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62" r:id="rId2"/>
    <p:sldId id="9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43" d="100"/>
          <a:sy n="43" d="100"/>
        </p:scale>
        <p:origin x="58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2CA91-F2B9-1000-1101-13EA48095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CFE214C-404F-EA73-DC9A-E70235CB8EC7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東京都のおとなり、隣接する県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83191AF5-72A8-CA90-F08D-8AD6F20BED02}"/>
              </a:ext>
            </a:extLst>
          </p:cNvPr>
          <p:cNvGrpSpPr/>
          <p:nvPr/>
        </p:nvGrpSpPr>
        <p:grpSpPr>
          <a:xfrm>
            <a:off x="723929" y="827142"/>
            <a:ext cx="2598292" cy="2651593"/>
            <a:chOff x="723929" y="827142"/>
            <a:chExt cx="2598292" cy="2651593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805B6CC0-04FB-3B2A-7041-23765E4B80DD}"/>
                </a:ext>
              </a:extLst>
            </p:cNvPr>
            <p:cNvGrpSpPr/>
            <p:nvPr/>
          </p:nvGrpSpPr>
          <p:grpSpPr>
            <a:xfrm>
              <a:off x="723929" y="827142"/>
              <a:ext cx="2598292" cy="2651593"/>
              <a:chOff x="723929" y="827142"/>
              <a:chExt cx="2598292" cy="2651593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E6CB2A43-2678-6CE3-5F53-90997EDA4B18}"/>
                  </a:ext>
                </a:extLst>
              </p:cNvPr>
              <p:cNvGrpSpPr/>
              <p:nvPr/>
            </p:nvGrpSpPr>
            <p:grpSpPr>
              <a:xfrm>
                <a:off x="731163" y="827142"/>
                <a:ext cx="2591058" cy="2651593"/>
                <a:chOff x="731163" y="827142"/>
                <a:chExt cx="2591058" cy="2651593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CF9CE2BA-8813-5BCD-88BB-085190D25405}"/>
                    </a:ext>
                  </a:extLst>
                </p:cNvPr>
                <p:cNvSpPr/>
                <p:nvPr/>
              </p:nvSpPr>
              <p:spPr>
                <a:xfrm>
                  <a:off x="731163" y="827142"/>
                  <a:ext cx="1131833" cy="450298"/>
                </a:xfrm>
                <a:custGeom>
                  <a:avLst/>
                  <a:gdLst>
                    <a:gd name="connsiteX0" fmla="*/ 164271 w 1131833"/>
                    <a:gd name="connsiteY0" fmla="*/ 0 h 450298"/>
                    <a:gd name="connsiteX1" fmla="*/ 166129 w 1131833"/>
                    <a:gd name="connsiteY1" fmla="*/ 0 h 450298"/>
                    <a:gd name="connsiteX2" fmla="*/ 191608 w 1131833"/>
                    <a:gd name="connsiteY2" fmla="*/ 1213 h 450298"/>
                    <a:gd name="connsiteX3" fmla="*/ 203290 w 1131833"/>
                    <a:gd name="connsiteY3" fmla="*/ 11596 h 450298"/>
                    <a:gd name="connsiteX4" fmla="*/ 252611 w 1131833"/>
                    <a:gd name="connsiteY4" fmla="*/ 1213 h 450298"/>
                    <a:gd name="connsiteX5" fmla="*/ 264744 w 1131833"/>
                    <a:gd name="connsiteY5" fmla="*/ 0 h 450298"/>
                    <a:gd name="connsiteX6" fmla="*/ 1123410 w 1131833"/>
                    <a:gd name="connsiteY6" fmla="*/ 0 h 450298"/>
                    <a:gd name="connsiteX7" fmla="*/ 1117296 w 1131833"/>
                    <a:gd name="connsiteY7" fmla="*/ 73378 h 450298"/>
                    <a:gd name="connsiteX8" fmla="*/ 1131833 w 1131833"/>
                    <a:gd name="connsiteY8" fmla="*/ 127372 h 450298"/>
                    <a:gd name="connsiteX9" fmla="*/ 1131833 w 1131833"/>
                    <a:gd name="connsiteY9" fmla="*/ 146062 h 450298"/>
                    <a:gd name="connsiteX10" fmla="*/ 1127679 w 1131833"/>
                    <a:gd name="connsiteY10" fmla="*/ 164753 h 450298"/>
                    <a:gd name="connsiteX11" fmla="*/ 1129756 w 1131833"/>
                    <a:gd name="connsiteY11" fmla="*/ 191750 h 450298"/>
                    <a:gd name="connsiteX12" fmla="*/ 1127679 w 1131833"/>
                    <a:gd name="connsiteY12" fmla="*/ 218747 h 450298"/>
                    <a:gd name="connsiteX13" fmla="*/ 1124572 w 1131833"/>
                    <a:gd name="connsiteY13" fmla="*/ 223185 h 450298"/>
                    <a:gd name="connsiteX14" fmla="*/ 1102759 w 1131833"/>
                    <a:gd name="connsiteY14" fmla="*/ 220131 h 450298"/>
                    <a:gd name="connsiteX15" fmla="*/ 1090644 w 1131833"/>
                    <a:gd name="connsiteY15" fmla="*/ 221862 h 450298"/>
                    <a:gd name="connsiteX16" fmla="*/ 1075069 w 1131833"/>
                    <a:gd name="connsiteY16" fmla="*/ 214939 h 450298"/>
                    <a:gd name="connsiteX17" fmla="*/ 1066417 w 1131833"/>
                    <a:gd name="connsiteY17" fmla="*/ 204556 h 450298"/>
                    <a:gd name="connsiteX18" fmla="*/ 1064686 w 1131833"/>
                    <a:gd name="connsiteY18" fmla="*/ 175136 h 450298"/>
                    <a:gd name="connsiteX19" fmla="*/ 1049110 w 1131833"/>
                    <a:gd name="connsiteY19" fmla="*/ 171675 h 450298"/>
                    <a:gd name="connsiteX20" fmla="*/ 1035265 w 1131833"/>
                    <a:gd name="connsiteY20" fmla="*/ 149177 h 450298"/>
                    <a:gd name="connsiteX21" fmla="*/ 1019691 w 1131833"/>
                    <a:gd name="connsiteY21" fmla="*/ 130141 h 450298"/>
                    <a:gd name="connsiteX22" fmla="*/ 1004116 w 1131833"/>
                    <a:gd name="connsiteY22" fmla="*/ 119758 h 450298"/>
                    <a:gd name="connsiteX23" fmla="*/ 995463 w 1131833"/>
                    <a:gd name="connsiteY23" fmla="*/ 131872 h 450298"/>
                    <a:gd name="connsiteX24" fmla="*/ 993732 w 1131833"/>
                    <a:gd name="connsiteY24" fmla="*/ 164753 h 450298"/>
                    <a:gd name="connsiteX25" fmla="*/ 947007 w 1131833"/>
                    <a:gd name="connsiteY25" fmla="*/ 194172 h 450298"/>
                    <a:gd name="connsiteX26" fmla="*/ 902011 w 1131833"/>
                    <a:gd name="connsiteY26" fmla="*/ 197634 h 450298"/>
                    <a:gd name="connsiteX27" fmla="*/ 891628 w 1131833"/>
                    <a:gd name="connsiteY27" fmla="*/ 206287 h 450298"/>
                    <a:gd name="connsiteX28" fmla="*/ 889897 w 1131833"/>
                    <a:gd name="connsiteY28" fmla="*/ 244359 h 450298"/>
                    <a:gd name="connsiteX29" fmla="*/ 903741 w 1131833"/>
                    <a:gd name="connsiteY29" fmla="*/ 258204 h 450298"/>
                    <a:gd name="connsiteX30" fmla="*/ 903741 w 1131833"/>
                    <a:gd name="connsiteY30" fmla="*/ 294546 h 450298"/>
                    <a:gd name="connsiteX31" fmla="*/ 879514 w 1131833"/>
                    <a:gd name="connsiteY31" fmla="*/ 291085 h 450298"/>
                    <a:gd name="connsiteX32" fmla="*/ 862208 w 1131833"/>
                    <a:gd name="connsiteY32" fmla="*/ 296277 h 450298"/>
                    <a:gd name="connsiteX33" fmla="*/ 853555 w 1131833"/>
                    <a:gd name="connsiteY33" fmla="*/ 306660 h 450298"/>
                    <a:gd name="connsiteX34" fmla="*/ 858747 w 1131833"/>
                    <a:gd name="connsiteY34" fmla="*/ 337810 h 450298"/>
                    <a:gd name="connsiteX35" fmla="*/ 855285 w 1131833"/>
                    <a:gd name="connsiteY35" fmla="*/ 355116 h 450298"/>
                    <a:gd name="connsiteX36" fmla="*/ 844903 w 1131833"/>
                    <a:gd name="connsiteY36" fmla="*/ 358577 h 450298"/>
                    <a:gd name="connsiteX37" fmla="*/ 813751 w 1131833"/>
                    <a:gd name="connsiteY37" fmla="*/ 356847 h 450298"/>
                    <a:gd name="connsiteX38" fmla="*/ 801638 w 1131833"/>
                    <a:gd name="connsiteY38" fmla="*/ 370691 h 450298"/>
                    <a:gd name="connsiteX39" fmla="*/ 773948 w 1131833"/>
                    <a:gd name="connsiteY39" fmla="*/ 370691 h 450298"/>
                    <a:gd name="connsiteX40" fmla="*/ 779140 w 1131833"/>
                    <a:gd name="connsiteY40" fmla="*/ 401842 h 450298"/>
                    <a:gd name="connsiteX41" fmla="*/ 765295 w 1131833"/>
                    <a:gd name="connsiteY41" fmla="*/ 422609 h 450298"/>
                    <a:gd name="connsiteX42" fmla="*/ 754913 w 1131833"/>
                    <a:gd name="connsiteY42" fmla="*/ 424339 h 450298"/>
                    <a:gd name="connsiteX43" fmla="*/ 746259 w 1131833"/>
                    <a:gd name="connsiteY43" fmla="*/ 439915 h 450298"/>
                    <a:gd name="connsiteX44" fmla="*/ 734146 w 1131833"/>
                    <a:gd name="connsiteY44" fmla="*/ 439915 h 450298"/>
                    <a:gd name="connsiteX45" fmla="*/ 699534 w 1131833"/>
                    <a:gd name="connsiteY45" fmla="*/ 427801 h 450298"/>
                    <a:gd name="connsiteX46" fmla="*/ 689149 w 1131833"/>
                    <a:gd name="connsiteY46" fmla="*/ 429531 h 450298"/>
                    <a:gd name="connsiteX47" fmla="*/ 678767 w 1131833"/>
                    <a:gd name="connsiteY47" fmla="*/ 450298 h 450298"/>
                    <a:gd name="connsiteX48" fmla="*/ 663191 w 1131833"/>
                    <a:gd name="connsiteY48" fmla="*/ 450298 h 450298"/>
                    <a:gd name="connsiteX49" fmla="*/ 658000 w 1131833"/>
                    <a:gd name="connsiteY49" fmla="*/ 419148 h 450298"/>
                    <a:gd name="connsiteX50" fmla="*/ 644155 w 1131833"/>
                    <a:gd name="connsiteY50" fmla="*/ 413956 h 450298"/>
                    <a:gd name="connsiteX51" fmla="*/ 644155 w 1131833"/>
                    <a:gd name="connsiteY51" fmla="*/ 403572 h 450298"/>
                    <a:gd name="connsiteX52" fmla="*/ 661460 w 1131833"/>
                    <a:gd name="connsiteY52" fmla="*/ 394920 h 450298"/>
                    <a:gd name="connsiteX53" fmla="*/ 663191 w 1131833"/>
                    <a:gd name="connsiteY53" fmla="*/ 377614 h 450298"/>
                    <a:gd name="connsiteX54" fmla="*/ 656269 w 1131833"/>
                    <a:gd name="connsiteY54" fmla="*/ 360308 h 450298"/>
                    <a:gd name="connsiteX55" fmla="*/ 663191 w 1131833"/>
                    <a:gd name="connsiteY55" fmla="*/ 334349 h 450298"/>
                    <a:gd name="connsiteX56" fmla="*/ 652808 w 1131833"/>
                    <a:gd name="connsiteY56" fmla="*/ 315313 h 450298"/>
                    <a:gd name="connsiteX57" fmla="*/ 635502 w 1131833"/>
                    <a:gd name="connsiteY57" fmla="*/ 318774 h 450298"/>
                    <a:gd name="connsiteX58" fmla="*/ 600890 w 1131833"/>
                    <a:gd name="connsiteY58" fmla="*/ 294546 h 450298"/>
                    <a:gd name="connsiteX59" fmla="*/ 600890 w 1131833"/>
                    <a:gd name="connsiteY59" fmla="*/ 273779 h 450298"/>
                    <a:gd name="connsiteX60" fmla="*/ 583585 w 1131833"/>
                    <a:gd name="connsiteY60" fmla="*/ 273779 h 450298"/>
                    <a:gd name="connsiteX61" fmla="*/ 580123 w 1131833"/>
                    <a:gd name="connsiteY61" fmla="*/ 263396 h 450298"/>
                    <a:gd name="connsiteX62" fmla="*/ 578392 w 1131833"/>
                    <a:gd name="connsiteY62" fmla="*/ 253012 h 450298"/>
                    <a:gd name="connsiteX63" fmla="*/ 571470 w 1131833"/>
                    <a:gd name="connsiteY63" fmla="*/ 188981 h 450298"/>
                    <a:gd name="connsiteX64" fmla="*/ 564548 w 1131833"/>
                    <a:gd name="connsiteY64" fmla="*/ 176867 h 450298"/>
                    <a:gd name="connsiteX65" fmla="*/ 562818 w 1131833"/>
                    <a:gd name="connsiteY65" fmla="*/ 156100 h 450298"/>
                    <a:gd name="connsiteX66" fmla="*/ 523014 w 1131833"/>
                    <a:gd name="connsiteY66" fmla="*/ 152639 h 450298"/>
                    <a:gd name="connsiteX67" fmla="*/ 514361 w 1131833"/>
                    <a:gd name="connsiteY67" fmla="*/ 145716 h 450298"/>
                    <a:gd name="connsiteX68" fmla="*/ 410527 w 1131833"/>
                    <a:gd name="connsiteY68" fmla="*/ 182058 h 450298"/>
                    <a:gd name="connsiteX69" fmla="*/ 398412 w 1131833"/>
                    <a:gd name="connsiteY69" fmla="*/ 206287 h 450298"/>
                    <a:gd name="connsiteX70" fmla="*/ 394952 w 1131833"/>
                    <a:gd name="connsiteY70" fmla="*/ 237437 h 450298"/>
                    <a:gd name="connsiteX71" fmla="*/ 362070 w 1131833"/>
                    <a:gd name="connsiteY71" fmla="*/ 254743 h 450298"/>
                    <a:gd name="connsiteX72" fmla="*/ 349956 w 1131833"/>
                    <a:gd name="connsiteY72" fmla="*/ 259934 h 450298"/>
                    <a:gd name="connsiteX73" fmla="*/ 330920 w 1131833"/>
                    <a:gd name="connsiteY73" fmla="*/ 278971 h 450298"/>
                    <a:gd name="connsiteX74" fmla="*/ 336111 w 1131833"/>
                    <a:gd name="connsiteY74" fmla="*/ 304929 h 450298"/>
                    <a:gd name="connsiteX75" fmla="*/ 330920 w 1131833"/>
                    <a:gd name="connsiteY75" fmla="*/ 315313 h 450298"/>
                    <a:gd name="connsiteX76" fmla="*/ 336111 w 1131833"/>
                    <a:gd name="connsiteY76" fmla="*/ 330888 h 450298"/>
                    <a:gd name="connsiteX77" fmla="*/ 318806 w 1131833"/>
                    <a:gd name="connsiteY77" fmla="*/ 344733 h 450298"/>
                    <a:gd name="connsiteX78" fmla="*/ 313614 w 1131833"/>
                    <a:gd name="connsiteY78" fmla="*/ 325696 h 450298"/>
                    <a:gd name="connsiteX79" fmla="*/ 294577 w 1131833"/>
                    <a:gd name="connsiteY79" fmla="*/ 313582 h 450298"/>
                    <a:gd name="connsiteX80" fmla="*/ 285925 w 1131833"/>
                    <a:gd name="connsiteY80" fmla="*/ 320505 h 450298"/>
                    <a:gd name="connsiteX81" fmla="*/ 261697 w 1131833"/>
                    <a:gd name="connsiteY81" fmla="*/ 318774 h 450298"/>
                    <a:gd name="connsiteX82" fmla="*/ 244391 w 1131833"/>
                    <a:gd name="connsiteY82" fmla="*/ 334349 h 450298"/>
                    <a:gd name="connsiteX83" fmla="*/ 214971 w 1131833"/>
                    <a:gd name="connsiteY83" fmla="*/ 339541 h 450298"/>
                    <a:gd name="connsiteX84" fmla="*/ 190742 w 1131833"/>
                    <a:gd name="connsiteY84" fmla="*/ 336080 h 450298"/>
                    <a:gd name="connsiteX85" fmla="*/ 173438 w 1131833"/>
                    <a:gd name="connsiteY85" fmla="*/ 336080 h 450298"/>
                    <a:gd name="connsiteX86" fmla="*/ 150939 w 1131833"/>
                    <a:gd name="connsiteY86" fmla="*/ 363769 h 450298"/>
                    <a:gd name="connsiteX87" fmla="*/ 150939 w 1131833"/>
                    <a:gd name="connsiteY87" fmla="*/ 377614 h 450298"/>
                    <a:gd name="connsiteX88" fmla="*/ 138826 w 1131833"/>
                    <a:gd name="connsiteY88" fmla="*/ 381075 h 450298"/>
                    <a:gd name="connsiteX89" fmla="*/ 88639 w 1131833"/>
                    <a:gd name="connsiteY89" fmla="*/ 358577 h 450298"/>
                    <a:gd name="connsiteX90" fmla="*/ 100752 w 1131833"/>
                    <a:gd name="connsiteY90" fmla="*/ 339541 h 450298"/>
                    <a:gd name="connsiteX91" fmla="*/ 99022 w 1131833"/>
                    <a:gd name="connsiteY91" fmla="*/ 329158 h 450298"/>
                    <a:gd name="connsiteX92" fmla="*/ 109406 w 1131833"/>
                    <a:gd name="connsiteY92" fmla="*/ 310121 h 450298"/>
                    <a:gd name="connsiteX93" fmla="*/ 107674 w 1131833"/>
                    <a:gd name="connsiteY93" fmla="*/ 291085 h 450298"/>
                    <a:gd name="connsiteX94" fmla="*/ 99022 w 1131833"/>
                    <a:gd name="connsiteY94" fmla="*/ 291085 h 450298"/>
                    <a:gd name="connsiteX95" fmla="*/ 92100 w 1131833"/>
                    <a:gd name="connsiteY95" fmla="*/ 280701 h 450298"/>
                    <a:gd name="connsiteX96" fmla="*/ 83447 w 1131833"/>
                    <a:gd name="connsiteY96" fmla="*/ 280701 h 450298"/>
                    <a:gd name="connsiteX97" fmla="*/ 81716 w 1131833"/>
                    <a:gd name="connsiteY97" fmla="*/ 270318 h 450298"/>
                    <a:gd name="connsiteX98" fmla="*/ 66140 w 1131833"/>
                    <a:gd name="connsiteY98" fmla="*/ 268587 h 450298"/>
                    <a:gd name="connsiteX99" fmla="*/ 54027 w 1131833"/>
                    <a:gd name="connsiteY99" fmla="*/ 278971 h 450298"/>
                    <a:gd name="connsiteX100" fmla="*/ 12493 w 1131833"/>
                    <a:gd name="connsiteY100" fmla="*/ 261665 h 450298"/>
                    <a:gd name="connsiteX101" fmla="*/ 0 w 1131833"/>
                    <a:gd name="connsiteY101" fmla="*/ 270410 h 450298"/>
                    <a:gd name="connsiteX102" fmla="*/ 0 w 1131833"/>
                    <a:gd name="connsiteY102" fmla="*/ 121074 h 450298"/>
                    <a:gd name="connsiteX103" fmla="*/ 35856 w 1131833"/>
                    <a:gd name="connsiteY103" fmla="*/ 101154 h 450298"/>
                    <a:gd name="connsiteX104" fmla="*/ 42345 w 1131833"/>
                    <a:gd name="connsiteY104" fmla="*/ 92068 h 450298"/>
                    <a:gd name="connsiteX105" fmla="*/ 52730 w 1131833"/>
                    <a:gd name="connsiteY105" fmla="*/ 86877 h 450298"/>
                    <a:gd name="connsiteX106" fmla="*/ 85177 w 1131833"/>
                    <a:gd name="connsiteY106" fmla="*/ 57024 h 450298"/>
                    <a:gd name="connsiteX107" fmla="*/ 111137 w 1131833"/>
                    <a:gd name="connsiteY107" fmla="*/ 55726 h 450298"/>
                    <a:gd name="connsiteX0" fmla="*/ 264744 w 1131833"/>
                    <a:gd name="connsiteY0" fmla="*/ 0 h 450298"/>
                    <a:gd name="connsiteX1" fmla="*/ 1123410 w 1131833"/>
                    <a:gd name="connsiteY1" fmla="*/ 0 h 450298"/>
                    <a:gd name="connsiteX2" fmla="*/ 1117296 w 1131833"/>
                    <a:gd name="connsiteY2" fmla="*/ 73378 h 450298"/>
                    <a:gd name="connsiteX3" fmla="*/ 1131833 w 1131833"/>
                    <a:gd name="connsiteY3" fmla="*/ 127372 h 450298"/>
                    <a:gd name="connsiteX4" fmla="*/ 1131833 w 1131833"/>
                    <a:gd name="connsiteY4" fmla="*/ 146062 h 450298"/>
                    <a:gd name="connsiteX5" fmla="*/ 1127679 w 1131833"/>
                    <a:gd name="connsiteY5" fmla="*/ 164753 h 450298"/>
                    <a:gd name="connsiteX6" fmla="*/ 1129756 w 1131833"/>
                    <a:gd name="connsiteY6" fmla="*/ 191750 h 450298"/>
                    <a:gd name="connsiteX7" fmla="*/ 1127679 w 1131833"/>
                    <a:gd name="connsiteY7" fmla="*/ 218747 h 450298"/>
                    <a:gd name="connsiteX8" fmla="*/ 1124572 w 1131833"/>
                    <a:gd name="connsiteY8" fmla="*/ 223185 h 450298"/>
                    <a:gd name="connsiteX9" fmla="*/ 1102759 w 1131833"/>
                    <a:gd name="connsiteY9" fmla="*/ 220131 h 450298"/>
                    <a:gd name="connsiteX10" fmla="*/ 1090644 w 1131833"/>
                    <a:gd name="connsiteY10" fmla="*/ 221862 h 450298"/>
                    <a:gd name="connsiteX11" fmla="*/ 1075069 w 1131833"/>
                    <a:gd name="connsiteY11" fmla="*/ 214939 h 450298"/>
                    <a:gd name="connsiteX12" fmla="*/ 1066417 w 1131833"/>
                    <a:gd name="connsiteY12" fmla="*/ 204556 h 450298"/>
                    <a:gd name="connsiteX13" fmla="*/ 1064686 w 1131833"/>
                    <a:gd name="connsiteY13" fmla="*/ 175136 h 450298"/>
                    <a:gd name="connsiteX14" fmla="*/ 1049110 w 1131833"/>
                    <a:gd name="connsiteY14" fmla="*/ 171675 h 450298"/>
                    <a:gd name="connsiteX15" fmla="*/ 1035265 w 1131833"/>
                    <a:gd name="connsiteY15" fmla="*/ 149177 h 450298"/>
                    <a:gd name="connsiteX16" fmla="*/ 1019691 w 1131833"/>
                    <a:gd name="connsiteY16" fmla="*/ 130141 h 450298"/>
                    <a:gd name="connsiteX17" fmla="*/ 1004116 w 1131833"/>
                    <a:gd name="connsiteY17" fmla="*/ 119758 h 450298"/>
                    <a:gd name="connsiteX18" fmla="*/ 995463 w 1131833"/>
                    <a:gd name="connsiteY18" fmla="*/ 131872 h 450298"/>
                    <a:gd name="connsiteX19" fmla="*/ 993732 w 1131833"/>
                    <a:gd name="connsiteY19" fmla="*/ 164753 h 450298"/>
                    <a:gd name="connsiteX20" fmla="*/ 947007 w 1131833"/>
                    <a:gd name="connsiteY20" fmla="*/ 194172 h 450298"/>
                    <a:gd name="connsiteX21" fmla="*/ 902011 w 1131833"/>
                    <a:gd name="connsiteY21" fmla="*/ 197634 h 450298"/>
                    <a:gd name="connsiteX22" fmla="*/ 891628 w 1131833"/>
                    <a:gd name="connsiteY22" fmla="*/ 206287 h 450298"/>
                    <a:gd name="connsiteX23" fmla="*/ 889897 w 1131833"/>
                    <a:gd name="connsiteY23" fmla="*/ 244359 h 450298"/>
                    <a:gd name="connsiteX24" fmla="*/ 903741 w 1131833"/>
                    <a:gd name="connsiteY24" fmla="*/ 258204 h 450298"/>
                    <a:gd name="connsiteX25" fmla="*/ 903741 w 1131833"/>
                    <a:gd name="connsiteY25" fmla="*/ 294546 h 450298"/>
                    <a:gd name="connsiteX26" fmla="*/ 879514 w 1131833"/>
                    <a:gd name="connsiteY26" fmla="*/ 291085 h 450298"/>
                    <a:gd name="connsiteX27" fmla="*/ 862208 w 1131833"/>
                    <a:gd name="connsiteY27" fmla="*/ 296277 h 450298"/>
                    <a:gd name="connsiteX28" fmla="*/ 853555 w 1131833"/>
                    <a:gd name="connsiteY28" fmla="*/ 306660 h 450298"/>
                    <a:gd name="connsiteX29" fmla="*/ 858747 w 1131833"/>
                    <a:gd name="connsiteY29" fmla="*/ 337810 h 450298"/>
                    <a:gd name="connsiteX30" fmla="*/ 855285 w 1131833"/>
                    <a:gd name="connsiteY30" fmla="*/ 355116 h 450298"/>
                    <a:gd name="connsiteX31" fmla="*/ 844903 w 1131833"/>
                    <a:gd name="connsiteY31" fmla="*/ 358577 h 450298"/>
                    <a:gd name="connsiteX32" fmla="*/ 813751 w 1131833"/>
                    <a:gd name="connsiteY32" fmla="*/ 356847 h 450298"/>
                    <a:gd name="connsiteX33" fmla="*/ 801638 w 1131833"/>
                    <a:gd name="connsiteY33" fmla="*/ 370691 h 450298"/>
                    <a:gd name="connsiteX34" fmla="*/ 773948 w 1131833"/>
                    <a:gd name="connsiteY34" fmla="*/ 370691 h 450298"/>
                    <a:gd name="connsiteX35" fmla="*/ 779140 w 1131833"/>
                    <a:gd name="connsiteY35" fmla="*/ 401842 h 450298"/>
                    <a:gd name="connsiteX36" fmla="*/ 765295 w 1131833"/>
                    <a:gd name="connsiteY36" fmla="*/ 422609 h 450298"/>
                    <a:gd name="connsiteX37" fmla="*/ 754913 w 1131833"/>
                    <a:gd name="connsiteY37" fmla="*/ 424339 h 450298"/>
                    <a:gd name="connsiteX38" fmla="*/ 746259 w 1131833"/>
                    <a:gd name="connsiteY38" fmla="*/ 439915 h 450298"/>
                    <a:gd name="connsiteX39" fmla="*/ 734146 w 1131833"/>
                    <a:gd name="connsiteY39" fmla="*/ 439915 h 450298"/>
                    <a:gd name="connsiteX40" fmla="*/ 699534 w 1131833"/>
                    <a:gd name="connsiteY40" fmla="*/ 427801 h 450298"/>
                    <a:gd name="connsiteX41" fmla="*/ 689149 w 1131833"/>
                    <a:gd name="connsiteY41" fmla="*/ 429531 h 450298"/>
                    <a:gd name="connsiteX42" fmla="*/ 678767 w 1131833"/>
                    <a:gd name="connsiteY42" fmla="*/ 450298 h 450298"/>
                    <a:gd name="connsiteX43" fmla="*/ 663191 w 1131833"/>
                    <a:gd name="connsiteY43" fmla="*/ 450298 h 450298"/>
                    <a:gd name="connsiteX44" fmla="*/ 658000 w 1131833"/>
                    <a:gd name="connsiteY44" fmla="*/ 419148 h 450298"/>
                    <a:gd name="connsiteX45" fmla="*/ 644155 w 1131833"/>
                    <a:gd name="connsiteY45" fmla="*/ 413956 h 450298"/>
                    <a:gd name="connsiteX46" fmla="*/ 644155 w 1131833"/>
                    <a:gd name="connsiteY46" fmla="*/ 403572 h 450298"/>
                    <a:gd name="connsiteX47" fmla="*/ 661460 w 1131833"/>
                    <a:gd name="connsiteY47" fmla="*/ 394920 h 450298"/>
                    <a:gd name="connsiteX48" fmla="*/ 663191 w 1131833"/>
                    <a:gd name="connsiteY48" fmla="*/ 377614 h 450298"/>
                    <a:gd name="connsiteX49" fmla="*/ 656269 w 1131833"/>
                    <a:gd name="connsiteY49" fmla="*/ 360308 h 450298"/>
                    <a:gd name="connsiteX50" fmla="*/ 663191 w 1131833"/>
                    <a:gd name="connsiteY50" fmla="*/ 334349 h 450298"/>
                    <a:gd name="connsiteX51" fmla="*/ 652808 w 1131833"/>
                    <a:gd name="connsiteY51" fmla="*/ 315313 h 450298"/>
                    <a:gd name="connsiteX52" fmla="*/ 635502 w 1131833"/>
                    <a:gd name="connsiteY52" fmla="*/ 318774 h 450298"/>
                    <a:gd name="connsiteX53" fmla="*/ 600890 w 1131833"/>
                    <a:gd name="connsiteY53" fmla="*/ 294546 h 450298"/>
                    <a:gd name="connsiteX54" fmla="*/ 600890 w 1131833"/>
                    <a:gd name="connsiteY54" fmla="*/ 273779 h 450298"/>
                    <a:gd name="connsiteX55" fmla="*/ 583585 w 1131833"/>
                    <a:gd name="connsiteY55" fmla="*/ 273779 h 450298"/>
                    <a:gd name="connsiteX56" fmla="*/ 580123 w 1131833"/>
                    <a:gd name="connsiteY56" fmla="*/ 263396 h 450298"/>
                    <a:gd name="connsiteX57" fmla="*/ 578392 w 1131833"/>
                    <a:gd name="connsiteY57" fmla="*/ 253012 h 450298"/>
                    <a:gd name="connsiteX58" fmla="*/ 571470 w 1131833"/>
                    <a:gd name="connsiteY58" fmla="*/ 188981 h 450298"/>
                    <a:gd name="connsiteX59" fmla="*/ 564548 w 1131833"/>
                    <a:gd name="connsiteY59" fmla="*/ 176867 h 450298"/>
                    <a:gd name="connsiteX60" fmla="*/ 562818 w 1131833"/>
                    <a:gd name="connsiteY60" fmla="*/ 156100 h 450298"/>
                    <a:gd name="connsiteX61" fmla="*/ 523014 w 1131833"/>
                    <a:gd name="connsiteY61" fmla="*/ 152639 h 450298"/>
                    <a:gd name="connsiteX62" fmla="*/ 514361 w 1131833"/>
                    <a:gd name="connsiteY62" fmla="*/ 145716 h 450298"/>
                    <a:gd name="connsiteX63" fmla="*/ 410527 w 1131833"/>
                    <a:gd name="connsiteY63" fmla="*/ 182058 h 450298"/>
                    <a:gd name="connsiteX64" fmla="*/ 398412 w 1131833"/>
                    <a:gd name="connsiteY64" fmla="*/ 206287 h 450298"/>
                    <a:gd name="connsiteX65" fmla="*/ 394952 w 1131833"/>
                    <a:gd name="connsiteY65" fmla="*/ 237437 h 450298"/>
                    <a:gd name="connsiteX66" fmla="*/ 362070 w 1131833"/>
                    <a:gd name="connsiteY66" fmla="*/ 254743 h 450298"/>
                    <a:gd name="connsiteX67" fmla="*/ 349956 w 1131833"/>
                    <a:gd name="connsiteY67" fmla="*/ 259934 h 450298"/>
                    <a:gd name="connsiteX68" fmla="*/ 330920 w 1131833"/>
                    <a:gd name="connsiteY68" fmla="*/ 278971 h 450298"/>
                    <a:gd name="connsiteX69" fmla="*/ 336111 w 1131833"/>
                    <a:gd name="connsiteY69" fmla="*/ 304929 h 450298"/>
                    <a:gd name="connsiteX70" fmla="*/ 330920 w 1131833"/>
                    <a:gd name="connsiteY70" fmla="*/ 315313 h 450298"/>
                    <a:gd name="connsiteX71" fmla="*/ 336111 w 1131833"/>
                    <a:gd name="connsiteY71" fmla="*/ 330888 h 450298"/>
                    <a:gd name="connsiteX72" fmla="*/ 318806 w 1131833"/>
                    <a:gd name="connsiteY72" fmla="*/ 344733 h 450298"/>
                    <a:gd name="connsiteX73" fmla="*/ 313614 w 1131833"/>
                    <a:gd name="connsiteY73" fmla="*/ 325696 h 450298"/>
                    <a:gd name="connsiteX74" fmla="*/ 294577 w 1131833"/>
                    <a:gd name="connsiteY74" fmla="*/ 313582 h 450298"/>
                    <a:gd name="connsiteX75" fmla="*/ 285925 w 1131833"/>
                    <a:gd name="connsiteY75" fmla="*/ 320505 h 450298"/>
                    <a:gd name="connsiteX76" fmla="*/ 261697 w 1131833"/>
                    <a:gd name="connsiteY76" fmla="*/ 318774 h 450298"/>
                    <a:gd name="connsiteX77" fmla="*/ 244391 w 1131833"/>
                    <a:gd name="connsiteY77" fmla="*/ 334349 h 450298"/>
                    <a:gd name="connsiteX78" fmla="*/ 214971 w 1131833"/>
                    <a:gd name="connsiteY78" fmla="*/ 339541 h 450298"/>
                    <a:gd name="connsiteX79" fmla="*/ 190742 w 1131833"/>
                    <a:gd name="connsiteY79" fmla="*/ 336080 h 450298"/>
                    <a:gd name="connsiteX80" fmla="*/ 173438 w 1131833"/>
                    <a:gd name="connsiteY80" fmla="*/ 336080 h 450298"/>
                    <a:gd name="connsiteX81" fmla="*/ 150939 w 1131833"/>
                    <a:gd name="connsiteY81" fmla="*/ 363769 h 450298"/>
                    <a:gd name="connsiteX82" fmla="*/ 150939 w 1131833"/>
                    <a:gd name="connsiteY82" fmla="*/ 377614 h 450298"/>
                    <a:gd name="connsiteX83" fmla="*/ 138826 w 1131833"/>
                    <a:gd name="connsiteY83" fmla="*/ 381075 h 450298"/>
                    <a:gd name="connsiteX84" fmla="*/ 88639 w 1131833"/>
                    <a:gd name="connsiteY84" fmla="*/ 358577 h 450298"/>
                    <a:gd name="connsiteX85" fmla="*/ 100752 w 1131833"/>
                    <a:gd name="connsiteY85" fmla="*/ 339541 h 450298"/>
                    <a:gd name="connsiteX86" fmla="*/ 99022 w 1131833"/>
                    <a:gd name="connsiteY86" fmla="*/ 329158 h 450298"/>
                    <a:gd name="connsiteX87" fmla="*/ 109406 w 1131833"/>
                    <a:gd name="connsiteY87" fmla="*/ 310121 h 450298"/>
                    <a:gd name="connsiteX88" fmla="*/ 107674 w 1131833"/>
                    <a:gd name="connsiteY88" fmla="*/ 291085 h 450298"/>
                    <a:gd name="connsiteX89" fmla="*/ 99022 w 1131833"/>
                    <a:gd name="connsiteY89" fmla="*/ 291085 h 450298"/>
                    <a:gd name="connsiteX90" fmla="*/ 92100 w 1131833"/>
                    <a:gd name="connsiteY90" fmla="*/ 280701 h 450298"/>
                    <a:gd name="connsiteX91" fmla="*/ 83447 w 1131833"/>
                    <a:gd name="connsiteY91" fmla="*/ 280701 h 450298"/>
                    <a:gd name="connsiteX92" fmla="*/ 81716 w 1131833"/>
                    <a:gd name="connsiteY92" fmla="*/ 270318 h 450298"/>
                    <a:gd name="connsiteX93" fmla="*/ 66140 w 1131833"/>
                    <a:gd name="connsiteY93" fmla="*/ 268587 h 450298"/>
                    <a:gd name="connsiteX94" fmla="*/ 54027 w 1131833"/>
                    <a:gd name="connsiteY94" fmla="*/ 278971 h 450298"/>
                    <a:gd name="connsiteX95" fmla="*/ 12493 w 1131833"/>
                    <a:gd name="connsiteY95" fmla="*/ 261665 h 450298"/>
                    <a:gd name="connsiteX96" fmla="*/ 0 w 1131833"/>
                    <a:gd name="connsiteY96" fmla="*/ 270410 h 450298"/>
                    <a:gd name="connsiteX97" fmla="*/ 0 w 1131833"/>
                    <a:gd name="connsiteY97" fmla="*/ 121074 h 450298"/>
                    <a:gd name="connsiteX98" fmla="*/ 35856 w 1131833"/>
                    <a:gd name="connsiteY98" fmla="*/ 101154 h 450298"/>
                    <a:gd name="connsiteX99" fmla="*/ 42345 w 1131833"/>
                    <a:gd name="connsiteY99" fmla="*/ 92068 h 450298"/>
                    <a:gd name="connsiteX100" fmla="*/ 52730 w 1131833"/>
                    <a:gd name="connsiteY100" fmla="*/ 86877 h 450298"/>
                    <a:gd name="connsiteX101" fmla="*/ 85177 w 1131833"/>
                    <a:gd name="connsiteY101" fmla="*/ 57024 h 450298"/>
                    <a:gd name="connsiteX102" fmla="*/ 111137 w 1131833"/>
                    <a:gd name="connsiteY102" fmla="*/ 55726 h 450298"/>
                    <a:gd name="connsiteX103" fmla="*/ 164271 w 1131833"/>
                    <a:gd name="connsiteY103" fmla="*/ 0 h 450298"/>
                    <a:gd name="connsiteX104" fmla="*/ 166129 w 1131833"/>
                    <a:gd name="connsiteY104" fmla="*/ 0 h 450298"/>
                    <a:gd name="connsiteX105" fmla="*/ 191608 w 1131833"/>
                    <a:gd name="connsiteY105" fmla="*/ 1213 h 450298"/>
                    <a:gd name="connsiteX106" fmla="*/ 203290 w 1131833"/>
                    <a:gd name="connsiteY106" fmla="*/ 11596 h 450298"/>
                    <a:gd name="connsiteX107" fmla="*/ 252611 w 1131833"/>
                    <a:gd name="connsiteY107" fmla="*/ 1213 h 450298"/>
                    <a:gd name="connsiteX108" fmla="*/ 356184 w 1131833"/>
                    <a:gd name="connsiteY108" fmla="*/ 91440 h 450298"/>
                    <a:gd name="connsiteX0" fmla="*/ 264744 w 1131833"/>
                    <a:gd name="connsiteY0" fmla="*/ 0 h 450298"/>
                    <a:gd name="connsiteX1" fmla="*/ 1123410 w 1131833"/>
                    <a:gd name="connsiteY1" fmla="*/ 0 h 450298"/>
                    <a:gd name="connsiteX2" fmla="*/ 1117296 w 1131833"/>
                    <a:gd name="connsiteY2" fmla="*/ 73378 h 450298"/>
                    <a:gd name="connsiteX3" fmla="*/ 1131833 w 1131833"/>
                    <a:gd name="connsiteY3" fmla="*/ 127372 h 450298"/>
                    <a:gd name="connsiteX4" fmla="*/ 1131833 w 1131833"/>
                    <a:gd name="connsiteY4" fmla="*/ 146062 h 450298"/>
                    <a:gd name="connsiteX5" fmla="*/ 1127679 w 1131833"/>
                    <a:gd name="connsiteY5" fmla="*/ 164753 h 450298"/>
                    <a:gd name="connsiteX6" fmla="*/ 1129756 w 1131833"/>
                    <a:gd name="connsiteY6" fmla="*/ 191750 h 450298"/>
                    <a:gd name="connsiteX7" fmla="*/ 1127679 w 1131833"/>
                    <a:gd name="connsiteY7" fmla="*/ 218747 h 450298"/>
                    <a:gd name="connsiteX8" fmla="*/ 1124572 w 1131833"/>
                    <a:gd name="connsiteY8" fmla="*/ 223185 h 450298"/>
                    <a:gd name="connsiteX9" fmla="*/ 1102759 w 1131833"/>
                    <a:gd name="connsiteY9" fmla="*/ 220131 h 450298"/>
                    <a:gd name="connsiteX10" fmla="*/ 1090644 w 1131833"/>
                    <a:gd name="connsiteY10" fmla="*/ 221862 h 450298"/>
                    <a:gd name="connsiteX11" fmla="*/ 1075069 w 1131833"/>
                    <a:gd name="connsiteY11" fmla="*/ 214939 h 450298"/>
                    <a:gd name="connsiteX12" fmla="*/ 1066417 w 1131833"/>
                    <a:gd name="connsiteY12" fmla="*/ 204556 h 450298"/>
                    <a:gd name="connsiteX13" fmla="*/ 1064686 w 1131833"/>
                    <a:gd name="connsiteY13" fmla="*/ 175136 h 450298"/>
                    <a:gd name="connsiteX14" fmla="*/ 1049110 w 1131833"/>
                    <a:gd name="connsiteY14" fmla="*/ 171675 h 450298"/>
                    <a:gd name="connsiteX15" fmla="*/ 1035265 w 1131833"/>
                    <a:gd name="connsiteY15" fmla="*/ 149177 h 450298"/>
                    <a:gd name="connsiteX16" fmla="*/ 1019691 w 1131833"/>
                    <a:gd name="connsiteY16" fmla="*/ 130141 h 450298"/>
                    <a:gd name="connsiteX17" fmla="*/ 1004116 w 1131833"/>
                    <a:gd name="connsiteY17" fmla="*/ 119758 h 450298"/>
                    <a:gd name="connsiteX18" fmla="*/ 995463 w 1131833"/>
                    <a:gd name="connsiteY18" fmla="*/ 131872 h 450298"/>
                    <a:gd name="connsiteX19" fmla="*/ 993732 w 1131833"/>
                    <a:gd name="connsiteY19" fmla="*/ 164753 h 450298"/>
                    <a:gd name="connsiteX20" fmla="*/ 947007 w 1131833"/>
                    <a:gd name="connsiteY20" fmla="*/ 194172 h 450298"/>
                    <a:gd name="connsiteX21" fmla="*/ 902011 w 1131833"/>
                    <a:gd name="connsiteY21" fmla="*/ 197634 h 450298"/>
                    <a:gd name="connsiteX22" fmla="*/ 891628 w 1131833"/>
                    <a:gd name="connsiteY22" fmla="*/ 206287 h 450298"/>
                    <a:gd name="connsiteX23" fmla="*/ 889897 w 1131833"/>
                    <a:gd name="connsiteY23" fmla="*/ 244359 h 450298"/>
                    <a:gd name="connsiteX24" fmla="*/ 903741 w 1131833"/>
                    <a:gd name="connsiteY24" fmla="*/ 258204 h 450298"/>
                    <a:gd name="connsiteX25" fmla="*/ 903741 w 1131833"/>
                    <a:gd name="connsiteY25" fmla="*/ 294546 h 450298"/>
                    <a:gd name="connsiteX26" fmla="*/ 879514 w 1131833"/>
                    <a:gd name="connsiteY26" fmla="*/ 291085 h 450298"/>
                    <a:gd name="connsiteX27" fmla="*/ 862208 w 1131833"/>
                    <a:gd name="connsiteY27" fmla="*/ 296277 h 450298"/>
                    <a:gd name="connsiteX28" fmla="*/ 853555 w 1131833"/>
                    <a:gd name="connsiteY28" fmla="*/ 306660 h 450298"/>
                    <a:gd name="connsiteX29" fmla="*/ 858747 w 1131833"/>
                    <a:gd name="connsiteY29" fmla="*/ 337810 h 450298"/>
                    <a:gd name="connsiteX30" fmla="*/ 855285 w 1131833"/>
                    <a:gd name="connsiteY30" fmla="*/ 355116 h 450298"/>
                    <a:gd name="connsiteX31" fmla="*/ 844903 w 1131833"/>
                    <a:gd name="connsiteY31" fmla="*/ 358577 h 450298"/>
                    <a:gd name="connsiteX32" fmla="*/ 813751 w 1131833"/>
                    <a:gd name="connsiteY32" fmla="*/ 356847 h 450298"/>
                    <a:gd name="connsiteX33" fmla="*/ 801638 w 1131833"/>
                    <a:gd name="connsiteY33" fmla="*/ 370691 h 450298"/>
                    <a:gd name="connsiteX34" fmla="*/ 773948 w 1131833"/>
                    <a:gd name="connsiteY34" fmla="*/ 370691 h 450298"/>
                    <a:gd name="connsiteX35" fmla="*/ 779140 w 1131833"/>
                    <a:gd name="connsiteY35" fmla="*/ 401842 h 450298"/>
                    <a:gd name="connsiteX36" fmla="*/ 765295 w 1131833"/>
                    <a:gd name="connsiteY36" fmla="*/ 422609 h 450298"/>
                    <a:gd name="connsiteX37" fmla="*/ 754913 w 1131833"/>
                    <a:gd name="connsiteY37" fmla="*/ 424339 h 450298"/>
                    <a:gd name="connsiteX38" fmla="*/ 746259 w 1131833"/>
                    <a:gd name="connsiteY38" fmla="*/ 439915 h 450298"/>
                    <a:gd name="connsiteX39" fmla="*/ 734146 w 1131833"/>
                    <a:gd name="connsiteY39" fmla="*/ 439915 h 450298"/>
                    <a:gd name="connsiteX40" fmla="*/ 699534 w 1131833"/>
                    <a:gd name="connsiteY40" fmla="*/ 427801 h 450298"/>
                    <a:gd name="connsiteX41" fmla="*/ 689149 w 1131833"/>
                    <a:gd name="connsiteY41" fmla="*/ 429531 h 450298"/>
                    <a:gd name="connsiteX42" fmla="*/ 678767 w 1131833"/>
                    <a:gd name="connsiteY42" fmla="*/ 450298 h 450298"/>
                    <a:gd name="connsiteX43" fmla="*/ 663191 w 1131833"/>
                    <a:gd name="connsiteY43" fmla="*/ 450298 h 450298"/>
                    <a:gd name="connsiteX44" fmla="*/ 658000 w 1131833"/>
                    <a:gd name="connsiteY44" fmla="*/ 419148 h 450298"/>
                    <a:gd name="connsiteX45" fmla="*/ 644155 w 1131833"/>
                    <a:gd name="connsiteY45" fmla="*/ 413956 h 450298"/>
                    <a:gd name="connsiteX46" fmla="*/ 644155 w 1131833"/>
                    <a:gd name="connsiteY46" fmla="*/ 403572 h 450298"/>
                    <a:gd name="connsiteX47" fmla="*/ 661460 w 1131833"/>
                    <a:gd name="connsiteY47" fmla="*/ 394920 h 450298"/>
                    <a:gd name="connsiteX48" fmla="*/ 663191 w 1131833"/>
                    <a:gd name="connsiteY48" fmla="*/ 377614 h 450298"/>
                    <a:gd name="connsiteX49" fmla="*/ 656269 w 1131833"/>
                    <a:gd name="connsiteY49" fmla="*/ 360308 h 450298"/>
                    <a:gd name="connsiteX50" fmla="*/ 663191 w 1131833"/>
                    <a:gd name="connsiteY50" fmla="*/ 334349 h 450298"/>
                    <a:gd name="connsiteX51" fmla="*/ 652808 w 1131833"/>
                    <a:gd name="connsiteY51" fmla="*/ 315313 h 450298"/>
                    <a:gd name="connsiteX52" fmla="*/ 635502 w 1131833"/>
                    <a:gd name="connsiteY52" fmla="*/ 318774 h 450298"/>
                    <a:gd name="connsiteX53" fmla="*/ 600890 w 1131833"/>
                    <a:gd name="connsiteY53" fmla="*/ 294546 h 450298"/>
                    <a:gd name="connsiteX54" fmla="*/ 600890 w 1131833"/>
                    <a:gd name="connsiteY54" fmla="*/ 273779 h 450298"/>
                    <a:gd name="connsiteX55" fmla="*/ 583585 w 1131833"/>
                    <a:gd name="connsiteY55" fmla="*/ 273779 h 450298"/>
                    <a:gd name="connsiteX56" fmla="*/ 580123 w 1131833"/>
                    <a:gd name="connsiteY56" fmla="*/ 263396 h 450298"/>
                    <a:gd name="connsiteX57" fmla="*/ 578392 w 1131833"/>
                    <a:gd name="connsiteY57" fmla="*/ 253012 h 450298"/>
                    <a:gd name="connsiteX58" fmla="*/ 571470 w 1131833"/>
                    <a:gd name="connsiteY58" fmla="*/ 188981 h 450298"/>
                    <a:gd name="connsiteX59" fmla="*/ 564548 w 1131833"/>
                    <a:gd name="connsiteY59" fmla="*/ 176867 h 450298"/>
                    <a:gd name="connsiteX60" fmla="*/ 562818 w 1131833"/>
                    <a:gd name="connsiteY60" fmla="*/ 156100 h 450298"/>
                    <a:gd name="connsiteX61" fmla="*/ 523014 w 1131833"/>
                    <a:gd name="connsiteY61" fmla="*/ 152639 h 450298"/>
                    <a:gd name="connsiteX62" fmla="*/ 514361 w 1131833"/>
                    <a:gd name="connsiteY62" fmla="*/ 145716 h 450298"/>
                    <a:gd name="connsiteX63" fmla="*/ 410527 w 1131833"/>
                    <a:gd name="connsiteY63" fmla="*/ 182058 h 450298"/>
                    <a:gd name="connsiteX64" fmla="*/ 398412 w 1131833"/>
                    <a:gd name="connsiteY64" fmla="*/ 206287 h 450298"/>
                    <a:gd name="connsiteX65" fmla="*/ 394952 w 1131833"/>
                    <a:gd name="connsiteY65" fmla="*/ 237437 h 450298"/>
                    <a:gd name="connsiteX66" fmla="*/ 362070 w 1131833"/>
                    <a:gd name="connsiteY66" fmla="*/ 254743 h 450298"/>
                    <a:gd name="connsiteX67" fmla="*/ 349956 w 1131833"/>
                    <a:gd name="connsiteY67" fmla="*/ 259934 h 450298"/>
                    <a:gd name="connsiteX68" fmla="*/ 330920 w 1131833"/>
                    <a:gd name="connsiteY68" fmla="*/ 278971 h 450298"/>
                    <a:gd name="connsiteX69" fmla="*/ 336111 w 1131833"/>
                    <a:gd name="connsiteY69" fmla="*/ 304929 h 450298"/>
                    <a:gd name="connsiteX70" fmla="*/ 330920 w 1131833"/>
                    <a:gd name="connsiteY70" fmla="*/ 315313 h 450298"/>
                    <a:gd name="connsiteX71" fmla="*/ 336111 w 1131833"/>
                    <a:gd name="connsiteY71" fmla="*/ 330888 h 450298"/>
                    <a:gd name="connsiteX72" fmla="*/ 318806 w 1131833"/>
                    <a:gd name="connsiteY72" fmla="*/ 344733 h 450298"/>
                    <a:gd name="connsiteX73" fmla="*/ 313614 w 1131833"/>
                    <a:gd name="connsiteY73" fmla="*/ 325696 h 450298"/>
                    <a:gd name="connsiteX74" fmla="*/ 294577 w 1131833"/>
                    <a:gd name="connsiteY74" fmla="*/ 313582 h 450298"/>
                    <a:gd name="connsiteX75" fmla="*/ 285925 w 1131833"/>
                    <a:gd name="connsiteY75" fmla="*/ 320505 h 450298"/>
                    <a:gd name="connsiteX76" fmla="*/ 261697 w 1131833"/>
                    <a:gd name="connsiteY76" fmla="*/ 318774 h 450298"/>
                    <a:gd name="connsiteX77" fmla="*/ 244391 w 1131833"/>
                    <a:gd name="connsiteY77" fmla="*/ 334349 h 450298"/>
                    <a:gd name="connsiteX78" fmla="*/ 214971 w 1131833"/>
                    <a:gd name="connsiteY78" fmla="*/ 339541 h 450298"/>
                    <a:gd name="connsiteX79" fmla="*/ 190742 w 1131833"/>
                    <a:gd name="connsiteY79" fmla="*/ 336080 h 450298"/>
                    <a:gd name="connsiteX80" fmla="*/ 173438 w 1131833"/>
                    <a:gd name="connsiteY80" fmla="*/ 336080 h 450298"/>
                    <a:gd name="connsiteX81" fmla="*/ 150939 w 1131833"/>
                    <a:gd name="connsiteY81" fmla="*/ 363769 h 450298"/>
                    <a:gd name="connsiteX82" fmla="*/ 150939 w 1131833"/>
                    <a:gd name="connsiteY82" fmla="*/ 377614 h 450298"/>
                    <a:gd name="connsiteX83" fmla="*/ 138826 w 1131833"/>
                    <a:gd name="connsiteY83" fmla="*/ 381075 h 450298"/>
                    <a:gd name="connsiteX84" fmla="*/ 88639 w 1131833"/>
                    <a:gd name="connsiteY84" fmla="*/ 358577 h 450298"/>
                    <a:gd name="connsiteX85" fmla="*/ 100752 w 1131833"/>
                    <a:gd name="connsiteY85" fmla="*/ 339541 h 450298"/>
                    <a:gd name="connsiteX86" fmla="*/ 99022 w 1131833"/>
                    <a:gd name="connsiteY86" fmla="*/ 329158 h 450298"/>
                    <a:gd name="connsiteX87" fmla="*/ 109406 w 1131833"/>
                    <a:gd name="connsiteY87" fmla="*/ 310121 h 450298"/>
                    <a:gd name="connsiteX88" fmla="*/ 107674 w 1131833"/>
                    <a:gd name="connsiteY88" fmla="*/ 291085 h 450298"/>
                    <a:gd name="connsiteX89" fmla="*/ 99022 w 1131833"/>
                    <a:gd name="connsiteY89" fmla="*/ 291085 h 450298"/>
                    <a:gd name="connsiteX90" fmla="*/ 92100 w 1131833"/>
                    <a:gd name="connsiteY90" fmla="*/ 280701 h 450298"/>
                    <a:gd name="connsiteX91" fmla="*/ 83447 w 1131833"/>
                    <a:gd name="connsiteY91" fmla="*/ 280701 h 450298"/>
                    <a:gd name="connsiteX92" fmla="*/ 81716 w 1131833"/>
                    <a:gd name="connsiteY92" fmla="*/ 270318 h 450298"/>
                    <a:gd name="connsiteX93" fmla="*/ 66140 w 1131833"/>
                    <a:gd name="connsiteY93" fmla="*/ 268587 h 450298"/>
                    <a:gd name="connsiteX94" fmla="*/ 54027 w 1131833"/>
                    <a:gd name="connsiteY94" fmla="*/ 278971 h 450298"/>
                    <a:gd name="connsiteX95" fmla="*/ 12493 w 1131833"/>
                    <a:gd name="connsiteY95" fmla="*/ 261665 h 450298"/>
                    <a:gd name="connsiteX96" fmla="*/ 0 w 1131833"/>
                    <a:gd name="connsiteY96" fmla="*/ 270410 h 450298"/>
                    <a:gd name="connsiteX97" fmla="*/ 0 w 1131833"/>
                    <a:gd name="connsiteY97" fmla="*/ 121074 h 450298"/>
                    <a:gd name="connsiteX98" fmla="*/ 35856 w 1131833"/>
                    <a:gd name="connsiteY98" fmla="*/ 101154 h 450298"/>
                    <a:gd name="connsiteX99" fmla="*/ 42345 w 1131833"/>
                    <a:gd name="connsiteY99" fmla="*/ 92068 h 450298"/>
                    <a:gd name="connsiteX100" fmla="*/ 52730 w 1131833"/>
                    <a:gd name="connsiteY100" fmla="*/ 86877 h 450298"/>
                    <a:gd name="connsiteX101" fmla="*/ 85177 w 1131833"/>
                    <a:gd name="connsiteY101" fmla="*/ 57024 h 450298"/>
                    <a:gd name="connsiteX102" fmla="*/ 111137 w 1131833"/>
                    <a:gd name="connsiteY102" fmla="*/ 55726 h 450298"/>
                    <a:gd name="connsiteX103" fmla="*/ 164271 w 1131833"/>
                    <a:gd name="connsiteY103" fmla="*/ 0 h 450298"/>
                    <a:gd name="connsiteX104" fmla="*/ 166129 w 1131833"/>
                    <a:gd name="connsiteY104" fmla="*/ 0 h 450298"/>
                    <a:gd name="connsiteX105" fmla="*/ 191608 w 1131833"/>
                    <a:gd name="connsiteY105" fmla="*/ 1213 h 450298"/>
                    <a:gd name="connsiteX106" fmla="*/ 203290 w 1131833"/>
                    <a:gd name="connsiteY106" fmla="*/ 11596 h 450298"/>
                    <a:gd name="connsiteX107" fmla="*/ 356184 w 1131833"/>
                    <a:gd name="connsiteY107" fmla="*/ 91440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105" fmla="*/ 203290 w 1131833"/>
                    <a:gd name="connsiteY105" fmla="*/ 11596 h 450298"/>
                    <a:gd name="connsiteX106" fmla="*/ 356184 w 1131833"/>
                    <a:gd name="connsiteY106" fmla="*/ 91440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105" fmla="*/ 203290 w 1131833"/>
                    <a:gd name="connsiteY105" fmla="*/ 11596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1131833" h="450298">
                      <a:moveTo>
                        <a:pt x="1123410" y="0"/>
                      </a:moveTo>
                      <a:lnTo>
                        <a:pt x="1117296" y="73378"/>
                      </a:lnTo>
                      <a:lnTo>
                        <a:pt x="1131833" y="127372"/>
                      </a:lnTo>
                      <a:lnTo>
                        <a:pt x="1131833" y="146062"/>
                      </a:lnTo>
                      <a:lnTo>
                        <a:pt x="1127679" y="164753"/>
                      </a:lnTo>
                      <a:lnTo>
                        <a:pt x="1129756" y="191750"/>
                      </a:lnTo>
                      <a:lnTo>
                        <a:pt x="1127679" y="218747"/>
                      </a:lnTo>
                      <a:lnTo>
                        <a:pt x="1124572" y="223185"/>
                      </a:lnTo>
                      <a:lnTo>
                        <a:pt x="1102759" y="220131"/>
                      </a:lnTo>
                      <a:lnTo>
                        <a:pt x="1090644" y="221862"/>
                      </a:lnTo>
                      <a:lnTo>
                        <a:pt x="1075069" y="214939"/>
                      </a:lnTo>
                      <a:lnTo>
                        <a:pt x="1066417" y="204556"/>
                      </a:lnTo>
                      <a:lnTo>
                        <a:pt x="1064686" y="175136"/>
                      </a:lnTo>
                      <a:lnTo>
                        <a:pt x="1049110" y="171675"/>
                      </a:lnTo>
                      <a:lnTo>
                        <a:pt x="1035265" y="149177"/>
                      </a:lnTo>
                      <a:lnTo>
                        <a:pt x="1019691" y="130141"/>
                      </a:lnTo>
                      <a:lnTo>
                        <a:pt x="1004116" y="119758"/>
                      </a:lnTo>
                      <a:lnTo>
                        <a:pt x="995463" y="131872"/>
                      </a:lnTo>
                      <a:lnTo>
                        <a:pt x="993732" y="164753"/>
                      </a:lnTo>
                      <a:lnTo>
                        <a:pt x="947007" y="194172"/>
                      </a:lnTo>
                      <a:lnTo>
                        <a:pt x="902011" y="197634"/>
                      </a:lnTo>
                      <a:lnTo>
                        <a:pt x="891628" y="206287"/>
                      </a:lnTo>
                      <a:lnTo>
                        <a:pt x="889897" y="244359"/>
                      </a:lnTo>
                      <a:lnTo>
                        <a:pt x="903741" y="258204"/>
                      </a:lnTo>
                      <a:lnTo>
                        <a:pt x="903741" y="294546"/>
                      </a:lnTo>
                      <a:lnTo>
                        <a:pt x="879514" y="291085"/>
                      </a:lnTo>
                      <a:lnTo>
                        <a:pt x="862208" y="296277"/>
                      </a:lnTo>
                      <a:lnTo>
                        <a:pt x="853555" y="306660"/>
                      </a:lnTo>
                      <a:lnTo>
                        <a:pt x="858747" y="337810"/>
                      </a:lnTo>
                      <a:lnTo>
                        <a:pt x="855285" y="355116"/>
                      </a:lnTo>
                      <a:lnTo>
                        <a:pt x="844903" y="358577"/>
                      </a:lnTo>
                      <a:lnTo>
                        <a:pt x="813751" y="356847"/>
                      </a:lnTo>
                      <a:lnTo>
                        <a:pt x="801638" y="370691"/>
                      </a:lnTo>
                      <a:lnTo>
                        <a:pt x="773948" y="370691"/>
                      </a:lnTo>
                      <a:lnTo>
                        <a:pt x="779140" y="401842"/>
                      </a:lnTo>
                      <a:lnTo>
                        <a:pt x="765295" y="422609"/>
                      </a:lnTo>
                      <a:lnTo>
                        <a:pt x="754913" y="424339"/>
                      </a:lnTo>
                      <a:lnTo>
                        <a:pt x="746259" y="439915"/>
                      </a:lnTo>
                      <a:lnTo>
                        <a:pt x="734146" y="439915"/>
                      </a:lnTo>
                      <a:lnTo>
                        <a:pt x="699534" y="427801"/>
                      </a:lnTo>
                      <a:lnTo>
                        <a:pt x="689149" y="429531"/>
                      </a:lnTo>
                      <a:lnTo>
                        <a:pt x="678767" y="450298"/>
                      </a:lnTo>
                      <a:lnTo>
                        <a:pt x="663191" y="450298"/>
                      </a:lnTo>
                      <a:lnTo>
                        <a:pt x="658000" y="419148"/>
                      </a:lnTo>
                      <a:lnTo>
                        <a:pt x="644155" y="413956"/>
                      </a:lnTo>
                      <a:lnTo>
                        <a:pt x="644155" y="403572"/>
                      </a:lnTo>
                      <a:lnTo>
                        <a:pt x="661460" y="394920"/>
                      </a:lnTo>
                      <a:lnTo>
                        <a:pt x="663191" y="377614"/>
                      </a:lnTo>
                      <a:lnTo>
                        <a:pt x="656269" y="360308"/>
                      </a:lnTo>
                      <a:lnTo>
                        <a:pt x="663191" y="334349"/>
                      </a:lnTo>
                      <a:lnTo>
                        <a:pt x="652808" y="315313"/>
                      </a:lnTo>
                      <a:lnTo>
                        <a:pt x="635502" y="318774"/>
                      </a:lnTo>
                      <a:lnTo>
                        <a:pt x="600890" y="294546"/>
                      </a:lnTo>
                      <a:lnTo>
                        <a:pt x="600890" y="273779"/>
                      </a:lnTo>
                      <a:lnTo>
                        <a:pt x="583585" y="273779"/>
                      </a:lnTo>
                      <a:lnTo>
                        <a:pt x="580123" y="263396"/>
                      </a:lnTo>
                      <a:lnTo>
                        <a:pt x="578392" y="253012"/>
                      </a:lnTo>
                      <a:lnTo>
                        <a:pt x="571470" y="188981"/>
                      </a:lnTo>
                      <a:lnTo>
                        <a:pt x="564548" y="176867"/>
                      </a:lnTo>
                      <a:lnTo>
                        <a:pt x="562818" y="156100"/>
                      </a:lnTo>
                      <a:lnTo>
                        <a:pt x="523014" y="152639"/>
                      </a:lnTo>
                      <a:lnTo>
                        <a:pt x="514361" y="145716"/>
                      </a:lnTo>
                      <a:lnTo>
                        <a:pt x="410527" y="182058"/>
                      </a:lnTo>
                      <a:lnTo>
                        <a:pt x="398412" y="206287"/>
                      </a:lnTo>
                      <a:lnTo>
                        <a:pt x="394952" y="237437"/>
                      </a:lnTo>
                      <a:lnTo>
                        <a:pt x="362070" y="254743"/>
                      </a:lnTo>
                      <a:lnTo>
                        <a:pt x="349956" y="259934"/>
                      </a:lnTo>
                      <a:lnTo>
                        <a:pt x="330920" y="278971"/>
                      </a:lnTo>
                      <a:lnTo>
                        <a:pt x="336111" y="304929"/>
                      </a:lnTo>
                      <a:lnTo>
                        <a:pt x="330920" y="315313"/>
                      </a:lnTo>
                      <a:lnTo>
                        <a:pt x="336111" y="330888"/>
                      </a:lnTo>
                      <a:lnTo>
                        <a:pt x="318806" y="344733"/>
                      </a:lnTo>
                      <a:lnTo>
                        <a:pt x="313614" y="325696"/>
                      </a:lnTo>
                      <a:lnTo>
                        <a:pt x="294577" y="313582"/>
                      </a:lnTo>
                      <a:lnTo>
                        <a:pt x="285925" y="320505"/>
                      </a:lnTo>
                      <a:lnTo>
                        <a:pt x="261697" y="318774"/>
                      </a:lnTo>
                      <a:lnTo>
                        <a:pt x="244391" y="334349"/>
                      </a:lnTo>
                      <a:lnTo>
                        <a:pt x="214971" y="339541"/>
                      </a:lnTo>
                      <a:lnTo>
                        <a:pt x="190742" y="336080"/>
                      </a:lnTo>
                      <a:lnTo>
                        <a:pt x="173438" y="336080"/>
                      </a:lnTo>
                      <a:lnTo>
                        <a:pt x="150939" y="363769"/>
                      </a:lnTo>
                      <a:lnTo>
                        <a:pt x="150939" y="377614"/>
                      </a:lnTo>
                      <a:lnTo>
                        <a:pt x="138826" y="381075"/>
                      </a:lnTo>
                      <a:lnTo>
                        <a:pt x="88639" y="358577"/>
                      </a:lnTo>
                      <a:lnTo>
                        <a:pt x="100752" y="339541"/>
                      </a:lnTo>
                      <a:lnTo>
                        <a:pt x="99022" y="329158"/>
                      </a:lnTo>
                      <a:lnTo>
                        <a:pt x="109406" y="310121"/>
                      </a:lnTo>
                      <a:lnTo>
                        <a:pt x="107674" y="291085"/>
                      </a:lnTo>
                      <a:lnTo>
                        <a:pt x="99022" y="291085"/>
                      </a:lnTo>
                      <a:lnTo>
                        <a:pt x="92100" y="280701"/>
                      </a:lnTo>
                      <a:lnTo>
                        <a:pt x="83447" y="280701"/>
                      </a:lnTo>
                      <a:lnTo>
                        <a:pt x="81716" y="270318"/>
                      </a:lnTo>
                      <a:lnTo>
                        <a:pt x="66140" y="268587"/>
                      </a:lnTo>
                      <a:lnTo>
                        <a:pt x="54027" y="278971"/>
                      </a:lnTo>
                      <a:lnTo>
                        <a:pt x="12493" y="261665"/>
                      </a:lnTo>
                      <a:lnTo>
                        <a:pt x="0" y="270410"/>
                      </a:lnTo>
                      <a:lnTo>
                        <a:pt x="0" y="121074"/>
                      </a:lnTo>
                      <a:lnTo>
                        <a:pt x="35856" y="101154"/>
                      </a:lnTo>
                      <a:lnTo>
                        <a:pt x="42345" y="92068"/>
                      </a:lnTo>
                      <a:lnTo>
                        <a:pt x="52730" y="86877"/>
                      </a:lnTo>
                      <a:lnTo>
                        <a:pt x="85177" y="57024"/>
                      </a:lnTo>
                      <a:lnTo>
                        <a:pt x="111137" y="55726"/>
                      </a:lnTo>
                      <a:lnTo>
                        <a:pt x="164271" y="0"/>
                      </a:lnTo>
                      <a:lnTo>
                        <a:pt x="166129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EEF84EF-3414-DAC2-5471-FB7D42C57C3E}"/>
                    </a:ext>
                  </a:extLst>
                </p:cNvPr>
                <p:cNvSpPr/>
                <p:nvPr/>
              </p:nvSpPr>
              <p:spPr>
                <a:xfrm>
                  <a:off x="1925640" y="844796"/>
                  <a:ext cx="807488" cy="992331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4740EDCF-5326-7961-2746-2DFFCACD9168}"/>
                    </a:ext>
                  </a:extLst>
                </p:cNvPr>
                <p:cNvSpPr/>
                <p:nvPr/>
              </p:nvSpPr>
              <p:spPr>
                <a:xfrm>
                  <a:off x="2284563" y="1938868"/>
                  <a:ext cx="930359" cy="1231480"/>
                </a:xfrm>
                <a:custGeom>
                  <a:avLst/>
                  <a:gdLst>
                    <a:gd name="connsiteX0" fmla="*/ 556008 w 3516632"/>
                    <a:gd name="connsiteY0" fmla="*/ 2706116 h 4518660"/>
                    <a:gd name="connsiteX1" fmla="*/ 556920 w 3516632"/>
                    <a:gd name="connsiteY1" fmla="*/ 2709304 h 4518660"/>
                    <a:gd name="connsiteX2" fmla="*/ 537212 w 3516632"/>
                    <a:gd name="connsiteY2" fmla="*/ 2735580 h 4518660"/>
                    <a:gd name="connsiteX3" fmla="*/ 438152 w 3516632"/>
                    <a:gd name="connsiteY3" fmla="*/ 2735580 h 4518660"/>
                    <a:gd name="connsiteX4" fmla="*/ 213360 w 3516632"/>
                    <a:gd name="connsiteY4" fmla="*/ 0 h 4518660"/>
                    <a:gd name="connsiteX5" fmla="*/ 281940 w 3516632"/>
                    <a:gd name="connsiteY5" fmla="*/ 152400 h 4518660"/>
                    <a:gd name="connsiteX6" fmla="*/ 358140 w 3516632"/>
                    <a:gd name="connsiteY6" fmla="*/ 243840 h 4518660"/>
                    <a:gd name="connsiteX7" fmla="*/ 449580 w 3516632"/>
                    <a:gd name="connsiteY7" fmla="*/ 304800 h 4518660"/>
                    <a:gd name="connsiteX8" fmla="*/ 510540 w 3516632"/>
                    <a:gd name="connsiteY8" fmla="*/ 472440 h 4518660"/>
                    <a:gd name="connsiteX9" fmla="*/ 624840 w 3516632"/>
                    <a:gd name="connsiteY9" fmla="*/ 502920 h 4518660"/>
                    <a:gd name="connsiteX10" fmla="*/ 632460 w 3516632"/>
                    <a:gd name="connsiteY10" fmla="*/ 609600 h 4518660"/>
                    <a:gd name="connsiteX11" fmla="*/ 830580 w 3516632"/>
                    <a:gd name="connsiteY11" fmla="*/ 746760 h 4518660"/>
                    <a:gd name="connsiteX12" fmla="*/ 883920 w 3516632"/>
                    <a:gd name="connsiteY12" fmla="*/ 723900 h 4518660"/>
                    <a:gd name="connsiteX13" fmla="*/ 1059180 w 3516632"/>
                    <a:gd name="connsiteY13" fmla="*/ 822960 h 4518660"/>
                    <a:gd name="connsiteX14" fmla="*/ 1135380 w 3516632"/>
                    <a:gd name="connsiteY14" fmla="*/ 822960 h 4518660"/>
                    <a:gd name="connsiteX15" fmla="*/ 1219200 w 3516632"/>
                    <a:gd name="connsiteY15" fmla="*/ 845820 h 4518660"/>
                    <a:gd name="connsiteX16" fmla="*/ 1295400 w 3516632"/>
                    <a:gd name="connsiteY16" fmla="*/ 975360 h 4518660"/>
                    <a:gd name="connsiteX17" fmla="*/ 1440180 w 3516632"/>
                    <a:gd name="connsiteY17" fmla="*/ 906780 h 4518660"/>
                    <a:gd name="connsiteX18" fmla="*/ 1501140 w 3516632"/>
                    <a:gd name="connsiteY18" fmla="*/ 914400 h 4518660"/>
                    <a:gd name="connsiteX19" fmla="*/ 1584960 w 3516632"/>
                    <a:gd name="connsiteY19" fmla="*/ 914400 h 4518660"/>
                    <a:gd name="connsiteX20" fmla="*/ 1653540 w 3516632"/>
                    <a:gd name="connsiteY20" fmla="*/ 861060 h 4518660"/>
                    <a:gd name="connsiteX21" fmla="*/ 1706880 w 3516632"/>
                    <a:gd name="connsiteY21" fmla="*/ 861060 h 4518660"/>
                    <a:gd name="connsiteX22" fmla="*/ 1760220 w 3516632"/>
                    <a:gd name="connsiteY22" fmla="*/ 883920 h 4518660"/>
                    <a:gd name="connsiteX23" fmla="*/ 1866900 w 3516632"/>
                    <a:gd name="connsiteY23" fmla="*/ 883920 h 4518660"/>
                    <a:gd name="connsiteX24" fmla="*/ 1920240 w 3516632"/>
                    <a:gd name="connsiteY24" fmla="*/ 762000 h 4518660"/>
                    <a:gd name="connsiteX25" fmla="*/ 2065020 w 3516632"/>
                    <a:gd name="connsiteY25" fmla="*/ 731520 h 4518660"/>
                    <a:gd name="connsiteX26" fmla="*/ 2164080 w 3516632"/>
                    <a:gd name="connsiteY26" fmla="*/ 731520 h 4518660"/>
                    <a:gd name="connsiteX27" fmla="*/ 2232660 w 3516632"/>
                    <a:gd name="connsiteY27" fmla="*/ 662940 h 4518660"/>
                    <a:gd name="connsiteX28" fmla="*/ 2331720 w 3516632"/>
                    <a:gd name="connsiteY28" fmla="*/ 739140 h 4518660"/>
                    <a:gd name="connsiteX29" fmla="*/ 2331720 w 3516632"/>
                    <a:gd name="connsiteY29" fmla="*/ 647700 h 4518660"/>
                    <a:gd name="connsiteX30" fmla="*/ 2385060 w 3516632"/>
                    <a:gd name="connsiteY30" fmla="*/ 548640 h 4518660"/>
                    <a:gd name="connsiteX31" fmla="*/ 2659380 w 3516632"/>
                    <a:gd name="connsiteY31" fmla="*/ 723900 h 4518660"/>
                    <a:gd name="connsiteX32" fmla="*/ 2773680 w 3516632"/>
                    <a:gd name="connsiteY32" fmla="*/ 914400 h 4518660"/>
                    <a:gd name="connsiteX33" fmla="*/ 2872740 w 3516632"/>
                    <a:gd name="connsiteY33" fmla="*/ 937260 h 4518660"/>
                    <a:gd name="connsiteX34" fmla="*/ 2987040 w 3516632"/>
                    <a:gd name="connsiteY34" fmla="*/ 982980 h 4518660"/>
                    <a:gd name="connsiteX35" fmla="*/ 3025140 w 3516632"/>
                    <a:gd name="connsiteY35" fmla="*/ 1066800 h 4518660"/>
                    <a:gd name="connsiteX36" fmla="*/ 3040380 w 3516632"/>
                    <a:gd name="connsiteY36" fmla="*/ 1135380 h 4518660"/>
                    <a:gd name="connsiteX37" fmla="*/ 3284220 w 3516632"/>
                    <a:gd name="connsiteY37" fmla="*/ 1333500 h 4518660"/>
                    <a:gd name="connsiteX38" fmla="*/ 3352800 w 3516632"/>
                    <a:gd name="connsiteY38" fmla="*/ 1348740 h 4518660"/>
                    <a:gd name="connsiteX39" fmla="*/ 3459480 w 3516632"/>
                    <a:gd name="connsiteY39" fmla="*/ 1348740 h 4518660"/>
                    <a:gd name="connsiteX40" fmla="*/ 3433572 w 3516632"/>
                    <a:gd name="connsiteY40" fmla="*/ 1333194 h 4518660"/>
                    <a:gd name="connsiteX41" fmla="*/ 3463292 w 3516632"/>
                    <a:gd name="connsiteY41" fmla="*/ 1341120 h 4518660"/>
                    <a:gd name="connsiteX42" fmla="*/ 3516632 w 3516632"/>
                    <a:gd name="connsiteY42" fmla="*/ 1371600 h 4518660"/>
                    <a:gd name="connsiteX43" fmla="*/ 3493772 w 3516632"/>
                    <a:gd name="connsiteY43" fmla="*/ 1478280 h 4518660"/>
                    <a:gd name="connsiteX44" fmla="*/ 3463292 w 3516632"/>
                    <a:gd name="connsiteY44" fmla="*/ 1516380 h 4518660"/>
                    <a:gd name="connsiteX45" fmla="*/ 3425192 w 3516632"/>
                    <a:gd name="connsiteY45" fmla="*/ 1516380 h 4518660"/>
                    <a:gd name="connsiteX46" fmla="*/ 3387092 w 3516632"/>
                    <a:gd name="connsiteY46" fmla="*/ 1455420 h 4518660"/>
                    <a:gd name="connsiteX47" fmla="*/ 3333752 w 3516632"/>
                    <a:gd name="connsiteY47" fmla="*/ 1455420 h 4518660"/>
                    <a:gd name="connsiteX48" fmla="*/ 3265172 w 3516632"/>
                    <a:gd name="connsiteY48" fmla="*/ 1470660 h 4518660"/>
                    <a:gd name="connsiteX49" fmla="*/ 3188972 w 3516632"/>
                    <a:gd name="connsiteY49" fmla="*/ 1524000 h 4518660"/>
                    <a:gd name="connsiteX50" fmla="*/ 3082292 w 3516632"/>
                    <a:gd name="connsiteY50" fmla="*/ 1546860 h 4518660"/>
                    <a:gd name="connsiteX51" fmla="*/ 3059432 w 3516632"/>
                    <a:gd name="connsiteY51" fmla="*/ 1524000 h 4518660"/>
                    <a:gd name="connsiteX52" fmla="*/ 2952752 w 3516632"/>
                    <a:gd name="connsiteY52" fmla="*/ 1516380 h 4518660"/>
                    <a:gd name="connsiteX53" fmla="*/ 2777492 w 3516632"/>
                    <a:gd name="connsiteY53" fmla="*/ 1577340 h 4518660"/>
                    <a:gd name="connsiteX54" fmla="*/ 2602232 w 3516632"/>
                    <a:gd name="connsiteY54" fmla="*/ 1722120 h 4518660"/>
                    <a:gd name="connsiteX55" fmla="*/ 2289812 w 3516632"/>
                    <a:gd name="connsiteY55" fmla="*/ 2065020 h 4518660"/>
                    <a:gd name="connsiteX56" fmla="*/ 2145032 w 3516632"/>
                    <a:gd name="connsiteY56" fmla="*/ 2263140 h 4518660"/>
                    <a:gd name="connsiteX57" fmla="*/ 2045972 w 3516632"/>
                    <a:gd name="connsiteY57" fmla="*/ 2613660 h 4518660"/>
                    <a:gd name="connsiteX58" fmla="*/ 2045972 w 3516632"/>
                    <a:gd name="connsiteY58" fmla="*/ 2880360 h 4518660"/>
                    <a:gd name="connsiteX59" fmla="*/ 2122172 w 3516632"/>
                    <a:gd name="connsiteY59" fmla="*/ 2994660 h 4518660"/>
                    <a:gd name="connsiteX60" fmla="*/ 2076452 w 3516632"/>
                    <a:gd name="connsiteY60" fmla="*/ 3063240 h 4518660"/>
                    <a:gd name="connsiteX61" fmla="*/ 2053592 w 3516632"/>
                    <a:gd name="connsiteY61" fmla="*/ 3307080 h 4518660"/>
                    <a:gd name="connsiteX62" fmla="*/ 2007872 w 3516632"/>
                    <a:gd name="connsiteY62" fmla="*/ 3444240 h 4518660"/>
                    <a:gd name="connsiteX63" fmla="*/ 1901192 w 3516632"/>
                    <a:gd name="connsiteY63" fmla="*/ 3451860 h 4518660"/>
                    <a:gd name="connsiteX64" fmla="*/ 1863092 w 3516632"/>
                    <a:gd name="connsiteY64" fmla="*/ 3535680 h 4518660"/>
                    <a:gd name="connsiteX65" fmla="*/ 1741172 w 3516632"/>
                    <a:gd name="connsiteY65" fmla="*/ 3573780 h 4518660"/>
                    <a:gd name="connsiteX66" fmla="*/ 1703072 w 3516632"/>
                    <a:gd name="connsiteY66" fmla="*/ 3627120 h 4518660"/>
                    <a:gd name="connsiteX67" fmla="*/ 1619252 w 3516632"/>
                    <a:gd name="connsiteY67" fmla="*/ 3634740 h 4518660"/>
                    <a:gd name="connsiteX68" fmla="*/ 1588772 w 3516632"/>
                    <a:gd name="connsiteY68" fmla="*/ 3688080 h 4518660"/>
                    <a:gd name="connsiteX69" fmla="*/ 1474472 w 3516632"/>
                    <a:gd name="connsiteY69" fmla="*/ 3710940 h 4518660"/>
                    <a:gd name="connsiteX70" fmla="*/ 1443992 w 3516632"/>
                    <a:gd name="connsiteY70" fmla="*/ 3680460 h 4518660"/>
                    <a:gd name="connsiteX71" fmla="*/ 1329692 w 3516632"/>
                    <a:gd name="connsiteY71" fmla="*/ 3665220 h 4518660"/>
                    <a:gd name="connsiteX72" fmla="*/ 1169672 w 3516632"/>
                    <a:gd name="connsiteY72" fmla="*/ 3710940 h 4518660"/>
                    <a:gd name="connsiteX73" fmla="*/ 1169672 w 3516632"/>
                    <a:gd name="connsiteY73" fmla="*/ 3802380 h 4518660"/>
                    <a:gd name="connsiteX74" fmla="*/ 1062992 w 3516632"/>
                    <a:gd name="connsiteY74" fmla="*/ 3909060 h 4518660"/>
                    <a:gd name="connsiteX75" fmla="*/ 918212 w 3516632"/>
                    <a:gd name="connsiteY75" fmla="*/ 3954780 h 4518660"/>
                    <a:gd name="connsiteX76" fmla="*/ 765812 w 3516632"/>
                    <a:gd name="connsiteY76" fmla="*/ 4130040 h 4518660"/>
                    <a:gd name="connsiteX77" fmla="*/ 727712 w 3516632"/>
                    <a:gd name="connsiteY77" fmla="*/ 4366260 h 4518660"/>
                    <a:gd name="connsiteX78" fmla="*/ 628652 w 3516632"/>
                    <a:gd name="connsiteY78" fmla="*/ 4503420 h 4518660"/>
                    <a:gd name="connsiteX79" fmla="*/ 506732 w 3516632"/>
                    <a:gd name="connsiteY79" fmla="*/ 4518660 h 4518660"/>
                    <a:gd name="connsiteX80" fmla="*/ 300992 w 3516632"/>
                    <a:gd name="connsiteY80" fmla="*/ 4465320 h 4518660"/>
                    <a:gd name="connsiteX81" fmla="*/ 300992 w 3516632"/>
                    <a:gd name="connsiteY81" fmla="*/ 4358640 h 4518660"/>
                    <a:gd name="connsiteX82" fmla="*/ 163832 w 3516632"/>
                    <a:gd name="connsiteY82" fmla="*/ 4312920 h 4518660"/>
                    <a:gd name="connsiteX83" fmla="*/ 102872 w 3516632"/>
                    <a:gd name="connsiteY83" fmla="*/ 4267200 h 4518660"/>
                    <a:gd name="connsiteX84" fmla="*/ 102872 w 3516632"/>
                    <a:gd name="connsiteY84" fmla="*/ 4221480 h 4518660"/>
                    <a:gd name="connsiteX85" fmla="*/ 201932 w 3516632"/>
                    <a:gd name="connsiteY85" fmla="*/ 4229100 h 4518660"/>
                    <a:gd name="connsiteX86" fmla="*/ 278132 w 3516632"/>
                    <a:gd name="connsiteY86" fmla="*/ 4206240 h 4518660"/>
                    <a:gd name="connsiteX87" fmla="*/ 308612 w 3516632"/>
                    <a:gd name="connsiteY87" fmla="*/ 4175760 h 4518660"/>
                    <a:gd name="connsiteX88" fmla="*/ 400052 w 3516632"/>
                    <a:gd name="connsiteY88" fmla="*/ 4175760 h 4518660"/>
                    <a:gd name="connsiteX89" fmla="*/ 400052 w 3516632"/>
                    <a:gd name="connsiteY89" fmla="*/ 4099560 h 4518660"/>
                    <a:gd name="connsiteX90" fmla="*/ 308612 w 3516632"/>
                    <a:gd name="connsiteY90" fmla="*/ 4000500 h 4518660"/>
                    <a:gd name="connsiteX91" fmla="*/ 300992 w 3516632"/>
                    <a:gd name="connsiteY91" fmla="*/ 3886200 h 4518660"/>
                    <a:gd name="connsiteX92" fmla="*/ 339092 w 3516632"/>
                    <a:gd name="connsiteY92" fmla="*/ 3802380 h 4518660"/>
                    <a:gd name="connsiteX93" fmla="*/ 300992 w 3516632"/>
                    <a:gd name="connsiteY93" fmla="*/ 3733800 h 4518660"/>
                    <a:gd name="connsiteX94" fmla="*/ 316232 w 3516632"/>
                    <a:gd name="connsiteY94" fmla="*/ 3657600 h 4518660"/>
                    <a:gd name="connsiteX95" fmla="*/ 308612 w 3516632"/>
                    <a:gd name="connsiteY95" fmla="*/ 3611880 h 4518660"/>
                    <a:gd name="connsiteX96" fmla="*/ 285752 w 3516632"/>
                    <a:gd name="connsiteY96" fmla="*/ 3489960 h 4518660"/>
                    <a:gd name="connsiteX97" fmla="*/ 308612 w 3516632"/>
                    <a:gd name="connsiteY97" fmla="*/ 3368040 h 4518660"/>
                    <a:gd name="connsiteX98" fmla="*/ 438152 w 3516632"/>
                    <a:gd name="connsiteY98" fmla="*/ 3307080 h 4518660"/>
                    <a:gd name="connsiteX99" fmla="*/ 430532 w 3516632"/>
                    <a:gd name="connsiteY99" fmla="*/ 3200400 h 4518660"/>
                    <a:gd name="connsiteX100" fmla="*/ 377192 w 3516632"/>
                    <a:gd name="connsiteY100" fmla="*/ 3108960 h 4518660"/>
                    <a:gd name="connsiteX101" fmla="*/ 377192 w 3516632"/>
                    <a:gd name="connsiteY101" fmla="*/ 3055620 h 4518660"/>
                    <a:gd name="connsiteX102" fmla="*/ 262892 w 3516632"/>
                    <a:gd name="connsiteY102" fmla="*/ 2979420 h 4518660"/>
                    <a:gd name="connsiteX103" fmla="*/ 300992 w 3516632"/>
                    <a:gd name="connsiteY103" fmla="*/ 2903220 h 4518660"/>
                    <a:gd name="connsiteX104" fmla="*/ 316232 w 3516632"/>
                    <a:gd name="connsiteY104" fmla="*/ 2849880 h 4518660"/>
                    <a:gd name="connsiteX105" fmla="*/ 407672 w 3516632"/>
                    <a:gd name="connsiteY105" fmla="*/ 2735580 h 4518660"/>
                    <a:gd name="connsiteX106" fmla="*/ 438152 w 3516632"/>
                    <a:gd name="connsiteY106" fmla="*/ 2735580 h 4518660"/>
                    <a:gd name="connsiteX107" fmla="*/ 544832 w 3516632"/>
                    <a:gd name="connsiteY107" fmla="*/ 2743200 h 4518660"/>
                    <a:gd name="connsiteX108" fmla="*/ 560072 w 3516632"/>
                    <a:gd name="connsiteY108" fmla="*/ 2720340 h 4518660"/>
                    <a:gd name="connsiteX109" fmla="*/ 556920 w 3516632"/>
                    <a:gd name="connsiteY109" fmla="*/ 2709304 h 4518660"/>
                    <a:gd name="connsiteX110" fmla="*/ 560072 w 3516632"/>
                    <a:gd name="connsiteY110" fmla="*/ 2705100 h 4518660"/>
                    <a:gd name="connsiteX111" fmla="*/ 556008 w 3516632"/>
                    <a:gd name="connsiteY111" fmla="*/ 2706116 h 4518660"/>
                    <a:gd name="connsiteX112" fmla="*/ 544832 w 3516632"/>
                    <a:gd name="connsiteY112" fmla="*/ 2667000 h 4518660"/>
                    <a:gd name="connsiteX113" fmla="*/ 537212 w 3516632"/>
                    <a:gd name="connsiteY113" fmla="*/ 2567940 h 4518660"/>
                    <a:gd name="connsiteX114" fmla="*/ 575312 w 3516632"/>
                    <a:gd name="connsiteY114" fmla="*/ 2499360 h 4518660"/>
                    <a:gd name="connsiteX115" fmla="*/ 735332 w 3516632"/>
                    <a:gd name="connsiteY115" fmla="*/ 2476500 h 4518660"/>
                    <a:gd name="connsiteX116" fmla="*/ 781052 w 3516632"/>
                    <a:gd name="connsiteY116" fmla="*/ 2400300 h 4518660"/>
                    <a:gd name="connsiteX117" fmla="*/ 826772 w 3516632"/>
                    <a:gd name="connsiteY117" fmla="*/ 2400300 h 4518660"/>
                    <a:gd name="connsiteX118" fmla="*/ 941072 w 3516632"/>
                    <a:gd name="connsiteY118" fmla="*/ 2316480 h 4518660"/>
                    <a:gd name="connsiteX119" fmla="*/ 956312 w 3516632"/>
                    <a:gd name="connsiteY119" fmla="*/ 2240280 h 4518660"/>
                    <a:gd name="connsiteX120" fmla="*/ 994412 w 3516632"/>
                    <a:gd name="connsiteY120" fmla="*/ 2179320 h 4518660"/>
                    <a:gd name="connsiteX121" fmla="*/ 1032512 w 3516632"/>
                    <a:gd name="connsiteY121" fmla="*/ 2087880 h 4518660"/>
                    <a:gd name="connsiteX122" fmla="*/ 1116332 w 3516632"/>
                    <a:gd name="connsiteY122" fmla="*/ 2087880 h 4518660"/>
                    <a:gd name="connsiteX123" fmla="*/ 1123952 w 3516632"/>
                    <a:gd name="connsiteY123" fmla="*/ 2019300 h 4518660"/>
                    <a:gd name="connsiteX124" fmla="*/ 1177292 w 3516632"/>
                    <a:gd name="connsiteY124" fmla="*/ 2019300 h 4518660"/>
                    <a:gd name="connsiteX125" fmla="*/ 1177292 w 3516632"/>
                    <a:gd name="connsiteY125" fmla="*/ 1935480 h 4518660"/>
                    <a:gd name="connsiteX126" fmla="*/ 1047752 w 3516632"/>
                    <a:gd name="connsiteY126" fmla="*/ 1844040 h 4518660"/>
                    <a:gd name="connsiteX127" fmla="*/ 895352 w 3516632"/>
                    <a:gd name="connsiteY127" fmla="*/ 1691640 h 4518660"/>
                    <a:gd name="connsiteX128" fmla="*/ 796292 w 3516632"/>
                    <a:gd name="connsiteY128" fmla="*/ 1668780 h 4518660"/>
                    <a:gd name="connsiteX129" fmla="*/ 765812 w 3516632"/>
                    <a:gd name="connsiteY129" fmla="*/ 1600200 h 4518660"/>
                    <a:gd name="connsiteX130" fmla="*/ 636272 w 3516632"/>
                    <a:gd name="connsiteY130" fmla="*/ 1607820 h 4518660"/>
                    <a:gd name="connsiteX131" fmla="*/ 605792 w 3516632"/>
                    <a:gd name="connsiteY131" fmla="*/ 1668780 h 4518660"/>
                    <a:gd name="connsiteX132" fmla="*/ 666752 w 3516632"/>
                    <a:gd name="connsiteY132" fmla="*/ 1744980 h 4518660"/>
                    <a:gd name="connsiteX133" fmla="*/ 567692 w 3516632"/>
                    <a:gd name="connsiteY133" fmla="*/ 1775460 h 4518660"/>
                    <a:gd name="connsiteX134" fmla="*/ 537212 w 3516632"/>
                    <a:gd name="connsiteY134" fmla="*/ 1767840 h 4518660"/>
                    <a:gd name="connsiteX135" fmla="*/ 499112 w 3516632"/>
                    <a:gd name="connsiteY135" fmla="*/ 1813560 h 4518660"/>
                    <a:gd name="connsiteX136" fmla="*/ 438152 w 3516632"/>
                    <a:gd name="connsiteY136" fmla="*/ 1775460 h 4518660"/>
                    <a:gd name="connsiteX137" fmla="*/ 491492 w 3516632"/>
                    <a:gd name="connsiteY137" fmla="*/ 1684020 h 4518660"/>
                    <a:gd name="connsiteX138" fmla="*/ 491492 w 3516632"/>
                    <a:gd name="connsiteY138" fmla="*/ 1600200 h 4518660"/>
                    <a:gd name="connsiteX139" fmla="*/ 598172 w 3516632"/>
                    <a:gd name="connsiteY139" fmla="*/ 1524000 h 4518660"/>
                    <a:gd name="connsiteX140" fmla="*/ 544832 w 3516632"/>
                    <a:gd name="connsiteY140" fmla="*/ 1440180 h 4518660"/>
                    <a:gd name="connsiteX141" fmla="*/ 529592 w 3516632"/>
                    <a:gd name="connsiteY141" fmla="*/ 1333500 h 4518660"/>
                    <a:gd name="connsiteX142" fmla="*/ 483872 w 3516632"/>
                    <a:gd name="connsiteY142" fmla="*/ 1303020 h 4518660"/>
                    <a:gd name="connsiteX143" fmla="*/ 506732 w 3516632"/>
                    <a:gd name="connsiteY143" fmla="*/ 1211580 h 4518660"/>
                    <a:gd name="connsiteX144" fmla="*/ 494480 w 3516632"/>
                    <a:gd name="connsiteY144" fmla="*/ 1197102 h 4518660"/>
                    <a:gd name="connsiteX145" fmla="*/ 521972 w 3516632"/>
                    <a:gd name="connsiteY145" fmla="*/ 830580 h 4518660"/>
                    <a:gd name="connsiteX146" fmla="*/ 431484 w 3516632"/>
                    <a:gd name="connsiteY146" fmla="*/ 663892 h 4518660"/>
                    <a:gd name="connsiteX147" fmla="*/ 360044 w 3516632"/>
                    <a:gd name="connsiteY147" fmla="*/ 606744 h 4518660"/>
                    <a:gd name="connsiteX148" fmla="*/ 274320 w 3516632"/>
                    <a:gd name="connsiteY148" fmla="*/ 421004 h 4518660"/>
                    <a:gd name="connsiteX149" fmla="*/ 279084 w 3516632"/>
                    <a:gd name="connsiteY149" fmla="*/ 240030 h 4518660"/>
                    <a:gd name="connsiteX150" fmla="*/ 207644 w 3516632"/>
                    <a:gd name="connsiteY150" fmla="*/ 201930 h 4518660"/>
                    <a:gd name="connsiteX151" fmla="*/ 146212 w 3516632"/>
                    <a:gd name="connsiteY151" fmla="*/ 74344 h 4518660"/>
                    <a:gd name="connsiteX152" fmla="*/ 0 w 3516632"/>
                    <a:gd name="connsiteY152" fmla="*/ 30480 h 4518660"/>
                    <a:gd name="connsiteX153" fmla="*/ 152400 w 3516632"/>
                    <a:gd name="connsiteY153" fmla="*/ 76200 h 4518660"/>
                    <a:gd name="connsiteX154" fmla="*/ 152400 w 3516632"/>
                    <a:gd name="connsiteY154" fmla="*/ 1524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453136 w 3413760"/>
                    <a:gd name="connsiteY112" fmla="*/ 2706116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50006 w 3413760"/>
                    <a:gd name="connsiteY111" fmla="*/ 2621756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143573 w 3413760"/>
                    <a:gd name="connsiteY111" fmla="*/ 2565622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88854 w 3413760"/>
                    <a:gd name="connsiteY111" fmla="*/ 2691828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88854 w 3413760"/>
                    <a:gd name="connsiteY110" fmla="*/ 2691828 h 4518660"/>
                    <a:gd name="connsiteX111" fmla="*/ 441960 w 3413760"/>
                    <a:gd name="connsiteY111" fmla="*/ 2667000 h 4518660"/>
                    <a:gd name="connsiteX112" fmla="*/ 434340 w 3413760"/>
                    <a:gd name="connsiteY112" fmla="*/ 2567940 h 4518660"/>
                    <a:gd name="connsiteX113" fmla="*/ 472440 w 3413760"/>
                    <a:gd name="connsiteY113" fmla="*/ 2499360 h 4518660"/>
                    <a:gd name="connsiteX114" fmla="*/ 632460 w 3413760"/>
                    <a:gd name="connsiteY114" fmla="*/ 2476500 h 4518660"/>
                    <a:gd name="connsiteX115" fmla="*/ 678180 w 3413760"/>
                    <a:gd name="connsiteY115" fmla="*/ 2400300 h 4518660"/>
                    <a:gd name="connsiteX116" fmla="*/ 723900 w 3413760"/>
                    <a:gd name="connsiteY116" fmla="*/ 2400300 h 4518660"/>
                    <a:gd name="connsiteX117" fmla="*/ 838200 w 3413760"/>
                    <a:gd name="connsiteY117" fmla="*/ 2316480 h 4518660"/>
                    <a:gd name="connsiteX118" fmla="*/ 853440 w 3413760"/>
                    <a:gd name="connsiteY118" fmla="*/ 2240280 h 4518660"/>
                    <a:gd name="connsiteX119" fmla="*/ 891540 w 3413760"/>
                    <a:gd name="connsiteY119" fmla="*/ 2179320 h 4518660"/>
                    <a:gd name="connsiteX120" fmla="*/ 929640 w 3413760"/>
                    <a:gd name="connsiteY120" fmla="*/ 2087880 h 4518660"/>
                    <a:gd name="connsiteX121" fmla="*/ 1013460 w 3413760"/>
                    <a:gd name="connsiteY121" fmla="*/ 2087880 h 4518660"/>
                    <a:gd name="connsiteX122" fmla="*/ 1021080 w 3413760"/>
                    <a:gd name="connsiteY122" fmla="*/ 2019300 h 4518660"/>
                    <a:gd name="connsiteX123" fmla="*/ 1074420 w 3413760"/>
                    <a:gd name="connsiteY123" fmla="*/ 2019300 h 4518660"/>
                    <a:gd name="connsiteX124" fmla="*/ 1074420 w 3413760"/>
                    <a:gd name="connsiteY124" fmla="*/ 1935480 h 4518660"/>
                    <a:gd name="connsiteX125" fmla="*/ 944880 w 3413760"/>
                    <a:gd name="connsiteY125" fmla="*/ 1844040 h 4518660"/>
                    <a:gd name="connsiteX126" fmla="*/ 792480 w 3413760"/>
                    <a:gd name="connsiteY126" fmla="*/ 1691640 h 4518660"/>
                    <a:gd name="connsiteX127" fmla="*/ 693420 w 3413760"/>
                    <a:gd name="connsiteY127" fmla="*/ 1668780 h 4518660"/>
                    <a:gd name="connsiteX128" fmla="*/ 662940 w 3413760"/>
                    <a:gd name="connsiteY128" fmla="*/ 1600200 h 4518660"/>
                    <a:gd name="connsiteX129" fmla="*/ 533400 w 3413760"/>
                    <a:gd name="connsiteY129" fmla="*/ 1607820 h 4518660"/>
                    <a:gd name="connsiteX130" fmla="*/ 502920 w 3413760"/>
                    <a:gd name="connsiteY130" fmla="*/ 1668780 h 4518660"/>
                    <a:gd name="connsiteX131" fmla="*/ 563880 w 3413760"/>
                    <a:gd name="connsiteY131" fmla="*/ 1744980 h 4518660"/>
                    <a:gd name="connsiteX132" fmla="*/ 464820 w 3413760"/>
                    <a:gd name="connsiteY132" fmla="*/ 1775460 h 4518660"/>
                    <a:gd name="connsiteX133" fmla="*/ 434340 w 3413760"/>
                    <a:gd name="connsiteY133" fmla="*/ 1767840 h 4518660"/>
                    <a:gd name="connsiteX134" fmla="*/ 396240 w 3413760"/>
                    <a:gd name="connsiteY134" fmla="*/ 1813560 h 4518660"/>
                    <a:gd name="connsiteX135" fmla="*/ 335280 w 3413760"/>
                    <a:gd name="connsiteY135" fmla="*/ 1775460 h 4518660"/>
                    <a:gd name="connsiteX136" fmla="*/ 388620 w 3413760"/>
                    <a:gd name="connsiteY136" fmla="*/ 1684020 h 4518660"/>
                    <a:gd name="connsiteX137" fmla="*/ 388620 w 3413760"/>
                    <a:gd name="connsiteY137" fmla="*/ 1600200 h 4518660"/>
                    <a:gd name="connsiteX138" fmla="*/ 495300 w 3413760"/>
                    <a:gd name="connsiteY138" fmla="*/ 1524000 h 4518660"/>
                    <a:gd name="connsiteX139" fmla="*/ 441960 w 3413760"/>
                    <a:gd name="connsiteY139" fmla="*/ 1440180 h 4518660"/>
                    <a:gd name="connsiteX140" fmla="*/ 426720 w 3413760"/>
                    <a:gd name="connsiteY140" fmla="*/ 1333500 h 4518660"/>
                    <a:gd name="connsiteX141" fmla="*/ 381000 w 3413760"/>
                    <a:gd name="connsiteY141" fmla="*/ 1303020 h 4518660"/>
                    <a:gd name="connsiteX142" fmla="*/ 403860 w 3413760"/>
                    <a:gd name="connsiteY142" fmla="*/ 1211580 h 4518660"/>
                    <a:gd name="connsiteX143" fmla="*/ 391608 w 3413760"/>
                    <a:gd name="connsiteY143" fmla="*/ 1197102 h 4518660"/>
                    <a:gd name="connsiteX144" fmla="*/ 419100 w 3413760"/>
                    <a:gd name="connsiteY144" fmla="*/ 830580 h 4518660"/>
                    <a:gd name="connsiteX145" fmla="*/ 328612 w 3413760"/>
                    <a:gd name="connsiteY145" fmla="*/ 663892 h 4518660"/>
                    <a:gd name="connsiteX146" fmla="*/ 257172 w 3413760"/>
                    <a:gd name="connsiteY146" fmla="*/ 606744 h 4518660"/>
                    <a:gd name="connsiteX147" fmla="*/ 171448 w 3413760"/>
                    <a:gd name="connsiteY147" fmla="*/ 421004 h 4518660"/>
                    <a:gd name="connsiteX148" fmla="*/ 176212 w 3413760"/>
                    <a:gd name="connsiteY148" fmla="*/ 240030 h 4518660"/>
                    <a:gd name="connsiteX149" fmla="*/ 104772 w 3413760"/>
                    <a:gd name="connsiteY149" fmla="*/ 201930 h 4518660"/>
                    <a:gd name="connsiteX150" fmla="*/ 43340 w 3413760"/>
                    <a:gd name="connsiteY150" fmla="*/ 74344 h 4518660"/>
                    <a:gd name="connsiteX151" fmla="*/ 49528 w 3413760"/>
                    <a:gd name="connsiteY151" fmla="*/ 76200 h 4518660"/>
                    <a:gd name="connsiteX152" fmla="*/ 49528 w 3413760"/>
                    <a:gd name="connsiteY152" fmla="*/ 15240 h 4518660"/>
                    <a:gd name="connsiteX153" fmla="*/ 110488 w 3413760"/>
                    <a:gd name="connsiteY153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88854 w 3413760"/>
                    <a:gd name="connsiteY109" fmla="*/ 2691828 h 4518660"/>
                    <a:gd name="connsiteX110" fmla="*/ 441960 w 3413760"/>
                    <a:gd name="connsiteY110" fmla="*/ 2667000 h 4518660"/>
                    <a:gd name="connsiteX111" fmla="*/ 434340 w 3413760"/>
                    <a:gd name="connsiteY111" fmla="*/ 2567940 h 4518660"/>
                    <a:gd name="connsiteX112" fmla="*/ 472440 w 3413760"/>
                    <a:gd name="connsiteY112" fmla="*/ 2499360 h 4518660"/>
                    <a:gd name="connsiteX113" fmla="*/ 632460 w 3413760"/>
                    <a:gd name="connsiteY113" fmla="*/ 2476500 h 4518660"/>
                    <a:gd name="connsiteX114" fmla="*/ 678180 w 3413760"/>
                    <a:gd name="connsiteY114" fmla="*/ 2400300 h 4518660"/>
                    <a:gd name="connsiteX115" fmla="*/ 723900 w 3413760"/>
                    <a:gd name="connsiteY115" fmla="*/ 2400300 h 4518660"/>
                    <a:gd name="connsiteX116" fmla="*/ 838200 w 3413760"/>
                    <a:gd name="connsiteY116" fmla="*/ 2316480 h 4518660"/>
                    <a:gd name="connsiteX117" fmla="*/ 853440 w 3413760"/>
                    <a:gd name="connsiteY117" fmla="*/ 2240280 h 4518660"/>
                    <a:gd name="connsiteX118" fmla="*/ 891540 w 3413760"/>
                    <a:gd name="connsiteY118" fmla="*/ 2179320 h 4518660"/>
                    <a:gd name="connsiteX119" fmla="*/ 929640 w 3413760"/>
                    <a:gd name="connsiteY119" fmla="*/ 2087880 h 4518660"/>
                    <a:gd name="connsiteX120" fmla="*/ 1013460 w 3413760"/>
                    <a:gd name="connsiteY120" fmla="*/ 2087880 h 4518660"/>
                    <a:gd name="connsiteX121" fmla="*/ 1021080 w 3413760"/>
                    <a:gd name="connsiteY121" fmla="*/ 2019300 h 4518660"/>
                    <a:gd name="connsiteX122" fmla="*/ 1074420 w 3413760"/>
                    <a:gd name="connsiteY122" fmla="*/ 2019300 h 4518660"/>
                    <a:gd name="connsiteX123" fmla="*/ 1074420 w 3413760"/>
                    <a:gd name="connsiteY123" fmla="*/ 1935480 h 4518660"/>
                    <a:gd name="connsiteX124" fmla="*/ 944880 w 3413760"/>
                    <a:gd name="connsiteY124" fmla="*/ 1844040 h 4518660"/>
                    <a:gd name="connsiteX125" fmla="*/ 792480 w 3413760"/>
                    <a:gd name="connsiteY125" fmla="*/ 1691640 h 4518660"/>
                    <a:gd name="connsiteX126" fmla="*/ 693420 w 3413760"/>
                    <a:gd name="connsiteY126" fmla="*/ 1668780 h 4518660"/>
                    <a:gd name="connsiteX127" fmla="*/ 662940 w 3413760"/>
                    <a:gd name="connsiteY127" fmla="*/ 1600200 h 4518660"/>
                    <a:gd name="connsiteX128" fmla="*/ 533400 w 3413760"/>
                    <a:gd name="connsiteY128" fmla="*/ 1607820 h 4518660"/>
                    <a:gd name="connsiteX129" fmla="*/ 502920 w 3413760"/>
                    <a:gd name="connsiteY129" fmla="*/ 1668780 h 4518660"/>
                    <a:gd name="connsiteX130" fmla="*/ 563880 w 3413760"/>
                    <a:gd name="connsiteY130" fmla="*/ 1744980 h 4518660"/>
                    <a:gd name="connsiteX131" fmla="*/ 464820 w 3413760"/>
                    <a:gd name="connsiteY131" fmla="*/ 1775460 h 4518660"/>
                    <a:gd name="connsiteX132" fmla="*/ 434340 w 3413760"/>
                    <a:gd name="connsiteY132" fmla="*/ 1767840 h 4518660"/>
                    <a:gd name="connsiteX133" fmla="*/ 396240 w 3413760"/>
                    <a:gd name="connsiteY133" fmla="*/ 1813560 h 4518660"/>
                    <a:gd name="connsiteX134" fmla="*/ 335280 w 3413760"/>
                    <a:gd name="connsiteY134" fmla="*/ 1775460 h 4518660"/>
                    <a:gd name="connsiteX135" fmla="*/ 388620 w 3413760"/>
                    <a:gd name="connsiteY135" fmla="*/ 1684020 h 4518660"/>
                    <a:gd name="connsiteX136" fmla="*/ 388620 w 3413760"/>
                    <a:gd name="connsiteY136" fmla="*/ 1600200 h 4518660"/>
                    <a:gd name="connsiteX137" fmla="*/ 495300 w 3413760"/>
                    <a:gd name="connsiteY137" fmla="*/ 1524000 h 4518660"/>
                    <a:gd name="connsiteX138" fmla="*/ 441960 w 3413760"/>
                    <a:gd name="connsiteY138" fmla="*/ 1440180 h 4518660"/>
                    <a:gd name="connsiteX139" fmla="*/ 426720 w 3413760"/>
                    <a:gd name="connsiteY139" fmla="*/ 1333500 h 4518660"/>
                    <a:gd name="connsiteX140" fmla="*/ 381000 w 3413760"/>
                    <a:gd name="connsiteY140" fmla="*/ 1303020 h 4518660"/>
                    <a:gd name="connsiteX141" fmla="*/ 403860 w 3413760"/>
                    <a:gd name="connsiteY141" fmla="*/ 1211580 h 4518660"/>
                    <a:gd name="connsiteX142" fmla="*/ 391608 w 3413760"/>
                    <a:gd name="connsiteY142" fmla="*/ 1197102 h 4518660"/>
                    <a:gd name="connsiteX143" fmla="*/ 419100 w 3413760"/>
                    <a:gd name="connsiteY143" fmla="*/ 830580 h 4518660"/>
                    <a:gd name="connsiteX144" fmla="*/ 328612 w 3413760"/>
                    <a:gd name="connsiteY144" fmla="*/ 663892 h 4518660"/>
                    <a:gd name="connsiteX145" fmla="*/ 257172 w 3413760"/>
                    <a:gd name="connsiteY145" fmla="*/ 606744 h 4518660"/>
                    <a:gd name="connsiteX146" fmla="*/ 171448 w 3413760"/>
                    <a:gd name="connsiteY146" fmla="*/ 421004 h 4518660"/>
                    <a:gd name="connsiteX147" fmla="*/ 176212 w 3413760"/>
                    <a:gd name="connsiteY147" fmla="*/ 240030 h 4518660"/>
                    <a:gd name="connsiteX148" fmla="*/ 104772 w 3413760"/>
                    <a:gd name="connsiteY148" fmla="*/ 201930 h 4518660"/>
                    <a:gd name="connsiteX149" fmla="*/ 43340 w 3413760"/>
                    <a:gd name="connsiteY149" fmla="*/ 74344 h 4518660"/>
                    <a:gd name="connsiteX150" fmla="*/ 49528 w 3413760"/>
                    <a:gd name="connsiteY150" fmla="*/ 76200 h 4518660"/>
                    <a:gd name="connsiteX151" fmla="*/ 49528 w 3413760"/>
                    <a:gd name="connsiteY151" fmla="*/ 15240 h 4518660"/>
                    <a:gd name="connsiteX152" fmla="*/ 110488 w 3413760"/>
                    <a:gd name="connsiteY152" fmla="*/ 0 h 4518660"/>
                    <a:gd name="connsiteX0" fmla="*/ 335280 w 3413760"/>
                    <a:gd name="connsiteY0" fmla="*/ 2735580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110488 w 3413760"/>
                    <a:gd name="connsiteY4" fmla="*/ 0 h 4518660"/>
                    <a:gd name="connsiteX5" fmla="*/ 179068 w 3413760"/>
                    <a:gd name="connsiteY5" fmla="*/ 152400 h 4518660"/>
                    <a:gd name="connsiteX6" fmla="*/ 255268 w 3413760"/>
                    <a:gd name="connsiteY6" fmla="*/ 243840 h 4518660"/>
                    <a:gd name="connsiteX7" fmla="*/ 346708 w 3413760"/>
                    <a:gd name="connsiteY7" fmla="*/ 304800 h 4518660"/>
                    <a:gd name="connsiteX8" fmla="*/ 407668 w 3413760"/>
                    <a:gd name="connsiteY8" fmla="*/ 472440 h 4518660"/>
                    <a:gd name="connsiteX9" fmla="*/ 521968 w 3413760"/>
                    <a:gd name="connsiteY9" fmla="*/ 502920 h 4518660"/>
                    <a:gd name="connsiteX10" fmla="*/ 529588 w 3413760"/>
                    <a:gd name="connsiteY10" fmla="*/ 609600 h 4518660"/>
                    <a:gd name="connsiteX11" fmla="*/ 727708 w 3413760"/>
                    <a:gd name="connsiteY11" fmla="*/ 746760 h 4518660"/>
                    <a:gd name="connsiteX12" fmla="*/ 781048 w 3413760"/>
                    <a:gd name="connsiteY12" fmla="*/ 723900 h 4518660"/>
                    <a:gd name="connsiteX13" fmla="*/ 956308 w 3413760"/>
                    <a:gd name="connsiteY13" fmla="*/ 822960 h 4518660"/>
                    <a:gd name="connsiteX14" fmla="*/ 1032508 w 3413760"/>
                    <a:gd name="connsiteY14" fmla="*/ 822960 h 4518660"/>
                    <a:gd name="connsiteX15" fmla="*/ 1116328 w 3413760"/>
                    <a:gd name="connsiteY15" fmla="*/ 845820 h 4518660"/>
                    <a:gd name="connsiteX16" fmla="*/ 1192528 w 3413760"/>
                    <a:gd name="connsiteY16" fmla="*/ 975360 h 4518660"/>
                    <a:gd name="connsiteX17" fmla="*/ 1337308 w 3413760"/>
                    <a:gd name="connsiteY17" fmla="*/ 906780 h 4518660"/>
                    <a:gd name="connsiteX18" fmla="*/ 1398268 w 3413760"/>
                    <a:gd name="connsiteY18" fmla="*/ 914400 h 4518660"/>
                    <a:gd name="connsiteX19" fmla="*/ 1482088 w 3413760"/>
                    <a:gd name="connsiteY19" fmla="*/ 914400 h 4518660"/>
                    <a:gd name="connsiteX20" fmla="*/ 1550668 w 3413760"/>
                    <a:gd name="connsiteY20" fmla="*/ 861060 h 4518660"/>
                    <a:gd name="connsiteX21" fmla="*/ 1604008 w 3413760"/>
                    <a:gd name="connsiteY21" fmla="*/ 861060 h 4518660"/>
                    <a:gd name="connsiteX22" fmla="*/ 1657348 w 3413760"/>
                    <a:gd name="connsiteY22" fmla="*/ 883920 h 4518660"/>
                    <a:gd name="connsiteX23" fmla="*/ 1764028 w 3413760"/>
                    <a:gd name="connsiteY23" fmla="*/ 883920 h 4518660"/>
                    <a:gd name="connsiteX24" fmla="*/ 1817368 w 3413760"/>
                    <a:gd name="connsiteY24" fmla="*/ 762000 h 4518660"/>
                    <a:gd name="connsiteX25" fmla="*/ 1962148 w 3413760"/>
                    <a:gd name="connsiteY25" fmla="*/ 731520 h 4518660"/>
                    <a:gd name="connsiteX26" fmla="*/ 2061208 w 3413760"/>
                    <a:gd name="connsiteY26" fmla="*/ 731520 h 4518660"/>
                    <a:gd name="connsiteX27" fmla="*/ 2129788 w 3413760"/>
                    <a:gd name="connsiteY27" fmla="*/ 662940 h 4518660"/>
                    <a:gd name="connsiteX28" fmla="*/ 2228848 w 3413760"/>
                    <a:gd name="connsiteY28" fmla="*/ 739140 h 4518660"/>
                    <a:gd name="connsiteX29" fmla="*/ 2228848 w 3413760"/>
                    <a:gd name="connsiteY29" fmla="*/ 647700 h 4518660"/>
                    <a:gd name="connsiteX30" fmla="*/ 2282188 w 3413760"/>
                    <a:gd name="connsiteY30" fmla="*/ 548640 h 4518660"/>
                    <a:gd name="connsiteX31" fmla="*/ 2556508 w 3413760"/>
                    <a:gd name="connsiteY31" fmla="*/ 723900 h 4518660"/>
                    <a:gd name="connsiteX32" fmla="*/ 2670808 w 3413760"/>
                    <a:gd name="connsiteY32" fmla="*/ 914400 h 4518660"/>
                    <a:gd name="connsiteX33" fmla="*/ 2769868 w 3413760"/>
                    <a:gd name="connsiteY33" fmla="*/ 937260 h 4518660"/>
                    <a:gd name="connsiteX34" fmla="*/ 2884168 w 3413760"/>
                    <a:gd name="connsiteY34" fmla="*/ 982980 h 4518660"/>
                    <a:gd name="connsiteX35" fmla="*/ 2922268 w 3413760"/>
                    <a:gd name="connsiteY35" fmla="*/ 1066800 h 4518660"/>
                    <a:gd name="connsiteX36" fmla="*/ 2937508 w 3413760"/>
                    <a:gd name="connsiteY36" fmla="*/ 1135380 h 4518660"/>
                    <a:gd name="connsiteX37" fmla="*/ 3181348 w 3413760"/>
                    <a:gd name="connsiteY37" fmla="*/ 1333500 h 4518660"/>
                    <a:gd name="connsiteX38" fmla="*/ 3249928 w 3413760"/>
                    <a:gd name="connsiteY38" fmla="*/ 1348740 h 4518660"/>
                    <a:gd name="connsiteX39" fmla="*/ 3356608 w 3413760"/>
                    <a:gd name="connsiteY39" fmla="*/ 1348740 h 4518660"/>
                    <a:gd name="connsiteX40" fmla="*/ 3330700 w 3413760"/>
                    <a:gd name="connsiteY40" fmla="*/ 1333194 h 4518660"/>
                    <a:gd name="connsiteX41" fmla="*/ 3360420 w 3413760"/>
                    <a:gd name="connsiteY41" fmla="*/ 1341120 h 4518660"/>
                    <a:gd name="connsiteX42" fmla="*/ 3413760 w 3413760"/>
                    <a:gd name="connsiteY42" fmla="*/ 1371600 h 4518660"/>
                    <a:gd name="connsiteX43" fmla="*/ 3390900 w 3413760"/>
                    <a:gd name="connsiteY43" fmla="*/ 1478280 h 4518660"/>
                    <a:gd name="connsiteX44" fmla="*/ 3360420 w 3413760"/>
                    <a:gd name="connsiteY44" fmla="*/ 1516380 h 4518660"/>
                    <a:gd name="connsiteX45" fmla="*/ 3322320 w 3413760"/>
                    <a:gd name="connsiteY45" fmla="*/ 1516380 h 4518660"/>
                    <a:gd name="connsiteX46" fmla="*/ 3284220 w 3413760"/>
                    <a:gd name="connsiteY46" fmla="*/ 1455420 h 4518660"/>
                    <a:gd name="connsiteX47" fmla="*/ 3230880 w 3413760"/>
                    <a:gd name="connsiteY47" fmla="*/ 1455420 h 4518660"/>
                    <a:gd name="connsiteX48" fmla="*/ 3162300 w 3413760"/>
                    <a:gd name="connsiteY48" fmla="*/ 1470660 h 4518660"/>
                    <a:gd name="connsiteX49" fmla="*/ 3086100 w 3413760"/>
                    <a:gd name="connsiteY49" fmla="*/ 1524000 h 4518660"/>
                    <a:gd name="connsiteX50" fmla="*/ 2979420 w 3413760"/>
                    <a:gd name="connsiteY50" fmla="*/ 1546860 h 4518660"/>
                    <a:gd name="connsiteX51" fmla="*/ 2956560 w 3413760"/>
                    <a:gd name="connsiteY51" fmla="*/ 1524000 h 4518660"/>
                    <a:gd name="connsiteX52" fmla="*/ 2849880 w 3413760"/>
                    <a:gd name="connsiteY52" fmla="*/ 1516380 h 4518660"/>
                    <a:gd name="connsiteX53" fmla="*/ 2674620 w 3413760"/>
                    <a:gd name="connsiteY53" fmla="*/ 1577340 h 4518660"/>
                    <a:gd name="connsiteX54" fmla="*/ 2499360 w 3413760"/>
                    <a:gd name="connsiteY54" fmla="*/ 1722120 h 4518660"/>
                    <a:gd name="connsiteX55" fmla="*/ 2186940 w 3413760"/>
                    <a:gd name="connsiteY55" fmla="*/ 2065020 h 4518660"/>
                    <a:gd name="connsiteX56" fmla="*/ 2042160 w 3413760"/>
                    <a:gd name="connsiteY56" fmla="*/ 2263140 h 4518660"/>
                    <a:gd name="connsiteX57" fmla="*/ 1943100 w 3413760"/>
                    <a:gd name="connsiteY57" fmla="*/ 2613660 h 4518660"/>
                    <a:gd name="connsiteX58" fmla="*/ 1943100 w 3413760"/>
                    <a:gd name="connsiteY58" fmla="*/ 2880360 h 4518660"/>
                    <a:gd name="connsiteX59" fmla="*/ 2019300 w 3413760"/>
                    <a:gd name="connsiteY59" fmla="*/ 2994660 h 4518660"/>
                    <a:gd name="connsiteX60" fmla="*/ 1973580 w 3413760"/>
                    <a:gd name="connsiteY60" fmla="*/ 3063240 h 4518660"/>
                    <a:gd name="connsiteX61" fmla="*/ 1950720 w 3413760"/>
                    <a:gd name="connsiteY61" fmla="*/ 3307080 h 4518660"/>
                    <a:gd name="connsiteX62" fmla="*/ 1905000 w 3413760"/>
                    <a:gd name="connsiteY62" fmla="*/ 3444240 h 4518660"/>
                    <a:gd name="connsiteX63" fmla="*/ 1798320 w 3413760"/>
                    <a:gd name="connsiteY63" fmla="*/ 3451860 h 4518660"/>
                    <a:gd name="connsiteX64" fmla="*/ 1760220 w 3413760"/>
                    <a:gd name="connsiteY64" fmla="*/ 3535680 h 4518660"/>
                    <a:gd name="connsiteX65" fmla="*/ 1638300 w 3413760"/>
                    <a:gd name="connsiteY65" fmla="*/ 3573780 h 4518660"/>
                    <a:gd name="connsiteX66" fmla="*/ 1600200 w 3413760"/>
                    <a:gd name="connsiteY66" fmla="*/ 3627120 h 4518660"/>
                    <a:gd name="connsiteX67" fmla="*/ 1516380 w 3413760"/>
                    <a:gd name="connsiteY67" fmla="*/ 3634740 h 4518660"/>
                    <a:gd name="connsiteX68" fmla="*/ 1485900 w 3413760"/>
                    <a:gd name="connsiteY68" fmla="*/ 3688080 h 4518660"/>
                    <a:gd name="connsiteX69" fmla="*/ 1371600 w 3413760"/>
                    <a:gd name="connsiteY69" fmla="*/ 3710940 h 4518660"/>
                    <a:gd name="connsiteX70" fmla="*/ 1341120 w 3413760"/>
                    <a:gd name="connsiteY70" fmla="*/ 3680460 h 4518660"/>
                    <a:gd name="connsiteX71" fmla="*/ 1226820 w 3413760"/>
                    <a:gd name="connsiteY71" fmla="*/ 3665220 h 4518660"/>
                    <a:gd name="connsiteX72" fmla="*/ 1066800 w 3413760"/>
                    <a:gd name="connsiteY72" fmla="*/ 3710940 h 4518660"/>
                    <a:gd name="connsiteX73" fmla="*/ 1066800 w 3413760"/>
                    <a:gd name="connsiteY73" fmla="*/ 3802380 h 4518660"/>
                    <a:gd name="connsiteX74" fmla="*/ 960120 w 3413760"/>
                    <a:gd name="connsiteY74" fmla="*/ 3909060 h 4518660"/>
                    <a:gd name="connsiteX75" fmla="*/ 815340 w 3413760"/>
                    <a:gd name="connsiteY75" fmla="*/ 3954780 h 4518660"/>
                    <a:gd name="connsiteX76" fmla="*/ 662940 w 3413760"/>
                    <a:gd name="connsiteY76" fmla="*/ 4130040 h 4518660"/>
                    <a:gd name="connsiteX77" fmla="*/ 624840 w 3413760"/>
                    <a:gd name="connsiteY77" fmla="*/ 4366260 h 4518660"/>
                    <a:gd name="connsiteX78" fmla="*/ 525780 w 3413760"/>
                    <a:gd name="connsiteY78" fmla="*/ 4503420 h 4518660"/>
                    <a:gd name="connsiteX79" fmla="*/ 403860 w 3413760"/>
                    <a:gd name="connsiteY79" fmla="*/ 4518660 h 4518660"/>
                    <a:gd name="connsiteX80" fmla="*/ 198120 w 3413760"/>
                    <a:gd name="connsiteY80" fmla="*/ 4465320 h 4518660"/>
                    <a:gd name="connsiteX81" fmla="*/ 198120 w 3413760"/>
                    <a:gd name="connsiteY81" fmla="*/ 4358640 h 4518660"/>
                    <a:gd name="connsiteX82" fmla="*/ 60960 w 3413760"/>
                    <a:gd name="connsiteY82" fmla="*/ 4312920 h 4518660"/>
                    <a:gd name="connsiteX83" fmla="*/ 0 w 3413760"/>
                    <a:gd name="connsiteY83" fmla="*/ 4267200 h 4518660"/>
                    <a:gd name="connsiteX84" fmla="*/ 0 w 3413760"/>
                    <a:gd name="connsiteY84" fmla="*/ 4221480 h 4518660"/>
                    <a:gd name="connsiteX85" fmla="*/ 99060 w 3413760"/>
                    <a:gd name="connsiteY85" fmla="*/ 4229100 h 4518660"/>
                    <a:gd name="connsiteX86" fmla="*/ 175260 w 3413760"/>
                    <a:gd name="connsiteY86" fmla="*/ 4206240 h 4518660"/>
                    <a:gd name="connsiteX87" fmla="*/ 205740 w 3413760"/>
                    <a:gd name="connsiteY87" fmla="*/ 4175760 h 4518660"/>
                    <a:gd name="connsiteX88" fmla="*/ 297180 w 3413760"/>
                    <a:gd name="connsiteY88" fmla="*/ 4175760 h 4518660"/>
                    <a:gd name="connsiteX89" fmla="*/ 297180 w 3413760"/>
                    <a:gd name="connsiteY89" fmla="*/ 4099560 h 4518660"/>
                    <a:gd name="connsiteX90" fmla="*/ 205740 w 3413760"/>
                    <a:gd name="connsiteY90" fmla="*/ 4000500 h 4518660"/>
                    <a:gd name="connsiteX91" fmla="*/ 198120 w 3413760"/>
                    <a:gd name="connsiteY91" fmla="*/ 3886200 h 4518660"/>
                    <a:gd name="connsiteX92" fmla="*/ 236220 w 3413760"/>
                    <a:gd name="connsiteY92" fmla="*/ 3802380 h 4518660"/>
                    <a:gd name="connsiteX93" fmla="*/ 198120 w 3413760"/>
                    <a:gd name="connsiteY93" fmla="*/ 3733800 h 4518660"/>
                    <a:gd name="connsiteX94" fmla="*/ 213360 w 3413760"/>
                    <a:gd name="connsiteY94" fmla="*/ 3657600 h 4518660"/>
                    <a:gd name="connsiteX95" fmla="*/ 205740 w 3413760"/>
                    <a:gd name="connsiteY95" fmla="*/ 3611880 h 4518660"/>
                    <a:gd name="connsiteX96" fmla="*/ 182880 w 3413760"/>
                    <a:gd name="connsiteY96" fmla="*/ 3489960 h 4518660"/>
                    <a:gd name="connsiteX97" fmla="*/ 205740 w 3413760"/>
                    <a:gd name="connsiteY97" fmla="*/ 3368040 h 4518660"/>
                    <a:gd name="connsiteX98" fmla="*/ 335280 w 3413760"/>
                    <a:gd name="connsiteY98" fmla="*/ 3307080 h 4518660"/>
                    <a:gd name="connsiteX99" fmla="*/ 327660 w 3413760"/>
                    <a:gd name="connsiteY99" fmla="*/ 3200400 h 4518660"/>
                    <a:gd name="connsiteX100" fmla="*/ 274320 w 3413760"/>
                    <a:gd name="connsiteY100" fmla="*/ 3108960 h 4518660"/>
                    <a:gd name="connsiteX101" fmla="*/ 274320 w 3413760"/>
                    <a:gd name="connsiteY101" fmla="*/ 3055620 h 4518660"/>
                    <a:gd name="connsiteX102" fmla="*/ 160020 w 3413760"/>
                    <a:gd name="connsiteY102" fmla="*/ 2979420 h 4518660"/>
                    <a:gd name="connsiteX103" fmla="*/ 198120 w 3413760"/>
                    <a:gd name="connsiteY103" fmla="*/ 2903220 h 4518660"/>
                    <a:gd name="connsiteX104" fmla="*/ 213360 w 3413760"/>
                    <a:gd name="connsiteY104" fmla="*/ 2849880 h 4518660"/>
                    <a:gd name="connsiteX105" fmla="*/ 304800 w 3413760"/>
                    <a:gd name="connsiteY105" fmla="*/ 2735580 h 4518660"/>
                    <a:gd name="connsiteX106" fmla="*/ 335280 w 3413760"/>
                    <a:gd name="connsiteY106" fmla="*/ 2735580 h 4518660"/>
                    <a:gd name="connsiteX107" fmla="*/ 441960 w 3413760"/>
                    <a:gd name="connsiteY107" fmla="*/ 2743200 h 4518660"/>
                    <a:gd name="connsiteX108" fmla="*/ 488854 w 3413760"/>
                    <a:gd name="connsiteY108" fmla="*/ 2691828 h 4518660"/>
                    <a:gd name="connsiteX109" fmla="*/ 441960 w 3413760"/>
                    <a:gd name="connsiteY109" fmla="*/ 2667000 h 4518660"/>
                    <a:gd name="connsiteX110" fmla="*/ 434340 w 3413760"/>
                    <a:gd name="connsiteY110" fmla="*/ 2567940 h 4518660"/>
                    <a:gd name="connsiteX111" fmla="*/ 472440 w 3413760"/>
                    <a:gd name="connsiteY111" fmla="*/ 2499360 h 4518660"/>
                    <a:gd name="connsiteX112" fmla="*/ 632460 w 3413760"/>
                    <a:gd name="connsiteY112" fmla="*/ 2476500 h 4518660"/>
                    <a:gd name="connsiteX113" fmla="*/ 678180 w 3413760"/>
                    <a:gd name="connsiteY113" fmla="*/ 2400300 h 4518660"/>
                    <a:gd name="connsiteX114" fmla="*/ 723900 w 3413760"/>
                    <a:gd name="connsiteY114" fmla="*/ 2400300 h 4518660"/>
                    <a:gd name="connsiteX115" fmla="*/ 838200 w 3413760"/>
                    <a:gd name="connsiteY115" fmla="*/ 2316480 h 4518660"/>
                    <a:gd name="connsiteX116" fmla="*/ 853440 w 3413760"/>
                    <a:gd name="connsiteY116" fmla="*/ 2240280 h 4518660"/>
                    <a:gd name="connsiteX117" fmla="*/ 891540 w 3413760"/>
                    <a:gd name="connsiteY117" fmla="*/ 2179320 h 4518660"/>
                    <a:gd name="connsiteX118" fmla="*/ 929640 w 3413760"/>
                    <a:gd name="connsiteY118" fmla="*/ 2087880 h 4518660"/>
                    <a:gd name="connsiteX119" fmla="*/ 1013460 w 3413760"/>
                    <a:gd name="connsiteY119" fmla="*/ 2087880 h 4518660"/>
                    <a:gd name="connsiteX120" fmla="*/ 1021080 w 3413760"/>
                    <a:gd name="connsiteY120" fmla="*/ 2019300 h 4518660"/>
                    <a:gd name="connsiteX121" fmla="*/ 1074420 w 3413760"/>
                    <a:gd name="connsiteY121" fmla="*/ 2019300 h 4518660"/>
                    <a:gd name="connsiteX122" fmla="*/ 1074420 w 3413760"/>
                    <a:gd name="connsiteY122" fmla="*/ 1935480 h 4518660"/>
                    <a:gd name="connsiteX123" fmla="*/ 944880 w 3413760"/>
                    <a:gd name="connsiteY123" fmla="*/ 1844040 h 4518660"/>
                    <a:gd name="connsiteX124" fmla="*/ 792480 w 3413760"/>
                    <a:gd name="connsiteY124" fmla="*/ 1691640 h 4518660"/>
                    <a:gd name="connsiteX125" fmla="*/ 693420 w 3413760"/>
                    <a:gd name="connsiteY125" fmla="*/ 1668780 h 4518660"/>
                    <a:gd name="connsiteX126" fmla="*/ 662940 w 3413760"/>
                    <a:gd name="connsiteY126" fmla="*/ 1600200 h 4518660"/>
                    <a:gd name="connsiteX127" fmla="*/ 533400 w 3413760"/>
                    <a:gd name="connsiteY127" fmla="*/ 1607820 h 4518660"/>
                    <a:gd name="connsiteX128" fmla="*/ 502920 w 3413760"/>
                    <a:gd name="connsiteY128" fmla="*/ 1668780 h 4518660"/>
                    <a:gd name="connsiteX129" fmla="*/ 563880 w 3413760"/>
                    <a:gd name="connsiteY129" fmla="*/ 1744980 h 4518660"/>
                    <a:gd name="connsiteX130" fmla="*/ 464820 w 3413760"/>
                    <a:gd name="connsiteY130" fmla="*/ 1775460 h 4518660"/>
                    <a:gd name="connsiteX131" fmla="*/ 434340 w 3413760"/>
                    <a:gd name="connsiteY131" fmla="*/ 1767840 h 4518660"/>
                    <a:gd name="connsiteX132" fmla="*/ 396240 w 3413760"/>
                    <a:gd name="connsiteY132" fmla="*/ 1813560 h 4518660"/>
                    <a:gd name="connsiteX133" fmla="*/ 335280 w 3413760"/>
                    <a:gd name="connsiteY133" fmla="*/ 1775460 h 4518660"/>
                    <a:gd name="connsiteX134" fmla="*/ 388620 w 3413760"/>
                    <a:gd name="connsiteY134" fmla="*/ 1684020 h 4518660"/>
                    <a:gd name="connsiteX135" fmla="*/ 388620 w 3413760"/>
                    <a:gd name="connsiteY135" fmla="*/ 1600200 h 4518660"/>
                    <a:gd name="connsiteX136" fmla="*/ 495300 w 3413760"/>
                    <a:gd name="connsiteY136" fmla="*/ 1524000 h 4518660"/>
                    <a:gd name="connsiteX137" fmla="*/ 441960 w 3413760"/>
                    <a:gd name="connsiteY137" fmla="*/ 1440180 h 4518660"/>
                    <a:gd name="connsiteX138" fmla="*/ 426720 w 3413760"/>
                    <a:gd name="connsiteY138" fmla="*/ 1333500 h 4518660"/>
                    <a:gd name="connsiteX139" fmla="*/ 381000 w 3413760"/>
                    <a:gd name="connsiteY139" fmla="*/ 1303020 h 4518660"/>
                    <a:gd name="connsiteX140" fmla="*/ 403860 w 3413760"/>
                    <a:gd name="connsiteY140" fmla="*/ 1211580 h 4518660"/>
                    <a:gd name="connsiteX141" fmla="*/ 391608 w 3413760"/>
                    <a:gd name="connsiteY141" fmla="*/ 1197102 h 4518660"/>
                    <a:gd name="connsiteX142" fmla="*/ 419100 w 3413760"/>
                    <a:gd name="connsiteY142" fmla="*/ 830580 h 4518660"/>
                    <a:gd name="connsiteX143" fmla="*/ 328612 w 3413760"/>
                    <a:gd name="connsiteY143" fmla="*/ 663892 h 4518660"/>
                    <a:gd name="connsiteX144" fmla="*/ 257172 w 3413760"/>
                    <a:gd name="connsiteY144" fmla="*/ 606744 h 4518660"/>
                    <a:gd name="connsiteX145" fmla="*/ 171448 w 3413760"/>
                    <a:gd name="connsiteY145" fmla="*/ 421004 h 4518660"/>
                    <a:gd name="connsiteX146" fmla="*/ 176212 w 3413760"/>
                    <a:gd name="connsiteY146" fmla="*/ 240030 h 4518660"/>
                    <a:gd name="connsiteX147" fmla="*/ 104772 w 3413760"/>
                    <a:gd name="connsiteY147" fmla="*/ 201930 h 4518660"/>
                    <a:gd name="connsiteX148" fmla="*/ 43340 w 3413760"/>
                    <a:gd name="connsiteY148" fmla="*/ 74344 h 4518660"/>
                    <a:gd name="connsiteX149" fmla="*/ 49528 w 3413760"/>
                    <a:gd name="connsiteY149" fmla="*/ 76200 h 4518660"/>
                    <a:gd name="connsiteX150" fmla="*/ 49528 w 3413760"/>
                    <a:gd name="connsiteY150" fmla="*/ 15240 h 4518660"/>
                    <a:gd name="connsiteX151" fmla="*/ 110488 w 3413760"/>
                    <a:gd name="connsiteY151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335280 w 3413760"/>
                    <a:gd name="connsiteY105" fmla="*/ 2735580 h 4518660"/>
                    <a:gd name="connsiteX106" fmla="*/ 441960 w 3413760"/>
                    <a:gd name="connsiteY106" fmla="*/ 2743200 h 4518660"/>
                    <a:gd name="connsiteX107" fmla="*/ 488854 w 3413760"/>
                    <a:gd name="connsiteY107" fmla="*/ 2691828 h 4518660"/>
                    <a:gd name="connsiteX108" fmla="*/ 441960 w 3413760"/>
                    <a:gd name="connsiteY108" fmla="*/ 2667000 h 4518660"/>
                    <a:gd name="connsiteX109" fmla="*/ 434340 w 3413760"/>
                    <a:gd name="connsiteY109" fmla="*/ 2567940 h 4518660"/>
                    <a:gd name="connsiteX110" fmla="*/ 472440 w 3413760"/>
                    <a:gd name="connsiteY110" fmla="*/ 2499360 h 4518660"/>
                    <a:gd name="connsiteX111" fmla="*/ 632460 w 3413760"/>
                    <a:gd name="connsiteY111" fmla="*/ 2476500 h 4518660"/>
                    <a:gd name="connsiteX112" fmla="*/ 678180 w 3413760"/>
                    <a:gd name="connsiteY112" fmla="*/ 2400300 h 4518660"/>
                    <a:gd name="connsiteX113" fmla="*/ 723900 w 3413760"/>
                    <a:gd name="connsiteY113" fmla="*/ 2400300 h 4518660"/>
                    <a:gd name="connsiteX114" fmla="*/ 838200 w 3413760"/>
                    <a:gd name="connsiteY114" fmla="*/ 2316480 h 4518660"/>
                    <a:gd name="connsiteX115" fmla="*/ 853440 w 3413760"/>
                    <a:gd name="connsiteY115" fmla="*/ 2240280 h 4518660"/>
                    <a:gd name="connsiteX116" fmla="*/ 891540 w 3413760"/>
                    <a:gd name="connsiteY116" fmla="*/ 2179320 h 4518660"/>
                    <a:gd name="connsiteX117" fmla="*/ 929640 w 3413760"/>
                    <a:gd name="connsiteY117" fmla="*/ 2087880 h 4518660"/>
                    <a:gd name="connsiteX118" fmla="*/ 1013460 w 3413760"/>
                    <a:gd name="connsiteY118" fmla="*/ 2087880 h 4518660"/>
                    <a:gd name="connsiteX119" fmla="*/ 1021080 w 3413760"/>
                    <a:gd name="connsiteY119" fmla="*/ 2019300 h 4518660"/>
                    <a:gd name="connsiteX120" fmla="*/ 1074420 w 3413760"/>
                    <a:gd name="connsiteY120" fmla="*/ 2019300 h 4518660"/>
                    <a:gd name="connsiteX121" fmla="*/ 1074420 w 3413760"/>
                    <a:gd name="connsiteY121" fmla="*/ 1935480 h 4518660"/>
                    <a:gd name="connsiteX122" fmla="*/ 944880 w 3413760"/>
                    <a:gd name="connsiteY122" fmla="*/ 1844040 h 4518660"/>
                    <a:gd name="connsiteX123" fmla="*/ 792480 w 3413760"/>
                    <a:gd name="connsiteY123" fmla="*/ 1691640 h 4518660"/>
                    <a:gd name="connsiteX124" fmla="*/ 693420 w 3413760"/>
                    <a:gd name="connsiteY124" fmla="*/ 1668780 h 4518660"/>
                    <a:gd name="connsiteX125" fmla="*/ 662940 w 3413760"/>
                    <a:gd name="connsiteY125" fmla="*/ 1600200 h 4518660"/>
                    <a:gd name="connsiteX126" fmla="*/ 533400 w 3413760"/>
                    <a:gd name="connsiteY126" fmla="*/ 1607820 h 4518660"/>
                    <a:gd name="connsiteX127" fmla="*/ 502920 w 3413760"/>
                    <a:gd name="connsiteY127" fmla="*/ 1668780 h 4518660"/>
                    <a:gd name="connsiteX128" fmla="*/ 563880 w 3413760"/>
                    <a:gd name="connsiteY128" fmla="*/ 1744980 h 4518660"/>
                    <a:gd name="connsiteX129" fmla="*/ 464820 w 3413760"/>
                    <a:gd name="connsiteY129" fmla="*/ 1775460 h 4518660"/>
                    <a:gd name="connsiteX130" fmla="*/ 434340 w 3413760"/>
                    <a:gd name="connsiteY130" fmla="*/ 1767840 h 4518660"/>
                    <a:gd name="connsiteX131" fmla="*/ 396240 w 3413760"/>
                    <a:gd name="connsiteY131" fmla="*/ 1813560 h 4518660"/>
                    <a:gd name="connsiteX132" fmla="*/ 335280 w 3413760"/>
                    <a:gd name="connsiteY132" fmla="*/ 1775460 h 4518660"/>
                    <a:gd name="connsiteX133" fmla="*/ 388620 w 3413760"/>
                    <a:gd name="connsiteY133" fmla="*/ 1684020 h 4518660"/>
                    <a:gd name="connsiteX134" fmla="*/ 388620 w 3413760"/>
                    <a:gd name="connsiteY134" fmla="*/ 1600200 h 4518660"/>
                    <a:gd name="connsiteX135" fmla="*/ 495300 w 3413760"/>
                    <a:gd name="connsiteY135" fmla="*/ 1524000 h 4518660"/>
                    <a:gd name="connsiteX136" fmla="*/ 441960 w 3413760"/>
                    <a:gd name="connsiteY136" fmla="*/ 1440180 h 4518660"/>
                    <a:gd name="connsiteX137" fmla="*/ 426720 w 3413760"/>
                    <a:gd name="connsiteY137" fmla="*/ 1333500 h 4518660"/>
                    <a:gd name="connsiteX138" fmla="*/ 381000 w 3413760"/>
                    <a:gd name="connsiteY138" fmla="*/ 1303020 h 4518660"/>
                    <a:gd name="connsiteX139" fmla="*/ 403860 w 3413760"/>
                    <a:gd name="connsiteY139" fmla="*/ 1211580 h 4518660"/>
                    <a:gd name="connsiteX140" fmla="*/ 391608 w 3413760"/>
                    <a:gd name="connsiteY140" fmla="*/ 1197102 h 4518660"/>
                    <a:gd name="connsiteX141" fmla="*/ 419100 w 3413760"/>
                    <a:gd name="connsiteY141" fmla="*/ 830580 h 4518660"/>
                    <a:gd name="connsiteX142" fmla="*/ 328612 w 3413760"/>
                    <a:gd name="connsiteY142" fmla="*/ 663892 h 4518660"/>
                    <a:gd name="connsiteX143" fmla="*/ 257172 w 3413760"/>
                    <a:gd name="connsiteY143" fmla="*/ 606744 h 4518660"/>
                    <a:gd name="connsiteX144" fmla="*/ 171448 w 3413760"/>
                    <a:gd name="connsiteY144" fmla="*/ 421004 h 4518660"/>
                    <a:gd name="connsiteX145" fmla="*/ 176212 w 3413760"/>
                    <a:gd name="connsiteY145" fmla="*/ 240030 h 4518660"/>
                    <a:gd name="connsiteX146" fmla="*/ 104772 w 3413760"/>
                    <a:gd name="connsiteY146" fmla="*/ 201930 h 4518660"/>
                    <a:gd name="connsiteX147" fmla="*/ 43340 w 3413760"/>
                    <a:gd name="connsiteY147" fmla="*/ 74344 h 4518660"/>
                    <a:gd name="connsiteX148" fmla="*/ 49528 w 3413760"/>
                    <a:gd name="connsiteY148" fmla="*/ 76200 h 4518660"/>
                    <a:gd name="connsiteX149" fmla="*/ 49528 w 3413760"/>
                    <a:gd name="connsiteY149" fmla="*/ 15240 h 4518660"/>
                    <a:gd name="connsiteX150" fmla="*/ 110488 w 3413760"/>
                    <a:gd name="connsiteY150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441960 w 3413760"/>
                    <a:gd name="connsiteY105" fmla="*/ 2743200 h 4518660"/>
                    <a:gd name="connsiteX106" fmla="*/ 488854 w 3413760"/>
                    <a:gd name="connsiteY106" fmla="*/ 2691828 h 4518660"/>
                    <a:gd name="connsiteX107" fmla="*/ 441960 w 3413760"/>
                    <a:gd name="connsiteY107" fmla="*/ 2667000 h 4518660"/>
                    <a:gd name="connsiteX108" fmla="*/ 434340 w 3413760"/>
                    <a:gd name="connsiteY108" fmla="*/ 2567940 h 4518660"/>
                    <a:gd name="connsiteX109" fmla="*/ 472440 w 3413760"/>
                    <a:gd name="connsiteY109" fmla="*/ 2499360 h 4518660"/>
                    <a:gd name="connsiteX110" fmla="*/ 632460 w 3413760"/>
                    <a:gd name="connsiteY110" fmla="*/ 2476500 h 4518660"/>
                    <a:gd name="connsiteX111" fmla="*/ 678180 w 3413760"/>
                    <a:gd name="connsiteY111" fmla="*/ 2400300 h 4518660"/>
                    <a:gd name="connsiteX112" fmla="*/ 723900 w 3413760"/>
                    <a:gd name="connsiteY112" fmla="*/ 2400300 h 4518660"/>
                    <a:gd name="connsiteX113" fmla="*/ 838200 w 3413760"/>
                    <a:gd name="connsiteY113" fmla="*/ 2316480 h 4518660"/>
                    <a:gd name="connsiteX114" fmla="*/ 853440 w 3413760"/>
                    <a:gd name="connsiteY114" fmla="*/ 2240280 h 4518660"/>
                    <a:gd name="connsiteX115" fmla="*/ 891540 w 3413760"/>
                    <a:gd name="connsiteY115" fmla="*/ 2179320 h 4518660"/>
                    <a:gd name="connsiteX116" fmla="*/ 929640 w 3413760"/>
                    <a:gd name="connsiteY116" fmla="*/ 2087880 h 4518660"/>
                    <a:gd name="connsiteX117" fmla="*/ 1013460 w 3413760"/>
                    <a:gd name="connsiteY117" fmla="*/ 2087880 h 4518660"/>
                    <a:gd name="connsiteX118" fmla="*/ 1021080 w 3413760"/>
                    <a:gd name="connsiteY118" fmla="*/ 2019300 h 4518660"/>
                    <a:gd name="connsiteX119" fmla="*/ 1074420 w 3413760"/>
                    <a:gd name="connsiteY119" fmla="*/ 2019300 h 4518660"/>
                    <a:gd name="connsiteX120" fmla="*/ 1074420 w 3413760"/>
                    <a:gd name="connsiteY120" fmla="*/ 1935480 h 4518660"/>
                    <a:gd name="connsiteX121" fmla="*/ 944880 w 3413760"/>
                    <a:gd name="connsiteY121" fmla="*/ 1844040 h 4518660"/>
                    <a:gd name="connsiteX122" fmla="*/ 792480 w 3413760"/>
                    <a:gd name="connsiteY122" fmla="*/ 1691640 h 4518660"/>
                    <a:gd name="connsiteX123" fmla="*/ 693420 w 3413760"/>
                    <a:gd name="connsiteY123" fmla="*/ 1668780 h 4518660"/>
                    <a:gd name="connsiteX124" fmla="*/ 662940 w 3413760"/>
                    <a:gd name="connsiteY124" fmla="*/ 1600200 h 4518660"/>
                    <a:gd name="connsiteX125" fmla="*/ 533400 w 3413760"/>
                    <a:gd name="connsiteY125" fmla="*/ 1607820 h 4518660"/>
                    <a:gd name="connsiteX126" fmla="*/ 502920 w 3413760"/>
                    <a:gd name="connsiteY126" fmla="*/ 1668780 h 4518660"/>
                    <a:gd name="connsiteX127" fmla="*/ 563880 w 3413760"/>
                    <a:gd name="connsiteY127" fmla="*/ 1744980 h 4518660"/>
                    <a:gd name="connsiteX128" fmla="*/ 464820 w 3413760"/>
                    <a:gd name="connsiteY128" fmla="*/ 1775460 h 4518660"/>
                    <a:gd name="connsiteX129" fmla="*/ 434340 w 3413760"/>
                    <a:gd name="connsiteY129" fmla="*/ 1767840 h 4518660"/>
                    <a:gd name="connsiteX130" fmla="*/ 396240 w 3413760"/>
                    <a:gd name="connsiteY130" fmla="*/ 1813560 h 4518660"/>
                    <a:gd name="connsiteX131" fmla="*/ 335280 w 3413760"/>
                    <a:gd name="connsiteY131" fmla="*/ 1775460 h 4518660"/>
                    <a:gd name="connsiteX132" fmla="*/ 388620 w 3413760"/>
                    <a:gd name="connsiteY132" fmla="*/ 1684020 h 4518660"/>
                    <a:gd name="connsiteX133" fmla="*/ 388620 w 3413760"/>
                    <a:gd name="connsiteY133" fmla="*/ 1600200 h 4518660"/>
                    <a:gd name="connsiteX134" fmla="*/ 495300 w 3413760"/>
                    <a:gd name="connsiteY134" fmla="*/ 1524000 h 4518660"/>
                    <a:gd name="connsiteX135" fmla="*/ 441960 w 3413760"/>
                    <a:gd name="connsiteY135" fmla="*/ 1440180 h 4518660"/>
                    <a:gd name="connsiteX136" fmla="*/ 426720 w 3413760"/>
                    <a:gd name="connsiteY136" fmla="*/ 1333500 h 4518660"/>
                    <a:gd name="connsiteX137" fmla="*/ 381000 w 3413760"/>
                    <a:gd name="connsiteY137" fmla="*/ 1303020 h 4518660"/>
                    <a:gd name="connsiteX138" fmla="*/ 403860 w 3413760"/>
                    <a:gd name="connsiteY138" fmla="*/ 1211580 h 4518660"/>
                    <a:gd name="connsiteX139" fmla="*/ 391608 w 3413760"/>
                    <a:gd name="connsiteY139" fmla="*/ 1197102 h 4518660"/>
                    <a:gd name="connsiteX140" fmla="*/ 419100 w 3413760"/>
                    <a:gd name="connsiteY140" fmla="*/ 830580 h 4518660"/>
                    <a:gd name="connsiteX141" fmla="*/ 328612 w 3413760"/>
                    <a:gd name="connsiteY141" fmla="*/ 663892 h 4518660"/>
                    <a:gd name="connsiteX142" fmla="*/ 257172 w 3413760"/>
                    <a:gd name="connsiteY142" fmla="*/ 606744 h 4518660"/>
                    <a:gd name="connsiteX143" fmla="*/ 171448 w 3413760"/>
                    <a:gd name="connsiteY143" fmla="*/ 421004 h 4518660"/>
                    <a:gd name="connsiteX144" fmla="*/ 176212 w 3413760"/>
                    <a:gd name="connsiteY144" fmla="*/ 240030 h 4518660"/>
                    <a:gd name="connsiteX145" fmla="*/ 104772 w 3413760"/>
                    <a:gd name="connsiteY145" fmla="*/ 201930 h 4518660"/>
                    <a:gd name="connsiteX146" fmla="*/ 43340 w 3413760"/>
                    <a:gd name="connsiteY146" fmla="*/ 74344 h 4518660"/>
                    <a:gd name="connsiteX147" fmla="*/ 49528 w 3413760"/>
                    <a:gd name="connsiteY147" fmla="*/ 76200 h 4518660"/>
                    <a:gd name="connsiteX148" fmla="*/ 49528 w 3413760"/>
                    <a:gd name="connsiteY148" fmla="*/ 15240 h 4518660"/>
                    <a:gd name="connsiteX149" fmla="*/ 110488 w 3413760"/>
                    <a:gd name="connsiteY149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41960 w 3413760"/>
                    <a:gd name="connsiteY102" fmla="*/ 2743200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30053 w 3413760"/>
                    <a:gd name="connsiteY102" fmla="*/ 2738437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60420 w 3413760"/>
                    <a:gd name="connsiteY36" fmla="*/ 1341120 h 4518660"/>
                    <a:gd name="connsiteX37" fmla="*/ 3413760 w 3413760"/>
                    <a:gd name="connsiteY37" fmla="*/ 1371600 h 4518660"/>
                    <a:gd name="connsiteX38" fmla="*/ 3390900 w 3413760"/>
                    <a:gd name="connsiteY38" fmla="*/ 1478280 h 4518660"/>
                    <a:gd name="connsiteX39" fmla="*/ 3360420 w 3413760"/>
                    <a:gd name="connsiteY39" fmla="*/ 1516380 h 4518660"/>
                    <a:gd name="connsiteX40" fmla="*/ 3322320 w 3413760"/>
                    <a:gd name="connsiteY40" fmla="*/ 1516380 h 4518660"/>
                    <a:gd name="connsiteX41" fmla="*/ 3284220 w 3413760"/>
                    <a:gd name="connsiteY41" fmla="*/ 1455420 h 4518660"/>
                    <a:gd name="connsiteX42" fmla="*/ 3230880 w 3413760"/>
                    <a:gd name="connsiteY42" fmla="*/ 1455420 h 4518660"/>
                    <a:gd name="connsiteX43" fmla="*/ 3162300 w 3413760"/>
                    <a:gd name="connsiteY43" fmla="*/ 1470660 h 4518660"/>
                    <a:gd name="connsiteX44" fmla="*/ 3086100 w 3413760"/>
                    <a:gd name="connsiteY44" fmla="*/ 1524000 h 4518660"/>
                    <a:gd name="connsiteX45" fmla="*/ 2979420 w 3413760"/>
                    <a:gd name="connsiteY45" fmla="*/ 1546860 h 4518660"/>
                    <a:gd name="connsiteX46" fmla="*/ 2956560 w 3413760"/>
                    <a:gd name="connsiteY46" fmla="*/ 1524000 h 4518660"/>
                    <a:gd name="connsiteX47" fmla="*/ 2849880 w 3413760"/>
                    <a:gd name="connsiteY47" fmla="*/ 1516380 h 4518660"/>
                    <a:gd name="connsiteX48" fmla="*/ 2674620 w 3413760"/>
                    <a:gd name="connsiteY48" fmla="*/ 1577340 h 4518660"/>
                    <a:gd name="connsiteX49" fmla="*/ 2499360 w 3413760"/>
                    <a:gd name="connsiteY49" fmla="*/ 1722120 h 4518660"/>
                    <a:gd name="connsiteX50" fmla="*/ 2186940 w 3413760"/>
                    <a:gd name="connsiteY50" fmla="*/ 2065020 h 4518660"/>
                    <a:gd name="connsiteX51" fmla="*/ 2042160 w 3413760"/>
                    <a:gd name="connsiteY51" fmla="*/ 2263140 h 4518660"/>
                    <a:gd name="connsiteX52" fmla="*/ 1943100 w 3413760"/>
                    <a:gd name="connsiteY52" fmla="*/ 2613660 h 4518660"/>
                    <a:gd name="connsiteX53" fmla="*/ 1943100 w 3413760"/>
                    <a:gd name="connsiteY53" fmla="*/ 2880360 h 4518660"/>
                    <a:gd name="connsiteX54" fmla="*/ 2019300 w 3413760"/>
                    <a:gd name="connsiteY54" fmla="*/ 2994660 h 4518660"/>
                    <a:gd name="connsiteX55" fmla="*/ 1973580 w 3413760"/>
                    <a:gd name="connsiteY55" fmla="*/ 3063240 h 4518660"/>
                    <a:gd name="connsiteX56" fmla="*/ 1950720 w 3413760"/>
                    <a:gd name="connsiteY56" fmla="*/ 3307080 h 4518660"/>
                    <a:gd name="connsiteX57" fmla="*/ 1905000 w 3413760"/>
                    <a:gd name="connsiteY57" fmla="*/ 3444240 h 4518660"/>
                    <a:gd name="connsiteX58" fmla="*/ 1798320 w 3413760"/>
                    <a:gd name="connsiteY58" fmla="*/ 3451860 h 4518660"/>
                    <a:gd name="connsiteX59" fmla="*/ 1760220 w 3413760"/>
                    <a:gd name="connsiteY59" fmla="*/ 3535680 h 4518660"/>
                    <a:gd name="connsiteX60" fmla="*/ 1638300 w 3413760"/>
                    <a:gd name="connsiteY60" fmla="*/ 3573780 h 4518660"/>
                    <a:gd name="connsiteX61" fmla="*/ 1600200 w 3413760"/>
                    <a:gd name="connsiteY61" fmla="*/ 3627120 h 4518660"/>
                    <a:gd name="connsiteX62" fmla="*/ 1516380 w 3413760"/>
                    <a:gd name="connsiteY62" fmla="*/ 3634740 h 4518660"/>
                    <a:gd name="connsiteX63" fmla="*/ 1485900 w 3413760"/>
                    <a:gd name="connsiteY63" fmla="*/ 3688080 h 4518660"/>
                    <a:gd name="connsiteX64" fmla="*/ 1371600 w 3413760"/>
                    <a:gd name="connsiteY64" fmla="*/ 3710940 h 4518660"/>
                    <a:gd name="connsiteX65" fmla="*/ 1341120 w 3413760"/>
                    <a:gd name="connsiteY65" fmla="*/ 3680460 h 4518660"/>
                    <a:gd name="connsiteX66" fmla="*/ 1226820 w 3413760"/>
                    <a:gd name="connsiteY66" fmla="*/ 3665220 h 4518660"/>
                    <a:gd name="connsiteX67" fmla="*/ 1066800 w 3413760"/>
                    <a:gd name="connsiteY67" fmla="*/ 3710940 h 4518660"/>
                    <a:gd name="connsiteX68" fmla="*/ 1066800 w 3413760"/>
                    <a:gd name="connsiteY68" fmla="*/ 3802380 h 4518660"/>
                    <a:gd name="connsiteX69" fmla="*/ 960120 w 3413760"/>
                    <a:gd name="connsiteY69" fmla="*/ 3909060 h 4518660"/>
                    <a:gd name="connsiteX70" fmla="*/ 815340 w 3413760"/>
                    <a:gd name="connsiteY70" fmla="*/ 3954780 h 4518660"/>
                    <a:gd name="connsiteX71" fmla="*/ 662940 w 3413760"/>
                    <a:gd name="connsiteY71" fmla="*/ 4130040 h 4518660"/>
                    <a:gd name="connsiteX72" fmla="*/ 624840 w 3413760"/>
                    <a:gd name="connsiteY72" fmla="*/ 4366260 h 4518660"/>
                    <a:gd name="connsiteX73" fmla="*/ 525780 w 3413760"/>
                    <a:gd name="connsiteY73" fmla="*/ 4503420 h 4518660"/>
                    <a:gd name="connsiteX74" fmla="*/ 403860 w 3413760"/>
                    <a:gd name="connsiteY74" fmla="*/ 4518660 h 4518660"/>
                    <a:gd name="connsiteX75" fmla="*/ 198120 w 3413760"/>
                    <a:gd name="connsiteY75" fmla="*/ 4465320 h 4518660"/>
                    <a:gd name="connsiteX76" fmla="*/ 198120 w 3413760"/>
                    <a:gd name="connsiteY76" fmla="*/ 4358640 h 4518660"/>
                    <a:gd name="connsiteX77" fmla="*/ 60960 w 3413760"/>
                    <a:gd name="connsiteY77" fmla="*/ 4312920 h 4518660"/>
                    <a:gd name="connsiteX78" fmla="*/ 0 w 3413760"/>
                    <a:gd name="connsiteY78" fmla="*/ 4267200 h 4518660"/>
                    <a:gd name="connsiteX79" fmla="*/ 0 w 3413760"/>
                    <a:gd name="connsiteY79" fmla="*/ 4221480 h 4518660"/>
                    <a:gd name="connsiteX80" fmla="*/ 99060 w 3413760"/>
                    <a:gd name="connsiteY80" fmla="*/ 4229100 h 4518660"/>
                    <a:gd name="connsiteX81" fmla="*/ 175260 w 3413760"/>
                    <a:gd name="connsiteY81" fmla="*/ 4206240 h 4518660"/>
                    <a:gd name="connsiteX82" fmla="*/ 205740 w 3413760"/>
                    <a:gd name="connsiteY82" fmla="*/ 4175760 h 4518660"/>
                    <a:gd name="connsiteX83" fmla="*/ 297180 w 3413760"/>
                    <a:gd name="connsiteY83" fmla="*/ 4175760 h 4518660"/>
                    <a:gd name="connsiteX84" fmla="*/ 297180 w 3413760"/>
                    <a:gd name="connsiteY84" fmla="*/ 4099560 h 4518660"/>
                    <a:gd name="connsiteX85" fmla="*/ 205740 w 3413760"/>
                    <a:gd name="connsiteY85" fmla="*/ 4000500 h 4518660"/>
                    <a:gd name="connsiteX86" fmla="*/ 198120 w 3413760"/>
                    <a:gd name="connsiteY86" fmla="*/ 3886200 h 4518660"/>
                    <a:gd name="connsiteX87" fmla="*/ 236220 w 3413760"/>
                    <a:gd name="connsiteY87" fmla="*/ 3802380 h 4518660"/>
                    <a:gd name="connsiteX88" fmla="*/ 198120 w 3413760"/>
                    <a:gd name="connsiteY88" fmla="*/ 3733800 h 4518660"/>
                    <a:gd name="connsiteX89" fmla="*/ 213360 w 3413760"/>
                    <a:gd name="connsiteY89" fmla="*/ 3657600 h 4518660"/>
                    <a:gd name="connsiteX90" fmla="*/ 205740 w 3413760"/>
                    <a:gd name="connsiteY90" fmla="*/ 3611880 h 4518660"/>
                    <a:gd name="connsiteX91" fmla="*/ 182880 w 3413760"/>
                    <a:gd name="connsiteY91" fmla="*/ 3489960 h 4518660"/>
                    <a:gd name="connsiteX92" fmla="*/ 205740 w 3413760"/>
                    <a:gd name="connsiteY92" fmla="*/ 3368040 h 4518660"/>
                    <a:gd name="connsiteX93" fmla="*/ 335280 w 3413760"/>
                    <a:gd name="connsiteY93" fmla="*/ 3307080 h 4518660"/>
                    <a:gd name="connsiteX94" fmla="*/ 327660 w 3413760"/>
                    <a:gd name="connsiteY94" fmla="*/ 3200400 h 4518660"/>
                    <a:gd name="connsiteX95" fmla="*/ 274320 w 3413760"/>
                    <a:gd name="connsiteY95" fmla="*/ 3108960 h 4518660"/>
                    <a:gd name="connsiteX96" fmla="*/ 274320 w 3413760"/>
                    <a:gd name="connsiteY96" fmla="*/ 3055620 h 4518660"/>
                    <a:gd name="connsiteX97" fmla="*/ 160020 w 3413760"/>
                    <a:gd name="connsiteY97" fmla="*/ 2979420 h 4518660"/>
                    <a:gd name="connsiteX98" fmla="*/ 198120 w 3413760"/>
                    <a:gd name="connsiteY98" fmla="*/ 2903220 h 4518660"/>
                    <a:gd name="connsiteX99" fmla="*/ 213360 w 3413760"/>
                    <a:gd name="connsiteY99" fmla="*/ 2849880 h 4518660"/>
                    <a:gd name="connsiteX100" fmla="*/ 304800 w 3413760"/>
                    <a:gd name="connsiteY100" fmla="*/ 2735580 h 4518660"/>
                    <a:gd name="connsiteX101" fmla="*/ 430053 w 3413760"/>
                    <a:gd name="connsiteY101" fmla="*/ 2738437 h 4518660"/>
                    <a:gd name="connsiteX102" fmla="*/ 488854 w 3413760"/>
                    <a:gd name="connsiteY102" fmla="*/ 2691828 h 4518660"/>
                    <a:gd name="connsiteX103" fmla="*/ 441960 w 3413760"/>
                    <a:gd name="connsiteY103" fmla="*/ 2667000 h 4518660"/>
                    <a:gd name="connsiteX104" fmla="*/ 434340 w 3413760"/>
                    <a:gd name="connsiteY104" fmla="*/ 2567940 h 4518660"/>
                    <a:gd name="connsiteX105" fmla="*/ 472440 w 3413760"/>
                    <a:gd name="connsiteY105" fmla="*/ 2499360 h 4518660"/>
                    <a:gd name="connsiteX106" fmla="*/ 632460 w 3413760"/>
                    <a:gd name="connsiteY106" fmla="*/ 2476500 h 4518660"/>
                    <a:gd name="connsiteX107" fmla="*/ 678180 w 3413760"/>
                    <a:gd name="connsiteY107" fmla="*/ 2400300 h 4518660"/>
                    <a:gd name="connsiteX108" fmla="*/ 723900 w 3413760"/>
                    <a:gd name="connsiteY108" fmla="*/ 2400300 h 4518660"/>
                    <a:gd name="connsiteX109" fmla="*/ 838200 w 3413760"/>
                    <a:gd name="connsiteY109" fmla="*/ 2316480 h 4518660"/>
                    <a:gd name="connsiteX110" fmla="*/ 853440 w 3413760"/>
                    <a:gd name="connsiteY110" fmla="*/ 2240280 h 4518660"/>
                    <a:gd name="connsiteX111" fmla="*/ 891540 w 3413760"/>
                    <a:gd name="connsiteY111" fmla="*/ 2179320 h 4518660"/>
                    <a:gd name="connsiteX112" fmla="*/ 929640 w 3413760"/>
                    <a:gd name="connsiteY112" fmla="*/ 2087880 h 4518660"/>
                    <a:gd name="connsiteX113" fmla="*/ 1013460 w 3413760"/>
                    <a:gd name="connsiteY113" fmla="*/ 2087880 h 4518660"/>
                    <a:gd name="connsiteX114" fmla="*/ 1021080 w 3413760"/>
                    <a:gd name="connsiteY114" fmla="*/ 2019300 h 4518660"/>
                    <a:gd name="connsiteX115" fmla="*/ 1074420 w 3413760"/>
                    <a:gd name="connsiteY115" fmla="*/ 2019300 h 4518660"/>
                    <a:gd name="connsiteX116" fmla="*/ 1074420 w 3413760"/>
                    <a:gd name="connsiteY116" fmla="*/ 1935480 h 4518660"/>
                    <a:gd name="connsiteX117" fmla="*/ 944880 w 3413760"/>
                    <a:gd name="connsiteY117" fmla="*/ 1844040 h 4518660"/>
                    <a:gd name="connsiteX118" fmla="*/ 792480 w 3413760"/>
                    <a:gd name="connsiteY118" fmla="*/ 1691640 h 4518660"/>
                    <a:gd name="connsiteX119" fmla="*/ 693420 w 3413760"/>
                    <a:gd name="connsiteY119" fmla="*/ 1668780 h 4518660"/>
                    <a:gd name="connsiteX120" fmla="*/ 662940 w 3413760"/>
                    <a:gd name="connsiteY120" fmla="*/ 1600200 h 4518660"/>
                    <a:gd name="connsiteX121" fmla="*/ 533400 w 3413760"/>
                    <a:gd name="connsiteY121" fmla="*/ 1607820 h 4518660"/>
                    <a:gd name="connsiteX122" fmla="*/ 502920 w 3413760"/>
                    <a:gd name="connsiteY122" fmla="*/ 1668780 h 4518660"/>
                    <a:gd name="connsiteX123" fmla="*/ 563880 w 3413760"/>
                    <a:gd name="connsiteY123" fmla="*/ 1744980 h 4518660"/>
                    <a:gd name="connsiteX124" fmla="*/ 464820 w 3413760"/>
                    <a:gd name="connsiteY124" fmla="*/ 1775460 h 4518660"/>
                    <a:gd name="connsiteX125" fmla="*/ 434340 w 3413760"/>
                    <a:gd name="connsiteY125" fmla="*/ 1767840 h 4518660"/>
                    <a:gd name="connsiteX126" fmla="*/ 396240 w 3413760"/>
                    <a:gd name="connsiteY126" fmla="*/ 1813560 h 4518660"/>
                    <a:gd name="connsiteX127" fmla="*/ 335280 w 3413760"/>
                    <a:gd name="connsiteY127" fmla="*/ 1775460 h 4518660"/>
                    <a:gd name="connsiteX128" fmla="*/ 388620 w 3413760"/>
                    <a:gd name="connsiteY128" fmla="*/ 1684020 h 4518660"/>
                    <a:gd name="connsiteX129" fmla="*/ 388620 w 3413760"/>
                    <a:gd name="connsiteY129" fmla="*/ 1600200 h 4518660"/>
                    <a:gd name="connsiteX130" fmla="*/ 495300 w 3413760"/>
                    <a:gd name="connsiteY130" fmla="*/ 1524000 h 4518660"/>
                    <a:gd name="connsiteX131" fmla="*/ 441960 w 3413760"/>
                    <a:gd name="connsiteY131" fmla="*/ 1440180 h 4518660"/>
                    <a:gd name="connsiteX132" fmla="*/ 426720 w 3413760"/>
                    <a:gd name="connsiteY132" fmla="*/ 1333500 h 4518660"/>
                    <a:gd name="connsiteX133" fmla="*/ 381000 w 3413760"/>
                    <a:gd name="connsiteY133" fmla="*/ 1303020 h 4518660"/>
                    <a:gd name="connsiteX134" fmla="*/ 403860 w 3413760"/>
                    <a:gd name="connsiteY134" fmla="*/ 1211580 h 4518660"/>
                    <a:gd name="connsiteX135" fmla="*/ 391608 w 3413760"/>
                    <a:gd name="connsiteY135" fmla="*/ 1197102 h 4518660"/>
                    <a:gd name="connsiteX136" fmla="*/ 419100 w 3413760"/>
                    <a:gd name="connsiteY136" fmla="*/ 830580 h 4518660"/>
                    <a:gd name="connsiteX137" fmla="*/ 328612 w 3413760"/>
                    <a:gd name="connsiteY137" fmla="*/ 663892 h 4518660"/>
                    <a:gd name="connsiteX138" fmla="*/ 257172 w 3413760"/>
                    <a:gd name="connsiteY138" fmla="*/ 606744 h 4518660"/>
                    <a:gd name="connsiteX139" fmla="*/ 171448 w 3413760"/>
                    <a:gd name="connsiteY139" fmla="*/ 421004 h 4518660"/>
                    <a:gd name="connsiteX140" fmla="*/ 176212 w 3413760"/>
                    <a:gd name="connsiteY140" fmla="*/ 240030 h 4518660"/>
                    <a:gd name="connsiteX141" fmla="*/ 104772 w 3413760"/>
                    <a:gd name="connsiteY141" fmla="*/ 201930 h 4518660"/>
                    <a:gd name="connsiteX142" fmla="*/ 43340 w 3413760"/>
                    <a:gd name="connsiteY142" fmla="*/ 74344 h 4518660"/>
                    <a:gd name="connsiteX143" fmla="*/ 49528 w 3413760"/>
                    <a:gd name="connsiteY143" fmla="*/ 76200 h 4518660"/>
                    <a:gd name="connsiteX144" fmla="*/ 49528 w 3413760"/>
                    <a:gd name="connsiteY144" fmla="*/ 15240 h 4518660"/>
                    <a:gd name="connsiteX145" fmla="*/ 110488 w 3413760"/>
                    <a:gd name="connsiteY145" fmla="*/ 0 h 451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3413760" h="4518660">
                      <a:moveTo>
                        <a:pt x="110488" y="0"/>
                      </a:moveTo>
                      <a:lnTo>
                        <a:pt x="179068" y="152400"/>
                      </a:lnTo>
                      <a:lnTo>
                        <a:pt x="255268" y="243840"/>
                      </a:lnTo>
                      <a:lnTo>
                        <a:pt x="346708" y="304800"/>
                      </a:lnTo>
                      <a:lnTo>
                        <a:pt x="407668" y="472440"/>
                      </a:lnTo>
                      <a:lnTo>
                        <a:pt x="521968" y="502920"/>
                      </a:lnTo>
                      <a:lnTo>
                        <a:pt x="529588" y="609600"/>
                      </a:lnTo>
                      <a:lnTo>
                        <a:pt x="727708" y="746760"/>
                      </a:lnTo>
                      <a:lnTo>
                        <a:pt x="781048" y="723900"/>
                      </a:lnTo>
                      <a:lnTo>
                        <a:pt x="956308" y="822960"/>
                      </a:lnTo>
                      <a:lnTo>
                        <a:pt x="1032508" y="822960"/>
                      </a:lnTo>
                      <a:lnTo>
                        <a:pt x="1116328" y="845820"/>
                      </a:lnTo>
                      <a:lnTo>
                        <a:pt x="1192528" y="975360"/>
                      </a:lnTo>
                      <a:lnTo>
                        <a:pt x="1337308" y="906780"/>
                      </a:lnTo>
                      <a:lnTo>
                        <a:pt x="1398268" y="914400"/>
                      </a:lnTo>
                      <a:lnTo>
                        <a:pt x="1482088" y="914400"/>
                      </a:lnTo>
                      <a:lnTo>
                        <a:pt x="1550668" y="861060"/>
                      </a:lnTo>
                      <a:lnTo>
                        <a:pt x="1604008" y="861060"/>
                      </a:lnTo>
                      <a:lnTo>
                        <a:pt x="1657348" y="883920"/>
                      </a:lnTo>
                      <a:lnTo>
                        <a:pt x="1764028" y="883920"/>
                      </a:lnTo>
                      <a:lnTo>
                        <a:pt x="1817368" y="762000"/>
                      </a:lnTo>
                      <a:lnTo>
                        <a:pt x="1962148" y="731520"/>
                      </a:lnTo>
                      <a:lnTo>
                        <a:pt x="2061208" y="731520"/>
                      </a:lnTo>
                      <a:lnTo>
                        <a:pt x="2129788" y="662940"/>
                      </a:lnTo>
                      <a:lnTo>
                        <a:pt x="2228848" y="739140"/>
                      </a:lnTo>
                      <a:lnTo>
                        <a:pt x="2228848" y="647700"/>
                      </a:lnTo>
                      <a:lnTo>
                        <a:pt x="2282188" y="548640"/>
                      </a:lnTo>
                      <a:lnTo>
                        <a:pt x="2556508" y="723900"/>
                      </a:lnTo>
                      <a:lnTo>
                        <a:pt x="2670808" y="914400"/>
                      </a:lnTo>
                      <a:lnTo>
                        <a:pt x="2769868" y="937260"/>
                      </a:lnTo>
                      <a:lnTo>
                        <a:pt x="2884168" y="982980"/>
                      </a:lnTo>
                      <a:lnTo>
                        <a:pt x="2922268" y="1066800"/>
                      </a:lnTo>
                      <a:lnTo>
                        <a:pt x="2937508" y="1135380"/>
                      </a:lnTo>
                      <a:lnTo>
                        <a:pt x="3181348" y="1333500"/>
                      </a:lnTo>
                      <a:lnTo>
                        <a:pt x="3249928" y="1348740"/>
                      </a:lnTo>
                      <a:lnTo>
                        <a:pt x="3356608" y="1348740"/>
                      </a:lnTo>
                      <a:lnTo>
                        <a:pt x="3360420" y="1341120"/>
                      </a:lnTo>
                      <a:lnTo>
                        <a:pt x="3413760" y="1371600"/>
                      </a:lnTo>
                      <a:lnTo>
                        <a:pt x="3390900" y="1478280"/>
                      </a:lnTo>
                      <a:lnTo>
                        <a:pt x="3360420" y="1516380"/>
                      </a:lnTo>
                      <a:lnTo>
                        <a:pt x="3322320" y="1516380"/>
                      </a:lnTo>
                      <a:lnTo>
                        <a:pt x="3284220" y="1455420"/>
                      </a:lnTo>
                      <a:lnTo>
                        <a:pt x="3230880" y="1455420"/>
                      </a:lnTo>
                      <a:lnTo>
                        <a:pt x="3162300" y="1470660"/>
                      </a:lnTo>
                      <a:lnTo>
                        <a:pt x="3086100" y="1524000"/>
                      </a:lnTo>
                      <a:lnTo>
                        <a:pt x="2979420" y="1546860"/>
                      </a:lnTo>
                      <a:lnTo>
                        <a:pt x="2956560" y="1524000"/>
                      </a:lnTo>
                      <a:lnTo>
                        <a:pt x="2849880" y="1516380"/>
                      </a:lnTo>
                      <a:lnTo>
                        <a:pt x="2674620" y="1577340"/>
                      </a:lnTo>
                      <a:lnTo>
                        <a:pt x="2499360" y="1722120"/>
                      </a:lnTo>
                      <a:lnTo>
                        <a:pt x="2186940" y="2065020"/>
                      </a:lnTo>
                      <a:lnTo>
                        <a:pt x="2042160" y="2263140"/>
                      </a:lnTo>
                      <a:lnTo>
                        <a:pt x="1943100" y="2613660"/>
                      </a:lnTo>
                      <a:lnTo>
                        <a:pt x="1943100" y="2880360"/>
                      </a:lnTo>
                      <a:lnTo>
                        <a:pt x="2019300" y="2994660"/>
                      </a:lnTo>
                      <a:lnTo>
                        <a:pt x="1973580" y="3063240"/>
                      </a:lnTo>
                      <a:lnTo>
                        <a:pt x="1950720" y="3307080"/>
                      </a:lnTo>
                      <a:lnTo>
                        <a:pt x="1905000" y="3444240"/>
                      </a:lnTo>
                      <a:lnTo>
                        <a:pt x="1798320" y="3451860"/>
                      </a:lnTo>
                      <a:lnTo>
                        <a:pt x="1760220" y="3535680"/>
                      </a:lnTo>
                      <a:lnTo>
                        <a:pt x="1638300" y="3573780"/>
                      </a:lnTo>
                      <a:lnTo>
                        <a:pt x="1600200" y="3627120"/>
                      </a:lnTo>
                      <a:lnTo>
                        <a:pt x="1516380" y="3634740"/>
                      </a:lnTo>
                      <a:lnTo>
                        <a:pt x="1485900" y="3688080"/>
                      </a:lnTo>
                      <a:lnTo>
                        <a:pt x="1371600" y="3710940"/>
                      </a:lnTo>
                      <a:lnTo>
                        <a:pt x="1341120" y="3680460"/>
                      </a:lnTo>
                      <a:lnTo>
                        <a:pt x="1226820" y="3665220"/>
                      </a:lnTo>
                      <a:lnTo>
                        <a:pt x="1066800" y="3710940"/>
                      </a:lnTo>
                      <a:lnTo>
                        <a:pt x="1066800" y="3802380"/>
                      </a:lnTo>
                      <a:lnTo>
                        <a:pt x="960120" y="3909060"/>
                      </a:lnTo>
                      <a:lnTo>
                        <a:pt x="815340" y="3954780"/>
                      </a:lnTo>
                      <a:lnTo>
                        <a:pt x="662940" y="4130040"/>
                      </a:lnTo>
                      <a:lnTo>
                        <a:pt x="624840" y="4366260"/>
                      </a:lnTo>
                      <a:lnTo>
                        <a:pt x="525780" y="4503420"/>
                      </a:lnTo>
                      <a:lnTo>
                        <a:pt x="403860" y="4518660"/>
                      </a:lnTo>
                      <a:lnTo>
                        <a:pt x="198120" y="4465320"/>
                      </a:lnTo>
                      <a:lnTo>
                        <a:pt x="198120" y="4358640"/>
                      </a:lnTo>
                      <a:lnTo>
                        <a:pt x="60960" y="4312920"/>
                      </a:lnTo>
                      <a:lnTo>
                        <a:pt x="0" y="4267200"/>
                      </a:lnTo>
                      <a:lnTo>
                        <a:pt x="0" y="4221480"/>
                      </a:lnTo>
                      <a:lnTo>
                        <a:pt x="99060" y="4229100"/>
                      </a:lnTo>
                      <a:lnTo>
                        <a:pt x="175260" y="4206240"/>
                      </a:lnTo>
                      <a:lnTo>
                        <a:pt x="205740" y="4175760"/>
                      </a:lnTo>
                      <a:lnTo>
                        <a:pt x="297180" y="4175760"/>
                      </a:lnTo>
                      <a:lnTo>
                        <a:pt x="297180" y="4099560"/>
                      </a:lnTo>
                      <a:lnTo>
                        <a:pt x="205740" y="4000500"/>
                      </a:lnTo>
                      <a:lnTo>
                        <a:pt x="198120" y="3886200"/>
                      </a:lnTo>
                      <a:lnTo>
                        <a:pt x="236220" y="3802380"/>
                      </a:lnTo>
                      <a:lnTo>
                        <a:pt x="198120" y="3733800"/>
                      </a:lnTo>
                      <a:lnTo>
                        <a:pt x="213360" y="3657600"/>
                      </a:lnTo>
                      <a:lnTo>
                        <a:pt x="205740" y="3611880"/>
                      </a:lnTo>
                      <a:lnTo>
                        <a:pt x="182880" y="3489960"/>
                      </a:lnTo>
                      <a:lnTo>
                        <a:pt x="205740" y="3368040"/>
                      </a:lnTo>
                      <a:lnTo>
                        <a:pt x="335280" y="3307080"/>
                      </a:lnTo>
                      <a:lnTo>
                        <a:pt x="327660" y="3200400"/>
                      </a:lnTo>
                      <a:lnTo>
                        <a:pt x="274320" y="3108960"/>
                      </a:lnTo>
                      <a:lnTo>
                        <a:pt x="274320" y="3055620"/>
                      </a:lnTo>
                      <a:lnTo>
                        <a:pt x="160020" y="2979420"/>
                      </a:lnTo>
                      <a:lnTo>
                        <a:pt x="198120" y="2903220"/>
                      </a:lnTo>
                      <a:lnTo>
                        <a:pt x="213360" y="2849880"/>
                      </a:lnTo>
                      <a:lnTo>
                        <a:pt x="304800" y="2735580"/>
                      </a:lnTo>
                      <a:lnTo>
                        <a:pt x="430053" y="2738437"/>
                      </a:lnTo>
                      <a:lnTo>
                        <a:pt x="488854" y="2691828"/>
                      </a:lnTo>
                      <a:lnTo>
                        <a:pt x="441960" y="2667000"/>
                      </a:lnTo>
                      <a:lnTo>
                        <a:pt x="434340" y="2567940"/>
                      </a:lnTo>
                      <a:lnTo>
                        <a:pt x="472440" y="2499360"/>
                      </a:lnTo>
                      <a:lnTo>
                        <a:pt x="632460" y="2476500"/>
                      </a:lnTo>
                      <a:lnTo>
                        <a:pt x="678180" y="2400300"/>
                      </a:lnTo>
                      <a:lnTo>
                        <a:pt x="723900" y="2400300"/>
                      </a:lnTo>
                      <a:lnTo>
                        <a:pt x="838200" y="2316480"/>
                      </a:lnTo>
                      <a:lnTo>
                        <a:pt x="853440" y="2240280"/>
                      </a:lnTo>
                      <a:lnTo>
                        <a:pt x="891540" y="2179320"/>
                      </a:lnTo>
                      <a:lnTo>
                        <a:pt x="929640" y="2087880"/>
                      </a:lnTo>
                      <a:lnTo>
                        <a:pt x="1013460" y="2087880"/>
                      </a:lnTo>
                      <a:lnTo>
                        <a:pt x="1021080" y="2019300"/>
                      </a:lnTo>
                      <a:lnTo>
                        <a:pt x="1074420" y="2019300"/>
                      </a:lnTo>
                      <a:lnTo>
                        <a:pt x="1074420" y="1935480"/>
                      </a:lnTo>
                      <a:lnTo>
                        <a:pt x="944880" y="1844040"/>
                      </a:lnTo>
                      <a:lnTo>
                        <a:pt x="792480" y="1691640"/>
                      </a:lnTo>
                      <a:lnTo>
                        <a:pt x="693420" y="1668780"/>
                      </a:lnTo>
                      <a:lnTo>
                        <a:pt x="662940" y="1600200"/>
                      </a:lnTo>
                      <a:lnTo>
                        <a:pt x="533400" y="1607820"/>
                      </a:lnTo>
                      <a:lnTo>
                        <a:pt x="502920" y="1668780"/>
                      </a:lnTo>
                      <a:lnTo>
                        <a:pt x="563880" y="1744980"/>
                      </a:lnTo>
                      <a:lnTo>
                        <a:pt x="464820" y="1775460"/>
                      </a:lnTo>
                      <a:lnTo>
                        <a:pt x="434340" y="1767840"/>
                      </a:lnTo>
                      <a:lnTo>
                        <a:pt x="396240" y="1813560"/>
                      </a:lnTo>
                      <a:lnTo>
                        <a:pt x="335280" y="1775460"/>
                      </a:lnTo>
                      <a:lnTo>
                        <a:pt x="388620" y="1684020"/>
                      </a:lnTo>
                      <a:lnTo>
                        <a:pt x="388620" y="1600200"/>
                      </a:lnTo>
                      <a:lnTo>
                        <a:pt x="495300" y="1524000"/>
                      </a:lnTo>
                      <a:lnTo>
                        <a:pt x="441960" y="1440180"/>
                      </a:lnTo>
                      <a:lnTo>
                        <a:pt x="426720" y="1333500"/>
                      </a:lnTo>
                      <a:lnTo>
                        <a:pt x="381000" y="1303020"/>
                      </a:lnTo>
                      <a:lnTo>
                        <a:pt x="403860" y="1211580"/>
                      </a:lnTo>
                      <a:lnTo>
                        <a:pt x="391608" y="1197102"/>
                      </a:lnTo>
                      <a:lnTo>
                        <a:pt x="419100" y="830580"/>
                      </a:lnTo>
                      <a:lnTo>
                        <a:pt x="328612" y="663892"/>
                      </a:lnTo>
                      <a:lnTo>
                        <a:pt x="257172" y="606744"/>
                      </a:lnTo>
                      <a:lnTo>
                        <a:pt x="171448" y="421004"/>
                      </a:lnTo>
                      <a:lnTo>
                        <a:pt x="176212" y="240030"/>
                      </a:lnTo>
                      <a:lnTo>
                        <a:pt x="104772" y="201930"/>
                      </a:lnTo>
                      <a:lnTo>
                        <a:pt x="43340" y="74344"/>
                      </a:lnTo>
                      <a:lnTo>
                        <a:pt x="49528" y="76200"/>
                      </a:lnTo>
                      <a:lnTo>
                        <a:pt x="49528" y="15240"/>
                      </a:lnTo>
                      <a:lnTo>
                        <a:pt x="110488" y="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E4281C85-3E3F-56AA-AEFB-6EB301DD897D}"/>
                    </a:ext>
                  </a:extLst>
                </p:cNvPr>
                <p:cNvSpPr/>
                <p:nvPr/>
              </p:nvSpPr>
              <p:spPr>
                <a:xfrm>
                  <a:off x="1844306" y="827142"/>
                  <a:ext cx="1477915" cy="394920"/>
                </a:xfrm>
                <a:custGeom>
                  <a:avLst/>
                  <a:gdLst>
                    <a:gd name="connsiteX0" fmla="*/ 10268 w 1477915"/>
                    <a:gd name="connsiteY0" fmla="*/ 0 h 394920"/>
                    <a:gd name="connsiteX1" fmla="*/ 1475457 w 1477915"/>
                    <a:gd name="connsiteY1" fmla="*/ 0 h 394920"/>
                    <a:gd name="connsiteX2" fmla="*/ 1477915 w 1477915"/>
                    <a:gd name="connsiteY2" fmla="*/ 24576 h 394920"/>
                    <a:gd name="connsiteX3" fmla="*/ 1477915 w 1477915"/>
                    <a:gd name="connsiteY3" fmla="*/ 57457 h 394920"/>
                    <a:gd name="connsiteX4" fmla="*/ 1453687 w 1477915"/>
                    <a:gd name="connsiteY4" fmla="*/ 90338 h 394920"/>
                    <a:gd name="connsiteX5" fmla="*/ 1451956 w 1477915"/>
                    <a:gd name="connsiteY5" fmla="*/ 156100 h 394920"/>
                    <a:gd name="connsiteX6" fmla="*/ 1457148 w 1477915"/>
                    <a:gd name="connsiteY6" fmla="*/ 171676 h 394920"/>
                    <a:gd name="connsiteX7" fmla="*/ 1457148 w 1477915"/>
                    <a:gd name="connsiteY7" fmla="*/ 188981 h 394920"/>
                    <a:gd name="connsiteX8" fmla="*/ 1434651 w 1477915"/>
                    <a:gd name="connsiteY8" fmla="*/ 211479 h 394920"/>
                    <a:gd name="connsiteX9" fmla="*/ 1427729 w 1477915"/>
                    <a:gd name="connsiteY9" fmla="*/ 221862 h 394920"/>
                    <a:gd name="connsiteX10" fmla="*/ 1403499 w 1477915"/>
                    <a:gd name="connsiteY10" fmla="*/ 249552 h 394920"/>
                    <a:gd name="connsiteX11" fmla="*/ 1387925 w 1477915"/>
                    <a:gd name="connsiteY11" fmla="*/ 237437 h 394920"/>
                    <a:gd name="connsiteX12" fmla="*/ 1358505 w 1477915"/>
                    <a:gd name="connsiteY12" fmla="*/ 259935 h 394920"/>
                    <a:gd name="connsiteX13" fmla="*/ 1336007 w 1477915"/>
                    <a:gd name="connsiteY13" fmla="*/ 270318 h 394920"/>
                    <a:gd name="connsiteX14" fmla="*/ 1323894 w 1477915"/>
                    <a:gd name="connsiteY14" fmla="*/ 277241 h 394920"/>
                    <a:gd name="connsiteX15" fmla="*/ 1304857 w 1477915"/>
                    <a:gd name="connsiteY15" fmla="*/ 289355 h 394920"/>
                    <a:gd name="connsiteX16" fmla="*/ 1292742 w 1477915"/>
                    <a:gd name="connsiteY16" fmla="*/ 318775 h 394920"/>
                    <a:gd name="connsiteX17" fmla="*/ 1265053 w 1477915"/>
                    <a:gd name="connsiteY17" fmla="*/ 304930 h 394920"/>
                    <a:gd name="connsiteX18" fmla="*/ 1242556 w 1477915"/>
                    <a:gd name="connsiteY18" fmla="*/ 313583 h 394920"/>
                    <a:gd name="connsiteX19" fmla="*/ 1226981 w 1477915"/>
                    <a:gd name="connsiteY19" fmla="*/ 298008 h 394920"/>
                    <a:gd name="connsiteX20" fmla="*/ 1195830 w 1477915"/>
                    <a:gd name="connsiteY20" fmla="*/ 285894 h 394920"/>
                    <a:gd name="connsiteX21" fmla="*/ 1162949 w 1477915"/>
                    <a:gd name="connsiteY21" fmla="*/ 280702 h 394920"/>
                    <a:gd name="connsiteX22" fmla="*/ 1133529 w 1477915"/>
                    <a:gd name="connsiteY22" fmla="*/ 237437 h 394920"/>
                    <a:gd name="connsiteX23" fmla="*/ 1114493 w 1477915"/>
                    <a:gd name="connsiteY23" fmla="*/ 239168 h 394920"/>
                    <a:gd name="connsiteX24" fmla="*/ 1114493 w 1477915"/>
                    <a:gd name="connsiteY24" fmla="*/ 265127 h 394920"/>
                    <a:gd name="connsiteX25" fmla="*/ 1133529 w 1477915"/>
                    <a:gd name="connsiteY25" fmla="*/ 301469 h 394920"/>
                    <a:gd name="connsiteX26" fmla="*/ 1088535 w 1477915"/>
                    <a:gd name="connsiteY26" fmla="*/ 327428 h 394920"/>
                    <a:gd name="connsiteX27" fmla="*/ 1081613 w 1477915"/>
                    <a:gd name="connsiteY27" fmla="*/ 332619 h 394920"/>
                    <a:gd name="connsiteX28" fmla="*/ 1064306 w 1477915"/>
                    <a:gd name="connsiteY28" fmla="*/ 358578 h 394920"/>
                    <a:gd name="connsiteX29" fmla="*/ 1047001 w 1477915"/>
                    <a:gd name="connsiteY29" fmla="*/ 370692 h 394920"/>
                    <a:gd name="connsiteX30" fmla="*/ 1031425 w 1477915"/>
                    <a:gd name="connsiteY30" fmla="*/ 394920 h 394920"/>
                    <a:gd name="connsiteX31" fmla="*/ 1010658 w 1477915"/>
                    <a:gd name="connsiteY31" fmla="*/ 368961 h 394920"/>
                    <a:gd name="connsiteX32" fmla="*/ 989891 w 1477915"/>
                    <a:gd name="connsiteY32" fmla="*/ 355117 h 394920"/>
                    <a:gd name="connsiteX33" fmla="*/ 951819 w 1477915"/>
                    <a:gd name="connsiteY33" fmla="*/ 344733 h 394920"/>
                    <a:gd name="connsiteX34" fmla="*/ 943166 w 1477915"/>
                    <a:gd name="connsiteY34" fmla="*/ 303199 h 394920"/>
                    <a:gd name="connsiteX35" fmla="*/ 912015 w 1477915"/>
                    <a:gd name="connsiteY35" fmla="*/ 289355 h 394920"/>
                    <a:gd name="connsiteX36" fmla="*/ 899901 w 1477915"/>
                    <a:gd name="connsiteY36" fmla="*/ 259935 h 394920"/>
                    <a:gd name="connsiteX37" fmla="*/ 872212 w 1477915"/>
                    <a:gd name="connsiteY37" fmla="*/ 253013 h 394920"/>
                    <a:gd name="connsiteX38" fmla="*/ 856636 w 1477915"/>
                    <a:gd name="connsiteY38" fmla="*/ 249552 h 394920"/>
                    <a:gd name="connsiteX39" fmla="*/ 844523 w 1477915"/>
                    <a:gd name="connsiteY39" fmla="*/ 233976 h 394920"/>
                    <a:gd name="connsiteX40" fmla="*/ 847984 w 1477915"/>
                    <a:gd name="connsiteY40" fmla="*/ 221862 h 394920"/>
                    <a:gd name="connsiteX41" fmla="*/ 844523 w 1477915"/>
                    <a:gd name="connsiteY41" fmla="*/ 195904 h 394920"/>
                    <a:gd name="connsiteX42" fmla="*/ 841061 w 1477915"/>
                    <a:gd name="connsiteY42" fmla="*/ 180328 h 394920"/>
                    <a:gd name="connsiteX43" fmla="*/ 849714 w 1477915"/>
                    <a:gd name="connsiteY43" fmla="*/ 164753 h 394920"/>
                    <a:gd name="connsiteX44" fmla="*/ 849714 w 1477915"/>
                    <a:gd name="connsiteY44" fmla="*/ 154370 h 394920"/>
                    <a:gd name="connsiteX45" fmla="*/ 808180 w 1477915"/>
                    <a:gd name="connsiteY45" fmla="*/ 154370 h 394920"/>
                    <a:gd name="connsiteX46" fmla="*/ 801258 w 1477915"/>
                    <a:gd name="connsiteY46" fmla="*/ 116297 h 394920"/>
                    <a:gd name="connsiteX47" fmla="*/ 782222 w 1477915"/>
                    <a:gd name="connsiteY47" fmla="*/ 100722 h 394920"/>
                    <a:gd name="connsiteX48" fmla="*/ 751071 w 1477915"/>
                    <a:gd name="connsiteY48" fmla="*/ 66110 h 394920"/>
                    <a:gd name="connsiteX49" fmla="*/ 719921 w 1477915"/>
                    <a:gd name="connsiteY49" fmla="*/ 52266 h 394920"/>
                    <a:gd name="connsiteX50" fmla="*/ 700885 w 1477915"/>
                    <a:gd name="connsiteY50" fmla="*/ 50535 h 394920"/>
                    <a:gd name="connsiteX51" fmla="*/ 671465 w 1477915"/>
                    <a:gd name="connsiteY51" fmla="*/ 36690 h 394920"/>
                    <a:gd name="connsiteX52" fmla="*/ 614355 w 1477915"/>
                    <a:gd name="connsiteY52" fmla="*/ 24576 h 394920"/>
                    <a:gd name="connsiteX53" fmla="*/ 591858 w 1477915"/>
                    <a:gd name="connsiteY53" fmla="*/ 17654 h 394920"/>
                    <a:gd name="connsiteX54" fmla="*/ 555516 w 1477915"/>
                    <a:gd name="connsiteY54" fmla="*/ 21115 h 394920"/>
                    <a:gd name="connsiteX55" fmla="*/ 501868 w 1477915"/>
                    <a:gd name="connsiteY55" fmla="*/ 36690 h 394920"/>
                    <a:gd name="connsiteX56" fmla="*/ 489753 w 1477915"/>
                    <a:gd name="connsiteY56" fmla="*/ 52266 h 394920"/>
                    <a:gd name="connsiteX57" fmla="*/ 494945 w 1477915"/>
                    <a:gd name="connsiteY57" fmla="*/ 74763 h 394920"/>
                    <a:gd name="connsiteX58" fmla="*/ 494945 w 1477915"/>
                    <a:gd name="connsiteY58" fmla="*/ 86877 h 394920"/>
                    <a:gd name="connsiteX59" fmla="*/ 453412 w 1477915"/>
                    <a:gd name="connsiteY59" fmla="*/ 86877 h 394920"/>
                    <a:gd name="connsiteX60" fmla="*/ 427452 w 1477915"/>
                    <a:gd name="connsiteY60" fmla="*/ 105914 h 394920"/>
                    <a:gd name="connsiteX61" fmla="*/ 401494 w 1477915"/>
                    <a:gd name="connsiteY61" fmla="*/ 104183 h 394920"/>
                    <a:gd name="connsiteX62" fmla="*/ 373805 w 1477915"/>
                    <a:gd name="connsiteY62" fmla="*/ 119758 h 394920"/>
                    <a:gd name="connsiteX63" fmla="*/ 363421 w 1477915"/>
                    <a:gd name="connsiteY63" fmla="*/ 137064 h 394920"/>
                    <a:gd name="connsiteX64" fmla="*/ 328810 w 1477915"/>
                    <a:gd name="connsiteY64" fmla="*/ 140525 h 394920"/>
                    <a:gd name="connsiteX65" fmla="*/ 327080 w 1477915"/>
                    <a:gd name="connsiteY65" fmla="*/ 157831 h 394920"/>
                    <a:gd name="connsiteX66" fmla="*/ 297659 w 1477915"/>
                    <a:gd name="connsiteY66" fmla="*/ 163023 h 394920"/>
                    <a:gd name="connsiteX67" fmla="*/ 285546 w 1477915"/>
                    <a:gd name="connsiteY67" fmla="*/ 176867 h 394920"/>
                    <a:gd name="connsiteX68" fmla="*/ 269970 w 1477915"/>
                    <a:gd name="connsiteY68" fmla="*/ 190712 h 394920"/>
                    <a:gd name="connsiteX69" fmla="*/ 219783 w 1477915"/>
                    <a:gd name="connsiteY69" fmla="*/ 213209 h 394920"/>
                    <a:gd name="connsiteX70" fmla="*/ 200747 w 1477915"/>
                    <a:gd name="connsiteY70" fmla="*/ 209748 h 394920"/>
                    <a:gd name="connsiteX71" fmla="*/ 190363 w 1477915"/>
                    <a:gd name="connsiteY71" fmla="*/ 230515 h 394920"/>
                    <a:gd name="connsiteX72" fmla="*/ 154022 w 1477915"/>
                    <a:gd name="connsiteY72" fmla="*/ 247821 h 394920"/>
                    <a:gd name="connsiteX73" fmla="*/ 150559 w 1477915"/>
                    <a:gd name="connsiteY73" fmla="*/ 259935 h 394920"/>
                    <a:gd name="connsiteX74" fmla="*/ 133255 w 1477915"/>
                    <a:gd name="connsiteY74" fmla="*/ 266857 h 394920"/>
                    <a:gd name="connsiteX75" fmla="*/ 126332 w 1477915"/>
                    <a:gd name="connsiteY75" fmla="*/ 270318 h 394920"/>
                    <a:gd name="connsiteX76" fmla="*/ 117679 w 1477915"/>
                    <a:gd name="connsiteY76" fmla="*/ 263396 h 394920"/>
                    <a:gd name="connsiteX77" fmla="*/ 89990 w 1477915"/>
                    <a:gd name="connsiteY77" fmla="*/ 254743 h 394920"/>
                    <a:gd name="connsiteX78" fmla="*/ 34611 w 1477915"/>
                    <a:gd name="connsiteY78" fmla="*/ 244360 h 394920"/>
                    <a:gd name="connsiteX79" fmla="*/ 8653 w 1477915"/>
                    <a:gd name="connsiteY79" fmla="*/ 251282 h 394920"/>
                    <a:gd name="connsiteX80" fmla="*/ 898 w 1477915"/>
                    <a:gd name="connsiteY80" fmla="*/ 244820 h 394920"/>
                    <a:gd name="connsiteX81" fmla="*/ 0 w 1477915"/>
                    <a:gd name="connsiteY81" fmla="*/ 239514 h 394920"/>
                    <a:gd name="connsiteX82" fmla="*/ 14536 w 1477915"/>
                    <a:gd name="connsiteY82" fmla="*/ 218747 h 394920"/>
                    <a:gd name="connsiteX83" fmla="*/ 16613 w 1477915"/>
                    <a:gd name="connsiteY83" fmla="*/ 191750 h 394920"/>
                    <a:gd name="connsiteX84" fmla="*/ 14536 w 1477915"/>
                    <a:gd name="connsiteY84" fmla="*/ 164753 h 394920"/>
                    <a:gd name="connsiteX85" fmla="*/ 18690 w 1477915"/>
                    <a:gd name="connsiteY85" fmla="*/ 146063 h 394920"/>
                    <a:gd name="connsiteX86" fmla="*/ 18690 w 1477915"/>
                    <a:gd name="connsiteY86" fmla="*/ 127373 h 394920"/>
                    <a:gd name="connsiteX87" fmla="*/ 4153 w 1477915"/>
                    <a:gd name="connsiteY87" fmla="*/ 73379 h 394920"/>
                    <a:gd name="connsiteX0" fmla="*/ 10268 w 1477915"/>
                    <a:gd name="connsiteY0" fmla="*/ 103242 h 498162"/>
                    <a:gd name="connsiteX1" fmla="*/ 930644 w 1477915"/>
                    <a:gd name="connsiteY1" fmla="*/ 0 h 498162"/>
                    <a:gd name="connsiteX2" fmla="*/ 1475457 w 1477915"/>
                    <a:gd name="connsiteY2" fmla="*/ 103242 h 498162"/>
                    <a:gd name="connsiteX3" fmla="*/ 1477915 w 1477915"/>
                    <a:gd name="connsiteY3" fmla="*/ 127818 h 498162"/>
                    <a:gd name="connsiteX4" fmla="*/ 1477915 w 1477915"/>
                    <a:gd name="connsiteY4" fmla="*/ 160699 h 498162"/>
                    <a:gd name="connsiteX5" fmla="*/ 1453687 w 1477915"/>
                    <a:gd name="connsiteY5" fmla="*/ 193580 h 498162"/>
                    <a:gd name="connsiteX6" fmla="*/ 1451956 w 1477915"/>
                    <a:gd name="connsiteY6" fmla="*/ 259342 h 498162"/>
                    <a:gd name="connsiteX7" fmla="*/ 1457148 w 1477915"/>
                    <a:gd name="connsiteY7" fmla="*/ 274918 h 498162"/>
                    <a:gd name="connsiteX8" fmla="*/ 1457148 w 1477915"/>
                    <a:gd name="connsiteY8" fmla="*/ 292223 h 498162"/>
                    <a:gd name="connsiteX9" fmla="*/ 1434651 w 1477915"/>
                    <a:gd name="connsiteY9" fmla="*/ 314721 h 498162"/>
                    <a:gd name="connsiteX10" fmla="*/ 1427729 w 1477915"/>
                    <a:gd name="connsiteY10" fmla="*/ 325104 h 498162"/>
                    <a:gd name="connsiteX11" fmla="*/ 1403499 w 1477915"/>
                    <a:gd name="connsiteY11" fmla="*/ 352794 h 498162"/>
                    <a:gd name="connsiteX12" fmla="*/ 1387925 w 1477915"/>
                    <a:gd name="connsiteY12" fmla="*/ 340679 h 498162"/>
                    <a:gd name="connsiteX13" fmla="*/ 1358505 w 1477915"/>
                    <a:gd name="connsiteY13" fmla="*/ 363177 h 498162"/>
                    <a:gd name="connsiteX14" fmla="*/ 1336007 w 1477915"/>
                    <a:gd name="connsiteY14" fmla="*/ 373560 h 498162"/>
                    <a:gd name="connsiteX15" fmla="*/ 1323894 w 1477915"/>
                    <a:gd name="connsiteY15" fmla="*/ 380483 h 498162"/>
                    <a:gd name="connsiteX16" fmla="*/ 1304857 w 1477915"/>
                    <a:gd name="connsiteY16" fmla="*/ 392597 h 498162"/>
                    <a:gd name="connsiteX17" fmla="*/ 1292742 w 1477915"/>
                    <a:gd name="connsiteY17" fmla="*/ 422017 h 498162"/>
                    <a:gd name="connsiteX18" fmla="*/ 1265053 w 1477915"/>
                    <a:gd name="connsiteY18" fmla="*/ 408172 h 498162"/>
                    <a:gd name="connsiteX19" fmla="*/ 1242556 w 1477915"/>
                    <a:gd name="connsiteY19" fmla="*/ 416825 h 498162"/>
                    <a:gd name="connsiteX20" fmla="*/ 1226981 w 1477915"/>
                    <a:gd name="connsiteY20" fmla="*/ 401250 h 498162"/>
                    <a:gd name="connsiteX21" fmla="*/ 1195830 w 1477915"/>
                    <a:gd name="connsiteY21" fmla="*/ 389136 h 498162"/>
                    <a:gd name="connsiteX22" fmla="*/ 1162949 w 1477915"/>
                    <a:gd name="connsiteY22" fmla="*/ 383944 h 498162"/>
                    <a:gd name="connsiteX23" fmla="*/ 1133529 w 1477915"/>
                    <a:gd name="connsiteY23" fmla="*/ 340679 h 498162"/>
                    <a:gd name="connsiteX24" fmla="*/ 1114493 w 1477915"/>
                    <a:gd name="connsiteY24" fmla="*/ 342410 h 498162"/>
                    <a:gd name="connsiteX25" fmla="*/ 1114493 w 1477915"/>
                    <a:gd name="connsiteY25" fmla="*/ 368369 h 498162"/>
                    <a:gd name="connsiteX26" fmla="*/ 1133529 w 1477915"/>
                    <a:gd name="connsiteY26" fmla="*/ 404711 h 498162"/>
                    <a:gd name="connsiteX27" fmla="*/ 1088535 w 1477915"/>
                    <a:gd name="connsiteY27" fmla="*/ 430670 h 498162"/>
                    <a:gd name="connsiteX28" fmla="*/ 1081613 w 1477915"/>
                    <a:gd name="connsiteY28" fmla="*/ 435861 h 498162"/>
                    <a:gd name="connsiteX29" fmla="*/ 1064306 w 1477915"/>
                    <a:gd name="connsiteY29" fmla="*/ 461820 h 498162"/>
                    <a:gd name="connsiteX30" fmla="*/ 1047001 w 1477915"/>
                    <a:gd name="connsiteY30" fmla="*/ 473934 h 498162"/>
                    <a:gd name="connsiteX31" fmla="*/ 1031425 w 1477915"/>
                    <a:gd name="connsiteY31" fmla="*/ 498162 h 498162"/>
                    <a:gd name="connsiteX32" fmla="*/ 1010658 w 1477915"/>
                    <a:gd name="connsiteY32" fmla="*/ 472203 h 498162"/>
                    <a:gd name="connsiteX33" fmla="*/ 989891 w 1477915"/>
                    <a:gd name="connsiteY33" fmla="*/ 458359 h 498162"/>
                    <a:gd name="connsiteX34" fmla="*/ 951819 w 1477915"/>
                    <a:gd name="connsiteY34" fmla="*/ 447975 h 498162"/>
                    <a:gd name="connsiteX35" fmla="*/ 943166 w 1477915"/>
                    <a:gd name="connsiteY35" fmla="*/ 406441 h 498162"/>
                    <a:gd name="connsiteX36" fmla="*/ 912015 w 1477915"/>
                    <a:gd name="connsiteY36" fmla="*/ 392597 h 498162"/>
                    <a:gd name="connsiteX37" fmla="*/ 899901 w 1477915"/>
                    <a:gd name="connsiteY37" fmla="*/ 363177 h 498162"/>
                    <a:gd name="connsiteX38" fmla="*/ 872212 w 1477915"/>
                    <a:gd name="connsiteY38" fmla="*/ 356255 h 498162"/>
                    <a:gd name="connsiteX39" fmla="*/ 856636 w 1477915"/>
                    <a:gd name="connsiteY39" fmla="*/ 352794 h 498162"/>
                    <a:gd name="connsiteX40" fmla="*/ 844523 w 1477915"/>
                    <a:gd name="connsiteY40" fmla="*/ 337218 h 498162"/>
                    <a:gd name="connsiteX41" fmla="*/ 847984 w 1477915"/>
                    <a:gd name="connsiteY41" fmla="*/ 325104 h 498162"/>
                    <a:gd name="connsiteX42" fmla="*/ 844523 w 1477915"/>
                    <a:gd name="connsiteY42" fmla="*/ 299146 h 498162"/>
                    <a:gd name="connsiteX43" fmla="*/ 841061 w 1477915"/>
                    <a:gd name="connsiteY43" fmla="*/ 283570 h 498162"/>
                    <a:gd name="connsiteX44" fmla="*/ 849714 w 1477915"/>
                    <a:gd name="connsiteY44" fmla="*/ 267995 h 498162"/>
                    <a:gd name="connsiteX45" fmla="*/ 849714 w 1477915"/>
                    <a:gd name="connsiteY45" fmla="*/ 257612 h 498162"/>
                    <a:gd name="connsiteX46" fmla="*/ 808180 w 1477915"/>
                    <a:gd name="connsiteY46" fmla="*/ 257612 h 498162"/>
                    <a:gd name="connsiteX47" fmla="*/ 801258 w 1477915"/>
                    <a:gd name="connsiteY47" fmla="*/ 219539 h 498162"/>
                    <a:gd name="connsiteX48" fmla="*/ 782222 w 1477915"/>
                    <a:gd name="connsiteY48" fmla="*/ 203964 h 498162"/>
                    <a:gd name="connsiteX49" fmla="*/ 751071 w 1477915"/>
                    <a:gd name="connsiteY49" fmla="*/ 169352 h 498162"/>
                    <a:gd name="connsiteX50" fmla="*/ 719921 w 1477915"/>
                    <a:gd name="connsiteY50" fmla="*/ 155508 h 498162"/>
                    <a:gd name="connsiteX51" fmla="*/ 700885 w 1477915"/>
                    <a:gd name="connsiteY51" fmla="*/ 153777 h 498162"/>
                    <a:gd name="connsiteX52" fmla="*/ 671465 w 1477915"/>
                    <a:gd name="connsiteY52" fmla="*/ 139932 h 498162"/>
                    <a:gd name="connsiteX53" fmla="*/ 614355 w 1477915"/>
                    <a:gd name="connsiteY53" fmla="*/ 127818 h 498162"/>
                    <a:gd name="connsiteX54" fmla="*/ 591858 w 1477915"/>
                    <a:gd name="connsiteY54" fmla="*/ 120896 h 498162"/>
                    <a:gd name="connsiteX55" fmla="*/ 555516 w 1477915"/>
                    <a:gd name="connsiteY55" fmla="*/ 124357 h 498162"/>
                    <a:gd name="connsiteX56" fmla="*/ 501868 w 1477915"/>
                    <a:gd name="connsiteY56" fmla="*/ 139932 h 498162"/>
                    <a:gd name="connsiteX57" fmla="*/ 489753 w 1477915"/>
                    <a:gd name="connsiteY57" fmla="*/ 155508 h 498162"/>
                    <a:gd name="connsiteX58" fmla="*/ 494945 w 1477915"/>
                    <a:gd name="connsiteY58" fmla="*/ 178005 h 498162"/>
                    <a:gd name="connsiteX59" fmla="*/ 494945 w 1477915"/>
                    <a:gd name="connsiteY59" fmla="*/ 190119 h 498162"/>
                    <a:gd name="connsiteX60" fmla="*/ 453412 w 1477915"/>
                    <a:gd name="connsiteY60" fmla="*/ 190119 h 498162"/>
                    <a:gd name="connsiteX61" fmla="*/ 427452 w 1477915"/>
                    <a:gd name="connsiteY61" fmla="*/ 209156 h 498162"/>
                    <a:gd name="connsiteX62" fmla="*/ 401494 w 1477915"/>
                    <a:gd name="connsiteY62" fmla="*/ 207425 h 498162"/>
                    <a:gd name="connsiteX63" fmla="*/ 373805 w 1477915"/>
                    <a:gd name="connsiteY63" fmla="*/ 223000 h 498162"/>
                    <a:gd name="connsiteX64" fmla="*/ 363421 w 1477915"/>
                    <a:gd name="connsiteY64" fmla="*/ 240306 h 498162"/>
                    <a:gd name="connsiteX65" fmla="*/ 328810 w 1477915"/>
                    <a:gd name="connsiteY65" fmla="*/ 243767 h 498162"/>
                    <a:gd name="connsiteX66" fmla="*/ 327080 w 1477915"/>
                    <a:gd name="connsiteY66" fmla="*/ 261073 h 498162"/>
                    <a:gd name="connsiteX67" fmla="*/ 297659 w 1477915"/>
                    <a:gd name="connsiteY67" fmla="*/ 266265 h 498162"/>
                    <a:gd name="connsiteX68" fmla="*/ 285546 w 1477915"/>
                    <a:gd name="connsiteY68" fmla="*/ 280109 h 498162"/>
                    <a:gd name="connsiteX69" fmla="*/ 269970 w 1477915"/>
                    <a:gd name="connsiteY69" fmla="*/ 293954 h 498162"/>
                    <a:gd name="connsiteX70" fmla="*/ 219783 w 1477915"/>
                    <a:gd name="connsiteY70" fmla="*/ 316451 h 498162"/>
                    <a:gd name="connsiteX71" fmla="*/ 200747 w 1477915"/>
                    <a:gd name="connsiteY71" fmla="*/ 312990 h 498162"/>
                    <a:gd name="connsiteX72" fmla="*/ 190363 w 1477915"/>
                    <a:gd name="connsiteY72" fmla="*/ 333757 h 498162"/>
                    <a:gd name="connsiteX73" fmla="*/ 154022 w 1477915"/>
                    <a:gd name="connsiteY73" fmla="*/ 351063 h 498162"/>
                    <a:gd name="connsiteX74" fmla="*/ 150559 w 1477915"/>
                    <a:gd name="connsiteY74" fmla="*/ 363177 h 498162"/>
                    <a:gd name="connsiteX75" fmla="*/ 133255 w 1477915"/>
                    <a:gd name="connsiteY75" fmla="*/ 370099 h 498162"/>
                    <a:gd name="connsiteX76" fmla="*/ 126332 w 1477915"/>
                    <a:gd name="connsiteY76" fmla="*/ 373560 h 498162"/>
                    <a:gd name="connsiteX77" fmla="*/ 117679 w 1477915"/>
                    <a:gd name="connsiteY77" fmla="*/ 366638 h 498162"/>
                    <a:gd name="connsiteX78" fmla="*/ 89990 w 1477915"/>
                    <a:gd name="connsiteY78" fmla="*/ 357985 h 498162"/>
                    <a:gd name="connsiteX79" fmla="*/ 34611 w 1477915"/>
                    <a:gd name="connsiteY79" fmla="*/ 347602 h 498162"/>
                    <a:gd name="connsiteX80" fmla="*/ 8653 w 1477915"/>
                    <a:gd name="connsiteY80" fmla="*/ 354524 h 498162"/>
                    <a:gd name="connsiteX81" fmla="*/ 898 w 1477915"/>
                    <a:gd name="connsiteY81" fmla="*/ 348062 h 498162"/>
                    <a:gd name="connsiteX82" fmla="*/ 0 w 1477915"/>
                    <a:gd name="connsiteY82" fmla="*/ 342756 h 498162"/>
                    <a:gd name="connsiteX83" fmla="*/ 14536 w 1477915"/>
                    <a:gd name="connsiteY83" fmla="*/ 321989 h 498162"/>
                    <a:gd name="connsiteX84" fmla="*/ 16613 w 1477915"/>
                    <a:gd name="connsiteY84" fmla="*/ 294992 h 498162"/>
                    <a:gd name="connsiteX85" fmla="*/ 14536 w 1477915"/>
                    <a:gd name="connsiteY85" fmla="*/ 267995 h 498162"/>
                    <a:gd name="connsiteX86" fmla="*/ 18690 w 1477915"/>
                    <a:gd name="connsiteY86" fmla="*/ 249305 h 498162"/>
                    <a:gd name="connsiteX87" fmla="*/ 18690 w 1477915"/>
                    <a:gd name="connsiteY87" fmla="*/ 230615 h 498162"/>
                    <a:gd name="connsiteX88" fmla="*/ 4153 w 1477915"/>
                    <a:gd name="connsiteY88" fmla="*/ 176621 h 498162"/>
                    <a:gd name="connsiteX89" fmla="*/ 10268 w 1477915"/>
                    <a:gd name="connsiteY89" fmla="*/ 103242 h 498162"/>
                    <a:gd name="connsiteX0" fmla="*/ 930644 w 1477915"/>
                    <a:gd name="connsiteY0" fmla="*/ 0 h 498162"/>
                    <a:gd name="connsiteX1" fmla="*/ 1475457 w 1477915"/>
                    <a:gd name="connsiteY1" fmla="*/ 103242 h 498162"/>
                    <a:gd name="connsiteX2" fmla="*/ 1477915 w 1477915"/>
                    <a:gd name="connsiteY2" fmla="*/ 127818 h 498162"/>
                    <a:gd name="connsiteX3" fmla="*/ 1477915 w 1477915"/>
                    <a:gd name="connsiteY3" fmla="*/ 160699 h 498162"/>
                    <a:gd name="connsiteX4" fmla="*/ 1453687 w 1477915"/>
                    <a:gd name="connsiteY4" fmla="*/ 193580 h 498162"/>
                    <a:gd name="connsiteX5" fmla="*/ 1451956 w 1477915"/>
                    <a:gd name="connsiteY5" fmla="*/ 259342 h 498162"/>
                    <a:gd name="connsiteX6" fmla="*/ 1457148 w 1477915"/>
                    <a:gd name="connsiteY6" fmla="*/ 274918 h 498162"/>
                    <a:gd name="connsiteX7" fmla="*/ 1457148 w 1477915"/>
                    <a:gd name="connsiteY7" fmla="*/ 292223 h 498162"/>
                    <a:gd name="connsiteX8" fmla="*/ 1434651 w 1477915"/>
                    <a:gd name="connsiteY8" fmla="*/ 314721 h 498162"/>
                    <a:gd name="connsiteX9" fmla="*/ 1427729 w 1477915"/>
                    <a:gd name="connsiteY9" fmla="*/ 325104 h 498162"/>
                    <a:gd name="connsiteX10" fmla="*/ 1403499 w 1477915"/>
                    <a:gd name="connsiteY10" fmla="*/ 352794 h 498162"/>
                    <a:gd name="connsiteX11" fmla="*/ 1387925 w 1477915"/>
                    <a:gd name="connsiteY11" fmla="*/ 340679 h 498162"/>
                    <a:gd name="connsiteX12" fmla="*/ 1358505 w 1477915"/>
                    <a:gd name="connsiteY12" fmla="*/ 363177 h 498162"/>
                    <a:gd name="connsiteX13" fmla="*/ 1336007 w 1477915"/>
                    <a:gd name="connsiteY13" fmla="*/ 373560 h 498162"/>
                    <a:gd name="connsiteX14" fmla="*/ 1323894 w 1477915"/>
                    <a:gd name="connsiteY14" fmla="*/ 380483 h 498162"/>
                    <a:gd name="connsiteX15" fmla="*/ 1304857 w 1477915"/>
                    <a:gd name="connsiteY15" fmla="*/ 392597 h 498162"/>
                    <a:gd name="connsiteX16" fmla="*/ 1292742 w 1477915"/>
                    <a:gd name="connsiteY16" fmla="*/ 422017 h 498162"/>
                    <a:gd name="connsiteX17" fmla="*/ 1265053 w 1477915"/>
                    <a:gd name="connsiteY17" fmla="*/ 408172 h 498162"/>
                    <a:gd name="connsiteX18" fmla="*/ 1242556 w 1477915"/>
                    <a:gd name="connsiteY18" fmla="*/ 416825 h 498162"/>
                    <a:gd name="connsiteX19" fmla="*/ 1226981 w 1477915"/>
                    <a:gd name="connsiteY19" fmla="*/ 401250 h 498162"/>
                    <a:gd name="connsiteX20" fmla="*/ 1195830 w 1477915"/>
                    <a:gd name="connsiteY20" fmla="*/ 389136 h 498162"/>
                    <a:gd name="connsiteX21" fmla="*/ 1162949 w 1477915"/>
                    <a:gd name="connsiteY21" fmla="*/ 383944 h 498162"/>
                    <a:gd name="connsiteX22" fmla="*/ 1133529 w 1477915"/>
                    <a:gd name="connsiteY22" fmla="*/ 340679 h 498162"/>
                    <a:gd name="connsiteX23" fmla="*/ 1114493 w 1477915"/>
                    <a:gd name="connsiteY23" fmla="*/ 342410 h 498162"/>
                    <a:gd name="connsiteX24" fmla="*/ 1114493 w 1477915"/>
                    <a:gd name="connsiteY24" fmla="*/ 368369 h 498162"/>
                    <a:gd name="connsiteX25" fmla="*/ 1133529 w 1477915"/>
                    <a:gd name="connsiteY25" fmla="*/ 404711 h 498162"/>
                    <a:gd name="connsiteX26" fmla="*/ 1088535 w 1477915"/>
                    <a:gd name="connsiteY26" fmla="*/ 430670 h 498162"/>
                    <a:gd name="connsiteX27" fmla="*/ 1081613 w 1477915"/>
                    <a:gd name="connsiteY27" fmla="*/ 435861 h 498162"/>
                    <a:gd name="connsiteX28" fmla="*/ 1064306 w 1477915"/>
                    <a:gd name="connsiteY28" fmla="*/ 461820 h 498162"/>
                    <a:gd name="connsiteX29" fmla="*/ 1047001 w 1477915"/>
                    <a:gd name="connsiteY29" fmla="*/ 473934 h 498162"/>
                    <a:gd name="connsiteX30" fmla="*/ 1031425 w 1477915"/>
                    <a:gd name="connsiteY30" fmla="*/ 498162 h 498162"/>
                    <a:gd name="connsiteX31" fmla="*/ 1010658 w 1477915"/>
                    <a:gd name="connsiteY31" fmla="*/ 472203 h 498162"/>
                    <a:gd name="connsiteX32" fmla="*/ 989891 w 1477915"/>
                    <a:gd name="connsiteY32" fmla="*/ 458359 h 498162"/>
                    <a:gd name="connsiteX33" fmla="*/ 951819 w 1477915"/>
                    <a:gd name="connsiteY33" fmla="*/ 447975 h 498162"/>
                    <a:gd name="connsiteX34" fmla="*/ 943166 w 1477915"/>
                    <a:gd name="connsiteY34" fmla="*/ 406441 h 498162"/>
                    <a:gd name="connsiteX35" fmla="*/ 912015 w 1477915"/>
                    <a:gd name="connsiteY35" fmla="*/ 392597 h 498162"/>
                    <a:gd name="connsiteX36" fmla="*/ 899901 w 1477915"/>
                    <a:gd name="connsiteY36" fmla="*/ 363177 h 498162"/>
                    <a:gd name="connsiteX37" fmla="*/ 872212 w 1477915"/>
                    <a:gd name="connsiteY37" fmla="*/ 356255 h 498162"/>
                    <a:gd name="connsiteX38" fmla="*/ 856636 w 1477915"/>
                    <a:gd name="connsiteY38" fmla="*/ 352794 h 498162"/>
                    <a:gd name="connsiteX39" fmla="*/ 844523 w 1477915"/>
                    <a:gd name="connsiteY39" fmla="*/ 337218 h 498162"/>
                    <a:gd name="connsiteX40" fmla="*/ 847984 w 1477915"/>
                    <a:gd name="connsiteY40" fmla="*/ 325104 h 498162"/>
                    <a:gd name="connsiteX41" fmla="*/ 844523 w 1477915"/>
                    <a:gd name="connsiteY41" fmla="*/ 299146 h 498162"/>
                    <a:gd name="connsiteX42" fmla="*/ 841061 w 1477915"/>
                    <a:gd name="connsiteY42" fmla="*/ 283570 h 498162"/>
                    <a:gd name="connsiteX43" fmla="*/ 849714 w 1477915"/>
                    <a:gd name="connsiteY43" fmla="*/ 267995 h 498162"/>
                    <a:gd name="connsiteX44" fmla="*/ 849714 w 1477915"/>
                    <a:gd name="connsiteY44" fmla="*/ 257612 h 498162"/>
                    <a:gd name="connsiteX45" fmla="*/ 808180 w 1477915"/>
                    <a:gd name="connsiteY45" fmla="*/ 257612 h 498162"/>
                    <a:gd name="connsiteX46" fmla="*/ 801258 w 1477915"/>
                    <a:gd name="connsiteY46" fmla="*/ 219539 h 498162"/>
                    <a:gd name="connsiteX47" fmla="*/ 782222 w 1477915"/>
                    <a:gd name="connsiteY47" fmla="*/ 203964 h 498162"/>
                    <a:gd name="connsiteX48" fmla="*/ 751071 w 1477915"/>
                    <a:gd name="connsiteY48" fmla="*/ 169352 h 498162"/>
                    <a:gd name="connsiteX49" fmla="*/ 719921 w 1477915"/>
                    <a:gd name="connsiteY49" fmla="*/ 155508 h 498162"/>
                    <a:gd name="connsiteX50" fmla="*/ 700885 w 1477915"/>
                    <a:gd name="connsiteY50" fmla="*/ 153777 h 498162"/>
                    <a:gd name="connsiteX51" fmla="*/ 671465 w 1477915"/>
                    <a:gd name="connsiteY51" fmla="*/ 139932 h 498162"/>
                    <a:gd name="connsiteX52" fmla="*/ 614355 w 1477915"/>
                    <a:gd name="connsiteY52" fmla="*/ 127818 h 498162"/>
                    <a:gd name="connsiteX53" fmla="*/ 591858 w 1477915"/>
                    <a:gd name="connsiteY53" fmla="*/ 120896 h 498162"/>
                    <a:gd name="connsiteX54" fmla="*/ 555516 w 1477915"/>
                    <a:gd name="connsiteY54" fmla="*/ 124357 h 498162"/>
                    <a:gd name="connsiteX55" fmla="*/ 501868 w 1477915"/>
                    <a:gd name="connsiteY55" fmla="*/ 139932 h 498162"/>
                    <a:gd name="connsiteX56" fmla="*/ 489753 w 1477915"/>
                    <a:gd name="connsiteY56" fmla="*/ 155508 h 498162"/>
                    <a:gd name="connsiteX57" fmla="*/ 494945 w 1477915"/>
                    <a:gd name="connsiteY57" fmla="*/ 178005 h 498162"/>
                    <a:gd name="connsiteX58" fmla="*/ 494945 w 1477915"/>
                    <a:gd name="connsiteY58" fmla="*/ 190119 h 498162"/>
                    <a:gd name="connsiteX59" fmla="*/ 453412 w 1477915"/>
                    <a:gd name="connsiteY59" fmla="*/ 190119 h 498162"/>
                    <a:gd name="connsiteX60" fmla="*/ 427452 w 1477915"/>
                    <a:gd name="connsiteY60" fmla="*/ 209156 h 498162"/>
                    <a:gd name="connsiteX61" fmla="*/ 401494 w 1477915"/>
                    <a:gd name="connsiteY61" fmla="*/ 207425 h 498162"/>
                    <a:gd name="connsiteX62" fmla="*/ 373805 w 1477915"/>
                    <a:gd name="connsiteY62" fmla="*/ 223000 h 498162"/>
                    <a:gd name="connsiteX63" fmla="*/ 363421 w 1477915"/>
                    <a:gd name="connsiteY63" fmla="*/ 240306 h 498162"/>
                    <a:gd name="connsiteX64" fmla="*/ 328810 w 1477915"/>
                    <a:gd name="connsiteY64" fmla="*/ 243767 h 498162"/>
                    <a:gd name="connsiteX65" fmla="*/ 327080 w 1477915"/>
                    <a:gd name="connsiteY65" fmla="*/ 261073 h 498162"/>
                    <a:gd name="connsiteX66" fmla="*/ 297659 w 1477915"/>
                    <a:gd name="connsiteY66" fmla="*/ 266265 h 498162"/>
                    <a:gd name="connsiteX67" fmla="*/ 285546 w 1477915"/>
                    <a:gd name="connsiteY67" fmla="*/ 280109 h 498162"/>
                    <a:gd name="connsiteX68" fmla="*/ 269970 w 1477915"/>
                    <a:gd name="connsiteY68" fmla="*/ 293954 h 498162"/>
                    <a:gd name="connsiteX69" fmla="*/ 219783 w 1477915"/>
                    <a:gd name="connsiteY69" fmla="*/ 316451 h 498162"/>
                    <a:gd name="connsiteX70" fmla="*/ 200747 w 1477915"/>
                    <a:gd name="connsiteY70" fmla="*/ 312990 h 498162"/>
                    <a:gd name="connsiteX71" fmla="*/ 190363 w 1477915"/>
                    <a:gd name="connsiteY71" fmla="*/ 333757 h 498162"/>
                    <a:gd name="connsiteX72" fmla="*/ 154022 w 1477915"/>
                    <a:gd name="connsiteY72" fmla="*/ 351063 h 498162"/>
                    <a:gd name="connsiteX73" fmla="*/ 150559 w 1477915"/>
                    <a:gd name="connsiteY73" fmla="*/ 363177 h 498162"/>
                    <a:gd name="connsiteX74" fmla="*/ 133255 w 1477915"/>
                    <a:gd name="connsiteY74" fmla="*/ 370099 h 498162"/>
                    <a:gd name="connsiteX75" fmla="*/ 126332 w 1477915"/>
                    <a:gd name="connsiteY75" fmla="*/ 373560 h 498162"/>
                    <a:gd name="connsiteX76" fmla="*/ 117679 w 1477915"/>
                    <a:gd name="connsiteY76" fmla="*/ 366638 h 498162"/>
                    <a:gd name="connsiteX77" fmla="*/ 89990 w 1477915"/>
                    <a:gd name="connsiteY77" fmla="*/ 357985 h 498162"/>
                    <a:gd name="connsiteX78" fmla="*/ 34611 w 1477915"/>
                    <a:gd name="connsiteY78" fmla="*/ 347602 h 498162"/>
                    <a:gd name="connsiteX79" fmla="*/ 8653 w 1477915"/>
                    <a:gd name="connsiteY79" fmla="*/ 354524 h 498162"/>
                    <a:gd name="connsiteX80" fmla="*/ 898 w 1477915"/>
                    <a:gd name="connsiteY80" fmla="*/ 348062 h 498162"/>
                    <a:gd name="connsiteX81" fmla="*/ 0 w 1477915"/>
                    <a:gd name="connsiteY81" fmla="*/ 342756 h 498162"/>
                    <a:gd name="connsiteX82" fmla="*/ 14536 w 1477915"/>
                    <a:gd name="connsiteY82" fmla="*/ 321989 h 498162"/>
                    <a:gd name="connsiteX83" fmla="*/ 16613 w 1477915"/>
                    <a:gd name="connsiteY83" fmla="*/ 294992 h 498162"/>
                    <a:gd name="connsiteX84" fmla="*/ 14536 w 1477915"/>
                    <a:gd name="connsiteY84" fmla="*/ 267995 h 498162"/>
                    <a:gd name="connsiteX85" fmla="*/ 18690 w 1477915"/>
                    <a:gd name="connsiteY85" fmla="*/ 249305 h 498162"/>
                    <a:gd name="connsiteX86" fmla="*/ 18690 w 1477915"/>
                    <a:gd name="connsiteY86" fmla="*/ 230615 h 498162"/>
                    <a:gd name="connsiteX87" fmla="*/ 4153 w 1477915"/>
                    <a:gd name="connsiteY87" fmla="*/ 176621 h 498162"/>
                    <a:gd name="connsiteX88" fmla="*/ 10268 w 1477915"/>
                    <a:gd name="connsiteY88" fmla="*/ 103242 h 498162"/>
                    <a:gd name="connsiteX89" fmla="*/ 1022084 w 1477915"/>
                    <a:gd name="connsiteY89" fmla="*/ 91440 h 498162"/>
                    <a:gd name="connsiteX0" fmla="*/ 930644 w 1477915"/>
                    <a:gd name="connsiteY0" fmla="*/ 0 h 498162"/>
                    <a:gd name="connsiteX1" fmla="*/ 1475457 w 1477915"/>
                    <a:gd name="connsiteY1" fmla="*/ 103242 h 498162"/>
                    <a:gd name="connsiteX2" fmla="*/ 1477915 w 1477915"/>
                    <a:gd name="connsiteY2" fmla="*/ 127818 h 498162"/>
                    <a:gd name="connsiteX3" fmla="*/ 1477915 w 1477915"/>
                    <a:gd name="connsiteY3" fmla="*/ 160699 h 498162"/>
                    <a:gd name="connsiteX4" fmla="*/ 1453687 w 1477915"/>
                    <a:gd name="connsiteY4" fmla="*/ 193580 h 498162"/>
                    <a:gd name="connsiteX5" fmla="*/ 1451956 w 1477915"/>
                    <a:gd name="connsiteY5" fmla="*/ 259342 h 498162"/>
                    <a:gd name="connsiteX6" fmla="*/ 1457148 w 1477915"/>
                    <a:gd name="connsiteY6" fmla="*/ 274918 h 498162"/>
                    <a:gd name="connsiteX7" fmla="*/ 1457148 w 1477915"/>
                    <a:gd name="connsiteY7" fmla="*/ 292223 h 498162"/>
                    <a:gd name="connsiteX8" fmla="*/ 1434651 w 1477915"/>
                    <a:gd name="connsiteY8" fmla="*/ 314721 h 498162"/>
                    <a:gd name="connsiteX9" fmla="*/ 1427729 w 1477915"/>
                    <a:gd name="connsiteY9" fmla="*/ 325104 h 498162"/>
                    <a:gd name="connsiteX10" fmla="*/ 1403499 w 1477915"/>
                    <a:gd name="connsiteY10" fmla="*/ 352794 h 498162"/>
                    <a:gd name="connsiteX11" fmla="*/ 1387925 w 1477915"/>
                    <a:gd name="connsiteY11" fmla="*/ 340679 h 498162"/>
                    <a:gd name="connsiteX12" fmla="*/ 1358505 w 1477915"/>
                    <a:gd name="connsiteY12" fmla="*/ 363177 h 498162"/>
                    <a:gd name="connsiteX13" fmla="*/ 1336007 w 1477915"/>
                    <a:gd name="connsiteY13" fmla="*/ 373560 h 498162"/>
                    <a:gd name="connsiteX14" fmla="*/ 1323894 w 1477915"/>
                    <a:gd name="connsiteY14" fmla="*/ 380483 h 498162"/>
                    <a:gd name="connsiteX15" fmla="*/ 1304857 w 1477915"/>
                    <a:gd name="connsiteY15" fmla="*/ 392597 h 498162"/>
                    <a:gd name="connsiteX16" fmla="*/ 1292742 w 1477915"/>
                    <a:gd name="connsiteY16" fmla="*/ 422017 h 498162"/>
                    <a:gd name="connsiteX17" fmla="*/ 1265053 w 1477915"/>
                    <a:gd name="connsiteY17" fmla="*/ 408172 h 498162"/>
                    <a:gd name="connsiteX18" fmla="*/ 1242556 w 1477915"/>
                    <a:gd name="connsiteY18" fmla="*/ 416825 h 498162"/>
                    <a:gd name="connsiteX19" fmla="*/ 1226981 w 1477915"/>
                    <a:gd name="connsiteY19" fmla="*/ 401250 h 498162"/>
                    <a:gd name="connsiteX20" fmla="*/ 1195830 w 1477915"/>
                    <a:gd name="connsiteY20" fmla="*/ 389136 h 498162"/>
                    <a:gd name="connsiteX21" fmla="*/ 1162949 w 1477915"/>
                    <a:gd name="connsiteY21" fmla="*/ 383944 h 498162"/>
                    <a:gd name="connsiteX22" fmla="*/ 1133529 w 1477915"/>
                    <a:gd name="connsiteY22" fmla="*/ 340679 h 498162"/>
                    <a:gd name="connsiteX23" fmla="*/ 1114493 w 1477915"/>
                    <a:gd name="connsiteY23" fmla="*/ 342410 h 498162"/>
                    <a:gd name="connsiteX24" fmla="*/ 1114493 w 1477915"/>
                    <a:gd name="connsiteY24" fmla="*/ 368369 h 498162"/>
                    <a:gd name="connsiteX25" fmla="*/ 1133529 w 1477915"/>
                    <a:gd name="connsiteY25" fmla="*/ 404711 h 498162"/>
                    <a:gd name="connsiteX26" fmla="*/ 1088535 w 1477915"/>
                    <a:gd name="connsiteY26" fmla="*/ 430670 h 498162"/>
                    <a:gd name="connsiteX27" fmla="*/ 1081613 w 1477915"/>
                    <a:gd name="connsiteY27" fmla="*/ 435861 h 498162"/>
                    <a:gd name="connsiteX28" fmla="*/ 1064306 w 1477915"/>
                    <a:gd name="connsiteY28" fmla="*/ 461820 h 498162"/>
                    <a:gd name="connsiteX29" fmla="*/ 1047001 w 1477915"/>
                    <a:gd name="connsiteY29" fmla="*/ 473934 h 498162"/>
                    <a:gd name="connsiteX30" fmla="*/ 1031425 w 1477915"/>
                    <a:gd name="connsiteY30" fmla="*/ 498162 h 498162"/>
                    <a:gd name="connsiteX31" fmla="*/ 1010658 w 1477915"/>
                    <a:gd name="connsiteY31" fmla="*/ 472203 h 498162"/>
                    <a:gd name="connsiteX32" fmla="*/ 989891 w 1477915"/>
                    <a:gd name="connsiteY32" fmla="*/ 458359 h 498162"/>
                    <a:gd name="connsiteX33" fmla="*/ 951819 w 1477915"/>
                    <a:gd name="connsiteY33" fmla="*/ 447975 h 498162"/>
                    <a:gd name="connsiteX34" fmla="*/ 943166 w 1477915"/>
                    <a:gd name="connsiteY34" fmla="*/ 406441 h 498162"/>
                    <a:gd name="connsiteX35" fmla="*/ 912015 w 1477915"/>
                    <a:gd name="connsiteY35" fmla="*/ 392597 h 498162"/>
                    <a:gd name="connsiteX36" fmla="*/ 899901 w 1477915"/>
                    <a:gd name="connsiteY36" fmla="*/ 363177 h 498162"/>
                    <a:gd name="connsiteX37" fmla="*/ 872212 w 1477915"/>
                    <a:gd name="connsiteY37" fmla="*/ 356255 h 498162"/>
                    <a:gd name="connsiteX38" fmla="*/ 856636 w 1477915"/>
                    <a:gd name="connsiteY38" fmla="*/ 352794 h 498162"/>
                    <a:gd name="connsiteX39" fmla="*/ 844523 w 1477915"/>
                    <a:gd name="connsiteY39" fmla="*/ 337218 h 498162"/>
                    <a:gd name="connsiteX40" fmla="*/ 847984 w 1477915"/>
                    <a:gd name="connsiteY40" fmla="*/ 325104 h 498162"/>
                    <a:gd name="connsiteX41" fmla="*/ 844523 w 1477915"/>
                    <a:gd name="connsiteY41" fmla="*/ 299146 h 498162"/>
                    <a:gd name="connsiteX42" fmla="*/ 841061 w 1477915"/>
                    <a:gd name="connsiteY42" fmla="*/ 283570 h 498162"/>
                    <a:gd name="connsiteX43" fmla="*/ 849714 w 1477915"/>
                    <a:gd name="connsiteY43" fmla="*/ 267995 h 498162"/>
                    <a:gd name="connsiteX44" fmla="*/ 849714 w 1477915"/>
                    <a:gd name="connsiteY44" fmla="*/ 257612 h 498162"/>
                    <a:gd name="connsiteX45" fmla="*/ 808180 w 1477915"/>
                    <a:gd name="connsiteY45" fmla="*/ 257612 h 498162"/>
                    <a:gd name="connsiteX46" fmla="*/ 801258 w 1477915"/>
                    <a:gd name="connsiteY46" fmla="*/ 219539 h 498162"/>
                    <a:gd name="connsiteX47" fmla="*/ 782222 w 1477915"/>
                    <a:gd name="connsiteY47" fmla="*/ 203964 h 498162"/>
                    <a:gd name="connsiteX48" fmla="*/ 751071 w 1477915"/>
                    <a:gd name="connsiteY48" fmla="*/ 169352 h 498162"/>
                    <a:gd name="connsiteX49" fmla="*/ 719921 w 1477915"/>
                    <a:gd name="connsiteY49" fmla="*/ 155508 h 498162"/>
                    <a:gd name="connsiteX50" fmla="*/ 700885 w 1477915"/>
                    <a:gd name="connsiteY50" fmla="*/ 153777 h 498162"/>
                    <a:gd name="connsiteX51" fmla="*/ 671465 w 1477915"/>
                    <a:gd name="connsiteY51" fmla="*/ 139932 h 498162"/>
                    <a:gd name="connsiteX52" fmla="*/ 614355 w 1477915"/>
                    <a:gd name="connsiteY52" fmla="*/ 127818 h 498162"/>
                    <a:gd name="connsiteX53" fmla="*/ 591858 w 1477915"/>
                    <a:gd name="connsiteY53" fmla="*/ 120896 h 498162"/>
                    <a:gd name="connsiteX54" fmla="*/ 555516 w 1477915"/>
                    <a:gd name="connsiteY54" fmla="*/ 124357 h 498162"/>
                    <a:gd name="connsiteX55" fmla="*/ 501868 w 1477915"/>
                    <a:gd name="connsiteY55" fmla="*/ 139932 h 498162"/>
                    <a:gd name="connsiteX56" fmla="*/ 489753 w 1477915"/>
                    <a:gd name="connsiteY56" fmla="*/ 155508 h 498162"/>
                    <a:gd name="connsiteX57" fmla="*/ 494945 w 1477915"/>
                    <a:gd name="connsiteY57" fmla="*/ 178005 h 498162"/>
                    <a:gd name="connsiteX58" fmla="*/ 494945 w 1477915"/>
                    <a:gd name="connsiteY58" fmla="*/ 190119 h 498162"/>
                    <a:gd name="connsiteX59" fmla="*/ 453412 w 1477915"/>
                    <a:gd name="connsiteY59" fmla="*/ 190119 h 498162"/>
                    <a:gd name="connsiteX60" fmla="*/ 427452 w 1477915"/>
                    <a:gd name="connsiteY60" fmla="*/ 209156 h 498162"/>
                    <a:gd name="connsiteX61" fmla="*/ 401494 w 1477915"/>
                    <a:gd name="connsiteY61" fmla="*/ 207425 h 498162"/>
                    <a:gd name="connsiteX62" fmla="*/ 373805 w 1477915"/>
                    <a:gd name="connsiteY62" fmla="*/ 223000 h 498162"/>
                    <a:gd name="connsiteX63" fmla="*/ 363421 w 1477915"/>
                    <a:gd name="connsiteY63" fmla="*/ 240306 h 498162"/>
                    <a:gd name="connsiteX64" fmla="*/ 328810 w 1477915"/>
                    <a:gd name="connsiteY64" fmla="*/ 243767 h 498162"/>
                    <a:gd name="connsiteX65" fmla="*/ 327080 w 1477915"/>
                    <a:gd name="connsiteY65" fmla="*/ 261073 h 498162"/>
                    <a:gd name="connsiteX66" fmla="*/ 297659 w 1477915"/>
                    <a:gd name="connsiteY66" fmla="*/ 266265 h 498162"/>
                    <a:gd name="connsiteX67" fmla="*/ 285546 w 1477915"/>
                    <a:gd name="connsiteY67" fmla="*/ 280109 h 498162"/>
                    <a:gd name="connsiteX68" fmla="*/ 269970 w 1477915"/>
                    <a:gd name="connsiteY68" fmla="*/ 293954 h 498162"/>
                    <a:gd name="connsiteX69" fmla="*/ 219783 w 1477915"/>
                    <a:gd name="connsiteY69" fmla="*/ 316451 h 498162"/>
                    <a:gd name="connsiteX70" fmla="*/ 200747 w 1477915"/>
                    <a:gd name="connsiteY70" fmla="*/ 312990 h 498162"/>
                    <a:gd name="connsiteX71" fmla="*/ 190363 w 1477915"/>
                    <a:gd name="connsiteY71" fmla="*/ 333757 h 498162"/>
                    <a:gd name="connsiteX72" fmla="*/ 154022 w 1477915"/>
                    <a:gd name="connsiteY72" fmla="*/ 351063 h 498162"/>
                    <a:gd name="connsiteX73" fmla="*/ 150559 w 1477915"/>
                    <a:gd name="connsiteY73" fmla="*/ 363177 h 498162"/>
                    <a:gd name="connsiteX74" fmla="*/ 133255 w 1477915"/>
                    <a:gd name="connsiteY74" fmla="*/ 370099 h 498162"/>
                    <a:gd name="connsiteX75" fmla="*/ 126332 w 1477915"/>
                    <a:gd name="connsiteY75" fmla="*/ 373560 h 498162"/>
                    <a:gd name="connsiteX76" fmla="*/ 117679 w 1477915"/>
                    <a:gd name="connsiteY76" fmla="*/ 366638 h 498162"/>
                    <a:gd name="connsiteX77" fmla="*/ 89990 w 1477915"/>
                    <a:gd name="connsiteY77" fmla="*/ 357985 h 498162"/>
                    <a:gd name="connsiteX78" fmla="*/ 34611 w 1477915"/>
                    <a:gd name="connsiteY78" fmla="*/ 347602 h 498162"/>
                    <a:gd name="connsiteX79" fmla="*/ 8653 w 1477915"/>
                    <a:gd name="connsiteY79" fmla="*/ 354524 h 498162"/>
                    <a:gd name="connsiteX80" fmla="*/ 898 w 1477915"/>
                    <a:gd name="connsiteY80" fmla="*/ 348062 h 498162"/>
                    <a:gd name="connsiteX81" fmla="*/ 0 w 1477915"/>
                    <a:gd name="connsiteY81" fmla="*/ 342756 h 498162"/>
                    <a:gd name="connsiteX82" fmla="*/ 14536 w 1477915"/>
                    <a:gd name="connsiteY82" fmla="*/ 321989 h 498162"/>
                    <a:gd name="connsiteX83" fmla="*/ 16613 w 1477915"/>
                    <a:gd name="connsiteY83" fmla="*/ 294992 h 498162"/>
                    <a:gd name="connsiteX84" fmla="*/ 14536 w 1477915"/>
                    <a:gd name="connsiteY84" fmla="*/ 267995 h 498162"/>
                    <a:gd name="connsiteX85" fmla="*/ 18690 w 1477915"/>
                    <a:gd name="connsiteY85" fmla="*/ 249305 h 498162"/>
                    <a:gd name="connsiteX86" fmla="*/ 18690 w 1477915"/>
                    <a:gd name="connsiteY86" fmla="*/ 230615 h 498162"/>
                    <a:gd name="connsiteX87" fmla="*/ 4153 w 1477915"/>
                    <a:gd name="connsiteY87" fmla="*/ 176621 h 498162"/>
                    <a:gd name="connsiteX88" fmla="*/ 10268 w 1477915"/>
                    <a:gd name="connsiteY88" fmla="*/ 103242 h 498162"/>
                    <a:gd name="connsiteX0" fmla="*/ 1475457 w 1477915"/>
                    <a:gd name="connsiteY0" fmla="*/ 0 h 394920"/>
                    <a:gd name="connsiteX1" fmla="*/ 1477915 w 1477915"/>
                    <a:gd name="connsiteY1" fmla="*/ 24576 h 394920"/>
                    <a:gd name="connsiteX2" fmla="*/ 1477915 w 1477915"/>
                    <a:gd name="connsiteY2" fmla="*/ 57457 h 394920"/>
                    <a:gd name="connsiteX3" fmla="*/ 1453687 w 1477915"/>
                    <a:gd name="connsiteY3" fmla="*/ 90338 h 394920"/>
                    <a:gd name="connsiteX4" fmla="*/ 1451956 w 1477915"/>
                    <a:gd name="connsiteY4" fmla="*/ 156100 h 394920"/>
                    <a:gd name="connsiteX5" fmla="*/ 1457148 w 1477915"/>
                    <a:gd name="connsiteY5" fmla="*/ 171676 h 394920"/>
                    <a:gd name="connsiteX6" fmla="*/ 1457148 w 1477915"/>
                    <a:gd name="connsiteY6" fmla="*/ 188981 h 394920"/>
                    <a:gd name="connsiteX7" fmla="*/ 1434651 w 1477915"/>
                    <a:gd name="connsiteY7" fmla="*/ 211479 h 394920"/>
                    <a:gd name="connsiteX8" fmla="*/ 1427729 w 1477915"/>
                    <a:gd name="connsiteY8" fmla="*/ 221862 h 394920"/>
                    <a:gd name="connsiteX9" fmla="*/ 1403499 w 1477915"/>
                    <a:gd name="connsiteY9" fmla="*/ 249552 h 394920"/>
                    <a:gd name="connsiteX10" fmla="*/ 1387925 w 1477915"/>
                    <a:gd name="connsiteY10" fmla="*/ 237437 h 394920"/>
                    <a:gd name="connsiteX11" fmla="*/ 1358505 w 1477915"/>
                    <a:gd name="connsiteY11" fmla="*/ 259935 h 394920"/>
                    <a:gd name="connsiteX12" fmla="*/ 1336007 w 1477915"/>
                    <a:gd name="connsiteY12" fmla="*/ 270318 h 394920"/>
                    <a:gd name="connsiteX13" fmla="*/ 1323894 w 1477915"/>
                    <a:gd name="connsiteY13" fmla="*/ 277241 h 394920"/>
                    <a:gd name="connsiteX14" fmla="*/ 1304857 w 1477915"/>
                    <a:gd name="connsiteY14" fmla="*/ 289355 h 394920"/>
                    <a:gd name="connsiteX15" fmla="*/ 1292742 w 1477915"/>
                    <a:gd name="connsiteY15" fmla="*/ 318775 h 394920"/>
                    <a:gd name="connsiteX16" fmla="*/ 1265053 w 1477915"/>
                    <a:gd name="connsiteY16" fmla="*/ 304930 h 394920"/>
                    <a:gd name="connsiteX17" fmla="*/ 1242556 w 1477915"/>
                    <a:gd name="connsiteY17" fmla="*/ 313583 h 394920"/>
                    <a:gd name="connsiteX18" fmla="*/ 1226981 w 1477915"/>
                    <a:gd name="connsiteY18" fmla="*/ 298008 h 394920"/>
                    <a:gd name="connsiteX19" fmla="*/ 1195830 w 1477915"/>
                    <a:gd name="connsiteY19" fmla="*/ 285894 h 394920"/>
                    <a:gd name="connsiteX20" fmla="*/ 1162949 w 1477915"/>
                    <a:gd name="connsiteY20" fmla="*/ 280702 h 394920"/>
                    <a:gd name="connsiteX21" fmla="*/ 1133529 w 1477915"/>
                    <a:gd name="connsiteY21" fmla="*/ 237437 h 394920"/>
                    <a:gd name="connsiteX22" fmla="*/ 1114493 w 1477915"/>
                    <a:gd name="connsiteY22" fmla="*/ 239168 h 394920"/>
                    <a:gd name="connsiteX23" fmla="*/ 1114493 w 1477915"/>
                    <a:gd name="connsiteY23" fmla="*/ 265127 h 394920"/>
                    <a:gd name="connsiteX24" fmla="*/ 1133529 w 1477915"/>
                    <a:gd name="connsiteY24" fmla="*/ 301469 h 394920"/>
                    <a:gd name="connsiteX25" fmla="*/ 1088535 w 1477915"/>
                    <a:gd name="connsiteY25" fmla="*/ 327428 h 394920"/>
                    <a:gd name="connsiteX26" fmla="*/ 1081613 w 1477915"/>
                    <a:gd name="connsiteY26" fmla="*/ 332619 h 394920"/>
                    <a:gd name="connsiteX27" fmla="*/ 1064306 w 1477915"/>
                    <a:gd name="connsiteY27" fmla="*/ 358578 h 394920"/>
                    <a:gd name="connsiteX28" fmla="*/ 1047001 w 1477915"/>
                    <a:gd name="connsiteY28" fmla="*/ 370692 h 394920"/>
                    <a:gd name="connsiteX29" fmla="*/ 1031425 w 1477915"/>
                    <a:gd name="connsiteY29" fmla="*/ 394920 h 394920"/>
                    <a:gd name="connsiteX30" fmla="*/ 1010658 w 1477915"/>
                    <a:gd name="connsiteY30" fmla="*/ 368961 h 394920"/>
                    <a:gd name="connsiteX31" fmla="*/ 989891 w 1477915"/>
                    <a:gd name="connsiteY31" fmla="*/ 355117 h 394920"/>
                    <a:gd name="connsiteX32" fmla="*/ 951819 w 1477915"/>
                    <a:gd name="connsiteY32" fmla="*/ 344733 h 394920"/>
                    <a:gd name="connsiteX33" fmla="*/ 943166 w 1477915"/>
                    <a:gd name="connsiteY33" fmla="*/ 303199 h 394920"/>
                    <a:gd name="connsiteX34" fmla="*/ 912015 w 1477915"/>
                    <a:gd name="connsiteY34" fmla="*/ 289355 h 394920"/>
                    <a:gd name="connsiteX35" fmla="*/ 899901 w 1477915"/>
                    <a:gd name="connsiteY35" fmla="*/ 259935 h 394920"/>
                    <a:gd name="connsiteX36" fmla="*/ 872212 w 1477915"/>
                    <a:gd name="connsiteY36" fmla="*/ 253013 h 394920"/>
                    <a:gd name="connsiteX37" fmla="*/ 856636 w 1477915"/>
                    <a:gd name="connsiteY37" fmla="*/ 249552 h 394920"/>
                    <a:gd name="connsiteX38" fmla="*/ 844523 w 1477915"/>
                    <a:gd name="connsiteY38" fmla="*/ 233976 h 394920"/>
                    <a:gd name="connsiteX39" fmla="*/ 847984 w 1477915"/>
                    <a:gd name="connsiteY39" fmla="*/ 221862 h 394920"/>
                    <a:gd name="connsiteX40" fmla="*/ 844523 w 1477915"/>
                    <a:gd name="connsiteY40" fmla="*/ 195904 h 394920"/>
                    <a:gd name="connsiteX41" fmla="*/ 841061 w 1477915"/>
                    <a:gd name="connsiteY41" fmla="*/ 180328 h 394920"/>
                    <a:gd name="connsiteX42" fmla="*/ 849714 w 1477915"/>
                    <a:gd name="connsiteY42" fmla="*/ 164753 h 394920"/>
                    <a:gd name="connsiteX43" fmla="*/ 849714 w 1477915"/>
                    <a:gd name="connsiteY43" fmla="*/ 154370 h 394920"/>
                    <a:gd name="connsiteX44" fmla="*/ 808180 w 1477915"/>
                    <a:gd name="connsiteY44" fmla="*/ 154370 h 394920"/>
                    <a:gd name="connsiteX45" fmla="*/ 801258 w 1477915"/>
                    <a:gd name="connsiteY45" fmla="*/ 116297 h 394920"/>
                    <a:gd name="connsiteX46" fmla="*/ 782222 w 1477915"/>
                    <a:gd name="connsiteY46" fmla="*/ 100722 h 394920"/>
                    <a:gd name="connsiteX47" fmla="*/ 751071 w 1477915"/>
                    <a:gd name="connsiteY47" fmla="*/ 66110 h 394920"/>
                    <a:gd name="connsiteX48" fmla="*/ 719921 w 1477915"/>
                    <a:gd name="connsiteY48" fmla="*/ 52266 h 394920"/>
                    <a:gd name="connsiteX49" fmla="*/ 700885 w 1477915"/>
                    <a:gd name="connsiteY49" fmla="*/ 50535 h 394920"/>
                    <a:gd name="connsiteX50" fmla="*/ 671465 w 1477915"/>
                    <a:gd name="connsiteY50" fmla="*/ 36690 h 394920"/>
                    <a:gd name="connsiteX51" fmla="*/ 614355 w 1477915"/>
                    <a:gd name="connsiteY51" fmla="*/ 24576 h 394920"/>
                    <a:gd name="connsiteX52" fmla="*/ 591858 w 1477915"/>
                    <a:gd name="connsiteY52" fmla="*/ 17654 h 394920"/>
                    <a:gd name="connsiteX53" fmla="*/ 555516 w 1477915"/>
                    <a:gd name="connsiteY53" fmla="*/ 21115 h 394920"/>
                    <a:gd name="connsiteX54" fmla="*/ 501868 w 1477915"/>
                    <a:gd name="connsiteY54" fmla="*/ 36690 h 394920"/>
                    <a:gd name="connsiteX55" fmla="*/ 489753 w 1477915"/>
                    <a:gd name="connsiteY55" fmla="*/ 52266 h 394920"/>
                    <a:gd name="connsiteX56" fmla="*/ 494945 w 1477915"/>
                    <a:gd name="connsiteY56" fmla="*/ 74763 h 394920"/>
                    <a:gd name="connsiteX57" fmla="*/ 494945 w 1477915"/>
                    <a:gd name="connsiteY57" fmla="*/ 86877 h 394920"/>
                    <a:gd name="connsiteX58" fmla="*/ 453412 w 1477915"/>
                    <a:gd name="connsiteY58" fmla="*/ 86877 h 394920"/>
                    <a:gd name="connsiteX59" fmla="*/ 427452 w 1477915"/>
                    <a:gd name="connsiteY59" fmla="*/ 105914 h 394920"/>
                    <a:gd name="connsiteX60" fmla="*/ 401494 w 1477915"/>
                    <a:gd name="connsiteY60" fmla="*/ 104183 h 394920"/>
                    <a:gd name="connsiteX61" fmla="*/ 373805 w 1477915"/>
                    <a:gd name="connsiteY61" fmla="*/ 119758 h 394920"/>
                    <a:gd name="connsiteX62" fmla="*/ 363421 w 1477915"/>
                    <a:gd name="connsiteY62" fmla="*/ 137064 h 394920"/>
                    <a:gd name="connsiteX63" fmla="*/ 328810 w 1477915"/>
                    <a:gd name="connsiteY63" fmla="*/ 140525 h 394920"/>
                    <a:gd name="connsiteX64" fmla="*/ 327080 w 1477915"/>
                    <a:gd name="connsiteY64" fmla="*/ 157831 h 394920"/>
                    <a:gd name="connsiteX65" fmla="*/ 297659 w 1477915"/>
                    <a:gd name="connsiteY65" fmla="*/ 163023 h 394920"/>
                    <a:gd name="connsiteX66" fmla="*/ 285546 w 1477915"/>
                    <a:gd name="connsiteY66" fmla="*/ 176867 h 394920"/>
                    <a:gd name="connsiteX67" fmla="*/ 269970 w 1477915"/>
                    <a:gd name="connsiteY67" fmla="*/ 190712 h 394920"/>
                    <a:gd name="connsiteX68" fmla="*/ 219783 w 1477915"/>
                    <a:gd name="connsiteY68" fmla="*/ 213209 h 394920"/>
                    <a:gd name="connsiteX69" fmla="*/ 200747 w 1477915"/>
                    <a:gd name="connsiteY69" fmla="*/ 209748 h 394920"/>
                    <a:gd name="connsiteX70" fmla="*/ 190363 w 1477915"/>
                    <a:gd name="connsiteY70" fmla="*/ 230515 h 394920"/>
                    <a:gd name="connsiteX71" fmla="*/ 154022 w 1477915"/>
                    <a:gd name="connsiteY71" fmla="*/ 247821 h 394920"/>
                    <a:gd name="connsiteX72" fmla="*/ 150559 w 1477915"/>
                    <a:gd name="connsiteY72" fmla="*/ 259935 h 394920"/>
                    <a:gd name="connsiteX73" fmla="*/ 133255 w 1477915"/>
                    <a:gd name="connsiteY73" fmla="*/ 266857 h 394920"/>
                    <a:gd name="connsiteX74" fmla="*/ 126332 w 1477915"/>
                    <a:gd name="connsiteY74" fmla="*/ 270318 h 394920"/>
                    <a:gd name="connsiteX75" fmla="*/ 117679 w 1477915"/>
                    <a:gd name="connsiteY75" fmla="*/ 263396 h 394920"/>
                    <a:gd name="connsiteX76" fmla="*/ 89990 w 1477915"/>
                    <a:gd name="connsiteY76" fmla="*/ 254743 h 394920"/>
                    <a:gd name="connsiteX77" fmla="*/ 34611 w 1477915"/>
                    <a:gd name="connsiteY77" fmla="*/ 244360 h 394920"/>
                    <a:gd name="connsiteX78" fmla="*/ 8653 w 1477915"/>
                    <a:gd name="connsiteY78" fmla="*/ 251282 h 394920"/>
                    <a:gd name="connsiteX79" fmla="*/ 898 w 1477915"/>
                    <a:gd name="connsiteY79" fmla="*/ 244820 h 394920"/>
                    <a:gd name="connsiteX80" fmla="*/ 0 w 1477915"/>
                    <a:gd name="connsiteY80" fmla="*/ 239514 h 394920"/>
                    <a:gd name="connsiteX81" fmla="*/ 14536 w 1477915"/>
                    <a:gd name="connsiteY81" fmla="*/ 218747 h 394920"/>
                    <a:gd name="connsiteX82" fmla="*/ 16613 w 1477915"/>
                    <a:gd name="connsiteY82" fmla="*/ 191750 h 394920"/>
                    <a:gd name="connsiteX83" fmla="*/ 14536 w 1477915"/>
                    <a:gd name="connsiteY83" fmla="*/ 164753 h 394920"/>
                    <a:gd name="connsiteX84" fmla="*/ 18690 w 1477915"/>
                    <a:gd name="connsiteY84" fmla="*/ 146063 h 394920"/>
                    <a:gd name="connsiteX85" fmla="*/ 18690 w 1477915"/>
                    <a:gd name="connsiteY85" fmla="*/ 127373 h 394920"/>
                    <a:gd name="connsiteX86" fmla="*/ 4153 w 1477915"/>
                    <a:gd name="connsiteY86" fmla="*/ 73379 h 394920"/>
                    <a:gd name="connsiteX87" fmla="*/ 10268 w 1477915"/>
                    <a:gd name="connsiteY87" fmla="*/ 0 h 39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1477915" h="394920">
                      <a:moveTo>
                        <a:pt x="1475457" y="0"/>
                      </a:moveTo>
                      <a:lnTo>
                        <a:pt x="1477915" y="24576"/>
                      </a:lnTo>
                      <a:lnTo>
                        <a:pt x="1477915" y="57457"/>
                      </a:lnTo>
                      <a:lnTo>
                        <a:pt x="1453687" y="90338"/>
                      </a:lnTo>
                      <a:lnTo>
                        <a:pt x="1451956" y="156100"/>
                      </a:lnTo>
                      <a:lnTo>
                        <a:pt x="1457148" y="171676"/>
                      </a:lnTo>
                      <a:lnTo>
                        <a:pt x="1457148" y="188981"/>
                      </a:lnTo>
                      <a:lnTo>
                        <a:pt x="1434651" y="211479"/>
                      </a:lnTo>
                      <a:lnTo>
                        <a:pt x="1427729" y="221862"/>
                      </a:lnTo>
                      <a:lnTo>
                        <a:pt x="1403499" y="249552"/>
                      </a:lnTo>
                      <a:lnTo>
                        <a:pt x="1387925" y="237437"/>
                      </a:lnTo>
                      <a:lnTo>
                        <a:pt x="1358505" y="259935"/>
                      </a:lnTo>
                      <a:lnTo>
                        <a:pt x="1336007" y="270318"/>
                      </a:lnTo>
                      <a:lnTo>
                        <a:pt x="1323894" y="277241"/>
                      </a:lnTo>
                      <a:lnTo>
                        <a:pt x="1304857" y="289355"/>
                      </a:lnTo>
                      <a:lnTo>
                        <a:pt x="1292742" y="318775"/>
                      </a:lnTo>
                      <a:lnTo>
                        <a:pt x="1265053" y="304930"/>
                      </a:lnTo>
                      <a:lnTo>
                        <a:pt x="1242556" y="313583"/>
                      </a:lnTo>
                      <a:lnTo>
                        <a:pt x="1226981" y="298008"/>
                      </a:lnTo>
                      <a:lnTo>
                        <a:pt x="1195830" y="285894"/>
                      </a:lnTo>
                      <a:lnTo>
                        <a:pt x="1162949" y="280702"/>
                      </a:lnTo>
                      <a:lnTo>
                        <a:pt x="1133529" y="237437"/>
                      </a:lnTo>
                      <a:lnTo>
                        <a:pt x="1114493" y="239168"/>
                      </a:lnTo>
                      <a:lnTo>
                        <a:pt x="1114493" y="265127"/>
                      </a:lnTo>
                      <a:lnTo>
                        <a:pt x="1133529" y="301469"/>
                      </a:lnTo>
                      <a:lnTo>
                        <a:pt x="1088535" y="327428"/>
                      </a:lnTo>
                      <a:lnTo>
                        <a:pt x="1081613" y="332619"/>
                      </a:lnTo>
                      <a:lnTo>
                        <a:pt x="1064306" y="358578"/>
                      </a:lnTo>
                      <a:lnTo>
                        <a:pt x="1047001" y="370692"/>
                      </a:lnTo>
                      <a:lnTo>
                        <a:pt x="1031425" y="394920"/>
                      </a:lnTo>
                      <a:lnTo>
                        <a:pt x="1010658" y="368961"/>
                      </a:lnTo>
                      <a:lnTo>
                        <a:pt x="989891" y="355117"/>
                      </a:lnTo>
                      <a:lnTo>
                        <a:pt x="951819" y="344733"/>
                      </a:lnTo>
                      <a:lnTo>
                        <a:pt x="943166" y="303199"/>
                      </a:lnTo>
                      <a:lnTo>
                        <a:pt x="912015" y="289355"/>
                      </a:lnTo>
                      <a:lnTo>
                        <a:pt x="899901" y="259935"/>
                      </a:lnTo>
                      <a:lnTo>
                        <a:pt x="872212" y="253013"/>
                      </a:lnTo>
                      <a:lnTo>
                        <a:pt x="856636" y="249552"/>
                      </a:lnTo>
                      <a:lnTo>
                        <a:pt x="844523" y="233976"/>
                      </a:lnTo>
                      <a:lnTo>
                        <a:pt x="847984" y="221862"/>
                      </a:lnTo>
                      <a:lnTo>
                        <a:pt x="844523" y="195904"/>
                      </a:lnTo>
                      <a:lnTo>
                        <a:pt x="841061" y="180328"/>
                      </a:lnTo>
                      <a:lnTo>
                        <a:pt x="849714" y="164753"/>
                      </a:lnTo>
                      <a:lnTo>
                        <a:pt x="849714" y="154370"/>
                      </a:lnTo>
                      <a:lnTo>
                        <a:pt x="808180" y="154370"/>
                      </a:lnTo>
                      <a:lnTo>
                        <a:pt x="801258" y="116297"/>
                      </a:lnTo>
                      <a:lnTo>
                        <a:pt x="782222" y="100722"/>
                      </a:lnTo>
                      <a:lnTo>
                        <a:pt x="751071" y="66110"/>
                      </a:lnTo>
                      <a:lnTo>
                        <a:pt x="719921" y="52266"/>
                      </a:lnTo>
                      <a:lnTo>
                        <a:pt x="700885" y="50535"/>
                      </a:lnTo>
                      <a:lnTo>
                        <a:pt x="671465" y="36690"/>
                      </a:lnTo>
                      <a:lnTo>
                        <a:pt x="614355" y="24576"/>
                      </a:lnTo>
                      <a:lnTo>
                        <a:pt x="591858" y="17654"/>
                      </a:lnTo>
                      <a:lnTo>
                        <a:pt x="555516" y="21115"/>
                      </a:lnTo>
                      <a:lnTo>
                        <a:pt x="501868" y="36690"/>
                      </a:lnTo>
                      <a:lnTo>
                        <a:pt x="489753" y="52266"/>
                      </a:lnTo>
                      <a:lnTo>
                        <a:pt x="494945" y="74763"/>
                      </a:lnTo>
                      <a:lnTo>
                        <a:pt x="494945" y="86877"/>
                      </a:lnTo>
                      <a:lnTo>
                        <a:pt x="453412" y="86877"/>
                      </a:lnTo>
                      <a:lnTo>
                        <a:pt x="427452" y="105914"/>
                      </a:lnTo>
                      <a:lnTo>
                        <a:pt x="401494" y="104183"/>
                      </a:lnTo>
                      <a:lnTo>
                        <a:pt x="373805" y="119758"/>
                      </a:lnTo>
                      <a:lnTo>
                        <a:pt x="363421" y="137064"/>
                      </a:lnTo>
                      <a:lnTo>
                        <a:pt x="328810" y="140525"/>
                      </a:lnTo>
                      <a:lnTo>
                        <a:pt x="327080" y="157831"/>
                      </a:lnTo>
                      <a:lnTo>
                        <a:pt x="297659" y="163023"/>
                      </a:lnTo>
                      <a:lnTo>
                        <a:pt x="285546" y="176867"/>
                      </a:lnTo>
                      <a:lnTo>
                        <a:pt x="269970" y="190712"/>
                      </a:lnTo>
                      <a:lnTo>
                        <a:pt x="219783" y="213209"/>
                      </a:lnTo>
                      <a:lnTo>
                        <a:pt x="200747" y="209748"/>
                      </a:lnTo>
                      <a:lnTo>
                        <a:pt x="190363" y="230515"/>
                      </a:lnTo>
                      <a:lnTo>
                        <a:pt x="154022" y="247821"/>
                      </a:lnTo>
                      <a:lnTo>
                        <a:pt x="150559" y="259935"/>
                      </a:lnTo>
                      <a:lnTo>
                        <a:pt x="133255" y="266857"/>
                      </a:lnTo>
                      <a:lnTo>
                        <a:pt x="126332" y="270318"/>
                      </a:lnTo>
                      <a:lnTo>
                        <a:pt x="117679" y="263396"/>
                      </a:lnTo>
                      <a:lnTo>
                        <a:pt x="89990" y="254743"/>
                      </a:lnTo>
                      <a:lnTo>
                        <a:pt x="34611" y="244360"/>
                      </a:lnTo>
                      <a:lnTo>
                        <a:pt x="8653" y="251282"/>
                      </a:lnTo>
                      <a:lnTo>
                        <a:pt x="898" y="244820"/>
                      </a:lnTo>
                      <a:lnTo>
                        <a:pt x="0" y="239514"/>
                      </a:lnTo>
                      <a:lnTo>
                        <a:pt x="14536" y="218747"/>
                      </a:lnTo>
                      <a:lnTo>
                        <a:pt x="16613" y="191750"/>
                      </a:lnTo>
                      <a:lnTo>
                        <a:pt x="14536" y="164753"/>
                      </a:lnTo>
                      <a:lnTo>
                        <a:pt x="18690" y="146063"/>
                      </a:lnTo>
                      <a:lnTo>
                        <a:pt x="18690" y="127373"/>
                      </a:lnTo>
                      <a:lnTo>
                        <a:pt x="4153" y="73379"/>
                      </a:lnTo>
                      <a:lnTo>
                        <a:pt x="10268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3928718F-29E6-120A-9906-35840E6D1147}"/>
                    </a:ext>
                  </a:extLst>
                </p:cNvPr>
                <p:cNvSpPr/>
                <p:nvPr/>
              </p:nvSpPr>
              <p:spPr>
                <a:xfrm>
                  <a:off x="2220186" y="1064580"/>
                  <a:ext cx="980199" cy="1241862"/>
                </a:xfrm>
                <a:custGeom>
                  <a:avLst/>
                  <a:gdLst>
                    <a:gd name="connsiteX0" fmla="*/ 2780028 w 3596640"/>
                    <a:gd name="connsiteY0" fmla="*/ 0 h 4556760"/>
                    <a:gd name="connsiteX1" fmla="*/ 2887980 w 3596640"/>
                    <a:gd name="connsiteY1" fmla="*/ 158750 h 4556760"/>
                    <a:gd name="connsiteX2" fmla="*/ 3008628 w 3596640"/>
                    <a:gd name="connsiteY2" fmla="*/ 177800 h 4556760"/>
                    <a:gd name="connsiteX3" fmla="*/ 3122932 w 3596640"/>
                    <a:gd name="connsiteY3" fmla="*/ 222250 h 4556760"/>
                    <a:gd name="connsiteX4" fmla="*/ 3180080 w 3596640"/>
                    <a:gd name="connsiteY4" fmla="*/ 279400 h 4556760"/>
                    <a:gd name="connsiteX5" fmla="*/ 3262628 w 3596640"/>
                    <a:gd name="connsiteY5" fmla="*/ 247650 h 4556760"/>
                    <a:gd name="connsiteX6" fmla="*/ 3364228 w 3596640"/>
                    <a:gd name="connsiteY6" fmla="*/ 298450 h 4556760"/>
                    <a:gd name="connsiteX7" fmla="*/ 3369792 w 3596640"/>
                    <a:gd name="connsiteY7" fmla="*/ 284942 h 4556760"/>
                    <a:gd name="connsiteX8" fmla="*/ 3421380 w 3596640"/>
                    <a:gd name="connsiteY8" fmla="*/ 373380 h 4556760"/>
                    <a:gd name="connsiteX9" fmla="*/ 3421380 w 3596640"/>
                    <a:gd name="connsiteY9" fmla="*/ 441960 h 4556760"/>
                    <a:gd name="connsiteX10" fmla="*/ 3337560 w 3596640"/>
                    <a:gd name="connsiteY10" fmla="*/ 472440 h 4556760"/>
                    <a:gd name="connsiteX11" fmla="*/ 3200400 w 3596640"/>
                    <a:gd name="connsiteY11" fmla="*/ 739140 h 4556760"/>
                    <a:gd name="connsiteX12" fmla="*/ 3192780 w 3596640"/>
                    <a:gd name="connsiteY12" fmla="*/ 883920 h 4556760"/>
                    <a:gd name="connsiteX13" fmla="*/ 3147060 w 3596640"/>
                    <a:gd name="connsiteY13" fmla="*/ 944880 h 4556760"/>
                    <a:gd name="connsiteX14" fmla="*/ 3154680 w 3596640"/>
                    <a:gd name="connsiteY14" fmla="*/ 1082040 h 4556760"/>
                    <a:gd name="connsiteX15" fmla="*/ 3078480 w 3596640"/>
                    <a:gd name="connsiteY15" fmla="*/ 1196340 h 4556760"/>
                    <a:gd name="connsiteX16" fmla="*/ 3032760 w 3596640"/>
                    <a:gd name="connsiteY16" fmla="*/ 1264920 h 4556760"/>
                    <a:gd name="connsiteX17" fmla="*/ 2895600 w 3596640"/>
                    <a:gd name="connsiteY17" fmla="*/ 1607820 h 4556760"/>
                    <a:gd name="connsiteX18" fmla="*/ 2895600 w 3596640"/>
                    <a:gd name="connsiteY18" fmla="*/ 1699260 h 4556760"/>
                    <a:gd name="connsiteX19" fmla="*/ 2849880 w 3596640"/>
                    <a:gd name="connsiteY19" fmla="*/ 1767840 h 4556760"/>
                    <a:gd name="connsiteX20" fmla="*/ 2842260 w 3596640"/>
                    <a:gd name="connsiteY20" fmla="*/ 1836420 h 4556760"/>
                    <a:gd name="connsiteX21" fmla="*/ 2849880 w 3596640"/>
                    <a:gd name="connsiteY21" fmla="*/ 1935480 h 4556760"/>
                    <a:gd name="connsiteX22" fmla="*/ 2933700 w 3596640"/>
                    <a:gd name="connsiteY22" fmla="*/ 2087880 h 4556760"/>
                    <a:gd name="connsiteX23" fmla="*/ 2895600 w 3596640"/>
                    <a:gd name="connsiteY23" fmla="*/ 2194560 h 4556760"/>
                    <a:gd name="connsiteX24" fmla="*/ 2819400 w 3596640"/>
                    <a:gd name="connsiteY24" fmla="*/ 2278380 h 4556760"/>
                    <a:gd name="connsiteX25" fmla="*/ 2796540 w 3596640"/>
                    <a:gd name="connsiteY25" fmla="*/ 2354580 h 4556760"/>
                    <a:gd name="connsiteX26" fmla="*/ 2773680 w 3596640"/>
                    <a:gd name="connsiteY26" fmla="*/ 2423160 h 4556760"/>
                    <a:gd name="connsiteX27" fmla="*/ 2689860 w 3596640"/>
                    <a:gd name="connsiteY27" fmla="*/ 2438400 h 4556760"/>
                    <a:gd name="connsiteX28" fmla="*/ 2682240 w 3596640"/>
                    <a:gd name="connsiteY28" fmla="*/ 2552700 h 4556760"/>
                    <a:gd name="connsiteX29" fmla="*/ 2712720 w 3596640"/>
                    <a:gd name="connsiteY29" fmla="*/ 2872740 h 4556760"/>
                    <a:gd name="connsiteX30" fmla="*/ 2842260 w 3596640"/>
                    <a:gd name="connsiteY30" fmla="*/ 3246120 h 4556760"/>
                    <a:gd name="connsiteX31" fmla="*/ 3032760 w 3596640"/>
                    <a:gd name="connsiteY31" fmla="*/ 3688080 h 4556760"/>
                    <a:gd name="connsiteX32" fmla="*/ 3147060 w 3596640"/>
                    <a:gd name="connsiteY32" fmla="*/ 3764280 h 4556760"/>
                    <a:gd name="connsiteX33" fmla="*/ 3162300 w 3596640"/>
                    <a:gd name="connsiteY33" fmla="*/ 3924300 h 4556760"/>
                    <a:gd name="connsiteX34" fmla="*/ 3230880 w 3596640"/>
                    <a:gd name="connsiteY34" fmla="*/ 4046220 h 4556760"/>
                    <a:gd name="connsiteX35" fmla="*/ 3482340 w 3596640"/>
                    <a:gd name="connsiteY35" fmla="*/ 4488180 h 4556760"/>
                    <a:gd name="connsiteX36" fmla="*/ 3596640 w 3596640"/>
                    <a:gd name="connsiteY36" fmla="*/ 4556760 h 4556760"/>
                    <a:gd name="connsiteX37" fmla="*/ 3489960 w 3596640"/>
                    <a:gd name="connsiteY37" fmla="*/ 4556760 h 4556760"/>
                    <a:gd name="connsiteX38" fmla="*/ 3421380 w 3596640"/>
                    <a:gd name="connsiteY38" fmla="*/ 4541520 h 4556760"/>
                    <a:gd name="connsiteX39" fmla="*/ 3177540 w 3596640"/>
                    <a:gd name="connsiteY39" fmla="*/ 4343400 h 4556760"/>
                    <a:gd name="connsiteX40" fmla="*/ 3162300 w 3596640"/>
                    <a:gd name="connsiteY40" fmla="*/ 4274820 h 4556760"/>
                    <a:gd name="connsiteX41" fmla="*/ 3124200 w 3596640"/>
                    <a:gd name="connsiteY41" fmla="*/ 4191000 h 4556760"/>
                    <a:gd name="connsiteX42" fmla="*/ 3009900 w 3596640"/>
                    <a:gd name="connsiteY42" fmla="*/ 4145280 h 4556760"/>
                    <a:gd name="connsiteX43" fmla="*/ 2910840 w 3596640"/>
                    <a:gd name="connsiteY43" fmla="*/ 4122420 h 4556760"/>
                    <a:gd name="connsiteX44" fmla="*/ 2796540 w 3596640"/>
                    <a:gd name="connsiteY44" fmla="*/ 3931920 h 4556760"/>
                    <a:gd name="connsiteX45" fmla="*/ 2522220 w 3596640"/>
                    <a:gd name="connsiteY45" fmla="*/ 3756660 h 4556760"/>
                    <a:gd name="connsiteX46" fmla="*/ 2468880 w 3596640"/>
                    <a:gd name="connsiteY46" fmla="*/ 3855720 h 4556760"/>
                    <a:gd name="connsiteX47" fmla="*/ 2468880 w 3596640"/>
                    <a:gd name="connsiteY47" fmla="*/ 3947160 h 4556760"/>
                    <a:gd name="connsiteX48" fmla="*/ 2369820 w 3596640"/>
                    <a:gd name="connsiteY48" fmla="*/ 3870960 h 4556760"/>
                    <a:gd name="connsiteX49" fmla="*/ 2301240 w 3596640"/>
                    <a:gd name="connsiteY49" fmla="*/ 3939540 h 4556760"/>
                    <a:gd name="connsiteX50" fmla="*/ 2202180 w 3596640"/>
                    <a:gd name="connsiteY50" fmla="*/ 3939540 h 4556760"/>
                    <a:gd name="connsiteX51" fmla="*/ 2057400 w 3596640"/>
                    <a:gd name="connsiteY51" fmla="*/ 3970020 h 4556760"/>
                    <a:gd name="connsiteX52" fmla="*/ 2004060 w 3596640"/>
                    <a:gd name="connsiteY52" fmla="*/ 4091940 h 4556760"/>
                    <a:gd name="connsiteX53" fmla="*/ 1897380 w 3596640"/>
                    <a:gd name="connsiteY53" fmla="*/ 4091940 h 4556760"/>
                    <a:gd name="connsiteX54" fmla="*/ 1844040 w 3596640"/>
                    <a:gd name="connsiteY54" fmla="*/ 4069080 h 4556760"/>
                    <a:gd name="connsiteX55" fmla="*/ 1790700 w 3596640"/>
                    <a:gd name="connsiteY55" fmla="*/ 4069080 h 4556760"/>
                    <a:gd name="connsiteX56" fmla="*/ 1722120 w 3596640"/>
                    <a:gd name="connsiteY56" fmla="*/ 4122420 h 4556760"/>
                    <a:gd name="connsiteX57" fmla="*/ 1638300 w 3596640"/>
                    <a:gd name="connsiteY57" fmla="*/ 4122420 h 4556760"/>
                    <a:gd name="connsiteX58" fmla="*/ 1577340 w 3596640"/>
                    <a:gd name="connsiteY58" fmla="*/ 4114800 h 4556760"/>
                    <a:gd name="connsiteX59" fmla="*/ 1432560 w 3596640"/>
                    <a:gd name="connsiteY59" fmla="*/ 4183380 h 4556760"/>
                    <a:gd name="connsiteX60" fmla="*/ 1356360 w 3596640"/>
                    <a:gd name="connsiteY60" fmla="*/ 4053840 h 4556760"/>
                    <a:gd name="connsiteX61" fmla="*/ 1272540 w 3596640"/>
                    <a:gd name="connsiteY61" fmla="*/ 4030980 h 4556760"/>
                    <a:gd name="connsiteX62" fmla="*/ 1196340 w 3596640"/>
                    <a:gd name="connsiteY62" fmla="*/ 4030980 h 4556760"/>
                    <a:gd name="connsiteX63" fmla="*/ 1021080 w 3596640"/>
                    <a:gd name="connsiteY63" fmla="*/ 3931920 h 4556760"/>
                    <a:gd name="connsiteX64" fmla="*/ 967740 w 3596640"/>
                    <a:gd name="connsiteY64" fmla="*/ 3954780 h 4556760"/>
                    <a:gd name="connsiteX65" fmla="*/ 769620 w 3596640"/>
                    <a:gd name="connsiteY65" fmla="*/ 3817620 h 4556760"/>
                    <a:gd name="connsiteX66" fmla="*/ 762000 w 3596640"/>
                    <a:gd name="connsiteY66" fmla="*/ 3710940 h 4556760"/>
                    <a:gd name="connsiteX67" fmla="*/ 647700 w 3596640"/>
                    <a:gd name="connsiteY67" fmla="*/ 3680460 h 4556760"/>
                    <a:gd name="connsiteX68" fmla="*/ 586740 w 3596640"/>
                    <a:gd name="connsiteY68" fmla="*/ 3512820 h 4556760"/>
                    <a:gd name="connsiteX69" fmla="*/ 495300 w 3596640"/>
                    <a:gd name="connsiteY69" fmla="*/ 3451860 h 4556760"/>
                    <a:gd name="connsiteX70" fmla="*/ 419100 w 3596640"/>
                    <a:gd name="connsiteY70" fmla="*/ 3360420 h 4556760"/>
                    <a:gd name="connsiteX71" fmla="*/ 350520 w 3596640"/>
                    <a:gd name="connsiteY71" fmla="*/ 3208020 h 4556760"/>
                    <a:gd name="connsiteX72" fmla="*/ 289560 w 3596640"/>
                    <a:gd name="connsiteY72" fmla="*/ 3223260 h 4556760"/>
                    <a:gd name="connsiteX73" fmla="*/ 289560 w 3596640"/>
                    <a:gd name="connsiteY73" fmla="*/ 3284220 h 4556760"/>
                    <a:gd name="connsiteX74" fmla="*/ 137160 w 3596640"/>
                    <a:gd name="connsiteY74" fmla="*/ 3238500 h 4556760"/>
                    <a:gd name="connsiteX75" fmla="*/ 137160 w 3596640"/>
                    <a:gd name="connsiteY75" fmla="*/ 3162300 h 4556760"/>
                    <a:gd name="connsiteX76" fmla="*/ 68580 w 3596640"/>
                    <a:gd name="connsiteY76" fmla="*/ 3025140 h 4556760"/>
                    <a:gd name="connsiteX77" fmla="*/ 0 w 3596640"/>
                    <a:gd name="connsiteY77" fmla="*/ 2842260 h 4556760"/>
                    <a:gd name="connsiteX78" fmla="*/ 83820 w 3596640"/>
                    <a:gd name="connsiteY78" fmla="*/ 2804160 h 4556760"/>
                    <a:gd name="connsiteX79" fmla="*/ 167640 w 3596640"/>
                    <a:gd name="connsiteY79" fmla="*/ 2804160 h 4556760"/>
                    <a:gd name="connsiteX80" fmla="*/ 441960 w 3596640"/>
                    <a:gd name="connsiteY80" fmla="*/ 2659380 h 4556760"/>
                    <a:gd name="connsiteX81" fmla="*/ 487680 w 3596640"/>
                    <a:gd name="connsiteY81" fmla="*/ 2430780 h 4556760"/>
                    <a:gd name="connsiteX82" fmla="*/ 586740 w 3596640"/>
                    <a:gd name="connsiteY82" fmla="*/ 2377440 h 4556760"/>
                    <a:gd name="connsiteX83" fmla="*/ 655320 w 3596640"/>
                    <a:gd name="connsiteY83" fmla="*/ 2430780 h 4556760"/>
                    <a:gd name="connsiteX84" fmla="*/ 701040 w 3596640"/>
                    <a:gd name="connsiteY84" fmla="*/ 2430780 h 4556760"/>
                    <a:gd name="connsiteX85" fmla="*/ 701040 w 3596640"/>
                    <a:gd name="connsiteY85" fmla="*/ 2301240 h 4556760"/>
                    <a:gd name="connsiteX86" fmla="*/ 868680 w 3596640"/>
                    <a:gd name="connsiteY86" fmla="*/ 2232660 h 4556760"/>
                    <a:gd name="connsiteX87" fmla="*/ 868680 w 3596640"/>
                    <a:gd name="connsiteY87" fmla="*/ 2164080 h 4556760"/>
                    <a:gd name="connsiteX88" fmla="*/ 914400 w 3596640"/>
                    <a:gd name="connsiteY88" fmla="*/ 2194560 h 4556760"/>
                    <a:gd name="connsiteX89" fmla="*/ 1120140 w 3596640"/>
                    <a:gd name="connsiteY89" fmla="*/ 2156460 h 4556760"/>
                    <a:gd name="connsiteX90" fmla="*/ 1181100 w 3596640"/>
                    <a:gd name="connsiteY90" fmla="*/ 2110740 h 4556760"/>
                    <a:gd name="connsiteX91" fmla="*/ 1181100 w 3596640"/>
                    <a:gd name="connsiteY91" fmla="*/ 2049780 h 4556760"/>
                    <a:gd name="connsiteX92" fmla="*/ 1325880 w 3596640"/>
                    <a:gd name="connsiteY92" fmla="*/ 2065020 h 4556760"/>
                    <a:gd name="connsiteX93" fmla="*/ 1348740 w 3596640"/>
                    <a:gd name="connsiteY93" fmla="*/ 2011680 h 4556760"/>
                    <a:gd name="connsiteX94" fmla="*/ 1394460 w 3596640"/>
                    <a:gd name="connsiteY94" fmla="*/ 2011680 h 4556760"/>
                    <a:gd name="connsiteX95" fmla="*/ 1455420 w 3596640"/>
                    <a:gd name="connsiteY95" fmla="*/ 2072640 h 4556760"/>
                    <a:gd name="connsiteX96" fmla="*/ 1546860 w 3596640"/>
                    <a:gd name="connsiteY96" fmla="*/ 2057400 h 4556760"/>
                    <a:gd name="connsiteX97" fmla="*/ 1592580 w 3596640"/>
                    <a:gd name="connsiteY97" fmla="*/ 1981200 h 4556760"/>
                    <a:gd name="connsiteX98" fmla="*/ 1600200 w 3596640"/>
                    <a:gd name="connsiteY98" fmla="*/ 1828800 h 4556760"/>
                    <a:gd name="connsiteX99" fmla="*/ 1744980 w 3596640"/>
                    <a:gd name="connsiteY99" fmla="*/ 1623060 h 4556760"/>
                    <a:gd name="connsiteX100" fmla="*/ 1706880 w 3596640"/>
                    <a:gd name="connsiteY100" fmla="*/ 1531620 h 4556760"/>
                    <a:gd name="connsiteX101" fmla="*/ 1722120 w 3596640"/>
                    <a:gd name="connsiteY101" fmla="*/ 1264920 h 4556760"/>
                    <a:gd name="connsiteX102" fmla="*/ 1691640 w 3596640"/>
                    <a:gd name="connsiteY102" fmla="*/ 1082040 h 4556760"/>
                    <a:gd name="connsiteX103" fmla="*/ 1653540 w 3596640"/>
                    <a:gd name="connsiteY103" fmla="*/ 975360 h 4556760"/>
                    <a:gd name="connsiteX104" fmla="*/ 1691640 w 3596640"/>
                    <a:gd name="connsiteY104" fmla="*/ 914400 h 4556760"/>
                    <a:gd name="connsiteX105" fmla="*/ 1882140 w 3596640"/>
                    <a:gd name="connsiteY105" fmla="*/ 891540 h 4556760"/>
                    <a:gd name="connsiteX106" fmla="*/ 1767840 w 3596640"/>
                    <a:gd name="connsiteY106" fmla="*/ 701040 h 4556760"/>
                    <a:gd name="connsiteX107" fmla="*/ 1775460 w 3596640"/>
                    <a:gd name="connsiteY107" fmla="*/ 617220 h 4556760"/>
                    <a:gd name="connsiteX108" fmla="*/ 1798320 w 3596640"/>
                    <a:gd name="connsiteY108" fmla="*/ 586740 h 4556760"/>
                    <a:gd name="connsiteX109" fmla="*/ 1805940 w 3596640"/>
                    <a:gd name="connsiteY109" fmla="*/ 441960 h 4556760"/>
                    <a:gd name="connsiteX110" fmla="*/ 1752600 w 3596640"/>
                    <a:gd name="connsiteY110" fmla="*/ 335280 h 4556760"/>
                    <a:gd name="connsiteX111" fmla="*/ 1737360 w 3596640"/>
                    <a:gd name="connsiteY111" fmla="*/ 76200 h 4556760"/>
                    <a:gd name="connsiteX112" fmla="*/ 1762320 w 3596640"/>
                    <a:gd name="connsiteY112" fmla="*/ 42254 h 4556760"/>
                    <a:gd name="connsiteX113" fmla="*/ 1764028 w 3596640"/>
                    <a:gd name="connsiteY113" fmla="*/ 44450 h 4556760"/>
                    <a:gd name="connsiteX114" fmla="*/ 1821180 w 3596640"/>
                    <a:gd name="connsiteY114" fmla="*/ 57150 h 4556760"/>
                    <a:gd name="connsiteX115" fmla="*/ 1922780 w 3596640"/>
                    <a:gd name="connsiteY115" fmla="*/ 82550 h 4556760"/>
                    <a:gd name="connsiteX116" fmla="*/ 1967228 w 3596640"/>
                    <a:gd name="connsiteY116" fmla="*/ 190500 h 4556760"/>
                    <a:gd name="connsiteX117" fmla="*/ 2081532 w 3596640"/>
                    <a:gd name="connsiteY117" fmla="*/ 241300 h 4556760"/>
                    <a:gd name="connsiteX118" fmla="*/ 2113280 w 3596640"/>
                    <a:gd name="connsiteY118" fmla="*/ 393700 h 4556760"/>
                    <a:gd name="connsiteX119" fmla="*/ 2252980 w 3596640"/>
                    <a:gd name="connsiteY119" fmla="*/ 431800 h 4556760"/>
                    <a:gd name="connsiteX120" fmla="*/ 2329180 w 3596640"/>
                    <a:gd name="connsiteY120" fmla="*/ 482600 h 4556760"/>
                    <a:gd name="connsiteX121" fmla="*/ 2405380 w 3596640"/>
                    <a:gd name="connsiteY121" fmla="*/ 577850 h 4556760"/>
                    <a:gd name="connsiteX122" fmla="*/ 2462532 w 3596640"/>
                    <a:gd name="connsiteY122" fmla="*/ 488950 h 4556760"/>
                    <a:gd name="connsiteX123" fmla="*/ 2526028 w 3596640"/>
                    <a:gd name="connsiteY123" fmla="*/ 444500 h 4556760"/>
                    <a:gd name="connsiteX124" fmla="*/ 2589532 w 3596640"/>
                    <a:gd name="connsiteY124" fmla="*/ 349250 h 4556760"/>
                    <a:gd name="connsiteX125" fmla="*/ 2614932 w 3596640"/>
                    <a:gd name="connsiteY125" fmla="*/ 330200 h 4556760"/>
                    <a:gd name="connsiteX126" fmla="*/ 2780028 w 3596640"/>
                    <a:gd name="connsiteY126" fmla="*/ 234950 h 4556760"/>
                    <a:gd name="connsiteX127" fmla="*/ 2710180 w 3596640"/>
                    <a:gd name="connsiteY127" fmla="*/ 101600 h 4556760"/>
                    <a:gd name="connsiteX128" fmla="*/ 2710180 w 3596640"/>
                    <a:gd name="connsiteY128" fmla="*/ 6350 h 455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3596640" h="4556760">
                      <a:moveTo>
                        <a:pt x="2780028" y="0"/>
                      </a:moveTo>
                      <a:lnTo>
                        <a:pt x="2887980" y="158750"/>
                      </a:lnTo>
                      <a:lnTo>
                        <a:pt x="3008628" y="177800"/>
                      </a:lnTo>
                      <a:lnTo>
                        <a:pt x="3122932" y="222250"/>
                      </a:lnTo>
                      <a:lnTo>
                        <a:pt x="3180080" y="279400"/>
                      </a:lnTo>
                      <a:lnTo>
                        <a:pt x="3262628" y="247650"/>
                      </a:lnTo>
                      <a:lnTo>
                        <a:pt x="3364228" y="298450"/>
                      </a:lnTo>
                      <a:lnTo>
                        <a:pt x="3369792" y="284942"/>
                      </a:lnTo>
                      <a:lnTo>
                        <a:pt x="3421380" y="373380"/>
                      </a:lnTo>
                      <a:lnTo>
                        <a:pt x="3421380" y="441960"/>
                      </a:lnTo>
                      <a:lnTo>
                        <a:pt x="3337560" y="472440"/>
                      </a:lnTo>
                      <a:lnTo>
                        <a:pt x="3200400" y="739140"/>
                      </a:lnTo>
                      <a:lnTo>
                        <a:pt x="3192780" y="883920"/>
                      </a:lnTo>
                      <a:lnTo>
                        <a:pt x="3147060" y="944880"/>
                      </a:lnTo>
                      <a:lnTo>
                        <a:pt x="3154680" y="1082040"/>
                      </a:lnTo>
                      <a:lnTo>
                        <a:pt x="3078480" y="1196340"/>
                      </a:lnTo>
                      <a:lnTo>
                        <a:pt x="3032760" y="1264920"/>
                      </a:lnTo>
                      <a:lnTo>
                        <a:pt x="2895600" y="1607820"/>
                      </a:lnTo>
                      <a:lnTo>
                        <a:pt x="2895600" y="1699260"/>
                      </a:lnTo>
                      <a:lnTo>
                        <a:pt x="2849880" y="1767840"/>
                      </a:lnTo>
                      <a:lnTo>
                        <a:pt x="2842260" y="1836420"/>
                      </a:lnTo>
                      <a:lnTo>
                        <a:pt x="2849880" y="1935480"/>
                      </a:lnTo>
                      <a:lnTo>
                        <a:pt x="2933700" y="2087880"/>
                      </a:lnTo>
                      <a:lnTo>
                        <a:pt x="2895600" y="2194560"/>
                      </a:lnTo>
                      <a:lnTo>
                        <a:pt x="2819400" y="2278380"/>
                      </a:lnTo>
                      <a:lnTo>
                        <a:pt x="2796540" y="2354580"/>
                      </a:lnTo>
                      <a:lnTo>
                        <a:pt x="2773680" y="2423160"/>
                      </a:lnTo>
                      <a:lnTo>
                        <a:pt x="2689860" y="2438400"/>
                      </a:lnTo>
                      <a:lnTo>
                        <a:pt x="2682240" y="2552700"/>
                      </a:lnTo>
                      <a:lnTo>
                        <a:pt x="2712720" y="2872740"/>
                      </a:lnTo>
                      <a:lnTo>
                        <a:pt x="2842260" y="3246120"/>
                      </a:lnTo>
                      <a:lnTo>
                        <a:pt x="3032760" y="3688080"/>
                      </a:lnTo>
                      <a:lnTo>
                        <a:pt x="3147060" y="3764280"/>
                      </a:lnTo>
                      <a:lnTo>
                        <a:pt x="3162300" y="3924300"/>
                      </a:lnTo>
                      <a:lnTo>
                        <a:pt x="3230880" y="4046220"/>
                      </a:lnTo>
                      <a:lnTo>
                        <a:pt x="3482340" y="4488180"/>
                      </a:lnTo>
                      <a:lnTo>
                        <a:pt x="3596640" y="4556760"/>
                      </a:lnTo>
                      <a:lnTo>
                        <a:pt x="3489960" y="4556760"/>
                      </a:lnTo>
                      <a:lnTo>
                        <a:pt x="3421380" y="4541520"/>
                      </a:lnTo>
                      <a:lnTo>
                        <a:pt x="3177540" y="4343400"/>
                      </a:lnTo>
                      <a:lnTo>
                        <a:pt x="3162300" y="4274820"/>
                      </a:lnTo>
                      <a:lnTo>
                        <a:pt x="3124200" y="4191000"/>
                      </a:lnTo>
                      <a:lnTo>
                        <a:pt x="3009900" y="4145280"/>
                      </a:lnTo>
                      <a:lnTo>
                        <a:pt x="2910840" y="4122420"/>
                      </a:lnTo>
                      <a:lnTo>
                        <a:pt x="2796540" y="3931920"/>
                      </a:lnTo>
                      <a:lnTo>
                        <a:pt x="2522220" y="3756660"/>
                      </a:lnTo>
                      <a:lnTo>
                        <a:pt x="2468880" y="3855720"/>
                      </a:lnTo>
                      <a:lnTo>
                        <a:pt x="2468880" y="3947160"/>
                      </a:lnTo>
                      <a:lnTo>
                        <a:pt x="2369820" y="3870960"/>
                      </a:lnTo>
                      <a:lnTo>
                        <a:pt x="2301240" y="3939540"/>
                      </a:lnTo>
                      <a:lnTo>
                        <a:pt x="2202180" y="3939540"/>
                      </a:lnTo>
                      <a:lnTo>
                        <a:pt x="2057400" y="3970020"/>
                      </a:lnTo>
                      <a:lnTo>
                        <a:pt x="2004060" y="4091940"/>
                      </a:lnTo>
                      <a:lnTo>
                        <a:pt x="1897380" y="4091940"/>
                      </a:lnTo>
                      <a:lnTo>
                        <a:pt x="1844040" y="4069080"/>
                      </a:lnTo>
                      <a:lnTo>
                        <a:pt x="1790700" y="4069080"/>
                      </a:lnTo>
                      <a:lnTo>
                        <a:pt x="1722120" y="4122420"/>
                      </a:lnTo>
                      <a:lnTo>
                        <a:pt x="1638300" y="4122420"/>
                      </a:lnTo>
                      <a:lnTo>
                        <a:pt x="1577340" y="4114800"/>
                      </a:lnTo>
                      <a:lnTo>
                        <a:pt x="1432560" y="4183380"/>
                      </a:lnTo>
                      <a:lnTo>
                        <a:pt x="1356360" y="4053840"/>
                      </a:lnTo>
                      <a:lnTo>
                        <a:pt x="1272540" y="4030980"/>
                      </a:lnTo>
                      <a:lnTo>
                        <a:pt x="1196340" y="4030980"/>
                      </a:lnTo>
                      <a:lnTo>
                        <a:pt x="1021080" y="3931920"/>
                      </a:lnTo>
                      <a:lnTo>
                        <a:pt x="967740" y="3954780"/>
                      </a:lnTo>
                      <a:lnTo>
                        <a:pt x="769620" y="3817620"/>
                      </a:lnTo>
                      <a:lnTo>
                        <a:pt x="762000" y="3710940"/>
                      </a:lnTo>
                      <a:lnTo>
                        <a:pt x="647700" y="3680460"/>
                      </a:lnTo>
                      <a:lnTo>
                        <a:pt x="586740" y="3512820"/>
                      </a:lnTo>
                      <a:lnTo>
                        <a:pt x="495300" y="3451860"/>
                      </a:lnTo>
                      <a:lnTo>
                        <a:pt x="419100" y="3360420"/>
                      </a:lnTo>
                      <a:lnTo>
                        <a:pt x="350520" y="3208020"/>
                      </a:lnTo>
                      <a:lnTo>
                        <a:pt x="289560" y="3223260"/>
                      </a:lnTo>
                      <a:lnTo>
                        <a:pt x="289560" y="3284220"/>
                      </a:lnTo>
                      <a:lnTo>
                        <a:pt x="137160" y="3238500"/>
                      </a:lnTo>
                      <a:lnTo>
                        <a:pt x="137160" y="3162300"/>
                      </a:lnTo>
                      <a:lnTo>
                        <a:pt x="68580" y="3025140"/>
                      </a:lnTo>
                      <a:lnTo>
                        <a:pt x="0" y="2842260"/>
                      </a:lnTo>
                      <a:lnTo>
                        <a:pt x="83820" y="2804160"/>
                      </a:lnTo>
                      <a:lnTo>
                        <a:pt x="167640" y="2804160"/>
                      </a:lnTo>
                      <a:lnTo>
                        <a:pt x="441960" y="2659380"/>
                      </a:lnTo>
                      <a:lnTo>
                        <a:pt x="487680" y="2430780"/>
                      </a:lnTo>
                      <a:lnTo>
                        <a:pt x="586740" y="2377440"/>
                      </a:lnTo>
                      <a:lnTo>
                        <a:pt x="655320" y="2430780"/>
                      </a:lnTo>
                      <a:lnTo>
                        <a:pt x="701040" y="2430780"/>
                      </a:lnTo>
                      <a:lnTo>
                        <a:pt x="701040" y="2301240"/>
                      </a:lnTo>
                      <a:lnTo>
                        <a:pt x="868680" y="2232660"/>
                      </a:lnTo>
                      <a:lnTo>
                        <a:pt x="868680" y="2164080"/>
                      </a:lnTo>
                      <a:lnTo>
                        <a:pt x="914400" y="2194560"/>
                      </a:lnTo>
                      <a:lnTo>
                        <a:pt x="1120140" y="2156460"/>
                      </a:lnTo>
                      <a:lnTo>
                        <a:pt x="1181100" y="2110740"/>
                      </a:lnTo>
                      <a:lnTo>
                        <a:pt x="1181100" y="2049780"/>
                      </a:lnTo>
                      <a:lnTo>
                        <a:pt x="1325880" y="2065020"/>
                      </a:lnTo>
                      <a:lnTo>
                        <a:pt x="1348740" y="2011680"/>
                      </a:lnTo>
                      <a:lnTo>
                        <a:pt x="1394460" y="2011680"/>
                      </a:lnTo>
                      <a:lnTo>
                        <a:pt x="1455420" y="2072640"/>
                      </a:lnTo>
                      <a:lnTo>
                        <a:pt x="1546860" y="2057400"/>
                      </a:lnTo>
                      <a:lnTo>
                        <a:pt x="1592580" y="1981200"/>
                      </a:lnTo>
                      <a:lnTo>
                        <a:pt x="1600200" y="1828800"/>
                      </a:lnTo>
                      <a:lnTo>
                        <a:pt x="1744980" y="1623060"/>
                      </a:lnTo>
                      <a:lnTo>
                        <a:pt x="1706880" y="1531620"/>
                      </a:lnTo>
                      <a:lnTo>
                        <a:pt x="1722120" y="1264920"/>
                      </a:lnTo>
                      <a:lnTo>
                        <a:pt x="1691640" y="1082040"/>
                      </a:lnTo>
                      <a:lnTo>
                        <a:pt x="1653540" y="975360"/>
                      </a:lnTo>
                      <a:lnTo>
                        <a:pt x="1691640" y="914400"/>
                      </a:lnTo>
                      <a:lnTo>
                        <a:pt x="1882140" y="891540"/>
                      </a:lnTo>
                      <a:lnTo>
                        <a:pt x="1767840" y="701040"/>
                      </a:lnTo>
                      <a:lnTo>
                        <a:pt x="1775460" y="617220"/>
                      </a:lnTo>
                      <a:lnTo>
                        <a:pt x="1798320" y="586740"/>
                      </a:lnTo>
                      <a:lnTo>
                        <a:pt x="1805940" y="441960"/>
                      </a:lnTo>
                      <a:lnTo>
                        <a:pt x="1752600" y="335280"/>
                      </a:lnTo>
                      <a:lnTo>
                        <a:pt x="1737360" y="76200"/>
                      </a:lnTo>
                      <a:lnTo>
                        <a:pt x="1762320" y="42254"/>
                      </a:lnTo>
                      <a:lnTo>
                        <a:pt x="1764028" y="44450"/>
                      </a:lnTo>
                      <a:lnTo>
                        <a:pt x="1821180" y="57150"/>
                      </a:lnTo>
                      <a:lnTo>
                        <a:pt x="1922780" y="82550"/>
                      </a:lnTo>
                      <a:lnTo>
                        <a:pt x="1967228" y="190500"/>
                      </a:lnTo>
                      <a:lnTo>
                        <a:pt x="2081532" y="241300"/>
                      </a:lnTo>
                      <a:lnTo>
                        <a:pt x="2113280" y="393700"/>
                      </a:lnTo>
                      <a:lnTo>
                        <a:pt x="2252980" y="431800"/>
                      </a:lnTo>
                      <a:lnTo>
                        <a:pt x="2329180" y="482600"/>
                      </a:lnTo>
                      <a:lnTo>
                        <a:pt x="2405380" y="577850"/>
                      </a:lnTo>
                      <a:lnTo>
                        <a:pt x="2462532" y="488950"/>
                      </a:lnTo>
                      <a:lnTo>
                        <a:pt x="2526028" y="444500"/>
                      </a:lnTo>
                      <a:lnTo>
                        <a:pt x="2589532" y="349250"/>
                      </a:lnTo>
                      <a:lnTo>
                        <a:pt x="2614932" y="330200"/>
                      </a:lnTo>
                      <a:lnTo>
                        <a:pt x="2780028" y="234950"/>
                      </a:lnTo>
                      <a:lnTo>
                        <a:pt x="2710180" y="101600"/>
                      </a:lnTo>
                      <a:lnTo>
                        <a:pt x="2710180" y="63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360DB095-8988-9341-6E7D-883AED12FA7C}"/>
                    </a:ext>
                  </a:extLst>
                </p:cNvPr>
                <p:cNvSpPr/>
                <p:nvPr/>
              </p:nvSpPr>
              <p:spPr>
                <a:xfrm>
                  <a:off x="1152764" y="946900"/>
                  <a:ext cx="1049341" cy="1112415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8B06548F-8402-0AAC-84D7-6C4CCE42A852}"/>
                    </a:ext>
                  </a:extLst>
                </p:cNvPr>
                <p:cNvSpPr/>
                <p:nvPr/>
              </p:nvSpPr>
              <p:spPr>
                <a:xfrm>
                  <a:off x="731163" y="972861"/>
                  <a:ext cx="708186" cy="1827841"/>
                </a:xfrm>
                <a:custGeom>
                  <a:avLst/>
                  <a:gdLst>
                    <a:gd name="connsiteX0" fmla="*/ 514361 w 708186"/>
                    <a:gd name="connsiteY0" fmla="*/ 0 h 1827841"/>
                    <a:gd name="connsiteX1" fmla="*/ 523013 w 708186"/>
                    <a:gd name="connsiteY1" fmla="*/ 6922 h 1827841"/>
                    <a:gd name="connsiteX2" fmla="*/ 562817 w 708186"/>
                    <a:gd name="connsiteY2" fmla="*/ 10384 h 1827841"/>
                    <a:gd name="connsiteX3" fmla="*/ 564547 w 708186"/>
                    <a:gd name="connsiteY3" fmla="*/ 31150 h 1827841"/>
                    <a:gd name="connsiteX4" fmla="*/ 571470 w 708186"/>
                    <a:gd name="connsiteY4" fmla="*/ 43264 h 1827841"/>
                    <a:gd name="connsiteX5" fmla="*/ 578392 w 708186"/>
                    <a:gd name="connsiteY5" fmla="*/ 107296 h 1827841"/>
                    <a:gd name="connsiteX6" fmla="*/ 580123 w 708186"/>
                    <a:gd name="connsiteY6" fmla="*/ 117679 h 1827841"/>
                    <a:gd name="connsiteX7" fmla="*/ 583584 w 708186"/>
                    <a:gd name="connsiteY7" fmla="*/ 128063 h 1827841"/>
                    <a:gd name="connsiteX8" fmla="*/ 600890 w 708186"/>
                    <a:gd name="connsiteY8" fmla="*/ 128063 h 1827841"/>
                    <a:gd name="connsiteX9" fmla="*/ 600890 w 708186"/>
                    <a:gd name="connsiteY9" fmla="*/ 148830 h 1827841"/>
                    <a:gd name="connsiteX10" fmla="*/ 635502 w 708186"/>
                    <a:gd name="connsiteY10" fmla="*/ 173058 h 1827841"/>
                    <a:gd name="connsiteX11" fmla="*/ 652807 w 708186"/>
                    <a:gd name="connsiteY11" fmla="*/ 169597 h 1827841"/>
                    <a:gd name="connsiteX12" fmla="*/ 663191 w 708186"/>
                    <a:gd name="connsiteY12" fmla="*/ 188633 h 1827841"/>
                    <a:gd name="connsiteX13" fmla="*/ 656269 w 708186"/>
                    <a:gd name="connsiteY13" fmla="*/ 214592 h 1827841"/>
                    <a:gd name="connsiteX14" fmla="*/ 663191 w 708186"/>
                    <a:gd name="connsiteY14" fmla="*/ 231897 h 1827841"/>
                    <a:gd name="connsiteX15" fmla="*/ 661460 w 708186"/>
                    <a:gd name="connsiteY15" fmla="*/ 249203 h 1827841"/>
                    <a:gd name="connsiteX16" fmla="*/ 644155 w 708186"/>
                    <a:gd name="connsiteY16" fmla="*/ 257856 h 1827841"/>
                    <a:gd name="connsiteX17" fmla="*/ 644155 w 708186"/>
                    <a:gd name="connsiteY17" fmla="*/ 268240 h 1827841"/>
                    <a:gd name="connsiteX18" fmla="*/ 658000 w 708186"/>
                    <a:gd name="connsiteY18" fmla="*/ 273431 h 1827841"/>
                    <a:gd name="connsiteX19" fmla="*/ 663093 w 708186"/>
                    <a:gd name="connsiteY19" fmla="*/ 303993 h 1827841"/>
                    <a:gd name="connsiteX20" fmla="*/ 596044 w 708186"/>
                    <a:gd name="connsiteY20" fmla="*/ 324310 h 1827841"/>
                    <a:gd name="connsiteX21" fmla="*/ 581508 w 708186"/>
                    <a:gd name="connsiteY21" fmla="*/ 345077 h 1827841"/>
                    <a:gd name="connsiteX22" fmla="*/ 556587 w 708186"/>
                    <a:gd name="connsiteY22" fmla="*/ 338847 h 1827841"/>
                    <a:gd name="connsiteX23" fmla="*/ 523360 w 708186"/>
                    <a:gd name="connsiteY23" fmla="*/ 351307 h 1827841"/>
                    <a:gd name="connsiteX24" fmla="*/ 523360 w 708186"/>
                    <a:gd name="connsiteY24" fmla="*/ 372074 h 1827841"/>
                    <a:gd name="connsiteX25" fmla="*/ 519207 w 708186"/>
                    <a:gd name="connsiteY25" fmla="*/ 401148 h 1827841"/>
                    <a:gd name="connsiteX26" fmla="*/ 477673 w 708186"/>
                    <a:gd name="connsiteY26" fmla="*/ 409455 h 1827841"/>
                    <a:gd name="connsiteX27" fmla="*/ 469366 w 708186"/>
                    <a:gd name="connsiteY27" fmla="*/ 426068 h 1827841"/>
                    <a:gd name="connsiteX28" fmla="*/ 444446 w 708186"/>
                    <a:gd name="connsiteY28" fmla="*/ 453065 h 1827841"/>
                    <a:gd name="connsiteX29" fmla="*/ 438216 w 708186"/>
                    <a:gd name="connsiteY29" fmla="*/ 469679 h 1827841"/>
                    <a:gd name="connsiteX30" fmla="*/ 444446 w 708186"/>
                    <a:gd name="connsiteY30" fmla="*/ 492523 h 1827841"/>
                    <a:gd name="connsiteX31" fmla="*/ 425755 w 708186"/>
                    <a:gd name="connsiteY31" fmla="*/ 521596 h 1827841"/>
                    <a:gd name="connsiteX32" fmla="*/ 421602 w 708186"/>
                    <a:gd name="connsiteY32" fmla="*/ 619201 h 1827841"/>
                    <a:gd name="connsiteX33" fmla="*/ 461059 w 708186"/>
                    <a:gd name="connsiteY33" fmla="*/ 633738 h 1827841"/>
                    <a:gd name="connsiteX34" fmla="*/ 475596 w 708186"/>
                    <a:gd name="connsiteY34" fmla="*/ 652428 h 1827841"/>
                    <a:gd name="connsiteX35" fmla="*/ 494286 w 708186"/>
                    <a:gd name="connsiteY35" fmla="*/ 654505 h 1827841"/>
                    <a:gd name="connsiteX36" fmla="*/ 498440 w 708186"/>
                    <a:gd name="connsiteY36" fmla="*/ 639968 h 1827841"/>
                    <a:gd name="connsiteX37" fmla="*/ 529590 w 708186"/>
                    <a:gd name="connsiteY37" fmla="*/ 656581 h 1827841"/>
                    <a:gd name="connsiteX38" fmla="*/ 562817 w 708186"/>
                    <a:gd name="connsiteY38" fmla="*/ 635814 h 1827841"/>
                    <a:gd name="connsiteX39" fmla="*/ 612658 w 708186"/>
                    <a:gd name="connsiteY39" fmla="*/ 637891 h 1827841"/>
                    <a:gd name="connsiteX40" fmla="*/ 627195 w 708186"/>
                    <a:gd name="connsiteY40" fmla="*/ 658658 h 1827841"/>
                    <a:gd name="connsiteX41" fmla="*/ 631348 w 708186"/>
                    <a:gd name="connsiteY41" fmla="*/ 716805 h 1827841"/>
                    <a:gd name="connsiteX42" fmla="*/ 631348 w 708186"/>
                    <a:gd name="connsiteY42" fmla="*/ 760416 h 1827841"/>
                    <a:gd name="connsiteX43" fmla="*/ 620965 w 708186"/>
                    <a:gd name="connsiteY43" fmla="*/ 772876 h 1827841"/>
                    <a:gd name="connsiteX44" fmla="*/ 587738 w 708186"/>
                    <a:gd name="connsiteY44" fmla="*/ 789490 h 1827841"/>
                    <a:gd name="connsiteX45" fmla="*/ 591891 w 708186"/>
                    <a:gd name="connsiteY45" fmla="*/ 818563 h 1827841"/>
                    <a:gd name="connsiteX46" fmla="*/ 612658 w 708186"/>
                    <a:gd name="connsiteY46" fmla="*/ 839330 h 1827841"/>
                    <a:gd name="connsiteX47" fmla="*/ 612658 w 708186"/>
                    <a:gd name="connsiteY47" fmla="*/ 847637 h 1827841"/>
                    <a:gd name="connsiteX48" fmla="*/ 610581 w 708186"/>
                    <a:gd name="connsiteY48" fmla="*/ 868404 h 1827841"/>
                    <a:gd name="connsiteX49" fmla="*/ 614735 w 708186"/>
                    <a:gd name="connsiteY49" fmla="*/ 891248 h 1827841"/>
                    <a:gd name="connsiteX50" fmla="*/ 577354 w 708186"/>
                    <a:gd name="connsiteY50" fmla="*/ 899554 h 1827841"/>
                    <a:gd name="connsiteX51" fmla="*/ 585661 w 708186"/>
                    <a:gd name="connsiteY51" fmla="*/ 930705 h 1827841"/>
                    <a:gd name="connsiteX52" fmla="*/ 618888 w 708186"/>
                    <a:gd name="connsiteY52" fmla="*/ 932782 h 1827841"/>
                    <a:gd name="connsiteX53" fmla="*/ 629272 w 708186"/>
                    <a:gd name="connsiteY53" fmla="*/ 959778 h 1827841"/>
                    <a:gd name="connsiteX54" fmla="*/ 614735 w 708186"/>
                    <a:gd name="connsiteY54" fmla="*/ 978469 h 1827841"/>
                    <a:gd name="connsiteX55" fmla="*/ 623042 w 708186"/>
                    <a:gd name="connsiteY55" fmla="*/ 1007542 h 1827841"/>
                    <a:gd name="connsiteX56" fmla="*/ 618888 w 708186"/>
                    <a:gd name="connsiteY56" fmla="*/ 1040770 h 1827841"/>
                    <a:gd name="connsiteX57" fmla="*/ 679631 w 708186"/>
                    <a:gd name="connsiteY57" fmla="*/ 1085314 h 1827841"/>
                    <a:gd name="connsiteX58" fmla="*/ 679631 w 708186"/>
                    <a:gd name="connsiteY58" fmla="*/ 1106705 h 1827841"/>
                    <a:gd name="connsiteX59" fmla="*/ 695207 w 708186"/>
                    <a:gd name="connsiteY59" fmla="*/ 1119684 h 1827841"/>
                    <a:gd name="connsiteX60" fmla="*/ 708186 w 708186"/>
                    <a:gd name="connsiteY60" fmla="*/ 1130067 h 1827841"/>
                    <a:gd name="connsiteX61" fmla="*/ 695207 w 708186"/>
                    <a:gd name="connsiteY61" fmla="*/ 1166410 h 1827841"/>
                    <a:gd name="connsiteX62" fmla="*/ 664057 w 708186"/>
                    <a:gd name="connsiteY62" fmla="*/ 1166410 h 1827841"/>
                    <a:gd name="connsiteX63" fmla="*/ 656269 w 708186"/>
                    <a:gd name="connsiteY63" fmla="*/ 1176793 h 1827841"/>
                    <a:gd name="connsiteX64" fmla="*/ 653673 w 708186"/>
                    <a:gd name="connsiteY64" fmla="*/ 1200156 h 1827841"/>
                    <a:gd name="connsiteX65" fmla="*/ 596563 w 708186"/>
                    <a:gd name="connsiteY65" fmla="*/ 1200156 h 1827841"/>
                    <a:gd name="connsiteX66" fmla="*/ 596563 w 708186"/>
                    <a:gd name="connsiteY66" fmla="*/ 1166410 h 1827841"/>
                    <a:gd name="connsiteX67" fmla="*/ 583584 w 708186"/>
                    <a:gd name="connsiteY67" fmla="*/ 1153430 h 1827841"/>
                    <a:gd name="connsiteX68" fmla="*/ 568010 w 708186"/>
                    <a:gd name="connsiteY68" fmla="*/ 1158622 h 1827841"/>
                    <a:gd name="connsiteX69" fmla="*/ 552434 w 708186"/>
                    <a:gd name="connsiteY69" fmla="*/ 1153430 h 1827841"/>
                    <a:gd name="connsiteX70" fmla="*/ 510900 w 708186"/>
                    <a:gd name="connsiteY70" fmla="*/ 1156026 h 1827841"/>
                    <a:gd name="connsiteX71" fmla="*/ 503112 w 708186"/>
                    <a:gd name="connsiteY71" fmla="*/ 1163813 h 1827841"/>
                    <a:gd name="connsiteX72" fmla="*/ 497921 w 708186"/>
                    <a:gd name="connsiteY72" fmla="*/ 1174197 h 1827841"/>
                    <a:gd name="connsiteX73" fmla="*/ 474557 w 708186"/>
                    <a:gd name="connsiteY73" fmla="*/ 1176793 h 1827841"/>
                    <a:gd name="connsiteX74" fmla="*/ 458983 w 708186"/>
                    <a:gd name="connsiteY74" fmla="*/ 1163813 h 1827841"/>
                    <a:gd name="connsiteX75" fmla="*/ 458983 w 708186"/>
                    <a:gd name="connsiteY75" fmla="*/ 1145643 h 1827841"/>
                    <a:gd name="connsiteX76" fmla="*/ 456387 w 708186"/>
                    <a:gd name="connsiteY76" fmla="*/ 1127472 h 1827841"/>
                    <a:gd name="connsiteX77" fmla="*/ 440811 w 708186"/>
                    <a:gd name="connsiteY77" fmla="*/ 1114492 h 1827841"/>
                    <a:gd name="connsiteX78" fmla="*/ 394086 w 708186"/>
                    <a:gd name="connsiteY78" fmla="*/ 1104109 h 1827841"/>
                    <a:gd name="connsiteX79" fmla="*/ 323997 w 708186"/>
                    <a:gd name="connsiteY79" fmla="*/ 1215731 h 1827841"/>
                    <a:gd name="connsiteX80" fmla="*/ 305826 w 708186"/>
                    <a:gd name="connsiteY80" fmla="*/ 1189773 h 1827841"/>
                    <a:gd name="connsiteX81" fmla="*/ 285059 w 708186"/>
                    <a:gd name="connsiteY81" fmla="*/ 1189773 h 1827841"/>
                    <a:gd name="connsiteX82" fmla="*/ 264292 w 708186"/>
                    <a:gd name="connsiteY82" fmla="*/ 1246881 h 1827841"/>
                    <a:gd name="connsiteX83" fmla="*/ 256505 w 708186"/>
                    <a:gd name="connsiteY83" fmla="*/ 1257265 h 1827841"/>
                    <a:gd name="connsiteX84" fmla="*/ 240929 w 708186"/>
                    <a:gd name="connsiteY84" fmla="*/ 1283224 h 1827841"/>
                    <a:gd name="connsiteX85" fmla="*/ 243525 w 708186"/>
                    <a:gd name="connsiteY85" fmla="*/ 1293607 h 1827841"/>
                    <a:gd name="connsiteX86" fmla="*/ 279868 w 708186"/>
                    <a:gd name="connsiteY86" fmla="*/ 1322162 h 1827841"/>
                    <a:gd name="connsiteX87" fmla="*/ 238334 w 708186"/>
                    <a:gd name="connsiteY87" fmla="*/ 1363695 h 1827841"/>
                    <a:gd name="connsiteX88" fmla="*/ 251313 w 708186"/>
                    <a:gd name="connsiteY88" fmla="*/ 1374079 h 1827841"/>
                    <a:gd name="connsiteX89" fmla="*/ 251313 w 708186"/>
                    <a:gd name="connsiteY89" fmla="*/ 1405229 h 1827841"/>
                    <a:gd name="connsiteX90" fmla="*/ 269484 w 708186"/>
                    <a:gd name="connsiteY90" fmla="*/ 1438976 h 1827841"/>
                    <a:gd name="connsiteX91" fmla="*/ 256505 w 708186"/>
                    <a:gd name="connsiteY91" fmla="*/ 1457147 h 1827841"/>
                    <a:gd name="connsiteX92" fmla="*/ 256505 w 708186"/>
                    <a:gd name="connsiteY92" fmla="*/ 1477914 h 1827841"/>
                    <a:gd name="connsiteX93" fmla="*/ 243525 w 708186"/>
                    <a:gd name="connsiteY93" fmla="*/ 1503872 h 1827841"/>
                    <a:gd name="connsiteX94" fmla="*/ 225354 w 708186"/>
                    <a:gd name="connsiteY94" fmla="*/ 1498680 h 1827841"/>
                    <a:gd name="connsiteX95" fmla="*/ 212374 w 708186"/>
                    <a:gd name="connsiteY95" fmla="*/ 1519447 h 1827841"/>
                    <a:gd name="connsiteX96" fmla="*/ 214971 w 708186"/>
                    <a:gd name="connsiteY96" fmla="*/ 1529831 h 1827841"/>
                    <a:gd name="connsiteX97" fmla="*/ 199395 w 708186"/>
                    <a:gd name="connsiteY97" fmla="*/ 1571365 h 1827841"/>
                    <a:gd name="connsiteX98" fmla="*/ 222758 w 708186"/>
                    <a:gd name="connsiteY98" fmla="*/ 1586940 h 1827841"/>
                    <a:gd name="connsiteX99" fmla="*/ 217567 w 708186"/>
                    <a:gd name="connsiteY99" fmla="*/ 1625878 h 1827841"/>
                    <a:gd name="connsiteX100" fmla="*/ 191608 w 708186"/>
                    <a:gd name="connsiteY100" fmla="*/ 1625878 h 1827841"/>
                    <a:gd name="connsiteX101" fmla="*/ 189012 w 708186"/>
                    <a:gd name="connsiteY101" fmla="*/ 1644049 h 1827841"/>
                    <a:gd name="connsiteX102" fmla="*/ 196800 w 708186"/>
                    <a:gd name="connsiteY102" fmla="*/ 1659624 h 1827841"/>
                    <a:gd name="connsiteX103" fmla="*/ 194204 w 708186"/>
                    <a:gd name="connsiteY103" fmla="*/ 1672603 h 1827841"/>
                    <a:gd name="connsiteX104" fmla="*/ 212374 w 708186"/>
                    <a:gd name="connsiteY104" fmla="*/ 1688179 h 1827841"/>
                    <a:gd name="connsiteX105" fmla="*/ 204587 w 708186"/>
                    <a:gd name="connsiteY105" fmla="*/ 1721925 h 1827841"/>
                    <a:gd name="connsiteX106" fmla="*/ 168245 w 708186"/>
                    <a:gd name="connsiteY106" fmla="*/ 1727117 h 1827841"/>
                    <a:gd name="connsiteX107" fmla="*/ 165649 w 708186"/>
                    <a:gd name="connsiteY107" fmla="*/ 1745288 h 1827841"/>
                    <a:gd name="connsiteX108" fmla="*/ 144882 w 708186"/>
                    <a:gd name="connsiteY108" fmla="*/ 1737500 h 1827841"/>
                    <a:gd name="connsiteX109" fmla="*/ 118923 w 708186"/>
                    <a:gd name="connsiteY109" fmla="*/ 1750480 h 1827841"/>
                    <a:gd name="connsiteX110" fmla="*/ 108540 w 708186"/>
                    <a:gd name="connsiteY110" fmla="*/ 1779034 h 1827841"/>
                    <a:gd name="connsiteX111" fmla="*/ 82581 w 708186"/>
                    <a:gd name="connsiteY111" fmla="*/ 1786821 h 1827841"/>
                    <a:gd name="connsiteX112" fmla="*/ 69602 w 708186"/>
                    <a:gd name="connsiteY112" fmla="*/ 1802397 h 1827841"/>
                    <a:gd name="connsiteX113" fmla="*/ 35855 w 708186"/>
                    <a:gd name="connsiteY113" fmla="*/ 1810184 h 1827841"/>
                    <a:gd name="connsiteX114" fmla="*/ 28068 w 708186"/>
                    <a:gd name="connsiteY114" fmla="*/ 1823164 h 1827841"/>
                    <a:gd name="connsiteX115" fmla="*/ 0 w 708186"/>
                    <a:gd name="connsiteY115" fmla="*/ 1827841 h 1827841"/>
                    <a:gd name="connsiteX116" fmla="*/ 0 w 708186"/>
                    <a:gd name="connsiteY116" fmla="*/ 124694 h 1827841"/>
                    <a:gd name="connsiteX117" fmla="*/ 12493 w 708186"/>
                    <a:gd name="connsiteY117" fmla="*/ 115949 h 1827841"/>
                    <a:gd name="connsiteX118" fmla="*/ 54027 w 708186"/>
                    <a:gd name="connsiteY118" fmla="*/ 133255 h 1827841"/>
                    <a:gd name="connsiteX119" fmla="*/ 66140 w 708186"/>
                    <a:gd name="connsiteY119" fmla="*/ 122871 h 1827841"/>
                    <a:gd name="connsiteX120" fmla="*/ 81716 w 708186"/>
                    <a:gd name="connsiteY120" fmla="*/ 124602 h 1827841"/>
                    <a:gd name="connsiteX121" fmla="*/ 83447 w 708186"/>
                    <a:gd name="connsiteY121" fmla="*/ 134985 h 1827841"/>
                    <a:gd name="connsiteX122" fmla="*/ 92099 w 708186"/>
                    <a:gd name="connsiteY122" fmla="*/ 134985 h 1827841"/>
                    <a:gd name="connsiteX123" fmla="*/ 99022 w 708186"/>
                    <a:gd name="connsiteY123" fmla="*/ 145369 h 1827841"/>
                    <a:gd name="connsiteX124" fmla="*/ 107674 w 708186"/>
                    <a:gd name="connsiteY124" fmla="*/ 145369 h 1827841"/>
                    <a:gd name="connsiteX125" fmla="*/ 109405 w 708186"/>
                    <a:gd name="connsiteY125" fmla="*/ 164405 h 1827841"/>
                    <a:gd name="connsiteX126" fmla="*/ 99022 w 708186"/>
                    <a:gd name="connsiteY126" fmla="*/ 183441 h 1827841"/>
                    <a:gd name="connsiteX127" fmla="*/ 100752 w 708186"/>
                    <a:gd name="connsiteY127" fmla="*/ 193825 h 1827841"/>
                    <a:gd name="connsiteX128" fmla="*/ 88638 w 708186"/>
                    <a:gd name="connsiteY128" fmla="*/ 212861 h 1827841"/>
                    <a:gd name="connsiteX129" fmla="*/ 138826 w 708186"/>
                    <a:gd name="connsiteY129" fmla="*/ 235359 h 1827841"/>
                    <a:gd name="connsiteX130" fmla="*/ 150939 w 708186"/>
                    <a:gd name="connsiteY130" fmla="*/ 231897 h 1827841"/>
                    <a:gd name="connsiteX131" fmla="*/ 150939 w 708186"/>
                    <a:gd name="connsiteY131" fmla="*/ 218053 h 1827841"/>
                    <a:gd name="connsiteX132" fmla="*/ 173437 w 708186"/>
                    <a:gd name="connsiteY132" fmla="*/ 190364 h 1827841"/>
                    <a:gd name="connsiteX133" fmla="*/ 190742 w 708186"/>
                    <a:gd name="connsiteY133" fmla="*/ 190364 h 1827841"/>
                    <a:gd name="connsiteX134" fmla="*/ 214971 w 708186"/>
                    <a:gd name="connsiteY134" fmla="*/ 193825 h 1827841"/>
                    <a:gd name="connsiteX135" fmla="*/ 244390 w 708186"/>
                    <a:gd name="connsiteY135" fmla="*/ 188633 h 1827841"/>
                    <a:gd name="connsiteX136" fmla="*/ 261696 w 708186"/>
                    <a:gd name="connsiteY136" fmla="*/ 173058 h 1827841"/>
                    <a:gd name="connsiteX137" fmla="*/ 285924 w 708186"/>
                    <a:gd name="connsiteY137" fmla="*/ 174788 h 1827841"/>
                    <a:gd name="connsiteX138" fmla="*/ 294577 w 708186"/>
                    <a:gd name="connsiteY138" fmla="*/ 167866 h 1827841"/>
                    <a:gd name="connsiteX139" fmla="*/ 313614 w 708186"/>
                    <a:gd name="connsiteY139" fmla="*/ 179980 h 1827841"/>
                    <a:gd name="connsiteX140" fmla="*/ 318806 w 708186"/>
                    <a:gd name="connsiteY140" fmla="*/ 199017 h 1827841"/>
                    <a:gd name="connsiteX141" fmla="*/ 336111 w 708186"/>
                    <a:gd name="connsiteY141" fmla="*/ 185172 h 1827841"/>
                    <a:gd name="connsiteX142" fmla="*/ 330920 w 708186"/>
                    <a:gd name="connsiteY142" fmla="*/ 169597 h 1827841"/>
                    <a:gd name="connsiteX143" fmla="*/ 336111 w 708186"/>
                    <a:gd name="connsiteY143" fmla="*/ 159213 h 1827841"/>
                    <a:gd name="connsiteX144" fmla="*/ 330920 w 708186"/>
                    <a:gd name="connsiteY144" fmla="*/ 133255 h 1827841"/>
                    <a:gd name="connsiteX145" fmla="*/ 349955 w 708186"/>
                    <a:gd name="connsiteY145" fmla="*/ 114218 h 1827841"/>
                    <a:gd name="connsiteX146" fmla="*/ 362070 w 708186"/>
                    <a:gd name="connsiteY146" fmla="*/ 109026 h 1827841"/>
                    <a:gd name="connsiteX147" fmla="*/ 394952 w 708186"/>
                    <a:gd name="connsiteY147" fmla="*/ 91721 h 1827841"/>
                    <a:gd name="connsiteX148" fmla="*/ 398412 w 708186"/>
                    <a:gd name="connsiteY148" fmla="*/ 60570 h 1827841"/>
                    <a:gd name="connsiteX149" fmla="*/ 410526 w 708186"/>
                    <a:gd name="connsiteY149" fmla="*/ 36342 h 1827841"/>
                    <a:gd name="connsiteX0" fmla="*/ 781974 w 975799"/>
                    <a:gd name="connsiteY0" fmla="*/ 0 h 1827841"/>
                    <a:gd name="connsiteX1" fmla="*/ 790626 w 975799"/>
                    <a:gd name="connsiteY1" fmla="*/ 6922 h 1827841"/>
                    <a:gd name="connsiteX2" fmla="*/ 830430 w 975799"/>
                    <a:gd name="connsiteY2" fmla="*/ 10384 h 1827841"/>
                    <a:gd name="connsiteX3" fmla="*/ 832160 w 975799"/>
                    <a:gd name="connsiteY3" fmla="*/ 31150 h 1827841"/>
                    <a:gd name="connsiteX4" fmla="*/ 839083 w 975799"/>
                    <a:gd name="connsiteY4" fmla="*/ 43264 h 1827841"/>
                    <a:gd name="connsiteX5" fmla="*/ 846005 w 975799"/>
                    <a:gd name="connsiteY5" fmla="*/ 107296 h 1827841"/>
                    <a:gd name="connsiteX6" fmla="*/ 847736 w 975799"/>
                    <a:gd name="connsiteY6" fmla="*/ 117679 h 1827841"/>
                    <a:gd name="connsiteX7" fmla="*/ 851197 w 975799"/>
                    <a:gd name="connsiteY7" fmla="*/ 128063 h 1827841"/>
                    <a:gd name="connsiteX8" fmla="*/ 868503 w 975799"/>
                    <a:gd name="connsiteY8" fmla="*/ 128063 h 1827841"/>
                    <a:gd name="connsiteX9" fmla="*/ 868503 w 975799"/>
                    <a:gd name="connsiteY9" fmla="*/ 148830 h 1827841"/>
                    <a:gd name="connsiteX10" fmla="*/ 903115 w 975799"/>
                    <a:gd name="connsiteY10" fmla="*/ 173058 h 1827841"/>
                    <a:gd name="connsiteX11" fmla="*/ 920420 w 975799"/>
                    <a:gd name="connsiteY11" fmla="*/ 169597 h 1827841"/>
                    <a:gd name="connsiteX12" fmla="*/ 930804 w 975799"/>
                    <a:gd name="connsiteY12" fmla="*/ 188633 h 1827841"/>
                    <a:gd name="connsiteX13" fmla="*/ 923882 w 975799"/>
                    <a:gd name="connsiteY13" fmla="*/ 214592 h 1827841"/>
                    <a:gd name="connsiteX14" fmla="*/ 930804 w 975799"/>
                    <a:gd name="connsiteY14" fmla="*/ 231897 h 1827841"/>
                    <a:gd name="connsiteX15" fmla="*/ 929073 w 975799"/>
                    <a:gd name="connsiteY15" fmla="*/ 249203 h 1827841"/>
                    <a:gd name="connsiteX16" fmla="*/ 911768 w 975799"/>
                    <a:gd name="connsiteY16" fmla="*/ 257856 h 1827841"/>
                    <a:gd name="connsiteX17" fmla="*/ 911768 w 975799"/>
                    <a:gd name="connsiteY17" fmla="*/ 268240 h 1827841"/>
                    <a:gd name="connsiteX18" fmla="*/ 925613 w 975799"/>
                    <a:gd name="connsiteY18" fmla="*/ 273431 h 1827841"/>
                    <a:gd name="connsiteX19" fmla="*/ 930706 w 975799"/>
                    <a:gd name="connsiteY19" fmla="*/ 303993 h 1827841"/>
                    <a:gd name="connsiteX20" fmla="*/ 863657 w 975799"/>
                    <a:gd name="connsiteY20" fmla="*/ 324310 h 1827841"/>
                    <a:gd name="connsiteX21" fmla="*/ 849121 w 975799"/>
                    <a:gd name="connsiteY21" fmla="*/ 345077 h 1827841"/>
                    <a:gd name="connsiteX22" fmla="*/ 824200 w 975799"/>
                    <a:gd name="connsiteY22" fmla="*/ 338847 h 1827841"/>
                    <a:gd name="connsiteX23" fmla="*/ 790973 w 975799"/>
                    <a:gd name="connsiteY23" fmla="*/ 351307 h 1827841"/>
                    <a:gd name="connsiteX24" fmla="*/ 790973 w 975799"/>
                    <a:gd name="connsiteY24" fmla="*/ 372074 h 1827841"/>
                    <a:gd name="connsiteX25" fmla="*/ 786820 w 975799"/>
                    <a:gd name="connsiteY25" fmla="*/ 401148 h 1827841"/>
                    <a:gd name="connsiteX26" fmla="*/ 745286 w 975799"/>
                    <a:gd name="connsiteY26" fmla="*/ 409455 h 1827841"/>
                    <a:gd name="connsiteX27" fmla="*/ 736979 w 975799"/>
                    <a:gd name="connsiteY27" fmla="*/ 426068 h 1827841"/>
                    <a:gd name="connsiteX28" fmla="*/ 712059 w 975799"/>
                    <a:gd name="connsiteY28" fmla="*/ 453065 h 1827841"/>
                    <a:gd name="connsiteX29" fmla="*/ 705829 w 975799"/>
                    <a:gd name="connsiteY29" fmla="*/ 469679 h 1827841"/>
                    <a:gd name="connsiteX30" fmla="*/ 712059 w 975799"/>
                    <a:gd name="connsiteY30" fmla="*/ 492523 h 1827841"/>
                    <a:gd name="connsiteX31" fmla="*/ 693368 w 975799"/>
                    <a:gd name="connsiteY31" fmla="*/ 521596 h 1827841"/>
                    <a:gd name="connsiteX32" fmla="*/ 689215 w 975799"/>
                    <a:gd name="connsiteY32" fmla="*/ 619201 h 1827841"/>
                    <a:gd name="connsiteX33" fmla="*/ 728672 w 975799"/>
                    <a:gd name="connsiteY33" fmla="*/ 633738 h 1827841"/>
                    <a:gd name="connsiteX34" fmla="*/ 743209 w 975799"/>
                    <a:gd name="connsiteY34" fmla="*/ 652428 h 1827841"/>
                    <a:gd name="connsiteX35" fmla="*/ 761899 w 975799"/>
                    <a:gd name="connsiteY35" fmla="*/ 654505 h 1827841"/>
                    <a:gd name="connsiteX36" fmla="*/ 766053 w 975799"/>
                    <a:gd name="connsiteY36" fmla="*/ 639968 h 1827841"/>
                    <a:gd name="connsiteX37" fmla="*/ 797203 w 975799"/>
                    <a:gd name="connsiteY37" fmla="*/ 656581 h 1827841"/>
                    <a:gd name="connsiteX38" fmla="*/ 830430 w 975799"/>
                    <a:gd name="connsiteY38" fmla="*/ 635814 h 1827841"/>
                    <a:gd name="connsiteX39" fmla="*/ 880271 w 975799"/>
                    <a:gd name="connsiteY39" fmla="*/ 637891 h 1827841"/>
                    <a:gd name="connsiteX40" fmla="*/ 894808 w 975799"/>
                    <a:gd name="connsiteY40" fmla="*/ 658658 h 1827841"/>
                    <a:gd name="connsiteX41" fmla="*/ 898961 w 975799"/>
                    <a:gd name="connsiteY41" fmla="*/ 716805 h 1827841"/>
                    <a:gd name="connsiteX42" fmla="*/ 898961 w 975799"/>
                    <a:gd name="connsiteY42" fmla="*/ 760416 h 1827841"/>
                    <a:gd name="connsiteX43" fmla="*/ 888578 w 975799"/>
                    <a:gd name="connsiteY43" fmla="*/ 772876 h 1827841"/>
                    <a:gd name="connsiteX44" fmla="*/ 855351 w 975799"/>
                    <a:gd name="connsiteY44" fmla="*/ 789490 h 1827841"/>
                    <a:gd name="connsiteX45" fmla="*/ 859504 w 975799"/>
                    <a:gd name="connsiteY45" fmla="*/ 818563 h 1827841"/>
                    <a:gd name="connsiteX46" fmla="*/ 880271 w 975799"/>
                    <a:gd name="connsiteY46" fmla="*/ 839330 h 1827841"/>
                    <a:gd name="connsiteX47" fmla="*/ 880271 w 975799"/>
                    <a:gd name="connsiteY47" fmla="*/ 847637 h 1827841"/>
                    <a:gd name="connsiteX48" fmla="*/ 878194 w 975799"/>
                    <a:gd name="connsiteY48" fmla="*/ 868404 h 1827841"/>
                    <a:gd name="connsiteX49" fmla="*/ 882348 w 975799"/>
                    <a:gd name="connsiteY49" fmla="*/ 891248 h 1827841"/>
                    <a:gd name="connsiteX50" fmla="*/ 844967 w 975799"/>
                    <a:gd name="connsiteY50" fmla="*/ 899554 h 1827841"/>
                    <a:gd name="connsiteX51" fmla="*/ 853274 w 975799"/>
                    <a:gd name="connsiteY51" fmla="*/ 930705 h 1827841"/>
                    <a:gd name="connsiteX52" fmla="*/ 886501 w 975799"/>
                    <a:gd name="connsiteY52" fmla="*/ 932782 h 1827841"/>
                    <a:gd name="connsiteX53" fmla="*/ 896885 w 975799"/>
                    <a:gd name="connsiteY53" fmla="*/ 959778 h 1827841"/>
                    <a:gd name="connsiteX54" fmla="*/ 882348 w 975799"/>
                    <a:gd name="connsiteY54" fmla="*/ 978469 h 1827841"/>
                    <a:gd name="connsiteX55" fmla="*/ 890655 w 975799"/>
                    <a:gd name="connsiteY55" fmla="*/ 1007542 h 1827841"/>
                    <a:gd name="connsiteX56" fmla="*/ 886501 w 975799"/>
                    <a:gd name="connsiteY56" fmla="*/ 1040770 h 1827841"/>
                    <a:gd name="connsiteX57" fmla="*/ 947244 w 975799"/>
                    <a:gd name="connsiteY57" fmla="*/ 1085314 h 1827841"/>
                    <a:gd name="connsiteX58" fmla="*/ 947244 w 975799"/>
                    <a:gd name="connsiteY58" fmla="*/ 1106705 h 1827841"/>
                    <a:gd name="connsiteX59" fmla="*/ 962820 w 975799"/>
                    <a:gd name="connsiteY59" fmla="*/ 1119684 h 1827841"/>
                    <a:gd name="connsiteX60" fmla="*/ 975799 w 975799"/>
                    <a:gd name="connsiteY60" fmla="*/ 1130067 h 1827841"/>
                    <a:gd name="connsiteX61" fmla="*/ 962820 w 975799"/>
                    <a:gd name="connsiteY61" fmla="*/ 1166410 h 1827841"/>
                    <a:gd name="connsiteX62" fmla="*/ 931670 w 975799"/>
                    <a:gd name="connsiteY62" fmla="*/ 1166410 h 1827841"/>
                    <a:gd name="connsiteX63" fmla="*/ 923882 w 975799"/>
                    <a:gd name="connsiteY63" fmla="*/ 1176793 h 1827841"/>
                    <a:gd name="connsiteX64" fmla="*/ 921286 w 975799"/>
                    <a:gd name="connsiteY64" fmla="*/ 1200156 h 1827841"/>
                    <a:gd name="connsiteX65" fmla="*/ 864176 w 975799"/>
                    <a:gd name="connsiteY65" fmla="*/ 1200156 h 1827841"/>
                    <a:gd name="connsiteX66" fmla="*/ 864176 w 975799"/>
                    <a:gd name="connsiteY66" fmla="*/ 1166410 h 1827841"/>
                    <a:gd name="connsiteX67" fmla="*/ 851197 w 975799"/>
                    <a:gd name="connsiteY67" fmla="*/ 1153430 h 1827841"/>
                    <a:gd name="connsiteX68" fmla="*/ 835623 w 975799"/>
                    <a:gd name="connsiteY68" fmla="*/ 1158622 h 1827841"/>
                    <a:gd name="connsiteX69" fmla="*/ 820047 w 975799"/>
                    <a:gd name="connsiteY69" fmla="*/ 1153430 h 1827841"/>
                    <a:gd name="connsiteX70" fmla="*/ 778513 w 975799"/>
                    <a:gd name="connsiteY70" fmla="*/ 1156026 h 1827841"/>
                    <a:gd name="connsiteX71" fmla="*/ 770725 w 975799"/>
                    <a:gd name="connsiteY71" fmla="*/ 1163813 h 1827841"/>
                    <a:gd name="connsiteX72" fmla="*/ 765534 w 975799"/>
                    <a:gd name="connsiteY72" fmla="*/ 1174197 h 1827841"/>
                    <a:gd name="connsiteX73" fmla="*/ 742170 w 975799"/>
                    <a:gd name="connsiteY73" fmla="*/ 1176793 h 1827841"/>
                    <a:gd name="connsiteX74" fmla="*/ 726596 w 975799"/>
                    <a:gd name="connsiteY74" fmla="*/ 1163813 h 1827841"/>
                    <a:gd name="connsiteX75" fmla="*/ 726596 w 975799"/>
                    <a:gd name="connsiteY75" fmla="*/ 1145643 h 1827841"/>
                    <a:gd name="connsiteX76" fmla="*/ 724000 w 975799"/>
                    <a:gd name="connsiteY76" fmla="*/ 1127472 h 1827841"/>
                    <a:gd name="connsiteX77" fmla="*/ 708424 w 975799"/>
                    <a:gd name="connsiteY77" fmla="*/ 1114492 h 1827841"/>
                    <a:gd name="connsiteX78" fmla="*/ 661699 w 975799"/>
                    <a:gd name="connsiteY78" fmla="*/ 1104109 h 1827841"/>
                    <a:gd name="connsiteX79" fmla="*/ 591610 w 975799"/>
                    <a:gd name="connsiteY79" fmla="*/ 1215731 h 1827841"/>
                    <a:gd name="connsiteX80" fmla="*/ 573439 w 975799"/>
                    <a:gd name="connsiteY80" fmla="*/ 1189773 h 1827841"/>
                    <a:gd name="connsiteX81" fmla="*/ 552672 w 975799"/>
                    <a:gd name="connsiteY81" fmla="*/ 1189773 h 1827841"/>
                    <a:gd name="connsiteX82" fmla="*/ 531905 w 975799"/>
                    <a:gd name="connsiteY82" fmla="*/ 1246881 h 1827841"/>
                    <a:gd name="connsiteX83" fmla="*/ 524118 w 975799"/>
                    <a:gd name="connsiteY83" fmla="*/ 1257265 h 1827841"/>
                    <a:gd name="connsiteX84" fmla="*/ 508542 w 975799"/>
                    <a:gd name="connsiteY84" fmla="*/ 1283224 h 1827841"/>
                    <a:gd name="connsiteX85" fmla="*/ 511138 w 975799"/>
                    <a:gd name="connsiteY85" fmla="*/ 1293607 h 1827841"/>
                    <a:gd name="connsiteX86" fmla="*/ 547481 w 975799"/>
                    <a:gd name="connsiteY86" fmla="*/ 1322162 h 1827841"/>
                    <a:gd name="connsiteX87" fmla="*/ 505947 w 975799"/>
                    <a:gd name="connsiteY87" fmla="*/ 1363695 h 1827841"/>
                    <a:gd name="connsiteX88" fmla="*/ 518926 w 975799"/>
                    <a:gd name="connsiteY88" fmla="*/ 1374079 h 1827841"/>
                    <a:gd name="connsiteX89" fmla="*/ 518926 w 975799"/>
                    <a:gd name="connsiteY89" fmla="*/ 1405229 h 1827841"/>
                    <a:gd name="connsiteX90" fmla="*/ 537097 w 975799"/>
                    <a:gd name="connsiteY90" fmla="*/ 1438976 h 1827841"/>
                    <a:gd name="connsiteX91" fmla="*/ 524118 w 975799"/>
                    <a:gd name="connsiteY91" fmla="*/ 1457147 h 1827841"/>
                    <a:gd name="connsiteX92" fmla="*/ 524118 w 975799"/>
                    <a:gd name="connsiteY92" fmla="*/ 1477914 h 1827841"/>
                    <a:gd name="connsiteX93" fmla="*/ 511138 w 975799"/>
                    <a:gd name="connsiteY93" fmla="*/ 1503872 h 1827841"/>
                    <a:gd name="connsiteX94" fmla="*/ 492967 w 975799"/>
                    <a:gd name="connsiteY94" fmla="*/ 1498680 h 1827841"/>
                    <a:gd name="connsiteX95" fmla="*/ 479987 w 975799"/>
                    <a:gd name="connsiteY95" fmla="*/ 1519447 h 1827841"/>
                    <a:gd name="connsiteX96" fmla="*/ 482584 w 975799"/>
                    <a:gd name="connsiteY96" fmla="*/ 1529831 h 1827841"/>
                    <a:gd name="connsiteX97" fmla="*/ 467008 w 975799"/>
                    <a:gd name="connsiteY97" fmla="*/ 1571365 h 1827841"/>
                    <a:gd name="connsiteX98" fmla="*/ 490371 w 975799"/>
                    <a:gd name="connsiteY98" fmla="*/ 1586940 h 1827841"/>
                    <a:gd name="connsiteX99" fmla="*/ 485180 w 975799"/>
                    <a:gd name="connsiteY99" fmla="*/ 1625878 h 1827841"/>
                    <a:gd name="connsiteX100" fmla="*/ 459221 w 975799"/>
                    <a:gd name="connsiteY100" fmla="*/ 1625878 h 1827841"/>
                    <a:gd name="connsiteX101" fmla="*/ 456625 w 975799"/>
                    <a:gd name="connsiteY101" fmla="*/ 1644049 h 1827841"/>
                    <a:gd name="connsiteX102" fmla="*/ 464413 w 975799"/>
                    <a:gd name="connsiteY102" fmla="*/ 1659624 h 1827841"/>
                    <a:gd name="connsiteX103" fmla="*/ 461817 w 975799"/>
                    <a:gd name="connsiteY103" fmla="*/ 1672603 h 1827841"/>
                    <a:gd name="connsiteX104" fmla="*/ 479987 w 975799"/>
                    <a:gd name="connsiteY104" fmla="*/ 1688179 h 1827841"/>
                    <a:gd name="connsiteX105" fmla="*/ 472200 w 975799"/>
                    <a:gd name="connsiteY105" fmla="*/ 1721925 h 1827841"/>
                    <a:gd name="connsiteX106" fmla="*/ 435858 w 975799"/>
                    <a:gd name="connsiteY106" fmla="*/ 1727117 h 1827841"/>
                    <a:gd name="connsiteX107" fmla="*/ 433262 w 975799"/>
                    <a:gd name="connsiteY107" fmla="*/ 1745288 h 1827841"/>
                    <a:gd name="connsiteX108" fmla="*/ 412495 w 975799"/>
                    <a:gd name="connsiteY108" fmla="*/ 1737500 h 1827841"/>
                    <a:gd name="connsiteX109" fmla="*/ 386536 w 975799"/>
                    <a:gd name="connsiteY109" fmla="*/ 1750480 h 1827841"/>
                    <a:gd name="connsiteX110" fmla="*/ 376153 w 975799"/>
                    <a:gd name="connsiteY110" fmla="*/ 1779034 h 1827841"/>
                    <a:gd name="connsiteX111" fmla="*/ 350194 w 975799"/>
                    <a:gd name="connsiteY111" fmla="*/ 1786821 h 1827841"/>
                    <a:gd name="connsiteX112" fmla="*/ 337215 w 975799"/>
                    <a:gd name="connsiteY112" fmla="*/ 1802397 h 1827841"/>
                    <a:gd name="connsiteX113" fmla="*/ 303468 w 975799"/>
                    <a:gd name="connsiteY113" fmla="*/ 1810184 h 1827841"/>
                    <a:gd name="connsiteX114" fmla="*/ 295681 w 975799"/>
                    <a:gd name="connsiteY114" fmla="*/ 1823164 h 1827841"/>
                    <a:gd name="connsiteX115" fmla="*/ 267613 w 975799"/>
                    <a:gd name="connsiteY115" fmla="*/ 1827841 h 1827841"/>
                    <a:gd name="connsiteX116" fmla="*/ 0 w 975799"/>
                    <a:gd name="connsiteY116" fmla="*/ 697189 h 1827841"/>
                    <a:gd name="connsiteX117" fmla="*/ 267613 w 975799"/>
                    <a:gd name="connsiteY117" fmla="*/ 124694 h 1827841"/>
                    <a:gd name="connsiteX118" fmla="*/ 280106 w 975799"/>
                    <a:gd name="connsiteY118" fmla="*/ 115949 h 1827841"/>
                    <a:gd name="connsiteX119" fmla="*/ 321640 w 975799"/>
                    <a:gd name="connsiteY119" fmla="*/ 133255 h 1827841"/>
                    <a:gd name="connsiteX120" fmla="*/ 333753 w 975799"/>
                    <a:gd name="connsiteY120" fmla="*/ 122871 h 1827841"/>
                    <a:gd name="connsiteX121" fmla="*/ 349329 w 975799"/>
                    <a:gd name="connsiteY121" fmla="*/ 124602 h 1827841"/>
                    <a:gd name="connsiteX122" fmla="*/ 351060 w 975799"/>
                    <a:gd name="connsiteY122" fmla="*/ 134985 h 1827841"/>
                    <a:gd name="connsiteX123" fmla="*/ 359712 w 975799"/>
                    <a:gd name="connsiteY123" fmla="*/ 134985 h 1827841"/>
                    <a:gd name="connsiteX124" fmla="*/ 366635 w 975799"/>
                    <a:gd name="connsiteY124" fmla="*/ 145369 h 1827841"/>
                    <a:gd name="connsiteX125" fmla="*/ 375287 w 975799"/>
                    <a:gd name="connsiteY125" fmla="*/ 145369 h 1827841"/>
                    <a:gd name="connsiteX126" fmla="*/ 377018 w 975799"/>
                    <a:gd name="connsiteY126" fmla="*/ 164405 h 1827841"/>
                    <a:gd name="connsiteX127" fmla="*/ 366635 w 975799"/>
                    <a:gd name="connsiteY127" fmla="*/ 183441 h 1827841"/>
                    <a:gd name="connsiteX128" fmla="*/ 368365 w 975799"/>
                    <a:gd name="connsiteY128" fmla="*/ 193825 h 1827841"/>
                    <a:gd name="connsiteX129" fmla="*/ 356251 w 975799"/>
                    <a:gd name="connsiteY129" fmla="*/ 212861 h 1827841"/>
                    <a:gd name="connsiteX130" fmla="*/ 406439 w 975799"/>
                    <a:gd name="connsiteY130" fmla="*/ 235359 h 1827841"/>
                    <a:gd name="connsiteX131" fmla="*/ 418552 w 975799"/>
                    <a:gd name="connsiteY131" fmla="*/ 231897 h 1827841"/>
                    <a:gd name="connsiteX132" fmla="*/ 418552 w 975799"/>
                    <a:gd name="connsiteY132" fmla="*/ 218053 h 1827841"/>
                    <a:gd name="connsiteX133" fmla="*/ 441050 w 975799"/>
                    <a:gd name="connsiteY133" fmla="*/ 190364 h 1827841"/>
                    <a:gd name="connsiteX134" fmla="*/ 458355 w 975799"/>
                    <a:gd name="connsiteY134" fmla="*/ 190364 h 1827841"/>
                    <a:gd name="connsiteX135" fmla="*/ 482584 w 975799"/>
                    <a:gd name="connsiteY135" fmla="*/ 193825 h 1827841"/>
                    <a:gd name="connsiteX136" fmla="*/ 512003 w 975799"/>
                    <a:gd name="connsiteY136" fmla="*/ 188633 h 1827841"/>
                    <a:gd name="connsiteX137" fmla="*/ 529309 w 975799"/>
                    <a:gd name="connsiteY137" fmla="*/ 173058 h 1827841"/>
                    <a:gd name="connsiteX138" fmla="*/ 553537 w 975799"/>
                    <a:gd name="connsiteY138" fmla="*/ 174788 h 1827841"/>
                    <a:gd name="connsiteX139" fmla="*/ 562190 w 975799"/>
                    <a:gd name="connsiteY139" fmla="*/ 167866 h 1827841"/>
                    <a:gd name="connsiteX140" fmla="*/ 581227 w 975799"/>
                    <a:gd name="connsiteY140" fmla="*/ 179980 h 1827841"/>
                    <a:gd name="connsiteX141" fmla="*/ 586419 w 975799"/>
                    <a:gd name="connsiteY141" fmla="*/ 199017 h 1827841"/>
                    <a:gd name="connsiteX142" fmla="*/ 603724 w 975799"/>
                    <a:gd name="connsiteY142" fmla="*/ 185172 h 1827841"/>
                    <a:gd name="connsiteX143" fmla="*/ 598533 w 975799"/>
                    <a:gd name="connsiteY143" fmla="*/ 169597 h 1827841"/>
                    <a:gd name="connsiteX144" fmla="*/ 603724 w 975799"/>
                    <a:gd name="connsiteY144" fmla="*/ 159213 h 1827841"/>
                    <a:gd name="connsiteX145" fmla="*/ 598533 w 975799"/>
                    <a:gd name="connsiteY145" fmla="*/ 133255 h 1827841"/>
                    <a:gd name="connsiteX146" fmla="*/ 617568 w 975799"/>
                    <a:gd name="connsiteY146" fmla="*/ 114218 h 1827841"/>
                    <a:gd name="connsiteX147" fmla="*/ 629683 w 975799"/>
                    <a:gd name="connsiteY147" fmla="*/ 109026 h 1827841"/>
                    <a:gd name="connsiteX148" fmla="*/ 662565 w 975799"/>
                    <a:gd name="connsiteY148" fmla="*/ 91721 h 1827841"/>
                    <a:gd name="connsiteX149" fmla="*/ 666025 w 975799"/>
                    <a:gd name="connsiteY149" fmla="*/ 60570 h 1827841"/>
                    <a:gd name="connsiteX150" fmla="*/ 678139 w 975799"/>
                    <a:gd name="connsiteY150" fmla="*/ 36342 h 1827841"/>
                    <a:gd name="connsiteX151" fmla="*/ 781974 w 975799"/>
                    <a:gd name="connsiteY151" fmla="*/ 0 h 1827841"/>
                    <a:gd name="connsiteX0" fmla="*/ 0 w 975799"/>
                    <a:gd name="connsiteY0" fmla="*/ 697189 h 1827841"/>
                    <a:gd name="connsiteX1" fmla="*/ 267613 w 975799"/>
                    <a:gd name="connsiteY1" fmla="*/ 124694 h 1827841"/>
                    <a:gd name="connsiteX2" fmla="*/ 280106 w 975799"/>
                    <a:gd name="connsiteY2" fmla="*/ 115949 h 1827841"/>
                    <a:gd name="connsiteX3" fmla="*/ 321640 w 975799"/>
                    <a:gd name="connsiteY3" fmla="*/ 133255 h 1827841"/>
                    <a:gd name="connsiteX4" fmla="*/ 333753 w 975799"/>
                    <a:gd name="connsiteY4" fmla="*/ 122871 h 1827841"/>
                    <a:gd name="connsiteX5" fmla="*/ 349329 w 975799"/>
                    <a:gd name="connsiteY5" fmla="*/ 124602 h 1827841"/>
                    <a:gd name="connsiteX6" fmla="*/ 351060 w 975799"/>
                    <a:gd name="connsiteY6" fmla="*/ 134985 h 1827841"/>
                    <a:gd name="connsiteX7" fmla="*/ 359712 w 975799"/>
                    <a:gd name="connsiteY7" fmla="*/ 134985 h 1827841"/>
                    <a:gd name="connsiteX8" fmla="*/ 366635 w 975799"/>
                    <a:gd name="connsiteY8" fmla="*/ 145369 h 1827841"/>
                    <a:gd name="connsiteX9" fmla="*/ 375287 w 975799"/>
                    <a:gd name="connsiteY9" fmla="*/ 145369 h 1827841"/>
                    <a:gd name="connsiteX10" fmla="*/ 377018 w 975799"/>
                    <a:gd name="connsiteY10" fmla="*/ 164405 h 1827841"/>
                    <a:gd name="connsiteX11" fmla="*/ 366635 w 975799"/>
                    <a:gd name="connsiteY11" fmla="*/ 183441 h 1827841"/>
                    <a:gd name="connsiteX12" fmla="*/ 368365 w 975799"/>
                    <a:gd name="connsiteY12" fmla="*/ 193825 h 1827841"/>
                    <a:gd name="connsiteX13" fmla="*/ 356251 w 975799"/>
                    <a:gd name="connsiteY13" fmla="*/ 212861 h 1827841"/>
                    <a:gd name="connsiteX14" fmla="*/ 406439 w 975799"/>
                    <a:gd name="connsiteY14" fmla="*/ 235359 h 1827841"/>
                    <a:gd name="connsiteX15" fmla="*/ 418552 w 975799"/>
                    <a:gd name="connsiteY15" fmla="*/ 231897 h 1827841"/>
                    <a:gd name="connsiteX16" fmla="*/ 418552 w 975799"/>
                    <a:gd name="connsiteY16" fmla="*/ 218053 h 1827841"/>
                    <a:gd name="connsiteX17" fmla="*/ 441050 w 975799"/>
                    <a:gd name="connsiteY17" fmla="*/ 190364 h 1827841"/>
                    <a:gd name="connsiteX18" fmla="*/ 458355 w 975799"/>
                    <a:gd name="connsiteY18" fmla="*/ 190364 h 1827841"/>
                    <a:gd name="connsiteX19" fmla="*/ 482584 w 975799"/>
                    <a:gd name="connsiteY19" fmla="*/ 193825 h 1827841"/>
                    <a:gd name="connsiteX20" fmla="*/ 512003 w 975799"/>
                    <a:gd name="connsiteY20" fmla="*/ 188633 h 1827841"/>
                    <a:gd name="connsiteX21" fmla="*/ 529309 w 975799"/>
                    <a:gd name="connsiteY21" fmla="*/ 173058 h 1827841"/>
                    <a:gd name="connsiteX22" fmla="*/ 553537 w 975799"/>
                    <a:gd name="connsiteY22" fmla="*/ 174788 h 1827841"/>
                    <a:gd name="connsiteX23" fmla="*/ 562190 w 975799"/>
                    <a:gd name="connsiteY23" fmla="*/ 167866 h 1827841"/>
                    <a:gd name="connsiteX24" fmla="*/ 581227 w 975799"/>
                    <a:gd name="connsiteY24" fmla="*/ 179980 h 1827841"/>
                    <a:gd name="connsiteX25" fmla="*/ 586419 w 975799"/>
                    <a:gd name="connsiteY25" fmla="*/ 199017 h 1827841"/>
                    <a:gd name="connsiteX26" fmla="*/ 603724 w 975799"/>
                    <a:gd name="connsiteY26" fmla="*/ 185172 h 1827841"/>
                    <a:gd name="connsiteX27" fmla="*/ 598533 w 975799"/>
                    <a:gd name="connsiteY27" fmla="*/ 169597 h 1827841"/>
                    <a:gd name="connsiteX28" fmla="*/ 603724 w 975799"/>
                    <a:gd name="connsiteY28" fmla="*/ 159213 h 1827841"/>
                    <a:gd name="connsiteX29" fmla="*/ 598533 w 975799"/>
                    <a:gd name="connsiteY29" fmla="*/ 133255 h 1827841"/>
                    <a:gd name="connsiteX30" fmla="*/ 617568 w 975799"/>
                    <a:gd name="connsiteY30" fmla="*/ 114218 h 1827841"/>
                    <a:gd name="connsiteX31" fmla="*/ 629683 w 975799"/>
                    <a:gd name="connsiteY31" fmla="*/ 109026 h 1827841"/>
                    <a:gd name="connsiteX32" fmla="*/ 662565 w 975799"/>
                    <a:gd name="connsiteY32" fmla="*/ 91721 h 1827841"/>
                    <a:gd name="connsiteX33" fmla="*/ 666025 w 975799"/>
                    <a:gd name="connsiteY33" fmla="*/ 60570 h 1827841"/>
                    <a:gd name="connsiteX34" fmla="*/ 678139 w 975799"/>
                    <a:gd name="connsiteY34" fmla="*/ 36342 h 1827841"/>
                    <a:gd name="connsiteX35" fmla="*/ 781974 w 975799"/>
                    <a:gd name="connsiteY35" fmla="*/ 0 h 1827841"/>
                    <a:gd name="connsiteX36" fmla="*/ 790626 w 975799"/>
                    <a:gd name="connsiteY36" fmla="*/ 6922 h 1827841"/>
                    <a:gd name="connsiteX37" fmla="*/ 830430 w 975799"/>
                    <a:gd name="connsiteY37" fmla="*/ 10384 h 1827841"/>
                    <a:gd name="connsiteX38" fmla="*/ 832160 w 975799"/>
                    <a:gd name="connsiteY38" fmla="*/ 31150 h 1827841"/>
                    <a:gd name="connsiteX39" fmla="*/ 839083 w 975799"/>
                    <a:gd name="connsiteY39" fmla="*/ 43264 h 1827841"/>
                    <a:gd name="connsiteX40" fmla="*/ 846005 w 975799"/>
                    <a:gd name="connsiteY40" fmla="*/ 107296 h 1827841"/>
                    <a:gd name="connsiteX41" fmla="*/ 847736 w 975799"/>
                    <a:gd name="connsiteY41" fmla="*/ 117679 h 1827841"/>
                    <a:gd name="connsiteX42" fmla="*/ 851197 w 975799"/>
                    <a:gd name="connsiteY42" fmla="*/ 128063 h 1827841"/>
                    <a:gd name="connsiteX43" fmla="*/ 868503 w 975799"/>
                    <a:gd name="connsiteY43" fmla="*/ 128063 h 1827841"/>
                    <a:gd name="connsiteX44" fmla="*/ 868503 w 975799"/>
                    <a:gd name="connsiteY44" fmla="*/ 148830 h 1827841"/>
                    <a:gd name="connsiteX45" fmla="*/ 903115 w 975799"/>
                    <a:gd name="connsiteY45" fmla="*/ 173058 h 1827841"/>
                    <a:gd name="connsiteX46" fmla="*/ 920420 w 975799"/>
                    <a:gd name="connsiteY46" fmla="*/ 169597 h 1827841"/>
                    <a:gd name="connsiteX47" fmla="*/ 930804 w 975799"/>
                    <a:gd name="connsiteY47" fmla="*/ 188633 h 1827841"/>
                    <a:gd name="connsiteX48" fmla="*/ 923882 w 975799"/>
                    <a:gd name="connsiteY48" fmla="*/ 214592 h 1827841"/>
                    <a:gd name="connsiteX49" fmla="*/ 930804 w 975799"/>
                    <a:gd name="connsiteY49" fmla="*/ 231897 h 1827841"/>
                    <a:gd name="connsiteX50" fmla="*/ 929073 w 975799"/>
                    <a:gd name="connsiteY50" fmla="*/ 249203 h 1827841"/>
                    <a:gd name="connsiteX51" fmla="*/ 911768 w 975799"/>
                    <a:gd name="connsiteY51" fmla="*/ 257856 h 1827841"/>
                    <a:gd name="connsiteX52" fmla="*/ 911768 w 975799"/>
                    <a:gd name="connsiteY52" fmla="*/ 268240 h 1827841"/>
                    <a:gd name="connsiteX53" fmla="*/ 925613 w 975799"/>
                    <a:gd name="connsiteY53" fmla="*/ 273431 h 1827841"/>
                    <a:gd name="connsiteX54" fmla="*/ 930706 w 975799"/>
                    <a:gd name="connsiteY54" fmla="*/ 303993 h 1827841"/>
                    <a:gd name="connsiteX55" fmla="*/ 863657 w 975799"/>
                    <a:gd name="connsiteY55" fmla="*/ 324310 h 1827841"/>
                    <a:gd name="connsiteX56" fmla="*/ 849121 w 975799"/>
                    <a:gd name="connsiteY56" fmla="*/ 345077 h 1827841"/>
                    <a:gd name="connsiteX57" fmla="*/ 824200 w 975799"/>
                    <a:gd name="connsiteY57" fmla="*/ 338847 h 1827841"/>
                    <a:gd name="connsiteX58" fmla="*/ 790973 w 975799"/>
                    <a:gd name="connsiteY58" fmla="*/ 351307 h 1827841"/>
                    <a:gd name="connsiteX59" fmla="*/ 790973 w 975799"/>
                    <a:gd name="connsiteY59" fmla="*/ 372074 h 1827841"/>
                    <a:gd name="connsiteX60" fmla="*/ 786820 w 975799"/>
                    <a:gd name="connsiteY60" fmla="*/ 401148 h 1827841"/>
                    <a:gd name="connsiteX61" fmla="*/ 745286 w 975799"/>
                    <a:gd name="connsiteY61" fmla="*/ 409455 h 1827841"/>
                    <a:gd name="connsiteX62" fmla="*/ 736979 w 975799"/>
                    <a:gd name="connsiteY62" fmla="*/ 426068 h 1827841"/>
                    <a:gd name="connsiteX63" fmla="*/ 712059 w 975799"/>
                    <a:gd name="connsiteY63" fmla="*/ 453065 h 1827841"/>
                    <a:gd name="connsiteX64" fmla="*/ 705829 w 975799"/>
                    <a:gd name="connsiteY64" fmla="*/ 469679 h 1827841"/>
                    <a:gd name="connsiteX65" fmla="*/ 712059 w 975799"/>
                    <a:gd name="connsiteY65" fmla="*/ 492523 h 1827841"/>
                    <a:gd name="connsiteX66" fmla="*/ 693368 w 975799"/>
                    <a:gd name="connsiteY66" fmla="*/ 521596 h 1827841"/>
                    <a:gd name="connsiteX67" fmla="*/ 689215 w 975799"/>
                    <a:gd name="connsiteY67" fmla="*/ 619201 h 1827841"/>
                    <a:gd name="connsiteX68" fmla="*/ 728672 w 975799"/>
                    <a:gd name="connsiteY68" fmla="*/ 633738 h 1827841"/>
                    <a:gd name="connsiteX69" fmla="*/ 743209 w 975799"/>
                    <a:gd name="connsiteY69" fmla="*/ 652428 h 1827841"/>
                    <a:gd name="connsiteX70" fmla="*/ 761899 w 975799"/>
                    <a:gd name="connsiteY70" fmla="*/ 654505 h 1827841"/>
                    <a:gd name="connsiteX71" fmla="*/ 766053 w 975799"/>
                    <a:gd name="connsiteY71" fmla="*/ 639968 h 1827841"/>
                    <a:gd name="connsiteX72" fmla="*/ 797203 w 975799"/>
                    <a:gd name="connsiteY72" fmla="*/ 656581 h 1827841"/>
                    <a:gd name="connsiteX73" fmla="*/ 830430 w 975799"/>
                    <a:gd name="connsiteY73" fmla="*/ 635814 h 1827841"/>
                    <a:gd name="connsiteX74" fmla="*/ 880271 w 975799"/>
                    <a:gd name="connsiteY74" fmla="*/ 637891 h 1827841"/>
                    <a:gd name="connsiteX75" fmla="*/ 894808 w 975799"/>
                    <a:gd name="connsiteY75" fmla="*/ 658658 h 1827841"/>
                    <a:gd name="connsiteX76" fmla="*/ 898961 w 975799"/>
                    <a:gd name="connsiteY76" fmla="*/ 716805 h 1827841"/>
                    <a:gd name="connsiteX77" fmla="*/ 898961 w 975799"/>
                    <a:gd name="connsiteY77" fmla="*/ 760416 h 1827841"/>
                    <a:gd name="connsiteX78" fmla="*/ 888578 w 975799"/>
                    <a:gd name="connsiteY78" fmla="*/ 772876 h 1827841"/>
                    <a:gd name="connsiteX79" fmla="*/ 855351 w 975799"/>
                    <a:gd name="connsiteY79" fmla="*/ 789490 h 1827841"/>
                    <a:gd name="connsiteX80" fmla="*/ 859504 w 975799"/>
                    <a:gd name="connsiteY80" fmla="*/ 818563 h 1827841"/>
                    <a:gd name="connsiteX81" fmla="*/ 880271 w 975799"/>
                    <a:gd name="connsiteY81" fmla="*/ 839330 h 1827841"/>
                    <a:gd name="connsiteX82" fmla="*/ 880271 w 975799"/>
                    <a:gd name="connsiteY82" fmla="*/ 847637 h 1827841"/>
                    <a:gd name="connsiteX83" fmla="*/ 878194 w 975799"/>
                    <a:gd name="connsiteY83" fmla="*/ 868404 h 1827841"/>
                    <a:gd name="connsiteX84" fmla="*/ 882348 w 975799"/>
                    <a:gd name="connsiteY84" fmla="*/ 891248 h 1827841"/>
                    <a:gd name="connsiteX85" fmla="*/ 844967 w 975799"/>
                    <a:gd name="connsiteY85" fmla="*/ 899554 h 1827841"/>
                    <a:gd name="connsiteX86" fmla="*/ 853274 w 975799"/>
                    <a:gd name="connsiteY86" fmla="*/ 930705 h 1827841"/>
                    <a:gd name="connsiteX87" fmla="*/ 886501 w 975799"/>
                    <a:gd name="connsiteY87" fmla="*/ 932782 h 1827841"/>
                    <a:gd name="connsiteX88" fmla="*/ 896885 w 975799"/>
                    <a:gd name="connsiteY88" fmla="*/ 959778 h 1827841"/>
                    <a:gd name="connsiteX89" fmla="*/ 882348 w 975799"/>
                    <a:gd name="connsiteY89" fmla="*/ 978469 h 1827841"/>
                    <a:gd name="connsiteX90" fmla="*/ 890655 w 975799"/>
                    <a:gd name="connsiteY90" fmla="*/ 1007542 h 1827841"/>
                    <a:gd name="connsiteX91" fmla="*/ 886501 w 975799"/>
                    <a:gd name="connsiteY91" fmla="*/ 1040770 h 1827841"/>
                    <a:gd name="connsiteX92" fmla="*/ 947244 w 975799"/>
                    <a:gd name="connsiteY92" fmla="*/ 1085314 h 1827841"/>
                    <a:gd name="connsiteX93" fmla="*/ 947244 w 975799"/>
                    <a:gd name="connsiteY93" fmla="*/ 1106705 h 1827841"/>
                    <a:gd name="connsiteX94" fmla="*/ 962820 w 975799"/>
                    <a:gd name="connsiteY94" fmla="*/ 1119684 h 1827841"/>
                    <a:gd name="connsiteX95" fmla="*/ 975799 w 975799"/>
                    <a:gd name="connsiteY95" fmla="*/ 1130067 h 1827841"/>
                    <a:gd name="connsiteX96" fmla="*/ 962820 w 975799"/>
                    <a:gd name="connsiteY96" fmla="*/ 1166410 h 1827841"/>
                    <a:gd name="connsiteX97" fmla="*/ 931670 w 975799"/>
                    <a:gd name="connsiteY97" fmla="*/ 1166410 h 1827841"/>
                    <a:gd name="connsiteX98" fmla="*/ 923882 w 975799"/>
                    <a:gd name="connsiteY98" fmla="*/ 1176793 h 1827841"/>
                    <a:gd name="connsiteX99" fmla="*/ 921286 w 975799"/>
                    <a:gd name="connsiteY99" fmla="*/ 1200156 h 1827841"/>
                    <a:gd name="connsiteX100" fmla="*/ 864176 w 975799"/>
                    <a:gd name="connsiteY100" fmla="*/ 1200156 h 1827841"/>
                    <a:gd name="connsiteX101" fmla="*/ 864176 w 975799"/>
                    <a:gd name="connsiteY101" fmla="*/ 1166410 h 1827841"/>
                    <a:gd name="connsiteX102" fmla="*/ 851197 w 975799"/>
                    <a:gd name="connsiteY102" fmla="*/ 1153430 h 1827841"/>
                    <a:gd name="connsiteX103" fmla="*/ 835623 w 975799"/>
                    <a:gd name="connsiteY103" fmla="*/ 1158622 h 1827841"/>
                    <a:gd name="connsiteX104" fmla="*/ 820047 w 975799"/>
                    <a:gd name="connsiteY104" fmla="*/ 1153430 h 1827841"/>
                    <a:gd name="connsiteX105" fmla="*/ 778513 w 975799"/>
                    <a:gd name="connsiteY105" fmla="*/ 1156026 h 1827841"/>
                    <a:gd name="connsiteX106" fmla="*/ 770725 w 975799"/>
                    <a:gd name="connsiteY106" fmla="*/ 1163813 h 1827841"/>
                    <a:gd name="connsiteX107" fmla="*/ 765534 w 975799"/>
                    <a:gd name="connsiteY107" fmla="*/ 1174197 h 1827841"/>
                    <a:gd name="connsiteX108" fmla="*/ 742170 w 975799"/>
                    <a:gd name="connsiteY108" fmla="*/ 1176793 h 1827841"/>
                    <a:gd name="connsiteX109" fmla="*/ 726596 w 975799"/>
                    <a:gd name="connsiteY109" fmla="*/ 1163813 h 1827841"/>
                    <a:gd name="connsiteX110" fmla="*/ 726596 w 975799"/>
                    <a:gd name="connsiteY110" fmla="*/ 1145643 h 1827841"/>
                    <a:gd name="connsiteX111" fmla="*/ 724000 w 975799"/>
                    <a:gd name="connsiteY111" fmla="*/ 1127472 h 1827841"/>
                    <a:gd name="connsiteX112" fmla="*/ 708424 w 975799"/>
                    <a:gd name="connsiteY112" fmla="*/ 1114492 h 1827841"/>
                    <a:gd name="connsiteX113" fmla="*/ 661699 w 975799"/>
                    <a:gd name="connsiteY113" fmla="*/ 1104109 h 1827841"/>
                    <a:gd name="connsiteX114" fmla="*/ 591610 w 975799"/>
                    <a:gd name="connsiteY114" fmla="*/ 1215731 h 1827841"/>
                    <a:gd name="connsiteX115" fmla="*/ 573439 w 975799"/>
                    <a:gd name="connsiteY115" fmla="*/ 1189773 h 1827841"/>
                    <a:gd name="connsiteX116" fmla="*/ 552672 w 975799"/>
                    <a:gd name="connsiteY116" fmla="*/ 1189773 h 1827841"/>
                    <a:gd name="connsiteX117" fmla="*/ 531905 w 975799"/>
                    <a:gd name="connsiteY117" fmla="*/ 1246881 h 1827841"/>
                    <a:gd name="connsiteX118" fmla="*/ 524118 w 975799"/>
                    <a:gd name="connsiteY118" fmla="*/ 1257265 h 1827841"/>
                    <a:gd name="connsiteX119" fmla="*/ 508542 w 975799"/>
                    <a:gd name="connsiteY119" fmla="*/ 1283224 h 1827841"/>
                    <a:gd name="connsiteX120" fmla="*/ 511138 w 975799"/>
                    <a:gd name="connsiteY120" fmla="*/ 1293607 h 1827841"/>
                    <a:gd name="connsiteX121" fmla="*/ 547481 w 975799"/>
                    <a:gd name="connsiteY121" fmla="*/ 1322162 h 1827841"/>
                    <a:gd name="connsiteX122" fmla="*/ 505947 w 975799"/>
                    <a:gd name="connsiteY122" fmla="*/ 1363695 h 1827841"/>
                    <a:gd name="connsiteX123" fmla="*/ 518926 w 975799"/>
                    <a:gd name="connsiteY123" fmla="*/ 1374079 h 1827841"/>
                    <a:gd name="connsiteX124" fmla="*/ 518926 w 975799"/>
                    <a:gd name="connsiteY124" fmla="*/ 1405229 h 1827841"/>
                    <a:gd name="connsiteX125" fmla="*/ 537097 w 975799"/>
                    <a:gd name="connsiteY125" fmla="*/ 1438976 h 1827841"/>
                    <a:gd name="connsiteX126" fmla="*/ 524118 w 975799"/>
                    <a:gd name="connsiteY126" fmla="*/ 1457147 h 1827841"/>
                    <a:gd name="connsiteX127" fmla="*/ 524118 w 975799"/>
                    <a:gd name="connsiteY127" fmla="*/ 1477914 h 1827841"/>
                    <a:gd name="connsiteX128" fmla="*/ 511138 w 975799"/>
                    <a:gd name="connsiteY128" fmla="*/ 1503872 h 1827841"/>
                    <a:gd name="connsiteX129" fmla="*/ 492967 w 975799"/>
                    <a:gd name="connsiteY129" fmla="*/ 1498680 h 1827841"/>
                    <a:gd name="connsiteX130" fmla="*/ 479987 w 975799"/>
                    <a:gd name="connsiteY130" fmla="*/ 1519447 h 1827841"/>
                    <a:gd name="connsiteX131" fmla="*/ 482584 w 975799"/>
                    <a:gd name="connsiteY131" fmla="*/ 1529831 h 1827841"/>
                    <a:gd name="connsiteX132" fmla="*/ 467008 w 975799"/>
                    <a:gd name="connsiteY132" fmla="*/ 1571365 h 1827841"/>
                    <a:gd name="connsiteX133" fmla="*/ 490371 w 975799"/>
                    <a:gd name="connsiteY133" fmla="*/ 1586940 h 1827841"/>
                    <a:gd name="connsiteX134" fmla="*/ 485180 w 975799"/>
                    <a:gd name="connsiteY134" fmla="*/ 1625878 h 1827841"/>
                    <a:gd name="connsiteX135" fmla="*/ 459221 w 975799"/>
                    <a:gd name="connsiteY135" fmla="*/ 1625878 h 1827841"/>
                    <a:gd name="connsiteX136" fmla="*/ 456625 w 975799"/>
                    <a:gd name="connsiteY136" fmla="*/ 1644049 h 1827841"/>
                    <a:gd name="connsiteX137" fmla="*/ 464413 w 975799"/>
                    <a:gd name="connsiteY137" fmla="*/ 1659624 h 1827841"/>
                    <a:gd name="connsiteX138" fmla="*/ 461817 w 975799"/>
                    <a:gd name="connsiteY138" fmla="*/ 1672603 h 1827841"/>
                    <a:gd name="connsiteX139" fmla="*/ 479987 w 975799"/>
                    <a:gd name="connsiteY139" fmla="*/ 1688179 h 1827841"/>
                    <a:gd name="connsiteX140" fmla="*/ 472200 w 975799"/>
                    <a:gd name="connsiteY140" fmla="*/ 1721925 h 1827841"/>
                    <a:gd name="connsiteX141" fmla="*/ 435858 w 975799"/>
                    <a:gd name="connsiteY141" fmla="*/ 1727117 h 1827841"/>
                    <a:gd name="connsiteX142" fmla="*/ 433262 w 975799"/>
                    <a:gd name="connsiteY142" fmla="*/ 1745288 h 1827841"/>
                    <a:gd name="connsiteX143" fmla="*/ 412495 w 975799"/>
                    <a:gd name="connsiteY143" fmla="*/ 1737500 h 1827841"/>
                    <a:gd name="connsiteX144" fmla="*/ 386536 w 975799"/>
                    <a:gd name="connsiteY144" fmla="*/ 1750480 h 1827841"/>
                    <a:gd name="connsiteX145" fmla="*/ 376153 w 975799"/>
                    <a:gd name="connsiteY145" fmla="*/ 1779034 h 1827841"/>
                    <a:gd name="connsiteX146" fmla="*/ 350194 w 975799"/>
                    <a:gd name="connsiteY146" fmla="*/ 1786821 h 1827841"/>
                    <a:gd name="connsiteX147" fmla="*/ 337215 w 975799"/>
                    <a:gd name="connsiteY147" fmla="*/ 1802397 h 1827841"/>
                    <a:gd name="connsiteX148" fmla="*/ 303468 w 975799"/>
                    <a:gd name="connsiteY148" fmla="*/ 1810184 h 1827841"/>
                    <a:gd name="connsiteX149" fmla="*/ 295681 w 975799"/>
                    <a:gd name="connsiteY149" fmla="*/ 1823164 h 1827841"/>
                    <a:gd name="connsiteX150" fmla="*/ 267613 w 975799"/>
                    <a:gd name="connsiteY150" fmla="*/ 1827841 h 1827841"/>
                    <a:gd name="connsiteX151" fmla="*/ 91440 w 975799"/>
                    <a:gd name="connsiteY151" fmla="*/ 788629 h 1827841"/>
                    <a:gd name="connsiteX0" fmla="*/ 195133 w 903319"/>
                    <a:gd name="connsiteY0" fmla="*/ 124694 h 1827841"/>
                    <a:gd name="connsiteX1" fmla="*/ 207626 w 903319"/>
                    <a:gd name="connsiteY1" fmla="*/ 115949 h 1827841"/>
                    <a:gd name="connsiteX2" fmla="*/ 249160 w 903319"/>
                    <a:gd name="connsiteY2" fmla="*/ 133255 h 1827841"/>
                    <a:gd name="connsiteX3" fmla="*/ 261273 w 903319"/>
                    <a:gd name="connsiteY3" fmla="*/ 122871 h 1827841"/>
                    <a:gd name="connsiteX4" fmla="*/ 276849 w 903319"/>
                    <a:gd name="connsiteY4" fmla="*/ 124602 h 1827841"/>
                    <a:gd name="connsiteX5" fmla="*/ 278580 w 903319"/>
                    <a:gd name="connsiteY5" fmla="*/ 134985 h 1827841"/>
                    <a:gd name="connsiteX6" fmla="*/ 287232 w 903319"/>
                    <a:gd name="connsiteY6" fmla="*/ 134985 h 1827841"/>
                    <a:gd name="connsiteX7" fmla="*/ 294155 w 903319"/>
                    <a:gd name="connsiteY7" fmla="*/ 145369 h 1827841"/>
                    <a:gd name="connsiteX8" fmla="*/ 302807 w 903319"/>
                    <a:gd name="connsiteY8" fmla="*/ 145369 h 1827841"/>
                    <a:gd name="connsiteX9" fmla="*/ 304538 w 903319"/>
                    <a:gd name="connsiteY9" fmla="*/ 164405 h 1827841"/>
                    <a:gd name="connsiteX10" fmla="*/ 294155 w 903319"/>
                    <a:gd name="connsiteY10" fmla="*/ 183441 h 1827841"/>
                    <a:gd name="connsiteX11" fmla="*/ 295885 w 903319"/>
                    <a:gd name="connsiteY11" fmla="*/ 193825 h 1827841"/>
                    <a:gd name="connsiteX12" fmla="*/ 283771 w 903319"/>
                    <a:gd name="connsiteY12" fmla="*/ 212861 h 1827841"/>
                    <a:gd name="connsiteX13" fmla="*/ 333959 w 903319"/>
                    <a:gd name="connsiteY13" fmla="*/ 235359 h 1827841"/>
                    <a:gd name="connsiteX14" fmla="*/ 346072 w 903319"/>
                    <a:gd name="connsiteY14" fmla="*/ 231897 h 1827841"/>
                    <a:gd name="connsiteX15" fmla="*/ 346072 w 903319"/>
                    <a:gd name="connsiteY15" fmla="*/ 218053 h 1827841"/>
                    <a:gd name="connsiteX16" fmla="*/ 368570 w 903319"/>
                    <a:gd name="connsiteY16" fmla="*/ 190364 h 1827841"/>
                    <a:gd name="connsiteX17" fmla="*/ 385875 w 903319"/>
                    <a:gd name="connsiteY17" fmla="*/ 190364 h 1827841"/>
                    <a:gd name="connsiteX18" fmla="*/ 410104 w 903319"/>
                    <a:gd name="connsiteY18" fmla="*/ 193825 h 1827841"/>
                    <a:gd name="connsiteX19" fmla="*/ 439523 w 903319"/>
                    <a:gd name="connsiteY19" fmla="*/ 188633 h 1827841"/>
                    <a:gd name="connsiteX20" fmla="*/ 456829 w 903319"/>
                    <a:gd name="connsiteY20" fmla="*/ 173058 h 1827841"/>
                    <a:gd name="connsiteX21" fmla="*/ 481057 w 903319"/>
                    <a:gd name="connsiteY21" fmla="*/ 174788 h 1827841"/>
                    <a:gd name="connsiteX22" fmla="*/ 489710 w 903319"/>
                    <a:gd name="connsiteY22" fmla="*/ 167866 h 1827841"/>
                    <a:gd name="connsiteX23" fmla="*/ 508747 w 903319"/>
                    <a:gd name="connsiteY23" fmla="*/ 179980 h 1827841"/>
                    <a:gd name="connsiteX24" fmla="*/ 513939 w 903319"/>
                    <a:gd name="connsiteY24" fmla="*/ 199017 h 1827841"/>
                    <a:gd name="connsiteX25" fmla="*/ 531244 w 903319"/>
                    <a:gd name="connsiteY25" fmla="*/ 185172 h 1827841"/>
                    <a:gd name="connsiteX26" fmla="*/ 526053 w 903319"/>
                    <a:gd name="connsiteY26" fmla="*/ 169597 h 1827841"/>
                    <a:gd name="connsiteX27" fmla="*/ 531244 w 903319"/>
                    <a:gd name="connsiteY27" fmla="*/ 159213 h 1827841"/>
                    <a:gd name="connsiteX28" fmla="*/ 526053 w 903319"/>
                    <a:gd name="connsiteY28" fmla="*/ 133255 h 1827841"/>
                    <a:gd name="connsiteX29" fmla="*/ 545088 w 903319"/>
                    <a:gd name="connsiteY29" fmla="*/ 114218 h 1827841"/>
                    <a:gd name="connsiteX30" fmla="*/ 557203 w 903319"/>
                    <a:gd name="connsiteY30" fmla="*/ 109026 h 1827841"/>
                    <a:gd name="connsiteX31" fmla="*/ 590085 w 903319"/>
                    <a:gd name="connsiteY31" fmla="*/ 91721 h 1827841"/>
                    <a:gd name="connsiteX32" fmla="*/ 593545 w 903319"/>
                    <a:gd name="connsiteY32" fmla="*/ 60570 h 1827841"/>
                    <a:gd name="connsiteX33" fmla="*/ 605659 w 903319"/>
                    <a:gd name="connsiteY33" fmla="*/ 36342 h 1827841"/>
                    <a:gd name="connsiteX34" fmla="*/ 709494 w 903319"/>
                    <a:gd name="connsiteY34" fmla="*/ 0 h 1827841"/>
                    <a:gd name="connsiteX35" fmla="*/ 718146 w 903319"/>
                    <a:gd name="connsiteY35" fmla="*/ 6922 h 1827841"/>
                    <a:gd name="connsiteX36" fmla="*/ 757950 w 903319"/>
                    <a:gd name="connsiteY36" fmla="*/ 10384 h 1827841"/>
                    <a:gd name="connsiteX37" fmla="*/ 759680 w 903319"/>
                    <a:gd name="connsiteY37" fmla="*/ 31150 h 1827841"/>
                    <a:gd name="connsiteX38" fmla="*/ 766603 w 903319"/>
                    <a:gd name="connsiteY38" fmla="*/ 43264 h 1827841"/>
                    <a:gd name="connsiteX39" fmla="*/ 773525 w 903319"/>
                    <a:gd name="connsiteY39" fmla="*/ 107296 h 1827841"/>
                    <a:gd name="connsiteX40" fmla="*/ 775256 w 903319"/>
                    <a:gd name="connsiteY40" fmla="*/ 117679 h 1827841"/>
                    <a:gd name="connsiteX41" fmla="*/ 778717 w 903319"/>
                    <a:gd name="connsiteY41" fmla="*/ 128063 h 1827841"/>
                    <a:gd name="connsiteX42" fmla="*/ 796023 w 903319"/>
                    <a:gd name="connsiteY42" fmla="*/ 128063 h 1827841"/>
                    <a:gd name="connsiteX43" fmla="*/ 796023 w 903319"/>
                    <a:gd name="connsiteY43" fmla="*/ 148830 h 1827841"/>
                    <a:gd name="connsiteX44" fmla="*/ 830635 w 903319"/>
                    <a:gd name="connsiteY44" fmla="*/ 173058 h 1827841"/>
                    <a:gd name="connsiteX45" fmla="*/ 847940 w 903319"/>
                    <a:gd name="connsiteY45" fmla="*/ 169597 h 1827841"/>
                    <a:gd name="connsiteX46" fmla="*/ 858324 w 903319"/>
                    <a:gd name="connsiteY46" fmla="*/ 188633 h 1827841"/>
                    <a:gd name="connsiteX47" fmla="*/ 851402 w 903319"/>
                    <a:gd name="connsiteY47" fmla="*/ 214592 h 1827841"/>
                    <a:gd name="connsiteX48" fmla="*/ 858324 w 903319"/>
                    <a:gd name="connsiteY48" fmla="*/ 231897 h 1827841"/>
                    <a:gd name="connsiteX49" fmla="*/ 856593 w 903319"/>
                    <a:gd name="connsiteY49" fmla="*/ 249203 h 1827841"/>
                    <a:gd name="connsiteX50" fmla="*/ 839288 w 903319"/>
                    <a:gd name="connsiteY50" fmla="*/ 257856 h 1827841"/>
                    <a:gd name="connsiteX51" fmla="*/ 839288 w 903319"/>
                    <a:gd name="connsiteY51" fmla="*/ 268240 h 1827841"/>
                    <a:gd name="connsiteX52" fmla="*/ 853133 w 903319"/>
                    <a:gd name="connsiteY52" fmla="*/ 273431 h 1827841"/>
                    <a:gd name="connsiteX53" fmla="*/ 858226 w 903319"/>
                    <a:gd name="connsiteY53" fmla="*/ 303993 h 1827841"/>
                    <a:gd name="connsiteX54" fmla="*/ 791177 w 903319"/>
                    <a:gd name="connsiteY54" fmla="*/ 324310 h 1827841"/>
                    <a:gd name="connsiteX55" fmla="*/ 776641 w 903319"/>
                    <a:gd name="connsiteY55" fmla="*/ 345077 h 1827841"/>
                    <a:gd name="connsiteX56" fmla="*/ 751720 w 903319"/>
                    <a:gd name="connsiteY56" fmla="*/ 338847 h 1827841"/>
                    <a:gd name="connsiteX57" fmla="*/ 718493 w 903319"/>
                    <a:gd name="connsiteY57" fmla="*/ 351307 h 1827841"/>
                    <a:gd name="connsiteX58" fmla="*/ 718493 w 903319"/>
                    <a:gd name="connsiteY58" fmla="*/ 372074 h 1827841"/>
                    <a:gd name="connsiteX59" fmla="*/ 714340 w 903319"/>
                    <a:gd name="connsiteY59" fmla="*/ 401148 h 1827841"/>
                    <a:gd name="connsiteX60" fmla="*/ 672806 w 903319"/>
                    <a:gd name="connsiteY60" fmla="*/ 409455 h 1827841"/>
                    <a:gd name="connsiteX61" fmla="*/ 664499 w 903319"/>
                    <a:gd name="connsiteY61" fmla="*/ 426068 h 1827841"/>
                    <a:gd name="connsiteX62" fmla="*/ 639579 w 903319"/>
                    <a:gd name="connsiteY62" fmla="*/ 453065 h 1827841"/>
                    <a:gd name="connsiteX63" fmla="*/ 633349 w 903319"/>
                    <a:gd name="connsiteY63" fmla="*/ 469679 h 1827841"/>
                    <a:gd name="connsiteX64" fmla="*/ 639579 w 903319"/>
                    <a:gd name="connsiteY64" fmla="*/ 492523 h 1827841"/>
                    <a:gd name="connsiteX65" fmla="*/ 620888 w 903319"/>
                    <a:gd name="connsiteY65" fmla="*/ 521596 h 1827841"/>
                    <a:gd name="connsiteX66" fmla="*/ 616735 w 903319"/>
                    <a:gd name="connsiteY66" fmla="*/ 619201 h 1827841"/>
                    <a:gd name="connsiteX67" fmla="*/ 656192 w 903319"/>
                    <a:gd name="connsiteY67" fmla="*/ 633738 h 1827841"/>
                    <a:gd name="connsiteX68" fmla="*/ 670729 w 903319"/>
                    <a:gd name="connsiteY68" fmla="*/ 652428 h 1827841"/>
                    <a:gd name="connsiteX69" fmla="*/ 689419 w 903319"/>
                    <a:gd name="connsiteY69" fmla="*/ 654505 h 1827841"/>
                    <a:gd name="connsiteX70" fmla="*/ 693573 w 903319"/>
                    <a:gd name="connsiteY70" fmla="*/ 639968 h 1827841"/>
                    <a:gd name="connsiteX71" fmla="*/ 724723 w 903319"/>
                    <a:gd name="connsiteY71" fmla="*/ 656581 h 1827841"/>
                    <a:gd name="connsiteX72" fmla="*/ 757950 w 903319"/>
                    <a:gd name="connsiteY72" fmla="*/ 635814 h 1827841"/>
                    <a:gd name="connsiteX73" fmla="*/ 807791 w 903319"/>
                    <a:gd name="connsiteY73" fmla="*/ 637891 h 1827841"/>
                    <a:gd name="connsiteX74" fmla="*/ 822328 w 903319"/>
                    <a:gd name="connsiteY74" fmla="*/ 658658 h 1827841"/>
                    <a:gd name="connsiteX75" fmla="*/ 826481 w 903319"/>
                    <a:gd name="connsiteY75" fmla="*/ 716805 h 1827841"/>
                    <a:gd name="connsiteX76" fmla="*/ 826481 w 903319"/>
                    <a:gd name="connsiteY76" fmla="*/ 760416 h 1827841"/>
                    <a:gd name="connsiteX77" fmla="*/ 816098 w 903319"/>
                    <a:gd name="connsiteY77" fmla="*/ 772876 h 1827841"/>
                    <a:gd name="connsiteX78" fmla="*/ 782871 w 903319"/>
                    <a:gd name="connsiteY78" fmla="*/ 789490 h 1827841"/>
                    <a:gd name="connsiteX79" fmla="*/ 787024 w 903319"/>
                    <a:gd name="connsiteY79" fmla="*/ 818563 h 1827841"/>
                    <a:gd name="connsiteX80" fmla="*/ 807791 w 903319"/>
                    <a:gd name="connsiteY80" fmla="*/ 839330 h 1827841"/>
                    <a:gd name="connsiteX81" fmla="*/ 807791 w 903319"/>
                    <a:gd name="connsiteY81" fmla="*/ 847637 h 1827841"/>
                    <a:gd name="connsiteX82" fmla="*/ 805714 w 903319"/>
                    <a:gd name="connsiteY82" fmla="*/ 868404 h 1827841"/>
                    <a:gd name="connsiteX83" fmla="*/ 809868 w 903319"/>
                    <a:gd name="connsiteY83" fmla="*/ 891248 h 1827841"/>
                    <a:gd name="connsiteX84" fmla="*/ 772487 w 903319"/>
                    <a:gd name="connsiteY84" fmla="*/ 899554 h 1827841"/>
                    <a:gd name="connsiteX85" fmla="*/ 780794 w 903319"/>
                    <a:gd name="connsiteY85" fmla="*/ 930705 h 1827841"/>
                    <a:gd name="connsiteX86" fmla="*/ 814021 w 903319"/>
                    <a:gd name="connsiteY86" fmla="*/ 932782 h 1827841"/>
                    <a:gd name="connsiteX87" fmla="*/ 824405 w 903319"/>
                    <a:gd name="connsiteY87" fmla="*/ 959778 h 1827841"/>
                    <a:gd name="connsiteX88" fmla="*/ 809868 w 903319"/>
                    <a:gd name="connsiteY88" fmla="*/ 978469 h 1827841"/>
                    <a:gd name="connsiteX89" fmla="*/ 818175 w 903319"/>
                    <a:gd name="connsiteY89" fmla="*/ 1007542 h 1827841"/>
                    <a:gd name="connsiteX90" fmla="*/ 814021 w 903319"/>
                    <a:gd name="connsiteY90" fmla="*/ 1040770 h 1827841"/>
                    <a:gd name="connsiteX91" fmla="*/ 874764 w 903319"/>
                    <a:gd name="connsiteY91" fmla="*/ 1085314 h 1827841"/>
                    <a:gd name="connsiteX92" fmla="*/ 874764 w 903319"/>
                    <a:gd name="connsiteY92" fmla="*/ 1106705 h 1827841"/>
                    <a:gd name="connsiteX93" fmla="*/ 890340 w 903319"/>
                    <a:gd name="connsiteY93" fmla="*/ 1119684 h 1827841"/>
                    <a:gd name="connsiteX94" fmla="*/ 903319 w 903319"/>
                    <a:gd name="connsiteY94" fmla="*/ 1130067 h 1827841"/>
                    <a:gd name="connsiteX95" fmla="*/ 890340 w 903319"/>
                    <a:gd name="connsiteY95" fmla="*/ 1166410 h 1827841"/>
                    <a:gd name="connsiteX96" fmla="*/ 859190 w 903319"/>
                    <a:gd name="connsiteY96" fmla="*/ 1166410 h 1827841"/>
                    <a:gd name="connsiteX97" fmla="*/ 851402 w 903319"/>
                    <a:gd name="connsiteY97" fmla="*/ 1176793 h 1827841"/>
                    <a:gd name="connsiteX98" fmla="*/ 848806 w 903319"/>
                    <a:gd name="connsiteY98" fmla="*/ 1200156 h 1827841"/>
                    <a:gd name="connsiteX99" fmla="*/ 791696 w 903319"/>
                    <a:gd name="connsiteY99" fmla="*/ 1200156 h 1827841"/>
                    <a:gd name="connsiteX100" fmla="*/ 791696 w 903319"/>
                    <a:gd name="connsiteY100" fmla="*/ 1166410 h 1827841"/>
                    <a:gd name="connsiteX101" fmla="*/ 778717 w 903319"/>
                    <a:gd name="connsiteY101" fmla="*/ 1153430 h 1827841"/>
                    <a:gd name="connsiteX102" fmla="*/ 763143 w 903319"/>
                    <a:gd name="connsiteY102" fmla="*/ 1158622 h 1827841"/>
                    <a:gd name="connsiteX103" fmla="*/ 747567 w 903319"/>
                    <a:gd name="connsiteY103" fmla="*/ 1153430 h 1827841"/>
                    <a:gd name="connsiteX104" fmla="*/ 706033 w 903319"/>
                    <a:gd name="connsiteY104" fmla="*/ 1156026 h 1827841"/>
                    <a:gd name="connsiteX105" fmla="*/ 698245 w 903319"/>
                    <a:gd name="connsiteY105" fmla="*/ 1163813 h 1827841"/>
                    <a:gd name="connsiteX106" fmla="*/ 693054 w 903319"/>
                    <a:gd name="connsiteY106" fmla="*/ 1174197 h 1827841"/>
                    <a:gd name="connsiteX107" fmla="*/ 669690 w 903319"/>
                    <a:gd name="connsiteY107" fmla="*/ 1176793 h 1827841"/>
                    <a:gd name="connsiteX108" fmla="*/ 654116 w 903319"/>
                    <a:gd name="connsiteY108" fmla="*/ 1163813 h 1827841"/>
                    <a:gd name="connsiteX109" fmla="*/ 654116 w 903319"/>
                    <a:gd name="connsiteY109" fmla="*/ 1145643 h 1827841"/>
                    <a:gd name="connsiteX110" fmla="*/ 651520 w 903319"/>
                    <a:gd name="connsiteY110" fmla="*/ 1127472 h 1827841"/>
                    <a:gd name="connsiteX111" fmla="*/ 635944 w 903319"/>
                    <a:gd name="connsiteY111" fmla="*/ 1114492 h 1827841"/>
                    <a:gd name="connsiteX112" fmla="*/ 589219 w 903319"/>
                    <a:gd name="connsiteY112" fmla="*/ 1104109 h 1827841"/>
                    <a:gd name="connsiteX113" fmla="*/ 519130 w 903319"/>
                    <a:gd name="connsiteY113" fmla="*/ 1215731 h 1827841"/>
                    <a:gd name="connsiteX114" fmla="*/ 500959 w 903319"/>
                    <a:gd name="connsiteY114" fmla="*/ 1189773 h 1827841"/>
                    <a:gd name="connsiteX115" fmla="*/ 480192 w 903319"/>
                    <a:gd name="connsiteY115" fmla="*/ 1189773 h 1827841"/>
                    <a:gd name="connsiteX116" fmla="*/ 459425 w 903319"/>
                    <a:gd name="connsiteY116" fmla="*/ 1246881 h 1827841"/>
                    <a:gd name="connsiteX117" fmla="*/ 451638 w 903319"/>
                    <a:gd name="connsiteY117" fmla="*/ 1257265 h 1827841"/>
                    <a:gd name="connsiteX118" fmla="*/ 436062 w 903319"/>
                    <a:gd name="connsiteY118" fmla="*/ 1283224 h 1827841"/>
                    <a:gd name="connsiteX119" fmla="*/ 438658 w 903319"/>
                    <a:gd name="connsiteY119" fmla="*/ 1293607 h 1827841"/>
                    <a:gd name="connsiteX120" fmla="*/ 475001 w 903319"/>
                    <a:gd name="connsiteY120" fmla="*/ 1322162 h 1827841"/>
                    <a:gd name="connsiteX121" fmla="*/ 433467 w 903319"/>
                    <a:gd name="connsiteY121" fmla="*/ 1363695 h 1827841"/>
                    <a:gd name="connsiteX122" fmla="*/ 446446 w 903319"/>
                    <a:gd name="connsiteY122" fmla="*/ 1374079 h 1827841"/>
                    <a:gd name="connsiteX123" fmla="*/ 446446 w 903319"/>
                    <a:gd name="connsiteY123" fmla="*/ 1405229 h 1827841"/>
                    <a:gd name="connsiteX124" fmla="*/ 464617 w 903319"/>
                    <a:gd name="connsiteY124" fmla="*/ 1438976 h 1827841"/>
                    <a:gd name="connsiteX125" fmla="*/ 451638 w 903319"/>
                    <a:gd name="connsiteY125" fmla="*/ 1457147 h 1827841"/>
                    <a:gd name="connsiteX126" fmla="*/ 451638 w 903319"/>
                    <a:gd name="connsiteY126" fmla="*/ 1477914 h 1827841"/>
                    <a:gd name="connsiteX127" fmla="*/ 438658 w 903319"/>
                    <a:gd name="connsiteY127" fmla="*/ 1503872 h 1827841"/>
                    <a:gd name="connsiteX128" fmla="*/ 420487 w 903319"/>
                    <a:gd name="connsiteY128" fmla="*/ 1498680 h 1827841"/>
                    <a:gd name="connsiteX129" fmla="*/ 407507 w 903319"/>
                    <a:gd name="connsiteY129" fmla="*/ 1519447 h 1827841"/>
                    <a:gd name="connsiteX130" fmla="*/ 410104 w 903319"/>
                    <a:gd name="connsiteY130" fmla="*/ 1529831 h 1827841"/>
                    <a:gd name="connsiteX131" fmla="*/ 394528 w 903319"/>
                    <a:gd name="connsiteY131" fmla="*/ 1571365 h 1827841"/>
                    <a:gd name="connsiteX132" fmla="*/ 417891 w 903319"/>
                    <a:gd name="connsiteY132" fmla="*/ 1586940 h 1827841"/>
                    <a:gd name="connsiteX133" fmla="*/ 412700 w 903319"/>
                    <a:gd name="connsiteY133" fmla="*/ 1625878 h 1827841"/>
                    <a:gd name="connsiteX134" fmla="*/ 386741 w 903319"/>
                    <a:gd name="connsiteY134" fmla="*/ 1625878 h 1827841"/>
                    <a:gd name="connsiteX135" fmla="*/ 384145 w 903319"/>
                    <a:gd name="connsiteY135" fmla="*/ 1644049 h 1827841"/>
                    <a:gd name="connsiteX136" fmla="*/ 391933 w 903319"/>
                    <a:gd name="connsiteY136" fmla="*/ 1659624 h 1827841"/>
                    <a:gd name="connsiteX137" fmla="*/ 389337 w 903319"/>
                    <a:gd name="connsiteY137" fmla="*/ 1672603 h 1827841"/>
                    <a:gd name="connsiteX138" fmla="*/ 407507 w 903319"/>
                    <a:gd name="connsiteY138" fmla="*/ 1688179 h 1827841"/>
                    <a:gd name="connsiteX139" fmla="*/ 399720 w 903319"/>
                    <a:gd name="connsiteY139" fmla="*/ 1721925 h 1827841"/>
                    <a:gd name="connsiteX140" fmla="*/ 363378 w 903319"/>
                    <a:gd name="connsiteY140" fmla="*/ 1727117 h 1827841"/>
                    <a:gd name="connsiteX141" fmla="*/ 360782 w 903319"/>
                    <a:gd name="connsiteY141" fmla="*/ 1745288 h 1827841"/>
                    <a:gd name="connsiteX142" fmla="*/ 340015 w 903319"/>
                    <a:gd name="connsiteY142" fmla="*/ 1737500 h 1827841"/>
                    <a:gd name="connsiteX143" fmla="*/ 314056 w 903319"/>
                    <a:gd name="connsiteY143" fmla="*/ 1750480 h 1827841"/>
                    <a:gd name="connsiteX144" fmla="*/ 303673 w 903319"/>
                    <a:gd name="connsiteY144" fmla="*/ 1779034 h 1827841"/>
                    <a:gd name="connsiteX145" fmla="*/ 277714 w 903319"/>
                    <a:gd name="connsiteY145" fmla="*/ 1786821 h 1827841"/>
                    <a:gd name="connsiteX146" fmla="*/ 264735 w 903319"/>
                    <a:gd name="connsiteY146" fmla="*/ 1802397 h 1827841"/>
                    <a:gd name="connsiteX147" fmla="*/ 230988 w 903319"/>
                    <a:gd name="connsiteY147" fmla="*/ 1810184 h 1827841"/>
                    <a:gd name="connsiteX148" fmla="*/ 223201 w 903319"/>
                    <a:gd name="connsiteY148" fmla="*/ 1823164 h 1827841"/>
                    <a:gd name="connsiteX149" fmla="*/ 195133 w 903319"/>
                    <a:gd name="connsiteY149" fmla="*/ 1827841 h 1827841"/>
                    <a:gd name="connsiteX150" fmla="*/ 18960 w 903319"/>
                    <a:gd name="connsiteY150" fmla="*/ 788629 h 1827841"/>
                    <a:gd name="connsiteX0" fmla="*/ 0 w 708186"/>
                    <a:gd name="connsiteY0" fmla="*/ 124694 h 1827841"/>
                    <a:gd name="connsiteX1" fmla="*/ 12493 w 708186"/>
                    <a:gd name="connsiteY1" fmla="*/ 115949 h 1827841"/>
                    <a:gd name="connsiteX2" fmla="*/ 54027 w 708186"/>
                    <a:gd name="connsiteY2" fmla="*/ 133255 h 1827841"/>
                    <a:gd name="connsiteX3" fmla="*/ 66140 w 708186"/>
                    <a:gd name="connsiteY3" fmla="*/ 122871 h 1827841"/>
                    <a:gd name="connsiteX4" fmla="*/ 81716 w 708186"/>
                    <a:gd name="connsiteY4" fmla="*/ 124602 h 1827841"/>
                    <a:gd name="connsiteX5" fmla="*/ 83447 w 708186"/>
                    <a:gd name="connsiteY5" fmla="*/ 134985 h 1827841"/>
                    <a:gd name="connsiteX6" fmla="*/ 92099 w 708186"/>
                    <a:gd name="connsiteY6" fmla="*/ 134985 h 1827841"/>
                    <a:gd name="connsiteX7" fmla="*/ 99022 w 708186"/>
                    <a:gd name="connsiteY7" fmla="*/ 145369 h 1827841"/>
                    <a:gd name="connsiteX8" fmla="*/ 107674 w 708186"/>
                    <a:gd name="connsiteY8" fmla="*/ 145369 h 1827841"/>
                    <a:gd name="connsiteX9" fmla="*/ 109405 w 708186"/>
                    <a:gd name="connsiteY9" fmla="*/ 164405 h 1827841"/>
                    <a:gd name="connsiteX10" fmla="*/ 99022 w 708186"/>
                    <a:gd name="connsiteY10" fmla="*/ 183441 h 1827841"/>
                    <a:gd name="connsiteX11" fmla="*/ 100752 w 708186"/>
                    <a:gd name="connsiteY11" fmla="*/ 193825 h 1827841"/>
                    <a:gd name="connsiteX12" fmla="*/ 88638 w 708186"/>
                    <a:gd name="connsiteY12" fmla="*/ 212861 h 1827841"/>
                    <a:gd name="connsiteX13" fmla="*/ 138826 w 708186"/>
                    <a:gd name="connsiteY13" fmla="*/ 235359 h 1827841"/>
                    <a:gd name="connsiteX14" fmla="*/ 150939 w 708186"/>
                    <a:gd name="connsiteY14" fmla="*/ 231897 h 1827841"/>
                    <a:gd name="connsiteX15" fmla="*/ 150939 w 708186"/>
                    <a:gd name="connsiteY15" fmla="*/ 218053 h 1827841"/>
                    <a:gd name="connsiteX16" fmla="*/ 173437 w 708186"/>
                    <a:gd name="connsiteY16" fmla="*/ 190364 h 1827841"/>
                    <a:gd name="connsiteX17" fmla="*/ 190742 w 708186"/>
                    <a:gd name="connsiteY17" fmla="*/ 190364 h 1827841"/>
                    <a:gd name="connsiteX18" fmla="*/ 214971 w 708186"/>
                    <a:gd name="connsiteY18" fmla="*/ 193825 h 1827841"/>
                    <a:gd name="connsiteX19" fmla="*/ 244390 w 708186"/>
                    <a:gd name="connsiteY19" fmla="*/ 188633 h 1827841"/>
                    <a:gd name="connsiteX20" fmla="*/ 261696 w 708186"/>
                    <a:gd name="connsiteY20" fmla="*/ 173058 h 1827841"/>
                    <a:gd name="connsiteX21" fmla="*/ 285924 w 708186"/>
                    <a:gd name="connsiteY21" fmla="*/ 174788 h 1827841"/>
                    <a:gd name="connsiteX22" fmla="*/ 294577 w 708186"/>
                    <a:gd name="connsiteY22" fmla="*/ 167866 h 1827841"/>
                    <a:gd name="connsiteX23" fmla="*/ 313614 w 708186"/>
                    <a:gd name="connsiteY23" fmla="*/ 179980 h 1827841"/>
                    <a:gd name="connsiteX24" fmla="*/ 318806 w 708186"/>
                    <a:gd name="connsiteY24" fmla="*/ 199017 h 1827841"/>
                    <a:gd name="connsiteX25" fmla="*/ 336111 w 708186"/>
                    <a:gd name="connsiteY25" fmla="*/ 185172 h 1827841"/>
                    <a:gd name="connsiteX26" fmla="*/ 330920 w 708186"/>
                    <a:gd name="connsiteY26" fmla="*/ 169597 h 1827841"/>
                    <a:gd name="connsiteX27" fmla="*/ 336111 w 708186"/>
                    <a:gd name="connsiteY27" fmla="*/ 159213 h 1827841"/>
                    <a:gd name="connsiteX28" fmla="*/ 330920 w 708186"/>
                    <a:gd name="connsiteY28" fmla="*/ 133255 h 1827841"/>
                    <a:gd name="connsiteX29" fmla="*/ 349955 w 708186"/>
                    <a:gd name="connsiteY29" fmla="*/ 114218 h 1827841"/>
                    <a:gd name="connsiteX30" fmla="*/ 362070 w 708186"/>
                    <a:gd name="connsiteY30" fmla="*/ 109026 h 1827841"/>
                    <a:gd name="connsiteX31" fmla="*/ 394952 w 708186"/>
                    <a:gd name="connsiteY31" fmla="*/ 91721 h 1827841"/>
                    <a:gd name="connsiteX32" fmla="*/ 398412 w 708186"/>
                    <a:gd name="connsiteY32" fmla="*/ 60570 h 1827841"/>
                    <a:gd name="connsiteX33" fmla="*/ 410526 w 708186"/>
                    <a:gd name="connsiteY33" fmla="*/ 36342 h 1827841"/>
                    <a:gd name="connsiteX34" fmla="*/ 514361 w 708186"/>
                    <a:gd name="connsiteY34" fmla="*/ 0 h 1827841"/>
                    <a:gd name="connsiteX35" fmla="*/ 523013 w 708186"/>
                    <a:gd name="connsiteY35" fmla="*/ 6922 h 1827841"/>
                    <a:gd name="connsiteX36" fmla="*/ 562817 w 708186"/>
                    <a:gd name="connsiteY36" fmla="*/ 10384 h 1827841"/>
                    <a:gd name="connsiteX37" fmla="*/ 564547 w 708186"/>
                    <a:gd name="connsiteY37" fmla="*/ 31150 h 1827841"/>
                    <a:gd name="connsiteX38" fmla="*/ 571470 w 708186"/>
                    <a:gd name="connsiteY38" fmla="*/ 43264 h 1827841"/>
                    <a:gd name="connsiteX39" fmla="*/ 578392 w 708186"/>
                    <a:gd name="connsiteY39" fmla="*/ 107296 h 1827841"/>
                    <a:gd name="connsiteX40" fmla="*/ 580123 w 708186"/>
                    <a:gd name="connsiteY40" fmla="*/ 117679 h 1827841"/>
                    <a:gd name="connsiteX41" fmla="*/ 583584 w 708186"/>
                    <a:gd name="connsiteY41" fmla="*/ 128063 h 1827841"/>
                    <a:gd name="connsiteX42" fmla="*/ 600890 w 708186"/>
                    <a:gd name="connsiteY42" fmla="*/ 128063 h 1827841"/>
                    <a:gd name="connsiteX43" fmla="*/ 600890 w 708186"/>
                    <a:gd name="connsiteY43" fmla="*/ 148830 h 1827841"/>
                    <a:gd name="connsiteX44" fmla="*/ 635502 w 708186"/>
                    <a:gd name="connsiteY44" fmla="*/ 173058 h 1827841"/>
                    <a:gd name="connsiteX45" fmla="*/ 652807 w 708186"/>
                    <a:gd name="connsiteY45" fmla="*/ 169597 h 1827841"/>
                    <a:gd name="connsiteX46" fmla="*/ 663191 w 708186"/>
                    <a:gd name="connsiteY46" fmla="*/ 188633 h 1827841"/>
                    <a:gd name="connsiteX47" fmla="*/ 656269 w 708186"/>
                    <a:gd name="connsiteY47" fmla="*/ 214592 h 1827841"/>
                    <a:gd name="connsiteX48" fmla="*/ 663191 w 708186"/>
                    <a:gd name="connsiteY48" fmla="*/ 231897 h 1827841"/>
                    <a:gd name="connsiteX49" fmla="*/ 661460 w 708186"/>
                    <a:gd name="connsiteY49" fmla="*/ 249203 h 1827841"/>
                    <a:gd name="connsiteX50" fmla="*/ 644155 w 708186"/>
                    <a:gd name="connsiteY50" fmla="*/ 257856 h 1827841"/>
                    <a:gd name="connsiteX51" fmla="*/ 644155 w 708186"/>
                    <a:gd name="connsiteY51" fmla="*/ 268240 h 1827841"/>
                    <a:gd name="connsiteX52" fmla="*/ 658000 w 708186"/>
                    <a:gd name="connsiteY52" fmla="*/ 273431 h 1827841"/>
                    <a:gd name="connsiteX53" fmla="*/ 663093 w 708186"/>
                    <a:gd name="connsiteY53" fmla="*/ 303993 h 1827841"/>
                    <a:gd name="connsiteX54" fmla="*/ 596044 w 708186"/>
                    <a:gd name="connsiteY54" fmla="*/ 324310 h 1827841"/>
                    <a:gd name="connsiteX55" fmla="*/ 581508 w 708186"/>
                    <a:gd name="connsiteY55" fmla="*/ 345077 h 1827841"/>
                    <a:gd name="connsiteX56" fmla="*/ 556587 w 708186"/>
                    <a:gd name="connsiteY56" fmla="*/ 338847 h 1827841"/>
                    <a:gd name="connsiteX57" fmla="*/ 523360 w 708186"/>
                    <a:gd name="connsiteY57" fmla="*/ 351307 h 1827841"/>
                    <a:gd name="connsiteX58" fmla="*/ 523360 w 708186"/>
                    <a:gd name="connsiteY58" fmla="*/ 372074 h 1827841"/>
                    <a:gd name="connsiteX59" fmla="*/ 519207 w 708186"/>
                    <a:gd name="connsiteY59" fmla="*/ 401148 h 1827841"/>
                    <a:gd name="connsiteX60" fmla="*/ 477673 w 708186"/>
                    <a:gd name="connsiteY60" fmla="*/ 409455 h 1827841"/>
                    <a:gd name="connsiteX61" fmla="*/ 469366 w 708186"/>
                    <a:gd name="connsiteY61" fmla="*/ 426068 h 1827841"/>
                    <a:gd name="connsiteX62" fmla="*/ 444446 w 708186"/>
                    <a:gd name="connsiteY62" fmla="*/ 453065 h 1827841"/>
                    <a:gd name="connsiteX63" fmla="*/ 438216 w 708186"/>
                    <a:gd name="connsiteY63" fmla="*/ 469679 h 1827841"/>
                    <a:gd name="connsiteX64" fmla="*/ 444446 w 708186"/>
                    <a:gd name="connsiteY64" fmla="*/ 492523 h 1827841"/>
                    <a:gd name="connsiteX65" fmla="*/ 425755 w 708186"/>
                    <a:gd name="connsiteY65" fmla="*/ 521596 h 1827841"/>
                    <a:gd name="connsiteX66" fmla="*/ 421602 w 708186"/>
                    <a:gd name="connsiteY66" fmla="*/ 619201 h 1827841"/>
                    <a:gd name="connsiteX67" fmla="*/ 461059 w 708186"/>
                    <a:gd name="connsiteY67" fmla="*/ 633738 h 1827841"/>
                    <a:gd name="connsiteX68" fmla="*/ 475596 w 708186"/>
                    <a:gd name="connsiteY68" fmla="*/ 652428 h 1827841"/>
                    <a:gd name="connsiteX69" fmla="*/ 494286 w 708186"/>
                    <a:gd name="connsiteY69" fmla="*/ 654505 h 1827841"/>
                    <a:gd name="connsiteX70" fmla="*/ 498440 w 708186"/>
                    <a:gd name="connsiteY70" fmla="*/ 639968 h 1827841"/>
                    <a:gd name="connsiteX71" fmla="*/ 529590 w 708186"/>
                    <a:gd name="connsiteY71" fmla="*/ 656581 h 1827841"/>
                    <a:gd name="connsiteX72" fmla="*/ 562817 w 708186"/>
                    <a:gd name="connsiteY72" fmla="*/ 635814 h 1827841"/>
                    <a:gd name="connsiteX73" fmla="*/ 612658 w 708186"/>
                    <a:gd name="connsiteY73" fmla="*/ 637891 h 1827841"/>
                    <a:gd name="connsiteX74" fmla="*/ 627195 w 708186"/>
                    <a:gd name="connsiteY74" fmla="*/ 658658 h 1827841"/>
                    <a:gd name="connsiteX75" fmla="*/ 631348 w 708186"/>
                    <a:gd name="connsiteY75" fmla="*/ 716805 h 1827841"/>
                    <a:gd name="connsiteX76" fmla="*/ 631348 w 708186"/>
                    <a:gd name="connsiteY76" fmla="*/ 760416 h 1827841"/>
                    <a:gd name="connsiteX77" fmla="*/ 620965 w 708186"/>
                    <a:gd name="connsiteY77" fmla="*/ 772876 h 1827841"/>
                    <a:gd name="connsiteX78" fmla="*/ 587738 w 708186"/>
                    <a:gd name="connsiteY78" fmla="*/ 789490 h 1827841"/>
                    <a:gd name="connsiteX79" fmla="*/ 591891 w 708186"/>
                    <a:gd name="connsiteY79" fmla="*/ 818563 h 1827841"/>
                    <a:gd name="connsiteX80" fmla="*/ 612658 w 708186"/>
                    <a:gd name="connsiteY80" fmla="*/ 839330 h 1827841"/>
                    <a:gd name="connsiteX81" fmla="*/ 612658 w 708186"/>
                    <a:gd name="connsiteY81" fmla="*/ 847637 h 1827841"/>
                    <a:gd name="connsiteX82" fmla="*/ 610581 w 708186"/>
                    <a:gd name="connsiteY82" fmla="*/ 868404 h 1827841"/>
                    <a:gd name="connsiteX83" fmla="*/ 614735 w 708186"/>
                    <a:gd name="connsiteY83" fmla="*/ 891248 h 1827841"/>
                    <a:gd name="connsiteX84" fmla="*/ 577354 w 708186"/>
                    <a:gd name="connsiteY84" fmla="*/ 899554 h 1827841"/>
                    <a:gd name="connsiteX85" fmla="*/ 585661 w 708186"/>
                    <a:gd name="connsiteY85" fmla="*/ 930705 h 1827841"/>
                    <a:gd name="connsiteX86" fmla="*/ 618888 w 708186"/>
                    <a:gd name="connsiteY86" fmla="*/ 932782 h 1827841"/>
                    <a:gd name="connsiteX87" fmla="*/ 629272 w 708186"/>
                    <a:gd name="connsiteY87" fmla="*/ 959778 h 1827841"/>
                    <a:gd name="connsiteX88" fmla="*/ 614735 w 708186"/>
                    <a:gd name="connsiteY88" fmla="*/ 978469 h 1827841"/>
                    <a:gd name="connsiteX89" fmla="*/ 623042 w 708186"/>
                    <a:gd name="connsiteY89" fmla="*/ 1007542 h 1827841"/>
                    <a:gd name="connsiteX90" fmla="*/ 618888 w 708186"/>
                    <a:gd name="connsiteY90" fmla="*/ 1040770 h 1827841"/>
                    <a:gd name="connsiteX91" fmla="*/ 679631 w 708186"/>
                    <a:gd name="connsiteY91" fmla="*/ 1085314 h 1827841"/>
                    <a:gd name="connsiteX92" fmla="*/ 679631 w 708186"/>
                    <a:gd name="connsiteY92" fmla="*/ 1106705 h 1827841"/>
                    <a:gd name="connsiteX93" fmla="*/ 695207 w 708186"/>
                    <a:gd name="connsiteY93" fmla="*/ 1119684 h 1827841"/>
                    <a:gd name="connsiteX94" fmla="*/ 708186 w 708186"/>
                    <a:gd name="connsiteY94" fmla="*/ 1130067 h 1827841"/>
                    <a:gd name="connsiteX95" fmla="*/ 695207 w 708186"/>
                    <a:gd name="connsiteY95" fmla="*/ 1166410 h 1827841"/>
                    <a:gd name="connsiteX96" fmla="*/ 664057 w 708186"/>
                    <a:gd name="connsiteY96" fmla="*/ 1166410 h 1827841"/>
                    <a:gd name="connsiteX97" fmla="*/ 656269 w 708186"/>
                    <a:gd name="connsiteY97" fmla="*/ 1176793 h 1827841"/>
                    <a:gd name="connsiteX98" fmla="*/ 653673 w 708186"/>
                    <a:gd name="connsiteY98" fmla="*/ 1200156 h 1827841"/>
                    <a:gd name="connsiteX99" fmla="*/ 596563 w 708186"/>
                    <a:gd name="connsiteY99" fmla="*/ 1200156 h 1827841"/>
                    <a:gd name="connsiteX100" fmla="*/ 596563 w 708186"/>
                    <a:gd name="connsiteY100" fmla="*/ 1166410 h 1827841"/>
                    <a:gd name="connsiteX101" fmla="*/ 583584 w 708186"/>
                    <a:gd name="connsiteY101" fmla="*/ 1153430 h 1827841"/>
                    <a:gd name="connsiteX102" fmla="*/ 568010 w 708186"/>
                    <a:gd name="connsiteY102" fmla="*/ 1158622 h 1827841"/>
                    <a:gd name="connsiteX103" fmla="*/ 552434 w 708186"/>
                    <a:gd name="connsiteY103" fmla="*/ 1153430 h 1827841"/>
                    <a:gd name="connsiteX104" fmla="*/ 510900 w 708186"/>
                    <a:gd name="connsiteY104" fmla="*/ 1156026 h 1827841"/>
                    <a:gd name="connsiteX105" fmla="*/ 503112 w 708186"/>
                    <a:gd name="connsiteY105" fmla="*/ 1163813 h 1827841"/>
                    <a:gd name="connsiteX106" fmla="*/ 497921 w 708186"/>
                    <a:gd name="connsiteY106" fmla="*/ 1174197 h 1827841"/>
                    <a:gd name="connsiteX107" fmla="*/ 474557 w 708186"/>
                    <a:gd name="connsiteY107" fmla="*/ 1176793 h 1827841"/>
                    <a:gd name="connsiteX108" fmla="*/ 458983 w 708186"/>
                    <a:gd name="connsiteY108" fmla="*/ 1163813 h 1827841"/>
                    <a:gd name="connsiteX109" fmla="*/ 458983 w 708186"/>
                    <a:gd name="connsiteY109" fmla="*/ 1145643 h 1827841"/>
                    <a:gd name="connsiteX110" fmla="*/ 456387 w 708186"/>
                    <a:gd name="connsiteY110" fmla="*/ 1127472 h 1827841"/>
                    <a:gd name="connsiteX111" fmla="*/ 440811 w 708186"/>
                    <a:gd name="connsiteY111" fmla="*/ 1114492 h 1827841"/>
                    <a:gd name="connsiteX112" fmla="*/ 394086 w 708186"/>
                    <a:gd name="connsiteY112" fmla="*/ 1104109 h 1827841"/>
                    <a:gd name="connsiteX113" fmla="*/ 323997 w 708186"/>
                    <a:gd name="connsiteY113" fmla="*/ 1215731 h 1827841"/>
                    <a:gd name="connsiteX114" fmla="*/ 305826 w 708186"/>
                    <a:gd name="connsiteY114" fmla="*/ 1189773 h 1827841"/>
                    <a:gd name="connsiteX115" fmla="*/ 285059 w 708186"/>
                    <a:gd name="connsiteY115" fmla="*/ 1189773 h 1827841"/>
                    <a:gd name="connsiteX116" fmla="*/ 264292 w 708186"/>
                    <a:gd name="connsiteY116" fmla="*/ 1246881 h 1827841"/>
                    <a:gd name="connsiteX117" fmla="*/ 256505 w 708186"/>
                    <a:gd name="connsiteY117" fmla="*/ 1257265 h 1827841"/>
                    <a:gd name="connsiteX118" fmla="*/ 240929 w 708186"/>
                    <a:gd name="connsiteY118" fmla="*/ 1283224 h 1827841"/>
                    <a:gd name="connsiteX119" fmla="*/ 243525 w 708186"/>
                    <a:gd name="connsiteY119" fmla="*/ 1293607 h 1827841"/>
                    <a:gd name="connsiteX120" fmla="*/ 279868 w 708186"/>
                    <a:gd name="connsiteY120" fmla="*/ 1322162 h 1827841"/>
                    <a:gd name="connsiteX121" fmla="*/ 238334 w 708186"/>
                    <a:gd name="connsiteY121" fmla="*/ 1363695 h 1827841"/>
                    <a:gd name="connsiteX122" fmla="*/ 251313 w 708186"/>
                    <a:gd name="connsiteY122" fmla="*/ 1374079 h 1827841"/>
                    <a:gd name="connsiteX123" fmla="*/ 251313 w 708186"/>
                    <a:gd name="connsiteY123" fmla="*/ 1405229 h 1827841"/>
                    <a:gd name="connsiteX124" fmla="*/ 269484 w 708186"/>
                    <a:gd name="connsiteY124" fmla="*/ 1438976 h 1827841"/>
                    <a:gd name="connsiteX125" fmla="*/ 256505 w 708186"/>
                    <a:gd name="connsiteY125" fmla="*/ 1457147 h 1827841"/>
                    <a:gd name="connsiteX126" fmla="*/ 256505 w 708186"/>
                    <a:gd name="connsiteY126" fmla="*/ 1477914 h 1827841"/>
                    <a:gd name="connsiteX127" fmla="*/ 243525 w 708186"/>
                    <a:gd name="connsiteY127" fmla="*/ 1503872 h 1827841"/>
                    <a:gd name="connsiteX128" fmla="*/ 225354 w 708186"/>
                    <a:gd name="connsiteY128" fmla="*/ 1498680 h 1827841"/>
                    <a:gd name="connsiteX129" fmla="*/ 212374 w 708186"/>
                    <a:gd name="connsiteY129" fmla="*/ 1519447 h 1827841"/>
                    <a:gd name="connsiteX130" fmla="*/ 214971 w 708186"/>
                    <a:gd name="connsiteY130" fmla="*/ 1529831 h 1827841"/>
                    <a:gd name="connsiteX131" fmla="*/ 199395 w 708186"/>
                    <a:gd name="connsiteY131" fmla="*/ 1571365 h 1827841"/>
                    <a:gd name="connsiteX132" fmla="*/ 222758 w 708186"/>
                    <a:gd name="connsiteY132" fmla="*/ 1586940 h 1827841"/>
                    <a:gd name="connsiteX133" fmla="*/ 217567 w 708186"/>
                    <a:gd name="connsiteY133" fmla="*/ 1625878 h 1827841"/>
                    <a:gd name="connsiteX134" fmla="*/ 191608 w 708186"/>
                    <a:gd name="connsiteY134" fmla="*/ 1625878 h 1827841"/>
                    <a:gd name="connsiteX135" fmla="*/ 189012 w 708186"/>
                    <a:gd name="connsiteY135" fmla="*/ 1644049 h 1827841"/>
                    <a:gd name="connsiteX136" fmla="*/ 196800 w 708186"/>
                    <a:gd name="connsiteY136" fmla="*/ 1659624 h 1827841"/>
                    <a:gd name="connsiteX137" fmla="*/ 194204 w 708186"/>
                    <a:gd name="connsiteY137" fmla="*/ 1672603 h 1827841"/>
                    <a:gd name="connsiteX138" fmla="*/ 212374 w 708186"/>
                    <a:gd name="connsiteY138" fmla="*/ 1688179 h 1827841"/>
                    <a:gd name="connsiteX139" fmla="*/ 204587 w 708186"/>
                    <a:gd name="connsiteY139" fmla="*/ 1721925 h 1827841"/>
                    <a:gd name="connsiteX140" fmla="*/ 168245 w 708186"/>
                    <a:gd name="connsiteY140" fmla="*/ 1727117 h 1827841"/>
                    <a:gd name="connsiteX141" fmla="*/ 165649 w 708186"/>
                    <a:gd name="connsiteY141" fmla="*/ 1745288 h 1827841"/>
                    <a:gd name="connsiteX142" fmla="*/ 144882 w 708186"/>
                    <a:gd name="connsiteY142" fmla="*/ 1737500 h 1827841"/>
                    <a:gd name="connsiteX143" fmla="*/ 118923 w 708186"/>
                    <a:gd name="connsiteY143" fmla="*/ 1750480 h 1827841"/>
                    <a:gd name="connsiteX144" fmla="*/ 108540 w 708186"/>
                    <a:gd name="connsiteY144" fmla="*/ 1779034 h 1827841"/>
                    <a:gd name="connsiteX145" fmla="*/ 82581 w 708186"/>
                    <a:gd name="connsiteY145" fmla="*/ 1786821 h 1827841"/>
                    <a:gd name="connsiteX146" fmla="*/ 69602 w 708186"/>
                    <a:gd name="connsiteY146" fmla="*/ 1802397 h 1827841"/>
                    <a:gd name="connsiteX147" fmla="*/ 35855 w 708186"/>
                    <a:gd name="connsiteY147" fmla="*/ 1810184 h 1827841"/>
                    <a:gd name="connsiteX148" fmla="*/ 28068 w 708186"/>
                    <a:gd name="connsiteY148" fmla="*/ 1823164 h 1827841"/>
                    <a:gd name="connsiteX149" fmla="*/ 0 w 708186"/>
                    <a:gd name="connsiteY149" fmla="*/ 1827841 h 1827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</a:cxnLst>
                  <a:rect l="l" t="t" r="r" b="b"/>
                  <a:pathLst>
                    <a:path w="708186" h="1827841">
                      <a:moveTo>
                        <a:pt x="0" y="124694"/>
                      </a:moveTo>
                      <a:lnTo>
                        <a:pt x="12493" y="115949"/>
                      </a:lnTo>
                      <a:lnTo>
                        <a:pt x="54027" y="133255"/>
                      </a:lnTo>
                      <a:lnTo>
                        <a:pt x="66140" y="122871"/>
                      </a:lnTo>
                      <a:lnTo>
                        <a:pt x="81716" y="124602"/>
                      </a:lnTo>
                      <a:lnTo>
                        <a:pt x="83447" y="134985"/>
                      </a:lnTo>
                      <a:lnTo>
                        <a:pt x="92099" y="134985"/>
                      </a:lnTo>
                      <a:lnTo>
                        <a:pt x="99022" y="145369"/>
                      </a:lnTo>
                      <a:lnTo>
                        <a:pt x="107674" y="145369"/>
                      </a:lnTo>
                      <a:lnTo>
                        <a:pt x="109405" y="164405"/>
                      </a:lnTo>
                      <a:lnTo>
                        <a:pt x="99022" y="183441"/>
                      </a:lnTo>
                      <a:lnTo>
                        <a:pt x="100752" y="193825"/>
                      </a:lnTo>
                      <a:lnTo>
                        <a:pt x="88638" y="212861"/>
                      </a:lnTo>
                      <a:lnTo>
                        <a:pt x="138826" y="235359"/>
                      </a:lnTo>
                      <a:lnTo>
                        <a:pt x="150939" y="231897"/>
                      </a:lnTo>
                      <a:lnTo>
                        <a:pt x="150939" y="218053"/>
                      </a:lnTo>
                      <a:lnTo>
                        <a:pt x="173437" y="190364"/>
                      </a:lnTo>
                      <a:lnTo>
                        <a:pt x="190742" y="190364"/>
                      </a:lnTo>
                      <a:lnTo>
                        <a:pt x="214971" y="193825"/>
                      </a:lnTo>
                      <a:lnTo>
                        <a:pt x="244390" y="188633"/>
                      </a:lnTo>
                      <a:lnTo>
                        <a:pt x="261696" y="173058"/>
                      </a:lnTo>
                      <a:lnTo>
                        <a:pt x="285924" y="174788"/>
                      </a:lnTo>
                      <a:lnTo>
                        <a:pt x="294577" y="167866"/>
                      </a:lnTo>
                      <a:lnTo>
                        <a:pt x="313614" y="179980"/>
                      </a:lnTo>
                      <a:lnTo>
                        <a:pt x="318806" y="199017"/>
                      </a:lnTo>
                      <a:lnTo>
                        <a:pt x="336111" y="185172"/>
                      </a:lnTo>
                      <a:lnTo>
                        <a:pt x="330920" y="169597"/>
                      </a:lnTo>
                      <a:lnTo>
                        <a:pt x="336111" y="159213"/>
                      </a:lnTo>
                      <a:lnTo>
                        <a:pt x="330920" y="133255"/>
                      </a:lnTo>
                      <a:lnTo>
                        <a:pt x="349955" y="114218"/>
                      </a:lnTo>
                      <a:lnTo>
                        <a:pt x="362070" y="109026"/>
                      </a:lnTo>
                      <a:lnTo>
                        <a:pt x="394952" y="91721"/>
                      </a:lnTo>
                      <a:lnTo>
                        <a:pt x="398412" y="60570"/>
                      </a:lnTo>
                      <a:lnTo>
                        <a:pt x="410526" y="36342"/>
                      </a:lnTo>
                      <a:lnTo>
                        <a:pt x="514361" y="0"/>
                      </a:lnTo>
                      <a:lnTo>
                        <a:pt x="523013" y="6922"/>
                      </a:lnTo>
                      <a:lnTo>
                        <a:pt x="562817" y="10384"/>
                      </a:lnTo>
                      <a:lnTo>
                        <a:pt x="564547" y="31150"/>
                      </a:lnTo>
                      <a:lnTo>
                        <a:pt x="571470" y="43264"/>
                      </a:lnTo>
                      <a:lnTo>
                        <a:pt x="578392" y="107296"/>
                      </a:lnTo>
                      <a:lnTo>
                        <a:pt x="580123" y="117679"/>
                      </a:lnTo>
                      <a:lnTo>
                        <a:pt x="583584" y="128063"/>
                      </a:lnTo>
                      <a:lnTo>
                        <a:pt x="600890" y="128063"/>
                      </a:lnTo>
                      <a:lnTo>
                        <a:pt x="600890" y="148830"/>
                      </a:lnTo>
                      <a:lnTo>
                        <a:pt x="635502" y="173058"/>
                      </a:lnTo>
                      <a:lnTo>
                        <a:pt x="652807" y="169597"/>
                      </a:lnTo>
                      <a:lnTo>
                        <a:pt x="663191" y="188633"/>
                      </a:lnTo>
                      <a:lnTo>
                        <a:pt x="656269" y="214592"/>
                      </a:lnTo>
                      <a:lnTo>
                        <a:pt x="663191" y="231897"/>
                      </a:lnTo>
                      <a:lnTo>
                        <a:pt x="661460" y="249203"/>
                      </a:lnTo>
                      <a:lnTo>
                        <a:pt x="644155" y="257856"/>
                      </a:lnTo>
                      <a:lnTo>
                        <a:pt x="644155" y="268240"/>
                      </a:lnTo>
                      <a:lnTo>
                        <a:pt x="658000" y="273431"/>
                      </a:lnTo>
                      <a:lnTo>
                        <a:pt x="663093" y="303993"/>
                      </a:lnTo>
                      <a:lnTo>
                        <a:pt x="596044" y="324310"/>
                      </a:lnTo>
                      <a:lnTo>
                        <a:pt x="581508" y="345077"/>
                      </a:lnTo>
                      <a:lnTo>
                        <a:pt x="556587" y="338847"/>
                      </a:lnTo>
                      <a:lnTo>
                        <a:pt x="523360" y="351307"/>
                      </a:lnTo>
                      <a:lnTo>
                        <a:pt x="523360" y="372074"/>
                      </a:lnTo>
                      <a:lnTo>
                        <a:pt x="519207" y="401148"/>
                      </a:lnTo>
                      <a:lnTo>
                        <a:pt x="477673" y="409455"/>
                      </a:lnTo>
                      <a:lnTo>
                        <a:pt x="469366" y="426068"/>
                      </a:lnTo>
                      <a:lnTo>
                        <a:pt x="444446" y="453065"/>
                      </a:lnTo>
                      <a:lnTo>
                        <a:pt x="438216" y="469679"/>
                      </a:lnTo>
                      <a:lnTo>
                        <a:pt x="444446" y="492523"/>
                      </a:lnTo>
                      <a:lnTo>
                        <a:pt x="425755" y="521596"/>
                      </a:lnTo>
                      <a:lnTo>
                        <a:pt x="421602" y="619201"/>
                      </a:lnTo>
                      <a:lnTo>
                        <a:pt x="461059" y="633738"/>
                      </a:lnTo>
                      <a:lnTo>
                        <a:pt x="475596" y="652428"/>
                      </a:lnTo>
                      <a:lnTo>
                        <a:pt x="494286" y="654505"/>
                      </a:lnTo>
                      <a:lnTo>
                        <a:pt x="498440" y="639968"/>
                      </a:lnTo>
                      <a:lnTo>
                        <a:pt x="529590" y="656581"/>
                      </a:lnTo>
                      <a:lnTo>
                        <a:pt x="562817" y="635814"/>
                      </a:lnTo>
                      <a:lnTo>
                        <a:pt x="612658" y="637891"/>
                      </a:lnTo>
                      <a:lnTo>
                        <a:pt x="627195" y="658658"/>
                      </a:lnTo>
                      <a:lnTo>
                        <a:pt x="631348" y="716805"/>
                      </a:lnTo>
                      <a:lnTo>
                        <a:pt x="631348" y="760416"/>
                      </a:lnTo>
                      <a:lnTo>
                        <a:pt x="620965" y="772876"/>
                      </a:lnTo>
                      <a:lnTo>
                        <a:pt x="587738" y="789490"/>
                      </a:lnTo>
                      <a:lnTo>
                        <a:pt x="591891" y="818563"/>
                      </a:lnTo>
                      <a:lnTo>
                        <a:pt x="612658" y="839330"/>
                      </a:lnTo>
                      <a:lnTo>
                        <a:pt x="612658" y="847637"/>
                      </a:lnTo>
                      <a:lnTo>
                        <a:pt x="610581" y="868404"/>
                      </a:lnTo>
                      <a:lnTo>
                        <a:pt x="614735" y="891248"/>
                      </a:lnTo>
                      <a:lnTo>
                        <a:pt x="577354" y="899554"/>
                      </a:lnTo>
                      <a:lnTo>
                        <a:pt x="585661" y="930705"/>
                      </a:lnTo>
                      <a:lnTo>
                        <a:pt x="618888" y="932782"/>
                      </a:lnTo>
                      <a:lnTo>
                        <a:pt x="629272" y="959778"/>
                      </a:lnTo>
                      <a:lnTo>
                        <a:pt x="614735" y="978469"/>
                      </a:lnTo>
                      <a:lnTo>
                        <a:pt x="623042" y="1007542"/>
                      </a:lnTo>
                      <a:lnTo>
                        <a:pt x="618888" y="1040770"/>
                      </a:lnTo>
                      <a:lnTo>
                        <a:pt x="679631" y="1085314"/>
                      </a:lnTo>
                      <a:lnTo>
                        <a:pt x="679631" y="1106705"/>
                      </a:lnTo>
                      <a:lnTo>
                        <a:pt x="695207" y="1119684"/>
                      </a:lnTo>
                      <a:lnTo>
                        <a:pt x="708186" y="1130067"/>
                      </a:lnTo>
                      <a:lnTo>
                        <a:pt x="695207" y="1166410"/>
                      </a:lnTo>
                      <a:lnTo>
                        <a:pt x="664057" y="1166410"/>
                      </a:lnTo>
                      <a:lnTo>
                        <a:pt x="656269" y="1176793"/>
                      </a:lnTo>
                      <a:lnTo>
                        <a:pt x="653673" y="1200156"/>
                      </a:lnTo>
                      <a:lnTo>
                        <a:pt x="596563" y="1200156"/>
                      </a:lnTo>
                      <a:lnTo>
                        <a:pt x="596563" y="1166410"/>
                      </a:lnTo>
                      <a:lnTo>
                        <a:pt x="583584" y="1153430"/>
                      </a:lnTo>
                      <a:lnTo>
                        <a:pt x="568010" y="1158622"/>
                      </a:lnTo>
                      <a:lnTo>
                        <a:pt x="552434" y="1153430"/>
                      </a:lnTo>
                      <a:lnTo>
                        <a:pt x="510900" y="1156026"/>
                      </a:lnTo>
                      <a:lnTo>
                        <a:pt x="503112" y="1163813"/>
                      </a:lnTo>
                      <a:lnTo>
                        <a:pt x="497921" y="1174197"/>
                      </a:lnTo>
                      <a:lnTo>
                        <a:pt x="474557" y="1176793"/>
                      </a:lnTo>
                      <a:lnTo>
                        <a:pt x="458983" y="1163813"/>
                      </a:lnTo>
                      <a:lnTo>
                        <a:pt x="458983" y="1145643"/>
                      </a:lnTo>
                      <a:lnTo>
                        <a:pt x="456387" y="1127472"/>
                      </a:lnTo>
                      <a:lnTo>
                        <a:pt x="440811" y="1114492"/>
                      </a:lnTo>
                      <a:lnTo>
                        <a:pt x="394086" y="1104109"/>
                      </a:lnTo>
                      <a:lnTo>
                        <a:pt x="323997" y="1215731"/>
                      </a:lnTo>
                      <a:lnTo>
                        <a:pt x="305826" y="1189773"/>
                      </a:lnTo>
                      <a:lnTo>
                        <a:pt x="285059" y="1189773"/>
                      </a:lnTo>
                      <a:lnTo>
                        <a:pt x="264292" y="1246881"/>
                      </a:lnTo>
                      <a:lnTo>
                        <a:pt x="256505" y="1257265"/>
                      </a:lnTo>
                      <a:lnTo>
                        <a:pt x="240929" y="1283224"/>
                      </a:lnTo>
                      <a:lnTo>
                        <a:pt x="243525" y="1293607"/>
                      </a:lnTo>
                      <a:lnTo>
                        <a:pt x="279868" y="1322162"/>
                      </a:lnTo>
                      <a:lnTo>
                        <a:pt x="238334" y="1363695"/>
                      </a:lnTo>
                      <a:lnTo>
                        <a:pt x="251313" y="1374079"/>
                      </a:lnTo>
                      <a:lnTo>
                        <a:pt x="251313" y="1405229"/>
                      </a:lnTo>
                      <a:lnTo>
                        <a:pt x="269484" y="1438976"/>
                      </a:lnTo>
                      <a:lnTo>
                        <a:pt x="256505" y="1457147"/>
                      </a:lnTo>
                      <a:lnTo>
                        <a:pt x="256505" y="1477914"/>
                      </a:lnTo>
                      <a:lnTo>
                        <a:pt x="243525" y="1503872"/>
                      </a:lnTo>
                      <a:lnTo>
                        <a:pt x="225354" y="1498680"/>
                      </a:lnTo>
                      <a:lnTo>
                        <a:pt x="212374" y="1519447"/>
                      </a:lnTo>
                      <a:lnTo>
                        <a:pt x="214971" y="1529831"/>
                      </a:lnTo>
                      <a:lnTo>
                        <a:pt x="199395" y="1571365"/>
                      </a:lnTo>
                      <a:lnTo>
                        <a:pt x="222758" y="1586940"/>
                      </a:lnTo>
                      <a:lnTo>
                        <a:pt x="217567" y="1625878"/>
                      </a:lnTo>
                      <a:lnTo>
                        <a:pt x="191608" y="1625878"/>
                      </a:lnTo>
                      <a:lnTo>
                        <a:pt x="189012" y="1644049"/>
                      </a:lnTo>
                      <a:lnTo>
                        <a:pt x="196800" y="1659624"/>
                      </a:lnTo>
                      <a:lnTo>
                        <a:pt x="194204" y="1672603"/>
                      </a:lnTo>
                      <a:lnTo>
                        <a:pt x="212374" y="1688179"/>
                      </a:lnTo>
                      <a:lnTo>
                        <a:pt x="204587" y="1721925"/>
                      </a:lnTo>
                      <a:lnTo>
                        <a:pt x="168245" y="1727117"/>
                      </a:lnTo>
                      <a:lnTo>
                        <a:pt x="165649" y="1745288"/>
                      </a:lnTo>
                      <a:lnTo>
                        <a:pt x="144882" y="1737500"/>
                      </a:lnTo>
                      <a:lnTo>
                        <a:pt x="118923" y="1750480"/>
                      </a:lnTo>
                      <a:lnTo>
                        <a:pt x="108540" y="1779034"/>
                      </a:lnTo>
                      <a:lnTo>
                        <a:pt x="82581" y="1786821"/>
                      </a:lnTo>
                      <a:lnTo>
                        <a:pt x="69602" y="1802397"/>
                      </a:lnTo>
                      <a:lnTo>
                        <a:pt x="35855" y="1810184"/>
                      </a:lnTo>
                      <a:lnTo>
                        <a:pt x="28068" y="1823164"/>
                      </a:lnTo>
                      <a:lnTo>
                        <a:pt x="0" y="1827841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50151B0E-606A-A680-3FDC-5E787608D2AF}"/>
                    </a:ext>
                  </a:extLst>
                </p:cNvPr>
                <p:cNvSpPr/>
                <p:nvPr/>
              </p:nvSpPr>
              <p:spPr>
                <a:xfrm>
                  <a:off x="1410795" y="1754043"/>
                  <a:ext cx="989027" cy="539682"/>
                </a:xfrm>
                <a:custGeom>
                  <a:avLst/>
                  <a:gdLst>
                    <a:gd name="connsiteX0" fmla="*/ 1392556 w 3629028"/>
                    <a:gd name="connsiteY0" fmla="*/ 0 h 1980248"/>
                    <a:gd name="connsiteX1" fmla="*/ 1583056 w 3629028"/>
                    <a:gd name="connsiteY1" fmla="*/ 99060 h 1980248"/>
                    <a:gd name="connsiteX2" fmla="*/ 1659256 w 3629028"/>
                    <a:gd name="connsiteY2" fmla="*/ 129540 h 1980248"/>
                    <a:gd name="connsiteX3" fmla="*/ 1849756 w 3629028"/>
                    <a:gd name="connsiteY3" fmla="*/ 152400 h 1980248"/>
                    <a:gd name="connsiteX4" fmla="*/ 1956436 w 3629028"/>
                    <a:gd name="connsiteY4" fmla="*/ 106680 h 1980248"/>
                    <a:gd name="connsiteX5" fmla="*/ 2085976 w 3629028"/>
                    <a:gd name="connsiteY5" fmla="*/ 190500 h 1980248"/>
                    <a:gd name="connsiteX6" fmla="*/ 2276476 w 3629028"/>
                    <a:gd name="connsiteY6" fmla="*/ 342900 h 1980248"/>
                    <a:gd name="connsiteX7" fmla="*/ 2383156 w 3629028"/>
                    <a:gd name="connsiteY7" fmla="*/ 342900 h 1980248"/>
                    <a:gd name="connsiteX8" fmla="*/ 2413636 w 3629028"/>
                    <a:gd name="connsiteY8" fmla="*/ 320040 h 1980248"/>
                    <a:gd name="connsiteX9" fmla="*/ 2474596 w 3629028"/>
                    <a:gd name="connsiteY9" fmla="*/ 327660 h 1980248"/>
                    <a:gd name="connsiteX10" fmla="*/ 2680336 w 3629028"/>
                    <a:gd name="connsiteY10" fmla="*/ 274320 h 1980248"/>
                    <a:gd name="connsiteX11" fmla="*/ 2726056 w 3629028"/>
                    <a:gd name="connsiteY11" fmla="*/ 289560 h 1980248"/>
                    <a:gd name="connsiteX12" fmla="*/ 2794636 w 3629028"/>
                    <a:gd name="connsiteY12" fmla="*/ 335280 h 1980248"/>
                    <a:gd name="connsiteX13" fmla="*/ 2855596 w 3629028"/>
                    <a:gd name="connsiteY13" fmla="*/ 312420 h 1980248"/>
                    <a:gd name="connsiteX14" fmla="*/ 2903552 w 3629028"/>
                    <a:gd name="connsiteY14" fmla="*/ 254368 h 1980248"/>
                    <a:gd name="connsiteX15" fmla="*/ 2898776 w 3629028"/>
                    <a:gd name="connsiteY15" fmla="*/ 251460 h 1980248"/>
                    <a:gd name="connsiteX16" fmla="*/ 2986516 w 3629028"/>
                    <a:gd name="connsiteY16" fmla="*/ 304866 h 1980248"/>
                    <a:gd name="connsiteX17" fmla="*/ 2969896 w 3629028"/>
                    <a:gd name="connsiteY17" fmla="*/ 312420 h 1980248"/>
                    <a:gd name="connsiteX18" fmla="*/ 3038476 w 3629028"/>
                    <a:gd name="connsiteY18" fmla="*/ 495300 h 1980248"/>
                    <a:gd name="connsiteX19" fmla="*/ 3107056 w 3629028"/>
                    <a:gd name="connsiteY19" fmla="*/ 632460 h 1980248"/>
                    <a:gd name="connsiteX20" fmla="*/ 3107056 w 3629028"/>
                    <a:gd name="connsiteY20" fmla="*/ 708660 h 1980248"/>
                    <a:gd name="connsiteX21" fmla="*/ 3253268 w 3629028"/>
                    <a:gd name="connsiteY21" fmla="*/ 752524 h 1980248"/>
                    <a:gd name="connsiteX22" fmla="*/ 3314700 w 3629028"/>
                    <a:gd name="connsiteY22" fmla="*/ 880110 h 1980248"/>
                    <a:gd name="connsiteX23" fmla="*/ 3386140 w 3629028"/>
                    <a:gd name="connsiteY23" fmla="*/ 918210 h 1980248"/>
                    <a:gd name="connsiteX24" fmla="*/ 3381376 w 3629028"/>
                    <a:gd name="connsiteY24" fmla="*/ 1099184 h 1980248"/>
                    <a:gd name="connsiteX25" fmla="*/ 3467100 w 3629028"/>
                    <a:gd name="connsiteY25" fmla="*/ 1284924 h 1980248"/>
                    <a:gd name="connsiteX26" fmla="*/ 3538540 w 3629028"/>
                    <a:gd name="connsiteY26" fmla="*/ 1342072 h 1980248"/>
                    <a:gd name="connsiteX27" fmla="*/ 3629028 w 3629028"/>
                    <a:gd name="connsiteY27" fmla="*/ 1508760 h 1980248"/>
                    <a:gd name="connsiteX28" fmla="*/ 3600452 w 3629028"/>
                    <a:gd name="connsiteY28" fmla="*/ 1889760 h 1980248"/>
                    <a:gd name="connsiteX29" fmla="*/ 3500440 w 3629028"/>
                    <a:gd name="connsiteY29" fmla="*/ 1827848 h 1980248"/>
                    <a:gd name="connsiteX30" fmla="*/ 3414716 w 3629028"/>
                    <a:gd name="connsiteY30" fmla="*/ 1827848 h 1980248"/>
                    <a:gd name="connsiteX31" fmla="*/ 3395664 w 3629028"/>
                    <a:gd name="connsiteY31" fmla="*/ 1780224 h 1980248"/>
                    <a:gd name="connsiteX32" fmla="*/ 3300412 w 3629028"/>
                    <a:gd name="connsiteY32" fmla="*/ 1794510 h 1980248"/>
                    <a:gd name="connsiteX33" fmla="*/ 3233740 w 3629028"/>
                    <a:gd name="connsiteY33" fmla="*/ 1746884 h 1980248"/>
                    <a:gd name="connsiteX34" fmla="*/ 3186116 w 3629028"/>
                    <a:gd name="connsiteY34" fmla="*/ 1770698 h 1980248"/>
                    <a:gd name="connsiteX35" fmla="*/ 3205164 w 3629028"/>
                    <a:gd name="connsiteY35" fmla="*/ 1846898 h 1980248"/>
                    <a:gd name="connsiteX36" fmla="*/ 3157540 w 3629028"/>
                    <a:gd name="connsiteY36" fmla="*/ 1870710 h 1980248"/>
                    <a:gd name="connsiteX37" fmla="*/ 3024188 w 3629028"/>
                    <a:gd name="connsiteY37" fmla="*/ 1818324 h 1980248"/>
                    <a:gd name="connsiteX38" fmla="*/ 2857500 w 3629028"/>
                    <a:gd name="connsiteY38" fmla="*/ 1818324 h 1980248"/>
                    <a:gd name="connsiteX39" fmla="*/ 2795588 w 3629028"/>
                    <a:gd name="connsiteY39" fmla="*/ 1870710 h 1980248"/>
                    <a:gd name="connsiteX40" fmla="*/ 2781300 w 3629028"/>
                    <a:gd name="connsiteY40" fmla="*/ 1927860 h 1980248"/>
                    <a:gd name="connsiteX41" fmla="*/ 2728916 w 3629028"/>
                    <a:gd name="connsiteY41" fmla="*/ 1923098 h 1980248"/>
                    <a:gd name="connsiteX42" fmla="*/ 2690812 w 3629028"/>
                    <a:gd name="connsiteY42" fmla="*/ 1894524 h 1980248"/>
                    <a:gd name="connsiteX43" fmla="*/ 2576516 w 3629028"/>
                    <a:gd name="connsiteY43" fmla="*/ 1980248 h 1980248"/>
                    <a:gd name="connsiteX44" fmla="*/ 2533652 w 3629028"/>
                    <a:gd name="connsiteY44" fmla="*/ 1908810 h 1980248"/>
                    <a:gd name="connsiteX45" fmla="*/ 2524124 w 3629028"/>
                    <a:gd name="connsiteY45" fmla="*/ 1799272 h 1980248"/>
                    <a:gd name="connsiteX46" fmla="*/ 2443164 w 3629028"/>
                    <a:gd name="connsiteY46" fmla="*/ 1870710 h 1980248"/>
                    <a:gd name="connsiteX47" fmla="*/ 2200276 w 3629028"/>
                    <a:gd name="connsiteY47" fmla="*/ 1932624 h 1980248"/>
                    <a:gd name="connsiteX48" fmla="*/ 2114552 w 3629028"/>
                    <a:gd name="connsiteY48" fmla="*/ 1923098 h 1980248"/>
                    <a:gd name="connsiteX49" fmla="*/ 2066924 w 3629028"/>
                    <a:gd name="connsiteY49" fmla="*/ 1942148 h 1980248"/>
                    <a:gd name="connsiteX50" fmla="*/ 1985964 w 3629028"/>
                    <a:gd name="connsiteY50" fmla="*/ 1842136 h 1980248"/>
                    <a:gd name="connsiteX51" fmla="*/ 1885952 w 3629028"/>
                    <a:gd name="connsiteY51" fmla="*/ 1837372 h 1980248"/>
                    <a:gd name="connsiteX52" fmla="*/ 1833564 w 3629028"/>
                    <a:gd name="connsiteY52" fmla="*/ 1775460 h 1980248"/>
                    <a:gd name="connsiteX53" fmla="*/ 1828800 w 3629028"/>
                    <a:gd name="connsiteY53" fmla="*/ 1737360 h 1980248"/>
                    <a:gd name="connsiteX54" fmla="*/ 1743076 w 3629028"/>
                    <a:gd name="connsiteY54" fmla="*/ 1656398 h 1980248"/>
                    <a:gd name="connsiteX55" fmla="*/ 1647828 w 3629028"/>
                    <a:gd name="connsiteY55" fmla="*/ 1680210 h 1980248"/>
                    <a:gd name="connsiteX56" fmla="*/ 1533524 w 3629028"/>
                    <a:gd name="connsiteY56" fmla="*/ 1646872 h 1980248"/>
                    <a:gd name="connsiteX57" fmla="*/ 1452564 w 3629028"/>
                    <a:gd name="connsiteY57" fmla="*/ 1651636 h 1980248"/>
                    <a:gd name="connsiteX58" fmla="*/ 1309688 w 3629028"/>
                    <a:gd name="connsiteY58" fmla="*/ 1570672 h 1980248"/>
                    <a:gd name="connsiteX59" fmla="*/ 1219200 w 3629028"/>
                    <a:gd name="connsiteY59" fmla="*/ 1570672 h 1980248"/>
                    <a:gd name="connsiteX60" fmla="*/ 1162052 w 3629028"/>
                    <a:gd name="connsiteY60" fmla="*/ 1527810 h 1980248"/>
                    <a:gd name="connsiteX61" fmla="*/ 1090612 w 3629028"/>
                    <a:gd name="connsiteY61" fmla="*/ 1556384 h 1980248"/>
                    <a:gd name="connsiteX62" fmla="*/ 976316 w 3629028"/>
                    <a:gd name="connsiteY62" fmla="*/ 1446848 h 1980248"/>
                    <a:gd name="connsiteX63" fmla="*/ 919164 w 3629028"/>
                    <a:gd name="connsiteY63" fmla="*/ 1456372 h 1980248"/>
                    <a:gd name="connsiteX64" fmla="*/ 904876 w 3629028"/>
                    <a:gd name="connsiteY64" fmla="*/ 1489710 h 1980248"/>
                    <a:gd name="connsiteX65" fmla="*/ 795340 w 3629028"/>
                    <a:gd name="connsiteY65" fmla="*/ 1489710 h 1980248"/>
                    <a:gd name="connsiteX66" fmla="*/ 704852 w 3629028"/>
                    <a:gd name="connsiteY66" fmla="*/ 1575436 h 1980248"/>
                    <a:gd name="connsiteX67" fmla="*/ 704852 w 3629028"/>
                    <a:gd name="connsiteY67" fmla="*/ 1613536 h 1980248"/>
                    <a:gd name="connsiteX68" fmla="*/ 666752 w 3629028"/>
                    <a:gd name="connsiteY68" fmla="*/ 1627824 h 1980248"/>
                    <a:gd name="connsiteX69" fmla="*/ 628652 w 3629028"/>
                    <a:gd name="connsiteY69" fmla="*/ 1604010 h 1980248"/>
                    <a:gd name="connsiteX70" fmla="*/ 561976 w 3629028"/>
                    <a:gd name="connsiteY70" fmla="*/ 1656398 h 1980248"/>
                    <a:gd name="connsiteX71" fmla="*/ 433388 w 3629028"/>
                    <a:gd name="connsiteY71" fmla="*/ 1565910 h 1980248"/>
                    <a:gd name="connsiteX72" fmla="*/ 319088 w 3629028"/>
                    <a:gd name="connsiteY72" fmla="*/ 1565910 h 1980248"/>
                    <a:gd name="connsiteX73" fmla="*/ 252412 w 3629028"/>
                    <a:gd name="connsiteY73" fmla="*/ 1527810 h 1980248"/>
                    <a:gd name="connsiteX74" fmla="*/ 247652 w 3629028"/>
                    <a:gd name="connsiteY74" fmla="*/ 1480184 h 1980248"/>
                    <a:gd name="connsiteX75" fmla="*/ 214316 w 3629028"/>
                    <a:gd name="connsiteY75" fmla="*/ 1437324 h 1980248"/>
                    <a:gd name="connsiteX76" fmla="*/ 66676 w 3629028"/>
                    <a:gd name="connsiteY76" fmla="*/ 1418272 h 1980248"/>
                    <a:gd name="connsiteX77" fmla="*/ 57556 w 3629028"/>
                    <a:gd name="connsiteY77" fmla="*/ 1412376 h 1980248"/>
                    <a:gd name="connsiteX78" fmla="*/ 104776 w 3629028"/>
                    <a:gd name="connsiteY78" fmla="*/ 1280160 h 1980248"/>
                    <a:gd name="connsiteX79" fmla="*/ 57152 w 3629028"/>
                    <a:gd name="connsiteY79" fmla="*/ 1242060 h 1980248"/>
                    <a:gd name="connsiteX80" fmla="*/ 0 w 3629028"/>
                    <a:gd name="connsiteY80" fmla="*/ 1194436 h 1980248"/>
                    <a:gd name="connsiteX81" fmla="*/ 0 w 3629028"/>
                    <a:gd name="connsiteY81" fmla="*/ 1115948 h 1980248"/>
                    <a:gd name="connsiteX82" fmla="*/ 5716 w 3629028"/>
                    <a:gd name="connsiteY82" fmla="*/ 1120140 h 1980248"/>
                    <a:gd name="connsiteX83" fmla="*/ 97156 w 3629028"/>
                    <a:gd name="connsiteY83" fmla="*/ 1043940 h 1980248"/>
                    <a:gd name="connsiteX84" fmla="*/ 127636 w 3629028"/>
                    <a:gd name="connsiteY84" fmla="*/ 937260 h 1980248"/>
                    <a:gd name="connsiteX85" fmla="*/ 173356 w 3629028"/>
                    <a:gd name="connsiteY85" fmla="*/ 899160 h 1980248"/>
                    <a:gd name="connsiteX86" fmla="*/ 234316 w 3629028"/>
                    <a:gd name="connsiteY86" fmla="*/ 922020 h 1980248"/>
                    <a:gd name="connsiteX87" fmla="*/ 356236 w 3629028"/>
                    <a:gd name="connsiteY87" fmla="*/ 922020 h 1980248"/>
                    <a:gd name="connsiteX88" fmla="*/ 371476 w 3629028"/>
                    <a:gd name="connsiteY88" fmla="*/ 845820 h 1980248"/>
                    <a:gd name="connsiteX89" fmla="*/ 440056 w 3629028"/>
                    <a:gd name="connsiteY89" fmla="*/ 777240 h 1980248"/>
                    <a:gd name="connsiteX90" fmla="*/ 600076 w 3629028"/>
                    <a:gd name="connsiteY90" fmla="*/ 708660 h 1980248"/>
                    <a:gd name="connsiteX91" fmla="*/ 676276 w 3629028"/>
                    <a:gd name="connsiteY91" fmla="*/ 731520 h 1980248"/>
                    <a:gd name="connsiteX92" fmla="*/ 737236 w 3629028"/>
                    <a:gd name="connsiteY92" fmla="*/ 662940 h 1980248"/>
                    <a:gd name="connsiteX93" fmla="*/ 760096 w 3629028"/>
                    <a:gd name="connsiteY93" fmla="*/ 586740 h 1980248"/>
                    <a:gd name="connsiteX94" fmla="*/ 813436 w 3629028"/>
                    <a:gd name="connsiteY94" fmla="*/ 609600 h 1980248"/>
                    <a:gd name="connsiteX95" fmla="*/ 935356 w 3629028"/>
                    <a:gd name="connsiteY95" fmla="*/ 556260 h 1980248"/>
                    <a:gd name="connsiteX96" fmla="*/ 1003936 w 3629028"/>
                    <a:gd name="connsiteY96" fmla="*/ 556260 h 1980248"/>
                    <a:gd name="connsiteX97" fmla="*/ 1011556 w 3629028"/>
                    <a:gd name="connsiteY97" fmla="*/ 495300 h 1980248"/>
                    <a:gd name="connsiteX98" fmla="*/ 1057276 w 3629028"/>
                    <a:gd name="connsiteY98" fmla="*/ 495300 h 1980248"/>
                    <a:gd name="connsiteX99" fmla="*/ 1057276 w 3629028"/>
                    <a:gd name="connsiteY99" fmla="*/ 342900 h 1980248"/>
                    <a:gd name="connsiteX100" fmla="*/ 1270636 w 3629028"/>
                    <a:gd name="connsiteY100" fmla="*/ 7620 h 198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629028" h="1980248">
                      <a:moveTo>
                        <a:pt x="1392556" y="0"/>
                      </a:moveTo>
                      <a:lnTo>
                        <a:pt x="1583056" y="99060"/>
                      </a:lnTo>
                      <a:lnTo>
                        <a:pt x="1659256" y="129540"/>
                      </a:lnTo>
                      <a:lnTo>
                        <a:pt x="1849756" y="152400"/>
                      </a:lnTo>
                      <a:lnTo>
                        <a:pt x="1956436" y="106680"/>
                      </a:lnTo>
                      <a:lnTo>
                        <a:pt x="2085976" y="190500"/>
                      </a:lnTo>
                      <a:lnTo>
                        <a:pt x="2276476" y="342900"/>
                      </a:lnTo>
                      <a:lnTo>
                        <a:pt x="2383156" y="342900"/>
                      </a:lnTo>
                      <a:lnTo>
                        <a:pt x="2413636" y="320040"/>
                      </a:lnTo>
                      <a:lnTo>
                        <a:pt x="2474596" y="327660"/>
                      </a:lnTo>
                      <a:lnTo>
                        <a:pt x="2680336" y="274320"/>
                      </a:lnTo>
                      <a:lnTo>
                        <a:pt x="2726056" y="289560"/>
                      </a:lnTo>
                      <a:lnTo>
                        <a:pt x="2794636" y="335280"/>
                      </a:lnTo>
                      <a:lnTo>
                        <a:pt x="2855596" y="312420"/>
                      </a:lnTo>
                      <a:lnTo>
                        <a:pt x="2903552" y="254368"/>
                      </a:lnTo>
                      <a:lnTo>
                        <a:pt x="2898776" y="251460"/>
                      </a:lnTo>
                      <a:lnTo>
                        <a:pt x="2986516" y="304866"/>
                      </a:lnTo>
                      <a:lnTo>
                        <a:pt x="2969896" y="312420"/>
                      </a:lnTo>
                      <a:lnTo>
                        <a:pt x="3038476" y="495300"/>
                      </a:lnTo>
                      <a:lnTo>
                        <a:pt x="3107056" y="632460"/>
                      </a:lnTo>
                      <a:lnTo>
                        <a:pt x="3107056" y="708660"/>
                      </a:lnTo>
                      <a:lnTo>
                        <a:pt x="3253268" y="752524"/>
                      </a:lnTo>
                      <a:lnTo>
                        <a:pt x="3314700" y="880110"/>
                      </a:lnTo>
                      <a:lnTo>
                        <a:pt x="3386140" y="918210"/>
                      </a:lnTo>
                      <a:lnTo>
                        <a:pt x="3381376" y="1099184"/>
                      </a:lnTo>
                      <a:lnTo>
                        <a:pt x="3467100" y="1284924"/>
                      </a:lnTo>
                      <a:lnTo>
                        <a:pt x="3538540" y="1342072"/>
                      </a:lnTo>
                      <a:lnTo>
                        <a:pt x="3629028" y="1508760"/>
                      </a:lnTo>
                      <a:lnTo>
                        <a:pt x="3600452" y="1889760"/>
                      </a:lnTo>
                      <a:lnTo>
                        <a:pt x="3500440" y="1827848"/>
                      </a:lnTo>
                      <a:lnTo>
                        <a:pt x="3414716" y="1827848"/>
                      </a:lnTo>
                      <a:lnTo>
                        <a:pt x="3395664" y="1780224"/>
                      </a:lnTo>
                      <a:lnTo>
                        <a:pt x="3300412" y="1794510"/>
                      </a:lnTo>
                      <a:lnTo>
                        <a:pt x="3233740" y="1746884"/>
                      </a:lnTo>
                      <a:lnTo>
                        <a:pt x="3186116" y="1770698"/>
                      </a:lnTo>
                      <a:lnTo>
                        <a:pt x="3205164" y="1846898"/>
                      </a:lnTo>
                      <a:lnTo>
                        <a:pt x="3157540" y="1870710"/>
                      </a:lnTo>
                      <a:lnTo>
                        <a:pt x="3024188" y="1818324"/>
                      </a:lnTo>
                      <a:lnTo>
                        <a:pt x="2857500" y="1818324"/>
                      </a:lnTo>
                      <a:lnTo>
                        <a:pt x="2795588" y="1870710"/>
                      </a:lnTo>
                      <a:lnTo>
                        <a:pt x="2781300" y="1927860"/>
                      </a:lnTo>
                      <a:lnTo>
                        <a:pt x="2728916" y="1923098"/>
                      </a:lnTo>
                      <a:lnTo>
                        <a:pt x="2690812" y="1894524"/>
                      </a:lnTo>
                      <a:lnTo>
                        <a:pt x="2576516" y="1980248"/>
                      </a:lnTo>
                      <a:lnTo>
                        <a:pt x="2533652" y="1908810"/>
                      </a:lnTo>
                      <a:lnTo>
                        <a:pt x="2524124" y="1799272"/>
                      </a:lnTo>
                      <a:lnTo>
                        <a:pt x="2443164" y="1870710"/>
                      </a:lnTo>
                      <a:lnTo>
                        <a:pt x="2200276" y="1932624"/>
                      </a:lnTo>
                      <a:lnTo>
                        <a:pt x="2114552" y="1923098"/>
                      </a:lnTo>
                      <a:lnTo>
                        <a:pt x="2066924" y="1942148"/>
                      </a:lnTo>
                      <a:lnTo>
                        <a:pt x="1985964" y="1842136"/>
                      </a:lnTo>
                      <a:lnTo>
                        <a:pt x="1885952" y="1837372"/>
                      </a:lnTo>
                      <a:lnTo>
                        <a:pt x="1833564" y="1775460"/>
                      </a:lnTo>
                      <a:lnTo>
                        <a:pt x="1828800" y="1737360"/>
                      </a:lnTo>
                      <a:lnTo>
                        <a:pt x="1743076" y="1656398"/>
                      </a:lnTo>
                      <a:lnTo>
                        <a:pt x="1647828" y="1680210"/>
                      </a:lnTo>
                      <a:lnTo>
                        <a:pt x="1533524" y="1646872"/>
                      </a:lnTo>
                      <a:lnTo>
                        <a:pt x="1452564" y="1651636"/>
                      </a:lnTo>
                      <a:lnTo>
                        <a:pt x="1309688" y="1570672"/>
                      </a:lnTo>
                      <a:lnTo>
                        <a:pt x="1219200" y="1570672"/>
                      </a:lnTo>
                      <a:lnTo>
                        <a:pt x="1162052" y="1527810"/>
                      </a:lnTo>
                      <a:lnTo>
                        <a:pt x="1090612" y="1556384"/>
                      </a:lnTo>
                      <a:lnTo>
                        <a:pt x="976316" y="1446848"/>
                      </a:lnTo>
                      <a:lnTo>
                        <a:pt x="919164" y="1456372"/>
                      </a:lnTo>
                      <a:lnTo>
                        <a:pt x="904876" y="1489710"/>
                      </a:lnTo>
                      <a:lnTo>
                        <a:pt x="795340" y="1489710"/>
                      </a:lnTo>
                      <a:lnTo>
                        <a:pt x="704852" y="1575436"/>
                      </a:lnTo>
                      <a:lnTo>
                        <a:pt x="704852" y="1613536"/>
                      </a:lnTo>
                      <a:lnTo>
                        <a:pt x="666752" y="1627824"/>
                      </a:lnTo>
                      <a:lnTo>
                        <a:pt x="628652" y="1604010"/>
                      </a:lnTo>
                      <a:lnTo>
                        <a:pt x="561976" y="1656398"/>
                      </a:lnTo>
                      <a:lnTo>
                        <a:pt x="433388" y="1565910"/>
                      </a:lnTo>
                      <a:lnTo>
                        <a:pt x="319088" y="1565910"/>
                      </a:lnTo>
                      <a:lnTo>
                        <a:pt x="252412" y="1527810"/>
                      </a:lnTo>
                      <a:lnTo>
                        <a:pt x="247652" y="1480184"/>
                      </a:lnTo>
                      <a:lnTo>
                        <a:pt x="214316" y="1437324"/>
                      </a:lnTo>
                      <a:lnTo>
                        <a:pt x="66676" y="1418272"/>
                      </a:lnTo>
                      <a:lnTo>
                        <a:pt x="57556" y="1412376"/>
                      </a:lnTo>
                      <a:lnTo>
                        <a:pt x="104776" y="1280160"/>
                      </a:lnTo>
                      <a:lnTo>
                        <a:pt x="57152" y="1242060"/>
                      </a:lnTo>
                      <a:lnTo>
                        <a:pt x="0" y="1194436"/>
                      </a:lnTo>
                      <a:lnTo>
                        <a:pt x="0" y="1115948"/>
                      </a:lnTo>
                      <a:lnTo>
                        <a:pt x="5716" y="1120140"/>
                      </a:lnTo>
                      <a:lnTo>
                        <a:pt x="97156" y="1043940"/>
                      </a:lnTo>
                      <a:lnTo>
                        <a:pt x="127636" y="937260"/>
                      </a:lnTo>
                      <a:lnTo>
                        <a:pt x="173356" y="899160"/>
                      </a:lnTo>
                      <a:lnTo>
                        <a:pt x="234316" y="922020"/>
                      </a:lnTo>
                      <a:lnTo>
                        <a:pt x="356236" y="922020"/>
                      </a:lnTo>
                      <a:lnTo>
                        <a:pt x="371476" y="845820"/>
                      </a:lnTo>
                      <a:lnTo>
                        <a:pt x="440056" y="777240"/>
                      </a:lnTo>
                      <a:lnTo>
                        <a:pt x="600076" y="708660"/>
                      </a:lnTo>
                      <a:lnTo>
                        <a:pt x="676276" y="731520"/>
                      </a:lnTo>
                      <a:lnTo>
                        <a:pt x="737236" y="662940"/>
                      </a:lnTo>
                      <a:lnTo>
                        <a:pt x="760096" y="586740"/>
                      </a:lnTo>
                      <a:lnTo>
                        <a:pt x="813436" y="609600"/>
                      </a:lnTo>
                      <a:lnTo>
                        <a:pt x="935356" y="556260"/>
                      </a:lnTo>
                      <a:lnTo>
                        <a:pt x="1003936" y="556260"/>
                      </a:lnTo>
                      <a:lnTo>
                        <a:pt x="1011556" y="495300"/>
                      </a:lnTo>
                      <a:lnTo>
                        <a:pt x="1057276" y="495300"/>
                      </a:lnTo>
                      <a:lnTo>
                        <a:pt x="1057276" y="342900"/>
                      </a:lnTo>
                      <a:lnTo>
                        <a:pt x="1270636" y="762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0DB84ECD-3133-0A5D-1A44-1CB03CF14550}"/>
                    </a:ext>
                  </a:extLst>
                </p:cNvPr>
                <p:cNvSpPr/>
                <p:nvPr/>
              </p:nvSpPr>
              <p:spPr>
                <a:xfrm>
                  <a:off x="731163" y="2410969"/>
                  <a:ext cx="1042188" cy="1067766"/>
                </a:xfrm>
                <a:custGeom>
                  <a:avLst/>
                  <a:gdLst>
                    <a:gd name="connsiteX0" fmla="*/ 272080 w 1042188"/>
                    <a:gd name="connsiteY0" fmla="*/ 0 h 1067766"/>
                    <a:gd name="connsiteX1" fmla="*/ 289386 w 1042188"/>
                    <a:gd name="connsiteY1" fmla="*/ 48456 h 1067766"/>
                    <a:gd name="connsiteX2" fmla="*/ 285925 w 1042188"/>
                    <a:gd name="connsiteY2" fmla="*/ 64031 h 1067766"/>
                    <a:gd name="connsiteX3" fmla="*/ 289386 w 1042188"/>
                    <a:gd name="connsiteY3" fmla="*/ 81337 h 1067766"/>
                    <a:gd name="connsiteX4" fmla="*/ 308422 w 1042188"/>
                    <a:gd name="connsiteY4" fmla="*/ 96912 h 1067766"/>
                    <a:gd name="connsiteX5" fmla="*/ 310153 w 1042188"/>
                    <a:gd name="connsiteY5" fmla="*/ 124602 h 1067766"/>
                    <a:gd name="connsiteX6" fmla="*/ 306692 w 1042188"/>
                    <a:gd name="connsiteY6" fmla="*/ 136716 h 1067766"/>
                    <a:gd name="connsiteX7" fmla="*/ 303231 w 1042188"/>
                    <a:gd name="connsiteY7" fmla="*/ 171327 h 1067766"/>
                    <a:gd name="connsiteX8" fmla="*/ 292847 w 1042188"/>
                    <a:gd name="connsiteY8" fmla="*/ 188633 h 1067766"/>
                    <a:gd name="connsiteX9" fmla="*/ 303231 w 1042188"/>
                    <a:gd name="connsiteY9" fmla="*/ 216322 h 1067766"/>
                    <a:gd name="connsiteX10" fmla="*/ 298039 w 1042188"/>
                    <a:gd name="connsiteY10" fmla="*/ 250934 h 1067766"/>
                    <a:gd name="connsiteX11" fmla="*/ 275541 w 1042188"/>
                    <a:gd name="connsiteY11" fmla="*/ 269970 h 1067766"/>
                    <a:gd name="connsiteX12" fmla="*/ 304962 w 1042188"/>
                    <a:gd name="connsiteY12" fmla="*/ 289006 h 1067766"/>
                    <a:gd name="connsiteX13" fmla="*/ 306692 w 1042188"/>
                    <a:gd name="connsiteY13" fmla="*/ 330540 h 1067766"/>
                    <a:gd name="connsiteX14" fmla="*/ 329189 w 1042188"/>
                    <a:gd name="connsiteY14" fmla="*/ 346116 h 1067766"/>
                    <a:gd name="connsiteX15" fmla="*/ 358609 w 1042188"/>
                    <a:gd name="connsiteY15" fmla="*/ 318426 h 1067766"/>
                    <a:gd name="connsiteX16" fmla="*/ 400143 w 1042188"/>
                    <a:gd name="connsiteY16" fmla="*/ 347846 h 1067766"/>
                    <a:gd name="connsiteX17" fmla="*/ 386298 w 1042188"/>
                    <a:gd name="connsiteY17" fmla="*/ 385919 h 1067766"/>
                    <a:gd name="connsiteX18" fmla="*/ 412257 w 1042188"/>
                    <a:gd name="connsiteY18" fmla="*/ 420530 h 1067766"/>
                    <a:gd name="connsiteX19" fmla="*/ 413988 w 1042188"/>
                    <a:gd name="connsiteY19" fmla="*/ 444758 h 1067766"/>
                    <a:gd name="connsiteX20" fmla="*/ 434755 w 1042188"/>
                    <a:gd name="connsiteY20" fmla="*/ 449950 h 1067766"/>
                    <a:gd name="connsiteX21" fmla="*/ 439946 w 1042188"/>
                    <a:gd name="connsiteY21" fmla="*/ 472448 h 1067766"/>
                    <a:gd name="connsiteX22" fmla="*/ 498787 w 1042188"/>
                    <a:gd name="connsiteY22" fmla="*/ 479370 h 1067766"/>
                    <a:gd name="connsiteX23" fmla="*/ 531667 w 1042188"/>
                    <a:gd name="connsiteY23" fmla="*/ 446489 h 1067766"/>
                    <a:gd name="connsiteX24" fmla="*/ 526476 w 1042188"/>
                    <a:gd name="connsiteY24" fmla="*/ 418800 h 1067766"/>
                    <a:gd name="connsiteX25" fmla="*/ 517823 w 1042188"/>
                    <a:gd name="connsiteY25" fmla="*/ 399763 h 1067766"/>
                    <a:gd name="connsiteX26" fmla="*/ 521284 w 1042188"/>
                    <a:gd name="connsiteY26" fmla="*/ 353038 h 1067766"/>
                    <a:gd name="connsiteX27" fmla="*/ 512631 w 1042188"/>
                    <a:gd name="connsiteY27" fmla="*/ 330540 h 1067766"/>
                    <a:gd name="connsiteX28" fmla="*/ 535128 w 1042188"/>
                    <a:gd name="connsiteY28" fmla="*/ 313235 h 1067766"/>
                    <a:gd name="connsiteX29" fmla="*/ 538590 w 1042188"/>
                    <a:gd name="connsiteY29" fmla="*/ 231897 h 1067766"/>
                    <a:gd name="connsiteX30" fmla="*/ 571470 w 1042188"/>
                    <a:gd name="connsiteY30" fmla="*/ 202478 h 1067766"/>
                    <a:gd name="connsiteX31" fmla="*/ 595699 w 1042188"/>
                    <a:gd name="connsiteY31" fmla="*/ 221514 h 1067766"/>
                    <a:gd name="connsiteX32" fmla="*/ 599159 w 1042188"/>
                    <a:gd name="connsiteY32" fmla="*/ 249203 h 1067766"/>
                    <a:gd name="connsiteX33" fmla="*/ 647616 w 1042188"/>
                    <a:gd name="connsiteY33" fmla="*/ 257856 h 1067766"/>
                    <a:gd name="connsiteX34" fmla="*/ 656269 w 1042188"/>
                    <a:gd name="connsiteY34" fmla="*/ 282084 h 1067766"/>
                    <a:gd name="connsiteX35" fmla="*/ 704725 w 1042188"/>
                    <a:gd name="connsiteY35" fmla="*/ 280354 h 1067766"/>
                    <a:gd name="connsiteX36" fmla="*/ 741068 w 1042188"/>
                    <a:gd name="connsiteY36" fmla="*/ 266509 h 1067766"/>
                    <a:gd name="connsiteX37" fmla="*/ 780871 w 1042188"/>
                    <a:gd name="connsiteY37" fmla="*/ 269970 h 1067766"/>
                    <a:gd name="connsiteX38" fmla="*/ 805099 w 1042188"/>
                    <a:gd name="connsiteY38" fmla="*/ 256126 h 1067766"/>
                    <a:gd name="connsiteX39" fmla="*/ 822405 w 1042188"/>
                    <a:gd name="connsiteY39" fmla="*/ 268240 h 1067766"/>
                    <a:gd name="connsiteX40" fmla="*/ 858748 w 1042188"/>
                    <a:gd name="connsiteY40" fmla="*/ 247473 h 1067766"/>
                    <a:gd name="connsiteX41" fmla="*/ 919317 w 1042188"/>
                    <a:gd name="connsiteY41" fmla="*/ 252664 h 1067766"/>
                    <a:gd name="connsiteX42" fmla="*/ 931431 w 1042188"/>
                    <a:gd name="connsiteY42" fmla="*/ 323618 h 1067766"/>
                    <a:gd name="connsiteX43" fmla="*/ 919317 w 1042188"/>
                    <a:gd name="connsiteY43" fmla="*/ 356499 h 1067766"/>
                    <a:gd name="connsiteX44" fmla="*/ 896819 w 1042188"/>
                    <a:gd name="connsiteY44" fmla="*/ 394572 h 1067766"/>
                    <a:gd name="connsiteX45" fmla="*/ 902012 w 1042188"/>
                    <a:gd name="connsiteY45" fmla="*/ 415339 h 1067766"/>
                    <a:gd name="connsiteX46" fmla="*/ 903742 w 1042188"/>
                    <a:gd name="connsiteY46" fmla="*/ 444758 h 1067766"/>
                    <a:gd name="connsiteX47" fmla="*/ 927971 w 1042188"/>
                    <a:gd name="connsiteY47" fmla="*/ 468987 h 1067766"/>
                    <a:gd name="connsiteX48" fmla="*/ 938353 w 1042188"/>
                    <a:gd name="connsiteY48" fmla="*/ 472448 h 1067766"/>
                    <a:gd name="connsiteX49" fmla="*/ 952198 w 1042188"/>
                    <a:gd name="connsiteY49" fmla="*/ 503598 h 1067766"/>
                    <a:gd name="connsiteX50" fmla="*/ 978157 w 1042188"/>
                    <a:gd name="connsiteY50" fmla="*/ 505329 h 1067766"/>
                    <a:gd name="connsiteX51" fmla="*/ 1009308 w 1042188"/>
                    <a:gd name="connsiteY51" fmla="*/ 505329 h 1067766"/>
                    <a:gd name="connsiteX52" fmla="*/ 985079 w 1042188"/>
                    <a:gd name="connsiteY52" fmla="*/ 562438 h 1067766"/>
                    <a:gd name="connsiteX53" fmla="*/ 986809 w 1042188"/>
                    <a:gd name="connsiteY53" fmla="*/ 609163 h 1067766"/>
                    <a:gd name="connsiteX54" fmla="*/ 997194 w 1042188"/>
                    <a:gd name="connsiteY54" fmla="*/ 614355 h 1067766"/>
                    <a:gd name="connsiteX55" fmla="*/ 1000654 w 1042188"/>
                    <a:gd name="connsiteY55" fmla="*/ 648967 h 1067766"/>
                    <a:gd name="connsiteX56" fmla="*/ 990272 w 1042188"/>
                    <a:gd name="connsiteY56" fmla="*/ 657619 h 1067766"/>
                    <a:gd name="connsiteX57" fmla="*/ 1007576 w 1042188"/>
                    <a:gd name="connsiteY57" fmla="*/ 685309 h 1067766"/>
                    <a:gd name="connsiteX58" fmla="*/ 1030075 w 1042188"/>
                    <a:gd name="connsiteY58" fmla="*/ 687039 h 1067766"/>
                    <a:gd name="connsiteX59" fmla="*/ 1035266 w 1042188"/>
                    <a:gd name="connsiteY59" fmla="*/ 699153 h 1067766"/>
                    <a:gd name="connsiteX60" fmla="*/ 1042188 w 1042188"/>
                    <a:gd name="connsiteY60" fmla="*/ 707806 h 1067766"/>
                    <a:gd name="connsiteX61" fmla="*/ 1028343 w 1042188"/>
                    <a:gd name="connsiteY61" fmla="*/ 782221 h 1067766"/>
                    <a:gd name="connsiteX62" fmla="*/ 981618 w 1042188"/>
                    <a:gd name="connsiteY62" fmla="*/ 806449 h 1067766"/>
                    <a:gd name="connsiteX63" fmla="*/ 976427 w 1042188"/>
                    <a:gd name="connsiteY63" fmla="*/ 830677 h 1067766"/>
                    <a:gd name="connsiteX64" fmla="*/ 971235 w 1042188"/>
                    <a:gd name="connsiteY64" fmla="*/ 873942 h 1067766"/>
                    <a:gd name="connsiteX65" fmla="*/ 953929 w 1042188"/>
                    <a:gd name="connsiteY65" fmla="*/ 894708 h 1067766"/>
                    <a:gd name="connsiteX66" fmla="*/ 921048 w 1042188"/>
                    <a:gd name="connsiteY66" fmla="*/ 910284 h 1067766"/>
                    <a:gd name="connsiteX67" fmla="*/ 903742 w 1042188"/>
                    <a:gd name="connsiteY67" fmla="*/ 958740 h 1067766"/>
                    <a:gd name="connsiteX68" fmla="*/ 910664 w 1042188"/>
                    <a:gd name="connsiteY68" fmla="*/ 998543 h 1067766"/>
                    <a:gd name="connsiteX69" fmla="*/ 893359 w 1042188"/>
                    <a:gd name="connsiteY69" fmla="*/ 1002004 h 1067766"/>
                    <a:gd name="connsiteX70" fmla="*/ 876052 w 1042188"/>
                    <a:gd name="connsiteY70" fmla="*/ 989890 h 1067766"/>
                    <a:gd name="connsiteX71" fmla="*/ 855285 w 1042188"/>
                    <a:gd name="connsiteY71" fmla="*/ 1002004 h 1067766"/>
                    <a:gd name="connsiteX72" fmla="*/ 846633 w 1042188"/>
                    <a:gd name="connsiteY72" fmla="*/ 1026232 h 1067766"/>
                    <a:gd name="connsiteX73" fmla="*/ 777410 w 1042188"/>
                    <a:gd name="connsiteY73" fmla="*/ 1050460 h 1067766"/>
                    <a:gd name="connsiteX74" fmla="*/ 725492 w 1042188"/>
                    <a:gd name="connsiteY74" fmla="*/ 1005465 h 1067766"/>
                    <a:gd name="connsiteX75" fmla="*/ 737606 w 1042188"/>
                    <a:gd name="connsiteY75" fmla="*/ 993351 h 1067766"/>
                    <a:gd name="connsiteX76" fmla="*/ 716839 w 1042188"/>
                    <a:gd name="connsiteY76" fmla="*/ 974315 h 1067766"/>
                    <a:gd name="connsiteX77" fmla="*/ 704725 w 1042188"/>
                    <a:gd name="connsiteY77" fmla="*/ 974315 h 1067766"/>
                    <a:gd name="connsiteX78" fmla="*/ 711648 w 1042188"/>
                    <a:gd name="connsiteY78" fmla="*/ 929320 h 1067766"/>
                    <a:gd name="connsiteX79" fmla="*/ 727223 w 1042188"/>
                    <a:gd name="connsiteY79" fmla="*/ 898170 h 1067766"/>
                    <a:gd name="connsiteX80" fmla="*/ 715109 w 1042188"/>
                    <a:gd name="connsiteY80" fmla="*/ 839330 h 1067766"/>
                    <a:gd name="connsiteX81" fmla="*/ 730684 w 1042188"/>
                    <a:gd name="connsiteY81" fmla="*/ 808180 h 1067766"/>
                    <a:gd name="connsiteX82" fmla="*/ 716839 w 1042188"/>
                    <a:gd name="connsiteY82" fmla="*/ 796066 h 1067766"/>
                    <a:gd name="connsiteX83" fmla="*/ 718570 w 1042188"/>
                    <a:gd name="connsiteY83" fmla="*/ 770107 h 1067766"/>
                    <a:gd name="connsiteX84" fmla="*/ 741068 w 1042188"/>
                    <a:gd name="connsiteY84" fmla="*/ 747609 h 1067766"/>
                    <a:gd name="connsiteX85" fmla="*/ 713379 w 1042188"/>
                    <a:gd name="connsiteY85" fmla="*/ 688770 h 1067766"/>
                    <a:gd name="connsiteX86" fmla="*/ 746259 w 1042188"/>
                    <a:gd name="connsiteY86" fmla="*/ 631661 h 1067766"/>
                    <a:gd name="connsiteX87" fmla="*/ 791254 w 1042188"/>
                    <a:gd name="connsiteY87" fmla="*/ 638583 h 1067766"/>
                    <a:gd name="connsiteX88" fmla="*/ 831058 w 1042188"/>
                    <a:gd name="connsiteY88" fmla="*/ 633391 h 1067766"/>
                    <a:gd name="connsiteX89" fmla="*/ 832788 w 1042188"/>
                    <a:gd name="connsiteY89" fmla="*/ 598780 h 1067766"/>
                    <a:gd name="connsiteX90" fmla="*/ 808560 w 1042188"/>
                    <a:gd name="connsiteY90" fmla="*/ 579743 h 1067766"/>
                    <a:gd name="connsiteX91" fmla="*/ 763565 w 1042188"/>
                    <a:gd name="connsiteY91" fmla="*/ 531287 h 1067766"/>
                    <a:gd name="connsiteX92" fmla="*/ 720301 w 1042188"/>
                    <a:gd name="connsiteY92" fmla="*/ 520904 h 1067766"/>
                    <a:gd name="connsiteX93" fmla="*/ 659730 w 1042188"/>
                    <a:gd name="connsiteY93" fmla="*/ 515712 h 1067766"/>
                    <a:gd name="connsiteX94" fmla="*/ 637233 w 1042188"/>
                    <a:gd name="connsiteY94" fmla="*/ 533018 h 1067766"/>
                    <a:gd name="connsiteX95" fmla="*/ 607813 w 1042188"/>
                    <a:gd name="connsiteY95" fmla="*/ 541671 h 1067766"/>
                    <a:gd name="connsiteX96" fmla="*/ 547243 w 1042188"/>
                    <a:gd name="connsiteY96" fmla="*/ 548593 h 1067766"/>
                    <a:gd name="connsiteX97" fmla="*/ 536858 w 1042188"/>
                    <a:gd name="connsiteY97" fmla="*/ 588396 h 1067766"/>
                    <a:gd name="connsiteX98" fmla="*/ 519554 w 1042188"/>
                    <a:gd name="connsiteY98" fmla="*/ 612624 h 1067766"/>
                    <a:gd name="connsiteX99" fmla="*/ 516092 w 1042188"/>
                    <a:gd name="connsiteY99" fmla="*/ 643775 h 1067766"/>
                    <a:gd name="connsiteX100" fmla="*/ 510900 w 1042188"/>
                    <a:gd name="connsiteY100" fmla="*/ 681847 h 1067766"/>
                    <a:gd name="connsiteX101" fmla="*/ 464175 w 1042188"/>
                    <a:gd name="connsiteY101" fmla="*/ 697423 h 1067766"/>
                    <a:gd name="connsiteX102" fmla="*/ 400143 w 1042188"/>
                    <a:gd name="connsiteY102" fmla="*/ 728573 h 1067766"/>
                    <a:gd name="connsiteX103" fmla="*/ 377645 w 1042188"/>
                    <a:gd name="connsiteY103" fmla="*/ 754532 h 1067766"/>
                    <a:gd name="connsiteX104" fmla="*/ 362070 w 1042188"/>
                    <a:gd name="connsiteY104" fmla="*/ 802988 h 1067766"/>
                    <a:gd name="connsiteX105" fmla="*/ 367263 w 1042188"/>
                    <a:gd name="connsiteY105" fmla="*/ 839330 h 1067766"/>
                    <a:gd name="connsiteX106" fmla="*/ 341303 w 1042188"/>
                    <a:gd name="connsiteY106" fmla="*/ 879133 h 1067766"/>
                    <a:gd name="connsiteX107" fmla="*/ 311884 w 1042188"/>
                    <a:gd name="connsiteY107" fmla="*/ 910284 h 1067766"/>
                    <a:gd name="connsiteX108" fmla="*/ 277272 w 1042188"/>
                    <a:gd name="connsiteY108" fmla="*/ 925859 h 1067766"/>
                    <a:gd name="connsiteX109" fmla="*/ 261697 w 1042188"/>
                    <a:gd name="connsiteY109" fmla="*/ 950087 h 1067766"/>
                    <a:gd name="connsiteX110" fmla="*/ 254774 w 1042188"/>
                    <a:gd name="connsiteY110" fmla="*/ 998543 h 1067766"/>
                    <a:gd name="connsiteX111" fmla="*/ 256505 w 1042188"/>
                    <a:gd name="connsiteY111" fmla="*/ 1026232 h 1067766"/>
                    <a:gd name="connsiteX112" fmla="*/ 277272 w 1042188"/>
                    <a:gd name="connsiteY112" fmla="*/ 1048730 h 1067766"/>
                    <a:gd name="connsiteX113" fmla="*/ 279002 w 1042188"/>
                    <a:gd name="connsiteY113" fmla="*/ 1067766 h 1067766"/>
                    <a:gd name="connsiteX114" fmla="*/ 206318 w 1042188"/>
                    <a:gd name="connsiteY114" fmla="*/ 1041808 h 1067766"/>
                    <a:gd name="connsiteX115" fmla="*/ 118059 w 1042188"/>
                    <a:gd name="connsiteY115" fmla="*/ 1007196 h 1067766"/>
                    <a:gd name="connsiteX116" fmla="*/ 47105 w 1042188"/>
                    <a:gd name="connsiteY116" fmla="*/ 993351 h 1067766"/>
                    <a:gd name="connsiteX117" fmla="*/ 0 w 1042188"/>
                    <a:gd name="connsiteY117" fmla="*/ 998704 h 1067766"/>
                    <a:gd name="connsiteX118" fmla="*/ 0 w 1042188"/>
                    <a:gd name="connsiteY118" fmla="*/ 389731 h 1067766"/>
                    <a:gd name="connsiteX119" fmla="*/ 28069 w 1042188"/>
                    <a:gd name="connsiteY119" fmla="*/ 385054 h 1067766"/>
                    <a:gd name="connsiteX120" fmla="*/ 35856 w 1042188"/>
                    <a:gd name="connsiteY120" fmla="*/ 372074 h 1067766"/>
                    <a:gd name="connsiteX121" fmla="*/ 69603 w 1042188"/>
                    <a:gd name="connsiteY121" fmla="*/ 364287 h 1067766"/>
                    <a:gd name="connsiteX122" fmla="*/ 82582 w 1042188"/>
                    <a:gd name="connsiteY122" fmla="*/ 348711 h 1067766"/>
                    <a:gd name="connsiteX123" fmla="*/ 108540 w 1042188"/>
                    <a:gd name="connsiteY123" fmla="*/ 340924 h 1067766"/>
                    <a:gd name="connsiteX124" fmla="*/ 118923 w 1042188"/>
                    <a:gd name="connsiteY124" fmla="*/ 312370 h 1067766"/>
                    <a:gd name="connsiteX125" fmla="*/ 144883 w 1042188"/>
                    <a:gd name="connsiteY125" fmla="*/ 299390 h 1067766"/>
                    <a:gd name="connsiteX126" fmla="*/ 165650 w 1042188"/>
                    <a:gd name="connsiteY126" fmla="*/ 307177 h 1067766"/>
                    <a:gd name="connsiteX127" fmla="*/ 168245 w 1042188"/>
                    <a:gd name="connsiteY127" fmla="*/ 289006 h 1067766"/>
                    <a:gd name="connsiteX128" fmla="*/ 204587 w 1042188"/>
                    <a:gd name="connsiteY128" fmla="*/ 283815 h 1067766"/>
                    <a:gd name="connsiteX129" fmla="*/ 212375 w 1042188"/>
                    <a:gd name="connsiteY129" fmla="*/ 250069 h 1067766"/>
                    <a:gd name="connsiteX130" fmla="*/ 194205 w 1042188"/>
                    <a:gd name="connsiteY130" fmla="*/ 234493 h 1067766"/>
                    <a:gd name="connsiteX131" fmla="*/ 196800 w 1042188"/>
                    <a:gd name="connsiteY131" fmla="*/ 221514 h 1067766"/>
                    <a:gd name="connsiteX132" fmla="*/ 189012 w 1042188"/>
                    <a:gd name="connsiteY132" fmla="*/ 205939 h 1067766"/>
                    <a:gd name="connsiteX133" fmla="*/ 191608 w 1042188"/>
                    <a:gd name="connsiteY133" fmla="*/ 187768 h 1067766"/>
                    <a:gd name="connsiteX134" fmla="*/ 217567 w 1042188"/>
                    <a:gd name="connsiteY134" fmla="*/ 187768 h 1067766"/>
                    <a:gd name="connsiteX135" fmla="*/ 222758 w 1042188"/>
                    <a:gd name="connsiteY135" fmla="*/ 148830 h 1067766"/>
                    <a:gd name="connsiteX136" fmla="*/ 199396 w 1042188"/>
                    <a:gd name="connsiteY136" fmla="*/ 133255 h 1067766"/>
                    <a:gd name="connsiteX137" fmla="*/ 214971 w 1042188"/>
                    <a:gd name="connsiteY137" fmla="*/ 91721 h 1067766"/>
                    <a:gd name="connsiteX138" fmla="*/ 212375 w 1042188"/>
                    <a:gd name="connsiteY138" fmla="*/ 81337 h 1067766"/>
                    <a:gd name="connsiteX139" fmla="*/ 225354 w 1042188"/>
                    <a:gd name="connsiteY139" fmla="*/ 60570 h 1067766"/>
                    <a:gd name="connsiteX140" fmla="*/ 243525 w 1042188"/>
                    <a:gd name="connsiteY140" fmla="*/ 65762 h 1067766"/>
                    <a:gd name="connsiteX141" fmla="*/ 256505 w 1042188"/>
                    <a:gd name="connsiteY141" fmla="*/ 39803 h 1067766"/>
                    <a:gd name="connsiteX142" fmla="*/ 256505 w 1042188"/>
                    <a:gd name="connsiteY142" fmla="*/ 19036 h 1067766"/>
                    <a:gd name="connsiteX143" fmla="*/ 269485 w 1042188"/>
                    <a:gd name="connsiteY143" fmla="*/ 866 h 1067766"/>
                    <a:gd name="connsiteX144" fmla="*/ 269365 w 1042188"/>
                    <a:gd name="connsiteY144" fmla="*/ 643 h 1067766"/>
                    <a:gd name="connsiteX0" fmla="*/ 342843 w 1112951"/>
                    <a:gd name="connsiteY0" fmla="*/ 0 h 1067766"/>
                    <a:gd name="connsiteX1" fmla="*/ 360149 w 1112951"/>
                    <a:gd name="connsiteY1" fmla="*/ 48456 h 1067766"/>
                    <a:gd name="connsiteX2" fmla="*/ 356688 w 1112951"/>
                    <a:gd name="connsiteY2" fmla="*/ 64031 h 1067766"/>
                    <a:gd name="connsiteX3" fmla="*/ 360149 w 1112951"/>
                    <a:gd name="connsiteY3" fmla="*/ 81337 h 1067766"/>
                    <a:gd name="connsiteX4" fmla="*/ 379185 w 1112951"/>
                    <a:gd name="connsiteY4" fmla="*/ 96912 h 1067766"/>
                    <a:gd name="connsiteX5" fmla="*/ 380916 w 1112951"/>
                    <a:gd name="connsiteY5" fmla="*/ 124602 h 1067766"/>
                    <a:gd name="connsiteX6" fmla="*/ 377455 w 1112951"/>
                    <a:gd name="connsiteY6" fmla="*/ 136716 h 1067766"/>
                    <a:gd name="connsiteX7" fmla="*/ 373994 w 1112951"/>
                    <a:gd name="connsiteY7" fmla="*/ 171327 h 1067766"/>
                    <a:gd name="connsiteX8" fmla="*/ 363610 w 1112951"/>
                    <a:gd name="connsiteY8" fmla="*/ 188633 h 1067766"/>
                    <a:gd name="connsiteX9" fmla="*/ 373994 w 1112951"/>
                    <a:gd name="connsiteY9" fmla="*/ 216322 h 1067766"/>
                    <a:gd name="connsiteX10" fmla="*/ 368802 w 1112951"/>
                    <a:gd name="connsiteY10" fmla="*/ 250934 h 1067766"/>
                    <a:gd name="connsiteX11" fmla="*/ 346304 w 1112951"/>
                    <a:gd name="connsiteY11" fmla="*/ 269970 h 1067766"/>
                    <a:gd name="connsiteX12" fmla="*/ 375725 w 1112951"/>
                    <a:gd name="connsiteY12" fmla="*/ 289006 h 1067766"/>
                    <a:gd name="connsiteX13" fmla="*/ 377455 w 1112951"/>
                    <a:gd name="connsiteY13" fmla="*/ 330540 h 1067766"/>
                    <a:gd name="connsiteX14" fmla="*/ 399952 w 1112951"/>
                    <a:gd name="connsiteY14" fmla="*/ 346116 h 1067766"/>
                    <a:gd name="connsiteX15" fmla="*/ 429372 w 1112951"/>
                    <a:gd name="connsiteY15" fmla="*/ 318426 h 1067766"/>
                    <a:gd name="connsiteX16" fmla="*/ 470906 w 1112951"/>
                    <a:gd name="connsiteY16" fmla="*/ 347846 h 1067766"/>
                    <a:gd name="connsiteX17" fmla="*/ 457061 w 1112951"/>
                    <a:gd name="connsiteY17" fmla="*/ 385919 h 1067766"/>
                    <a:gd name="connsiteX18" fmla="*/ 483020 w 1112951"/>
                    <a:gd name="connsiteY18" fmla="*/ 420530 h 1067766"/>
                    <a:gd name="connsiteX19" fmla="*/ 484751 w 1112951"/>
                    <a:gd name="connsiteY19" fmla="*/ 444758 h 1067766"/>
                    <a:gd name="connsiteX20" fmla="*/ 505518 w 1112951"/>
                    <a:gd name="connsiteY20" fmla="*/ 449950 h 1067766"/>
                    <a:gd name="connsiteX21" fmla="*/ 510709 w 1112951"/>
                    <a:gd name="connsiteY21" fmla="*/ 472448 h 1067766"/>
                    <a:gd name="connsiteX22" fmla="*/ 569550 w 1112951"/>
                    <a:gd name="connsiteY22" fmla="*/ 479370 h 1067766"/>
                    <a:gd name="connsiteX23" fmla="*/ 602430 w 1112951"/>
                    <a:gd name="connsiteY23" fmla="*/ 446489 h 1067766"/>
                    <a:gd name="connsiteX24" fmla="*/ 597239 w 1112951"/>
                    <a:gd name="connsiteY24" fmla="*/ 418800 h 1067766"/>
                    <a:gd name="connsiteX25" fmla="*/ 588586 w 1112951"/>
                    <a:gd name="connsiteY25" fmla="*/ 399763 h 1067766"/>
                    <a:gd name="connsiteX26" fmla="*/ 592047 w 1112951"/>
                    <a:gd name="connsiteY26" fmla="*/ 353038 h 1067766"/>
                    <a:gd name="connsiteX27" fmla="*/ 583394 w 1112951"/>
                    <a:gd name="connsiteY27" fmla="*/ 330540 h 1067766"/>
                    <a:gd name="connsiteX28" fmla="*/ 605891 w 1112951"/>
                    <a:gd name="connsiteY28" fmla="*/ 313235 h 1067766"/>
                    <a:gd name="connsiteX29" fmla="*/ 609353 w 1112951"/>
                    <a:gd name="connsiteY29" fmla="*/ 231897 h 1067766"/>
                    <a:gd name="connsiteX30" fmla="*/ 642233 w 1112951"/>
                    <a:gd name="connsiteY30" fmla="*/ 202478 h 1067766"/>
                    <a:gd name="connsiteX31" fmla="*/ 666462 w 1112951"/>
                    <a:gd name="connsiteY31" fmla="*/ 221514 h 1067766"/>
                    <a:gd name="connsiteX32" fmla="*/ 669922 w 1112951"/>
                    <a:gd name="connsiteY32" fmla="*/ 249203 h 1067766"/>
                    <a:gd name="connsiteX33" fmla="*/ 718379 w 1112951"/>
                    <a:gd name="connsiteY33" fmla="*/ 257856 h 1067766"/>
                    <a:gd name="connsiteX34" fmla="*/ 727032 w 1112951"/>
                    <a:gd name="connsiteY34" fmla="*/ 282084 h 1067766"/>
                    <a:gd name="connsiteX35" fmla="*/ 775488 w 1112951"/>
                    <a:gd name="connsiteY35" fmla="*/ 280354 h 1067766"/>
                    <a:gd name="connsiteX36" fmla="*/ 811831 w 1112951"/>
                    <a:gd name="connsiteY36" fmla="*/ 266509 h 1067766"/>
                    <a:gd name="connsiteX37" fmla="*/ 851634 w 1112951"/>
                    <a:gd name="connsiteY37" fmla="*/ 269970 h 1067766"/>
                    <a:gd name="connsiteX38" fmla="*/ 875862 w 1112951"/>
                    <a:gd name="connsiteY38" fmla="*/ 256126 h 1067766"/>
                    <a:gd name="connsiteX39" fmla="*/ 893168 w 1112951"/>
                    <a:gd name="connsiteY39" fmla="*/ 268240 h 1067766"/>
                    <a:gd name="connsiteX40" fmla="*/ 929511 w 1112951"/>
                    <a:gd name="connsiteY40" fmla="*/ 247473 h 1067766"/>
                    <a:gd name="connsiteX41" fmla="*/ 990080 w 1112951"/>
                    <a:gd name="connsiteY41" fmla="*/ 252664 h 1067766"/>
                    <a:gd name="connsiteX42" fmla="*/ 1002194 w 1112951"/>
                    <a:gd name="connsiteY42" fmla="*/ 323618 h 1067766"/>
                    <a:gd name="connsiteX43" fmla="*/ 990080 w 1112951"/>
                    <a:gd name="connsiteY43" fmla="*/ 356499 h 1067766"/>
                    <a:gd name="connsiteX44" fmla="*/ 967582 w 1112951"/>
                    <a:gd name="connsiteY44" fmla="*/ 394572 h 1067766"/>
                    <a:gd name="connsiteX45" fmla="*/ 972775 w 1112951"/>
                    <a:gd name="connsiteY45" fmla="*/ 415339 h 1067766"/>
                    <a:gd name="connsiteX46" fmla="*/ 974505 w 1112951"/>
                    <a:gd name="connsiteY46" fmla="*/ 444758 h 1067766"/>
                    <a:gd name="connsiteX47" fmla="*/ 998734 w 1112951"/>
                    <a:gd name="connsiteY47" fmla="*/ 468987 h 1067766"/>
                    <a:gd name="connsiteX48" fmla="*/ 1009116 w 1112951"/>
                    <a:gd name="connsiteY48" fmla="*/ 472448 h 1067766"/>
                    <a:gd name="connsiteX49" fmla="*/ 1022961 w 1112951"/>
                    <a:gd name="connsiteY49" fmla="*/ 503598 h 1067766"/>
                    <a:gd name="connsiteX50" fmla="*/ 1048920 w 1112951"/>
                    <a:gd name="connsiteY50" fmla="*/ 505329 h 1067766"/>
                    <a:gd name="connsiteX51" fmla="*/ 1080071 w 1112951"/>
                    <a:gd name="connsiteY51" fmla="*/ 505329 h 1067766"/>
                    <a:gd name="connsiteX52" fmla="*/ 1055842 w 1112951"/>
                    <a:gd name="connsiteY52" fmla="*/ 562438 h 1067766"/>
                    <a:gd name="connsiteX53" fmla="*/ 1057572 w 1112951"/>
                    <a:gd name="connsiteY53" fmla="*/ 609163 h 1067766"/>
                    <a:gd name="connsiteX54" fmla="*/ 1067957 w 1112951"/>
                    <a:gd name="connsiteY54" fmla="*/ 614355 h 1067766"/>
                    <a:gd name="connsiteX55" fmla="*/ 1071417 w 1112951"/>
                    <a:gd name="connsiteY55" fmla="*/ 648967 h 1067766"/>
                    <a:gd name="connsiteX56" fmla="*/ 1061035 w 1112951"/>
                    <a:gd name="connsiteY56" fmla="*/ 657619 h 1067766"/>
                    <a:gd name="connsiteX57" fmla="*/ 1078339 w 1112951"/>
                    <a:gd name="connsiteY57" fmla="*/ 685309 h 1067766"/>
                    <a:gd name="connsiteX58" fmla="*/ 1100838 w 1112951"/>
                    <a:gd name="connsiteY58" fmla="*/ 687039 h 1067766"/>
                    <a:gd name="connsiteX59" fmla="*/ 1106029 w 1112951"/>
                    <a:gd name="connsiteY59" fmla="*/ 699153 h 1067766"/>
                    <a:gd name="connsiteX60" fmla="*/ 1112951 w 1112951"/>
                    <a:gd name="connsiteY60" fmla="*/ 707806 h 1067766"/>
                    <a:gd name="connsiteX61" fmla="*/ 1099106 w 1112951"/>
                    <a:gd name="connsiteY61" fmla="*/ 782221 h 1067766"/>
                    <a:gd name="connsiteX62" fmla="*/ 1052381 w 1112951"/>
                    <a:gd name="connsiteY62" fmla="*/ 806449 h 1067766"/>
                    <a:gd name="connsiteX63" fmla="*/ 1047190 w 1112951"/>
                    <a:gd name="connsiteY63" fmla="*/ 830677 h 1067766"/>
                    <a:gd name="connsiteX64" fmla="*/ 1041998 w 1112951"/>
                    <a:gd name="connsiteY64" fmla="*/ 873942 h 1067766"/>
                    <a:gd name="connsiteX65" fmla="*/ 1024692 w 1112951"/>
                    <a:gd name="connsiteY65" fmla="*/ 894708 h 1067766"/>
                    <a:gd name="connsiteX66" fmla="*/ 991811 w 1112951"/>
                    <a:gd name="connsiteY66" fmla="*/ 910284 h 1067766"/>
                    <a:gd name="connsiteX67" fmla="*/ 974505 w 1112951"/>
                    <a:gd name="connsiteY67" fmla="*/ 958740 h 1067766"/>
                    <a:gd name="connsiteX68" fmla="*/ 981427 w 1112951"/>
                    <a:gd name="connsiteY68" fmla="*/ 998543 h 1067766"/>
                    <a:gd name="connsiteX69" fmla="*/ 964122 w 1112951"/>
                    <a:gd name="connsiteY69" fmla="*/ 1002004 h 1067766"/>
                    <a:gd name="connsiteX70" fmla="*/ 946815 w 1112951"/>
                    <a:gd name="connsiteY70" fmla="*/ 989890 h 1067766"/>
                    <a:gd name="connsiteX71" fmla="*/ 926048 w 1112951"/>
                    <a:gd name="connsiteY71" fmla="*/ 1002004 h 1067766"/>
                    <a:gd name="connsiteX72" fmla="*/ 917396 w 1112951"/>
                    <a:gd name="connsiteY72" fmla="*/ 1026232 h 1067766"/>
                    <a:gd name="connsiteX73" fmla="*/ 848173 w 1112951"/>
                    <a:gd name="connsiteY73" fmla="*/ 1050460 h 1067766"/>
                    <a:gd name="connsiteX74" fmla="*/ 796255 w 1112951"/>
                    <a:gd name="connsiteY74" fmla="*/ 1005465 h 1067766"/>
                    <a:gd name="connsiteX75" fmla="*/ 808369 w 1112951"/>
                    <a:gd name="connsiteY75" fmla="*/ 993351 h 1067766"/>
                    <a:gd name="connsiteX76" fmla="*/ 787602 w 1112951"/>
                    <a:gd name="connsiteY76" fmla="*/ 974315 h 1067766"/>
                    <a:gd name="connsiteX77" fmla="*/ 775488 w 1112951"/>
                    <a:gd name="connsiteY77" fmla="*/ 974315 h 1067766"/>
                    <a:gd name="connsiteX78" fmla="*/ 782411 w 1112951"/>
                    <a:gd name="connsiteY78" fmla="*/ 929320 h 1067766"/>
                    <a:gd name="connsiteX79" fmla="*/ 797986 w 1112951"/>
                    <a:gd name="connsiteY79" fmla="*/ 898170 h 1067766"/>
                    <a:gd name="connsiteX80" fmla="*/ 785872 w 1112951"/>
                    <a:gd name="connsiteY80" fmla="*/ 839330 h 1067766"/>
                    <a:gd name="connsiteX81" fmla="*/ 801447 w 1112951"/>
                    <a:gd name="connsiteY81" fmla="*/ 808180 h 1067766"/>
                    <a:gd name="connsiteX82" fmla="*/ 787602 w 1112951"/>
                    <a:gd name="connsiteY82" fmla="*/ 796066 h 1067766"/>
                    <a:gd name="connsiteX83" fmla="*/ 789333 w 1112951"/>
                    <a:gd name="connsiteY83" fmla="*/ 770107 h 1067766"/>
                    <a:gd name="connsiteX84" fmla="*/ 811831 w 1112951"/>
                    <a:gd name="connsiteY84" fmla="*/ 747609 h 1067766"/>
                    <a:gd name="connsiteX85" fmla="*/ 784142 w 1112951"/>
                    <a:gd name="connsiteY85" fmla="*/ 688770 h 1067766"/>
                    <a:gd name="connsiteX86" fmla="*/ 817022 w 1112951"/>
                    <a:gd name="connsiteY86" fmla="*/ 631661 h 1067766"/>
                    <a:gd name="connsiteX87" fmla="*/ 862017 w 1112951"/>
                    <a:gd name="connsiteY87" fmla="*/ 638583 h 1067766"/>
                    <a:gd name="connsiteX88" fmla="*/ 901821 w 1112951"/>
                    <a:gd name="connsiteY88" fmla="*/ 633391 h 1067766"/>
                    <a:gd name="connsiteX89" fmla="*/ 903551 w 1112951"/>
                    <a:gd name="connsiteY89" fmla="*/ 598780 h 1067766"/>
                    <a:gd name="connsiteX90" fmla="*/ 879323 w 1112951"/>
                    <a:gd name="connsiteY90" fmla="*/ 579743 h 1067766"/>
                    <a:gd name="connsiteX91" fmla="*/ 834328 w 1112951"/>
                    <a:gd name="connsiteY91" fmla="*/ 531287 h 1067766"/>
                    <a:gd name="connsiteX92" fmla="*/ 791064 w 1112951"/>
                    <a:gd name="connsiteY92" fmla="*/ 520904 h 1067766"/>
                    <a:gd name="connsiteX93" fmla="*/ 730493 w 1112951"/>
                    <a:gd name="connsiteY93" fmla="*/ 515712 h 1067766"/>
                    <a:gd name="connsiteX94" fmla="*/ 707996 w 1112951"/>
                    <a:gd name="connsiteY94" fmla="*/ 533018 h 1067766"/>
                    <a:gd name="connsiteX95" fmla="*/ 678576 w 1112951"/>
                    <a:gd name="connsiteY95" fmla="*/ 541671 h 1067766"/>
                    <a:gd name="connsiteX96" fmla="*/ 618006 w 1112951"/>
                    <a:gd name="connsiteY96" fmla="*/ 548593 h 1067766"/>
                    <a:gd name="connsiteX97" fmla="*/ 607621 w 1112951"/>
                    <a:gd name="connsiteY97" fmla="*/ 588396 h 1067766"/>
                    <a:gd name="connsiteX98" fmla="*/ 590317 w 1112951"/>
                    <a:gd name="connsiteY98" fmla="*/ 612624 h 1067766"/>
                    <a:gd name="connsiteX99" fmla="*/ 586855 w 1112951"/>
                    <a:gd name="connsiteY99" fmla="*/ 643775 h 1067766"/>
                    <a:gd name="connsiteX100" fmla="*/ 581663 w 1112951"/>
                    <a:gd name="connsiteY100" fmla="*/ 681847 h 1067766"/>
                    <a:gd name="connsiteX101" fmla="*/ 534938 w 1112951"/>
                    <a:gd name="connsiteY101" fmla="*/ 697423 h 1067766"/>
                    <a:gd name="connsiteX102" fmla="*/ 470906 w 1112951"/>
                    <a:gd name="connsiteY102" fmla="*/ 728573 h 1067766"/>
                    <a:gd name="connsiteX103" fmla="*/ 448408 w 1112951"/>
                    <a:gd name="connsiteY103" fmla="*/ 754532 h 1067766"/>
                    <a:gd name="connsiteX104" fmla="*/ 432833 w 1112951"/>
                    <a:gd name="connsiteY104" fmla="*/ 802988 h 1067766"/>
                    <a:gd name="connsiteX105" fmla="*/ 438026 w 1112951"/>
                    <a:gd name="connsiteY105" fmla="*/ 839330 h 1067766"/>
                    <a:gd name="connsiteX106" fmla="*/ 412066 w 1112951"/>
                    <a:gd name="connsiteY106" fmla="*/ 879133 h 1067766"/>
                    <a:gd name="connsiteX107" fmla="*/ 382647 w 1112951"/>
                    <a:gd name="connsiteY107" fmla="*/ 910284 h 1067766"/>
                    <a:gd name="connsiteX108" fmla="*/ 348035 w 1112951"/>
                    <a:gd name="connsiteY108" fmla="*/ 925859 h 1067766"/>
                    <a:gd name="connsiteX109" fmla="*/ 332460 w 1112951"/>
                    <a:gd name="connsiteY109" fmla="*/ 950087 h 1067766"/>
                    <a:gd name="connsiteX110" fmla="*/ 325537 w 1112951"/>
                    <a:gd name="connsiteY110" fmla="*/ 998543 h 1067766"/>
                    <a:gd name="connsiteX111" fmla="*/ 327268 w 1112951"/>
                    <a:gd name="connsiteY111" fmla="*/ 1026232 h 1067766"/>
                    <a:gd name="connsiteX112" fmla="*/ 348035 w 1112951"/>
                    <a:gd name="connsiteY112" fmla="*/ 1048730 h 1067766"/>
                    <a:gd name="connsiteX113" fmla="*/ 349765 w 1112951"/>
                    <a:gd name="connsiteY113" fmla="*/ 1067766 h 1067766"/>
                    <a:gd name="connsiteX114" fmla="*/ 277081 w 1112951"/>
                    <a:gd name="connsiteY114" fmla="*/ 1041808 h 1067766"/>
                    <a:gd name="connsiteX115" fmla="*/ 188822 w 1112951"/>
                    <a:gd name="connsiteY115" fmla="*/ 1007196 h 1067766"/>
                    <a:gd name="connsiteX116" fmla="*/ 117868 w 1112951"/>
                    <a:gd name="connsiteY116" fmla="*/ 993351 h 1067766"/>
                    <a:gd name="connsiteX117" fmla="*/ 70763 w 1112951"/>
                    <a:gd name="connsiteY117" fmla="*/ 998704 h 1067766"/>
                    <a:gd name="connsiteX118" fmla="*/ 0 w 1112951"/>
                    <a:gd name="connsiteY118" fmla="*/ 586231 h 1067766"/>
                    <a:gd name="connsiteX119" fmla="*/ 70763 w 1112951"/>
                    <a:gd name="connsiteY119" fmla="*/ 389731 h 1067766"/>
                    <a:gd name="connsiteX120" fmla="*/ 98832 w 1112951"/>
                    <a:gd name="connsiteY120" fmla="*/ 385054 h 1067766"/>
                    <a:gd name="connsiteX121" fmla="*/ 106619 w 1112951"/>
                    <a:gd name="connsiteY121" fmla="*/ 372074 h 1067766"/>
                    <a:gd name="connsiteX122" fmla="*/ 140366 w 1112951"/>
                    <a:gd name="connsiteY122" fmla="*/ 364287 h 1067766"/>
                    <a:gd name="connsiteX123" fmla="*/ 153345 w 1112951"/>
                    <a:gd name="connsiteY123" fmla="*/ 348711 h 1067766"/>
                    <a:gd name="connsiteX124" fmla="*/ 179303 w 1112951"/>
                    <a:gd name="connsiteY124" fmla="*/ 340924 h 1067766"/>
                    <a:gd name="connsiteX125" fmla="*/ 189686 w 1112951"/>
                    <a:gd name="connsiteY125" fmla="*/ 312370 h 1067766"/>
                    <a:gd name="connsiteX126" fmla="*/ 215646 w 1112951"/>
                    <a:gd name="connsiteY126" fmla="*/ 299390 h 1067766"/>
                    <a:gd name="connsiteX127" fmla="*/ 236413 w 1112951"/>
                    <a:gd name="connsiteY127" fmla="*/ 307177 h 1067766"/>
                    <a:gd name="connsiteX128" fmla="*/ 239008 w 1112951"/>
                    <a:gd name="connsiteY128" fmla="*/ 289006 h 1067766"/>
                    <a:gd name="connsiteX129" fmla="*/ 275350 w 1112951"/>
                    <a:gd name="connsiteY129" fmla="*/ 283815 h 1067766"/>
                    <a:gd name="connsiteX130" fmla="*/ 283138 w 1112951"/>
                    <a:gd name="connsiteY130" fmla="*/ 250069 h 1067766"/>
                    <a:gd name="connsiteX131" fmla="*/ 264968 w 1112951"/>
                    <a:gd name="connsiteY131" fmla="*/ 234493 h 1067766"/>
                    <a:gd name="connsiteX132" fmla="*/ 267563 w 1112951"/>
                    <a:gd name="connsiteY132" fmla="*/ 221514 h 1067766"/>
                    <a:gd name="connsiteX133" fmla="*/ 259775 w 1112951"/>
                    <a:gd name="connsiteY133" fmla="*/ 205939 h 1067766"/>
                    <a:gd name="connsiteX134" fmla="*/ 262371 w 1112951"/>
                    <a:gd name="connsiteY134" fmla="*/ 187768 h 1067766"/>
                    <a:gd name="connsiteX135" fmla="*/ 288330 w 1112951"/>
                    <a:gd name="connsiteY135" fmla="*/ 187768 h 1067766"/>
                    <a:gd name="connsiteX136" fmla="*/ 293521 w 1112951"/>
                    <a:gd name="connsiteY136" fmla="*/ 148830 h 1067766"/>
                    <a:gd name="connsiteX137" fmla="*/ 270159 w 1112951"/>
                    <a:gd name="connsiteY137" fmla="*/ 133255 h 1067766"/>
                    <a:gd name="connsiteX138" fmla="*/ 285734 w 1112951"/>
                    <a:gd name="connsiteY138" fmla="*/ 91721 h 1067766"/>
                    <a:gd name="connsiteX139" fmla="*/ 283138 w 1112951"/>
                    <a:gd name="connsiteY139" fmla="*/ 81337 h 1067766"/>
                    <a:gd name="connsiteX140" fmla="*/ 296117 w 1112951"/>
                    <a:gd name="connsiteY140" fmla="*/ 60570 h 1067766"/>
                    <a:gd name="connsiteX141" fmla="*/ 314288 w 1112951"/>
                    <a:gd name="connsiteY141" fmla="*/ 65762 h 1067766"/>
                    <a:gd name="connsiteX142" fmla="*/ 327268 w 1112951"/>
                    <a:gd name="connsiteY142" fmla="*/ 39803 h 1067766"/>
                    <a:gd name="connsiteX143" fmla="*/ 327268 w 1112951"/>
                    <a:gd name="connsiteY143" fmla="*/ 19036 h 1067766"/>
                    <a:gd name="connsiteX144" fmla="*/ 340248 w 1112951"/>
                    <a:gd name="connsiteY144" fmla="*/ 866 h 1067766"/>
                    <a:gd name="connsiteX145" fmla="*/ 340128 w 1112951"/>
                    <a:gd name="connsiteY145" fmla="*/ 643 h 1067766"/>
                    <a:gd name="connsiteX146" fmla="*/ 342843 w 1112951"/>
                    <a:gd name="connsiteY146" fmla="*/ 0 h 1067766"/>
                    <a:gd name="connsiteX0" fmla="*/ 0 w 1112951"/>
                    <a:gd name="connsiteY0" fmla="*/ 586231 h 1067766"/>
                    <a:gd name="connsiteX1" fmla="*/ 70763 w 1112951"/>
                    <a:gd name="connsiteY1" fmla="*/ 389731 h 1067766"/>
                    <a:gd name="connsiteX2" fmla="*/ 98832 w 1112951"/>
                    <a:gd name="connsiteY2" fmla="*/ 385054 h 1067766"/>
                    <a:gd name="connsiteX3" fmla="*/ 106619 w 1112951"/>
                    <a:gd name="connsiteY3" fmla="*/ 372074 h 1067766"/>
                    <a:gd name="connsiteX4" fmla="*/ 140366 w 1112951"/>
                    <a:gd name="connsiteY4" fmla="*/ 364287 h 1067766"/>
                    <a:gd name="connsiteX5" fmla="*/ 153345 w 1112951"/>
                    <a:gd name="connsiteY5" fmla="*/ 348711 h 1067766"/>
                    <a:gd name="connsiteX6" fmla="*/ 179303 w 1112951"/>
                    <a:gd name="connsiteY6" fmla="*/ 340924 h 1067766"/>
                    <a:gd name="connsiteX7" fmla="*/ 189686 w 1112951"/>
                    <a:gd name="connsiteY7" fmla="*/ 312370 h 1067766"/>
                    <a:gd name="connsiteX8" fmla="*/ 215646 w 1112951"/>
                    <a:gd name="connsiteY8" fmla="*/ 299390 h 1067766"/>
                    <a:gd name="connsiteX9" fmla="*/ 236413 w 1112951"/>
                    <a:gd name="connsiteY9" fmla="*/ 307177 h 1067766"/>
                    <a:gd name="connsiteX10" fmla="*/ 239008 w 1112951"/>
                    <a:gd name="connsiteY10" fmla="*/ 289006 h 1067766"/>
                    <a:gd name="connsiteX11" fmla="*/ 275350 w 1112951"/>
                    <a:gd name="connsiteY11" fmla="*/ 283815 h 1067766"/>
                    <a:gd name="connsiteX12" fmla="*/ 283138 w 1112951"/>
                    <a:gd name="connsiteY12" fmla="*/ 250069 h 1067766"/>
                    <a:gd name="connsiteX13" fmla="*/ 264968 w 1112951"/>
                    <a:gd name="connsiteY13" fmla="*/ 234493 h 1067766"/>
                    <a:gd name="connsiteX14" fmla="*/ 267563 w 1112951"/>
                    <a:gd name="connsiteY14" fmla="*/ 221514 h 1067766"/>
                    <a:gd name="connsiteX15" fmla="*/ 259775 w 1112951"/>
                    <a:gd name="connsiteY15" fmla="*/ 205939 h 1067766"/>
                    <a:gd name="connsiteX16" fmla="*/ 262371 w 1112951"/>
                    <a:gd name="connsiteY16" fmla="*/ 187768 h 1067766"/>
                    <a:gd name="connsiteX17" fmla="*/ 288330 w 1112951"/>
                    <a:gd name="connsiteY17" fmla="*/ 187768 h 1067766"/>
                    <a:gd name="connsiteX18" fmla="*/ 293521 w 1112951"/>
                    <a:gd name="connsiteY18" fmla="*/ 148830 h 1067766"/>
                    <a:gd name="connsiteX19" fmla="*/ 270159 w 1112951"/>
                    <a:gd name="connsiteY19" fmla="*/ 133255 h 1067766"/>
                    <a:gd name="connsiteX20" fmla="*/ 285734 w 1112951"/>
                    <a:gd name="connsiteY20" fmla="*/ 91721 h 1067766"/>
                    <a:gd name="connsiteX21" fmla="*/ 283138 w 1112951"/>
                    <a:gd name="connsiteY21" fmla="*/ 81337 h 1067766"/>
                    <a:gd name="connsiteX22" fmla="*/ 296117 w 1112951"/>
                    <a:gd name="connsiteY22" fmla="*/ 60570 h 1067766"/>
                    <a:gd name="connsiteX23" fmla="*/ 314288 w 1112951"/>
                    <a:gd name="connsiteY23" fmla="*/ 65762 h 1067766"/>
                    <a:gd name="connsiteX24" fmla="*/ 327268 w 1112951"/>
                    <a:gd name="connsiteY24" fmla="*/ 39803 h 1067766"/>
                    <a:gd name="connsiteX25" fmla="*/ 327268 w 1112951"/>
                    <a:gd name="connsiteY25" fmla="*/ 19036 h 1067766"/>
                    <a:gd name="connsiteX26" fmla="*/ 340248 w 1112951"/>
                    <a:gd name="connsiteY26" fmla="*/ 866 h 1067766"/>
                    <a:gd name="connsiteX27" fmla="*/ 340128 w 1112951"/>
                    <a:gd name="connsiteY27" fmla="*/ 643 h 1067766"/>
                    <a:gd name="connsiteX28" fmla="*/ 342843 w 1112951"/>
                    <a:gd name="connsiteY28" fmla="*/ 0 h 1067766"/>
                    <a:gd name="connsiteX29" fmla="*/ 360149 w 1112951"/>
                    <a:gd name="connsiteY29" fmla="*/ 48456 h 1067766"/>
                    <a:gd name="connsiteX30" fmla="*/ 356688 w 1112951"/>
                    <a:gd name="connsiteY30" fmla="*/ 64031 h 1067766"/>
                    <a:gd name="connsiteX31" fmla="*/ 360149 w 1112951"/>
                    <a:gd name="connsiteY31" fmla="*/ 81337 h 1067766"/>
                    <a:gd name="connsiteX32" fmla="*/ 379185 w 1112951"/>
                    <a:gd name="connsiteY32" fmla="*/ 96912 h 1067766"/>
                    <a:gd name="connsiteX33" fmla="*/ 380916 w 1112951"/>
                    <a:gd name="connsiteY33" fmla="*/ 124602 h 1067766"/>
                    <a:gd name="connsiteX34" fmla="*/ 377455 w 1112951"/>
                    <a:gd name="connsiteY34" fmla="*/ 136716 h 1067766"/>
                    <a:gd name="connsiteX35" fmla="*/ 373994 w 1112951"/>
                    <a:gd name="connsiteY35" fmla="*/ 171327 h 1067766"/>
                    <a:gd name="connsiteX36" fmla="*/ 363610 w 1112951"/>
                    <a:gd name="connsiteY36" fmla="*/ 188633 h 1067766"/>
                    <a:gd name="connsiteX37" fmla="*/ 373994 w 1112951"/>
                    <a:gd name="connsiteY37" fmla="*/ 216322 h 1067766"/>
                    <a:gd name="connsiteX38" fmla="*/ 368802 w 1112951"/>
                    <a:gd name="connsiteY38" fmla="*/ 250934 h 1067766"/>
                    <a:gd name="connsiteX39" fmla="*/ 346304 w 1112951"/>
                    <a:gd name="connsiteY39" fmla="*/ 269970 h 1067766"/>
                    <a:gd name="connsiteX40" fmla="*/ 375725 w 1112951"/>
                    <a:gd name="connsiteY40" fmla="*/ 289006 h 1067766"/>
                    <a:gd name="connsiteX41" fmla="*/ 377455 w 1112951"/>
                    <a:gd name="connsiteY41" fmla="*/ 330540 h 1067766"/>
                    <a:gd name="connsiteX42" fmla="*/ 399952 w 1112951"/>
                    <a:gd name="connsiteY42" fmla="*/ 346116 h 1067766"/>
                    <a:gd name="connsiteX43" fmla="*/ 429372 w 1112951"/>
                    <a:gd name="connsiteY43" fmla="*/ 318426 h 1067766"/>
                    <a:gd name="connsiteX44" fmla="*/ 470906 w 1112951"/>
                    <a:gd name="connsiteY44" fmla="*/ 347846 h 1067766"/>
                    <a:gd name="connsiteX45" fmla="*/ 457061 w 1112951"/>
                    <a:gd name="connsiteY45" fmla="*/ 385919 h 1067766"/>
                    <a:gd name="connsiteX46" fmla="*/ 483020 w 1112951"/>
                    <a:gd name="connsiteY46" fmla="*/ 420530 h 1067766"/>
                    <a:gd name="connsiteX47" fmla="*/ 484751 w 1112951"/>
                    <a:gd name="connsiteY47" fmla="*/ 444758 h 1067766"/>
                    <a:gd name="connsiteX48" fmla="*/ 505518 w 1112951"/>
                    <a:gd name="connsiteY48" fmla="*/ 449950 h 1067766"/>
                    <a:gd name="connsiteX49" fmla="*/ 510709 w 1112951"/>
                    <a:gd name="connsiteY49" fmla="*/ 472448 h 1067766"/>
                    <a:gd name="connsiteX50" fmla="*/ 569550 w 1112951"/>
                    <a:gd name="connsiteY50" fmla="*/ 479370 h 1067766"/>
                    <a:gd name="connsiteX51" fmla="*/ 602430 w 1112951"/>
                    <a:gd name="connsiteY51" fmla="*/ 446489 h 1067766"/>
                    <a:gd name="connsiteX52" fmla="*/ 597239 w 1112951"/>
                    <a:gd name="connsiteY52" fmla="*/ 418800 h 1067766"/>
                    <a:gd name="connsiteX53" fmla="*/ 588586 w 1112951"/>
                    <a:gd name="connsiteY53" fmla="*/ 399763 h 1067766"/>
                    <a:gd name="connsiteX54" fmla="*/ 592047 w 1112951"/>
                    <a:gd name="connsiteY54" fmla="*/ 353038 h 1067766"/>
                    <a:gd name="connsiteX55" fmla="*/ 583394 w 1112951"/>
                    <a:gd name="connsiteY55" fmla="*/ 330540 h 1067766"/>
                    <a:gd name="connsiteX56" fmla="*/ 605891 w 1112951"/>
                    <a:gd name="connsiteY56" fmla="*/ 313235 h 1067766"/>
                    <a:gd name="connsiteX57" fmla="*/ 609353 w 1112951"/>
                    <a:gd name="connsiteY57" fmla="*/ 231897 h 1067766"/>
                    <a:gd name="connsiteX58" fmla="*/ 642233 w 1112951"/>
                    <a:gd name="connsiteY58" fmla="*/ 202478 h 1067766"/>
                    <a:gd name="connsiteX59" fmla="*/ 666462 w 1112951"/>
                    <a:gd name="connsiteY59" fmla="*/ 221514 h 1067766"/>
                    <a:gd name="connsiteX60" fmla="*/ 669922 w 1112951"/>
                    <a:gd name="connsiteY60" fmla="*/ 249203 h 1067766"/>
                    <a:gd name="connsiteX61" fmla="*/ 718379 w 1112951"/>
                    <a:gd name="connsiteY61" fmla="*/ 257856 h 1067766"/>
                    <a:gd name="connsiteX62" fmla="*/ 727032 w 1112951"/>
                    <a:gd name="connsiteY62" fmla="*/ 282084 h 1067766"/>
                    <a:gd name="connsiteX63" fmla="*/ 775488 w 1112951"/>
                    <a:gd name="connsiteY63" fmla="*/ 280354 h 1067766"/>
                    <a:gd name="connsiteX64" fmla="*/ 811831 w 1112951"/>
                    <a:gd name="connsiteY64" fmla="*/ 266509 h 1067766"/>
                    <a:gd name="connsiteX65" fmla="*/ 851634 w 1112951"/>
                    <a:gd name="connsiteY65" fmla="*/ 269970 h 1067766"/>
                    <a:gd name="connsiteX66" fmla="*/ 875862 w 1112951"/>
                    <a:gd name="connsiteY66" fmla="*/ 256126 h 1067766"/>
                    <a:gd name="connsiteX67" fmla="*/ 893168 w 1112951"/>
                    <a:gd name="connsiteY67" fmla="*/ 268240 h 1067766"/>
                    <a:gd name="connsiteX68" fmla="*/ 929511 w 1112951"/>
                    <a:gd name="connsiteY68" fmla="*/ 247473 h 1067766"/>
                    <a:gd name="connsiteX69" fmla="*/ 990080 w 1112951"/>
                    <a:gd name="connsiteY69" fmla="*/ 252664 h 1067766"/>
                    <a:gd name="connsiteX70" fmla="*/ 1002194 w 1112951"/>
                    <a:gd name="connsiteY70" fmla="*/ 323618 h 1067766"/>
                    <a:gd name="connsiteX71" fmla="*/ 990080 w 1112951"/>
                    <a:gd name="connsiteY71" fmla="*/ 356499 h 1067766"/>
                    <a:gd name="connsiteX72" fmla="*/ 967582 w 1112951"/>
                    <a:gd name="connsiteY72" fmla="*/ 394572 h 1067766"/>
                    <a:gd name="connsiteX73" fmla="*/ 972775 w 1112951"/>
                    <a:gd name="connsiteY73" fmla="*/ 415339 h 1067766"/>
                    <a:gd name="connsiteX74" fmla="*/ 974505 w 1112951"/>
                    <a:gd name="connsiteY74" fmla="*/ 444758 h 1067766"/>
                    <a:gd name="connsiteX75" fmla="*/ 998734 w 1112951"/>
                    <a:gd name="connsiteY75" fmla="*/ 468987 h 1067766"/>
                    <a:gd name="connsiteX76" fmla="*/ 1009116 w 1112951"/>
                    <a:gd name="connsiteY76" fmla="*/ 472448 h 1067766"/>
                    <a:gd name="connsiteX77" fmla="*/ 1022961 w 1112951"/>
                    <a:gd name="connsiteY77" fmla="*/ 503598 h 1067766"/>
                    <a:gd name="connsiteX78" fmla="*/ 1048920 w 1112951"/>
                    <a:gd name="connsiteY78" fmla="*/ 505329 h 1067766"/>
                    <a:gd name="connsiteX79" fmla="*/ 1080071 w 1112951"/>
                    <a:gd name="connsiteY79" fmla="*/ 505329 h 1067766"/>
                    <a:gd name="connsiteX80" fmla="*/ 1055842 w 1112951"/>
                    <a:gd name="connsiteY80" fmla="*/ 562438 h 1067766"/>
                    <a:gd name="connsiteX81" fmla="*/ 1057572 w 1112951"/>
                    <a:gd name="connsiteY81" fmla="*/ 609163 h 1067766"/>
                    <a:gd name="connsiteX82" fmla="*/ 1067957 w 1112951"/>
                    <a:gd name="connsiteY82" fmla="*/ 614355 h 1067766"/>
                    <a:gd name="connsiteX83" fmla="*/ 1071417 w 1112951"/>
                    <a:gd name="connsiteY83" fmla="*/ 648967 h 1067766"/>
                    <a:gd name="connsiteX84" fmla="*/ 1061035 w 1112951"/>
                    <a:gd name="connsiteY84" fmla="*/ 657619 h 1067766"/>
                    <a:gd name="connsiteX85" fmla="*/ 1078339 w 1112951"/>
                    <a:gd name="connsiteY85" fmla="*/ 685309 h 1067766"/>
                    <a:gd name="connsiteX86" fmla="*/ 1100838 w 1112951"/>
                    <a:gd name="connsiteY86" fmla="*/ 687039 h 1067766"/>
                    <a:gd name="connsiteX87" fmla="*/ 1106029 w 1112951"/>
                    <a:gd name="connsiteY87" fmla="*/ 699153 h 1067766"/>
                    <a:gd name="connsiteX88" fmla="*/ 1112951 w 1112951"/>
                    <a:gd name="connsiteY88" fmla="*/ 707806 h 1067766"/>
                    <a:gd name="connsiteX89" fmla="*/ 1099106 w 1112951"/>
                    <a:gd name="connsiteY89" fmla="*/ 782221 h 1067766"/>
                    <a:gd name="connsiteX90" fmla="*/ 1052381 w 1112951"/>
                    <a:gd name="connsiteY90" fmla="*/ 806449 h 1067766"/>
                    <a:gd name="connsiteX91" fmla="*/ 1047190 w 1112951"/>
                    <a:gd name="connsiteY91" fmla="*/ 830677 h 1067766"/>
                    <a:gd name="connsiteX92" fmla="*/ 1041998 w 1112951"/>
                    <a:gd name="connsiteY92" fmla="*/ 873942 h 1067766"/>
                    <a:gd name="connsiteX93" fmla="*/ 1024692 w 1112951"/>
                    <a:gd name="connsiteY93" fmla="*/ 894708 h 1067766"/>
                    <a:gd name="connsiteX94" fmla="*/ 991811 w 1112951"/>
                    <a:gd name="connsiteY94" fmla="*/ 910284 h 1067766"/>
                    <a:gd name="connsiteX95" fmla="*/ 974505 w 1112951"/>
                    <a:gd name="connsiteY95" fmla="*/ 958740 h 1067766"/>
                    <a:gd name="connsiteX96" fmla="*/ 981427 w 1112951"/>
                    <a:gd name="connsiteY96" fmla="*/ 998543 h 1067766"/>
                    <a:gd name="connsiteX97" fmla="*/ 964122 w 1112951"/>
                    <a:gd name="connsiteY97" fmla="*/ 1002004 h 1067766"/>
                    <a:gd name="connsiteX98" fmla="*/ 946815 w 1112951"/>
                    <a:gd name="connsiteY98" fmla="*/ 989890 h 1067766"/>
                    <a:gd name="connsiteX99" fmla="*/ 926048 w 1112951"/>
                    <a:gd name="connsiteY99" fmla="*/ 1002004 h 1067766"/>
                    <a:gd name="connsiteX100" fmla="*/ 917396 w 1112951"/>
                    <a:gd name="connsiteY100" fmla="*/ 1026232 h 1067766"/>
                    <a:gd name="connsiteX101" fmla="*/ 848173 w 1112951"/>
                    <a:gd name="connsiteY101" fmla="*/ 1050460 h 1067766"/>
                    <a:gd name="connsiteX102" fmla="*/ 796255 w 1112951"/>
                    <a:gd name="connsiteY102" fmla="*/ 1005465 h 1067766"/>
                    <a:gd name="connsiteX103" fmla="*/ 808369 w 1112951"/>
                    <a:gd name="connsiteY103" fmla="*/ 993351 h 1067766"/>
                    <a:gd name="connsiteX104" fmla="*/ 787602 w 1112951"/>
                    <a:gd name="connsiteY104" fmla="*/ 974315 h 1067766"/>
                    <a:gd name="connsiteX105" fmla="*/ 775488 w 1112951"/>
                    <a:gd name="connsiteY105" fmla="*/ 974315 h 1067766"/>
                    <a:gd name="connsiteX106" fmla="*/ 782411 w 1112951"/>
                    <a:gd name="connsiteY106" fmla="*/ 929320 h 1067766"/>
                    <a:gd name="connsiteX107" fmla="*/ 797986 w 1112951"/>
                    <a:gd name="connsiteY107" fmla="*/ 898170 h 1067766"/>
                    <a:gd name="connsiteX108" fmla="*/ 785872 w 1112951"/>
                    <a:gd name="connsiteY108" fmla="*/ 839330 h 1067766"/>
                    <a:gd name="connsiteX109" fmla="*/ 801447 w 1112951"/>
                    <a:gd name="connsiteY109" fmla="*/ 808180 h 1067766"/>
                    <a:gd name="connsiteX110" fmla="*/ 787602 w 1112951"/>
                    <a:gd name="connsiteY110" fmla="*/ 796066 h 1067766"/>
                    <a:gd name="connsiteX111" fmla="*/ 789333 w 1112951"/>
                    <a:gd name="connsiteY111" fmla="*/ 770107 h 1067766"/>
                    <a:gd name="connsiteX112" fmla="*/ 811831 w 1112951"/>
                    <a:gd name="connsiteY112" fmla="*/ 747609 h 1067766"/>
                    <a:gd name="connsiteX113" fmla="*/ 784142 w 1112951"/>
                    <a:gd name="connsiteY113" fmla="*/ 688770 h 1067766"/>
                    <a:gd name="connsiteX114" fmla="*/ 817022 w 1112951"/>
                    <a:gd name="connsiteY114" fmla="*/ 631661 h 1067766"/>
                    <a:gd name="connsiteX115" fmla="*/ 862017 w 1112951"/>
                    <a:gd name="connsiteY115" fmla="*/ 638583 h 1067766"/>
                    <a:gd name="connsiteX116" fmla="*/ 901821 w 1112951"/>
                    <a:gd name="connsiteY116" fmla="*/ 633391 h 1067766"/>
                    <a:gd name="connsiteX117" fmla="*/ 903551 w 1112951"/>
                    <a:gd name="connsiteY117" fmla="*/ 598780 h 1067766"/>
                    <a:gd name="connsiteX118" fmla="*/ 879323 w 1112951"/>
                    <a:gd name="connsiteY118" fmla="*/ 579743 h 1067766"/>
                    <a:gd name="connsiteX119" fmla="*/ 834328 w 1112951"/>
                    <a:gd name="connsiteY119" fmla="*/ 531287 h 1067766"/>
                    <a:gd name="connsiteX120" fmla="*/ 791064 w 1112951"/>
                    <a:gd name="connsiteY120" fmla="*/ 520904 h 1067766"/>
                    <a:gd name="connsiteX121" fmla="*/ 730493 w 1112951"/>
                    <a:gd name="connsiteY121" fmla="*/ 515712 h 1067766"/>
                    <a:gd name="connsiteX122" fmla="*/ 707996 w 1112951"/>
                    <a:gd name="connsiteY122" fmla="*/ 533018 h 1067766"/>
                    <a:gd name="connsiteX123" fmla="*/ 678576 w 1112951"/>
                    <a:gd name="connsiteY123" fmla="*/ 541671 h 1067766"/>
                    <a:gd name="connsiteX124" fmla="*/ 618006 w 1112951"/>
                    <a:gd name="connsiteY124" fmla="*/ 548593 h 1067766"/>
                    <a:gd name="connsiteX125" fmla="*/ 607621 w 1112951"/>
                    <a:gd name="connsiteY125" fmla="*/ 588396 h 1067766"/>
                    <a:gd name="connsiteX126" fmla="*/ 590317 w 1112951"/>
                    <a:gd name="connsiteY126" fmla="*/ 612624 h 1067766"/>
                    <a:gd name="connsiteX127" fmla="*/ 586855 w 1112951"/>
                    <a:gd name="connsiteY127" fmla="*/ 643775 h 1067766"/>
                    <a:gd name="connsiteX128" fmla="*/ 581663 w 1112951"/>
                    <a:gd name="connsiteY128" fmla="*/ 681847 h 1067766"/>
                    <a:gd name="connsiteX129" fmla="*/ 534938 w 1112951"/>
                    <a:gd name="connsiteY129" fmla="*/ 697423 h 1067766"/>
                    <a:gd name="connsiteX130" fmla="*/ 470906 w 1112951"/>
                    <a:gd name="connsiteY130" fmla="*/ 728573 h 1067766"/>
                    <a:gd name="connsiteX131" fmla="*/ 448408 w 1112951"/>
                    <a:gd name="connsiteY131" fmla="*/ 754532 h 1067766"/>
                    <a:gd name="connsiteX132" fmla="*/ 432833 w 1112951"/>
                    <a:gd name="connsiteY132" fmla="*/ 802988 h 1067766"/>
                    <a:gd name="connsiteX133" fmla="*/ 438026 w 1112951"/>
                    <a:gd name="connsiteY133" fmla="*/ 839330 h 1067766"/>
                    <a:gd name="connsiteX134" fmla="*/ 412066 w 1112951"/>
                    <a:gd name="connsiteY134" fmla="*/ 879133 h 1067766"/>
                    <a:gd name="connsiteX135" fmla="*/ 382647 w 1112951"/>
                    <a:gd name="connsiteY135" fmla="*/ 910284 h 1067766"/>
                    <a:gd name="connsiteX136" fmla="*/ 348035 w 1112951"/>
                    <a:gd name="connsiteY136" fmla="*/ 925859 h 1067766"/>
                    <a:gd name="connsiteX137" fmla="*/ 332460 w 1112951"/>
                    <a:gd name="connsiteY137" fmla="*/ 950087 h 1067766"/>
                    <a:gd name="connsiteX138" fmla="*/ 325537 w 1112951"/>
                    <a:gd name="connsiteY138" fmla="*/ 998543 h 1067766"/>
                    <a:gd name="connsiteX139" fmla="*/ 327268 w 1112951"/>
                    <a:gd name="connsiteY139" fmla="*/ 1026232 h 1067766"/>
                    <a:gd name="connsiteX140" fmla="*/ 348035 w 1112951"/>
                    <a:gd name="connsiteY140" fmla="*/ 1048730 h 1067766"/>
                    <a:gd name="connsiteX141" fmla="*/ 349765 w 1112951"/>
                    <a:gd name="connsiteY141" fmla="*/ 1067766 h 1067766"/>
                    <a:gd name="connsiteX142" fmla="*/ 277081 w 1112951"/>
                    <a:gd name="connsiteY142" fmla="*/ 1041808 h 1067766"/>
                    <a:gd name="connsiteX143" fmla="*/ 188822 w 1112951"/>
                    <a:gd name="connsiteY143" fmla="*/ 1007196 h 1067766"/>
                    <a:gd name="connsiteX144" fmla="*/ 117868 w 1112951"/>
                    <a:gd name="connsiteY144" fmla="*/ 993351 h 1067766"/>
                    <a:gd name="connsiteX145" fmla="*/ 70763 w 1112951"/>
                    <a:gd name="connsiteY145" fmla="*/ 998704 h 1067766"/>
                    <a:gd name="connsiteX146" fmla="*/ 91440 w 1112951"/>
                    <a:gd name="connsiteY146" fmla="*/ 677671 h 1067766"/>
                    <a:gd name="connsiteX0" fmla="*/ 26069 w 1068257"/>
                    <a:gd name="connsiteY0" fmla="*/ 389731 h 1067766"/>
                    <a:gd name="connsiteX1" fmla="*/ 54138 w 1068257"/>
                    <a:gd name="connsiteY1" fmla="*/ 385054 h 1067766"/>
                    <a:gd name="connsiteX2" fmla="*/ 61925 w 1068257"/>
                    <a:gd name="connsiteY2" fmla="*/ 372074 h 1067766"/>
                    <a:gd name="connsiteX3" fmla="*/ 95672 w 1068257"/>
                    <a:gd name="connsiteY3" fmla="*/ 364287 h 1067766"/>
                    <a:gd name="connsiteX4" fmla="*/ 108651 w 1068257"/>
                    <a:gd name="connsiteY4" fmla="*/ 348711 h 1067766"/>
                    <a:gd name="connsiteX5" fmla="*/ 134609 w 1068257"/>
                    <a:gd name="connsiteY5" fmla="*/ 340924 h 1067766"/>
                    <a:gd name="connsiteX6" fmla="*/ 144992 w 1068257"/>
                    <a:gd name="connsiteY6" fmla="*/ 312370 h 1067766"/>
                    <a:gd name="connsiteX7" fmla="*/ 170952 w 1068257"/>
                    <a:gd name="connsiteY7" fmla="*/ 299390 h 1067766"/>
                    <a:gd name="connsiteX8" fmla="*/ 191719 w 1068257"/>
                    <a:gd name="connsiteY8" fmla="*/ 307177 h 1067766"/>
                    <a:gd name="connsiteX9" fmla="*/ 194314 w 1068257"/>
                    <a:gd name="connsiteY9" fmla="*/ 289006 h 1067766"/>
                    <a:gd name="connsiteX10" fmla="*/ 230656 w 1068257"/>
                    <a:gd name="connsiteY10" fmla="*/ 283815 h 1067766"/>
                    <a:gd name="connsiteX11" fmla="*/ 238444 w 1068257"/>
                    <a:gd name="connsiteY11" fmla="*/ 250069 h 1067766"/>
                    <a:gd name="connsiteX12" fmla="*/ 220274 w 1068257"/>
                    <a:gd name="connsiteY12" fmla="*/ 234493 h 1067766"/>
                    <a:gd name="connsiteX13" fmla="*/ 222869 w 1068257"/>
                    <a:gd name="connsiteY13" fmla="*/ 221514 h 1067766"/>
                    <a:gd name="connsiteX14" fmla="*/ 215081 w 1068257"/>
                    <a:gd name="connsiteY14" fmla="*/ 205939 h 1067766"/>
                    <a:gd name="connsiteX15" fmla="*/ 217677 w 1068257"/>
                    <a:gd name="connsiteY15" fmla="*/ 187768 h 1067766"/>
                    <a:gd name="connsiteX16" fmla="*/ 243636 w 1068257"/>
                    <a:gd name="connsiteY16" fmla="*/ 187768 h 1067766"/>
                    <a:gd name="connsiteX17" fmla="*/ 248827 w 1068257"/>
                    <a:gd name="connsiteY17" fmla="*/ 148830 h 1067766"/>
                    <a:gd name="connsiteX18" fmla="*/ 225465 w 1068257"/>
                    <a:gd name="connsiteY18" fmla="*/ 133255 h 1067766"/>
                    <a:gd name="connsiteX19" fmla="*/ 241040 w 1068257"/>
                    <a:gd name="connsiteY19" fmla="*/ 91721 h 1067766"/>
                    <a:gd name="connsiteX20" fmla="*/ 238444 w 1068257"/>
                    <a:gd name="connsiteY20" fmla="*/ 81337 h 1067766"/>
                    <a:gd name="connsiteX21" fmla="*/ 251423 w 1068257"/>
                    <a:gd name="connsiteY21" fmla="*/ 60570 h 1067766"/>
                    <a:gd name="connsiteX22" fmla="*/ 269594 w 1068257"/>
                    <a:gd name="connsiteY22" fmla="*/ 65762 h 1067766"/>
                    <a:gd name="connsiteX23" fmla="*/ 282574 w 1068257"/>
                    <a:gd name="connsiteY23" fmla="*/ 39803 h 1067766"/>
                    <a:gd name="connsiteX24" fmla="*/ 282574 w 1068257"/>
                    <a:gd name="connsiteY24" fmla="*/ 19036 h 1067766"/>
                    <a:gd name="connsiteX25" fmla="*/ 295554 w 1068257"/>
                    <a:gd name="connsiteY25" fmla="*/ 866 h 1067766"/>
                    <a:gd name="connsiteX26" fmla="*/ 295434 w 1068257"/>
                    <a:gd name="connsiteY26" fmla="*/ 643 h 1067766"/>
                    <a:gd name="connsiteX27" fmla="*/ 298149 w 1068257"/>
                    <a:gd name="connsiteY27" fmla="*/ 0 h 1067766"/>
                    <a:gd name="connsiteX28" fmla="*/ 315455 w 1068257"/>
                    <a:gd name="connsiteY28" fmla="*/ 48456 h 1067766"/>
                    <a:gd name="connsiteX29" fmla="*/ 311994 w 1068257"/>
                    <a:gd name="connsiteY29" fmla="*/ 64031 h 1067766"/>
                    <a:gd name="connsiteX30" fmla="*/ 315455 w 1068257"/>
                    <a:gd name="connsiteY30" fmla="*/ 81337 h 1067766"/>
                    <a:gd name="connsiteX31" fmla="*/ 334491 w 1068257"/>
                    <a:gd name="connsiteY31" fmla="*/ 96912 h 1067766"/>
                    <a:gd name="connsiteX32" fmla="*/ 336222 w 1068257"/>
                    <a:gd name="connsiteY32" fmla="*/ 124602 h 1067766"/>
                    <a:gd name="connsiteX33" fmla="*/ 332761 w 1068257"/>
                    <a:gd name="connsiteY33" fmla="*/ 136716 h 1067766"/>
                    <a:gd name="connsiteX34" fmla="*/ 329300 w 1068257"/>
                    <a:gd name="connsiteY34" fmla="*/ 171327 h 1067766"/>
                    <a:gd name="connsiteX35" fmla="*/ 318916 w 1068257"/>
                    <a:gd name="connsiteY35" fmla="*/ 188633 h 1067766"/>
                    <a:gd name="connsiteX36" fmla="*/ 329300 w 1068257"/>
                    <a:gd name="connsiteY36" fmla="*/ 216322 h 1067766"/>
                    <a:gd name="connsiteX37" fmla="*/ 324108 w 1068257"/>
                    <a:gd name="connsiteY37" fmla="*/ 250934 h 1067766"/>
                    <a:gd name="connsiteX38" fmla="*/ 301610 w 1068257"/>
                    <a:gd name="connsiteY38" fmla="*/ 269970 h 1067766"/>
                    <a:gd name="connsiteX39" fmla="*/ 331031 w 1068257"/>
                    <a:gd name="connsiteY39" fmla="*/ 289006 h 1067766"/>
                    <a:gd name="connsiteX40" fmla="*/ 332761 w 1068257"/>
                    <a:gd name="connsiteY40" fmla="*/ 330540 h 1067766"/>
                    <a:gd name="connsiteX41" fmla="*/ 355258 w 1068257"/>
                    <a:gd name="connsiteY41" fmla="*/ 346116 h 1067766"/>
                    <a:gd name="connsiteX42" fmla="*/ 384678 w 1068257"/>
                    <a:gd name="connsiteY42" fmla="*/ 318426 h 1067766"/>
                    <a:gd name="connsiteX43" fmla="*/ 426212 w 1068257"/>
                    <a:gd name="connsiteY43" fmla="*/ 347846 h 1067766"/>
                    <a:gd name="connsiteX44" fmla="*/ 412367 w 1068257"/>
                    <a:gd name="connsiteY44" fmla="*/ 385919 h 1067766"/>
                    <a:gd name="connsiteX45" fmla="*/ 438326 w 1068257"/>
                    <a:gd name="connsiteY45" fmla="*/ 420530 h 1067766"/>
                    <a:gd name="connsiteX46" fmla="*/ 440057 w 1068257"/>
                    <a:gd name="connsiteY46" fmla="*/ 444758 h 1067766"/>
                    <a:gd name="connsiteX47" fmla="*/ 460824 w 1068257"/>
                    <a:gd name="connsiteY47" fmla="*/ 449950 h 1067766"/>
                    <a:gd name="connsiteX48" fmla="*/ 466015 w 1068257"/>
                    <a:gd name="connsiteY48" fmla="*/ 472448 h 1067766"/>
                    <a:gd name="connsiteX49" fmla="*/ 524856 w 1068257"/>
                    <a:gd name="connsiteY49" fmla="*/ 479370 h 1067766"/>
                    <a:gd name="connsiteX50" fmla="*/ 557736 w 1068257"/>
                    <a:gd name="connsiteY50" fmla="*/ 446489 h 1067766"/>
                    <a:gd name="connsiteX51" fmla="*/ 552545 w 1068257"/>
                    <a:gd name="connsiteY51" fmla="*/ 418800 h 1067766"/>
                    <a:gd name="connsiteX52" fmla="*/ 543892 w 1068257"/>
                    <a:gd name="connsiteY52" fmla="*/ 399763 h 1067766"/>
                    <a:gd name="connsiteX53" fmla="*/ 547353 w 1068257"/>
                    <a:gd name="connsiteY53" fmla="*/ 353038 h 1067766"/>
                    <a:gd name="connsiteX54" fmla="*/ 538700 w 1068257"/>
                    <a:gd name="connsiteY54" fmla="*/ 330540 h 1067766"/>
                    <a:gd name="connsiteX55" fmla="*/ 561197 w 1068257"/>
                    <a:gd name="connsiteY55" fmla="*/ 313235 h 1067766"/>
                    <a:gd name="connsiteX56" fmla="*/ 564659 w 1068257"/>
                    <a:gd name="connsiteY56" fmla="*/ 231897 h 1067766"/>
                    <a:gd name="connsiteX57" fmla="*/ 597539 w 1068257"/>
                    <a:gd name="connsiteY57" fmla="*/ 202478 h 1067766"/>
                    <a:gd name="connsiteX58" fmla="*/ 621768 w 1068257"/>
                    <a:gd name="connsiteY58" fmla="*/ 221514 h 1067766"/>
                    <a:gd name="connsiteX59" fmla="*/ 625228 w 1068257"/>
                    <a:gd name="connsiteY59" fmla="*/ 249203 h 1067766"/>
                    <a:gd name="connsiteX60" fmla="*/ 673685 w 1068257"/>
                    <a:gd name="connsiteY60" fmla="*/ 257856 h 1067766"/>
                    <a:gd name="connsiteX61" fmla="*/ 682338 w 1068257"/>
                    <a:gd name="connsiteY61" fmla="*/ 282084 h 1067766"/>
                    <a:gd name="connsiteX62" fmla="*/ 730794 w 1068257"/>
                    <a:gd name="connsiteY62" fmla="*/ 280354 h 1067766"/>
                    <a:gd name="connsiteX63" fmla="*/ 767137 w 1068257"/>
                    <a:gd name="connsiteY63" fmla="*/ 266509 h 1067766"/>
                    <a:gd name="connsiteX64" fmla="*/ 806940 w 1068257"/>
                    <a:gd name="connsiteY64" fmla="*/ 269970 h 1067766"/>
                    <a:gd name="connsiteX65" fmla="*/ 831168 w 1068257"/>
                    <a:gd name="connsiteY65" fmla="*/ 256126 h 1067766"/>
                    <a:gd name="connsiteX66" fmla="*/ 848474 w 1068257"/>
                    <a:gd name="connsiteY66" fmla="*/ 268240 h 1067766"/>
                    <a:gd name="connsiteX67" fmla="*/ 884817 w 1068257"/>
                    <a:gd name="connsiteY67" fmla="*/ 247473 h 1067766"/>
                    <a:gd name="connsiteX68" fmla="*/ 945386 w 1068257"/>
                    <a:gd name="connsiteY68" fmla="*/ 252664 h 1067766"/>
                    <a:gd name="connsiteX69" fmla="*/ 957500 w 1068257"/>
                    <a:gd name="connsiteY69" fmla="*/ 323618 h 1067766"/>
                    <a:gd name="connsiteX70" fmla="*/ 945386 w 1068257"/>
                    <a:gd name="connsiteY70" fmla="*/ 356499 h 1067766"/>
                    <a:gd name="connsiteX71" fmla="*/ 922888 w 1068257"/>
                    <a:gd name="connsiteY71" fmla="*/ 394572 h 1067766"/>
                    <a:gd name="connsiteX72" fmla="*/ 928081 w 1068257"/>
                    <a:gd name="connsiteY72" fmla="*/ 415339 h 1067766"/>
                    <a:gd name="connsiteX73" fmla="*/ 929811 w 1068257"/>
                    <a:gd name="connsiteY73" fmla="*/ 444758 h 1067766"/>
                    <a:gd name="connsiteX74" fmla="*/ 954040 w 1068257"/>
                    <a:gd name="connsiteY74" fmla="*/ 468987 h 1067766"/>
                    <a:gd name="connsiteX75" fmla="*/ 964422 w 1068257"/>
                    <a:gd name="connsiteY75" fmla="*/ 472448 h 1067766"/>
                    <a:gd name="connsiteX76" fmla="*/ 978267 w 1068257"/>
                    <a:gd name="connsiteY76" fmla="*/ 503598 h 1067766"/>
                    <a:gd name="connsiteX77" fmla="*/ 1004226 w 1068257"/>
                    <a:gd name="connsiteY77" fmla="*/ 505329 h 1067766"/>
                    <a:gd name="connsiteX78" fmla="*/ 1035377 w 1068257"/>
                    <a:gd name="connsiteY78" fmla="*/ 505329 h 1067766"/>
                    <a:gd name="connsiteX79" fmla="*/ 1011148 w 1068257"/>
                    <a:gd name="connsiteY79" fmla="*/ 562438 h 1067766"/>
                    <a:gd name="connsiteX80" fmla="*/ 1012878 w 1068257"/>
                    <a:gd name="connsiteY80" fmla="*/ 609163 h 1067766"/>
                    <a:gd name="connsiteX81" fmla="*/ 1023263 w 1068257"/>
                    <a:gd name="connsiteY81" fmla="*/ 614355 h 1067766"/>
                    <a:gd name="connsiteX82" fmla="*/ 1026723 w 1068257"/>
                    <a:gd name="connsiteY82" fmla="*/ 648967 h 1067766"/>
                    <a:gd name="connsiteX83" fmla="*/ 1016341 w 1068257"/>
                    <a:gd name="connsiteY83" fmla="*/ 657619 h 1067766"/>
                    <a:gd name="connsiteX84" fmla="*/ 1033645 w 1068257"/>
                    <a:gd name="connsiteY84" fmla="*/ 685309 h 1067766"/>
                    <a:gd name="connsiteX85" fmla="*/ 1056144 w 1068257"/>
                    <a:gd name="connsiteY85" fmla="*/ 687039 h 1067766"/>
                    <a:gd name="connsiteX86" fmla="*/ 1061335 w 1068257"/>
                    <a:gd name="connsiteY86" fmla="*/ 699153 h 1067766"/>
                    <a:gd name="connsiteX87" fmla="*/ 1068257 w 1068257"/>
                    <a:gd name="connsiteY87" fmla="*/ 707806 h 1067766"/>
                    <a:gd name="connsiteX88" fmla="*/ 1054412 w 1068257"/>
                    <a:gd name="connsiteY88" fmla="*/ 782221 h 1067766"/>
                    <a:gd name="connsiteX89" fmla="*/ 1007687 w 1068257"/>
                    <a:gd name="connsiteY89" fmla="*/ 806449 h 1067766"/>
                    <a:gd name="connsiteX90" fmla="*/ 1002496 w 1068257"/>
                    <a:gd name="connsiteY90" fmla="*/ 830677 h 1067766"/>
                    <a:gd name="connsiteX91" fmla="*/ 997304 w 1068257"/>
                    <a:gd name="connsiteY91" fmla="*/ 873942 h 1067766"/>
                    <a:gd name="connsiteX92" fmla="*/ 979998 w 1068257"/>
                    <a:gd name="connsiteY92" fmla="*/ 894708 h 1067766"/>
                    <a:gd name="connsiteX93" fmla="*/ 947117 w 1068257"/>
                    <a:gd name="connsiteY93" fmla="*/ 910284 h 1067766"/>
                    <a:gd name="connsiteX94" fmla="*/ 929811 w 1068257"/>
                    <a:gd name="connsiteY94" fmla="*/ 958740 h 1067766"/>
                    <a:gd name="connsiteX95" fmla="*/ 936733 w 1068257"/>
                    <a:gd name="connsiteY95" fmla="*/ 998543 h 1067766"/>
                    <a:gd name="connsiteX96" fmla="*/ 919428 w 1068257"/>
                    <a:gd name="connsiteY96" fmla="*/ 1002004 h 1067766"/>
                    <a:gd name="connsiteX97" fmla="*/ 902121 w 1068257"/>
                    <a:gd name="connsiteY97" fmla="*/ 989890 h 1067766"/>
                    <a:gd name="connsiteX98" fmla="*/ 881354 w 1068257"/>
                    <a:gd name="connsiteY98" fmla="*/ 1002004 h 1067766"/>
                    <a:gd name="connsiteX99" fmla="*/ 872702 w 1068257"/>
                    <a:gd name="connsiteY99" fmla="*/ 1026232 h 1067766"/>
                    <a:gd name="connsiteX100" fmla="*/ 803479 w 1068257"/>
                    <a:gd name="connsiteY100" fmla="*/ 1050460 h 1067766"/>
                    <a:gd name="connsiteX101" fmla="*/ 751561 w 1068257"/>
                    <a:gd name="connsiteY101" fmla="*/ 1005465 h 1067766"/>
                    <a:gd name="connsiteX102" fmla="*/ 763675 w 1068257"/>
                    <a:gd name="connsiteY102" fmla="*/ 993351 h 1067766"/>
                    <a:gd name="connsiteX103" fmla="*/ 742908 w 1068257"/>
                    <a:gd name="connsiteY103" fmla="*/ 974315 h 1067766"/>
                    <a:gd name="connsiteX104" fmla="*/ 730794 w 1068257"/>
                    <a:gd name="connsiteY104" fmla="*/ 974315 h 1067766"/>
                    <a:gd name="connsiteX105" fmla="*/ 737717 w 1068257"/>
                    <a:gd name="connsiteY105" fmla="*/ 929320 h 1067766"/>
                    <a:gd name="connsiteX106" fmla="*/ 753292 w 1068257"/>
                    <a:gd name="connsiteY106" fmla="*/ 898170 h 1067766"/>
                    <a:gd name="connsiteX107" fmla="*/ 741178 w 1068257"/>
                    <a:gd name="connsiteY107" fmla="*/ 839330 h 1067766"/>
                    <a:gd name="connsiteX108" fmla="*/ 756753 w 1068257"/>
                    <a:gd name="connsiteY108" fmla="*/ 808180 h 1067766"/>
                    <a:gd name="connsiteX109" fmla="*/ 742908 w 1068257"/>
                    <a:gd name="connsiteY109" fmla="*/ 796066 h 1067766"/>
                    <a:gd name="connsiteX110" fmla="*/ 744639 w 1068257"/>
                    <a:gd name="connsiteY110" fmla="*/ 770107 h 1067766"/>
                    <a:gd name="connsiteX111" fmla="*/ 767137 w 1068257"/>
                    <a:gd name="connsiteY111" fmla="*/ 747609 h 1067766"/>
                    <a:gd name="connsiteX112" fmla="*/ 739448 w 1068257"/>
                    <a:gd name="connsiteY112" fmla="*/ 688770 h 1067766"/>
                    <a:gd name="connsiteX113" fmla="*/ 772328 w 1068257"/>
                    <a:gd name="connsiteY113" fmla="*/ 631661 h 1067766"/>
                    <a:gd name="connsiteX114" fmla="*/ 817323 w 1068257"/>
                    <a:gd name="connsiteY114" fmla="*/ 638583 h 1067766"/>
                    <a:gd name="connsiteX115" fmla="*/ 857127 w 1068257"/>
                    <a:gd name="connsiteY115" fmla="*/ 633391 h 1067766"/>
                    <a:gd name="connsiteX116" fmla="*/ 858857 w 1068257"/>
                    <a:gd name="connsiteY116" fmla="*/ 598780 h 1067766"/>
                    <a:gd name="connsiteX117" fmla="*/ 834629 w 1068257"/>
                    <a:gd name="connsiteY117" fmla="*/ 579743 h 1067766"/>
                    <a:gd name="connsiteX118" fmla="*/ 789634 w 1068257"/>
                    <a:gd name="connsiteY118" fmla="*/ 531287 h 1067766"/>
                    <a:gd name="connsiteX119" fmla="*/ 746370 w 1068257"/>
                    <a:gd name="connsiteY119" fmla="*/ 520904 h 1067766"/>
                    <a:gd name="connsiteX120" fmla="*/ 685799 w 1068257"/>
                    <a:gd name="connsiteY120" fmla="*/ 515712 h 1067766"/>
                    <a:gd name="connsiteX121" fmla="*/ 663302 w 1068257"/>
                    <a:gd name="connsiteY121" fmla="*/ 533018 h 1067766"/>
                    <a:gd name="connsiteX122" fmla="*/ 633882 w 1068257"/>
                    <a:gd name="connsiteY122" fmla="*/ 541671 h 1067766"/>
                    <a:gd name="connsiteX123" fmla="*/ 573312 w 1068257"/>
                    <a:gd name="connsiteY123" fmla="*/ 548593 h 1067766"/>
                    <a:gd name="connsiteX124" fmla="*/ 562927 w 1068257"/>
                    <a:gd name="connsiteY124" fmla="*/ 588396 h 1067766"/>
                    <a:gd name="connsiteX125" fmla="*/ 545623 w 1068257"/>
                    <a:gd name="connsiteY125" fmla="*/ 612624 h 1067766"/>
                    <a:gd name="connsiteX126" fmla="*/ 542161 w 1068257"/>
                    <a:gd name="connsiteY126" fmla="*/ 643775 h 1067766"/>
                    <a:gd name="connsiteX127" fmla="*/ 536969 w 1068257"/>
                    <a:gd name="connsiteY127" fmla="*/ 681847 h 1067766"/>
                    <a:gd name="connsiteX128" fmla="*/ 490244 w 1068257"/>
                    <a:gd name="connsiteY128" fmla="*/ 697423 h 1067766"/>
                    <a:gd name="connsiteX129" fmla="*/ 426212 w 1068257"/>
                    <a:gd name="connsiteY129" fmla="*/ 728573 h 1067766"/>
                    <a:gd name="connsiteX130" fmla="*/ 403714 w 1068257"/>
                    <a:gd name="connsiteY130" fmla="*/ 754532 h 1067766"/>
                    <a:gd name="connsiteX131" fmla="*/ 388139 w 1068257"/>
                    <a:gd name="connsiteY131" fmla="*/ 802988 h 1067766"/>
                    <a:gd name="connsiteX132" fmla="*/ 393332 w 1068257"/>
                    <a:gd name="connsiteY132" fmla="*/ 839330 h 1067766"/>
                    <a:gd name="connsiteX133" fmla="*/ 367372 w 1068257"/>
                    <a:gd name="connsiteY133" fmla="*/ 879133 h 1067766"/>
                    <a:gd name="connsiteX134" fmla="*/ 337953 w 1068257"/>
                    <a:gd name="connsiteY134" fmla="*/ 910284 h 1067766"/>
                    <a:gd name="connsiteX135" fmla="*/ 303341 w 1068257"/>
                    <a:gd name="connsiteY135" fmla="*/ 925859 h 1067766"/>
                    <a:gd name="connsiteX136" fmla="*/ 287766 w 1068257"/>
                    <a:gd name="connsiteY136" fmla="*/ 950087 h 1067766"/>
                    <a:gd name="connsiteX137" fmla="*/ 280843 w 1068257"/>
                    <a:gd name="connsiteY137" fmla="*/ 998543 h 1067766"/>
                    <a:gd name="connsiteX138" fmla="*/ 282574 w 1068257"/>
                    <a:gd name="connsiteY138" fmla="*/ 1026232 h 1067766"/>
                    <a:gd name="connsiteX139" fmla="*/ 303341 w 1068257"/>
                    <a:gd name="connsiteY139" fmla="*/ 1048730 h 1067766"/>
                    <a:gd name="connsiteX140" fmla="*/ 305071 w 1068257"/>
                    <a:gd name="connsiteY140" fmla="*/ 1067766 h 1067766"/>
                    <a:gd name="connsiteX141" fmla="*/ 232387 w 1068257"/>
                    <a:gd name="connsiteY141" fmla="*/ 1041808 h 1067766"/>
                    <a:gd name="connsiteX142" fmla="*/ 144128 w 1068257"/>
                    <a:gd name="connsiteY142" fmla="*/ 1007196 h 1067766"/>
                    <a:gd name="connsiteX143" fmla="*/ 73174 w 1068257"/>
                    <a:gd name="connsiteY143" fmla="*/ 993351 h 1067766"/>
                    <a:gd name="connsiteX144" fmla="*/ 26069 w 1068257"/>
                    <a:gd name="connsiteY144" fmla="*/ 998704 h 1067766"/>
                    <a:gd name="connsiteX145" fmla="*/ 46746 w 1068257"/>
                    <a:gd name="connsiteY145" fmla="*/ 677671 h 1067766"/>
                    <a:gd name="connsiteX0" fmla="*/ 0 w 1042188"/>
                    <a:gd name="connsiteY0" fmla="*/ 389731 h 1067766"/>
                    <a:gd name="connsiteX1" fmla="*/ 28069 w 1042188"/>
                    <a:gd name="connsiteY1" fmla="*/ 385054 h 1067766"/>
                    <a:gd name="connsiteX2" fmla="*/ 35856 w 1042188"/>
                    <a:gd name="connsiteY2" fmla="*/ 372074 h 1067766"/>
                    <a:gd name="connsiteX3" fmla="*/ 69603 w 1042188"/>
                    <a:gd name="connsiteY3" fmla="*/ 364287 h 1067766"/>
                    <a:gd name="connsiteX4" fmla="*/ 82582 w 1042188"/>
                    <a:gd name="connsiteY4" fmla="*/ 348711 h 1067766"/>
                    <a:gd name="connsiteX5" fmla="*/ 108540 w 1042188"/>
                    <a:gd name="connsiteY5" fmla="*/ 340924 h 1067766"/>
                    <a:gd name="connsiteX6" fmla="*/ 118923 w 1042188"/>
                    <a:gd name="connsiteY6" fmla="*/ 312370 h 1067766"/>
                    <a:gd name="connsiteX7" fmla="*/ 144883 w 1042188"/>
                    <a:gd name="connsiteY7" fmla="*/ 299390 h 1067766"/>
                    <a:gd name="connsiteX8" fmla="*/ 165650 w 1042188"/>
                    <a:gd name="connsiteY8" fmla="*/ 307177 h 1067766"/>
                    <a:gd name="connsiteX9" fmla="*/ 168245 w 1042188"/>
                    <a:gd name="connsiteY9" fmla="*/ 289006 h 1067766"/>
                    <a:gd name="connsiteX10" fmla="*/ 204587 w 1042188"/>
                    <a:gd name="connsiteY10" fmla="*/ 283815 h 1067766"/>
                    <a:gd name="connsiteX11" fmla="*/ 212375 w 1042188"/>
                    <a:gd name="connsiteY11" fmla="*/ 250069 h 1067766"/>
                    <a:gd name="connsiteX12" fmla="*/ 194205 w 1042188"/>
                    <a:gd name="connsiteY12" fmla="*/ 234493 h 1067766"/>
                    <a:gd name="connsiteX13" fmla="*/ 196800 w 1042188"/>
                    <a:gd name="connsiteY13" fmla="*/ 221514 h 1067766"/>
                    <a:gd name="connsiteX14" fmla="*/ 189012 w 1042188"/>
                    <a:gd name="connsiteY14" fmla="*/ 205939 h 1067766"/>
                    <a:gd name="connsiteX15" fmla="*/ 191608 w 1042188"/>
                    <a:gd name="connsiteY15" fmla="*/ 187768 h 1067766"/>
                    <a:gd name="connsiteX16" fmla="*/ 217567 w 1042188"/>
                    <a:gd name="connsiteY16" fmla="*/ 187768 h 1067766"/>
                    <a:gd name="connsiteX17" fmla="*/ 222758 w 1042188"/>
                    <a:gd name="connsiteY17" fmla="*/ 148830 h 1067766"/>
                    <a:gd name="connsiteX18" fmla="*/ 199396 w 1042188"/>
                    <a:gd name="connsiteY18" fmla="*/ 133255 h 1067766"/>
                    <a:gd name="connsiteX19" fmla="*/ 214971 w 1042188"/>
                    <a:gd name="connsiteY19" fmla="*/ 91721 h 1067766"/>
                    <a:gd name="connsiteX20" fmla="*/ 212375 w 1042188"/>
                    <a:gd name="connsiteY20" fmla="*/ 81337 h 1067766"/>
                    <a:gd name="connsiteX21" fmla="*/ 225354 w 1042188"/>
                    <a:gd name="connsiteY21" fmla="*/ 60570 h 1067766"/>
                    <a:gd name="connsiteX22" fmla="*/ 243525 w 1042188"/>
                    <a:gd name="connsiteY22" fmla="*/ 65762 h 1067766"/>
                    <a:gd name="connsiteX23" fmla="*/ 256505 w 1042188"/>
                    <a:gd name="connsiteY23" fmla="*/ 39803 h 1067766"/>
                    <a:gd name="connsiteX24" fmla="*/ 256505 w 1042188"/>
                    <a:gd name="connsiteY24" fmla="*/ 19036 h 1067766"/>
                    <a:gd name="connsiteX25" fmla="*/ 269485 w 1042188"/>
                    <a:gd name="connsiteY25" fmla="*/ 866 h 1067766"/>
                    <a:gd name="connsiteX26" fmla="*/ 269365 w 1042188"/>
                    <a:gd name="connsiteY26" fmla="*/ 643 h 1067766"/>
                    <a:gd name="connsiteX27" fmla="*/ 272080 w 1042188"/>
                    <a:gd name="connsiteY27" fmla="*/ 0 h 1067766"/>
                    <a:gd name="connsiteX28" fmla="*/ 289386 w 1042188"/>
                    <a:gd name="connsiteY28" fmla="*/ 48456 h 1067766"/>
                    <a:gd name="connsiteX29" fmla="*/ 285925 w 1042188"/>
                    <a:gd name="connsiteY29" fmla="*/ 64031 h 1067766"/>
                    <a:gd name="connsiteX30" fmla="*/ 289386 w 1042188"/>
                    <a:gd name="connsiteY30" fmla="*/ 81337 h 1067766"/>
                    <a:gd name="connsiteX31" fmla="*/ 308422 w 1042188"/>
                    <a:gd name="connsiteY31" fmla="*/ 96912 h 1067766"/>
                    <a:gd name="connsiteX32" fmla="*/ 310153 w 1042188"/>
                    <a:gd name="connsiteY32" fmla="*/ 124602 h 1067766"/>
                    <a:gd name="connsiteX33" fmla="*/ 306692 w 1042188"/>
                    <a:gd name="connsiteY33" fmla="*/ 136716 h 1067766"/>
                    <a:gd name="connsiteX34" fmla="*/ 303231 w 1042188"/>
                    <a:gd name="connsiteY34" fmla="*/ 171327 h 1067766"/>
                    <a:gd name="connsiteX35" fmla="*/ 292847 w 1042188"/>
                    <a:gd name="connsiteY35" fmla="*/ 188633 h 1067766"/>
                    <a:gd name="connsiteX36" fmla="*/ 303231 w 1042188"/>
                    <a:gd name="connsiteY36" fmla="*/ 216322 h 1067766"/>
                    <a:gd name="connsiteX37" fmla="*/ 298039 w 1042188"/>
                    <a:gd name="connsiteY37" fmla="*/ 250934 h 1067766"/>
                    <a:gd name="connsiteX38" fmla="*/ 275541 w 1042188"/>
                    <a:gd name="connsiteY38" fmla="*/ 269970 h 1067766"/>
                    <a:gd name="connsiteX39" fmla="*/ 304962 w 1042188"/>
                    <a:gd name="connsiteY39" fmla="*/ 289006 h 1067766"/>
                    <a:gd name="connsiteX40" fmla="*/ 306692 w 1042188"/>
                    <a:gd name="connsiteY40" fmla="*/ 330540 h 1067766"/>
                    <a:gd name="connsiteX41" fmla="*/ 329189 w 1042188"/>
                    <a:gd name="connsiteY41" fmla="*/ 346116 h 1067766"/>
                    <a:gd name="connsiteX42" fmla="*/ 358609 w 1042188"/>
                    <a:gd name="connsiteY42" fmla="*/ 318426 h 1067766"/>
                    <a:gd name="connsiteX43" fmla="*/ 400143 w 1042188"/>
                    <a:gd name="connsiteY43" fmla="*/ 347846 h 1067766"/>
                    <a:gd name="connsiteX44" fmla="*/ 386298 w 1042188"/>
                    <a:gd name="connsiteY44" fmla="*/ 385919 h 1067766"/>
                    <a:gd name="connsiteX45" fmla="*/ 412257 w 1042188"/>
                    <a:gd name="connsiteY45" fmla="*/ 420530 h 1067766"/>
                    <a:gd name="connsiteX46" fmla="*/ 413988 w 1042188"/>
                    <a:gd name="connsiteY46" fmla="*/ 444758 h 1067766"/>
                    <a:gd name="connsiteX47" fmla="*/ 434755 w 1042188"/>
                    <a:gd name="connsiteY47" fmla="*/ 449950 h 1067766"/>
                    <a:gd name="connsiteX48" fmla="*/ 439946 w 1042188"/>
                    <a:gd name="connsiteY48" fmla="*/ 472448 h 1067766"/>
                    <a:gd name="connsiteX49" fmla="*/ 498787 w 1042188"/>
                    <a:gd name="connsiteY49" fmla="*/ 479370 h 1067766"/>
                    <a:gd name="connsiteX50" fmla="*/ 531667 w 1042188"/>
                    <a:gd name="connsiteY50" fmla="*/ 446489 h 1067766"/>
                    <a:gd name="connsiteX51" fmla="*/ 526476 w 1042188"/>
                    <a:gd name="connsiteY51" fmla="*/ 418800 h 1067766"/>
                    <a:gd name="connsiteX52" fmla="*/ 517823 w 1042188"/>
                    <a:gd name="connsiteY52" fmla="*/ 399763 h 1067766"/>
                    <a:gd name="connsiteX53" fmla="*/ 521284 w 1042188"/>
                    <a:gd name="connsiteY53" fmla="*/ 353038 h 1067766"/>
                    <a:gd name="connsiteX54" fmla="*/ 512631 w 1042188"/>
                    <a:gd name="connsiteY54" fmla="*/ 330540 h 1067766"/>
                    <a:gd name="connsiteX55" fmla="*/ 535128 w 1042188"/>
                    <a:gd name="connsiteY55" fmla="*/ 313235 h 1067766"/>
                    <a:gd name="connsiteX56" fmla="*/ 538590 w 1042188"/>
                    <a:gd name="connsiteY56" fmla="*/ 231897 h 1067766"/>
                    <a:gd name="connsiteX57" fmla="*/ 571470 w 1042188"/>
                    <a:gd name="connsiteY57" fmla="*/ 202478 h 1067766"/>
                    <a:gd name="connsiteX58" fmla="*/ 595699 w 1042188"/>
                    <a:gd name="connsiteY58" fmla="*/ 221514 h 1067766"/>
                    <a:gd name="connsiteX59" fmla="*/ 599159 w 1042188"/>
                    <a:gd name="connsiteY59" fmla="*/ 249203 h 1067766"/>
                    <a:gd name="connsiteX60" fmla="*/ 647616 w 1042188"/>
                    <a:gd name="connsiteY60" fmla="*/ 257856 h 1067766"/>
                    <a:gd name="connsiteX61" fmla="*/ 656269 w 1042188"/>
                    <a:gd name="connsiteY61" fmla="*/ 282084 h 1067766"/>
                    <a:gd name="connsiteX62" fmla="*/ 704725 w 1042188"/>
                    <a:gd name="connsiteY62" fmla="*/ 280354 h 1067766"/>
                    <a:gd name="connsiteX63" fmla="*/ 741068 w 1042188"/>
                    <a:gd name="connsiteY63" fmla="*/ 266509 h 1067766"/>
                    <a:gd name="connsiteX64" fmla="*/ 780871 w 1042188"/>
                    <a:gd name="connsiteY64" fmla="*/ 269970 h 1067766"/>
                    <a:gd name="connsiteX65" fmla="*/ 805099 w 1042188"/>
                    <a:gd name="connsiteY65" fmla="*/ 256126 h 1067766"/>
                    <a:gd name="connsiteX66" fmla="*/ 822405 w 1042188"/>
                    <a:gd name="connsiteY66" fmla="*/ 268240 h 1067766"/>
                    <a:gd name="connsiteX67" fmla="*/ 858748 w 1042188"/>
                    <a:gd name="connsiteY67" fmla="*/ 247473 h 1067766"/>
                    <a:gd name="connsiteX68" fmla="*/ 919317 w 1042188"/>
                    <a:gd name="connsiteY68" fmla="*/ 252664 h 1067766"/>
                    <a:gd name="connsiteX69" fmla="*/ 931431 w 1042188"/>
                    <a:gd name="connsiteY69" fmla="*/ 323618 h 1067766"/>
                    <a:gd name="connsiteX70" fmla="*/ 919317 w 1042188"/>
                    <a:gd name="connsiteY70" fmla="*/ 356499 h 1067766"/>
                    <a:gd name="connsiteX71" fmla="*/ 896819 w 1042188"/>
                    <a:gd name="connsiteY71" fmla="*/ 394572 h 1067766"/>
                    <a:gd name="connsiteX72" fmla="*/ 902012 w 1042188"/>
                    <a:gd name="connsiteY72" fmla="*/ 415339 h 1067766"/>
                    <a:gd name="connsiteX73" fmla="*/ 903742 w 1042188"/>
                    <a:gd name="connsiteY73" fmla="*/ 444758 h 1067766"/>
                    <a:gd name="connsiteX74" fmla="*/ 927971 w 1042188"/>
                    <a:gd name="connsiteY74" fmla="*/ 468987 h 1067766"/>
                    <a:gd name="connsiteX75" fmla="*/ 938353 w 1042188"/>
                    <a:gd name="connsiteY75" fmla="*/ 472448 h 1067766"/>
                    <a:gd name="connsiteX76" fmla="*/ 952198 w 1042188"/>
                    <a:gd name="connsiteY76" fmla="*/ 503598 h 1067766"/>
                    <a:gd name="connsiteX77" fmla="*/ 978157 w 1042188"/>
                    <a:gd name="connsiteY77" fmla="*/ 505329 h 1067766"/>
                    <a:gd name="connsiteX78" fmla="*/ 1009308 w 1042188"/>
                    <a:gd name="connsiteY78" fmla="*/ 505329 h 1067766"/>
                    <a:gd name="connsiteX79" fmla="*/ 985079 w 1042188"/>
                    <a:gd name="connsiteY79" fmla="*/ 562438 h 1067766"/>
                    <a:gd name="connsiteX80" fmla="*/ 986809 w 1042188"/>
                    <a:gd name="connsiteY80" fmla="*/ 609163 h 1067766"/>
                    <a:gd name="connsiteX81" fmla="*/ 997194 w 1042188"/>
                    <a:gd name="connsiteY81" fmla="*/ 614355 h 1067766"/>
                    <a:gd name="connsiteX82" fmla="*/ 1000654 w 1042188"/>
                    <a:gd name="connsiteY82" fmla="*/ 648967 h 1067766"/>
                    <a:gd name="connsiteX83" fmla="*/ 990272 w 1042188"/>
                    <a:gd name="connsiteY83" fmla="*/ 657619 h 1067766"/>
                    <a:gd name="connsiteX84" fmla="*/ 1007576 w 1042188"/>
                    <a:gd name="connsiteY84" fmla="*/ 685309 h 1067766"/>
                    <a:gd name="connsiteX85" fmla="*/ 1030075 w 1042188"/>
                    <a:gd name="connsiteY85" fmla="*/ 687039 h 1067766"/>
                    <a:gd name="connsiteX86" fmla="*/ 1035266 w 1042188"/>
                    <a:gd name="connsiteY86" fmla="*/ 699153 h 1067766"/>
                    <a:gd name="connsiteX87" fmla="*/ 1042188 w 1042188"/>
                    <a:gd name="connsiteY87" fmla="*/ 707806 h 1067766"/>
                    <a:gd name="connsiteX88" fmla="*/ 1028343 w 1042188"/>
                    <a:gd name="connsiteY88" fmla="*/ 782221 h 1067766"/>
                    <a:gd name="connsiteX89" fmla="*/ 981618 w 1042188"/>
                    <a:gd name="connsiteY89" fmla="*/ 806449 h 1067766"/>
                    <a:gd name="connsiteX90" fmla="*/ 976427 w 1042188"/>
                    <a:gd name="connsiteY90" fmla="*/ 830677 h 1067766"/>
                    <a:gd name="connsiteX91" fmla="*/ 971235 w 1042188"/>
                    <a:gd name="connsiteY91" fmla="*/ 873942 h 1067766"/>
                    <a:gd name="connsiteX92" fmla="*/ 953929 w 1042188"/>
                    <a:gd name="connsiteY92" fmla="*/ 894708 h 1067766"/>
                    <a:gd name="connsiteX93" fmla="*/ 921048 w 1042188"/>
                    <a:gd name="connsiteY93" fmla="*/ 910284 h 1067766"/>
                    <a:gd name="connsiteX94" fmla="*/ 903742 w 1042188"/>
                    <a:gd name="connsiteY94" fmla="*/ 958740 h 1067766"/>
                    <a:gd name="connsiteX95" fmla="*/ 910664 w 1042188"/>
                    <a:gd name="connsiteY95" fmla="*/ 998543 h 1067766"/>
                    <a:gd name="connsiteX96" fmla="*/ 893359 w 1042188"/>
                    <a:gd name="connsiteY96" fmla="*/ 1002004 h 1067766"/>
                    <a:gd name="connsiteX97" fmla="*/ 876052 w 1042188"/>
                    <a:gd name="connsiteY97" fmla="*/ 989890 h 1067766"/>
                    <a:gd name="connsiteX98" fmla="*/ 855285 w 1042188"/>
                    <a:gd name="connsiteY98" fmla="*/ 1002004 h 1067766"/>
                    <a:gd name="connsiteX99" fmla="*/ 846633 w 1042188"/>
                    <a:gd name="connsiteY99" fmla="*/ 1026232 h 1067766"/>
                    <a:gd name="connsiteX100" fmla="*/ 777410 w 1042188"/>
                    <a:gd name="connsiteY100" fmla="*/ 1050460 h 1067766"/>
                    <a:gd name="connsiteX101" fmla="*/ 725492 w 1042188"/>
                    <a:gd name="connsiteY101" fmla="*/ 1005465 h 1067766"/>
                    <a:gd name="connsiteX102" fmla="*/ 737606 w 1042188"/>
                    <a:gd name="connsiteY102" fmla="*/ 993351 h 1067766"/>
                    <a:gd name="connsiteX103" fmla="*/ 716839 w 1042188"/>
                    <a:gd name="connsiteY103" fmla="*/ 974315 h 1067766"/>
                    <a:gd name="connsiteX104" fmla="*/ 704725 w 1042188"/>
                    <a:gd name="connsiteY104" fmla="*/ 974315 h 1067766"/>
                    <a:gd name="connsiteX105" fmla="*/ 711648 w 1042188"/>
                    <a:gd name="connsiteY105" fmla="*/ 929320 h 1067766"/>
                    <a:gd name="connsiteX106" fmla="*/ 727223 w 1042188"/>
                    <a:gd name="connsiteY106" fmla="*/ 898170 h 1067766"/>
                    <a:gd name="connsiteX107" fmla="*/ 715109 w 1042188"/>
                    <a:gd name="connsiteY107" fmla="*/ 839330 h 1067766"/>
                    <a:gd name="connsiteX108" fmla="*/ 730684 w 1042188"/>
                    <a:gd name="connsiteY108" fmla="*/ 808180 h 1067766"/>
                    <a:gd name="connsiteX109" fmla="*/ 716839 w 1042188"/>
                    <a:gd name="connsiteY109" fmla="*/ 796066 h 1067766"/>
                    <a:gd name="connsiteX110" fmla="*/ 718570 w 1042188"/>
                    <a:gd name="connsiteY110" fmla="*/ 770107 h 1067766"/>
                    <a:gd name="connsiteX111" fmla="*/ 741068 w 1042188"/>
                    <a:gd name="connsiteY111" fmla="*/ 747609 h 1067766"/>
                    <a:gd name="connsiteX112" fmla="*/ 713379 w 1042188"/>
                    <a:gd name="connsiteY112" fmla="*/ 688770 h 1067766"/>
                    <a:gd name="connsiteX113" fmla="*/ 746259 w 1042188"/>
                    <a:gd name="connsiteY113" fmla="*/ 631661 h 1067766"/>
                    <a:gd name="connsiteX114" fmla="*/ 791254 w 1042188"/>
                    <a:gd name="connsiteY114" fmla="*/ 638583 h 1067766"/>
                    <a:gd name="connsiteX115" fmla="*/ 831058 w 1042188"/>
                    <a:gd name="connsiteY115" fmla="*/ 633391 h 1067766"/>
                    <a:gd name="connsiteX116" fmla="*/ 832788 w 1042188"/>
                    <a:gd name="connsiteY116" fmla="*/ 598780 h 1067766"/>
                    <a:gd name="connsiteX117" fmla="*/ 808560 w 1042188"/>
                    <a:gd name="connsiteY117" fmla="*/ 579743 h 1067766"/>
                    <a:gd name="connsiteX118" fmla="*/ 763565 w 1042188"/>
                    <a:gd name="connsiteY118" fmla="*/ 531287 h 1067766"/>
                    <a:gd name="connsiteX119" fmla="*/ 720301 w 1042188"/>
                    <a:gd name="connsiteY119" fmla="*/ 520904 h 1067766"/>
                    <a:gd name="connsiteX120" fmla="*/ 659730 w 1042188"/>
                    <a:gd name="connsiteY120" fmla="*/ 515712 h 1067766"/>
                    <a:gd name="connsiteX121" fmla="*/ 637233 w 1042188"/>
                    <a:gd name="connsiteY121" fmla="*/ 533018 h 1067766"/>
                    <a:gd name="connsiteX122" fmla="*/ 607813 w 1042188"/>
                    <a:gd name="connsiteY122" fmla="*/ 541671 h 1067766"/>
                    <a:gd name="connsiteX123" fmla="*/ 547243 w 1042188"/>
                    <a:gd name="connsiteY123" fmla="*/ 548593 h 1067766"/>
                    <a:gd name="connsiteX124" fmla="*/ 536858 w 1042188"/>
                    <a:gd name="connsiteY124" fmla="*/ 588396 h 1067766"/>
                    <a:gd name="connsiteX125" fmla="*/ 519554 w 1042188"/>
                    <a:gd name="connsiteY125" fmla="*/ 612624 h 1067766"/>
                    <a:gd name="connsiteX126" fmla="*/ 516092 w 1042188"/>
                    <a:gd name="connsiteY126" fmla="*/ 643775 h 1067766"/>
                    <a:gd name="connsiteX127" fmla="*/ 510900 w 1042188"/>
                    <a:gd name="connsiteY127" fmla="*/ 681847 h 1067766"/>
                    <a:gd name="connsiteX128" fmla="*/ 464175 w 1042188"/>
                    <a:gd name="connsiteY128" fmla="*/ 697423 h 1067766"/>
                    <a:gd name="connsiteX129" fmla="*/ 400143 w 1042188"/>
                    <a:gd name="connsiteY129" fmla="*/ 728573 h 1067766"/>
                    <a:gd name="connsiteX130" fmla="*/ 377645 w 1042188"/>
                    <a:gd name="connsiteY130" fmla="*/ 754532 h 1067766"/>
                    <a:gd name="connsiteX131" fmla="*/ 362070 w 1042188"/>
                    <a:gd name="connsiteY131" fmla="*/ 802988 h 1067766"/>
                    <a:gd name="connsiteX132" fmla="*/ 367263 w 1042188"/>
                    <a:gd name="connsiteY132" fmla="*/ 839330 h 1067766"/>
                    <a:gd name="connsiteX133" fmla="*/ 341303 w 1042188"/>
                    <a:gd name="connsiteY133" fmla="*/ 879133 h 1067766"/>
                    <a:gd name="connsiteX134" fmla="*/ 311884 w 1042188"/>
                    <a:gd name="connsiteY134" fmla="*/ 910284 h 1067766"/>
                    <a:gd name="connsiteX135" fmla="*/ 277272 w 1042188"/>
                    <a:gd name="connsiteY135" fmla="*/ 925859 h 1067766"/>
                    <a:gd name="connsiteX136" fmla="*/ 261697 w 1042188"/>
                    <a:gd name="connsiteY136" fmla="*/ 950087 h 1067766"/>
                    <a:gd name="connsiteX137" fmla="*/ 254774 w 1042188"/>
                    <a:gd name="connsiteY137" fmla="*/ 998543 h 1067766"/>
                    <a:gd name="connsiteX138" fmla="*/ 256505 w 1042188"/>
                    <a:gd name="connsiteY138" fmla="*/ 1026232 h 1067766"/>
                    <a:gd name="connsiteX139" fmla="*/ 277272 w 1042188"/>
                    <a:gd name="connsiteY139" fmla="*/ 1048730 h 1067766"/>
                    <a:gd name="connsiteX140" fmla="*/ 279002 w 1042188"/>
                    <a:gd name="connsiteY140" fmla="*/ 1067766 h 1067766"/>
                    <a:gd name="connsiteX141" fmla="*/ 206318 w 1042188"/>
                    <a:gd name="connsiteY141" fmla="*/ 1041808 h 1067766"/>
                    <a:gd name="connsiteX142" fmla="*/ 118059 w 1042188"/>
                    <a:gd name="connsiteY142" fmla="*/ 1007196 h 1067766"/>
                    <a:gd name="connsiteX143" fmla="*/ 47105 w 1042188"/>
                    <a:gd name="connsiteY143" fmla="*/ 993351 h 1067766"/>
                    <a:gd name="connsiteX144" fmla="*/ 0 w 1042188"/>
                    <a:gd name="connsiteY144" fmla="*/ 998704 h 106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</a:cxnLst>
                  <a:rect l="l" t="t" r="r" b="b"/>
                  <a:pathLst>
                    <a:path w="1042188" h="1067766">
                      <a:moveTo>
                        <a:pt x="0" y="389731"/>
                      </a:moveTo>
                      <a:lnTo>
                        <a:pt x="28069" y="385054"/>
                      </a:lnTo>
                      <a:lnTo>
                        <a:pt x="35856" y="372074"/>
                      </a:lnTo>
                      <a:lnTo>
                        <a:pt x="69603" y="364287"/>
                      </a:lnTo>
                      <a:lnTo>
                        <a:pt x="82582" y="348711"/>
                      </a:lnTo>
                      <a:lnTo>
                        <a:pt x="108540" y="340924"/>
                      </a:lnTo>
                      <a:lnTo>
                        <a:pt x="118923" y="312370"/>
                      </a:lnTo>
                      <a:lnTo>
                        <a:pt x="144883" y="299390"/>
                      </a:lnTo>
                      <a:lnTo>
                        <a:pt x="165650" y="307177"/>
                      </a:lnTo>
                      <a:lnTo>
                        <a:pt x="168245" y="289006"/>
                      </a:lnTo>
                      <a:lnTo>
                        <a:pt x="204587" y="283815"/>
                      </a:lnTo>
                      <a:lnTo>
                        <a:pt x="212375" y="250069"/>
                      </a:lnTo>
                      <a:lnTo>
                        <a:pt x="194205" y="234493"/>
                      </a:lnTo>
                      <a:lnTo>
                        <a:pt x="196800" y="221514"/>
                      </a:lnTo>
                      <a:lnTo>
                        <a:pt x="189012" y="205939"/>
                      </a:lnTo>
                      <a:lnTo>
                        <a:pt x="191608" y="187768"/>
                      </a:lnTo>
                      <a:lnTo>
                        <a:pt x="217567" y="187768"/>
                      </a:lnTo>
                      <a:lnTo>
                        <a:pt x="222758" y="148830"/>
                      </a:lnTo>
                      <a:lnTo>
                        <a:pt x="199396" y="133255"/>
                      </a:lnTo>
                      <a:lnTo>
                        <a:pt x="214971" y="91721"/>
                      </a:lnTo>
                      <a:lnTo>
                        <a:pt x="212375" y="81337"/>
                      </a:lnTo>
                      <a:lnTo>
                        <a:pt x="225354" y="60570"/>
                      </a:lnTo>
                      <a:lnTo>
                        <a:pt x="243525" y="65762"/>
                      </a:lnTo>
                      <a:lnTo>
                        <a:pt x="256505" y="39803"/>
                      </a:lnTo>
                      <a:lnTo>
                        <a:pt x="256505" y="19036"/>
                      </a:lnTo>
                      <a:lnTo>
                        <a:pt x="269485" y="866"/>
                      </a:lnTo>
                      <a:lnTo>
                        <a:pt x="269365" y="643"/>
                      </a:lnTo>
                      <a:lnTo>
                        <a:pt x="272080" y="0"/>
                      </a:lnTo>
                      <a:lnTo>
                        <a:pt x="289386" y="48456"/>
                      </a:lnTo>
                      <a:lnTo>
                        <a:pt x="285925" y="64031"/>
                      </a:lnTo>
                      <a:lnTo>
                        <a:pt x="289386" y="81337"/>
                      </a:lnTo>
                      <a:lnTo>
                        <a:pt x="308422" y="96912"/>
                      </a:lnTo>
                      <a:lnTo>
                        <a:pt x="310153" y="124602"/>
                      </a:lnTo>
                      <a:lnTo>
                        <a:pt x="306692" y="136716"/>
                      </a:lnTo>
                      <a:lnTo>
                        <a:pt x="303231" y="171327"/>
                      </a:lnTo>
                      <a:lnTo>
                        <a:pt x="292847" y="188633"/>
                      </a:lnTo>
                      <a:lnTo>
                        <a:pt x="303231" y="216322"/>
                      </a:lnTo>
                      <a:lnTo>
                        <a:pt x="298039" y="250934"/>
                      </a:lnTo>
                      <a:lnTo>
                        <a:pt x="275541" y="269970"/>
                      </a:lnTo>
                      <a:lnTo>
                        <a:pt x="304962" y="289006"/>
                      </a:lnTo>
                      <a:cubicBezTo>
                        <a:pt x="305539" y="302851"/>
                        <a:pt x="306115" y="316695"/>
                        <a:pt x="306692" y="330540"/>
                      </a:cubicBezTo>
                      <a:lnTo>
                        <a:pt x="329189" y="346116"/>
                      </a:lnTo>
                      <a:lnTo>
                        <a:pt x="358609" y="318426"/>
                      </a:lnTo>
                      <a:lnTo>
                        <a:pt x="400143" y="347846"/>
                      </a:lnTo>
                      <a:lnTo>
                        <a:pt x="386298" y="385919"/>
                      </a:lnTo>
                      <a:lnTo>
                        <a:pt x="412257" y="420530"/>
                      </a:lnTo>
                      <a:lnTo>
                        <a:pt x="413988" y="444758"/>
                      </a:lnTo>
                      <a:lnTo>
                        <a:pt x="434755" y="449950"/>
                      </a:lnTo>
                      <a:lnTo>
                        <a:pt x="439946" y="472448"/>
                      </a:lnTo>
                      <a:lnTo>
                        <a:pt x="498787" y="479370"/>
                      </a:lnTo>
                      <a:lnTo>
                        <a:pt x="531667" y="446489"/>
                      </a:lnTo>
                      <a:lnTo>
                        <a:pt x="526476" y="418800"/>
                      </a:lnTo>
                      <a:lnTo>
                        <a:pt x="517823" y="399763"/>
                      </a:lnTo>
                      <a:lnTo>
                        <a:pt x="521284" y="353038"/>
                      </a:lnTo>
                      <a:lnTo>
                        <a:pt x="512631" y="330540"/>
                      </a:lnTo>
                      <a:lnTo>
                        <a:pt x="535128" y="313235"/>
                      </a:lnTo>
                      <a:lnTo>
                        <a:pt x="538590" y="231897"/>
                      </a:lnTo>
                      <a:lnTo>
                        <a:pt x="571470" y="202478"/>
                      </a:lnTo>
                      <a:lnTo>
                        <a:pt x="595699" y="221514"/>
                      </a:lnTo>
                      <a:lnTo>
                        <a:pt x="599159" y="249203"/>
                      </a:lnTo>
                      <a:lnTo>
                        <a:pt x="647616" y="257856"/>
                      </a:lnTo>
                      <a:lnTo>
                        <a:pt x="656269" y="282084"/>
                      </a:lnTo>
                      <a:lnTo>
                        <a:pt x="704725" y="280354"/>
                      </a:lnTo>
                      <a:lnTo>
                        <a:pt x="741068" y="266509"/>
                      </a:lnTo>
                      <a:lnTo>
                        <a:pt x="780871" y="269970"/>
                      </a:lnTo>
                      <a:lnTo>
                        <a:pt x="805099" y="256126"/>
                      </a:lnTo>
                      <a:lnTo>
                        <a:pt x="822405" y="268240"/>
                      </a:lnTo>
                      <a:lnTo>
                        <a:pt x="858748" y="247473"/>
                      </a:lnTo>
                      <a:lnTo>
                        <a:pt x="919317" y="252664"/>
                      </a:lnTo>
                      <a:lnTo>
                        <a:pt x="931431" y="323618"/>
                      </a:lnTo>
                      <a:lnTo>
                        <a:pt x="919317" y="356499"/>
                      </a:lnTo>
                      <a:lnTo>
                        <a:pt x="896819" y="394572"/>
                      </a:lnTo>
                      <a:lnTo>
                        <a:pt x="902012" y="415339"/>
                      </a:lnTo>
                      <a:cubicBezTo>
                        <a:pt x="902589" y="425145"/>
                        <a:pt x="903165" y="434952"/>
                        <a:pt x="903742" y="444758"/>
                      </a:cubicBezTo>
                      <a:lnTo>
                        <a:pt x="927971" y="468987"/>
                      </a:lnTo>
                      <a:lnTo>
                        <a:pt x="938353" y="472448"/>
                      </a:lnTo>
                      <a:lnTo>
                        <a:pt x="952198" y="503598"/>
                      </a:lnTo>
                      <a:lnTo>
                        <a:pt x="978157" y="505329"/>
                      </a:lnTo>
                      <a:lnTo>
                        <a:pt x="1009308" y="505329"/>
                      </a:lnTo>
                      <a:lnTo>
                        <a:pt x="985079" y="562438"/>
                      </a:lnTo>
                      <a:cubicBezTo>
                        <a:pt x="985656" y="578013"/>
                        <a:pt x="986232" y="593588"/>
                        <a:pt x="986809" y="609163"/>
                      </a:cubicBezTo>
                      <a:lnTo>
                        <a:pt x="997194" y="614355"/>
                      </a:lnTo>
                      <a:lnTo>
                        <a:pt x="1000654" y="648967"/>
                      </a:lnTo>
                      <a:lnTo>
                        <a:pt x="990272" y="657619"/>
                      </a:lnTo>
                      <a:lnTo>
                        <a:pt x="1007576" y="685309"/>
                      </a:lnTo>
                      <a:lnTo>
                        <a:pt x="1030075" y="687039"/>
                      </a:lnTo>
                      <a:lnTo>
                        <a:pt x="1035266" y="699153"/>
                      </a:lnTo>
                      <a:lnTo>
                        <a:pt x="1042188" y="707806"/>
                      </a:lnTo>
                      <a:lnTo>
                        <a:pt x="1028343" y="782221"/>
                      </a:lnTo>
                      <a:lnTo>
                        <a:pt x="981618" y="806449"/>
                      </a:lnTo>
                      <a:lnTo>
                        <a:pt x="976427" y="830677"/>
                      </a:lnTo>
                      <a:lnTo>
                        <a:pt x="971235" y="873942"/>
                      </a:lnTo>
                      <a:lnTo>
                        <a:pt x="953929" y="894708"/>
                      </a:lnTo>
                      <a:lnTo>
                        <a:pt x="921048" y="910284"/>
                      </a:lnTo>
                      <a:lnTo>
                        <a:pt x="903742" y="958740"/>
                      </a:lnTo>
                      <a:lnTo>
                        <a:pt x="910664" y="998543"/>
                      </a:lnTo>
                      <a:lnTo>
                        <a:pt x="893359" y="1002004"/>
                      </a:lnTo>
                      <a:lnTo>
                        <a:pt x="876052" y="989890"/>
                      </a:lnTo>
                      <a:lnTo>
                        <a:pt x="855285" y="1002004"/>
                      </a:lnTo>
                      <a:lnTo>
                        <a:pt x="846633" y="1026232"/>
                      </a:lnTo>
                      <a:lnTo>
                        <a:pt x="777410" y="1050460"/>
                      </a:lnTo>
                      <a:lnTo>
                        <a:pt x="725492" y="1005465"/>
                      </a:lnTo>
                      <a:lnTo>
                        <a:pt x="737606" y="993351"/>
                      </a:lnTo>
                      <a:lnTo>
                        <a:pt x="716839" y="974315"/>
                      </a:lnTo>
                      <a:lnTo>
                        <a:pt x="704725" y="974315"/>
                      </a:lnTo>
                      <a:lnTo>
                        <a:pt x="711648" y="929320"/>
                      </a:lnTo>
                      <a:lnTo>
                        <a:pt x="727223" y="898170"/>
                      </a:lnTo>
                      <a:lnTo>
                        <a:pt x="715109" y="839330"/>
                      </a:lnTo>
                      <a:lnTo>
                        <a:pt x="730684" y="808180"/>
                      </a:lnTo>
                      <a:lnTo>
                        <a:pt x="716839" y="796066"/>
                      </a:lnTo>
                      <a:lnTo>
                        <a:pt x="718570" y="770107"/>
                      </a:lnTo>
                      <a:lnTo>
                        <a:pt x="741068" y="747609"/>
                      </a:lnTo>
                      <a:lnTo>
                        <a:pt x="713379" y="688770"/>
                      </a:lnTo>
                      <a:lnTo>
                        <a:pt x="746259" y="631661"/>
                      </a:lnTo>
                      <a:lnTo>
                        <a:pt x="791254" y="638583"/>
                      </a:lnTo>
                      <a:lnTo>
                        <a:pt x="831058" y="633391"/>
                      </a:lnTo>
                      <a:cubicBezTo>
                        <a:pt x="831635" y="621854"/>
                        <a:pt x="832211" y="610317"/>
                        <a:pt x="832788" y="598780"/>
                      </a:cubicBezTo>
                      <a:lnTo>
                        <a:pt x="808560" y="579743"/>
                      </a:lnTo>
                      <a:lnTo>
                        <a:pt x="763565" y="531287"/>
                      </a:lnTo>
                      <a:lnTo>
                        <a:pt x="720301" y="520904"/>
                      </a:lnTo>
                      <a:lnTo>
                        <a:pt x="659730" y="515712"/>
                      </a:lnTo>
                      <a:lnTo>
                        <a:pt x="637233" y="533018"/>
                      </a:lnTo>
                      <a:lnTo>
                        <a:pt x="607813" y="541671"/>
                      </a:lnTo>
                      <a:lnTo>
                        <a:pt x="547243" y="548593"/>
                      </a:lnTo>
                      <a:lnTo>
                        <a:pt x="536858" y="588396"/>
                      </a:lnTo>
                      <a:lnTo>
                        <a:pt x="519554" y="612624"/>
                      </a:lnTo>
                      <a:lnTo>
                        <a:pt x="516092" y="643775"/>
                      </a:lnTo>
                      <a:lnTo>
                        <a:pt x="510900" y="681847"/>
                      </a:lnTo>
                      <a:lnTo>
                        <a:pt x="464175" y="697423"/>
                      </a:lnTo>
                      <a:lnTo>
                        <a:pt x="400143" y="728573"/>
                      </a:lnTo>
                      <a:lnTo>
                        <a:pt x="377645" y="754532"/>
                      </a:lnTo>
                      <a:lnTo>
                        <a:pt x="362070" y="802988"/>
                      </a:lnTo>
                      <a:lnTo>
                        <a:pt x="367263" y="839330"/>
                      </a:lnTo>
                      <a:lnTo>
                        <a:pt x="341303" y="879133"/>
                      </a:lnTo>
                      <a:lnTo>
                        <a:pt x="311884" y="910284"/>
                      </a:lnTo>
                      <a:lnTo>
                        <a:pt x="277272" y="925859"/>
                      </a:lnTo>
                      <a:lnTo>
                        <a:pt x="261697" y="950087"/>
                      </a:lnTo>
                      <a:lnTo>
                        <a:pt x="254774" y="998543"/>
                      </a:lnTo>
                      <a:lnTo>
                        <a:pt x="256505" y="1026232"/>
                      </a:lnTo>
                      <a:lnTo>
                        <a:pt x="277272" y="1048730"/>
                      </a:lnTo>
                      <a:lnTo>
                        <a:pt x="279002" y="1067766"/>
                      </a:lnTo>
                      <a:lnTo>
                        <a:pt x="206318" y="1041808"/>
                      </a:lnTo>
                      <a:lnTo>
                        <a:pt x="118059" y="1007196"/>
                      </a:lnTo>
                      <a:lnTo>
                        <a:pt x="47105" y="993351"/>
                      </a:lnTo>
                      <a:lnTo>
                        <a:pt x="0" y="998704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DCC63AAA-9CA5-A675-B205-933F75FF5E84}"/>
                    </a:ext>
                  </a:extLst>
                </p:cNvPr>
                <p:cNvSpPr/>
                <p:nvPr/>
              </p:nvSpPr>
              <p:spPr>
                <a:xfrm>
                  <a:off x="969497" y="2076969"/>
                  <a:ext cx="791739" cy="813372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5C63EE25-BDF1-9C08-BD04-ACB078DA4A4F}"/>
                    </a:ext>
                  </a:extLst>
                </p:cNvPr>
                <p:cNvSpPr/>
                <p:nvPr/>
              </p:nvSpPr>
              <p:spPr>
                <a:xfrm>
                  <a:off x="1592505" y="2148354"/>
                  <a:ext cx="827043" cy="400196"/>
                </a:xfrm>
                <a:custGeom>
                  <a:avLst/>
                  <a:gdLst>
                    <a:gd name="connsiteX0" fmla="*/ 309564 w 3034664"/>
                    <a:gd name="connsiteY0" fmla="*/ 0 h 1468436"/>
                    <a:gd name="connsiteX1" fmla="*/ 423860 w 3034664"/>
                    <a:gd name="connsiteY1" fmla="*/ 109536 h 1468436"/>
                    <a:gd name="connsiteX2" fmla="*/ 495300 w 3034664"/>
                    <a:gd name="connsiteY2" fmla="*/ 80962 h 1468436"/>
                    <a:gd name="connsiteX3" fmla="*/ 552448 w 3034664"/>
                    <a:gd name="connsiteY3" fmla="*/ 123824 h 1468436"/>
                    <a:gd name="connsiteX4" fmla="*/ 642936 w 3034664"/>
                    <a:gd name="connsiteY4" fmla="*/ 123824 h 1468436"/>
                    <a:gd name="connsiteX5" fmla="*/ 785812 w 3034664"/>
                    <a:gd name="connsiteY5" fmla="*/ 204788 h 1468436"/>
                    <a:gd name="connsiteX6" fmla="*/ 866772 w 3034664"/>
                    <a:gd name="connsiteY6" fmla="*/ 200024 h 1468436"/>
                    <a:gd name="connsiteX7" fmla="*/ 981076 w 3034664"/>
                    <a:gd name="connsiteY7" fmla="*/ 233362 h 1468436"/>
                    <a:gd name="connsiteX8" fmla="*/ 1076324 w 3034664"/>
                    <a:gd name="connsiteY8" fmla="*/ 209550 h 1468436"/>
                    <a:gd name="connsiteX9" fmla="*/ 1162048 w 3034664"/>
                    <a:gd name="connsiteY9" fmla="*/ 290512 h 1468436"/>
                    <a:gd name="connsiteX10" fmla="*/ 1166812 w 3034664"/>
                    <a:gd name="connsiteY10" fmla="*/ 328612 h 1468436"/>
                    <a:gd name="connsiteX11" fmla="*/ 1219200 w 3034664"/>
                    <a:gd name="connsiteY11" fmla="*/ 390524 h 1468436"/>
                    <a:gd name="connsiteX12" fmla="*/ 1319212 w 3034664"/>
                    <a:gd name="connsiteY12" fmla="*/ 395288 h 1468436"/>
                    <a:gd name="connsiteX13" fmla="*/ 1400172 w 3034664"/>
                    <a:gd name="connsiteY13" fmla="*/ 495300 h 1468436"/>
                    <a:gd name="connsiteX14" fmla="*/ 1447800 w 3034664"/>
                    <a:gd name="connsiteY14" fmla="*/ 476250 h 1468436"/>
                    <a:gd name="connsiteX15" fmla="*/ 1533524 w 3034664"/>
                    <a:gd name="connsiteY15" fmla="*/ 485776 h 1468436"/>
                    <a:gd name="connsiteX16" fmla="*/ 1776412 w 3034664"/>
                    <a:gd name="connsiteY16" fmla="*/ 423862 h 1468436"/>
                    <a:gd name="connsiteX17" fmla="*/ 1857372 w 3034664"/>
                    <a:gd name="connsiteY17" fmla="*/ 352424 h 1468436"/>
                    <a:gd name="connsiteX18" fmla="*/ 1866900 w 3034664"/>
                    <a:gd name="connsiteY18" fmla="*/ 461962 h 1468436"/>
                    <a:gd name="connsiteX19" fmla="*/ 1909764 w 3034664"/>
                    <a:gd name="connsiteY19" fmla="*/ 533400 h 1468436"/>
                    <a:gd name="connsiteX20" fmla="*/ 2024060 w 3034664"/>
                    <a:gd name="connsiteY20" fmla="*/ 447676 h 1468436"/>
                    <a:gd name="connsiteX21" fmla="*/ 2062164 w 3034664"/>
                    <a:gd name="connsiteY21" fmla="*/ 476250 h 1468436"/>
                    <a:gd name="connsiteX22" fmla="*/ 2114548 w 3034664"/>
                    <a:gd name="connsiteY22" fmla="*/ 481012 h 1468436"/>
                    <a:gd name="connsiteX23" fmla="*/ 2128836 w 3034664"/>
                    <a:gd name="connsiteY23" fmla="*/ 423862 h 1468436"/>
                    <a:gd name="connsiteX24" fmla="*/ 2190748 w 3034664"/>
                    <a:gd name="connsiteY24" fmla="*/ 371476 h 1468436"/>
                    <a:gd name="connsiteX25" fmla="*/ 2357436 w 3034664"/>
                    <a:gd name="connsiteY25" fmla="*/ 371476 h 1468436"/>
                    <a:gd name="connsiteX26" fmla="*/ 2490788 w 3034664"/>
                    <a:gd name="connsiteY26" fmla="*/ 423862 h 1468436"/>
                    <a:gd name="connsiteX27" fmla="*/ 2538412 w 3034664"/>
                    <a:gd name="connsiteY27" fmla="*/ 400050 h 1468436"/>
                    <a:gd name="connsiteX28" fmla="*/ 2519364 w 3034664"/>
                    <a:gd name="connsiteY28" fmla="*/ 323850 h 1468436"/>
                    <a:gd name="connsiteX29" fmla="*/ 2566988 w 3034664"/>
                    <a:gd name="connsiteY29" fmla="*/ 300036 h 1468436"/>
                    <a:gd name="connsiteX30" fmla="*/ 2633660 w 3034664"/>
                    <a:gd name="connsiteY30" fmla="*/ 347662 h 1468436"/>
                    <a:gd name="connsiteX31" fmla="*/ 2728912 w 3034664"/>
                    <a:gd name="connsiteY31" fmla="*/ 333376 h 1468436"/>
                    <a:gd name="connsiteX32" fmla="*/ 2747964 w 3034664"/>
                    <a:gd name="connsiteY32" fmla="*/ 381000 h 1468436"/>
                    <a:gd name="connsiteX33" fmla="*/ 2833688 w 3034664"/>
                    <a:gd name="connsiteY33" fmla="*/ 381000 h 1468436"/>
                    <a:gd name="connsiteX34" fmla="*/ 2933700 w 3034664"/>
                    <a:gd name="connsiteY34" fmla="*/ 442912 h 1468436"/>
                    <a:gd name="connsiteX35" fmla="*/ 2934476 w 3034664"/>
                    <a:gd name="connsiteY35" fmla="*/ 432574 h 1468436"/>
                    <a:gd name="connsiteX36" fmla="*/ 2943224 w 3034664"/>
                    <a:gd name="connsiteY36" fmla="*/ 442912 h 1468436"/>
                    <a:gd name="connsiteX37" fmla="*/ 2920364 w 3034664"/>
                    <a:gd name="connsiteY37" fmla="*/ 534352 h 1468436"/>
                    <a:gd name="connsiteX38" fmla="*/ 2966084 w 3034664"/>
                    <a:gd name="connsiteY38" fmla="*/ 564832 h 1468436"/>
                    <a:gd name="connsiteX39" fmla="*/ 2981324 w 3034664"/>
                    <a:gd name="connsiteY39" fmla="*/ 671512 h 1468436"/>
                    <a:gd name="connsiteX40" fmla="*/ 3034664 w 3034664"/>
                    <a:gd name="connsiteY40" fmla="*/ 755332 h 1468436"/>
                    <a:gd name="connsiteX41" fmla="*/ 2927984 w 3034664"/>
                    <a:gd name="connsiteY41" fmla="*/ 831532 h 1468436"/>
                    <a:gd name="connsiteX42" fmla="*/ 2927984 w 3034664"/>
                    <a:gd name="connsiteY42" fmla="*/ 915352 h 1468436"/>
                    <a:gd name="connsiteX43" fmla="*/ 2886868 w 3034664"/>
                    <a:gd name="connsiteY43" fmla="*/ 985836 h 1468436"/>
                    <a:gd name="connsiteX44" fmla="*/ 2838448 w 3034664"/>
                    <a:gd name="connsiteY44" fmla="*/ 985836 h 1468436"/>
                    <a:gd name="connsiteX45" fmla="*/ 2768600 w 3034664"/>
                    <a:gd name="connsiteY45" fmla="*/ 976312 h 1468436"/>
                    <a:gd name="connsiteX46" fmla="*/ 2730500 w 3034664"/>
                    <a:gd name="connsiteY46" fmla="*/ 989012 h 1468436"/>
                    <a:gd name="connsiteX47" fmla="*/ 2682876 w 3034664"/>
                    <a:gd name="connsiteY47" fmla="*/ 989012 h 1468436"/>
                    <a:gd name="connsiteX48" fmla="*/ 2647948 w 3034664"/>
                    <a:gd name="connsiteY48" fmla="*/ 1017588 h 1468436"/>
                    <a:gd name="connsiteX49" fmla="*/ 2644772 w 3034664"/>
                    <a:gd name="connsiteY49" fmla="*/ 1049336 h 1468436"/>
                    <a:gd name="connsiteX50" fmla="*/ 2673348 w 3034664"/>
                    <a:gd name="connsiteY50" fmla="*/ 1106488 h 1468436"/>
                    <a:gd name="connsiteX51" fmla="*/ 2597148 w 3034664"/>
                    <a:gd name="connsiteY51" fmla="*/ 1109662 h 1468436"/>
                    <a:gd name="connsiteX52" fmla="*/ 2559048 w 3034664"/>
                    <a:gd name="connsiteY52" fmla="*/ 1074736 h 1468436"/>
                    <a:gd name="connsiteX53" fmla="*/ 2524124 w 3034664"/>
                    <a:gd name="connsiteY53" fmla="*/ 1166812 h 1468436"/>
                    <a:gd name="connsiteX54" fmla="*/ 2524124 w 3034664"/>
                    <a:gd name="connsiteY54" fmla="*/ 1230312 h 1468436"/>
                    <a:gd name="connsiteX55" fmla="*/ 2613024 w 3034664"/>
                    <a:gd name="connsiteY55" fmla="*/ 1236662 h 1468436"/>
                    <a:gd name="connsiteX56" fmla="*/ 2660648 w 3034664"/>
                    <a:gd name="connsiteY56" fmla="*/ 1300162 h 1468436"/>
                    <a:gd name="connsiteX57" fmla="*/ 2714624 w 3034664"/>
                    <a:gd name="connsiteY57" fmla="*/ 1344612 h 1468436"/>
                    <a:gd name="connsiteX58" fmla="*/ 2686048 w 3034664"/>
                    <a:gd name="connsiteY58" fmla="*/ 1370012 h 1468436"/>
                    <a:gd name="connsiteX59" fmla="*/ 2581276 w 3034664"/>
                    <a:gd name="connsiteY59" fmla="*/ 1370012 h 1468436"/>
                    <a:gd name="connsiteX60" fmla="*/ 2549524 w 3034664"/>
                    <a:gd name="connsiteY60" fmla="*/ 1338262 h 1468436"/>
                    <a:gd name="connsiteX61" fmla="*/ 2498724 w 3034664"/>
                    <a:gd name="connsiteY61" fmla="*/ 1328736 h 1468436"/>
                    <a:gd name="connsiteX62" fmla="*/ 2390772 w 3034664"/>
                    <a:gd name="connsiteY62" fmla="*/ 1366836 h 1468436"/>
                    <a:gd name="connsiteX63" fmla="*/ 2365372 w 3034664"/>
                    <a:gd name="connsiteY63" fmla="*/ 1341436 h 1468436"/>
                    <a:gd name="connsiteX64" fmla="*/ 2378076 w 3034664"/>
                    <a:gd name="connsiteY64" fmla="*/ 1290636 h 1468436"/>
                    <a:gd name="connsiteX65" fmla="*/ 2282824 w 3034664"/>
                    <a:gd name="connsiteY65" fmla="*/ 1268412 h 1468436"/>
                    <a:gd name="connsiteX66" fmla="*/ 2263772 w 3034664"/>
                    <a:gd name="connsiteY66" fmla="*/ 1195388 h 1468436"/>
                    <a:gd name="connsiteX67" fmla="*/ 2241548 w 3034664"/>
                    <a:gd name="connsiteY67" fmla="*/ 1163636 h 1468436"/>
                    <a:gd name="connsiteX68" fmla="*/ 2120900 w 3034664"/>
                    <a:gd name="connsiteY68" fmla="*/ 1077912 h 1468436"/>
                    <a:gd name="connsiteX69" fmla="*/ 2066924 w 3034664"/>
                    <a:gd name="connsiteY69" fmla="*/ 1052512 h 1468436"/>
                    <a:gd name="connsiteX70" fmla="*/ 1993900 w 3034664"/>
                    <a:gd name="connsiteY70" fmla="*/ 1052512 h 1468436"/>
                    <a:gd name="connsiteX71" fmla="*/ 1939924 w 3034664"/>
                    <a:gd name="connsiteY71" fmla="*/ 1008062 h 1468436"/>
                    <a:gd name="connsiteX72" fmla="*/ 1831972 w 3034664"/>
                    <a:gd name="connsiteY72" fmla="*/ 960436 h 1468436"/>
                    <a:gd name="connsiteX73" fmla="*/ 1806572 w 3034664"/>
                    <a:gd name="connsiteY73" fmla="*/ 985836 h 1468436"/>
                    <a:gd name="connsiteX74" fmla="*/ 1803400 w 3034664"/>
                    <a:gd name="connsiteY74" fmla="*/ 1011236 h 1468436"/>
                    <a:gd name="connsiteX75" fmla="*/ 1736724 w 3034664"/>
                    <a:gd name="connsiteY75" fmla="*/ 1042988 h 1468436"/>
                    <a:gd name="connsiteX76" fmla="*/ 1739900 w 3034664"/>
                    <a:gd name="connsiteY76" fmla="*/ 1103312 h 1468436"/>
                    <a:gd name="connsiteX77" fmla="*/ 1701800 w 3034664"/>
                    <a:gd name="connsiteY77" fmla="*/ 1096962 h 1468436"/>
                    <a:gd name="connsiteX78" fmla="*/ 1670048 w 3034664"/>
                    <a:gd name="connsiteY78" fmla="*/ 1052512 h 1468436"/>
                    <a:gd name="connsiteX79" fmla="*/ 1625600 w 3034664"/>
                    <a:gd name="connsiteY79" fmla="*/ 1046162 h 1468436"/>
                    <a:gd name="connsiteX80" fmla="*/ 1603372 w 3034664"/>
                    <a:gd name="connsiteY80" fmla="*/ 1093788 h 1468436"/>
                    <a:gd name="connsiteX81" fmla="*/ 1727200 w 3034664"/>
                    <a:gd name="connsiteY81" fmla="*/ 1179512 h 1468436"/>
                    <a:gd name="connsiteX82" fmla="*/ 1679572 w 3034664"/>
                    <a:gd name="connsiteY82" fmla="*/ 1217612 h 1468436"/>
                    <a:gd name="connsiteX83" fmla="*/ 1666876 w 3034664"/>
                    <a:gd name="connsiteY83" fmla="*/ 1258888 h 1468436"/>
                    <a:gd name="connsiteX84" fmla="*/ 1676400 w 3034664"/>
                    <a:gd name="connsiteY84" fmla="*/ 1287462 h 1468436"/>
                    <a:gd name="connsiteX85" fmla="*/ 1698624 w 3034664"/>
                    <a:gd name="connsiteY85" fmla="*/ 1392236 h 1468436"/>
                    <a:gd name="connsiteX86" fmla="*/ 1651000 w 3034664"/>
                    <a:gd name="connsiteY86" fmla="*/ 1468436 h 1468436"/>
                    <a:gd name="connsiteX87" fmla="*/ 1600200 w 3034664"/>
                    <a:gd name="connsiteY87" fmla="*/ 1414462 h 1468436"/>
                    <a:gd name="connsiteX88" fmla="*/ 1603372 w 3034664"/>
                    <a:gd name="connsiteY88" fmla="*/ 1379536 h 1468436"/>
                    <a:gd name="connsiteX89" fmla="*/ 1441448 w 3034664"/>
                    <a:gd name="connsiteY89" fmla="*/ 1195388 h 1468436"/>
                    <a:gd name="connsiteX90" fmla="*/ 1295400 w 3034664"/>
                    <a:gd name="connsiteY90" fmla="*/ 1116012 h 1468436"/>
                    <a:gd name="connsiteX91" fmla="*/ 1149348 w 3034664"/>
                    <a:gd name="connsiteY91" fmla="*/ 1087436 h 1468436"/>
                    <a:gd name="connsiteX92" fmla="*/ 1076324 w 3034664"/>
                    <a:gd name="connsiteY92" fmla="*/ 1052512 h 1468436"/>
                    <a:gd name="connsiteX93" fmla="*/ 1009648 w 3034664"/>
                    <a:gd name="connsiteY93" fmla="*/ 1125536 h 1468436"/>
                    <a:gd name="connsiteX94" fmla="*/ 920748 w 3034664"/>
                    <a:gd name="connsiteY94" fmla="*/ 1074736 h 1468436"/>
                    <a:gd name="connsiteX95" fmla="*/ 876300 w 3034664"/>
                    <a:gd name="connsiteY95" fmla="*/ 944562 h 1468436"/>
                    <a:gd name="connsiteX96" fmla="*/ 822324 w 3034664"/>
                    <a:gd name="connsiteY96" fmla="*/ 912812 h 1468436"/>
                    <a:gd name="connsiteX97" fmla="*/ 781048 w 3034664"/>
                    <a:gd name="connsiteY97" fmla="*/ 954088 h 1468436"/>
                    <a:gd name="connsiteX98" fmla="*/ 701676 w 3034664"/>
                    <a:gd name="connsiteY98" fmla="*/ 865188 h 1468436"/>
                    <a:gd name="connsiteX99" fmla="*/ 619124 w 3034664"/>
                    <a:gd name="connsiteY99" fmla="*/ 839788 h 1468436"/>
                    <a:gd name="connsiteX100" fmla="*/ 609760 w 3034664"/>
                    <a:gd name="connsiteY100" fmla="*/ 840408 h 1468436"/>
                    <a:gd name="connsiteX101" fmla="*/ 514348 w 3034664"/>
                    <a:gd name="connsiteY101" fmla="*/ 814388 h 1468436"/>
                    <a:gd name="connsiteX102" fmla="*/ 428624 w 3034664"/>
                    <a:gd name="connsiteY102" fmla="*/ 747712 h 1468436"/>
                    <a:gd name="connsiteX103" fmla="*/ 295276 w 3034664"/>
                    <a:gd name="connsiteY103" fmla="*/ 690562 h 1468436"/>
                    <a:gd name="connsiteX104" fmla="*/ 161924 w 3034664"/>
                    <a:gd name="connsiteY104" fmla="*/ 481012 h 1468436"/>
                    <a:gd name="connsiteX105" fmla="*/ 190500 w 3034664"/>
                    <a:gd name="connsiteY105" fmla="*/ 404812 h 1468436"/>
                    <a:gd name="connsiteX106" fmla="*/ 114300 w 3034664"/>
                    <a:gd name="connsiteY106" fmla="*/ 347662 h 1468436"/>
                    <a:gd name="connsiteX107" fmla="*/ 114300 w 3034664"/>
                    <a:gd name="connsiteY107" fmla="*/ 242888 h 1468436"/>
                    <a:gd name="connsiteX108" fmla="*/ 76200 w 3034664"/>
                    <a:gd name="connsiteY108" fmla="*/ 233362 h 1468436"/>
                    <a:gd name="connsiteX109" fmla="*/ 36544 w 3034664"/>
                    <a:gd name="connsiteY109" fmla="*/ 167272 h 1468436"/>
                    <a:gd name="connsiteX110" fmla="*/ 0 w 3034664"/>
                    <a:gd name="connsiteY110" fmla="*/ 180976 h 1468436"/>
                    <a:gd name="connsiteX111" fmla="*/ 38100 w 3034664"/>
                    <a:gd name="connsiteY111" fmla="*/ 166688 h 1468436"/>
                    <a:gd name="connsiteX112" fmla="*/ 38100 w 3034664"/>
                    <a:gd name="connsiteY112" fmla="*/ 128588 h 1468436"/>
                    <a:gd name="connsiteX113" fmla="*/ 128588 w 3034664"/>
                    <a:gd name="connsiteY113" fmla="*/ 42862 h 1468436"/>
                    <a:gd name="connsiteX114" fmla="*/ 238124 w 3034664"/>
                    <a:gd name="connsiteY114" fmla="*/ 42862 h 1468436"/>
                    <a:gd name="connsiteX115" fmla="*/ 252412 w 3034664"/>
                    <a:gd name="connsiteY115" fmla="*/ 9524 h 146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3034664" h="1468436">
                      <a:moveTo>
                        <a:pt x="309564" y="0"/>
                      </a:moveTo>
                      <a:lnTo>
                        <a:pt x="423860" y="109536"/>
                      </a:lnTo>
                      <a:lnTo>
                        <a:pt x="495300" y="80962"/>
                      </a:lnTo>
                      <a:lnTo>
                        <a:pt x="552448" y="123824"/>
                      </a:lnTo>
                      <a:lnTo>
                        <a:pt x="642936" y="123824"/>
                      </a:lnTo>
                      <a:lnTo>
                        <a:pt x="785812" y="204788"/>
                      </a:lnTo>
                      <a:lnTo>
                        <a:pt x="866772" y="200024"/>
                      </a:lnTo>
                      <a:lnTo>
                        <a:pt x="981076" y="233362"/>
                      </a:lnTo>
                      <a:lnTo>
                        <a:pt x="1076324" y="209550"/>
                      </a:lnTo>
                      <a:lnTo>
                        <a:pt x="1162048" y="290512"/>
                      </a:lnTo>
                      <a:lnTo>
                        <a:pt x="1166812" y="328612"/>
                      </a:lnTo>
                      <a:lnTo>
                        <a:pt x="1219200" y="390524"/>
                      </a:lnTo>
                      <a:lnTo>
                        <a:pt x="1319212" y="395288"/>
                      </a:lnTo>
                      <a:lnTo>
                        <a:pt x="1400172" y="495300"/>
                      </a:lnTo>
                      <a:lnTo>
                        <a:pt x="1447800" y="476250"/>
                      </a:lnTo>
                      <a:lnTo>
                        <a:pt x="1533524" y="485776"/>
                      </a:lnTo>
                      <a:lnTo>
                        <a:pt x="1776412" y="423862"/>
                      </a:lnTo>
                      <a:lnTo>
                        <a:pt x="1857372" y="352424"/>
                      </a:lnTo>
                      <a:lnTo>
                        <a:pt x="1866900" y="461962"/>
                      </a:lnTo>
                      <a:lnTo>
                        <a:pt x="1909764" y="533400"/>
                      </a:lnTo>
                      <a:lnTo>
                        <a:pt x="2024060" y="447676"/>
                      </a:lnTo>
                      <a:lnTo>
                        <a:pt x="2062164" y="476250"/>
                      </a:lnTo>
                      <a:lnTo>
                        <a:pt x="2114548" y="481012"/>
                      </a:lnTo>
                      <a:lnTo>
                        <a:pt x="2128836" y="423862"/>
                      </a:lnTo>
                      <a:lnTo>
                        <a:pt x="2190748" y="371476"/>
                      </a:lnTo>
                      <a:lnTo>
                        <a:pt x="2357436" y="371476"/>
                      </a:lnTo>
                      <a:lnTo>
                        <a:pt x="2490788" y="423862"/>
                      </a:lnTo>
                      <a:lnTo>
                        <a:pt x="2538412" y="400050"/>
                      </a:lnTo>
                      <a:lnTo>
                        <a:pt x="2519364" y="323850"/>
                      </a:lnTo>
                      <a:lnTo>
                        <a:pt x="2566988" y="300036"/>
                      </a:lnTo>
                      <a:lnTo>
                        <a:pt x="2633660" y="347662"/>
                      </a:lnTo>
                      <a:lnTo>
                        <a:pt x="2728912" y="333376"/>
                      </a:lnTo>
                      <a:lnTo>
                        <a:pt x="2747964" y="381000"/>
                      </a:lnTo>
                      <a:lnTo>
                        <a:pt x="2833688" y="381000"/>
                      </a:lnTo>
                      <a:lnTo>
                        <a:pt x="2933700" y="442912"/>
                      </a:lnTo>
                      <a:lnTo>
                        <a:pt x="2934476" y="432574"/>
                      </a:lnTo>
                      <a:lnTo>
                        <a:pt x="2943224" y="442912"/>
                      </a:lnTo>
                      <a:lnTo>
                        <a:pt x="2920364" y="534352"/>
                      </a:lnTo>
                      <a:lnTo>
                        <a:pt x="2966084" y="564832"/>
                      </a:lnTo>
                      <a:lnTo>
                        <a:pt x="2981324" y="671512"/>
                      </a:lnTo>
                      <a:lnTo>
                        <a:pt x="3034664" y="755332"/>
                      </a:lnTo>
                      <a:lnTo>
                        <a:pt x="2927984" y="831532"/>
                      </a:lnTo>
                      <a:lnTo>
                        <a:pt x="2927984" y="915352"/>
                      </a:lnTo>
                      <a:lnTo>
                        <a:pt x="2886868" y="985836"/>
                      </a:lnTo>
                      <a:lnTo>
                        <a:pt x="2838448" y="985836"/>
                      </a:lnTo>
                      <a:lnTo>
                        <a:pt x="2768600" y="976312"/>
                      </a:lnTo>
                      <a:lnTo>
                        <a:pt x="2730500" y="989012"/>
                      </a:lnTo>
                      <a:lnTo>
                        <a:pt x="2682876" y="989012"/>
                      </a:lnTo>
                      <a:lnTo>
                        <a:pt x="2647948" y="1017588"/>
                      </a:lnTo>
                      <a:lnTo>
                        <a:pt x="2644772" y="1049336"/>
                      </a:lnTo>
                      <a:lnTo>
                        <a:pt x="2673348" y="1106488"/>
                      </a:lnTo>
                      <a:lnTo>
                        <a:pt x="2597148" y="1109662"/>
                      </a:lnTo>
                      <a:lnTo>
                        <a:pt x="2559048" y="1074736"/>
                      </a:lnTo>
                      <a:lnTo>
                        <a:pt x="2524124" y="1166812"/>
                      </a:lnTo>
                      <a:lnTo>
                        <a:pt x="2524124" y="1230312"/>
                      </a:lnTo>
                      <a:lnTo>
                        <a:pt x="2613024" y="1236662"/>
                      </a:lnTo>
                      <a:lnTo>
                        <a:pt x="2660648" y="1300162"/>
                      </a:lnTo>
                      <a:lnTo>
                        <a:pt x="2714624" y="1344612"/>
                      </a:lnTo>
                      <a:lnTo>
                        <a:pt x="2686048" y="1370012"/>
                      </a:lnTo>
                      <a:lnTo>
                        <a:pt x="2581276" y="1370012"/>
                      </a:lnTo>
                      <a:lnTo>
                        <a:pt x="2549524" y="1338262"/>
                      </a:lnTo>
                      <a:lnTo>
                        <a:pt x="2498724" y="1328736"/>
                      </a:lnTo>
                      <a:lnTo>
                        <a:pt x="2390772" y="1366836"/>
                      </a:lnTo>
                      <a:lnTo>
                        <a:pt x="2365372" y="1341436"/>
                      </a:lnTo>
                      <a:lnTo>
                        <a:pt x="2378076" y="1290636"/>
                      </a:lnTo>
                      <a:lnTo>
                        <a:pt x="2282824" y="1268412"/>
                      </a:lnTo>
                      <a:lnTo>
                        <a:pt x="2263772" y="1195388"/>
                      </a:lnTo>
                      <a:lnTo>
                        <a:pt x="2241548" y="1163636"/>
                      </a:lnTo>
                      <a:lnTo>
                        <a:pt x="2120900" y="1077912"/>
                      </a:lnTo>
                      <a:lnTo>
                        <a:pt x="2066924" y="1052512"/>
                      </a:lnTo>
                      <a:lnTo>
                        <a:pt x="1993900" y="1052512"/>
                      </a:lnTo>
                      <a:lnTo>
                        <a:pt x="1939924" y="1008062"/>
                      </a:lnTo>
                      <a:lnTo>
                        <a:pt x="1831972" y="960436"/>
                      </a:lnTo>
                      <a:lnTo>
                        <a:pt x="1806572" y="985836"/>
                      </a:lnTo>
                      <a:lnTo>
                        <a:pt x="1803400" y="1011236"/>
                      </a:lnTo>
                      <a:lnTo>
                        <a:pt x="1736724" y="1042988"/>
                      </a:lnTo>
                      <a:lnTo>
                        <a:pt x="1739900" y="1103312"/>
                      </a:lnTo>
                      <a:lnTo>
                        <a:pt x="1701800" y="1096962"/>
                      </a:lnTo>
                      <a:lnTo>
                        <a:pt x="1670048" y="1052512"/>
                      </a:lnTo>
                      <a:lnTo>
                        <a:pt x="1625600" y="1046162"/>
                      </a:lnTo>
                      <a:lnTo>
                        <a:pt x="1603372" y="1093788"/>
                      </a:lnTo>
                      <a:lnTo>
                        <a:pt x="1727200" y="1179512"/>
                      </a:lnTo>
                      <a:lnTo>
                        <a:pt x="1679572" y="1217612"/>
                      </a:lnTo>
                      <a:lnTo>
                        <a:pt x="1666876" y="1258888"/>
                      </a:lnTo>
                      <a:lnTo>
                        <a:pt x="1676400" y="1287462"/>
                      </a:lnTo>
                      <a:lnTo>
                        <a:pt x="1698624" y="1392236"/>
                      </a:lnTo>
                      <a:lnTo>
                        <a:pt x="1651000" y="1468436"/>
                      </a:lnTo>
                      <a:lnTo>
                        <a:pt x="1600200" y="1414462"/>
                      </a:lnTo>
                      <a:lnTo>
                        <a:pt x="1603372" y="1379536"/>
                      </a:lnTo>
                      <a:lnTo>
                        <a:pt x="1441448" y="1195388"/>
                      </a:lnTo>
                      <a:lnTo>
                        <a:pt x="1295400" y="1116012"/>
                      </a:lnTo>
                      <a:lnTo>
                        <a:pt x="1149348" y="1087436"/>
                      </a:lnTo>
                      <a:lnTo>
                        <a:pt x="1076324" y="1052512"/>
                      </a:lnTo>
                      <a:lnTo>
                        <a:pt x="1009648" y="1125536"/>
                      </a:lnTo>
                      <a:lnTo>
                        <a:pt x="920748" y="1074736"/>
                      </a:lnTo>
                      <a:lnTo>
                        <a:pt x="876300" y="944562"/>
                      </a:lnTo>
                      <a:lnTo>
                        <a:pt x="822324" y="912812"/>
                      </a:lnTo>
                      <a:lnTo>
                        <a:pt x="781048" y="954088"/>
                      </a:lnTo>
                      <a:lnTo>
                        <a:pt x="701676" y="865188"/>
                      </a:lnTo>
                      <a:lnTo>
                        <a:pt x="619124" y="839788"/>
                      </a:lnTo>
                      <a:lnTo>
                        <a:pt x="609760" y="840408"/>
                      </a:lnTo>
                      <a:lnTo>
                        <a:pt x="514348" y="814388"/>
                      </a:lnTo>
                      <a:lnTo>
                        <a:pt x="428624" y="747712"/>
                      </a:lnTo>
                      <a:lnTo>
                        <a:pt x="295276" y="690562"/>
                      </a:lnTo>
                      <a:lnTo>
                        <a:pt x="161924" y="481012"/>
                      </a:lnTo>
                      <a:lnTo>
                        <a:pt x="190500" y="404812"/>
                      </a:lnTo>
                      <a:lnTo>
                        <a:pt x="114300" y="347662"/>
                      </a:lnTo>
                      <a:lnTo>
                        <a:pt x="114300" y="242888"/>
                      </a:lnTo>
                      <a:lnTo>
                        <a:pt x="76200" y="233362"/>
                      </a:lnTo>
                      <a:lnTo>
                        <a:pt x="36544" y="167272"/>
                      </a:lnTo>
                      <a:lnTo>
                        <a:pt x="0" y="180976"/>
                      </a:lnTo>
                      <a:lnTo>
                        <a:pt x="38100" y="166688"/>
                      </a:lnTo>
                      <a:lnTo>
                        <a:pt x="38100" y="128588"/>
                      </a:lnTo>
                      <a:lnTo>
                        <a:pt x="128588" y="42862"/>
                      </a:lnTo>
                      <a:lnTo>
                        <a:pt x="238124" y="42862"/>
                      </a:lnTo>
                      <a:lnTo>
                        <a:pt x="252412" y="952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0A475B87-86A2-5538-73B4-502C506935F9}"/>
                    </a:ext>
                  </a:extLst>
                </p:cNvPr>
                <p:cNvSpPr/>
                <p:nvPr/>
              </p:nvSpPr>
              <p:spPr>
                <a:xfrm>
                  <a:off x="1583216" y="2377224"/>
                  <a:ext cx="731807" cy="551189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CA3F3F5-620F-0D04-11F5-5E44CF427B14}"/>
                  </a:ext>
                </a:extLst>
              </p:cNvPr>
              <p:cNvSpPr/>
              <p:nvPr/>
            </p:nvSpPr>
            <p:spPr>
              <a:xfrm>
                <a:off x="723929" y="827143"/>
                <a:ext cx="166129" cy="121074"/>
              </a:xfrm>
              <a:custGeom>
                <a:avLst/>
                <a:gdLst>
                  <a:gd name="connsiteX0" fmla="*/ 164271 w 302731"/>
                  <a:gd name="connsiteY0" fmla="*/ 0 h 145719"/>
                  <a:gd name="connsiteX1" fmla="*/ 166129 w 302731"/>
                  <a:gd name="connsiteY1" fmla="*/ 0 h 145719"/>
                  <a:gd name="connsiteX2" fmla="*/ 302731 w 302731"/>
                  <a:gd name="connsiteY2" fmla="*/ 0 h 145719"/>
                  <a:gd name="connsiteX3" fmla="*/ 302731 w 302731"/>
                  <a:gd name="connsiteY3" fmla="*/ 92308 h 145719"/>
                  <a:gd name="connsiteX4" fmla="*/ 249320 w 302731"/>
                  <a:gd name="connsiteY4" fmla="*/ 145719 h 145719"/>
                  <a:gd name="connsiteX5" fmla="*/ 0 w 302731"/>
                  <a:gd name="connsiteY5" fmla="*/ 145719 h 145719"/>
                  <a:gd name="connsiteX6" fmla="*/ 0 w 302731"/>
                  <a:gd name="connsiteY6" fmla="*/ 121074 h 145719"/>
                  <a:gd name="connsiteX7" fmla="*/ 35856 w 302731"/>
                  <a:gd name="connsiteY7" fmla="*/ 101154 h 145719"/>
                  <a:gd name="connsiteX8" fmla="*/ 42345 w 302731"/>
                  <a:gd name="connsiteY8" fmla="*/ 92068 h 145719"/>
                  <a:gd name="connsiteX9" fmla="*/ 52730 w 302731"/>
                  <a:gd name="connsiteY9" fmla="*/ 86877 h 145719"/>
                  <a:gd name="connsiteX10" fmla="*/ 85177 w 302731"/>
                  <a:gd name="connsiteY10" fmla="*/ 57024 h 145719"/>
                  <a:gd name="connsiteX11" fmla="*/ 111137 w 302731"/>
                  <a:gd name="connsiteY11" fmla="*/ 55726 h 145719"/>
                  <a:gd name="connsiteX0" fmla="*/ 249320 w 340760"/>
                  <a:gd name="connsiteY0" fmla="*/ 145719 h 237159"/>
                  <a:gd name="connsiteX1" fmla="*/ 0 w 340760"/>
                  <a:gd name="connsiteY1" fmla="*/ 145719 h 237159"/>
                  <a:gd name="connsiteX2" fmla="*/ 0 w 340760"/>
                  <a:gd name="connsiteY2" fmla="*/ 121074 h 237159"/>
                  <a:gd name="connsiteX3" fmla="*/ 35856 w 340760"/>
                  <a:gd name="connsiteY3" fmla="*/ 101154 h 237159"/>
                  <a:gd name="connsiteX4" fmla="*/ 42345 w 340760"/>
                  <a:gd name="connsiteY4" fmla="*/ 92068 h 237159"/>
                  <a:gd name="connsiteX5" fmla="*/ 52730 w 340760"/>
                  <a:gd name="connsiteY5" fmla="*/ 86877 h 237159"/>
                  <a:gd name="connsiteX6" fmla="*/ 85177 w 340760"/>
                  <a:gd name="connsiteY6" fmla="*/ 57024 h 237159"/>
                  <a:gd name="connsiteX7" fmla="*/ 111137 w 340760"/>
                  <a:gd name="connsiteY7" fmla="*/ 55726 h 237159"/>
                  <a:gd name="connsiteX8" fmla="*/ 164271 w 340760"/>
                  <a:gd name="connsiteY8" fmla="*/ 0 h 237159"/>
                  <a:gd name="connsiteX9" fmla="*/ 166129 w 340760"/>
                  <a:gd name="connsiteY9" fmla="*/ 0 h 237159"/>
                  <a:gd name="connsiteX10" fmla="*/ 302731 w 340760"/>
                  <a:gd name="connsiteY10" fmla="*/ 0 h 237159"/>
                  <a:gd name="connsiteX11" fmla="*/ 302731 w 340760"/>
                  <a:gd name="connsiteY11" fmla="*/ 92308 h 237159"/>
                  <a:gd name="connsiteX12" fmla="*/ 340760 w 340760"/>
                  <a:gd name="connsiteY12" fmla="*/ 237159 h 237159"/>
                  <a:gd name="connsiteX0" fmla="*/ 0 w 340760"/>
                  <a:gd name="connsiteY0" fmla="*/ 145719 h 237159"/>
                  <a:gd name="connsiteX1" fmla="*/ 0 w 340760"/>
                  <a:gd name="connsiteY1" fmla="*/ 121074 h 237159"/>
                  <a:gd name="connsiteX2" fmla="*/ 35856 w 340760"/>
                  <a:gd name="connsiteY2" fmla="*/ 101154 h 237159"/>
                  <a:gd name="connsiteX3" fmla="*/ 42345 w 340760"/>
                  <a:gd name="connsiteY3" fmla="*/ 92068 h 237159"/>
                  <a:gd name="connsiteX4" fmla="*/ 52730 w 340760"/>
                  <a:gd name="connsiteY4" fmla="*/ 86877 h 237159"/>
                  <a:gd name="connsiteX5" fmla="*/ 85177 w 340760"/>
                  <a:gd name="connsiteY5" fmla="*/ 57024 h 237159"/>
                  <a:gd name="connsiteX6" fmla="*/ 111137 w 340760"/>
                  <a:gd name="connsiteY6" fmla="*/ 55726 h 237159"/>
                  <a:gd name="connsiteX7" fmla="*/ 164271 w 340760"/>
                  <a:gd name="connsiteY7" fmla="*/ 0 h 237159"/>
                  <a:gd name="connsiteX8" fmla="*/ 166129 w 340760"/>
                  <a:gd name="connsiteY8" fmla="*/ 0 h 237159"/>
                  <a:gd name="connsiteX9" fmla="*/ 302731 w 340760"/>
                  <a:gd name="connsiteY9" fmla="*/ 0 h 237159"/>
                  <a:gd name="connsiteX10" fmla="*/ 302731 w 340760"/>
                  <a:gd name="connsiteY10" fmla="*/ 92308 h 237159"/>
                  <a:gd name="connsiteX11" fmla="*/ 340760 w 340760"/>
                  <a:gd name="connsiteY11" fmla="*/ 237159 h 237159"/>
                  <a:gd name="connsiteX0" fmla="*/ 0 w 340760"/>
                  <a:gd name="connsiteY0" fmla="*/ 145719 h 237159"/>
                  <a:gd name="connsiteX1" fmla="*/ 0 w 340760"/>
                  <a:gd name="connsiteY1" fmla="*/ 121074 h 237159"/>
                  <a:gd name="connsiteX2" fmla="*/ 35856 w 340760"/>
                  <a:gd name="connsiteY2" fmla="*/ 101154 h 237159"/>
                  <a:gd name="connsiteX3" fmla="*/ 42345 w 340760"/>
                  <a:gd name="connsiteY3" fmla="*/ 92068 h 237159"/>
                  <a:gd name="connsiteX4" fmla="*/ 52730 w 340760"/>
                  <a:gd name="connsiteY4" fmla="*/ 86877 h 237159"/>
                  <a:gd name="connsiteX5" fmla="*/ 85177 w 340760"/>
                  <a:gd name="connsiteY5" fmla="*/ 57024 h 237159"/>
                  <a:gd name="connsiteX6" fmla="*/ 111137 w 340760"/>
                  <a:gd name="connsiteY6" fmla="*/ 55726 h 237159"/>
                  <a:gd name="connsiteX7" fmla="*/ 164271 w 340760"/>
                  <a:gd name="connsiteY7" fmla="*/ 0 h 237159"/>
                  <a:gd name="connsiteX8" fmla="*/ 166129 w 340760"/>
                  <a:gd name="connsiteY8" fmla="*/ 0 h 237159"/>
                  <a:gd name="connsiteX9" fmla="*/ 302731 w 340760"/>
                  <a:gd name="connsiteY9" fmla="*/ 0 h 237159"/>
                  <a:gd name="connsiteX10" fmla="*/ 340760 w 340760"/>
                  <a:gd name="connsiteY10" fmla="*/ 237159 h 237159"/>
                  <a:gd name="connsiteX0" fmla="*/ 0 w 340760"/>
                  <a:gd name="connsiteY0" fmla="*/ 121074 h 237159"/>
                  <a:gd name="connsiteX1" fmla="*/ 35856 w 340760"/>
                  <a:gd name="connsiteY1" fmla="*/ 101154 h 237159"/>
                  <a:gd name="connsiteX2" fmla="*/ 42345 w 340760"/>
                  <a:gd name="connsiteY2" fmla="*/ 92068 h 237159"/>
                  <a:gd name="connsiteX3" fmla="*/ 52730 w 340760"/>
                  <a:gd name="connsiteY3" fmla="*/ 86877 h 237159"/>
                  <a:gd name="connsiteX4" fmla="*/ 85177 w 340760"/>
                  <a:gd name="connsiteY4" fmla="*/ 57024 h 237159"/>
                  <a:gd name="connsiteX5" fmla="*/ 111137 w 340760"/>
                  <a:gd name="connsiteY5" fmla="*/ 55726 h 237159"/>
                  <a:gd name="connsiteX6" fmla="*/ 164271 w 340760"/>
                  <a:gd name="connsiteY6" fmla="*/ 0 h 237159"/>
                  <a:gd name="connsiteX7" fmla="*/ 166129 w 340760"/>
                  <a:gd name="connsiteY7" fmla="*/ 0 h 237159"/>
                  <a:gd name="connsiteX8" fmla="*/ 302731 w 340760"/>
                  <a:gd name="connsiteY8" fmla="*/ 0 h 237159"/>
                  <a:gd name="connsiteX9" fmla="*/ 340760 w 340760"/>
                  <a:gd name="connsiteY9" fmla="*/ 237159 h 237159"/>
                  <a:gd name="connsiteX0" fmla="*/ 0 w 302731"/>
                  <a:gd name="connsiteY0" fmla="*/ 121074 h 121074"/>
                  <a:gd name="connsiteX1" fmla="*/ 35856 w 302731"/>
                  <a:gd name="connsiteY1" fmla="*/ 101154 h 121074"/>
                  <a:gd name="connsiteX2" fmla="*/ 42345 w 302731"/>
                  <a:gd name="connsiteY2" fmla="*/ 92068 h 121074"/>
                  <a:gd name="connsiteX3" fmla="*/ 52730 w 302731"/>
                  <a:gd name="connsiteY3" fmla="*/ 86877 h 121074"/>
                  <a:gd name="connsiteX4" fmla="*/ 85177 w 302731"/>
                  <a:gd name="connsiteY4" fmla="*/ 57024 h 121074"/>
                  <a:gd name="connsiteX5" fmla="*/ 111137 w 302731"/>
                  <a:gd name="connsiteY5" fmla="*/ 55726 h 121074"/>
                  <a:gd name="connsiteX6" fmla="*/ 164271 w 302731"/>
                  <a:gd name="connsiteY6" fmla="*/ 0 h 121074"/>
                  <a:gd name="connsiteX7" fmla="*/ 166129 w 302731"/>
                  <a:gd name="connsiteY7" fmla="*/ 0 h 121074"/>
                  <a:gd name="connsiteX8" fmla="*/ 302731 w 302731"/>
                  <a:gd name="connsiteY8" fmla="*/ 0 h 121074"/>
                  <a:gd name="connsiteX0" fmla="*/ 0 w 166129"/>
                  <a:gd name="connsiteY0" fmla="*/ 121074 h 121074"/>
                  <a:gd name="connsiteX1" fmla="*/ 35856 w 166129"/>
                  <a:gd name="connsiteY1" fmla="*/ 101154 h 121074"/>
                  <a:gd name="connsiteX2" fmla="*/ 42345 w 166129"/>
                  <a:gd name="connsiteY2" fmla="*/ 92068 h 121074"/>
                  <a:gd name="connsiteX3" fmla="*/ 52730 w 166129"/>
                  <a:gd name="connsiteY3" fmla="*/ 86877 h 121074"/>
                  <a:gd name="connsiteX4" fmla="*/ 85177 w 166129"/>
                  <a:gd name="connsiteY4" fmla="*/ 57024 h 121074"/>
                  <a:gd name="connsiteX5" fmla="*/ 111137 w 166129"/>
                  <a:gd name="connsiteY5" fmla="*/ 55726 h 121074"/>
                  <a:gd name="connsiteX6" fmla="*/ 164271 w 166129"/>
                  <a:gd name="connsiteY6" fmla="*/ 0 h 121074"/>
                  <a:gd name="connsiteX7" fmla="*/ 166129 w 166129"/>
                  <a:gd name="connsiteY7" fmla="*/ 0 h 121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6129" h="121074">
                    <a:moveTo>
                      <a:pt x="0" y="121074"/>
                    </a:moveTo>
                    <a:lnTo>
                      <a:pt x="35856" y="101154"/>
                    </a:lnTo>
                    <a:lnTo>
                      <a:pt x="42345" y="92068"/>
                    </a:lnTo>
                    <a:lnTo>
                      <a:pt x="52730" y="86877"/>
                    </a:lnTo>
                    <a:lnTo>
                      <a:pt x="85177" y="57024"/>
                    </a:lnTo>
                    <a:lnTo>
                      <a:pt x="111137" y="55726"/>
                    </a:lnTo>
                    <a:lnTo>
                      <a:pt x="164271" y="0"/>
                    </a:lnTo>
                    <a:lnTo>
                      <a:pt x="166129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BC3C1D3-D109-2794-5A08-9199F5726BA4}"/>
                </a:ext>
              </a:extLst>
            </p:cNvPr>
            <p:cNvGrpSpPr/>
            <p:nvPr/>
          </p:nvGrpSpPr>
          <p:grpSpPr>
            <a:xfrm>
              <a:off x="1227821" y="1963897"/>
              <a:ext cx="1515423" cy="760813"/>
              <a:chOff x="1169891" y="1855209"/>
              <a:chExt cx="1624153" cy="815400"/>
            </a:xfrm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F42D91D4-8802-0B48-EF32-61A2D35FD5CF}"/>
                  </a:ext>
                </a:extLst>
              </p:cNvPr>
              <p:cNvSpPr/>
              <p:nvPr/>
            </p:nvSpPr>
            <p:spPr>
              <a:xfrm>
                <a:off x="1801488" y="1855209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5D8CB74-72DC-F0D6-5CA9-903F919C12E7}"/>
                  </a:ext>
                </a:extLst>
              </p:cNvPr>
              <p:cNvSpPr/>
              <p:nvPr/>
            </p:nvSpPr>
            <p:spPr>
              <a:xfrm rot="1308171">
                <a:off x="2659391" y="2362831"/>
                <a:ext cx="134653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E5FF5FA5-022C-76ED-7EFC-C79FA1B14A74}"/>
                  </a:ext>
                </a:extLst>
              </p:cNvPr>
              <p:cNvSpPr/>
              <p:nvPr/>
            </p:nvSpPr>
            <p:spPr>
              <a:xfrm>
                <a:off x="1169891" y="2273999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B9A64E7D-697D-56D7-03F9-FA00B071A9B0}"/>
                  </a:ext>
                </a:extLst>
              </p:cNvPr>
              <p:cNvSpPr/>
              <p:nvPr/>
            </p:nvSpPr>
            <p:spPr>
              <a:xfrm>
                <a:off x="1830049" y="2184174"/>
                <a:ext cx="423192" cy="246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72E4E2A2-E1FD-6C9F-6835-DF57C16D7368}"/>
                  </a:ext>
                </a:extLst>
              </p:cNvPr>
              <p:cNvSpPr/>
              <p:nvPr/>
            </p:nvSpPr>
            <p:spPr>
              <a:xfrm rot="21068761">
                <a:off x="1740349" y="2503203"/>
                <a:ext cx="403958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358" name="グループ化 357">
            <a:extLst>
              <a:ext uri="{FF2B5EF4-FFF2-40B4-BE49-F238E27FC236}">
                <a16:creationId xmlns:a16="http://schemas.microsoft.com/office/drawing/2014/main" id="{43BD53DE-A14A-4F42-397F-2C01B24E0300}"/>
              </a:ext>
            </a:extLst>
          </p:cNvPr>
          <p:cNvGrpSpPr/>
          <p:nvPr/>
        </p:nvGrpSpPr>
        <p:grpSpPr>
          <a:xfrm>
            <a:off x="3663979" y="827142"/>
            <a:ext cx="2598292" cy="2651593"/>
            <a:chOff x="3663979" y="827142"/>
            <a:chExt cx="2598292" cy="2651593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85A391B0-ECD2-1FE5-A929-D70E92B10F54}"/>
                </a:ext>
              </a:extLst>
            </p:cNvPr>
            <p:cNvGrpSpPr/>
            <p:nvPr/>
          </p:nvGrpSpPr>
          <p:grpSpPr>
            <a:xfrm>
              <a:off x="3663979" y="827142"/>
              <a:ext cx="2598292" cy="2651593"/>
              <a:chOff x="723929" y="827142"/>
              <a:chExt cx="2598292" cy="2651593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FDAB38C7-BA7A-6210-78E9-C557F314F5BC}"/>
                  </a:ext>
                </a:extLst>
              </p:cNvPr>
              <p:cNvGrpSpPr/>
              <p:nvPr/>
            </p:nvGrpSpPr>
            <p:grpSpPr>
              <a:xfrm>
                <a:off x="731163" y="827142"/>
                <a:ext cx="2591058" cy="2651593"/>
                <a:chOff x="731163" y="827142"/>
                <a:chExt cx="2591058" cy="2651593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F11B8BBF-6960-634B-F066-7423DFA84AE5}"/>
                    </a:ext>
                  </a:extLst>
                </p:cNvPr>
                <p:cNvSpPr/>
                <p:nvPr/>
              </p:nvSpPr>
              <p:spPr>
                <a:xfrm>
                  <a:off x="731163" y="827142"/>
                  <a:ext cx="1131833" cy="450298"/>
                </a:xfrm>
                <a:custGeom>
                  <a:avLst/>
                  <a:gdLst>
                    <a:gd name="connsiteX0" fmla="*/ 164271 w 1131833"/>
                    <a:gd name="connsiteY0" fmla="*/ 0 h 450298"/>
                    <a:gd name="connsiteX1" fmla="*/ 166129 w 1131833"/>
                    <a:gd name="connsiteY1" fmla="*/ 0 h 450298"/>
                    <a:gd name="connsiteX2" fmla="*/ 191608 w 1131833"/>
                    <a:gd name="connsiteY2" fmla="*/ 1213 h 450298"/>
                    <a:gd name="connsiteX3" fmla="*/ 203290 w 1131833"/>
                    <a:gd name="connsiteY3" fmla="*/ 11596 h 450298"/>
                    <a:gd name="connsiteX4" fmla="*/ 252611 w 1131833"/>
                    <a:gd name="connsiteY4" fmla="*/ 1213 h 450298"/>
                    <a:gd name="connsiteX5" fmla="*/ 264744 w 1131833"/>
                    <a:gd name="connsiteY5" fmla="*/ 0 h 450298"/>
                    <a:gd name="connsiteX6" fmla="*/ 1123410 w 1131833"/>
                    <a:gd name="connsiteY6" fmla="*/ 0 h 450298"/>
                    <a:gd name="connsiteX7" fmla="*/ 1117296 w 1131833"/>
                    <a:gd name="connsiteY7" fmla="*/ 73378 h 450298"/>
                    <a:gd name="connsiteX8" fmla="*/ 1131833 w 1131833"/>
                    <a:gd name="connsiteY8" fmla="*/ 127372 h 450298"/>
                    <a:gd name="connsiteX9" fmla="*/ 1131833 w 1131833"/>
                    <a:gd name="connsiteY9" fmla="*/ 146062 h 450298"/>
                    <a:gd name="connsiteX10" fmla="*/ 1127679 w 1131833"/>
                    <a:gd name="connsiteY10" fmla="*/ 164753 h 450298"/>
                    <a:gd name="connsiteX11" fmla="*/ 1129756 w 1131833"/>
                    <a:gd name="connsiteY11" fmla="*/ 191750 h 450298"/>
                    <a:gd name="connsiteX12" fmla="*/ 1127679 w 1131833"/>
                    <a:gd name="connsiteY12" fmla="*/ 218747 h 450298"/>
                    <a:gd name="connsiteX13" fmla="*/ 1124572 w 1131833"/>
                    <a:gd name="connsiteY13" fmla="*/ 223185 h 450298"/>
                    <a:gd name="connsiteX14" fmla="*/ 1102759 w 1131833"/>
                    <a:gd name="connsiteY14" fmla="*/ 220131 h 450298"/>
                    <a:gd name="connsiteX15" fmla="*/ 1090644 w 1131833"/>
                    <a:gd name="connsiteY15" fmla="*/ 221862 h 450298"/>
                    <a:gd name="connsiteX16" fmla="*/ 1075069 w 1131833"/>
                    <a:gd name="connsiteY16" fmla="*/ 214939 h 450298"/>
                    <a:gd name="connsiteX17" fmla="*/ 1066417 w 1131833"/>
                    <a:gd name="connsiteY17" fmla="*/ 204556 h 450298"/>
                    <a:gd name="connsiteX18" fmla="*/ 1064686 w 1131833"/>
                    <a:gd name="connsiteY18" fmla="*/ 175136 h 450298"/>
                    <a:gd name="connsiteX19" fmla="*/ 1049110 w 1131833"/>
                    <a:gd name="connsiteY19" fmla="*/ 171675 h 450298"/>
                    <a:gd name="connsiteX20" fmla="*/ 1035265 w 1131833"/>
                    <a:gd name="connsiteY20" fmla="*/ 149177 h 450298"/>
                    <a:gd name="connsiteX21" fmla="*/ 1019691 w 1131833"/>
                    <a:gd name="connsiteY21" fmla="*/ 130141 h 450298"/>
                    <a:gd name="connsiteX22" fmla="*/ 1004116 w 1131833"/>
                    <a:gd name="connsiteY22" fmla="*/ 119758 h 450298"/>
                    <a:gd name="connsiteX23" fmla="*/ 995463 w 1131833"/>
                    <a:gd name="connsiteY23" fmla="*/ 131872 h 450298"/>
                    <a:gd name="connsiteX24" fmla="*/ 993732 w 1131833"/>
                    <a:gd name="connsiteY24" fmla="*/ 164753 h 450298"/>
                    <a:gd name="connsiteX25" fmla="*/ 947007 w 1131833"/>
                    <a:gd name="connsiteY25" fmla="*/ 194172 h 450298"/>
                    <a:gd name="connsiteX26" fmla="*/ 902011 w 1131833"/>
                    <a:gd name="connsiteY26" fmla="*/ 197634 h 450298"/>
                    <a:gd name="connsiteX27" fmla="*/ 891628 w 1131833"/>
                    <a:gd name="connsiteY27" fmla="*/ 206287 h 450298"/>
                    <a:gd name="connsiteX28" fmla="*/ 889897 w 1131833"/>
                    <a:gd name="connsiteY28" fmla="*/ 244359 h 450298"/>
                    <a:gd name="connsiteX29" fmla="*/ 903741 w 1131833"/>
                    <a:gd name="connsiteY29" fmla="*/ 258204 h 450298"/>
                    <a:gd name="connsiteX30" fmla="*/ 903741 w 1131833"/>
                    <a:gd name="connsiteY30" fmla="*/ 294546 h 450298"/>
                    <a:gd name="connsiteX31" fmla="*/ 879514 w 1131833"/>
                    <a:gd name="connsiteY31" fmla="*/ 291085 h 450298"/>
                    <a:gd name="connsiteX32" fmla="*/ 862208 w 1131833"/>
                    <a:gd name="connsiteY32" fmla="*/ 296277 h 450298"/>
                    <a:gd name="connsiteX33" fmla="*/ 853555 w 1131833"/>
                    <a:gd name="connsiteY33" fmla="*/ 306660 h 450298"/>
                    <a:gd name="connsiteX34" fmla="*/ 858747 w 1131833"/>
                    <a:gd name="connsiteY34" fmla="*/ 337810 h 450298"/>
                    <a:gd name="connsiteX35" fmla="*/ 855285 w 1131833"/>
                    <a:gd name="connsiteY35" fmla="*/ 355116 h 450298"/>
                    <a:gd name="connsiteX36" fmla="*/ 844903 w 1131833"/>
                    <a:gd name="connsiteY36" fmla="*/ 358577 h 450298"/>
                    <a:gd name="connsiteX37" fmla="*/ 813751 w 1131833"/>
                    <a:gd name="connsiteY37" fmla="*/ 356847 h 450298"/>
                    <a:gd name="connsiteX38" fmla="*/ 801638 w 1131833"/>
                    <a:gd name="connsiteY38" fmla="*/ 370691 h 450298"/>
                    <a:gd name="connsiteX39" fmla="*/ 773948 w 1131833"/>
                    <a:gd name="connsiteY39" fmla="*/ 370691 h 450298"/>
                    <a:gd name="connsiteX40" fmla="*/ 779140 w 1131833"/>
                    <a:gd name="connsiteY40" fmla="*/ 401842 h 450298"/>
                    <a:gd name="connsiteX41" fmla="*/ 765295 w 1131833"/>
                    <a:gd name="connsiteY41" fmla="*/ 422609 h 450298"/>
                    <a:gd name="connsiteX42" fmla="*/ 754913 w 1131833"/>
                    <a:gd name="connsiteY42" fmla="*/ 424339 h 450298"/>
                    <a:gd name="connsiteX43" fmla="*/ 746259 w 1131833"/>
                    <a:gd name="connsiteY43" fmla="*/ 439915 h 450298"/>
                    <a:gd name="connsiteX44" fmla="*/ 734146 w 1131833"/>
                    <a:gd name="connsiteY44" fmla="*/ 439915 h 450298"/>
                    <a:gd name="connsiteX45" fmla="*/ 699534 w 1131833"/>
                    <a:gd name="connsiteY45" fmla="*/ 427801 h 450298"/>
                    <a:gd name="connsiteX46" fmla="*/ 689149 w 1131833"/>
                    <a:gd name="connsiteY46" fmla="*/ 429531 h 450298"/>
                    <a:gd name="connsiteX47" fmla="*/ 678767 w 1131833"/>
                    <a:gd name="connsiteY47" fmla="*/ 450298 h 450298"/>
                    <a:gd name="connsiteX48" fmla="*/ 663191 w 1131833"/>
                    <a:gd name="connsiteY48" fmla="*/ 450298 h 450298"/>
                    <a:gd name="connsiteX49" fmla="*/ 658000 w 1131833"/>
                    <a:gd name="connsiteY49" fmla="*/ 419148 h 450298"/>
                    <a:gd name="connsiteX50" fmla="*/ 644155 w 1131833"/>
                    <a:gd name="connsiteY50" fmla="*/ 413956 h 450298"/>
                    <a:gd name="connsiteX51" fmla="*/ 644155 w 1131833"/>
                    <a:gd name="connsiteY51" fmla="*/ 403572 h 450298"/>
                    <a:gd name="connsiteX52" fmla="*/ 661460 w 1131833"/>
                    <a:gd name="connsiteY52" fmla="*/ 394920 h 450298"/>
                    <a:gd name="connsiteX53" fmla="*/ 663191 w 1131833"/>
                    <a:gd name="connsiteY53" fmla="*/ 377614 h 450298"/>
                    <a:gd name="connsiteX54" fmla="*/ 656269 w 1131833"/>
                    <a:gd name="connsiteY54" fmla="*/ 360308 h 450298"/>
                    <a:gd name="connsiteX55" fmla="*/ 663191 w 1131833"/>
                    <a:gd name="connsiteY55" fmla="*/ 334349 h 450298"/>
                    <a:gd name="connsiteX56" fmla="*/ 652808 w 1131833"/>
                    <a:gd name="connsiteY56" fmla="*/ 315313 h 450298"/>
                    <a:gd name="connsiteX57" fmla="*/ 635502 w 1131833"/>
                    <a:gd name="connsiteY57" fmla="*/ 318774 h 450298"/>
                    <a:gd name="connsiteX58" fmla="*/ 600890 w 1131833"/>
                    <a:gd name="connsiteY58" fmla="*/ 294546 h 450298"/>
                    <a:gd name="connsiteX59" fmla="*/ 600890 w 1131833"/>
                    <a:gd name="connsiteY59" fmla="*/ 273779 h 450298"/>
                    <a:gd name="connsiteX60" fmla="*/ 583585 w 1131833"/>
                    <a:gd name="connsiteY60" fmla="*/ 273779 h 450298"/>
                    <a:gd name="connsiteX61" fmla="*/ 580123 w 1131833"/>
                    <a:gd name="connsiteY61" fmla="*/ 263396 h 450298"/>
                    <a:gd name="connsiteX62" fmla="*/ 578392 w 1131833"/>
                    <a:gd name="connsiteY62" fmla="*/ 253012 h 450298"/>
                    <a:gd name="connsiteX63" fmla="*/ 571470 w 1131833"/>
                    <a:gd name="connsiteY63" fmla="*/ 188981 h 450298"/>
                    <a:gd name="connsiteX64" fmla="*/ 564548 w 1131833"/>
                    <a:gd name="connsiteY64" fmla="*/ 176867 h 450298"/>
                    <a:gd name="connsiteX65" fmla="*/ 562818 w 1131833"/>
                    <a:gd name="connsiteY65" fmla="*/ 156100 h 450298"/>
                    <a:gd name="connsiteX66" fmla="*/ 523014 w 1131833"/>
                    <a:gd name="connsiteY66" fmla="*/ 152639 h 450298"/>
                    <a:gd name="connsiteX67" fmla="*/ 514361 w 1131833"/>
                    <a:gd name="connsiteY67" fmla="*/ 145716 h 450298"/>
                    <a:gd name="connsiteX68" fmla="*/ 410527 w 1131833"/>
                    <a:gd name="connsiteY68" fmla="*/ 182058 h 450298"/>
                    <a:gd name="connsiteX69" fmla="*/ 398412 w 1131833"/>
                    <a:gd name="connsiteY69" fmla="*/ 206287 h 450298"/>
                    <a:gd name="connsiteX70" fmla="*/ 394952 w 1131833"/>
                    <a:gd name="connsiteY70" fmla="*/ 237437 h 450298"/>
                    <a:gd name="connsiteX71" fmla="*/ 362070 w 1131833"/>
                    <a:gd name="connsiteY71" fmla="*/ 254743 h 450298"/>
                    <a:gd name="connsiteX72" fmla="*/ 349956 w 1131833"/>
                    <a:gd name="connsiteY72" fmla="*/ 259934 h 450298"/>
                    <a:gd name="connsiteX73" fmla="*/ 330920 w 1131833"/>
                    <a:gd name="connsiteY73" fmla="*/ 278971 h 450298"/>
                    <a:gd name="connsiteX74" fmla="*/ 336111 w 1131833"/>
                    <a:gd name="connsiteY74" fmla="*/ 304929 h 450298"/>
                    <a:gd name="connsiteX75" fmla="*/ 330920 w 1131833"/>
                    <a:gd name="connsiteY75" fmla="*/ 315313 h 450298"/>
                    <a:gd name="connsiteX76" fmla="*/ 336111 w 1131833"/>
                    <a:gd name="connsiteY76" fmla="*/ 330888 h 450298"/>
                    <a:gd name="connsiteX77" fmla="*/ 318806 w 1131833"/>
                    <a:gd name="connsiteY77" fmla="*/ 344733 h 450298"/>
                    <a:gd name="connsiteX78" fmla="*/ 313614 w 1131833"/>
                    <a:gd name="connsiteY78" fmla="*/ 325696 h 450298"/>
                    <a:gd name="connsiteX79" fmla="*/ 294577 w 1131833"/>
                    <a:gd name="connsiteY79" fmla="*/ 313582 h 450298"/>
                    <a:gd name="connsiteX80" fmla="*/ 285925 w 1131833"/>
                    <a:gd name="connsiteY80" fmla="*/ 320505 h 450298"/>
                    <a:gd name="connsiteX81" fmla="*/ 261697 w 1131833"/>
                    <a:gd name="connsiteY81" fmla="*/ 318774 h 450298"/>
                    <a:gd name="connsiteX82" fmla="*/ 244391 w 1131833"/>
                    <a:gd name="connsiteY82" fmla="*/ 334349 h 450298"/>
                    <a:gd name="connsiteX83" fmla="*/ 214971 w 1131833"/>
                    <a:gd name="connsiteY83" fmla="*/ 339541 h 450298"/>
                    <a:gd name="connsiteX84" fmla="*/ 190742 w 1131833"/>
                    <a:gd name="connsiteY84" fmla="*/ 336080 h 450298"/>
                    <a:gd name="connsiteX85" fmla="*/ 173438 w 1131833"/>
                    <a:gd name="connsiteY85" fmla="*/ 336080 h 450298"/>
                    <a:gd name="connsiteX86" fmla="*/ 150939 w 1131833"/>
                    <a:gd name="connsiteY86" fmla="*/ 363769 h 450298"/>
                    <a:gd name="connsiteX87" fmla="*/ 150939 w 1131833"/>
                    <a:gd name="connsiteY87" fmla="*/ 377614 h 450298"/>
                    <a:gd name="connsiteX88" fmla="*/ 138826 w 1131833"/>
                    <a:gd name="connsiteY88" fmla="*/ 381075 h 450298"/>
                    <a:gd name="connsiteX89" fmla="*/ 88639 w 1131833"/>
                    <a:gd name="connsiteY89" fmla="*/ 358577 h 450298"/>
                    <a:gd name="connsiteX90" fmla="*/ 100752 w 1131833"/>
                    <a:gd name="connsiteY90" fmla="*/ 339541 h 450298"/>
                    <a:gd name="connsiteX91" fmla="*/ 99022 w 1131833"/>
                    <a:gd name="connsiteY91" fmla="*/ 329158 h 450298"/>
                    <a:gd name="connsiteX92" fmla="*/ 109406 w 1131833"/>
                    <a:gd name="connsiteY92" fmla="*/ 310121 h 450298"/>
                    <a:gd name="connsiteX93" fmla="*/ 107674 w 1131833"/>
                    <a:gd name="connsiteY93" fmla="*/ 291085 h 450298"/>
                    <a:gd name="connsiteX94" fmla="*/ 99022 w 1131833"/>
                    <a:gd name="connsiteY94" fmla="*/ 291085 h 450298"/>
                    <a:gd name="connsiteX95" fmla="*/ 92100 w 1131833"/>
                    <a:gd name="connsiteY95" fmla="*/ 280701 h 450298"/>
                    <a:gd name="connsiteX96" fmla="*/ 83447 w 1131833"/>
                    <a:gd name="connsiteY96" fmla="*/ 280701 h 450298"/>
                    <a:gd name="connsiteX97" fmla="*/ 81716 w 1131833"/>
                    <a:gd name="connsiteY97" fmla="*/ 270318 h 450298"/>
                    <a:gd name="connsiteX98" fmla="*/ 66140 w 1131833"/>
                    <a:gd name="connsiteY98" fmla="*/ 268587 h 450298"/>
                    <a:gd name="connsiteX99" fmla="*/ 54027 w 1131833"/>
                    <a:gd name="connsiteY99" fmla="*/ 278971 h 450298"/>
                    <a:gd name="connsiteX100" fmla="*/ 12493 w 1131833"/>
                    <a:gd name="connsiteY100" fmla="*/ 261665 h 450298"/>
                    <a:gd name="connsiteX101" fmla="*/ 0 w 1131833"/>
                    <a:gd name="connsiteY101" fmla="*/ 270410 h 450298"/>
                    <a:gd name="connsiteX102" fmla="*/ 0 w 1131833"/>
                    <a:gd name="connsiteY102" fmla="*/ 121074 h 450298"/>
                    <a:gd name="connsiteX103" fmla="*/ 35856 w 1131833"/>
                    <a:gd name="connsiteY103" fmla="*/ 101154 h 450298"/>
                    <a:gd name="connsiteX104" fmla="*/ 42345 w 1131833"/>
                    <a:gd name="connsiteY104" fmla="*/ 92068 h 450298"/>
                    <a:gd name="connsiteX105" fmla="*/ 52730 w 1131833"/>
                    <a:gd name="connsiteY105" fmla="*/ 86877 h 450298"/>
                    <a:gd name="connsiteX106" fmla="*/ 85177 w 1131833"/>
                    <a:gd name="connsiteY106" fmla="*/ 57024 h 450298"/>
                    <a:gd name="connsiteX107" fmla="*/ 111137 w 1131833"/>
                    <a:gd name="connsiteY107" fmla="*/ 55726 h 450298"/>
                    <a:gd name="connsiteX0" fmla="*/ 264744 w 1131833"/>
                    <a:gd name="connsiteY0" fmla="*/ 0 h 450298"/>
                    <a:gd name="connsiteX1" fmla="*/ 1123410 w 1131833"/>
                    <a:gd name="connsiteY1" fmla="*/ 0 h 450298"/>
                    <a:gd name="connsiteX2" fmla="*/ 1117296 w 1131833"/>
                    <a:gd name="connsiteY2" fmla="*/ 73378 h 450298"/>
                    <a:gd name="connsiteX3" fmla="*/ 1131833 w 1131833"/>
                    <a:gd name="connsiteY3" fmla="*/ 127372 h 450298"/>
                    <a:gd name="connsiteX4" fmla="*/ 1131833 w 1131833"/>
                    <a:gd name="connsiteY4" fmla="*/ 146062 h 450298"/>
                    <a:gd name="connsiteX5" fmla="*/ 1127679 w 1131833"/>
                    <a:gd name="connsiteY5" fmla="*/ 164753 h 450298"/>
                    <a:gd name="connsiteX6" fmla="*/ 1129756 w 1131833"/>
                    <a:gd name="connsiteY6" fmla="*/ 191750 h 450298"/>
                    <a:gd name="connsiteX7" fmla="*/ 1127679 w 1131833"/>
                    <a:gd name="connsiteY7" fmla="*/ 218747 h 450298"/>
                    <a:gd name="connsiteX8" fmla="*/ 1124572 w 1131833"/>
                    <a:gd name="connsiteY8" fmla="*/ 223185 h 450298"/>
                    <a:gd name="connsiteX9" fmla="*/ 1102759 w 1131833"/>
                    <a:gd name="connsiteY9" fmla="*/ 220131 h 450298"/>
                    <a:gd name="connsiteX10" fmla="*/ 1090644 w 1131833"/>
                    <a:gd name="connsiteY10" fmla="*/ 221862 h 450298"/>
                    <a:gd name="connsiteX11" fmla="*/ 1075069 w 1131833"/>
                    <a:gd name="connsiteY11" fmla="*/ 214939 h 450298"/>
                    <a:gd name="connsiteX12" fmla="*/ 1066417 w 1131833"/>
                    <a:gd name="connsiteY12" fmla="*/ 204556 h 450298"/>
                    <a:gd name="connsiteX13" fmla="*/ 1064686 w 1131833"/>
                    <a:gd name="connsiteY13" fmla="*/ 175136 h 450298"/>
                    <a:gd name="connsiteX14" fmla="*/ 1049110 w 1131833"/>
                    <a:gd name="connsiteY14" fmla="*/ 171675 h 450298"/>
                    <a:gd name="connsiteX15" fmla="*/ 1035265 w 1131833"/>
                    <a:gd name="connsiteY15" fmla="*/ 149177 h 450298"/>
                    <a:gd name="connsiteX16" fmla="*/ 1019691 w 1131833"/>
                    <a:gd name="connsiteY16" fmla="*/ 130141 h 450298"/>
                    <a:gd name="connsiteX17" fmla="*/ 1004116 w 1131833"/>
                    <a:gd name="connsiteY17" fmla="*/ 119758 h 450298"/>
                    <a:gd name="connsiteX18" fmla="*/ 995463 w 1131833"/>
                    <a:gd name="connsiteY18" fmla="*/ 131872 h 450298"/>
                    <a:gd name="connsiteX19" fmla="*/ 993732 w 1131833"/>
                    <a:gd name="connsiteY19" fmla="*/ 164753 h 450298"/>
                    <a:gd name="connsiteX20" fmla="*/ 947007 w 1131833"/>
                    <a:gd name="connsiteY20" fmla="*/ 194172 h 450298"/>
                    <a:gd name="connsiteX21" fmla="*/ 902011 w 1131833"/>
                    <a:gd name="connsiteY21" fmla="*/ 197634 h 450298"/>
                    <a:gd name="connsiteX22" fmla="*/ 891628 w 1131833"/>
                    <a:gd name="connsiteY22" fmla="*/ 206287 h 450298"/>
                    <a:gd name="connsiteX23" fmla="*/ 889897 w 1131833"/>
                    <a:gd name="connsiteY23" fmla="*/ 244359 h 450298"/>
                    <a:gd name="connsiteX24" fmla="*/ 903741 w 1131833"/>
                    <a:gd name="connsiteY24" fmla="*/ 258204 h 450298"/>
                    <a:gd name="connsiteX25" fmla="*/ 903741 w 1131833"/>
                    <a:gd name="connsiteY25" fmla="*/ 294546 h 450298"/>
                    <a:gd name="connsiteX26" fmla="*/ 879514 w 1131833"/>
                    <a:gd name="connsiteY26" fmla="*/ 291085 h 450298"/>
                    <a:gd name="connsiteX27" fmla="*/ 862208 w 1131833"/>
                    <a:gd name="connsiteY27" fmla="*/ 296277 h 450298"/>
                    <a:gd name="connsiteX28" fmla="*/ 853555 w 1131833"/>
                    <a:gd name="connsiteY28" fmla="*/ 306660 h 450298"/>
                    <a:gd name="connsiteX29" fmla="*/ 858747 w 1131833"/>
                    <a:gd name="connsiteY29" fmla="*/ 337810 h 450298"/>
                    <a:gd name="connsiteX30" fmla="*/ 855285 w 1131833"/>
                    <a:gd name="connsiteY30" fmla="*/ 355116 h 450298"/>
                    <a:gd name="connsiteX31" fmla="*/ 844903 w 1131833"/>
                    <a:gd name="connsiteY31" fmla="*/ 358577 h 450298"/>
                    <a:gd name="connsiteX32" fmla="*/ 813751 w 1131833"/>
                    <a:gd name="connsiteY32" fmla="*/ 356847 h 450298"/>
                    <a:gd name="connsiteX33" fmla="*/ 801638 w 1131833"/>
                    <a:gd name="connsiteY33" fmla="*/ 370691 h 450298"/>
                    <a:gd name="connsiteX34" fmla="*/ 773948 w 1131833"/>
                    <a:gd name="connsiteY34" fmla="*/ 370691 h 450298"/>
                    <a:gd name="connsiteX35" fmla="*/ 779140 w 1131833"/>
                    <a:gd name="connsiteY35" fmla="*/ 401842 h 450298"/>
                    <a:gd name="connsiteX36" fmla="*/ 765295 w 1131833"/>
                    <a:gd name="connsiteY36" fmla="*/ 422609 h 450298"/>
                    <a:gd name="connsiteX37" fmla="*/ 754913 w 1131833"/>
                    <a:gd name="connsiteY37" fmla="*/ 424339 h 450298"/>
                    <a:gd name="connsiteX38" fmla="*/ 746259 w 1131833"/>
                    <a:gd name="connsiteY38" fmla="*/ 439915 h 450298"/>
                    <a:gd name="connsiteX39" fmla="*/ 734146 w 1131833"/>
                    <a:gd name="connsiteY39" fmla="*/ 439915 h 450298"/>
                    <a:gd name="connsiteX40" fmla="*/ 699534 w 1131833"/>
                    <a:gd name="connsiteY40" fmla="*/ 427801 h 450298"/>
                    <a:gd name="connsiteX41" fmla="*/ 689149 w 1131833"/>
                    <a:gd name="connsiteY41" fmla="*/ 429531 h 450298"/>
                    <a:gd name="connsiteX42" fmla="*/ 678767 w 1131833"/>
                    <a:gd name="connsiteY42" fmla="*/ 450298 h 450298"/>
                    <a:gd name="connsiteX43" fmla="*/ 663191 w 1131833"/>
                    <a:gd name="connsiteY43" fmla="*/ 450298 h 450298"/>
                    <a:gd name="connsiteX44" fmla="*/ 658000 w 1131833"/>
                    <a:gd name="connsiteY44" fmla="*/ 419148 h 450298"/>
                    <a:gd name="connsiteX45" fmla="*/ 644155 w 1131833"/>
                    <a:gd name="connsiteY45" fmla="*/ 413956 h 450298"/>
                    <a:gd name="connsiteX46" fmla="*/ 644155 w 1131833"/>
                    <a:gd name="connsiteY46" fmla="*/ 403572 h 450298"/>
                    <a:gd name="connsiteX47" fmla="*/ 661460 w 1131833"/>
                    <a:gd name="connsiteY47" fmla="*/ 394920 h 450298"/>
                    <a:gd name="connsiteX48" fmla="*/ 663191 w 1131833"/>
                    <a:gd name="connsiteY48" fmla="*/ 377614 h 450298"/>
                    <a:gd name="connsiteX49" fmla="*/ 656269 w 1131833"/>
                    <a:gd name="connsiteY49" fmla="*/ 360308 h 450298"/>
                    <a:gd name="connsiteX50" fmla="*/ 663191 w 1131833"/>
                    <a:gd name="connsiteY50" fmla="*/ 334349 h 450298"/>
                    <a:gd name="connsiteX51" fmla="*/ 652808 w 1131833"/>
                    <a:gd name="connsiteY51" fmla="*/ 315313 h 450298"/>
                    <a:gd name="connsiteX52" fmla="*/ 635502 w 1131833"/>
                    <a:gd name="connsiteY52" fmla="*/ 318774 h 450298"/>
                    <a:gd name="connsiteX53" fmla="*/ 600890 w 1131833"/>
                    <a:gd name="connsiteY53" fmla="*/ 294546 h 450298"/>
                    <a:gd name="connsiteX54" fmla="*/ 600890 w 1131833"/>
                    <a:gd name="connsiteY54" fmla="*/ 273779 h 450298"/>
                    <a:gd name="connsiteX55" fmla="*/ 583585 w 1131833"/>
                    <a:gd name="connsiteY55" fmla="*/ 273779 h 450298"/>
                    <a:gd name="connsiteX56" fmla="*/ 580123 w 1131833"/>
                    <a:gd name="connsiteY56" fmla="*/ 263396 h 450298"/>
                    <a:gd name="connsiteX57" fmla="*/ 578392 w 1131833"/>
                    <a:gd name="connsiteY57" fmla="*/ 253012 h 450298"/>
                    <a:gd name="connsiteX58" fmla="*/ 571470 w 1131833"/>
                    <a:gd name="connsiteY58" fmla="*/ 188981 h 450298"/>
                    <a:gd name="connsiteX59" fmla="*/ 564548 w 1131833"/>
                    <a:gd name="connsiteY59" fmla="*/ 176867 h 450298"/>
                    <a:gd name="connsiteX60" fmla="*/ 562818 w 1131833"/>
                    <a:gd name="connsiteY60" fmla="*/ 156100 h 450298"/>
                    <a:gd name="connsiteX61" fmla="*/ 523014 w 1131833"/>
                    <a:gd name="connsiteY61" fmla="*/ 152639 h 450298"/>
                    <a:gd name="connsiteX62" fmla="*/ 514361 w 1131833"/>
                    <a:gd name="connsiteY62" fmla="*/ 145716 h 450298"/>
                    <a:gd name="connsiteX63" fmla="*/ 410527 w 1131833"/>
                    <a:gd name="connsiteY63" fmla="*/ 182058 h 450298"/>
                    <a:gd name="connsiteX64" fmla="*/ 398412 w 1131833"/>
                    <a:gd name="connsiteY64" fmla="*/ 206287 h 450298"/>
                    <a:gd name="connsiteX65" fmla="*/ 394952 w 1131833"/>
                    <a:gd name="connsiteY65" fmla="*/ 237437 h 450298"/>
                    <a:gd name="connsiteX66" fmla="*/ 362070 w 1131833"/>
                    <a:gd name="connsiteY66" fmla="*/ 254743 h 450298"/>
                    <a:gd name="connsiteX67" fmla="*/ 349956 w 1131833"/>
                    <a:gd name="connsiteY67" fmla="*/ 259934 h 450298"/>
                    <a:gd name="connsiteX68" fmla="*/ 330920 w 1131833"/>
                    <a:gd name="connsiteY68" fmla="*/ 278971 h 450298"/>
                    <a:gd name="connsiteX69" fmla="*/ 336111 w 1131833"/>
                    <a:gd name="connsiteY69" fmla="*/ 304929 h 450298"/>
                    <a:gd name="connsiteX70" fmla="*/ 330920 w 1131833"/>
                    <a:gd name="connsiteY70" fmla="*/ 315313 h 450298"/>
                    <a:gd name="connsiteX71" fmla="*/ 336111 w 1131833"/>
                    <a:gd name="connsiteY71" fmla="*/ 330888 h 450298"/>
                    <a:gd name="connsiteX72" fmla="*/ 318806 w 1131833"/>
                    <a:gd name="connsiteY72" fmla="*/ 344733 h 450298"/>
                    <a:gd name="connsiteX73" fmla="*/ 313614 w 1131833"/>
                    <a:gd name="connsiteY73" fmla="*/ 325696 h 450298"/>
                    <a:gd name="connsiteX74" fmla="*/ 294577 w 1131833"/>
                    <a:gd name="connsiteY74" fmla="*/ 313582 h 450298"/>
                    <a:gd name="connsiteX75" fmla="*/ 285925 w 1131833"/>
                    <a:gd name="connsiteY75" fmla="*/ 320505 h 450298"/>
                    <a:gd name="connsiteX76" fmla="*/ 261697 w 1131833"/>
                    <a:gd name="connsiteY76" fmla="*/ 318774 h 450298"/>
                    <a:gd name="connsiteX77" fmla="*/ 244391 w 1131833"/>
                    <a:gd name="connsiteY77" fmla="*/ 334349 h 450298"/>
                    <a:gd name="connsiteX78" fmla="*/ 214971 w 1131833"/>
                    <a:gd name="connsiteY78" fmla="*/ 339541 h 450298"/>
                    <a:gd name="connsiteX79" fmla="*/ 190742 w 1131833"/>
                    <a:gd name="connsiteY79" fmla="*/ 336080 h 450298"/>
                    <a:gd name="connsiteX80" fmla="*/ 173438 w 1131833"/>
                    <a:gd name="connsiteY80" fmla="*/ 336080 h 450298"/>
                    <a:gd name="connsiteX81" fmla="*/ 150939 w 1131833"/>
                    <a:gd name="connsiteY81" fmla="*/ 363769 h 450298"/>
                    <a:gd name="connsiteX82" fmla="*/ 150939 w 1131833"/>
                    <a:gd name="connsiteY82" fmla="*/ 377614 h 450298"/>
                    <a:gd name="connsiteX83" fmla="*/ 138826 w 1131833"/>
                    <a:gd name="connsiteY83" fmla="*/ 381075 h 450298"/>
                    <a:gd name="connsiteX84" fmla="*/ 88639 w 1131833"/>
                    <a:gd name="connsiteY84" fmla="*/ 358577 h 450298"/>
                    <a:gd name="connsiteX85" fmla="*/ 100752 w 1131833"/>
                    <a:gd name="connsiteY85" fmla="*/ 339541 h 450298"/>
                    <a:gd name="connsiteX86" fmla="*/ 99022 w 1131833"/>
                    <a:gd name="connsiteY86" fmla="*/ 329158 h 450298"/>
                    <a:gd name="connsiteX87" fmla="*/ 109406 w 1131833"/>
                    <a:gd name="connsiteY87" fmla="*/ 310121 h 450298"/>
                    <a:gd name="connsiteX88" fmla="*/ 107674 w 1131833"/>
                    <a:gd name="connsiteY88" fmla="*/ 291085 h 450298"/>
                    <a:gd name="connsiteX89" fmla="*/ 99022 w 1131833"/>
                    <a:gd name="connsiteY89" fmla="*/ 291085 h 450298"/>
                    <a:gd name="connsiteX90" fmla="*/ 92100 w 1131833"/>
                    <a:gd name="connsiteY90" fmla="*/ 280701 h 450298"/>
                    <a:gd name="connsiteX91" fmla="*/ 83447 w 1131833"/>
                    <a:gd name="connsiteY91" fmla="*/ 280701 h 450298"/>
                    <a:gd name="connsiteX92" fmla="*/ 81716 w 1131833"/>
                    <a:gd name="connsiteY92" fmla="*/ 270318 h 450298"/>
                    <a:gd name="connsiteX93" fmla="*/ 66140 w 1131833"/>
                    <a:gd name="connsiteY93" fmla="*/ 268587 h 450298"/>
                    <a:gd name="connsiteX94" fmla="*/ 54027 w 1131833"/>
                    <a:gd name="connsiteY94" fmla="*/ 278971 h 450298"/>
                    <a:gd name="connsiteX95" fmla="*/ 12493 w 1131833"/>
                    <a:gd name="connsiteY95" fmla="*/ 261665 h 450298"/>
                    <a:gd name="connsiteX96" fmla="*/ 0 w 1131833"/>
                    <a:gd name="connsiteY96" fmla="*/ 270410 h 450298"/>
                    <a:gd name="connsiteX97" fmla="*/ 0 w 1131833"/>
                    <a:gd name="connsiteY97" fmla="*/ 121074 h 450298"/>
                    <a:gd name="connsiteX98" fmla="*/ 35856 w 1131833"/>
                    <a:gd name="connsiteY98" fmla="*/ 101154 h 450298"/>
                    <a:gd name="connsiteX99" fmla="*/ 42345 w 1131833"/>
                    <a:gd name="connsiteY99" fmla="*/ 92068 h 450298"/>
                    <a:gd name="connsiteX100" fmla="*/ 52730 w 1131833"/>
                    <a:gd name="connsiteY100" fmla="*/ 86877 h 450298"/>
                    <a:gd name="connsiteX101" fmla="*/ 85177 w 1131833"/>
                    <a:gd name="connsiteY101" fmla="*/ 57024 h 450298"/>
                    <a:gd name="connsiteX102" fmla="*/ 111137 w 1131833"/>
                    <a:gd name="connsiteY102" fmla="*/ 55726 h 450298"/>
                    <a:gd name="connsiteX103" fmla="*/ 164271 w 1131833"/>
                    <a:gd name="connsiteY103" fmla="*/ 0 h 450298"/>
                    <a:gd name="connsiteX104" fmla="*/ 166129 w 1131833"/>
                    <a:gd name="connsiteY104" fmla="*/ 0 h 450298"/>
                    <a:gd name="connsiteX105" fmla="*/ 191608 w 1131833"/>
                    <a:gd name="connsiteY105" fmla="*/ 1213 h 450298"/>
                    <a:gd name="connsiteX106" fmla="*/ 203290 w 1131833"/>
                    <a:gd name="connsiteY106" fmla="*/ 11596 h 450298"/>
                    <a:gd name="connsiteX107" fmla="*/ 252611 w 1131833"/>
                    <a:gd name="connsiteY107" fmla="*/ 1213 h 450298"/>
                    <a:gd name="connsiteX108" fmla="*/ 356184 w 1131833"/>
                    <a:gd name="connsiteY108" fmla="*/ 91440 h 450298"/>
                    <a:gd name="connsiteX0" fmla="*/ 264744 w 1131833"/>
                    <a:gd name="connsiteY0" fmla="*/ 0 h 450298"/>
                    <a:gd name="connsiteX1" fmla="*/ 1123410 w 1131833"/>
                    <a:gd name="connsiteY1" fmla="*/ 0 h 450298"/>
                    <a:gd name="connsiteX2" fmla="*/ 1117296 w 1131833"/>
                    <a:gd name="connsiteY2" fmla="*/ 73378 h 450298"/>
                    <a:gd name="connsiteX3" fmla="*/ 1131833 w 1131833"/>
                    <a:gd name="connsiteY3" fmla="*/ 127372 h 450298"/>
                    <a:gd name="connsiteX4" fmla="*/ 1131833 w 1131833"/>
                    <a:gd name="connsiteY4" fmla="*/ 146062 h 450298"/>
                    <a:gd name="connsiteX5" fmla="*/ 1127679 w 1131833"/>
                    <a:gd name="connsiteY5" fmla="*/ 164753 h 450298"/>
                    <a:gd name="connsiteX6" fmla="*/ 1129756 w 1131833"/>
                    <a:gd name="connsiteY6" fmla="*/ 191750 h 450298"/>
                    <a:gd name="connsiteX7" fmla="*/ 1127679 w 1131833"/>
                    <a:gd name="connsiteY7" fmla="*/ 218747 h 450298"/>
                    <a:gd name="connsiteX8" fmla="*/ 1124572 w 1131833"/>
                    <a:gd name="connsiteY8" fmla="*/ 223185 h 450298"/>
                    <a:gd name="connsiteX9" fmla="*/ 1102759 w 1131833"/>
                    <a:gd name="connsiteY9" fmla="*/ 220131 h 450298"/>
                    <a:gd name="connsiteX10" fmla="*/ 1090644 w 1131833"/>
                    <a:gd name="connsiteY10" fmla="*/ 221862 h 450298"/>
                    <a:gd name="connsiteX11" fmla="*/ 1075069 w 1131833"/>
                    <a:gd name="connsiteY11" fmla="*/ 214939 h 450298"/>
                    <a:gd name="connsiteX12" fmla="*/ 1066417 w 1131833"/>
                    <a:gd name="connsiteY12" fmla="*/ 204556 h 450298"/>
                    <a:gd name="connsiteX13" fmla="*/ 1064686 w 1131833"/>
                    <a:gd name="connsiteY13" fmla="*/ 175136 h 450298"/>
                    <a:gd name="connsiteX14" fmla="*/ 1049110 w 1131833"/>
                    <a:gd name="connsiteY14" fmla="*/ 171675 h 450298"/>
                    <a:gd name="connsiteX15" fmla="*/ 1035265 w 1131833"/>
                    <a:gd name="connsiteY15" fmla="*/ 149177 h 450298"/>
                    <a:gd name="connsiteX16" fmla="*/ 1019691 w 1131833"/>
                    <a:gd name="connsiteY16" fmla="*/ 130141 h 450298"/>
                    <a:gd name="connsiteX17" fmla="*/ 1004116 w 1131833"/>
                    <a:gd name="connsiteY17" fmla="*/ 119758 h 450298"/>
                    <a:gd name="connsiteX18" fmla="*/ 995463 w 1131833"/>
                    <a:gd name="connsiteY18" fmla="*/ 131872 h 450298"/>
                    <a:gd name="connsiteX19" fmla="*/ 993732 w 1131833"/>
                    <a:gd name="connsiteY19" fmla="*/ 164753 h 450298"/>
                    <a:gd name="connsiteX20" fmla="*/ 947007 w 1131833"/>
                    <a:gd name="connsiteY20" fmla="*/ 194172 h 450298"/>
                    <a:gd name="connsiteX21" fmla="*/ 902011 w 1131833"/>
                    <a:gd name="connsiteY21" fmla="*/ 197634 h 450298"/>
                    <a:gd name="connsiteX22" fmla="*/ 891628 w 1131833"/>
                    <a:gd name="connsiteY22" fmla="*/ 206287 h 450298"/>
                    <a:gd name="connsiteX23" fmla="*/ 889897 w 1131833"/>
                    <a:gd name="connsiteY23" fmla="*/ 244359 h 450298"/>
                    <a:gd name="connsiteX24" fmla="*/ 903741 w 1131833"/>
                    <a:gd name="connsiteY24" fmla="*/ 258204 h 450298"/>
                    <a:gd name="connsiteX25" fmla="*/ 903741 w 1131833"/>
                    <a:gd name="connsiteY25" fmla="*/ 294546 h 450298"/>
                    <a:gd name="connsiteX26" fmla="*/ 879514 w 1131833"/>
                    <a:gd name="connsiteY26" fmla="*/ 291085 h 450298"/>
                    <a:gd name="connsiteX27" fmla="*/ 862208 w 1131833"/>
                    <a:gd name="connsiteY27" fmla="*/ 296277 h 450298"/>
                    <a:gd name="connsiteX28" fmla="*/ 853555 w 1131833"/>
                    <a:gd name="connsiteY28" fmla="*/ 306660 h 450298"/>
                    <a:gd name="connsiteX29" fmla="*/ 858747 w 1131833"/>
                    <a:gd name="connsiteY29" fmla="*/ 337810 h 450298"/>
                    <a:gd name="connsiteX30" fmla="*/ 855285 w 1131833"/>
                    <a:gd name="connsiteY30" fmla="*/ 355116 h 450298"/>
                    <a:gd name="connsiteX31" fmla="*/ 844903 w 1131833"/>
                    <a:gd name="connsiteY31" fmla="*/ 358577 h 450298"/>
                    <a:gd name="connsiteX32" fmla="*/ 813751 w 1131833"/>
                    <a:gd name="connsiteY32" fmla="*/ 356847 h 450298"/>
                    <a:gd name="connsiteX33" fmla="*/ 801638 w 1131833"/>
                    <a:gd name="connsiteY33" fmla="*/ 370691 h 450298"/>
                    <a:gd name="connsiteX34" fmla="*/ 773948 w 1131833"/>
                    <a:gd name="connsiteY34" fmla="*/ 370691 h 450298"/>
                    <a:gd name="connsiteX35" fmla="*/ 779140 w 1131833"/>
                    <a:gd name="connsiteY35" fmla="*/ 401842 h 450298"/>
                    <a:gd name="connsiteX36" fmla="*/ 765295 w 1131833"/>
                    <a:gd name="connsiteY36" fmla="*/ 422609 h 450298"/>
                    <a:gd name="connsiteX37" fmla="*/ 754913 w 1131833"/>
                    <a:gd name="connsiteY37" fmla="*/ 424339 h 450298"/>
                    <a:gd name="connsiteX38" fmla="*/ 746259 w 1131833"/>
                    <a:gd name="connsiteY38" fmla="*/ 439915 h 450298"/>
                    <a:gd name="connsiteX39" fmla="*/ 734146 w 1131833"/>
                    <a:gd name="connsiteY39" fmla="*/ 439915 h 450298"/>
                    <a:gd name="connsiteX40" fmla="*/ 699534 w 1131833"/>
                    <a:gd name="connsiteY40" fmla="*/ 427801 h 450298"/>
                    <a:gd name="connsiteX41" fmla="*/ 689149 w 1131833"/>
                    <a:gd name="connsiteY41" fmla="*/ 429531 h 450298"/>
                    <a:gd name="connsiteX42" fmla="*/ 678767 w 1131833"/>
                    <a:gd name="connsiteY42" fmla="*/ 450298 h 450298"/>
                    <a:gd name="connsiteX43" fmla="*/ 663191 w 1131833"/>
                    <a:gd name="connsiteY43" fmla="*/ 450298 h 450298"/>
                    <a:gd name="connsiteX44" fmla="*/ 658000 w 1131833"/>
                    <a:gd name="connsiteY44" fmla="*/ 419148 h 450298"/>
                    <a:gd name="connsiteX45" fmla="*/ 644155 w 1131833"/>
                    <a:gd name="connsiteY45" fmla="*/ 413956 h 450298"/>
                    <a:gd name="connsiteX46" fmla="*/ 644155 w 1131833"/>
                    <a:gd name="connsiteY46" fmla="*/ 403572 h 450298"/>
                    <a:gd name="connsiteX47" fmla="*/ 661460 w 1131833"/>
                    <a:gd name="connsiteY47" fmla="*/ 394920 h 450298"/>
                    <a:gd name="connsiteX48" fmla="*/ 663191 w 1131833"/>
                    <a:gd name="connsiteY48" fmla="*/ 377614 h 450298"/>
                    <a:gd name="connsiteX49" fmla="*/ 656269 w 1131833"/>
                    <a:gd name="connsiteY49" fmla="*/ 360308 h 450298"/>
                    <a:gd name="connsiteX50" fmla="*/ 663191 w 1131833"/>
                    <a:gd name="connsiteY50" fmla="*/ 334349 h 450298"/>
                    <a:gd name="connsiteX51" fmla="*/ 652808 w 1131833"/>
                    <a:gd name="connsiteY51" fmla="*/ 315313 h 450298"/>
                    <a:gd name="connsiteX52" fmla="*/ 635502 w 1131833"/>
                    <a:gd name="connsiteY52" fmla="*/ 318774 h 450298"/>
                    <a:gd name="connsiteX53" fmla="*/ 600890 w 1131833"/>
                    <a:gd name="connsiteY53" fmla="*/ 294546 h 450298"/>
                    <a:gd name="connsiteX54" fmla="*/ 600890 w 1131833"/>
                    <a:gd name="connsiteY54" fmla="*/ 273779 h 450298"/>
                    <a:gd name="connsiteX55" fmla="*/ 583585 w 1131833"/>
                    <a:gd name="connsiteY55" fmla="*/ 273779 h 450298"/>
                    <a:gd name="connsiteX56" fmla="*/ 580123 w 1131833"/>
                    <a:gd name="connsiteY56" fmla="*/ 263396 h 450298"/>
                    <a:gd name="connsiteX57" fmla="*/ 578392 w 1131833"/>
                    <a:gd name="connsiteY57" fmla="*/ 253012 h 450298"/>
                    <a:gd name="connsiteX58" fmla="*/ 571470 w 1131833"/>
                    <a:gd name="connsiteY58" fmla="*/ 188981 h 450298"/>
                    <a:gd name="connsiteX59" fmla="*/ 564548 w 1131833"/>
                    <a:gd name="connsiteY59" fmla="*/ 176867 h 450298"/>
                    <a:gd name="connsiteX60" fmla="*/ 562818 w 1131833"/>
                    <a:gd name="connsiteY60" fmla="*/ 156100 h 450298"/>
                    <a:gd name="connsiteX61" fmla="*/ 523014 w 1131833"/>
                    <a:gd name="connsiteY61" fmla="*/ 152639 h 450298"/>
                    <a:gd name="connsiteX62" fmla="*/ 514361 w 1131833"/>
                    <a:gd name="connsiteY62" fmla="*/ 145716 h 450298"/>
                    <a:gd name="connsiteX63" fmla="*/ 410527 w 1131833"/>
                    <a:gd name="connsiteY63" fmla="*/ 182058 h 450298"/>
                    <a:gd name="connsiteX64" fmla="*/ 398412 w 1131833"/>
                    <a:gd name="connsiteY64" fmla="*/ 206287 h 450298"/>
                    <a:gd name="connsiteX65" fmla="*/ 394952 w 1131833"/>
                    <a:gd name="connsiteY65" fmla="*/ 237437 h 450298"/>
                    <a:gd name="connsiteX66" fmla="*/ 362070 w 1131833"/>
                    <a:gd name="connsiteY66" fmla="*/ 254743 h 450298"/>
                    <a:gd name="connsiteX67" fmla="*/ 349956 w 1131833"/>
                    <a:gd name="connsiteY67" fmla="*/ 259934 h 450298"/>
                    <a:gd name="connsiteX68" fmla="*/ 330920 w 1131833"/>
                    <a:gd name="connsiteY68" fmla="*/ 278971 h 450298"/>
                    <a:gd name="connsiteX69" fmla="*/ 336111 w 1131833"/>
                    <a:gd name="connsiteY69" fmla="*/ 304929 h 450298"/>
                    <a:gd name="connsiteX70" fmla="*/ 330920 w 1131833"/>
                    <a:gd name="connsiteY70" fmla="*/ 315313 h 450298"/>
                    <a:gd name="connsiteX71" fmla="*/ 336111 w 1131833"/>
                    <a:gd name="connsiteY71" fmla="*/ 330888 h 450298"/>
                    <a:gd name="connsiteX72" fmla="*/ 318806 w 1131833"/>
                    <a:gd name="connsiteY72" fmla="*/ 344733 h 450298"/>
                    <a:gd name="connsiteX73" fmla="*/ 313614 w 1131833"/>
                    <a:gd name="connsiteY73" fmla="*/ 325696 h 450298"/>
                    <a:gd name="connsiteX74" fmla="*/ 294577 w 1131833"/>
                    <a:gd name="connsiteY74" fmla="*/ 313582 h 450298"/>
                    <a:gd name="connsiteX75" fmla="*/ 285925 w 1131833"/>
                    <a:gd name="connsiteY75" fmla="*/ 320505 h 450298"/>
                    <a:gd name="connsiteX76" fmla="*/ 261697 w 1131833"/>
                    <a:gd name="connsiteY76" fmla="*/ 318774 h 450298"/>
                    <a:gd name="connsiteX77" fmla="*/ 244391 w 1131833"/>
                    <a:gd name="connsiteY77" fmla="*/ 334349 h 450298"/>
                    <a:gd name="connsiteX78" fmla="*/ 214971 w 1131833"/>
                    <a:gd name="connsiteY78" fmla="*/ 339541 h 450298"/>
                    <a:gd name="connsiteX79" fmla="*/ 190742 w 1131833"/>
                    <a:gd name="connsiteY79" fmla="*/ 336080 h 450298"/>
                    <a:gd name="connsiteX80" fmla="*/ 173438 w 1131833"/>
                    <a:gd name="connsiteY80" fmla="*/ 336080 h 450298"/>
                    <a:gd name="connsiteX81" fmla="*/ 150939 w 1131833"/>
                    <a:gd name="connsiteY81" fmla="*/ 363769 h 450298"/>
                    <a:gd name="connsiteX82" fmla="*/ 150939 w 1131833"/>
                    <a:gd name="connsiteY82" fmla="*/ 377614 h 450298"/>
                    <a:gd name="connsiteX83" fmla="*/ 138826 w 1131833"/>
                    <a:gd name="connsiteY83" fmla="*/ 381075 h 450298"/>
                    <a:gd name="connsiteX84" fmla="*/ 88639 w 1131833"/>
                    <a:gd name="connsiteY84" fmla="*/ 358577 h 450298"/>
                    <a:gd name="connsiteX85" fmla="*/ 100752 w 1131833"/>
                    <a:gd name="connsiteY85" fmla="*/ 339541 h 450298"/>
                    <a:gd name="connsiteX86" fmla="*/ 99022 w 1131833"/>
                    <a:gd name="connsiteY86" fmla="*/ 329158 h 450298"/>
                    <a:gd name="connsiteX87" fmla="*/ 109406 w 1131833"/>
                    <a:gd name="connsiteY87" fmla="*/ 310121 h 450298"/>
                    <a:gd name="connsiteX88" fmla="*/ 107674 w 1131833"/>
                    <a:gd name="connsiteY88" fmla="*/ 291085 h 450298"/>
                    <a:gd name="connsiteX89" fmla="*/ 99022 w 1131833"/>
                    <a:gd name="connsiteY89" fmla="*/ 291085 h 450298"/>
                    <a:gd name="connsiteX90" fmla="*/ 92100 w 1131833"/>
                    <a:gd name="connsiteY90" fmla="*/ 280701 h 450298"/>
                    <a:gd name="connsiteX91" fmla="*/ 83447 w 1131833"/>
                    <a:gd name="connsiteY91" fmla="*/ 280701 h 450298"/>
                    <a:gd name="connsiteX92" fmla="*/ 81716 w 1131833"/>
                    <a:gd name="connsiteY92" fmla="*/ 270318 h 450298"/>
                    <a:gd name="connsiteX93" fmla="*/ 66140 w 1131833"/>
                    <a:gd name="connsiteY93" fmla="*/ 268587 h 450298"/>
                    <a:gd name="connsiteX94" fmla="*/ 54027 w 1131833"/>
                    <a:gd name="connsiteY94" fmla="*/ 278971 h 450298"/>
                    <a:gd name="connsiteX95" fmla="*/ 12493 w 1131833"/>
                    <a:gd name="connsiteY95" fmla="*/ 261665 h 450298"/>
                    <a:gd name="connsiteX96" fmla="*/ 0 w 1131833"/>
                    <a:gd name="connsiteY96" fmla="*/ 270410 h 450298"/>
                    <a:gd name="connsiteX97" fmla="*/ 0 w 1131833"/>
                    <a:gd name="connsiteY97" fmla="*/ 121074 h 450298"/>
                    <a:gd name="connsiteX98" fmla="*/ 35856 w 1131833"/>
                    <a:gd name="connsiteY98" fmla="*/ 101154 h 450298"/>
                    <a:gd name="connsiteX99" fmla="*/ 42345 w 1131833"/>
                    <a:gd name="connsiteY99" fmla="*/ 92068 h 450298"/>
                    <a:gd name="connsiteX100" fmla="*/ 52730 w 1131833"/>
                    <a:gd name="connsiteY100" fmla="*/ 86877 h 450298"/>
                    <a:gd name="connsiteX101" fmla="*/ 85177 w 1131833"/>
                    <a:gd name="connsiteY101" fmla="*/ 57024 h 450298"/>
                    <a:gd name="connsiteX102" fmla="*/ 111137 w 1131833"/>
                    <a:gd name="connsiteY102" fmla="*/ 55726 h 450298"/>
                    <a:gd name="connsiteX103" fmla="*/ 164271 w 1131833"/>
                    <a:gd name="connsiteY103" fmla="*/ 0 h 450298"/>
                    <a:gd name="connsiteX104" fmla="*/ 166129 w 1131833"/>
                    <a:gd name="connsiteY104" fmla="*/ 0 h 450298"/>
                    <a:gd name="connsiteX105" fmla="*/ 191608 w 1131833"/>
                    <a:gd name="connsiteY105" fmla="*/ 1213 h 450298"/>
                    <a:gd name="connsiteX106" fmla="*/ 203290 w 1131833"/>
                    <a:gd name="connsiteY106" fmla="*/ 11596 h 450298"/>
                    <a:gd name="connsiteX107" fmla="*/ 356184 w 1131833"/>
                    <a:gd name="connsiteY107" fmla="*/ 91440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105" fmla="*/ 203290 w 1131833"/>
                    <a:gd name="connsiteY105" fmla="*/ 11596 h 450298"/>
                    <a:gd name="connsiteX106" fmla="*/ 356184 w 1131833"/>
                    <a:gd name="connsiteY106" fmla="*/ 91440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105" fmla="*/ 203290 w 1131833"/>
                    <a:gd name="connsiteY105" fmla="*/ 11596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1131833" h="450298">
                      <a:moveTo>
                        <a:pt x="1123410" y="0"/>
                      </a:moveTo>
                      <a:lnTo>
                        <a:pt x="1117296" y="73378"/>
                      </a:lnTo>
                      <a:lnTo>
                        <a:pt x="1131833" y="127372"/>
                      </a:lnTo>
                      <a:lnTo>
                        <a:pt x="1131833" y="146062"/>
                      </a:lnTo>
                      <a:lnTo>
                        <a:pt x="1127679" y="164753"/>
                      </a:lnTo>
                      <a:lnTo>
                        <a:pt x="1129756" y="191750"/>
                      </a:lnTo>
                      <a:lnTo>
                        <a:pt x="1127679" y="218747"/>
                      </a:lnTo>
                      <a:lnTo>
                        <a:pt x="1124572" y="223185"/>
                      </a:lnTo>
                      <a:lnTo>
                        <a:pt x="1102759" y="220131"/>
                      </a:lnTo>
                      <a:lnTo>
                        <a:pt x="1090644" y="221862"/>
                      </a:lnTo>
                      <a:lnTo>
                        <a:pt x="1075069" y="214939"/>
                      </a:lnTo>
                      <a:lnTo>
                        <a:pt x="1066417" y="204556"/>
                      </a:lnTo>
                      <a:lnTo>
                        <a:pt x="1064686" y="175136"/>
                      </a:lnTo>
                      <a:lnTo>
                        <a:pt x="1049110" y="171675"/>
                      </a:lnTo>
                      <a:lnTo>
                        <a:pt x="1035265" y="149177"/>
                      </a:lnTo>
                      <a:lnTo>
                        <a:pt x="1019691" y="130141"/>
                      </a:lnTo>
                      <a:lnTo>
                        <a:pt x="1004116" y="119758"/>
                      </a:lnTo>
                      <a:lnTo>
                        <a:pt x="995463" y="131872"/>
                      </a:lnTo>
                      <a:lnTo>
                        <a:pt x="993732" y="164753"/>
                      </a:lnTo>
                      <a:lnTo>
                        <a:pt x="947007" y="194172"/>
                      </a:lnTo>
                      <a:lnTo>
                        <a:pt x="902011" y="197634"/>
                      </a:lnTo>
                      <a:lnTo>
                        <a:pt x="891628" y="206287"/>
                      </a:lnTo>
                      <a:lnTo>
                        <a:pt x="889897" y="244359"/>
                      </a:lnTo>
                      <a:lnTo>
                        <a:pt x="903741" y="258204"/>
                      </a:lnTo>
                      <a:lnTo>
                        <a:pt x="903741" y="294546"/>
                      </a:lnTo>
                      <a:lnTo>
                        <a:pt x="879514" y="291085"/>
                      </a:lnTo>
                      <a:lnTo>
                        <a:pt x="862208" y="296277"/>
                      </a:lnTo>
                      <a:lnTo>
                        <a:pt x="853555" y="306660"/>
                      </a:lnTo>
                      <a:lnTo>
                        <a:pt x="858747" y="337810"/>
                      </a:lnTo>
                      <a:lnTo>
                        <a:pt x="855285" y="355116"/>
                      </a:lnTo>
                      <a:lnTo>
                        <a:pt x="844903" y="358577"/>
                      </a:lnTo>
                      <a:lnTo>
                        <a:pt x="813751" y="356847"/>
                      </a:lnTo>
                      <a:lnTo>
                        <a:pt x="801638" y="370691"/>
                      </a:lnTo>
                      <a:lnTo>
                        <a:pt x="773948" y="370691"/>
                      </a:lnTo>
                      <a:lnTo>
                        <a:pt x="779140" y="401842"/>
                      </a:lnTo>
                      <a:lnTo>
                        <a:pt x="765295" y="422609"/>
                      </a:lnTo>
                      <a:lnTo>
                        <a:pt x="754913" y="424339"/>
                      </a:lnTo>
                      <a:lnTo>
                        <a:pt x="746259" y="439915"/>
                      </a:lnTo>
                      <a:lnTo>
                        <a:pt x="734146" y="439915"/>
                      </a:lnTo>
                      <a:lnTo>
                        <a:pt x="699534" y="427801"/>
                      </a:lnTo>
                      <a:lnTo>
                        <a:pt x="689149" y="429531"/>
                      </a:lnTo>
                      <a:lnTo>
                        <a:pt x="678767" y="450298"/>
                      </a:lnTo>
                      <a:lnTo>
                        <a:pt x="663191" y="450298"/>
                      </a:lnTo>
                      <a:lnTo>
                        <a:pt x="658000" y="419148"/>
                      </a:lnTo>
                      <a:lnTo>
                        <a:pt x="644155" y="413956"/>
                      </a:lnTo>
                      <a:lnTo>
                        <a:pt x="644155" y="403572"/>
                      </a:lnTo>
                      <a:lnTo>
                        <a:pt x="661460" y="394920"/>
                      </a:lnTo>
                      <a:lnTo>
                        <a:pt x="663191" y="377614"/>
                      </a:lnTo>
                      <a:lnTo>
                        <a:pt x="656269" y="360308"/>
                      </a:lnTo>
                      <a:lnTo>
                        <a:pt x="663191" y="334349"/>
                      </a:lnTo>
                      <a:lnTo>
                        <a:pt x="652808" y="315313"/>
                      </a:lnTo>
                      <a:lnTo>
                        <a:pt x="635502" y="318774"/>
                      </a:lnTo>
                      <a:lnTo>
                        <a:pt x="600890" y="294546"/>
                      </a:lnTo>
                      <a:lnTo>
                        <a:pt x="600890" y="273779"/>
                      </a:lnTo>
                      <a:lnTo>
                        <a:pt x="583585" y="273779"/>
                      </a:lnTo>
                      <a:lnTo>
                        <a:pt x="580123" y="263396"/>
                      </a:lnTo>
                      <a:lnTo>
                        <a:pt x="578392" y="253012"/>
                      </a:lnTo>
                      <a:lnTo>
                        <a:pt x="571470" y="188981"/>
                      </a:lnTo>
                      <a:lnTo>
                        <a:pt x="564548" y="176867"/>
                      </a:lnTo>
                      <a:lnTo>
                        <a:pt x="562818" y="156100"/>
                      </a:lnTo>
                      <a:lnTo>
                        <a:pt x="523014" y="152639"/>
                      </a:lnTo>
                      <a:lnTo>
                        <a:pt x="514361" y="145716"/>
                      </a:lnTo>
                      <a:lnTo>
                        <a:pt x="410527" y="182058"/>
                      </a:lnTo>
                      <a:lnTo>
                        <a:pt x="398412" y="206287"/>
                      </a:lnTo>
                      <a:lnTo>
                        <a:pt x="394952" y="237437"/>
                      </a:lnTo>
                      <a:lnTo>
                        <a:pt x="362070" y="254743"/>
                      </a:lnTo>
                      <a:lnTo>
                        <a:pt x="349956" y="259934"/>
                      </a:lnTo>
                      <a:lnTo>
                        <a:pt x="330920" y="278971"/>
                      </a:lnTo>
                      <a:lnTo>
                        <a:pt x="336111" y="304929"/>
                      </a:lnTo>
                      <a:lnTo>
                        <a:pt x="330920" y="315313"/>
                      </a:lnTo>
                      <a:lnTo>
                        <a:pt x="336111" y="330888"/>
                      </a:lnTo>
                      <a:lnTo>
                        <a:pt x="318806" y="344733"/>
                      </a:lnTo>
                      <a:lnTo>
                        <a:pt x="313614" y="325696"/>
                      </a:lnTo>
                      <a:lnTo>
                        <a:pt x="294577" y="313582"/>
                      </a:lnTo>
                      <a:lnTo>
                        <a:pt x="285925" y="320505"/>
                      </a:lnTo>
                      <a:lnTo>
                        <a:pt x="261697" y="318774"/>
                      </a:lnTo>
                      <a:lnTo>
                        <a:pt x="244391" y="334349"/>
                      </a:lnTo>
                      <a:lnTo>
                        <a:pt x="214971" y="339541"/>
                      </a:lnTo>
                      <a:lnTo>
                        <a:pt x="190742" y="336080"/>
                      </a:lnTo>
                      <a:lnTo>
                        <a:pt x="173438" y="336080"/>
                      </a:lnTo>
                      <a:lnTo>
                        <a:pt x="150939" y="363769"/>
                      </a:lnTo>
                      <a:lnTo>
                        <a:pt x="150939" y="377614"/>
                      </a:lnTo>
                      <a:lnTo>
                        <a:pt x="138826" y="381075"/>
                      </a:lnTo>
                      <a:lnTo>
                        <a:pt x="88639" y="358577"/>
                      </a:lnTo>
                      <a:lnTo>
                        <a:pt x="100752" y="339541"/>
                      </a:lnTo>
                      <a:lnTo>
                        <a:pt x="99022" y="329158"/>
                      </a:lnTo>
                      <a:lnTo>
                        <a:pt x="109406" y="310121"/>
                      </a:lnTo>
                      <a:lnTo>
                        <a:pt x="107674" y="291085"/>
                      </a:lnTo>
                      <a:lnTo>
                        <a:pt x="99022" y="291085"/>
                      </a:lnTo>
                      <a:lnTo>
                        <a:pt x="92100" y="280701"/>
                      </a:lnTo>
                      <a:lnTo>
                        <a:pt x="83447" y="280701"/>
                      </a:lnTo>
                      <a:lnTo>
                        <a:pt x="81716" y="270318"/>
                      </a:lnTo>
                      <a:lnTo>
                        <a:pt x="66140" y="268587"/>
                      </a:lnTo>
                      <a:lnTo>
                        <a:pt x="54027" y="278971"/>
                      </a:lnTo>
                      <a:lnTo>
                        <a:pt x="12493" y="261665"/>
                      </a:lnTo>
                      <a:lnTo>
                        <a:pt x="0" y="270410"/>
                      </a:lnTo>
                      <a:lnTo>
                        <a:pt x="0" y="121074"/>
                      </a:lnTo>
                      <a:lnTo>
                        <a:pt x="35856" y="101154"/>
                      </a:lnTo>
                      <a:lnTo>
                        <a:pt x="42345" y="92068"/>
                      </a:lnTo>
                      <a:lnTo>
                        <a:pt x="52730" y="86877"/>
                      </a:lnTo>
                      <a:lnTo>
                        <a:pt x="85177" y="57024"/>
                      </a:lnTo>
                      <a:lnTo>
                        <a:pt x="111137" y="55726"/>
                      </a:lnTo>
                      <a:lnTo>
                        <a:pt x="164271" y="0"/>
                      </a:lnTo>
                      <a:lnTo>
                        <a:pt x="166129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AE0CA07C-D067-F340-D94F-CBFA4228C714}"/>
                    </a:ext>
                  </a:extLst>
                </p:cNvPr>
                <p:cNvSpPr/>
                <p:nvPr/>
              </p:nvSpPr>
              <p:spPr>
                <a:xfrm>
                  <a:off x="1925640" y="844796"/>
                  <a:ext cx="807488" cy="992331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281D2F03-3BBD-586B-2584-16A513C7CBCD}"/>
                    </a:ext>
                  </a:extLst>
                </p:cNvPr>
                <p:cNvSpPr/>
                <p:nvPr/>
              </p:nvSpPr>
              <p:spPr>
                <a:xfrm>
                  <a:off x="2284563" y="1938868"/>
                  <a:ext cx="930359" cy="1231480"/>
                </a:xfrm>
                <a:custGeom>
                  <a:avLst/>
                  <a:gdLst>
                    <a:gd name="connsiteX0" fmla="*/ 556008 w 3516632"/>
                    <a:gd name="connsiteY0" fmla="*/ 2706116 h 4518660"/>
                    <a:gd name="connsiteX1" fmla="*/ 556920 w 3516632"/>
                    <a:gd name="connsiteY1" fmla="*/ 2709304 h 4518660"/>
                    <a:gd name="connsiteX2" fmla="*/ 537212 w 3516632"/>
                    <a:gd name="connsiteY2" fmla="*/ 2735580 h 4518660"/>
                    <a:gd name="connsiteX3" fmla="*/ 438152 w 3516632"/>
                    <a:gd name="connsiteY3" fmla="*/ 2735580 h 4518660"/>
                    <a:gd name="connsiteX4" fmla="*/ 213360 w 3516632"/>
                    <a:gd name="connsiteY4" fmla="*/ 0 h 4518660"/>
                    <a:gd name="connsiteX5" fmla="*/ 281940 w 3516632"/>
                    <a:gd name="connsiteY5" fmla="*/ 152400 h 4518660"/>
                    <a:gd name="connsiteX6" fmla="*/ 358140 w 3516632"/>
                    <a:gd name="connsiteY6" fmla="*/ 243840 h 4518660"/>
                    <a:gd name="connsiteX7" fmla="*/ 449580 w 3516632"/>
                    <a:gd name="connsiteY7" fmla="*/ 304800 h 4518660"/>
                    <a:gd name="connsiteX8" fmla="*/ 510540 w 3516632"/>
                    <a:gd name="connsiteY8" fmla="*/ 472440 h 4518660"/>
                    <a:gd name="connsiteX9" fmla="*/ 624840 w 3516632"/>
                    <a:gd name="connsiteY9" fmla="*/ 502920 h 4518660"/>
                    <a:gd name="connsiteX10" fmla="*/ 632460 w 3516632"/>
                    <a:gd name="connsiteY10" fmla="*/ 609600 h 4518660"/>
                    <a:gd name="connsiteX11" fmla="*/ 830580 w 3516632"/>
                    <a:gd name="connsiteY11" fmla="*/ 746760 h 4518660"/>
                    <a:gd name="connsiteX12" fmla="*/ 883920 w 3516632"/>
                    <a:gd name="connsiteY12" fmla="*/ 723900 h 4518660"/>
                    <a:gd name="connsiteX13" fmla="*/ 1059180 w 3516632"/>
                    <a:gd name="connsiteY13" fmla="*/ 822960 h 4518660"/>
                    <a:gd name="connsiteX14" fmla="*/ 1135380 w 3516632"/>
                    <a:gd name="connsiteY14" fmla="*/ 822960 h 4518660"/>
                    <a:gd name="connsiteX15" fmla="*/ 1219200 w 3516632"/>
                    <a:gd name="connsiteY15" fmla="*/ 845820 h 4518660"/>
                    <a:gd name="connsiteX16" fmla="*/ 1295400 w 3516632"/>
                    <a:gd name="connsiteY16" fmla="*/ 975360 h 4518660"/>
                    <a:gd name="connsiteX17" fmla="*/ 1440180 w 3516632"/>
                    <a:gd name="connsiteY17" fmla="*/ 906780 h 4518660"/>
                    <a:gd name="connsiteX18" fmla="*/ 1501140 w 3516632"/>
                    <a:gd name="connsiteY18" fmla="*/ 914400 h 4518660"/>
                    <a:gd name="connsiteX19" fmla="*/ 1584960 w 3516632"/>
                    <a:gd name="connsiteY19" fmla="*/ 914400 h 4518660"/>
                    <a:gd name="connsiteX20" fmla="*/ 1653540 w 3516632"/>
                    <a:gd name="connsiteY20" fmla="*/ 861060 h 4518660"/>
                    <a:gd name="connsiteX21" fmla="*/ 1706880 w 3516632"/>
                    <a:gd name="connsiteY21" fmla="*/ 861060 h 4518660"/>
                    <a:gd name="connsiteX22" fmla="*/ 1760220 w 3516632"/>
                    <a:gd name="connsiteY22" fmla="*/ 883920 h 4518660"/>
                    <a:gd name="connsiteX23" fmla="*/ 1866900 w 3516632"/>
                    <a:gd name="connsiteY23" fmla="*/ 883920 h 4518660"/>
                    <a:gd name="connsiteX24" fmla="*/ 1920240 w 3516632"/>
                    <a:gd name="connsiteY24" fmla="*/ 762000 h 4518660"/>
                    <a:gd name="connsiteX25" fmla="*/ 2065020 w 3516632"/>
                    <a:gd name="connsiteY25" fmla="*/ 731520 h 4518660"/>
                    <a:gd name="connsiteX26" fmla="*/ 2164080 w 3516632"/>
                    <a:gd name="connsiteY26" fmla="*/ 731520 h 4518660"/>
                    <a:gd name="connsiteX27" fmla="*/ 2232660 w 3516632"/>
                    <a:gd name="connsiteY27" fmla="*/ 662940 h 4518660"/>
                    <a:gd name="connsiteX28" fmla="*/ 2331720 w 3516632"/>
                    <a:gd name="connsiteY28" fmla="*/ 739140 h 4518660"/>
                    <a:gd name="connsiteX29" fmla="*/ 2331720 w 3516632"/>
                    <a:gd name="connsiteY29" fmla="*/ 647700 h 4518660"/>
                    <a:gd name="connsiteX30" fmla="*/ 2385060 w 3516632"/>
                    <a:gd name="connsiteY30" fmla="*/ 548640 h 4518660"/>
                    <a:gd name="connsiteX31" fmla="*/ 2659380 w 3516632"/>
                    <a:gd name="connsiteY31" fmla="*/ 723900 h 4518660"/>
                    <a:gd name="connsiteX32" fmla="*/ 2773680 w 3516632"/>
                    <a:gd name="connsiteY32" fmla="*/ 914400 h 4518660"/>
                    <a:gd name="connsiteX33" fmla="*/ 2872740 w 3516632"/>
                    <a:gd name="connsiteY33" fmla="*/ 937260 h 4518660"/>
                    <a:gd name="connsiteX34" fmla="*/ 2987040 w 3516632"/>
                    <a:gd name="connsiteY34" fmla="*/ 982980 h 4518660"/>
                    <a:gd name="connsiteX35" fmla="*/ 3025140 w 3516632"/>
                    <a:gd name="connsiteY35" fmla="*/ 1066800 h 4518660"/>
                    <a:gd name="connsiteX36" fmla="*/ 3040380 w 3516632"/>
                    <a:gd name="connsiteY36" fmla="*/ 1135380 h 4518660"/>
                    <a:gd name="connsiteX37" fmla="*/ 3284220 w 3516632"/>
                    <a:gd name="connsiteY37" fmla="*/ 1333500 h 4518660"/>
                    <a:gd name="connsiteX38" fmla="*/ 3352800 w 3516632"/>
                    <a:gd name="connsiteY38" fmla="*/ 1348740 h 4518660"/>
                    <a:gd name="connsiteX39" fmla="*/ 3459480 w 3516632"/>
                    <a:gd name="connsiteY39" fmla="*/ 1348740 h 4518660"/>
                    <a:gd name="connsiteX40" fmla="*/ 3433572 w 3516632"/>
                    <a:gd name="connsiteY40" fmla="*/ 1333194 h 4518660"/>
                    <a:gd name="connsiteX41" fmla="*/ 3463292 w 3516632"/>
                    <a:gd name="connsiteY41" fmla="*/ 1341120 h 4518660"/>
                    <a:gd name="connsiteX42" fmla="*/ 3516632 w 3516632"/>
                    <a:gd name="connsiteY42" fmla="*/ 1371600 h 4518660"/>
                    <a:gd name="connsiteX43" fmla="*/ 3493772 w 3516632"/>
                    <a:gd name="connsiteY43" fmla="*/ 1478280 h 4518660"/>
                    <a:gd name="connsiteX44" fmla="*/ 3463292 w 3516632"/>
                    <a:gd name="connsiteY44" fmla="*/ 1516380 h 4518660"/>
                    <a:gd name="connsiteX45" fmla="*/ 3425192 w 3516632"/>
                    <a:gd name="connsiteY45" fmla="*/ 1516380 h 4518660"/>
                    <a:gd name="connsiteX46" fmla="*/ 3387092 w 3516632"/>
                    <a:gd name="connsiteY46" fmla="*/ 1455420 h 4518660"/>
                    <a:gd name="connsiteX47" fmla="*/ 3333752 w 3516632"/>
                    <a:gd name="connsiteY47" fmla="*/ 1455420 h 4518660"/>
                    <a:gd name="connsiteX48" fmla="*/ 3265172 w 3516632"/>
                    <a:gd name="connsiteY48" fmla="*/ 1470660 h 4518660"/>
                    <a:gd name="connsiteX49" fmla="*/ 3188972 w 3516632"/>
                    <a:gd name="connsiteY49" fmla="*/ 1524000 h 4518660"/>
                    <a:gd name="connsiteX50" fmla="*/ 3082292 w 3516632"/>
                    <a:gd name="connsiteY50" fmla="*/ 1546860 h 4518660"/>
                    <a:gd name="connsiteX51" fmla="*/ 3059432 w 3516632"/>
                    <a:gd name="connsiteY51" fmla="*/ 1524000 h 4518660"/>
                    <a:gd name="connsiteX52" fmla="*/ 2952752 w 3516632"/>
                    <a:gd name="connsiteY52" fmla="*/ 1516380 h 4518660"/>
                    <a:gd name="connsiteX53" fmla="*/ 2777492 w 3516632"/>
                    <a:gd name="connsiteY53" fmla="*/ 1577340 h 4518660"/>
                    <a:gd name="connsiteX54" fmla="*/ 2602232 w 3516632"/>
                    <a:gd name="connsiteY54" fmla="*/ 1722120 h 4518660"/>
                    <a:gd name="connsiteX55" fmla="*/ 2289812 w 3516632"/>
                    <a:gd name="connsiteY55" fmla="*/ 2065020 h 4518660"/>
                    <a:gd name="connsiteX56" fmla="*/ 2145032 w 3516632"/>
                    <a:gd name="connsiteY56" fmla="*/ 2263140 h 4518660"/>
                    <a:gd name="connsiteX57" fmla="*/ 2045972 w 3516632"/>
                    <a:gd name="connsiteY57" fmla="*/ 2613660 h 4518660"/>
                    <a:gd name="connsiteX58" fmla="*/ 2045972 w 3516632"/>
                    <a:gd name="connsiteY58" fmla="*/ 2880360 h 4518660"/>
                    <a:gd name="connsiteX59" fmla="*/ 2122172 w 3516632"/>
                    <a:gd name="connsiteY59" fmla="*/ 2994660 h 4518660"/>
                    <a:gd name="connsiteX60" fmla="*/ 2076452 w 3516632"/>
                    <a:gd name="connsiteY60" fmla="*/ 3063240 h 4518660"/>
                    <a:gd name="connsiteX61" fmla="*/ 2053592 w 3516632"/>
                    <a:gd name="connsiteY61" fmla="*/ 3307080 h 4518660"/>
                    <a:gd name="connsiteX62" fmla="*/ 2007872 w 3516632"/>
                    <a:gd name="connsiteY62" fmla="*/ 3444240 h 4518660"/>
                    <a:gd name="connsiteX63" fmla="*/ 1901192 w 3516632"/>
                    <a:gd name="connsiteY63" fmla="*/ 3451860 h 4518660"/>
                    <a:gd name="connsiteX64" fmla="*/ 1863092 w 3516632"/>
                    <a:gd name="connsiteY64" fmla="*/ 3535680 h 4518660"/>
                    <a:gd name="connsiteX65" fmla="*/ 1741172 w 3516632"/>
                    <a:gd name="connsiteY65" fmla="*/ 3573780 h 4518660"/>
                    <a:gd name="connsiteX66" fmla="*/ 1703072 w 3516632"/>
                    <a:gd name="connsiteY66" fmla="*/ 3627120 h 4518660"/>
                    <a:gd name="connsiteX67" fmla="*/ 1619252 w 3516632"/>
                    <a:gd name="connsiteY67" fmla="*/ 3634740 h 4518660"/>
                    <a:gd name="connsiteX68" fmla="*/ 1588772 w 3516632"/>
                    <a:gd name="connsiteY68" fmla="*/ 3688080 h 4518660"/>
                    <a:gd name="connsiteX69" fmla="*/ 1474472 w 3516632"/>
                    <a:gd name="connsiteY69" fmla="*/ 3710940 h 4518660"/>
                    <a:gd name="connsiteX70" fmla="*/ 1443992 w 3516632"/>
                    <a:gd name="connsiteY70" fmla="*/ 3680460 h 4518660"/>
                    <a:gd name="connsiteX71" fmla="*/ 1329692 w 3516632"/>
                    <a:gd name="connsiteY71" fmla="*/ 3665220 h 4518660"/>
                    <a:gd name="connsiteX72" fmla="*/ 1169672 w 3516632"/>
                    <a:gd name="connsiteY72" fmla="*/ 3710940 h 4518660"/>
                    <a:gd name="connsiteX73" fmla="*/ 1169672 w 3516632"/>
                    <a:gd name="connsiteY73" fmla="*/ 3802380 h 4518660"/>
                    <a:gd name="connsiteX74" fmla="*/ 1062992 w 3516632"/>
                    <a:gd name="connsiteY74" fmla="*/ 3909060 h 4518660"/>
                    <a:gd name="connsiteX75" fmla="*/ 918212 w 3516632"/>
                    <a:gd name="connsiteY75" fmla="*/ 3954780 h 4518660"/>
                    <a:gd name="connsiteX76" fmla="*/ 765812 w 3516632"/>
                    <a:gd name="connsiteY76" fmla="*/ 4130040 h 4518660"/>
                    <a:gd name="connsiteX77" fmla="*/ 727712 w 3516632"/>
                    <a:gd name="connsiteY77" fmla="*/ 4366260 h 4518660"/>
                    <a:gd name="connsiteX78" fmla="*/ 628652 w 3516632"/>
                    <a:gd name="connsiteY78" fmla="*/ 4503420 h 4518660"/>
                    <a:gd name="connsiteX79" fmla="*/ 506732 w 3516632"/>
                    <a:gd name="connsiteY79" fmla="*/ 4518660 h 4518660"/>
                    <a:gd name="connsiteX80" fmla="*/ 300992 w 3516632"/>
                    <a:gd name="connsiteY80" fmla="*/ 4465320 h 4518660"/>
                    <a:gd name="connsiteX81" fmla="*/ 300992 w 3516632"/>
                    <a:gd name="connsiteY81" fmla="*/ 4358640 h 4518660"/>
                    <a:gd name="connsiteX82" fmla="*/ 163832 w 3516632"/>
                    <a:gd name="connsiteY82" fmla="*/ 4312920 h 4518660"/>
                    <a:gd name="connsiteX83" fmla="*/ 102872 w 3516632"/>
                    <a:gd name="connsiteY83" fmla="*/ 4267200 h 4518660"/>
                    <a:gd name="connsiteX84" fmla="*/ 102872 w 3516632"/>
                    <a:gd name="connsiteY84" fmla="*/ 4221480 h 4518660"/>
                    <a:gd name="connsiteX85" fmla="*/ 201932 w 3516632"/>
                    <a:gd name="connsiteY85" fmla="*/ 4229100 h 4518660"/>
                    <a:gd name="connsiteX86" fmla="*/ 278132 w 3516632"/>
                    <a:gd name="connsiteY86" fmla="*/ 4206240 h 4518660"/>
                    <a:gd name="connsiteX87" fmla="*/ 308612 w 3516632"/>
                    <a:gd name="connsiteY87" fmla="*/ 4175760 h 4518660"/>
                    <a:gd name="connsiteX88" fmla="*/ 400052 w 3516632"/>
                    <a:gd name="connsiteY88" fmla="*/ 4175760 h 4518660"/>
                    <a:gd name="connsiteX89" fmla="*/ 400052 w 3516632"/>
                    <a:gd name="connsiteY89" fmla="*/ 4099560 h 4518660"/>
                    <a:gd name="connsiteX90" fmla="*/ 308612 w 3516632"/>
                    <a:gd name="connsiteY90" fmla="*/ 4000500 h 4518660"/>
                    <a:gd name="connsiteX91" fmla="*/ 300992 w 3516632"/>
                    <a:gd name="connsiteY91" fmla="*/ 3886200 h 4518660"/>
                    <a:gd name="connsiteX92" fmla="*/ 339092 w 3516632"/>
                    <a:gd name="connsiteY92" fmla="*/ 3802380 h 4518660"/>
                    <a:gd name="connsiteX93" fmla="*/ 300992 w 3516632"/>
                    <a:gd name="connsiteY93" fmla="*/ 3733800 h 4518660"/>
                    <a:gd name="connsiteX94" fmla="*/ 316232 w 3516632"/>
                    <a:gd name="connsiteY94" fmla="*/ 3657600 h 4518660"/>
                    <a:gd name="connsiteX95" fmla="*/ 308612 w 3516632"/>
                    <a:gd name="connsiteY95" fmla="*/ 3611880 h 4518660"/>
                    <a:gd name="connsiteX96" fmla="*/ 285752 w 3516632"/>
                    <a:gd name="connsiteY96" fmla="*/ 3489960 h 4518660"/>
                    <a:gd name="connsiteX97" fmla="*/ 308612 w 3516632"/>
                    <a:gd name="connsiteY97" fmla="*/ 3368040 h 4518660"/>
                    <a:gd name="connsiteX98" fmla="*/ 438152 w 3516632"/>
                    <a:gd name="connsiteY98" fmla="*/ 3307080 h 4518660"/>
                    <a:gd name="connsiteX99" fmla="*/ 430532 w 3516632"/>
                    <a:gd name="connsiteY99" fmla="*/ 3200400 h 4518660"/>
                    <a:gd name="connsiteX100" fmla="*/ 377192 w 3516632"/>
                    <a:gd name="connsiteY100" fmla="*/ 3108960 h 4518660"/>
                    <a:gd name="connsiteX101" fmla="*/ 377192 w 3516632"/>
                    <a:gd name="connsiteY101" fmla="*/ 3055620 h 4518660"/>
                    <a:gd name="connsiteX102" fmla="*/ 262892 w 3516632"/>
                    <a:gd name="connsiteY102" fmla="*/ 2979420 h 4518660"/>
                    <a:gd name="connsiteX103" fmla="*/ 300992 w 3516632"/>
                    <a:gd name="connsiteY103" fmla="*/ 2903220 h 4518660"/>
                    <a:gd name="connsiteX104" fmla="*/ 316232 w 3516632"/>
                    <a:gd name="connsiteY104" fmla="*/ 2849880 h 4518660"/>
                    <a:gd name="connsiteX105" fmla="*/ 407672 w 3516632"/>
                    <a:gd name="connsiteY105" fmla="*/ 2735580 h 4518660"/>
                    <a:gd name="connsiteX106" fmla="*/ 438152 w 3516632"/>
                    <a:gd name="connsiteY106" fmla="*/ 2735580 h 4518660"/>
                    <a:gd name="connsiteX107" fmla="*/ 544832 w 3516632"/>
                    <a:gd name="connsiteY107" fmla="*/ 2743200 h 4518660"/>
                    <a:gd name="connsiteX108" fmla="*/ 560072 w 3516632"/>
                    <a:gd name="connsiteY108" fmla="*/ 2720340 h 4518660"/>
                    <a:gd name="connsiteX109" fmla="*/ 556920 w 3516632"/>
                    <a:gd name="connsiteY109" fmla="*/ 2709304 h 4518660"/>
                    <a:gd name="connsiteX110" fmla="*/ 560072 w 3516632"/>
                    <a:gd name="connsiteY110" fmla="*/ 2705100 h 4518660"/>
                    <a:gd name="connsiteX111" fmla="*/ 556008 w 3516632"/>
                    <a:gd name="connsiteY111" fmla="*/ 2706116 h 4518660"/>
                    <a:gd name="connsiteX112" fmla="*/ 544832 w 3516632"/>
                    <a:gd name="connsiteY112" fmla="*/ 2667000 h 4518660"/>
                    <a:gd name="connsiteX113" fmla="*/ 537212 w 3516632"/>
                    <a:gd name="connsiteY113" fmla="*/ 2567940 h 4518660"/>
                    <a:gd name="connsiteX114" fmla="*/ 575312 w 3516632"/>
                    <a:gd name="connsiteY114" fmla="*/ 2499360 h 4518660"/>
                    <a:gd name="connsiteX115" fmla="*/ 735332 w 3516632"/>
                    <a:gd name="connsiteY115" fmla="*/ 2476500 h 4518660"/>
                    <a:gd name="connsiteX116" fmla="*/ 781052 w 3516632"/>
                    <a:gd name="connsiteY116" fmla="*/ 2400300 h 4518660"/>
                    <a:gd name="connsiteX117" fmla="*/ 826772 w 3516632"/>
                    <a:gd name="connsiteY117" fmla="*/ 2400300 h 4518660"/>
                    <a:gd name="connsiteX118" fmla="*/ 941072 w 3516632"/>
                    <a:gd name="connsiteY118" fmla="*/ 2316480 h 4518660"/>
                    <a:gd name="connsiteX119" fmla="*/ 956312 w 3516632"/>
                    <a:gd name="connsiteY119" fmla="*/ 2240280 h 4518660"/>
                    <a:gd name="connsiteX120" fmla="*/ 994412 w 3516632"/>
                    <a:gd name="connsiteY120" fmla="*/ 2179320 h 4518660"/>
                    <a:gd name="connsiteX121" fmla="*/ 1032512 w 3516632"/>
                    <a:gd name="connsiteY121" fmla="*/ 2087880 h 4518660"/>
                    <a:gd name="connsiteX122" fmla="*/ 1116332 w 3516632"/>
                    <a:gd name="connsiteY122" fmla="*/ 2087880 h 4518660"/>
                    <a:gd name="connsiteX123" fmla="*/ 1123952 w 3516632"/>
                    <a:gd name="connsiteY123" fmla="*/ 2019300 h 4518660"/>
                    <a:gd name="connsiteX124" fmla="*/ 1177292 w 3516632"/>
                    <a:gd name="connsiteY124" fmla="*/ 2019300 h 4518660"/>
                    <a:gd name="connsiteX125" fmla="*/ 1177292 w 3516632"/>
                    <a:gd name="connsiteY125" fmla="*/ 1935480 h 4518660"/>
                    <a:gd name="connsiteX126" fmla="*/ 1047752 w 3516632"/>
                    <a:gd name="connsiteY126" fmla="*/ 1844040 h 4518660"/>
                    <a:gd name="connsiteX127" fmla="*/ 895352 w 3516632"/>
                    <a:gd name="connsiteY127" fmla="*/ 1691640 h 4518660"/>
                    <a:gd name="connsiteX128" fmla="*/ 796292 w 3516632"/>
                    <a:gd name="connsiteY128" fmla="*/ 1668780 h 4518660"/>
                    <a:gd name="connsiteX129" fmla="*/ 765812 w 3516632"/>
                    <a:gd name="connsiteY129" fmla="*/ 1600200 h 4518660"/>
                    <a:gd name="connsiteX130" fmla="*/ 636272 w 3516632"/>
                    <a:gd name="connsiteY130" fmla="*/ 1607820 h 4518660"/>
                    <a:gd name="connsiteX131" fmla="*/ 605792 w 3516632"/>
                    <a:gd name="connsiteY131" fmla="*/ 1668780 h 4518660"/>
                    <a:gd name="connsiteX132" fmla="*/ 666752 w 3516632"/>
                    <a:gd name="connsiteY132" fmla="*/ 1744980 h 4518660"/>
                    <a:gd name="connsiteX133" fmla="*/ 567692 w 3516632"/>
                    <a:gd name="connsiteY133" fmla="*/ 1775460 h 4518660"/>
                    <a:gd name="connsiteX134" fmla="*/ 537212 w 3516632"/>
                    <a:gd name="connsiteY134" fmla="*/ 1767840 h 4518660"/>
                    <a:gd name="connsiteX135" fmla="*/ 499112 w 3516632"/>
                    <a:gd name="connsiteY135" fmla="*/ 1813560 h 4518660"/>
                    <a:gd name="connsiteX136" fmla="*/ 438152 w 3516632"/>
                    <a:gd name="connsiteY136" fmla="*/ 1775460 h 4518660"/>
                    <a:gd name="connsiteX137" fmla="*/ 491492 w 3516632"/>
                    <a:gd name="connsiteY137" fmla="*/ 1684020 h 4518660"/>
                    <a:gd name="connsiteX138" fmla="*/ 491492 w 3516632"/>
                    <a:gd name="connsiteY138" fmla="*/ 1600200 h 4518660"/>
                    <a:gd name="connsiteX139" fmla="*/ 598172 w 3516632"/>
                    <a:gd name="connsiteY139" fmla="*/ 1524000 h 4518660"/>
                    <a:gd name="connsiteX140" fmla="*/ 544832 w 3516632"/>
                    <a:gd name="connsiteY140" fmla="*/ 1440180 h 4518660"/>
                    <a:gd name="connsiteX141" fmla="*/ 529592 w 3516632"/>
                    <a:gd name="connsiteY141" fmla="*/ 1333500 h 4518660"/>
                    <a:gd name="connsiteX142" fmla="*/ 483872 w 3516632"/>
                    <a:gd name="connsiteY142" fmla="*/ 1303020 h 4518660"/>
                    <a:gd name="connsiteX143" fmla="*/ 506732 w 3516632"/>
                    <a:gd name="connsiteY143" fmla="*/ 1211580 h 4518660"/>
                    <a:gd name="connsiteX144" fmla="*/ 494480 w 3516632"/>
                    <a:gd name="connsiteY144" fmla="*/ 1197102 h 4518660"/>
                    <a:gd name="connsiteX145" fmla="*/ 521972 w 3516632"/>
                    <a:gd name="connsiteY145" fmla="*/ 830580 h 4518660"/>
                    <a:gd name="connsiteX146" fmla="*/ 431484 w 3516632"/>
                    <a:gd name="connsiteY146" fmla="*/ 663892 h 4518660"/>
                    <a:gd name="connsiteX147" fmla="*/ 360044 w 3516632"/>
                    <a:gd name="connsiteY147" fmla="*/ 606744 h 4518660"/>
                    <a:gd name="connsiteX148" fmla="*/ 274320 w 3516632"/>
                    <a:gd name="connsiteY148" fmla="*/ 421004 h 4518660"/>
                    <a:gd name="connsiteX149" fmla="*/ 279084 w 3516632"/>
                    <a:gd name="connsiteY149" fmla="*/ 240030 h 4518660"/>
                    <a:gd name="connsiteX150" fmla="*/ 207644 w 3516632"/>
                    <a:gd name="connsiteY150" fmla="*/ 201930 h 4518660"/>
                    <a:gd name="connsiteX151" fmla="*/ 146212 w 3516632"/>
                    <a:gd name="connsiteY151" fmla="*/ 74344 h 4518660"/>
                    <a:gd name="connsiteX152" fmla="*/ 0 w 3516632"/>
                    <a:gd name="connsiteY152" fmla="*/ 30480 h 4518660"/>
                    <a:gd name="connsiteX153" fmla="*/ 152400 w 3516632"/>
                    <a:gd name="connsiteY153" fmla="*/ 76200 h 4518660"/>
                    <a:gd name="connsiteX154" fmla="*/ 152400 w 3516632"/>
                    <a:gd name="connsiteY154" fmla="*/ 1524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453136 w 3413760"/>
                    <a:gd name="connsiteY112" fmla="*/ 2706116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50006 w 3413760"/>
                    <a:gd name="connsiteY111" fmla="*/ 2621756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143573 w 3413760"/>
                    <a:gd name="connsiteY111" fmla="*/ 2565622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88854 w 3413760"/>
                    <a:gd name="connsiteY111" fmla="*/ 2691828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88854 w 3413760"/>
                    <a:gd name="connsiteY110" fmla="*/ 2691828 h 4518660"/>
                    <a:gd name="connsiteX111" fmla="*/ 441960 w 3413760"/>
                    <a:gd name="connsiteY111" fmla="*/ 2667000 h 4518660"/>
                    <a:gd name="connsiteX112" fmla="*/ 434340 w 3413760"/>
                    <a:gd name="connsiteY112" fmla="*/ 2567940 h 4518660"/>
                    <a:gd name="connsiteX113" fmla="*/ 472440 w 3413760"/>
                    <a:gd name="connsiteY113" fmla="*/ 2499360 h 4518660"/>
                    <a:gd name="connsiteX114" fmla="*/ 632460 w 3413760"/>
                    <a:gd name="connsiteY114" fmla="*/ 2476500 h 4518660"/>
                    <a:gd name="connsiteX115" fmla="*/ 678180 w 3413760"/>
                    <a:gd name="connsiteY115" fmla="*/ 2400300 h 4518660"/>
                    <a:gd name="connsiteX116" fmla="*/ 723900 w 3413760"/>
                    <a:gd name="connsiteY116" fmla="*/ 2400300 h 4518660"/>
                    <a:gd name="connsiteX117" fmla="*/ 838200 w 3413760"/>
                    <a:gd name="connsiteY117" fmla="*/ 2316480 h 4518660"/>
                    <a:gd name="connsiteX118" fmla="*/ 853440 w 3413760"/>
                    <a:gd name="connsiteY118" fmla="*/ 2240280 h 4518660"/>
                    <a:gd name="connsiteX119" fmla="*/ 891540 w 3413760"/>
                    <a:gd name="connsiteY119" fmla="*/ 2179320 h 4518660"/>
                    <a:gd name="connsiteX120" fmla="*/ 929640 w 3413760"/>
                    <a:gd name="connsiteY120" fmla="*/ 2087880 h 4518660"/>
                    <a:gd name="connsiteX121" fmla="*/ 1013460 w 3413760"/>
                    <a:gd name="connsiteY121" fmla="*/ 2087880 h 4518660"/>
                    <a:gd name="connsiteX122" fmla="*/ 1021080 w 3413760"/>
                    <a:gd name="connsiteY122" fmla="*/ 2019300 h 4518660"/>
                    <a:gd name="connsiteX123" fmla="*/ 1074420 w 3413760"/>
                    <a:gd name="connsiteY123" fmla="*/ 2019300 h 4518660"/>
                    <a:gd name="connsiteX124" fmla="*/ 1074420 w 3413760"/>
                    <a:gd name="connsiteY124" fmla="*/ 1935480 h 4518660"/>
                    <a:gd name="connsiteX125" fmla="*/ 944880 w 3413760"/>
                    <a:gd name="connsiteY125" fmla="*/ 1844040 h 4518660"/>
                    <a:gd name="connsiteX126" fmla="*/ 792480 w 3413760"/>
                    <a:gd name="connsiteY126" fmla="*/ 1691640 h 4518660"/>
                    <a:gd name="connsiteX127" fmla="*/ 693420 w 3413760"/>
                    <a:gd name="connsiteY127" fmla="*/ 1668780 h 4518660"/>
                    <a:gd name="connsiteX128" fmla="*/ 662940 w 3413760"/>
                    <a:gd name="connsiteY128" fmla="*/ 1600200 h 4518660"/>
                    <a:gd name="connsiteX129" fmla="*/ 533400 w 3413760"/>
                    <a:gd name="connsiteY129" fmla="*/ 1607820 h 4518660"/>
                    <a:gd name="connsiteX130" fmla="*/ 502920 w 3413760"/>
                    <a:gd name="connsiteY130" fmla="*/ 1668780 h 4518660"/>
                    <a:gd name="connsiteX131" fmla="*/ 563880 w 3413760"/>
                    <a:gd name="connsiteY131" fmla="*/ 1744980 h 4518660"/>
                    <a:gd name="connsiteX132" fmla="*/ 464820 w 3413760"/>
                    <a:gd name="connsiteY132" fmla="*/ 1775460 h 4518660"/>
                    <a:gd name="connsiteX133" fmla="*/ 434340 w 3413760"/>
                    <a:gd name="connsiteY133" fmla="*/ 1767840 h 4518660"/>
                    <a:gd name="connsiteX134" fmla="*/ 396240 w 3413760"/>
                    <a:gd name="connsiteY134" fmla="*/ 1813560 h 4518660"/>
                    <a:gd name="connsiteX135" fmla="*/ 335280 w 3413760"/>
                    <a:gd name="connsiteY135" fmla="*/ 1775460 h 4518660"/>
                    <a:gd name="connsiteX136" fmla="*/ 388620 w 3413760"/>
                    <a:gd name="connsiteY136" fmla="*/ 1684020 h 4518660"/>
                    <a:gd name="connsiteX137" fmla="*/ 388620 w 3413760"/>
                    <a:gd name="connsiteY137" fmla="*/ 1600200 h 4518660"/>
                    <a:gd name="connsiteX138" fmla="*/ 495300 w 3413760"/>
                    <a:gd name="connsiteY138" fmla="*/ 1524000 h 4518660"/>
                    <a:gd name="connsiteX139" fmla="*/ 441960 w 3413760"/>
                    <a:gd name="connsiteY139" fmla="*/ 1440180 h 4518660"/>
                    <a:gd name="connsiteX140" fmla="*/ 426720 w 3413760"/>
                    <a:gd name="connsiteY140" fmla="*/ 1333500 h 4518660"/>
                    <a:gd name="connsiteX141" fmla="*/ 381000 w 3413760"/>
                    <a:gd name="connsiteY141" fmla="*/ 1303020 h 4518660"/>
                    <a:gd name="connsiteX142" fmla="*/ 403860 w 3413760"/>
                    <a:gd name="connsiteY142" fmla="*/ 1211580 h 4518660"/>
                    <a:gd name="connsiteX143" fmla="*/ 391608 w 3413760"/>
                    <a:gd name="connsiteY143" fmla="*/ 1197102 h 4518660"/>
                    <a:gd name="connsiteX144" fmla="*/ 419100 w 3413760"/>
                    <a:gd name="connsiteY144" fmla="*/ 830580 h 4518660"/>
                    <a:gd name="connsiteX145" fmla="*/ 328612 w 3413760"/>
                    <a:gd name="connsiteY145" fmla="*/ 663892 h 4518660"/>
                    <a:gd name="connsiteX146" fmla="*/ 257172 w 3413760"/>
                    <a:gd name="connsiteY146" fmla="*/ 606744 h 4518660"/>
                    <a:gd name="connsiteX147" fmla="*/ 171448 w 3413760"/>
                    <a:gd name="connsiteY147" fmla="*/ 421004 h 4518660"/>
                    <a:gd name="connsiteX148" fmla="*/ 176212 w 3413760"/>
                    <a:gd name="connsiteY148" fmla="*/ 240030 h 4518660"/>
                    <a:gd name="connsiteX149" fmla="*/ 104772 w 3413760"/>
                    <a:gd name="connsiteY149" fmla="*/ 201930 h 4518660"/>
                    <a:gd name="connsiteX150" fmla="*/ 43340 w 3413760"/>
                    <a:gd name="connsiteY150" fmla="*/ 74344 h 4518660"/>
                    <a:gd name="connsiteX151" fmla="*/ 49528 w 3413760"/>
                    <a:gd name="connsiteY151" fmla="*/ 76200 h 4518660"/>
                    <a:gd name="connsiteX152" fmla="*/ 49528 w 3413760"/>
                    <a:gd name="connsiteY152" fmla="*/ 15240 h 4518660"/>
                    <a:gd name="connsiteX153" fmla="*/ 110488 w 3413760"/>
                    <a:gd name="connsiteY153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88854 w 3413760"/>
                    <a:gd name="connsiteY109" fmla="*/ 2691828 h 4518660"/>
                    <a:gd name="connsiteX110" fmla="*/ 441960 w 3413760"/>
                    <a:gd name="connsiteY110" fmla="*/ 2667000 h 4518660"/>
                    <a:gd name="connsiteX111" fmla="*/ 434340 w 3413760"/>
                    <a:gd name="connsiteY111" fmla="*/ 2567940 h 4518660"/>
                    <a:gd name="connsiteX112" fmla="*/ 472440 w 3413760"/>
                    <a:gd name="connsiteY112" fmla="*/ 2499360 h 4518660"/>
                    <a:gd name="connsiteX113" fmla="*/ 632460 w 3413760"/>
                    <a:gd name="connsiteY113" fmla="*/ 2476500 h 4518660"/>
                    <a:gd name="connsiteX114" fmla="*/ 678180 w 3413760"/>
                    <a:gd name="connsiteY114" fmla="*/ 2400300 h 4518660"/>
                    <a:gd name="connsiteX115" fmla="*/ 723900 w 3413760"/>
                    <a:gd name="connsiteY115" fmla="*/ 2400300 h 4518660"/>
                    <a:gd name="connsiteX116" fmla="*/ 838200 w 3413760"/>
                    <a:gd name="connsiteY116" fmla="*/ 2316480 h 4518660"/>
                    <a:gd name="connsiteX117" fmla="*/ 853440 w 3413760"/>
                    <a:gd name="connsiteY117" fmla="*/ 2240280 h 4518660"/>
                    <a:gd name="connsiteX118" fmla="*/ 891540 w 3413760"/>
                    <a:gd name="connsiteY118" fmla="*/ 2179320 h 4518660"/>
                    <a:gd name="connsiteX119" fmla="*/ 929640 w 3413760"/>
                    <a:gd name="connsiteY119" fmla="*/ 2087880 h 4518660"/>
                    <a:gd name="connsiteX120" fmla="*/ 1013460 w 3413760"/>
                    <a:gd name="connsiteY120" fmla="*/ 2087880 h 4518660"/>
                    <a:gd name="connsiteX121" fmla="*/ 1021080 w 3413760"/>
                    <a:gd name="connsiteY121" fmla="*/ 2019300 h 4518660"/>
                    <a:gd name="connsiteX122" fmla="*/ 1074420 w 3413760"/>
                    <a:gd name="connsiteY122" fmla="*/ 2019300 h 4518660"/>
                    <a:gd name="connsiteX123" fmla="*/ 1074420 w 3413760"/>
                    <a:gd name="connsiteY123" fmla="*/ 1935480 h 4518660"/>
                    <a:gd name="connsiteX124" fmla="*/ 944880 w 3413760"/>
                    <a:gd name="connsiteY124" fmla="*/ 1844040 h 4518660"/>
                    <a:gd name="connsiteX125" fmla="*/ 792480 w 3413760"/>
                    <a:gd name="connsiteY125" fmla="*/ 1691640 h 4518660"/>
                    <a:gd name="connsiteX126" fmla="*/ 693420 w 3413760"/>
                    <a:gd name="connsiteY126" fmla="*/ 1668780 h 4518660"/>
                    <a:gd name="connsiteX127" fmla="*/ 662940 w 3413760"/>
                    <a:gd name="connsiteY127" fmla="*/ 1600200 h 4518660"/>
                    <a:gd name="connsiteX128" fmla="*/ 533400 w 3413760"/>
                    <a:gd name="connsiteY128" fmla="*/ 1607820 h 4518660"/>
                    <a:gd name="connsiteX129" fmla="*/ 502920 w 3413760"/>
                    <a:gd name="connsiteY129" fmla="*/ 1668780 h 4518660"/>
                    <a:gd name="connsiteX130" fmla="*/ 563880 w 3413760"/>
                    <a:gd name="connsiteY130" fmla="*/ 1744980 h 4518660"/>
                    <a:gd name="connsiteX131" fmla="*/ 464820 w 3413760"/>
                    <a:gd name="connsiteY131" fmla="*/ 1775460 h 4518660"/>
                    <a:gd name="connsiteX132" fmla="*/ 434340 w 3413760"/>
                    <a:gd name="connsiteY132" fmla="*/ 1767840 h 4518660"/>
                    <a:gd name="connsiteX133" fmla="*/ 396240 w 3413760"/>
                    <a:gd name="connsiteY133" fmla="*/ 1813560 h 4518660"/>
                    <a:gd name="connsiteX134" fmla="*/ 335280 w 3413760"/>
                    <a:gd name="connsiteY134" fmla="*/ 1775460 h 4518660"/>
                    <a:gd name="connsiteX135" fmla="*/ 388620 w 3413760"/>
                    <a:gd name="connsiteY135" fmla="*/ 1684020 h 4518660"/>
                    <a:gd name="connsiteX136" fmla="*/ 388620 w 3413760"/>
                    <a:gd name="connsiteY136" fmla="*/ 1600200 h 4518660"/>
                    <a:gd name="connsiteX137" fmla="*/ 495300 w 3413760"/>
                    <a:gd name="connsiteY137" fmla="*/ 1524000 h 4518660"/>
                    <a:gd name="connsiteX138" fmla="*/ 441960 w 3413760"/>
                    <a:gd name="connsiteY138" fmla="*/ 1440180 h 4518660"/>
                    <a:gd name="connsiteX139" fmla="*/ 426720 w 3413760"/>
                    <a:gd name="connsiteY139" fmla="*/ 1333500 h 4518660"/>
                    <a:gd name="connsiteX140" fmla="*/ 381000 w 3413760"/>
                    <a:gd name="connsiteY140" fmla="*/ 1303020 h 4518660"/>
                    <a:gd name="connsiteX141" fmla="*/ 403860 w 3413760"/>
                    <a:gd name="connsiteY141" fmla="*/ 1211580 h 4518660"/>
                    <a:gd name="connsiteX142" fmla="*/ 391608 w 3413760"/>
                    <a:gd name="connsiteY142" fmla="*/ 1197102 h 4518660"/>
                    <a:gd name="connsiteX143" fmla="*/ 419100 w 3413760"/>
                    <a:gd name="connsiteY143" fmla="*/ 830580 h 4518660"/>
                    <a:gd name="connsiteX144" fmla="*/ 328612 w 3413760"/>
                    <a:gd name="connsiteY144" fmla="*/ 663892 h 4518660"/>
                    <a:gd name="connsiteX145" fmla="*/ 257172 w 3413760"/>
                    <a:gd name="connsiteY145" fmla="*/ 606744 h 4518660"/>
                    <a:gd name="connsiteX146" fmla="*/ 171448 w 3413760"/>
                    <a:gd name="connsiteY146" fmla="*/ 421004 h 4518660"/>
                    <a:gd name="connsiteX147" fmla="*/ 176212 w 3413760"/>
                    <a:gd name="connsiteY147" fmla="*/ 240030 h 4518660"/>
                    <a:gd name="connsiteX148" fmla="*/ 104772 w 3413760"/>
                    <a:gd name="connsiteY148" fmla="*/ 201930 h 4518660"/>
                    <a:gd name="connsiteX149" fmla="*/ 43340 w 3413760"/>
                    <a:gd name="connsiteY149" fmla="*/ 74344 h 4518660"/>
                    <a:gd name="connsiteX150" fmla="*/ 49528 w 3413760"/>
                    <a:gd name="connsiteY150" fmla="*/ 76200 h 4518660"/>
                    <a:gd name="connsiteX151" fmla="*/ 49528 w 3413760"/>
                    <a:gd name="connsiteY151" fmla="*/ 15240 h 4518660"/>
                    <a:gd name="connsiteX152" fmla="*/ 110488 w 3413760"/>
                    <a:gd name="connsiteY152" fmla="*/ 0 h 4518660"/>
                    <a:gd name="connsiteX0" fmla="*/ 335280 w 3413760"/>
                    <a:gd name="connsiteY0" fmla="*/ 2735580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110488 w 3413760"/>
                    <a:gd name="connsiteY4" fmla="*/ 0 h 4518660"/>
                    <a:gd name="connsiteX5" fmla="*/ 179068 w 3413760"/>
                    <a:gd name="connsiteY5" fmla="*/ 152400 h 4518660"/>
                    <a:gd name="connsiteX6" fmla="*/ 255268 w 3413760"/>
                    <a:gd name="connsiteY6" fmla="*/ 243840 h 4518660"/>
                    <a:gd name="connsiteX7" fmla="*/ 346708 w 3413760"/>
                    <a:gd name="connsiteY7" fmla="*/ 304800 h 4518660"/>
                    <a:gd name="connsiteX8" fmla="*/ 407668 w 3413760"/>
                    <a:gd name="connsiteY8" fmla="*/ 472440 h 4518660"/>
                    <a:gd name="connsiteX9" fmla="*/ 521968 w 3413760"/>
                    <a:gd name="connsiteY9" fmla="*/ 502920 h 4518660"/>
                    <a:gd name="connsiteX10" fmla="*/ 529588 w 3413760"/>
                    <a:gd name="connsiteY10" fmla="*/ 609600 h 4518660"/>
                    <a:gd name="connsiteX11" fmla="*/ 727708 w 3413760"/>
                    <a:gd name="connsiteY11" fmla="*/ 746760 h 4518660"/>
                    <a:gd name="connsiteX12" fmla="*/ 781048 w 3413760"/>
                    <a:gd name="connsiteY12" fmla="*/ 723900 h 4518660"/>
                    <a:gd name="connsiteX13" fmla="*/ 956308 w 3413760"/>
                    <a:gd name="connsiteY13" fmla="*/ 822960 h 4518660"/>
                    <a:gd name="connsiteX14" fmla="*/ 1032508 w 3413760"/>
                    <a:gd name="connsiteY14" fmla="*/ 822960 h 4518660"/>
                    <a:gd name="connsiteX15" fmla="*/ 1116328 w 3413760"/>
                    <a:gd name="connsiteY15" fmla="*/ 845820 h 4518660"/>
                    <a:gd name="connsiteX16" fmla="*/ 1192528 w 3413760"/>
                    <a:gd name="connsiteY16" fmla="*/ 975360 h 4518660"/>
                    <a:gd name="connsiteX17" fmla="*/ 1337308 w 3413760"/>
                    <a:gd name="connsiteY17" fmla="*/ 906780 h 4518660"/>
                    <a:gd name="connsiteX18" fmla="*/ 1398268 w 3413760"/>
                    <a:gd name="connsiteY18" fmla="*/ 914400 h 4518660"/>
                    <a:gd name="connsiteX19" fmla="*/ 1482088 w 3413760"/>
                    <a:gd name="connsiteY19" fmla="*/ 914400 h 4518660"/>
                    <a:gd name="connsiteX20" fmla="*/ 1550668 w 3413760"/>
                    <a:gd name="connsiteY20" fmla="*/ 861060 h 4518660"/>
                    <a:gd name="connsiteX21" fmla="*/ 1604008 w 3413760"/>
                    <a:gd name="connsiteY21" fmla="*/ 861060 h 4518660"/>
                    <a:gd name="connsiteX22" fmla="*/ 1657348 w 3413760"/>
                    <a:gd name="connsiteY22" fmla="*/ 883920 h 4518660"/>
                    <a:gd name="connsiteX23" fmla="*/ 1764028 w 3413760"/>
                    <a:gd name="connsiteY23" fmla="*/ 883920 h 4518660"/>
                    <a:gd name="connsiteX24" fmla="*/ 1817368 w 3413760"/>
                    <a:gd name="connsiteY24" fmla="*/ 762000 h 4518660"/>
                    <a:gd name="connsiteX25" fmla="*/ 1962148 w 3413760"/>
                    <a:gd name="connsiteY25" fmla="*/ 731520 h 4518660"/>
                    <a:gd name="connsiteX26" fmla="*/ 2061208 w 3413760"/>
                    <a:gd name="connsiteY26" fmla="*/ 731520 h 4518660"/>
                    <a:gd name="connsiteX27" fmla="*/ 2129788 w 3413760"/>
                    <a:gd name="connsiteY27" fmla="*/ 662940 h 4518660"/>
                    <a:gd name="connsiteX28" fmla="*/ 2228848 w 3413760"/>
                    <a:gd name="connsiteY28" fmla="*/ 739140 h 4518660"/>
                    <a:gd name="connsiteX29" fmla="*/ 2228848 w 3413760"/>
                    <a:gd name="connsiteY29" fmla="*/ 647700 h 4518660"/>
                    <a:gd name="connsiteX30" fmla="*/ 2282188 w 3413760"/>
                    <a:gd name="connsiteY30" fmla="*/ 548640 h 4518660"/>
                    <a:gd name="connsiteX31" fmla="*/ 2556508 w 3413760"/>
                    <a:gd name="connsiteY31" fmla="*/ 723900 h 4518660"/>
                    <a:gd name="connsiteX32" fmla="*/ 2670808 w 3413760"/>
                    <a:gd name="connsiteY32" fmla="*/ 914400 h 4518660"/>
                    <a:gd name="connsiteX33" fmla="*/ 2769868 w 3413760"/>
                    <a:gd name="connsiteY33" fmla="*/ 937260 h 4518660"/>
                    <a:gd name="connsiteX34" fmla="*/ 2884168 w 3413760"/>
                    <a:gd name="connsiteY34" fmla="*/ 982980 h 4518660"/>
                    <a:gd name="connsiteX35" fmla="*/ 2922268 w 3413760"/>
                    <a:gd name="connsiteY35" fmla="*/ 1066800 h 4518660"/>
                    <a:gd name="connsiteX36" fmla="*/ 2937508 w 3413760"/>
                    <a:gd name="connsiteY36" fmla="*/ 1135380 h 4518660"/>
                    <a:gd name="connsiteX37" fmla="*/ 3181348 w 3413760"/>
                    <a:gd name="connsiteY37" fmla="*/ 1333500 h 4518660"/>
                    <a:gd name="connsiteX38" fmla="*/ 3249928 w 3413760"/>
                    <a:gd name="connsiteY38" fmla="*/ 1348740 h 4518660"/>
                    <a:gd name="connsiteX39" fmla="*/ 3356608 w 3413760"/>
                    <a:gd name="connsiteY39" fmla="*/ 1348740 h 4518660"/>
                    <a:gd name="connsiteX40" fmla="*/ 3330700 w 3413760"/>
                    <a:gd name="connsiteY40" fmla="*/ 1333194 h 4518660"/>
                    <a:gd name="connsiteX41" fmla="*/ 3360420 w 3413760"/>
                    <a:gd name="connsiteY41" fmla="*/ 1341120 h 4518660"/>
                    <a:gd name="connsiteX42" fmla="*/ 3413760 w 3413760"/>
                    <a:gd name="connsiteY42" fmla="*/ 1371600 h 4518660"/>
                    <a:gd name="connsiteX43" fmla="*/ 3390900 w 3413760"/>
                    <a:gd name="connsiteY43" fmla="*/ 1478280 h 4518660"/>
                    <a:gd name="connsiteX44" fmla="*/ 3360420 w 3413760"/>
                    <a:gd name="connsiteY44" fmla="*/ 1516380 h 4518660"/>
                    <a:gd name="connsiteX45" fmla="*/ 3322320 w 3413760"/>
                    <a:gd name="connsiteY45" fmla="*/ 1516380 h 4518660"/>
                    <a:gd name="connsiteX46" fmla="*/ 3284220 w 3413760"/>
                    <a:gd name="connsiteY46" fmla="*/ 1455420 h 4518660"/>
                    <a:gd name="connsiteX47" fmla="*/ 3230880 w 3413760"/>
                    <a:gd name="connsiteY47" fmla="*/ 1455420 h 4518660"/>
                    <a:gd name="connsiteX48" fmla="*/ 3162300 w 3413760"/>
                    <a:gd name="connsiteY48" fmla="*/ 1470660 h 4518660"/>
                    <a:gd name="connsiteX49" fmla="*/ 3086100 w 3413760"/>
                    <a:gd name="connsiteY49" fmla="*/ 1524000 h 4518660"/>
                    <a:gd name="connsiteX50" fmla="*/ 2979420 w 3413760"/>
                    <a:gd name="connsiteY50" fmla="*/ 1546860 h 4518660"/>
                    <a:gd name="connsiteX51" fmla="*/ 2956560 w 3413760"/>
                    <a:gd name="connsiteY51" fmla="*/ 1524000 h 4518660"/>
                    <a:gd name="connsiteX52" fmla="*/ 2849880 w 3413760"/>
                    <a:gd name="connsiteY52" fmla="*/ 1516380 h 4518660"/>
                    <a:gd name="connsiteX53" fmla="*/ 2674620 w 3413760"/>
                    <a:gd name="connsiteY53" fmla="*/ 1577340 h 4518660"/>
                    <a:gd name="connsiteX54" fmla="*/ 2499360 w 3413760"/>
                    <a:gd name="connsiteY54" fmla="*/ 1722120 h 4518660"/>
                    <a:gd name="connsiteX55" fmla="*/ 2186940 w 3413760"/>
                    <a:gd name="connsiteY55" fmla="*/ 2065020 h 4518660"/>
                    <a:gd name="connsiteX56" fmla="*/ 2042160 w 3413760"/>
                    <a:gd name="connsiteY56" fmla="*/ 2263140 h 4518660"/>
                    <a:gd name="connsiteX57" fmla="*/ 1943100 w 3413760"/>
                    <a:gd name="connsiteY57" fmla="*/ 2613660 h 4518660"/>
                    <a:gd name="connsiteX58" fmla="*/ 1943100 w 3413760"/>
                    <a:gd name="connsiteY58" fmla="*/ 2880360 h 4518660"/>
                    <a:gd name="connsiteX59" fmla="*/ 2019300 w 3413760"/>
                    <a:gd name="connsiteY59" fmla="*/ 2994660 h 4518660"/>
                    <a:gd name="connsiteX60" fmla="*/ 1973580 w 3413760"/>
                    <a:gd name="connsiteY60" fmla="*/ 3063240 h 4518660"/>
                    <a:gd name="connsiteX61" fmla="*/ 1950720 w 3413760"/>
                    <a:gd name="connsiteY61" fmla="*/ 3307080 h 4518660"/>
                    <a:gd name="connsiteX62" fmla="*/ 1905000 w 3413760"/>
                    <a:gd name="connsiteY62" fmla="*/ 3444240 h 4518660"/>
                    <a:gd name="connsiteX63" fmla="*/ 1798320 w 3413760"/>
                    <a:gd name="connsiteY63" fmla="*/ 3451860 h 4518660"/>
                    <a:gd name="connsiteX64" fmla="*/ 1760220 w 3413760"/>
                    <a:gd name="connsiteY64" fmla="*/ 3535680 h 4518660"/>
                    <a:gd name="connsiteX65" fmla="*/ 1638300 w 3413760"/>
                    <a:gd name="connsiteY65" fmla="*/ 3573780 h 4518660"/>
                    <a:gd name="connsiteX66" fmla="*/ 1600200 w 3413760"/>
                    <a:gd name="connsiteY66" fmla="*/ 3627120 h 4518660"/>
                    <a:gd name="connsiteX67" fmla="*/ 1516380 w 3413760"/>
                    <a:gd name="connsiteY67" fmla="*/ 3634740 h 4518660"/>
                    <a:gd name="connsiteX68" fmla="*/ 1485900 w 3413760"/>
                    <a:gd name="connsiteY68" fmla="*/ 3688080 h 4518660"/>
                    <a:gd name="connsiteX69" fmla="*/ 1371600 w 3413760"/>
                    <a:gd name="connsiteY69" fmla="*/ 3710940 h 4518660"/>
                    <a:gd name="connsiteX70" fmla="*/ 1341120 w 3413760"/>
                    <a:gd name="connsiteY70" fmla="*/ 3680460 h 4518660"/>
                    <a:gd name="connsiteX71" fmla="*/ 1226820 w 3413760"/>
                    <a:gd name="connsiteY71" fmla="*/ 3665220 h 4518660"/>
                    <a:gd name="connsiteX72" fmla="*/ 1066800 w 3413760"/>
                    <a:gd name="connsiteY72" fmla="*/ 3710940 h 4518660"/>
                    <a:gd name="connsiteX73" fmla="*/ 1066800 w 3413760"/>
                    <a:gd name="connsiteY73" fmla="*/ 3802380 h 4518660"/>
                    <a:gd name="connsiteX74" fmla="*/ 960120 w 3413760"/>
                    <a:gd name="connsiteY74" fmla="*/ 3909060 h 4518660"/>
                    <a:gd name="connsiteX75" fmla="*/ 815340 w 3413760"/>
                    <a:gd name="connsiteY75" fmla="*/ 3954780 h 4518660"/>
                    <a:gd name="connsiteX76" fmla="*/ 662940 w 3413760"/>
                    <a:gd name="connsiteY76" fmla="*/ 4130040 h 4518660"/>
                    <a:gd name="connsiteX77" fmla="*/ 624840 w 3413760"/>
                    <a:gd name="connsiteY77" fmla="*/ 4366260 h 4518660"/>
                    <a:gd name="connsiteX78" fmla="*/ 525780 w 3413760"/>
                    <a:gd name="connsiteY78" fmla="*/ 4503420 h 4518660"/>
                    <a:gd name="connsiteX79" fmla="*/ 403860 w 3413760"/>
                    <a:gd name="connsiteY79" fmla="*/ 4518660 h 4518660"/>
                    <a:gd name="connsiteX80" fmla="*/ 198120 w 3413760"/>
                    <a:gd name="connsiteY80" fmla="*/ 4465320 h 4518660"/>
                    <a:gd name="connsiteX81" fmla="*/ 198120 w 3413760"/>
                    <a:gd name="connsiteY81" fmla="*/ 4358640 h 4518660"/>
                    <a:gd name="connsiteX82" fmla="*/ 60960 w 3413760"/>
                    <a:gd name="connsiteY82" fmla="*/ 4312920 h 4518660"/>
                    <a:gd name="connsiteX83" fmla="*/ 0 w 3413760"/>
                    <a:gd name="connsiteY83" fmla="*/ 4267200 h 4518660"/>
                    <a:gd name="connsiteX84" fmla="*/ 0 w 3413760"/>
                    <a:gd name="connsiteY84" fmla="*/ 4221480 h 4518660"/>
                    <a:gd name="connsiteX85" fmla="*/ 99060 w 3413760"/>
                    <a:gd name="connsiteY85" fmla="*/ 4229100 h 4518660"/>
                    <a:gd name="connsiteX86" fmla="*/ 175260 w 3413760"/>
                    <a:gd name="connsiteY86" fmla="*/ 4206240 h 4518660"/>
                    <a:gd name="connsiteX87" fmla="*/ 205740 w 3413760"/>
                    <a:gd name="connsiteY87" fmla="*/ 4175760 h 4518660"/>
                    <a:gd name="connsiteX88" fmla="*/ 297180 w 3413760"/>
                    <a:gd name="connsiteY88" fmla="*/ 4175760 h 4518660"/>
                    <a:gd name="connsiteX89" fmla="*/ 297180 w 3413760"/>
                    <a:gd name="connsiteY89" fmla="*/ 4099560 h 4518660"/>
                    <a:gd name="connsiteX90" fmla="*/ 205740 w 3413760"/>
                    <a:gd name="connsiteY90" fmla="*/ 4000500 h 4518660"/>
                    <a:gd name="connsiteX91" fmla="*/ 198120 w 3413760"/>
                    <a:gd name="connsiteY91" fmla="*/ 3886200 h 4518660"/>
                    <a:gd name="connsiteX92" fmla="*/ 236220 w 3413760"/>
                    <a:gd name="connsiteY92" fmla="*/ 3802380 h 4518660"/>
                    <a:gd name="connsiteX93" fmla="*/ 198120 w 3413760"/>
                    <a:gd name="connsiteY93" fmla="*/ 3733800 h 4518660"/>
                    <a:gd name="connsiteX94" fmla="*/ 213360 w 3413760"/>
                    <a:gd name="connsiteY94" fmla="*/ 3657600 h 4518660"/>
                    <a:gd name="connsiteX95" fmla="*/ 205740 w 3413760"/>
                    <a:gd name="connsiteY95" fmla="*/ 3611880 h 4518660"/>
                    <a:gd name="connsiteX96" fmla="*/ 182880 w 3413760"/>
                    <a:gd name="connsiteY96" fmla="*/ 3489960 h 4518660"/>
                    <a:gd name="connsiteX97" fmla="*/ 205740 w 3413760"/>
                    <a:gd name="connsiteY97" fmla="*/ 3368040 h 4518660"/>
                    <a:gd name="connsiteX98" fmla="*/ 335280 w 3413760"/>
                    <a:gd name="connsiteY98" fmla="*/ 3307080 h 4518660"/>
                    <a:gd name="connsiteX99" fmla="*/ 327660 w 3413760"/>
                    <a:gd name="connsiteY99" fmla="*/ 3200400 h 4518660"/>
                    <a:gd name="connsiteX100" fmla="*/ 274320 w 3413760"/>
                    <a:gd name="connsiteY100" fmla="*/ 3108960 h 4518660"/>
                    <a:gd name="connsiteX101" fmla="*/ 274320 w 3413760"/>
                    <a:gd name="connsiteY101" fmla="*/ 3055620 h 4518660"/>
                    <a:gd name="connsiteX102" fmla="*/ 160020 w 3413760"/>
                    <a:gd name="connsiteY102" fmla="*/ 2979420 h 4518660"/>
                    <a:gd name="connsiteX103" fmla="*/ 198120 w 3413760"/>
                    <a:gd name="connsiteY103" fmla="*/ 2903220 h 4518660"/>
                    <a:gd name="connsiteX104" fmla="*/ 213360 w 3413760"/>
                    <a:gd name="connsiteY104" fmla="*/ 2849880 h 4518660"/>
                    <a:gd name="connsiteX105" fmla="*/ 304800 w 3413760"/>
                    <a:gd name="connsiteY105" fmla="*/ 2735580 h 4518660"/>
                    <a:gd name="connsiteX106" fmla="*/ 335280 w 3413760"/>
                    <a:gd name="connsiteY106" fmla="*/ 2735580 h 4518660"/>
                    <a:gd name="connsiteX107" fmla="*/ 441960 w 3413760"/>
                    <a:gd name="connsiteY107" fmla="*/ 2743200 h 4518660"/>
                    <a:gd name="connsiteX108" fmla="*/ 488854 w 3413760"/>
                    <a:gd name="connsiteY108" fmla="*/ 2691828 h 4518660"/>
                    <a:gd name="connsiteX109" fmla="*/ 441960 w 3413760"/>
                    <a:gd name="connsiteY109" fmla="*/ 2667000 h 4518660"/>
                    <a:gd name="connsiteX110" fmla="*/ 434340 w 3413760"/>
                    <a:gd name="connsiteY110" fmla="*/ 2567940 h 4518660"/>
                    <a:gd name="connsiteX111" fmla="*/ 472440 w 3413760"/>
                    <a:gd name="connsiteY111" fmla="*/ 2499360 h 4518660"/>
                    <a:gd name="connsiteX112" fmla="*/ 632460 w 3413760"/>
                    <a:gd name="connsiteY112" fmla="*/ 2476500 h 4518660"/>
                    <a:gd name="connsiteX113" fmla="*/ 678180 w 3413760"/>
                    <a:gd name="connsiteY113" fmla="*/ 2400300 h 4518660"/>
                    <a:gd name="connsiteX114" fmla="*/ 723900 w 3413760"/>
                    <a:gd name="connsiteY114" fmla="*/ 2400300 h 4518660"/>
                    <a:gd name="connsiteX115" fmla="*/ 838200 w 3413760"/>
                    <a:gd name="connsiteY115" fmla="*/ 2316480 h 4518660"/>
                    <a:gd name="connsiteX116" fmla="*/ 853440 w 3413760"/>
                    <a:gd name="connsiteY116" fmla="*/ 2240280 h 4518660"/>
                    <a:gd name="connsiteX117" fmla="*/ 891540 w 3413760"/>
                    <a:gd name="connsiteY117" fmla="*/ 2179320 h 4518660"/>
                    <a:gd name="connsiteX118" fmla="*/ 929640 w 3413760"/>
                    <a:gd name="connsiteY118" fmla="*/ 2087880 h 4518660"/>
                    <a:gd name="connsiteX119" fmla="*/ 1013460 w 3413760"/>
                    <a:gd name="connsiteY119" fmla="*/ 2087880 h 4518660"/>
                    <a:gd name="connsiteX120" fmla="*/ 1021080 w 3413760"/>
                    <a:gd name="connsiteY120" fmla="*/ 2019300 h 4518660"/>
                    <a:gd name="connsiteX121" fmla="*/ 1074420 w 3413760"/>
                    <a:gd name="connsiteY121" fmla="*/ 2019300 h 4518660"/>
                    <a:gd name="connsiteX122" fmla="*/ 1074420 w 3413760"/>
                    <a:gd name="connsiteY122" fmla="*/ 1935480 h 4518660"/>
                    <a:gd name="connsiteX123" fmla="*/ 944880 w 3413760"/>
                    <a:gd name="connsiteY123" fmla="*/ 1844040 h 4518660"/>
                    <a:gd name="connsiteX124" fmla="*/ 792480 w 3413760"/>
                    <a:gd name="connsiteY124" fmla="*/ 1691640 h 4518660"/>
                    <a:gd name="connsiteX125" fmla="*/ 693420 w 3413760"/>
                    <a:gd name="connsiteY125" fmla="*/ 1668780 h 4518660"/>
                    <a:gd name="connsiteX126" fmla="*/ 662940 w 3413760"/>
                    <a:gd name="connsiteY126" fmla="*/ 1600200 h 4518660"/>
                    <a:gd name="connsiteX127" fmla="*/ 533400 w 3413760"/>
                    <a:gd name="connsiteY127" fmla="*/ 1607820 h 4518660"/>
                    <a:gd name="connsiteX128" fmla="*/ 502920 w 3413760"/>
                    <a:gd name="connsiteY128" fmla="*/ 1668780 h 4518660"/>
                    <a:gd name="connsiteX129" fmla="*/ 563880 w 3413760"/>
                    <a:gd name="connsiteY129" fmla="*/ 1744980 h 4518660"/>
                    <a:gd name="connsiteX130" fmla="*/ 464820 w 3413760"/>
                    <a:gd name="connsiteY130" fmla="*/ 1775460 h 4518660"/>
                    <a:gd name="connsiteX131" fmla="*/ 434340 w 3413760"/>
                    <a:gd name="connsiteY131" fmla="*/ 1767840 h 4518660"/>
                    <a:gd name="connsiteX132" fmla="*/ 396240 w 3413760"/>
                    <a:gd name="connsiteY132" fmla="*/ 1813560 h 4518660"/>
                    <a:gd name="connsiteX133" fmla="*/ 335280 w 3413760"/>
                    <a:gd name="connsiteY133" fmla="*/ 1775460 h 4518660"/>
                    <a:gd name="connsiteX134" fmla="*/ 388620 w 3413760"/>
                    <a:gd name="connsiteY134" fmla="*/ 1684020 h 4518660"/>
                    <a:gd name="connsiteX135" fmla="*/ 388620 w 3413760"/>
                    <a:gd name="connsiteY135" fmla="*/ 1600200 h 4518660"/>
                    <a:gd name="connsiteX136" fmla="*/ 495300 w 3413760"/>
                    <a:gd name="connsiteY136" fmla="*/ 1524000 h 4518660"/>
                    <a:gd name="connsiteX137" fmla="*/ 441960 w 3413760"/>
                    <a:gd name="connsiteY137" fmla="*/ 1440180 h 4518660"/>
                    <a:gd name="connsiteX138" fmla="*/ 426720 w 3413760"/>
                    <a:gd name="connsiteY138" fmla="*/ 1333500 h 4518660"/>
                    <a:gd name="connsiteX139" fmla="*/ 381000 w 3413760"/>
                    <a:gd name="connsiteY139" fmla="*/ 1303020 h 4518660"/>
                    <a:gd name="connsiteX140" fmla="*/ 403860 w 3413760"/>
                    <a:gd name="connsiteY140" fmla="*/ 1211580 h 4518660"/>
                    <a:gd name="connsiteX141" fmla="*/ 391608 w 3413760"/>
                    <a:gd name="connsiteY141" fmla="*/ 1197102 h 4518660"/>
                    <a:gd name="connsiteX142" fmla="*/ 419100 w 3413760"/>
                    <a:gd name="connsiteY142" fmla="*/ 830580 h 4518660"/>
                    <a:gd name="connsiteX143" fmla="*/ 328612 w 3413760"/>
                    <a:gd name="connsiteY143" fmla="*/ 663892 h 4518660"/>
                    <a:gd name="connsiteX144" fmla="*/ 257172 w 3413760"/>
                    <a:gd name="connsiteY144" fmla="*/ 606744 h 4518660"/>
                    <a:gd name="connsiteX145" fmla="*/ 171448 w 3413760"/>
                    <a:gd name="connsiteY145" fmla="*/ 421004 h 4518660"/>
                    <a:gd name="connsiteX146" fmla="*/ 176212 w 3413760"/>
                    <a:gd name="connsiteY146" fmla="*/ 240030 h 4518660"/>
                    <a:gd name="connsiteX147" fmla="*/ 104772 w 3413760"/>
                    <a:gd name="connsiteY147" fmla="*/ 201930 h 4518660"/>
                    <a:gd name="connsiteX148" fmla="*/ 43340 w 3413760"/>
                    <a:gd name="connsiteY148" fmla="*/ 74344 h 4518660"/>
                    <a:gd name="connsiteX149" fmla="*/ 49528 w 3413760"/>
                    <a:gd name="connsiteY149" fmla="*/ 76200 h 4518660"/>
                    <a:gd name="connsiteX150" fmla="*/ 49528 w 3413760"/>
                    <a:gd name="connsiteY150" fmla="*/ 15240 h 4518660"/>
                    <a:gd name="connsiteX151" fmla="*/ 110488 w 3413760"/>
                    <a:gd name="connsiteY151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335280 w 3413760"/>
                    <a:gd name="connsiteY105" fmla="*/ 2735580 h 4518660"/>
                    <a:gd name="connsiteX106" fmla="*/ 441960 w 3413760"/>
                    <a:gd name="connsiteY106" fmla="*/ 2743200 h 4518660"/>
                    <a:gd name="connsiteX107" fmla="*/ 488854 w 3413760"/>
                    <a:gd name="connsiteY107" fmla="*/ 2691828 h 4518660"/>
                    <a:gd name="connsiteX108" fmla="*/ 441960 w 3413760"/>
                    <a:gd name="connsiteY108" fmla="*/ 2667000 h 4518660"/>
                    <a:gd name="connsiteX109" fmla="*/ 434340 w 3413760"/>
                    <a:gd name="connsiteY109" fmla="*/ 2567940 h 4518660"/>
                    <a:gd name="connsiteX110" fmla="*/ 472440 w 3413760"/>
                    <a:gd name="connsiteY110" fmla="*/ 2499360 h 4518660"/>
                    <a:gd name="connsiteX111" fmla="*/ 632460 w 3413760"/>
                    <a:gd name="connsiteY111" fmla="*/ 2476500 h 4518660"/>
                    <a:gd name="connsiteX112" fmla="*/ 678180 w 3413760"/>
                    <a:gd name="connsiteY112" fmla="*/ 2400300 h 4518660"/>
                    <a:gd name="connsiteX113" fmla="*/ 723900 w 3413760"/>
                    <a:gd name="connsiteY113" fmla="*/ 2400300 h 4518660"/>
                    <a:gd name="connsiteX114" fmla="*/ 838200 w 3413760"/>
                    <a:gd name="connsiteY114" fmla="*/ 2316480 h 4518660"/>
                    <a:gd name="connsiteX115" fmla="*/ 853440 w 3413760"/>
                    <a:gd name="connsiteY115" fmla="*/ 2240280 h 4518660"/>
                    <a:gd name="connsiteX116" fmla="*/ 891540 w 3413760"/>
                    <a:gd name="connsiteY116" fmla="*/ 2179320 h 4518660"/>
                    <a:gd name="connsiteX117" fmla="*/ 929640 w 3413760"/>
                    <a:gd name="connsiteY117" fmla="*/ 2087880 h 4518660"/>
                    <a:gd name="connsiteX118" fmla="*/ 1013460 w 3413760"/>
                    <a:gd name="connsiteY118" fmla="*/ 2087880 h 4518660"/>
                    <a:gd name="connsiteX119" fmla="*/ 1021080 w 3413760"/>
                    <a:gd name="connsiteY119" fmla="*/ 2019300 h 4518660"/>
                    <a:gd name="connsiteX120" fmla="*/ 1074420 w 3413760"/>
                    <a:gd name="connsiteY120" fmla="*/ 2019300 h 4518660"/>
                    <a:gd name="connsiteX121" fmla="*/ 1074420 w 3413760"/>
                    <a:gd name="connsiteY121" fmla="*/ 1935480 h 4518660"/>
                    <a:gd name="connsiteX122" fmla="*/ 944880 w 3413760"/>
                    <a:gd name="connsiteY122" fmla="*/ 1844040 h 4518660"/>
                    <a:gd name="connsiteX123" fmla="*/ 792480 w 3413760"/>
                    <a:gd name="connsiteY123" fmla="*/ 1691640 h 4518660"/>
                    <a:gd name="connsiteX124" fmla="*/ 693420 w 3413760"/>
                    <a:gd name="connsiteY124" fmla="*/ 1668780 h 4518660"/>
                    <a:gd name="connsiteX125" fmla="*/ 662940 w 3413760"/>
                    <a:gd name="connsiteY125" fmla="*/ 1600200 h 4518660"/>
                    <a:gd name="connsiteX126" fmla="*/ 533400 w 3413760"/>
                    <a:gd name="connsiteY126" fmla="*/ 1607820 h 4518660"/>
                    <a:gd name="connsiteX127" fmla="*/ 502920 w 3413760"/>
                    <a:gd name="connsiteY127" fmla="*/ 1668780 h 4518660"/>
                    <a:gd name="connsiteX128" fmla="*/ 563880 w 3413760"/>
                    <a:gd name="connsiteY128" fmla="*/ 1744980 h 4518660"/>
                    <a:gd name="connsiteX129" fmla="*/ 464820 w 3413760"/>
                    <a:gd name="connsiteY129" fmla="*/ 1775460 h 4518660"/>
                    <a:gd name="connsiteX130" fmla="*/ 434340 w 3413760"/>
                    <a:gd name="connsiteY130" fmla="*/ 1767840 h 4518660"/>
                    <a:gd name="connsiteX131" fmla="*/ 396240 w 3413760"/>
                    <a:gd name="connsiteY131" fmla="*/ 1813560 h 4518660"/>
                    <a:gd name="connsiteX132" fmla="*/ 335280 w 3413760"/>
                    <a:gd name="connsiteY132" fmla="*/ 1775460 h 4518660"/>
                    <a:gd name="connsiteX133" fmla="*/ 388620 w 3413760"/>
                    <a:gd name="connsiteY133" fmla="*/ 1684020 h 4518660"/>
                    <a:gd name="connsiteX134" fmla="*/ 388620 w 3413760"/>
                    <a:gd name="connsiteY134" fmla="*/ 1600200 h 4518660"/>
                    <a:gd name="connsiteX135" fmla="*/ 495300 w 3413760"/>
                    <a:gd name="connsiteY135" fmla="*/ 1524000 h 4518660"/>
                    <a:gd name="connsiteX136" fmla="*/ 441960 w 3413760"/>
                    <a:gd name="connsiteY136" fmla="*/ 1440180 h 4518660"/>
                    <a:gd name="connsiteX137" fmla="*/ 426720 w 3413760"/>
                    <a:gd name="connsiteY137" fmla="*/ 1333500 h 4518660"/>
                    <a:gd name="connsiteX138" fmla="*/ 381000 w 3413760"/>
                    <a:gd name="connsiteY138" fmla="*/ 1303020 h 4518660"/>
                    <a:gd name="connsiteX139" fmla="*/ 403860 w 3413760"/>
                    <a:gd name="connsiteY139" fmla="*/ 1211580 h 4518660"/>
                    <a:gd name="connsiteX140" fmla="*/ 391608 w 3413760"/>
                    <a:gd name="connsiteY140" fmla="*/ 1197102 h 4518660"/>
                    <a:gd name="connsiteX141" fmla="*/ 419100 w 3413760"/>
                    <a:gd name="connsiteY141" fmla="*/ 830580 h 4518660"/>
                    <a:gd name="connsiteX142" fmla="*/ 328612 w 3413760"/>
                    <a:gd name="connsiteY142" fmla="*/ 663892 h 4518660"/>
                    <a:gd name="connsiteX143" fmla="*/ 257172 w 3413760"/>
                    <a:gd name="connsiteY143" fmla="*/ 606744 h 4518660"/>
                    <a:gd name="connsiteX144" fmla="*/ 171448 w 3413760"/>
                    <a:gd name="connsiteY144" fmla="*/ 421004 h 4518660"/>
                    <a:gd name="connsiteX145" fmla="*/ 176212 w 3413760"/>
                    <a:gd name="connsiteY145" fmla="*/ 240030 h 4518660"/>
                    <a:gd name="connsiteX146" fmla="*/ 104772 w 3413760"/>
                    <a:gd name="connsiteY146" fmla="*/ 201930 h 4518660"/>
                    <a:gd name="connsiteX147" fmla="*/ 43340 w 3413760"/>
                    <a:gd name="connsiteY147" fmla="*/ 74344 h 4518660"/>
                    <a:gd name="connsiteX148" fmla="*/ 49528 w 3413760"/>
                    <a:gd name="connsiteY148" fmla="*/ 76200 h 4518660"/>
                    <a:gd name="connsiteX149" fmla="*/ 49528 w 3413760"/>
                    <a:gd name="connsiteY149" fmla="*/ 15240 h 4518660"/>
                    <a:gd name="connsiteX150" fmla="*/ 110488 w 3413760"/>
                    <a:gd name="connsiteY150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441960 w 3413760"/>
                    <a:gd name="connsiteY105" fmla="*/ 2743200 h 4518660"/>
                    <a:gd name="connsiteX106" fmla="*/ 488854 w 3413760"/>
                    <a:gd name="connsiteY106" fmla="*/ 2691828 h 4518660"/>
                    <a:gd name="connsiteX107" fmla="*/ 441960 w 3413760"/>
                    <a:gd name="connsiteY107" fmla="*/ 2667000 h 4518660"/>
                    <a:gd name="connsiteX108" fmla="*/ 434340 w 3413760"/>
                    <a:gd name="connsiteY108" fmla="*/ 2567940 h 4518660"/>
                    <a:gd name="connsiteX109" fmla="*/ 472440 w 3413760"/>
                    <a:gd name="connsiteY109" fmla="*/ 2499360 h 4518660"/>
                    <a:gd name="connsiteX110" fmla="*/ 632460 w 3413760"/>
                    <a:gd name="connsiteY110" fmla="*/ 2476500 h 4518660"/>
                    <a:gd name="connsiteX111" fmla="*/ 678180 w 3413760"/>
                    <a:gd name="connsiteY111" fmla="*/ 2400300 h 4518660"/>
                    <a:gd name="connsiteX112" fmla="*/ 723900 w 3413760"/>
                    <a:gd name="connsiteY112" fmla="*/ 2400300 h 4518660"/>
                    <a:gd name="connsiteX113" fmla="*/ 838200 w 3413760"/>
                    <a:gd name="connsiteY113" fmla="*/ 2316480 h 4518660"/>
                    <a:gd name="connsiteX114" fmla="*/ 853440 w 3413760"/>
                    <a:gd name="connsiteY114" fmla="*/ 2240280 h 4518660"/>
                    <a:gd name="connsiteX115" fmla="*/ 891540 w 3413760"/>
                    <a:gd name="connsiteY115" fmla="*/ 2179320 h 4518660"/>
                    <a:gd name="connsiteX116" fmla="*/ 929640 w 3413760"/>
                    <a:gd name="connsiteY116" fmla="*/ 2087880 h 4518660"/>
                    <a:gd name="connsiteX117" fmla="*/ 1013460 w 3413760"/>
                    <a:gd name="connsiteY117" fmla="*/ 2087880 h 4518660"/>
                    <a:gd name="connsiteX118" fmla="*/ 1021080 w 3413760"/>
                    <a:gd name="connsiteY118" fmla="*/ 2019300 h 4518660"/>
                    <a:gd name="connsiteX119" fmla="*/ 1074420 w 3413760"/>
                    <a:gd name="connsiteY119" fmla="*/ 2019300 h 4518660"/>
                    <a:gd name="connsiteX120" fmla="*/ 1074420 w 3413760"/>
                    <a:gd name="connsiteY120" fmla="*/ 1935480 h 4518660"/>
                    <a:gd name="connsiteX121" fmla="*/ 944880 w 3413760"/>
                    <a:gd name="connsiteY121" fmla="*/ 1844040 h 4518660"/>
                    <a:gd name="connsiteX122" fmla="*/ 792480 w 3413760"/>
                    <a:gd name="connsiteY122" fmla="*/ 1691640 h 4518660"/>
                    <a:gd name="connsiteX123" fmla="*/ 693420 w 3413760"/>
                    <a:gd name="connsiteY123" fmla="*/ 1668780 h 4518660"/>
                    <a:gd name="connsiteX124" fmla="*/ 662940 w 3413760"/>
                    <a:gd name="connsiteY124" fmla="*/ 1600200 h 4518660"/>
                    <a:gd name="connsiteX125" fmla="*/ 533400 w 3413760"/>
                    <a:gd name="connsiteY125" fmla="*/ 1607820 h 4518660"/>
                    <a:gd name="connsiteX126" fmla="*/ 502920 w 3413760"/>
                    <a:gd name="connsiteY126" fmla="*/ 1668780 h 4518660"/>
                    <a:gd name="connsiteX127" fmla="*/ 563880 w 3413760"/>
                    <a:gd name="connsiteY127" fmla="*/ 1744980 h 4518660"/>
                    <a:gd name="connsiteX128" fmla="*/ 464820 w 3413760"/>
                    <a:gd name="connsiteY128" fmla="*/ 1775460 h 4518660"/>
                    <a:gd name="connsiteX129" fmla="*/ 434340 w 3413760"/>
                    <a:gd name="connsiteY129" fmla="*/ 1767840 h 4518660"/>
                    <a:gd name="connsiteX130" fmla="*/ 396240 w 3413760"/>
                    <a:gd name="connsiteY130" fmla="*/ 1813560 h 4518660"/>
                    <a:gd name="connsiteX131" fmla="*/ 335280 w 3413760"/>
                    <a:gd name="connsiteY131" fmla="*/ 1775460 h 4518660"/>
                    <a:gd name="connsiteX132" fmla="*/ 388620 w 3413760"/>
                    <a:gd name="connsiteY132" fmla="*/ 1684020 h 4518660"/>
                    <a:gd name="connsiteX133" fmla="*/ 388620 w 3413760"/>
                    <a:gd name="connsiteY133" fmla="*/ 1600200 h 4518660"/>
                    <a:gd name="connsiteX134" fmla="*/ 495300 w 3413760"/>
                    <a:gd name="connsiteY134" fmla="*/ 1524000 h 4518660"/>
                    <a:gd name="connsiteX135" fmla="*/ 441960 w 3413760"/>
                    <a:gd name="connsiteY135" fmla="*/ 1440180 h 4518660"/>
                    <a:gd name="connsiteX136" fmla="*/ 426720 w 3413760"/>
                    <a:gd name="connsiteY136" fmla="*/ 1333500 h 4518660"/>
                    <a:gd name="connsiteX137" fmla="*/ 381000 w 3413760"/>
                    <a:gd name="connsiteY137" fmla="*/ 1303020 h 4518660"/>
                    <a:gd name="connsiteX138" fmla="*/ 403860 w 3413760"/>
                    <a:gd name="connsiteY138" fmla="*/ 1211580 h 4518660"/>
                    <a:gd name="connsiteX139" fmla="*/ 391608 w 3413760"/>
                    <a:gd name="connsiteY139" fmla="*/ 1197102 h 4518660"/>
                    <a:gd name="connsiteX140" fmla="*/ 419100 w 3413760"/>
                    <a:gd name="connsiteY140" fmla="*/ 830580 h 4518660"/>
                    <a:gd name="connsiteX141" fmla="*/ 328612 w 3413760"/>
                    <a:gd name="connsiteY141" fmla="*/ 663892 h 4518660"/>
                    <a:gd name="connsiteX142" fmla="*/ 257172 w 3413760"/>
                    <a:gd name="connsiteY142" fmla="*/ 606744 h 4518660"/>
                    <a:gd name="connsiteX143" fmla="*/ 171448 w 3413760"/>
                    <a:gd name="connsiteY143" fmla="*/ 421004 h 4518660"/>
                    <a:gd name="connsiteX144" fmla="*/ 176212 w 3413760"/>
                    <a:gd name="connsiteY144" fmla="*/ 240030 h 4518660"/>
                    <a:gd name="connsiteX145" fmla="*/ 104772 w 3413760"/>
                    <a:gd name="connsiteY145" fmla="*/ 201930 h 4518660"/>
                    <a:gd name="connsiteX146" fmla="*/ 43340 w 3413760"/>
                    <a:gd name="connsiteY146" fmla="*/ 74344 h 4518660"/>
                    <a:gd name="connsiteX147" fmla="*/ 49528 w 3413760"/>
                    <a:gd name="connsiteY147" fmla="*/ 76200 h 4518660"/>
                    <a:gd name="connsiteX148" fmla="*/ 49528 w 3413760"/>
                    <a:gd name="connsiteY148" fmla="*/ 15240 h 4518660"/>
                    <a:gd name="connsiteX149" fmla="*/ 110488 w 3413760"/>
                    <a:gd name="connsiteY149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41960 w 3413760"/>
                    <a:gd name="connsiteY102" fmla="*/ 2743200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30053 w 3413760"/>
                    <a:gd name="connsiteY102" fmla="*/ 2738437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60420 w 3413760"/>
                    <a:gd name="connsiteY36" fmla="*/ 1341120 h 4518660"/>
                    <a:gd name="connsiteX37" fmla="*/ 3413760 w 3413760"/>
                    <a:gd name="connsiteY37" fmla="*/ 1371600 h 4518660"/>
                    <a:gd name="connsiteX38" fmla="*/ 3390900 w 3413760"/>
                    <a:gd name="connsiteY38" fmla="*/ 1478280 h 4518660"/>
                    <a:gd name="connsiteX39" fmla="*/ 3360420 w 3413760"/>
                    <a:gd name="connsiteY39" fmla="*/ 1516380 h 4518660"/>
                    <a:gd name="connsiteX40" fmla="*/ 3322320 w 3413760"/>
                    <a:gd name="connsiteY40" fmla="*/ 1516380 h 4518660"/>
                    <a:gd name="connsiteX41" fmla="*/ 3284220 w 3413760"/>
                    <a:gd name="connsiteY41" fmla="*/ 1455420 h 4518660"/>
                    <a:gd name="connsiteX42" fmla="*/ 3230880 w 3413760"/>
                    <a:gd name="connsiteY42" fmla="*/ 1455420 h 4518660"/>
                    <a:gd name="connsiteX43" fmla="*/ 3162300 w 3413760"/>
                    <a:gd name="connsiteY43" fmla="*/ 1470660 h 4518660"/>
                    <a:gd name="connsiteX44" fmla="*/ 3086100 w 3413760"/>
                    <a:gd name="connsiteY44" fmla="*/ 1524000 h 4518660"/>
                    <a:gd name="connsiteX45" fmla="*/ 2979420 w 3413760"/>
                    <a:gd name="connsiteY45" fmla="*/ 1546860 h 4518660"/>
                    <a:gd name="connsiteX46" fmla="*/ 2956560 w 3413760"/>
                    <a:gd name="connsiteY46" fmla="*/ 1524000 h 4518660"/>
                    <a:gd name="connsiteX47" fmla="*/ 2849880 w 3413760"/>
                    <a:gd name="connsiteY47" fmla="*/ 1516380 h 4518660"/>
                    <a:gd name="connsiteX48" fmla="*/ 2674620 w 3413760"/>
                    <a:gd name="connsiteY48" fmla="*/ 1577340 h 4518660"/>
                    <a:gd name="connsiteX49" fmla="*/ 2499360 w 3413760"/>
                    <a:gd name="connsiteY49" fmla="*/ 1722120 h 4518660"/>
                    <a:gd name="connsiteX50" fmla="*/ 2186940 w 3413760"/>
                    <a:gd name="connsiteY50" fmla="*/ 2065020 h 4518660"/>
                    <a:gd name="connsiteX51" fmla="*/ 2042160 w 3413760"/>
                    <a:gd name="connsiteY51" fmla="*/ 2263140 h 4518660"/>
                    <a:gd name="connsiteX52" fmla="*/ 1943100 w 3413760"/>
                    <a:gd name="connsiteY52" fmla="*/ 2613660 h 4518660"/>
                    <a:gd name="connsiteX53" fmla="*/ 1943100 w 3413760"/>
                    <a:gd name="connsiteY53" fmla="*/ 2880360 h 4518660"/>
                    <a:gd name="connsiteX54" fmla="*/ 2019300 w 3413760"/>
                    <a:gd name="connsiteY54" fmla="*/ 2994660 h 4518660"/>
                    <a:gd name="connsiteX55" fmla="*/ 1973580 w 3413760"/>
                    <a:gd name="connsiteY55" fmla="*/ 3063240 h 4518660"/>
                    <a:gd name="connsiteX56" fmla="*/ 1950720 w 3413760"/>
                    <a:gd name="connsiteY56" fmla="*/ 3307080 h 4518660"/>
                    <a:gd name="connsiteX57" fmla="*/ 1905000 w 3413760"/>
                    <a:gd name="connsiteY57" fmla="*/ 3444240 h 4518660"/>
                    <a:gd name="connsiteX58" fmla="*/ 1798320 w 3413760"/>
                    <a:gd name="connsiteY58" fmla="*/ 3451860 h 4518660"/>
                    <a:gd name="connsiteX59" fmla="*/ 1760220 w 3413760"/>
                    <a:gd name="connsiteY59" fmla="*/ 3535680 h 4518660"/>
                    <a:gd name="connsiteX60" fmla="*/ 1638300 w 3413760"/>
                    <a:gd name="connsiteY60" fmla="*/ 3573780 h 4518660"/>
                    <a:gd name="connsiteX61" fmla="*/ 1600200 w 3413760"/>
                    <a:gd name="connsiteY61" fmla="*/ 3627120 h 4518660"/>
                    <a:gd name="connsiteX62" fmla="*/ 1516380 w 3413760"/>
                    <a:gd name="connsiteY62" fmla="*/ 3634740 h 4518660"/>
                    <a:gd name="connsiteX63" fmla="*/ 1485900 w 3413760"/>
                    <a:gd name="connsiteY63" fmla="*/ 3688080 h 4518660"/>
                    <a:gd name="connsiteX64" fmla="*/ 1371600 w 3413760"/>
                    <a:gd name="connsiteY64" fmla="*/ 3710940 h 4518660"/>
                    <a:gd name="connsiteX65" fmla="*/ 1341120 w 3413760"/>
                    <a:gd name="connsiteY65" fmla="*/ 3680460 h 4518660"/>
                    <a:gd name="connsiteX66" fmla="*/ 1226820 w 3413760"/>
                    <a:gd name="connsiteY66" fmla="*/ 3665220 h 4518660"/>
                    <a:gd name="connsiteX67" fmla="*/ 1066800 w 3413760"/>
                    <a:gd name="connsiteY67" fmla="*/ 3710940 h 4518660"/>
                    <a:gd name="connsiteX68" fmla="*/ 1066800 w 3413760"/>
                    <a:gd name="connsiteY68" fmla="*/ 3802380 h 4518660"/>
                    <a:gd name="connsiteX69" fmla="*/ 960120 w 3413760"/>
                    <a:gd name="connsiteY69" fmla="*/ 3909060 h 4518660"/>
                    <a:gd name="connsiteX70" fmla="*/ 815340 w 3413760"/>
                    <a:gd name="connsiteY70" fmla="*/ 3954780 h 4518660"/>
                    <a:gd name="connsiteX71" fmla="*/ 662940 w 3413760"/>
                    <a:gd name="connsiteY71" fmla="*/ 4130040 h 4518660"/>
                    <a:gd name="connsiteX72" fmla="*/ 624840 w 3413760"/>
                    <a:gd name="connsiteY72" fmla="*/ 4366260 h 4518660"/>
                    <a:gd name="connsiteX73" fmla="*/ 525780 w 3413760"/>
                    <a:gd name="connsiteY73" fmla="*/ 4503420 h 4518660"/>
                    <a:gd name="connsiteX74" fmla="*/ 403860 w 3413760"/>
                    <a:gd name="connsiteY74" fmla="*/ 4518660 h 4518660"/>
                    <a:gd name="connsiteX75" fmla="*/ 198120 w 3413760"/>
                    <a:gd name="connsiteY75" fmla="*/ 4465320 h 4518660"/>
                    <a:gd name="connsiteX76" fmla="*/ 198120 w 3413760"/>
                    <a:gd name="connsiteY76" fmla="*/ 4358640 h 4518660"/>
                    <a:gd name="connsiteX77" fmla="*/ 60960 w 3413760"/>
                    <a:gd name="connsiteY77" fmla="*/ 4312920 h 4518660"/>
                    <a:gd name="connsiteX78" fmla="*/ 0 w 3413760"/>
                    <a:gd name="connsiteY78" fmla="*/ 4267200 h 4518660"/>
                    <a:gd name="connsiteX79" fmla="*/ 0 w 3413760"/>
                    <a:gd name="connsiteY79" fmla="*/ 4221480 h 4518660"/>
                    <a:gd name="connsiteX80" fmla="*/ 99060 w 3413760"/>
                    <a:gd name="connsiteY80" fmla="*/ 4229100 h 4518660"/>
                    <a:gd name="connsiteX81" fmla="*/ 175260 w 3413760"/>
                    <a:gd name="connsiteY81" fmla="*/ 4206240 h 4518660"/>
                    <a:gd name="connsiteX82" fmla="*/ 205740 w 3413760"/>
                    <a:gd name="connsiteY82" fmla="*/ 4175760 h 4518660"/>
                    <a:gd name="connsiteX83" fmla="*/ 297180 w 3413760"/>
                    <a:gd name="connsiteY83" fmla="*/ 4175760 h 4518660"/>
                    <a:gd name="connsiteX84" fmla="*/ 297180 w 3413760"/>
                    <a:gd name="connsiteY84" fmla="*/ 4099560 h 4518660"/>
                    <a:gd name="connsiteX85" fmla="*/ 205740 w 3413760"/>
                    <a:gd name="connsiteY85" fmla="*/ 4000500 h 4518660"/>
                    <a:gd name="connsiteX86" fmla="*/ 198120 w 3413760"/>
                    <a:gd name="connsiteY86" fmla="*/ 3886200 h 4518660"/>
                    <a:gd name="connsiteX87" fmla="*/ 236220 w 3413760"/>
                    <a:gd name="connsiteY87" fmla="*/ 3802380 h 4518660"/>
                    <a:gd name="connsiteX88" fmla="*/ 198120 w 3413760"/>
                    <a:gd name="connsiteY88" fmla="*/ 3733800 h 4518660"/>
                    <a:gd name="connsiteX89" fmla="*/ 213360 w 3413760"/>
                    <a:gd name="connsiteY89" fmla="*/ 3657600 h 4518660"/>
                    <a:gd name="connsiteX90" fmla="*/ 205740 w 3413760"/>
                    <a:gd name="connsiteY90" fmla="*/ 3611880 h 4518660"/>
                    <a:gd name="connsiteX91" fmla="*/ 182880 w 3413760"/>
                    <a:gd name="connsiteY91" fmla="*/ 3489960 h 4518660"/>
                    <a:gd name="connsiteX92" fmla="*/ 205740 w 3413760"/>
                    <a:gd name="connsiteY92" fmla="*/ 3368040 h 4518660"/>
                    <a:gd name="connsiteX93" fmla="*/ 335280 w 3413760"/>
                    <a:gd name="connsiteY93" fmla="*/ 3307080 h 4518660"/>
                    <a:gd name="connsiteX94" fmla="*/ 327660 w 3413760"/>
                    <a:gd name="connsiteY94" fmla="*/ 3200400 h 4518660"/>
                    <a:gd name="connsiteX95" fmla="*/ 274320 w 3413760"/>
                    <a:gd name="connsiteY95" fmla="*/ 3108960 h 4518660"/>
                    <a:gd name="connsiteX96" fmla="*/ 274320 w 3413760"/>
                    <a:gd name="connsiteY96" fmla="*/ 3055620 h 4518660"/>
                    <a:gd name="connsiteX97" fmla="*/ 160020 w 3413760"/>
                    <a:gd name="connsiteY97" fmla="*/ 2979420 h 4518660"/>
                    <a:gd name="connsiteX98" fmla="*/ 198120 w 3413760"/>
                    <a:gd name="connsiteY98" fmla="*/ 2903220 h 4518660"/>
                    <a:gd name="connsiteX99" fmla="*/ 213360 w 3413760"/>
                    <a:gd name="connsiteY99" fmla="*/ 2849880 h 4518660"/>
                    <a:gd name="connsiteX100" fmla="*/ 304800 w 3413760"/>
                    <a:gd name="connsiteY100" fmla="*/ 2735580 h 4518660"/>
                    <a:gd name="connsiteX101" fmla="*/ 430053 w 3413760"/>
                    <a:gd name="connsiteY101" fmla="*/ 2738437 h 4518660"/>
                    <a:gd name="connsiteX102" fmla="*/ 488854 w 3413760"/>
                    <a:gd name="connsiteY102" fmla="*/ 2691828 h 4518660"/>
                    <a:gd name="connsiteX103" fmla="*/ 441960 w 3413760"/>
                    <a:gd name="connsiteY103" fmla="*/ 2667000 h 4518660"/>
                    <a:gd name="connsiteX104" fmla="*/ 434340 w 3413760"/>
                    <a:gd name="connsiteY104" fmla="*/ 2567940 h 4518660"/>
                    <a:gd name="connsiteX105" fmla="*/ 472440 w 3413760"/>
                    <a:gd name="connsiteY105" fmla="*/ 2499360 h 4518660"/>
                    <a:gd name="connsiteX106" fmla="*/ 632460 w 3413760"/>
                    <a:gd name="connsiteY106" fmla="*/ 2476500 h 4518660"/>
                    <a:gd name="connsiteX107" fmla="*/ 678180 w 3413760"/>
                    <a:gd name="connsiteY107" fmla="*/ 2400300 h 4518660"/>
                    <a:gd name="connsiteX108" fmla="*/ 723900 w 3413760"/>
                    <a:gd name="connsiteY108" fmla="*/ 2400300 h 4518660"/>
                    <a:gd name="connsiteX109" fmla="*/ 838200 w 3413760"/>
                    <a:gd name="connsiteY109" fmla="*/ 2316480 h 4518660"/>
                    <a:gd name="connsiteX110" fmla="*/ 853440 w 3413760"/>
                    <a:gd name="connsiteY110" fmla="*/ 2240280 h 4518660"/>
                    <a:gd name="connsiteX111" fmla="*/ 891540 w 3413760"/>
                    <a:gd name="connsiteY111" fmla="*/ 2179320 h 4518660"/>
                    <a:gd name="connsiteX112" fmla="*/ 929640 w 3413760"/>
                    <a:gd name="connsiteY112" fmla="*/ 2087880 h 4518660"/>
                    <a:gd name="connsiteX113" fmla="*/ 1013460 w 3413760"/>
                    <a:gd name="connsiteY113" fmla="*/ 2087880 h 4518660"/>
                    <a:gd name="connsiteX114" fmla="*/ 1021080 w 3413760"/>
                    <a:gd name="connsiteY114" fmla="*/ 2019300 h 4518660"/>
                    <a:gd name="connsiteX115" fmla="*/ 1074420 w 3413760"/>
                    <a:gd name="connsiteY115" fmla="*/ 2019300 h 4518660"/>
                    <a:gd name="connsiteX116" fmla="*/ 1074420 w 3413760"/>
                    <a:gd name="connsiteY116" fmla="*/ 1935480 h 4518660"/>
                    <a:gd name="connsiteX117" fmla="*/ 944880 w 3413760"/>
                    <a:gd name="connsiteY117" fmla="*/ 1844040 h 4518660"/>
                    <a:gd name="connsiteX118" fmla="*/ 792480 w 3413760"/>
                    <a:gd name="connsiteY118" fmla="*/ 1691640 h 4518660"/>
                    <a:gd name="connsiteX119" fmla="*/ 693420 w 3413760"/>
                    <a:gd name="connsiteY119" fmla="*/ 1668780 h 4518660"/>
                    <a:gd name="connsiteX120" fmla="*/ 662940 w 3413760"/>
                    <a:gd name="connsiteY120" fmla="*/ 1600200 h 4518660"/>
                    <a:gd name="connsiteX121" fmla="*/ 533400 w 3413760"/>
                    <a:gd name="connsiteY121" fmla="*/ 1607820 h 4518660"/>
                    <a:gd name="connsiteX122" fmla="*/ 502920 w 3413760"/>
                    <a:gd name="connsiteY122" fmla="*/ 1668780 h 4518660"/>
                    <a:gd name="connsiteX123" fmla="*/ 563880 w 3413760"/>
                    <a:gd name="connsiteY123" fmla="*/ 1744980 h 4518660"/>
                    <a:gd name="connsiteX124" fmla="*/ 464820 w 3413760"/>
                    <a:gd name="connsiteY124" fmla="*/ 1775460 h 4518660"/>
                    <a:gd name="connsiteX125" fmla="*/ 434340 w 3413760"/>
                    <a:gd name="connsiteY125" fmla="*/ 1767840 h 4518660"/>
                    <a:gd name="connsiteX126" fmla="*/ 396240 w 3413760"/>
                    <a:gd name="connsiteY126" fmla="*/ 1813560 h 4518660"/>
                    <a:gd name="connsiteX127" fmla="*/ 335280 w 3413760"/>
                    <a:gd name="connsiteY127" fmla="*/ 1775460 h 4518660"/>
                    <a:gd name="connsiteX128" fmla="*/ 388620 w 3413760"/>
                    <a:gd name="connsiteY128" fmla="*/ 1684020 h 4518660"/>
                    <a:gd name="connsiteX129" fmla="*/ 388620 w 3413760"/>
                    <a:gd name="connsiteY129" fmla="*/ 1600200 h 4518660"/>
                    <a:gd name="connsiteX130" fmla="*/ 495300 w 3413760"/>
                    <a:gd name="connsiteY130" fmla="*/ 1524000 h 4518660"/>
                    <a:gd name="connsiteX131" fmla="*/ 441960 w 3413760"/>
                    <a:gd name="connsiteY131" fmla="*/ 1440180 h 4518660"/>
                    <a:gd name="connsiteX132" fmla="*/ 426720 w 3413760"/>
                    <a:gd name="connsiteY132" fmla="*/ 1333500 h 4518660"/>
                    <a:gd name="connsiteX133" fmla="*/ 381000 w 3413760"/>
                    <a:gd name="connsiteY133" fmla="*/ 1303020 h 4518660"/>
                    <a:gd name="connsiteX134" fmla="*/ 403860 w 3413760"/>
                    <a:gd name="connsiteY134" fmla="*/ 1211580 h 4518660"/>
                    <a:gd name="connsiteX135" fmla="*/ 391608 w 3413760"/>
                    <a:gd name="connsiteY135" fmla="*/ 1197102 h 4518660"/>
                    <a:gd name="connsiteX136" fmla="*/ 419100 w 3413760"/>
                    <a:gd name="connsiteY136" fmla="*/ 830580 h 4518660"/>
                    <a:gd name="connsiteX137" fmla="*/ 328612 w 3413760"/>
                    <a:gd name="connsiteY137" fmla="*/ 663892 h 4518660"/>
                    <a:gd name="connsiteX138" fmla="*/ 257172 w 3413760"/>
                    <a:gd name="connsiteY138" fmla="*/ 606744 h 4518660"/>
                    <a:gd name="connsiteX139" fmla="*/ 171448 w 3413760"/>
                    <a:gd name="connsiteY139" fmla="*/ 421004 h 4518660"/>
                    <a:gd name="connsiteX140" fmla="*/ 176212 w 3413760"/>
                    <a:gd name="connsiteY140" fmla="*/ 240030 h 4518660"/>
                    <a:gd name="connsiteX141" fmla="*/ 104772 w 3413760"/>
                    <a:gd name="connsiteY141" fmla="*/ 201930 h 4518660"/>
                    <a:gd name="connsiteX142" fmla="*/ 43340 w 3413760"/>
                    <a:gd name="connsiteY142" fmla="*/ 74344 h 4518660"/>
                    <a:gd name="connsiteX143" fmla="*/ 49528 w 3413760"/>
                    <a:gd name="connsiteY143" fmla="*/ 76200 h 4518660"/>
                    <a:gd name="connsiteX144" fmla="*/ 49528 w 3413760"/>
                    <a:gd name="connsiteY144" fmla="*/ 15240 h 4518660"/>
                    <a:gd name="connsiteX145" fmla="*/ 110488 w 3413760"/>
                    <a:gd name="connsiteY145" fmla="*/ 0 h 451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3413760" h="4518660">
                      <a:moveTo>
                        <a:pt x="110488" y="0"/>
                      </a:moveTo>
                      <a:lnTo>
                        <a:pt x="179068" y="152400"/>
                      </a:lnTo>
                      <a:lnTo>
                        <a:pt x="255268" y="243840"/>
                      </a:lnTo>
                      <a:lnTo>
                        <a:pt x="346708" y="304800"/>
                      </a:lnTo>
                      <a:lnTo>
                        <a:pt x="407668" y="472440"/>
                      </a:lnTo>
                      <a:lnTo>
                        <a:pt x="521968" y="502920"/>
                      </a:lnTo>
                      <a:lnTo>
                        <a:pt x="529588" y="609600"/>
                      </a:lnTo>
                      <a:lnTo>
                        <a:pt x="727708" y="746760"/>
                      </a:lnTo>
                      <a:lnTo>
                        <a:pt x="781048" y="723900"/>
                      </a:lnTo>
                      <a:lnTo>
                        <a:pt x="956308" y="822960"/>
                      </a:lnTo>
                      <a:lnTo>
                        <a:pt x="1032508" y="822960"/>
                      </a:lnTo>
                      <a:lnTo>
                        <a:pt x="1116328" y="845820"/>
                      </a:lnTo>
                      <a:lnTo>
                        <a:pt x="1192528" y="975360"/>
                      </a:lnTo>
                      <a:lnTo>
                        <a:pt x="1337308" y="906780"/>
                      </a:lnTo>
                      <a:lnTo>
                        <a:pt x="1398268" y="914400"/>
                      </a:lnTo>
                      <a:lnTo>
                        <a:pt x="1482088" y="914400"/>
                      </a:lnTo>
                      <a:lnTo>
                        <a:pt x="1550668" y="861060"/>
                      </a:lnTo>
                      <a:lnTo>
                        <a:pt x="1604008" y="861060"/>
                      </a:lnTo>
                      <a:lnTo>
                        <a:pt x="1657348" y="883920"/>
                      </a:lnTo>
                      <a:lnTo>
                        <a:pt x="1764028" y="883920"/>
                      </a:lnTo>
                      <a:lnTo>
                        <a:pt x="1817368" y="762000"/>
                      </a:lnTo>
                      <a:lnTo>
                        <a:pt x="1962148" y="731520"/>
                      </a:lnTo>
                      <a:lnTo>
                        <a:pt x="2061208" y="731520"/>
                      </a:lnTo>
                      <a:lnTo>
                        <a:pt x="2129788" y="662940"/>
                      </a:lnTo>
                      <a:lnTo>
                        <a:pt x="2228848" y="739140"/>
                      </a:lnTo>
                      <a:lnTo>
                        <a:pt x="2228848" y="647700"/>
                      </a:lnTo>
                      <a:lnTo>
                        <a:pt x="2282188" y="548640"/>
                      </a:lnTo>
                      <a:lnTo>
                        <a:pt x="2556508" y="723900"/>
                      </a:lnTo>
                      <a:lnTo>
                        <a:pt x="2670808" y="914400"/>
                      </a:lnTo>
                      <a:lnTo>
                        <a:pt x="2769868" y="937260"/>
                      </a:lnTo>
                      <a:lnTo>
                        <a:pt x="2884168" y="982980"/>
                      </a:lnTo>
                      <a:lnTo>
                        <a:pt x="2922268" y="1066800"/>
                      </a:lnTo>
                      <a:lnTo>
                        <a:pt x="2937508" y="1135380"/>
                      </a:lnTo>
                      <a:lnTo>
                        <a:pt x="3181348" y="1333500"/>
                      </a:lnTo>
                      <a:lnTo>
                        <a:pt x="3249928" y="1348740"/>
                      </a:lnTo>
                      <a:lnTo>
                        <a:pt x="3356608" y="1348740"/>
                      </a:lnTo>
                      <a:lnTo>
                        <a:pt x="3360420" y="1341120"/>
                      </a:lnTo>
                      <a:lnTo>
                        <a:pt x="3413760" y="1371600"/>
                      </a:lnTo>
                      <a:lnTo>
                        <a:pt x="3390900" y="1478280"/>
                      </a:lnTo>
                      <a:lnTo>
                        <a:pt x="3360420" y="1516380"/>
                      </a:lnTo>
                      <a:lnTo>
                        <a:pt x="3322320" y="1516380"/>
                      </a:lnTo>
                      <a:lnTo>
                        <a:pt x="3284220" y="1455420"/>
                      </a:lnTo>
                      <a:lnTo>
                        <a:pt x="3230880" y="1455420"/>
                      </a:lnTo>
                      <a:lnTo>
                        <a:pt x="3162300" y="1470660"/>
                      </a:lnTo>
                      <a:lnTo>
                        <a:pt x="3086100" y="1524000"/>
                      </a:lnTo>
                      <a:lnTo>
                        <a:pt x="2979420" y="1546860"/>
                      </a:lnTo>
                      <a:lnTo>
                        <a:pt x="2956560" y="1524000"/>
                      </a:lnTo>
                      <a:lnTo>
                        <a:pt x="2849880" y="1516380"/>
                      </a:lnTo>
                      <a:lnTo>
                        <a:pt x="2674620" y="1577340"/>
                      </a:lnTo>
                      <a:lnTo>
                        <a:pt x="2499360" y="1722120"/>
                      </a:lnTo>
                      <a:lnTo>
                        <a:pt x="2186940" y="2065020"/>
                      </a:lnTo>
                      <a:lnTo>
                        <a:pt x="2042160" y="2263140"/>
                      </a:lnTo>
                      <a:lnTo>
                        <a:pt x="1943100" y="2613660"/>
                      </a:lnTo>
                      <a:lnTo>
                        <a:pt x="1943100" y="2880360"/>
                      </a:lnTo>
                      <a:lnTo>
                        <a:pt x="2019300" y="2994660"/>
                      </a:lnTo>
                      <a:lnTo>
                        <a:pt x="1973580" y="3063240"/>
                      </a:lnTo>
                      <a:lnTo>
                        <a:pt x="1950720" y="3307080"/>
                      </a:lnTo>
                      <a:lnTo>
                        <a:pt x="1905000" y="3444240"/>
                      </a:lnTo>
                      <a:lnTo>
                        <a:pt x="1798320" y="3451860"/>
                      </a:lnTo>
                      <a:lnTo>
                        <a:pt x="1760220" y="3535680"/>
                      </a:lnTo>
                      <a:lnTo>
                        <a:pt x="1638300" y="3573780"/>
                      </a:lnTo>
                      <a:lnTo>
                        <a:pt x="1600200" y="3627120"/>
                      </a:lnTo>
                      <a:lnTo>
                        <a:pt x="1516380" y="3634740"/>
                      </a:lnTo>
                      <a:lnTo>
                        <a:pt x="1485900" y="3688080"/>
                      </a:lnTo>
                      <a:lnTo>
                        <a:pt x="1371600" y="3710940"/>
                      </a:lnTo>
                      <a:lnTo>
                        <a:pt x="1341120" y="3680460"/>
                      </a:lnTo>
                      <a:lnTo>
                        <a:pt x="1226820" y="3665220"/>
                      </a:lnTo>
                      <a:lnTo>
                        <a:pt x="1066800" y="3710940"/>
                      </a:lnTo>
                      <a:lnTo>
                        <a:pt x="1066800" y="3802380"/>
                      </a:lnTo>
                      <a:lnTo>
                        <a:pt x="960120" y="3909060"/>
                      </a:lnTo>
                      <a:lnTo>
                        <a:pt x="815340" y="3954780"/>
                      </a:lnTo>
                      <a:lnTo>
                        <a:pt x="662940" y="4130040"/>
                      </a:lnTo>
                      <a:lnTo>
                        <a:pt x="624840" y="4366260"/>
                      </a:lnTo>
                      <a:lnTo>
                        <a:pt x="525780" y="4503420"/>
                      </a:lnTo>
                      <a:lnTo>
                        <a:pt x="403860" y="4518660"/>
                      </a:lnTo>
                      <a:lnTo>
                        <a:pt x="198120" y="4465320"/>
                      </a:lnTo>
                      <a:lnTo>
                        <a:pt x="198120" y="4358640"/>
                      </a:lnTo>
                      <a:lnTo>
                        <a:pt x="60960" y="4312920"/>
                      </a:lnTo>
                      <a:lnTo>
                        <a:pt x="0" y="4267200"/>
                      </a:lnTo>
                      <a:lnTo>
                        <a:pt x="0" y="4221480"/>
                      </a:lnTo>
                      <a:lnTo>
                        <a:pt x="99060" y="4229100"/>
                      </a:lnTo>
                      <a:lnTo>
                        <a:pt x="175260" y="4206240"/>
                      </a:lnTo>
                      <a:lnTo>
                        <a:pt x="205740" y="4175760"/>
                      </a:lnTo>
                      <a:lnTo>
                        <a:pt x="297180" y="4175760"/>
                      </a:lnTo>
                      <a:lnTo>
                        <a:pt x="297180" y="4099560"/>
                      </a:lnTo>
                      <a:lnTo>
                        <a:pt x="205740" y="4000500"/>
                      </a:lnTo>
                      <a:lnTo>
                        <a:pt x="198120" y="3886200"/>
                      </a:lnTo>
                      <a:lnTo>
                        <a:pt x="236220" y="3802380"/>
                      </a:lnTo>
                      <a:lnTo>
                        <a:pt x="198120" y="3733800"/>
                      </a:lnTo>
                      <a:lnTo>
                        <a:pt x="213360" y="3657600"/>
                      </a:lnTo>
                      <a:lnTo>
                        <a:pt x="205740" y="3611880"/>
                      </a:lnTo>
                      <a:lnTo>
                        <a:pt x="182880" y="3489960"/>
                      </a:lnTo>
                      <a:lnTo>
                        <a:pt x="205740" y="3368040"/>
                      </a:lnTo>
                      <a:lnTo>
                        <a:pt x="335280" y="3307080"/>
                      </a:lnTo>
                      <a:lnTo>
                        <a:pt x="327660" y="3200400"/>
                      </a:lnTo>
                      <a:lnTo>
                        <a:pt x="274320" y="3108960"/>
                      </a:lnTo>
                      <a:lnTo>
                        <a:pt x="274320" y="3055620"/>
                      </a:lnTo>
                      <a:lnTo>
                        <a:pt x="160020" y="2979420"/>
                      </a:lnTo>
                      <a:lnTo>
                        <a:pt x="198120" y="2903220"/>
                      </a:lnTo>
                      <a:lnTo>
                        <a:pt x="213360" y="2849880"/>
                      </a:lnTo>
                      <a:lnTo>
                        <a:pt x="304800" y="2735580"/>
                      </a:lnTo>
                      <a:lnTo>
                        <a:pt x="430053" y="2738437"/>
                      </a:lnTo>
                      <a:lnTo>
                        <a:pt x="488854" y="2691828"/>
                      </a:lnTo>
                      <a:lnTo>
                        <a:pt x="441960" y="2667000"/>
                      </a:lnTo>
                      <a:lnTo>
                        <a:pt x="434340" y="2567940"/>
                      </a:lnTo>
                      <a:lnTo>
                        <a:pt x="472440" y="2499360"/>
                      </a:lnTo>
                      <a:lnTo>
                        <a:pt x="632460" y="2476500"/>
                      </a:lnTo>
                      <a:lnTo>
                        <a:pt x="678180" y="2400300"/>
                      </a:lnTo>
                      <a:lnTo>
                        <a:pt x="723900" y="2400300"/>
                      </a:lnTo>
                      <a:lnTo>
                        <a:pt x="838200" y="2316480"/>
                      </a:lnTo>
                      <a:lnTo>
                        <a:pt x="853440" y="2240280"/>
                      </a:lnTo>
                      <a:lnTo>
                        <a:pt x="891540" y="2179320"/>
                      </a:lnTo>
                      <a:lnTo>
                        <a:pt x="929640" y="2087880"/>
                      </a:lnTo>
                      <a:lnTo>
                        <a:pt x="1013460" y="2087880"/>
                      </a:lnTo>
                      <a:lnTo>
                        <a:pt x="1021080" y="2019300"/>
                      </a:lnTo>
                      <a:lnTo>
                        <a:pt x="1074420" y="2019300"/>
                      </a:lnTo>
                      <a:lnTo>
                        <a:pt x="1074420" y="1935480"/>
                      </a:lnTo>
                      <a:lnTo>
                        <a:pt x="944880" y="1844040"/>
                      </a:lnTo>
                      <a:lnTo>
                        <a:pt x="792480" y="1691640"/>
                      </a:lnTo>
                      <a:lnTo>
                        <a:pt x="693420" y="1668780"/>
                      </a:lnTo>
                      <a:lnTo>
                        <a:pt x="662940" y="1600200"/>
                      </a:lnTo>
                      <a:lnTo>
                        <a:pt x="533400" y="1607820"/>
                      </a:lnTo>
                      <a:lnTo>
                        <a:pt x="502920" y="1668780"/>
                      </a:lnTo>
                      <a:lnTo>
                        <a:pt x="563880" y="1744980"/>
                      </a:lnTo>
                      <a:lnTo>
                        <a:pt x="464820" y="1775460"/>
                      </a:lnTo>
                      <a:lnTo>
                        <a:pt x="434340" y="1767840"/>
                      </a:lnTo>
                      <a:lnTo>
                        <a:pt x="396240" y="1813560"/>
                      </a:lnTo>
                      <a:lnTo>
                        <a:pt x="335280" y="1775460"/>
                      </a:lnTo>
                      <a:lnTo>
                        <a:pt x="388620" y="1684020"/>
                      </a:lnTo>
                      <a:lnTo>
                        <a:pt x="388620" y="1600200"/>
                      </a:lnTo>
                      <a:lnTo>
                        <a:pt x="495300" y="1524000"/>
                      </a:lnTo>
                      <a:lnTo>
                        <a:pt x="441960" y="1440180"/>
                      </a:lnTo>
                      <a:lnTo>
                        <a:pt x="426720" y="1333500"/>
                      </a:lnTo>
                      <a:lnTo>
                        <a:pt x="381000" y="1303020"/>
                      </a:lnTo>
                      <a:lnTo>
                        <a:pt x="403860" y="1211580"/>
                      </a:lnTo>
                      <a:lnTo>
                        <a:pt x="391608" y="1197102"/>
                      </a:lnTo>
                      <a:lnTo>
                        <a:pt x="419100" y="830580"/>
                      </a:lnTo>
                      <a:lnTo>
                        <a:pt x="328612" y="663892"/>
                      </a:lnTo>
                      <a:lnTo>
                        <a:pt x="257172" y="606744"/>
                      </a:lnTo>
                      <a:lnTo>
                        <a:pt x="171448" y="421004"/>
                      </a:lnTo>
                      <a:lnTo>
                        <a:pt x="176212" y="240030"/>
                      </a:lnTo>
                      <a:lnTo>
                        <a:pt x="104772" y="201930"/>
                      </a:lnTo>
                      <a:lnTo>
                        <a:pt x="43340" y="74344"/>
                      </a:lnTo>
                      <a:lnTo>
                        <a:pt x="49528" y="76200"/>
                      </a:lnTo>
                      <a:lnTo>
                        <a:pt x="49528" y="15240"/>
                      </a:lnTo>
                      <a:lnTo>
                        <a:pt x="110488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C6EE805F-CDB4-514A-C599-8F1E8F6A21C2}"/>
                    </a:ext>
                  </a:extLst>
                </p:cNvPr>
                <p:cNvSpPr/>
                <p:nvPr/>
              </p:nvSpPr>
              <p:spPr>
                <a:xfrm>
                  <a:off x="1844306" y="827142"/>
                  <a:ext cx="1477915" cy="394920"/>
                </a:xfrm>
                <a:custGeom>
                  <a:avLst/>
                  <a:gdLst>
                    <a:gd name="connsiteX0" fmla="*/ 10268 w 1477915"/>
                    <a:gd name="connsiteY0" fmla="*/ 0 h 394920"/>
                    <a:gd name="connsiteX1" fmla="*/ 1475457 w 1477915"/>
                    <a:gd name="connsiteY1" fmla="*/ 0 h 394920"/>
                    <a:gd name="connsiteX2" fmla="*/ 1477915 w 1477915"/>
                    <a:gd name="connsiteY2" fmla="*/ 24576 h 394920"/>
                    <a:gd name="connsiteX3" fmla="*/ 1477915 w 1477915"/>
                    <a:gd name="connsiteY3" fmla="*/ 57457 h 394920"/>
                    <a:gd name="connsiteX4" fmla="*/ 1453687 w 1477915"/>
                    <a:gd name="connsiteY4" fmla="*/ 90338 h 394920"/>
                    <a:gd name="connsiteX5" fmla="*/ 1451956 w 1477915"/>
                    <a:gd name="connsiteY5" fmla="*/ 156100 h 394920"/>
                    <a:gd name="connsiteX6" fmla="*/ 1457148 w 1477915"/>
                    <a:gd name="connsiteY6" fmla="*/ 171676 h 394920"/>
                    <a:gd name="connsiteX7" fmla="*/ 1457148 w 1477915"/>
                    <a:gd name="connsiteY7" fmla="*/ 188981 h 394920"/>
                    <a:gd name="connsiteX8" fmla="*/ 1434651 w 1477915"/>
                    <a:gd name="connsiteY8" fmla="*/ 211479 h 394920"/>
                    <a:gd name="connsiteX9" fmla="*/ 1427729 w 1477915"/>
                    <a:gd name="connsiteY9" fmla="*/ 221862 h 394920"/>
                    <a:gd name="connsiteX10" fmla="*/ 1403499 w 1477915"/>
                    <a:gd name="connsiteY10" fmla="*/ 249552 h 394920"/>
                    <a:gd name="connsiteX11" fmla="*/ 1387925 w 1477915"/>
                    <a:gd name="connsiteY11" fmla="*/ 237437 h 394920"/>
                    <a:gd name="connsiteX12" fmla="*/ 1358505 w 1477915"/>
                    <a:gd name="connsiteY12" fmla="*/ 259935 h 394920"/>
                    <a:gd name="connsiteX13" fmla="*/ 1336007 w 1477915"/>
                    <a:gd name="connsiteY13" fmla="*/ 270318 h 394920"/>
                    <a:gd name="connsiteX14" fmla="*/ 1323894 w 1477915"/>
                    <a:gd name="connsiteY14" fmla="*/ 277241 h 394920"/>
                    <a:gd name="connsiteX15" fmla="*/ 1304857 w 1477915"/>
                    <a:gd name="connsiteY15" fmla="*/ 289355 h 394920"/>
                    <a:gd name="connsiteX16" fmla="*/ 1292742 w 1477915"/>
                    <a:gd name="connsiteY16" fmla="*/ 318775 h 394920"/>
                    <a:gd name="connsiteX17" fmla="*/ 1265053 w 1477915"/>
                    <a:gd name="connsiteY17" fmla="*/ 304930 h 394920"/>
                    <a:gd name="connsiteX18" fmla="*/ 1242556 w 1477915"/>
                    <a:gd name="connsiteY18" fmla="*/ 313583 h 394920"/>
                    <a:gd name="connsiteX19" fmla="*/ 1226981 w 1477915"/>
                    <a:gd name="connsiteY19" fmla="*/ 298008 h 394920"/>
                    <a:gd name="connsiteX20" fmla="*/ 1195830 w 1477915"/>
                    <a:gd name="connsiteY20" fmla="*/ 285894 h 394920"/>
                    <a:gd name="connsiteX21" fmla="*/ 1162949 w 1477915"/>
                    <a:gd name="connsiteY21" fmla="*/ 280702 h 394920"/>
                    <a:gd name="connsiteX22" fmla="*/ 1133529 w 1477915"/>
                    <a:gd name="connsiteY22" fmla="*/ 237437 h 394920"/>
                    <a:gd name="connsiteX23" fmla="*/ 1114493 w 1477915"/>
                    <a:gd name="connsiteY23" fmla="*/ 239168 h 394920"/>
                    <a:gd name="connsiteX24" fmla="*/ 1114493 w 1477915"/>
                    <a:gd name="connsiteY24" fmla="*/ 265127 h 394920"/>
                    <a:gd name="connsiteX25" fmla="*/ 1133529 w 1477915"/>
                    <a:gd name="connsiteY25" fmla="*/ 301469 h 394920"/>
                    <a:gd name="connsiteX26" fmla="*/ 1088535 w 1477915"/>
                    <a:gd name="connsiteY26" fmla="*/ 327428 h 394920"/>
                    <a:gd name="connsiteX27" fmla="*/ 1081613 w 1477915"/>
                    <a:gd name="connsiteY27" fmla="*/ 332619 h 394920"/>
                    <a:gd name="connsiteX28" fmla="*/ 1064306 w 1477915"/>
                    <a:gd name="connsiteY28" fmla="*/ 358578 h 394920"/>
                    <a:gd name="connsiteX29" fmla="*/ 1047001 w 1477915"/>
                    <a:gd name="connsiteY29" fmla="*/ 370692 h 394920"/>
                    <a:gd name="connsiteX30" fmla="*/ 1031425 w 1477915"/>
                    <a:gd name="connsiteY30" fmla="*/ 394920 h 394920"/>
                    <a:gd name="connsiteX31" fmla="*/ 1010658 w 1477915"/>
                    <a:gd name="connsiteY31" fmla="*/ 368961 h 394920"/>
                    <a:gd name="connsiteX32" fmla="*/ 989891 w 1477915"/>
                    <a:gd name="connsiteY32" fmla="*/ 355117 h 394920"/>
                    <a:gd name="connsiteX33" fmla="*/ 951819 w 1477915"/>
                    <a:gd name="connsiteY33" fmla="*/ 344733 h 394920"/>
                    <a:gd name="connsiteX34" fmla="*/ 943166 w 1477915"/>
                    <a:gd name="connsiteY34" fmla="*/ 303199 h 394920"/>
                    <a:gd name="connsiteX35" fmla="*/ 912015 w 1477915"/>
                    <a:gd name="connsiteY35" fmla="*/ 289355 h 394920"/>
                    <a:gd name="connsiteX36" fmla="*/ 899901 w 1477915"/>
                    <a:gd name="connsiteY36" fmla="*/ 259935 h 394920"/>
                    <a:gd name="connsiteX37" fmla="*/ 872212 w 1477915"/>
                    <a:gd name="connsiteY37" fmla="*/ 253013 h 394920"/>
                    <a:gd name="connsiteX38" fmla="*/ 856636 w 1477915"/>
                    <a:gd name="connsiteY38" fmla="*/ 249552 h 394920"/>
                    <a:gd name="connsiteX39" fmla="*/ 844523 w 1477915"/>
                    <a:gd name="connsiteY39" fmla="*/ 233976 h 394920"/>
                    <a:gd name="connsiteX40" fmla="*/ 847984 w 1477915"/>
                    <a:gd name="connsiteY40" fmla="*/ 221862 h 394920"/>
                    <a:gd name="connsiteX41" fmla="*/ 844523 w 1477915"/>
                    <a:gd name="connsiteY41" fmla="*/ 195904 h 394920"/>
                    <a:gd name="connsiteX42" fmla="*/ 841061 w 1477915"/>
                    <a:gd name="connsiteY42" fmla="*/ 180328 h 394920"/>
                    <a:gd name="connsiteX43" fmla="*/ 849714 w 1477915"/>
                    <a:gd name="connsiteY43" fmla="*/ 164753 h 394920"/>
                    <a:gd name="connsiteX44" fmla="*/ 849714 w 1477915"/>
                    <a:gd name="connsiteY44" fmla="*/ 154370 h 394920"/>
                    <a:gd name="connsiteX45" fmla="*/ 808180 w 1477915"/>
                    <a:gd name="connsiteY45" fmla="*/ 154370 h 394920"/>
                    <a:gd name="connsiteX46" fmla="*/ 801258 w 1477915"/>
                    <a:gd name="connsiteY46" fmla="*/ 116297 h 394920"/>
                    <a:gd name="connsiteX47" fmla="*/ 782222 w 1477915"/>
                    <a:gd name="connsiteY47" fmla="*/ 100722 h 394920"/>
                    <a:gd name="connsiteX48" fmla="*/ 751071 w 1477915"/>
                    <a:gd name="connsiteY48" fmla="*/ 66110 h 394920"/>
                    <a:gd name="connsiteX49" fmla="*/ 719921 w 1477915"/>
                    <a:gd name="connsiteY49" fmla="*/ 52266 h 394920"/>
                    <a:gd name="connsiteX50" fmla="*/ 700885 w 1477915"/>
                    <a:gd name="connsiteY50" fmla="*/ 50535 h 394920"/>
                    <a:gd name="connsiteX51" fmla="*/ 671465 w 1477915"/>
                    <a:gd name="connsiteY51" fmla="*/ 36690 h 394920"/>
                    <a:gd name="connsiteX52" fmla="*/ 614355 w 1477915"/>
                    <a:gd name="connsiteY52" fmla="*/ 24576 h 394920"/>
                    <a:gd name="connsiteX53" fmla="*/ 591858 w 1477915"/>
                    <a:gd name="connsiteY53" fmla="*/ 17654 h 394920"/>
                    <a:gd name="connsiteX54" fmla="*/ 555516 w 1477915"/>
                    <a:gd name="connsiteY54" fmla="*/ 21115 h 394920"/>
                    <a:gd name="connsiteX55" fmla="*/ 501868 w 1477915"/>
                    <a:gd name="connsiteY55" fmla="*/ 36690 h 394920"/>
                    <a:gd name="connsiteX56" fmla="*/ 489753 w 1477915"/>
                    <a:gd name="connsiteY56" fmla="*/ 52266 h 394920"/>
                    <a:gd name="connsiteX57" fmla="*/ 494945 w 1477915"/>
                    <a:gd name="connsiteY57" fmla="*/ 74763 h 394920"/>
                    <a:gd name="connsiteX58" fmla="*/ 494945 w 1477915"/>
                    <a:gd name="connsiteY58" fmla="*/ 86877 h 394920"/>
                    <a:gd name="connsiteX59" fmla="*/ 453412 w 1477915"/>
                    <a:gd name="connsiteY59" fmla="*/ 86877 h 394920"/>
                    <a:gd name="connsiteX60" fmla="*/ 427452 w 1477915"/>
                    <a:gd name="connsiteY60" fmla="*/ 105914 h 394920"/>
                    <a:gd name="connsiteX61" fmla="*/ 401494 w 1477915"/>
                    <a:gd name="connsiteY61" fmla="*/ 104183 h 394920"/>
                    <a:gd name="connsiteX62" fmla="*/ 373805 w 1477915"/>
                    <a:gd name="connsiteY62" fmla="*/ 119758 h 394920"/>
                    <a:gd name="connsiteX63" fmla="*/ 363421 w 1477915"/>
                    <a:gd name="connsiteY63" fmla="*/ 137064 h 394920"/>
                    <a:gd name="connsiteX64" fmla="*/ 328810 w 1477915"/>
                    <a:gd name="connsiteY64" fmla="*/ 140525 h 394920"/>
                    <a:gd name="connsiteX65" fmla="*/ 327080 w 1477915"/>
                    <a:gd name="connsiteY65" fmla="*/ 157831 h 394920"/>
                    <a:gd name="connsiteX66" fmla="*/ 297659 w 1477915"/>
                    <a:gd name="connsiteY66" fmla="*/ 163023 h 394920"/>
                    <a:gd name="connsiteX67" fmla="*/ 285546 w 1477915"/>
                    <a:gd name="connsiteY67" fmla="*/ 176867 h 394920"/>
                    <a:gd name="connsiteX68" fmla="*/ 269970 w 1477915"/>
                    <a:gd name="connsiteY68" fmla="*/ 190712 h 394920"/>
                    <a:gd name="connsiteX69" fmla="*/ 219783 w 1477915"/>
                    <a:gd name="connsiteY69" fmla="*/ 213209 h 394920"/>
                    <a:gd name="connsiteX70" fmla="*/ 200747 w 1477915"/>
                    <a:gd name="connsiteY70" fmla="*/ 209748 h 394920"/>
                    <a:gd name="connsiteX71" fmla="*/ 190363 w 1477915"/>
                    <a:gd name="connsiteY71" fmla="*/ 230515 h 394920"/>
                    <a:gd name="connsiteX72" fmla="*/ 154022 w 1477915"/>
                    <a:gd name="connsiteY72" fmla="*/ 247821 h 394920"/>
                    <a:gd name="connsiteX73" fmla="*/ 150559 w 1477915"/>
                    <a:gd name="connsiteY73" fmla="*/ 259935 h 394920"/>
                    <a:gd name="connsiteX74" fmla="*/ 133255 w 1477915"/>
                    <a:gd name="connsiteY74" fmla="*/ 266857 h 394920"/>
                    <a:gd name="connsiteX75" fmla="*/ 126332 w 1477915"/>
                    <a:gd name="connsiteY75" fmla="*/ 270318 h 394920"/>
                    <a:gd name="connsiteX76" fmla="*/ 117679 w 1477915"/>
                    <a:gd name="connsiteY76" fmla="*/ 263396 h 394920"/>
                    <a:gd name="connsiteX77" fmla="*/ 89990 w 1477915"/>
                    <a:gd name="connsiteY77" fmla="*/ 254743 h 394920"/>
                    <a:gd name="connsiteX78" fmla="*/ 34611 w 1477915"/>
                    <a:gd name="connsiteY78" fmla="*/ 244360 h 394920"/>
                    <a:gd name="connsiteX79" fmla="*/ 8653 w 1477915"/>
                    <a:gd name="connsiteY79" fmla="*/ 251282 h 394920"/>
                    <a:gd name="connsiteX80" fmla="*/ 898 w 1477915"/>
                    <a:gd name="connsiteY80" fmla="*/ 244820 h 394920"/>
                    <a:gd name="connsiteX81" fmla="*/ 0 w 1477915"/>
                    <a:gd name="connsiteY81" fmla="*/ 239514 h 394920"/>
                    <a:gd name="connsiteX82" fmla="*/ 14536 w 1477915"/>
                    <a:gd name="connsiteY82" fmla="*/ 218747 h 394920"/>
                    <a:gd name="connsiteX83" fmla="*/ 16613 w 1477915"/>
                    <a:gd name="connsiteY83" fmla="*/ 191750 h 394920"/>
                    <a:gd name="connsiteX84" fmla="*/ 14536 w 1477915"/>
                    <a:gd name="connsiteY84" fmla="*/ 164753 h 394920"/>
                    <a:gd name="connsiteX85" fmla="*/ 18690 w 1477915"/>
                    <a:gd name="connsiteY85" fmla="*/ 146063 h 394920"/>
                    <a:gd name="connsiteX86" fmla="*/ 18690 w 1477915"/>
                    <a:gd name="connsiteY86" fmla="*/ 127373 h 394920"/>
                    <a:gd name="connsiteX87" fmla="*/ 4153 w 1477915"/>
                    <a:gd name="connsiteY87" fmla="*/ 73379 h 394920"/>
                    <a:gd name="connsiteX0" fmla="*/ 10268 w 1477915"/>
                    <a:gd name="connsiteY0" fmla="*/ 103242 h 498162"/>
                    <a:gd name="connsiteX1" fmla="*/ 930644 w 1477915"/>
                    <a:gd name="connsiteY1" fmla="*/ 0 h 498162"/>
                    <a:gd name="connsiteX2" fmla="*/ 1475457 w 1477915"/>
                    <a:gd name="connsiteY2" fmla="*/ 103242 h 498162"/>
                    <a:gd name="connsiteX3" fmla="*/ 1477915 w 1477915"/>
                    <a:gd name="connsiteY3" fmla="*/ 127818 h 498162"/>
                    <a:gd name="connsiteX4" fmla="*/ 1477915 w 1477915"/>
                    <a:gd name="connsiteY4" fmla="*/ 160699 h 498162"/>
                    <a:gd name="connsiteX5" fmla="*/ 1453687 w 1477915"/>
                    <a:gd name="connsiteY5" fmla="*/ 193580 h 498162"/>
                    <a:gd name="connsiteX6" fmla="*/ 1451956 w 1477915"/>
                    <a:gd name="connsiteY6" fmla="*/ 259342 h 498162"/>
                    <a:gd name="connsiteX7" fmla="*/ 1457148 w 1477915"/>
                    <a:gd name="connsiteY7" fmla="*/ 274918 h 498162"/>
                    <a:gd name="connsiteX8" fmla="*/ 1457148 w 1477915"/>
                    <a:gd name="connsiteY8" fmla="*/ 292223 h 498162"/>
                    <a:gd name="connsiteX9" fmla="*/ 1434651 w 1477915"/>
                    <a:gd name="connsiteY9" fmla="*/ 314721 h 498162"/>
                    <a:gd name="connsiteX10" fmla="*/ 1427729 w 1477915"/>
                    <a:gd name="connsiteY10" fmla="*/ 325104 h 498162"/>
                    <a:gd name="connsiteX11" fmla="*/ 1403499 w 1477915"/>
                    <a:gd name="connsiteY11" fmla="*/ 352794 h 498162"/>
                    <a:gd name="connsiteX12" fmla="*/ 1387925 w 1477915"/>
                    <a:gd name="connsiteY12" fmla="*/ 340679 h 498162"/>
                    <a:gd name="connsiteX13" fmla="*/ 1358505 w 1477915"/>
                    <a:gd name="connsiteY13" fmla="*/ 363177 h 498162"/>
                    <a:gd name="connsiteX14" fmla="*/ 1336007 w 1477915"/>
                    <a:gd name="connsiteY14" fmla="*/ 373560 h 498162"/>
                    <a:gd name="connsiteX15" fmla="*/ 1323894 w 1477915"/>
                    <a:gd name="connsiteY15" fmla="*/ 380483 h 498162"/>
                    <a:gd name="connsiteX16" fmla="*/ 1304857 w 1477915"/>
                    <a:gd name="connsiteY16" fmla="*/ 392597 h 498162"/>
                    <a:gd name="connsiteX17" fmla="*/ 1292742 w 1477915"/>
                    <a:gd name="connsiteY17" fmla="*/ 422017 h 498162"/>
                    <a:gd name="connsiteX18" fmla="*/ 1265053 w 1477915"/>
                    <a:gd name="connsiteY18" fmla="*/ 408172 h 498162"/>
                    <a:gd name="connsiteX19" fmla="*/ 1242556 w 1477915"/>
                    <a:gd name="connsiteY19" fmla="*/ 416825 h 498162"/>
                    <a:gd name="connsiteX20" fmla="*/ 1226981 w 1477915"/>
                    <a:gd name="connsiteY20" fmla="*/ 401250 h 498162"/>
                    <a:gd name="connsiteX21" fmla="*/ 1195830 w 1477915"/>
                    <a:gd name="connsiteY21" fmla="*/ 389136 h 498162"/>
                    <a:gd name="connsiteX22" fmla="*/ 1162949 w 1477915"/>
                    <a:gd name="connsiteY22" fmla="*/ 383944 h 498162"/>
                    <a:gd name="connsiteX23" fmla="*/ 1133529 w 1477915"/>
                    <a:gd name="connsiteY23" fmla="*/ 340679 h 498162"/>
                    <a:gd name="connsiteX24" fmla="*/ 1114493 w 1477915"/>
                    <a:gd name="connsiteY24" fmla="*/ 342410 h 498162"/>
                    <a:gd name="connsiteX25" fmla="*/ 1114493 w 1477915"/>
                    <a:gd name="connsiteY25" fmla="*/ 368369 h 498162"/>
                    <a:gd name="connsiteX26" fmla="*/ 1133529 w 1477915"/>
                    <a:gd name="connsiteY26" fmla="*/ 404711 h 498162"/>
                    <a:gd name="connsiteX27" fmla="*/ 1088535 w 1477915"/>
                    <a:gd name="connsiteY27" fmla="*/ 430670 h 498162"/>
                    <a:gd name="connsiteX28" fmla="*/ 1081613 w 1477915"/>
                    <a:gd name="connsiteY28" fmla="*/ 435861 h 498162"/>
                    <a:gd name="connsiteX29" fmla="*/ 1064306 w 1477915"/>
                    <a:gd name="connsiteY29" fmla="*/ 461820 h 498162"/>
                    <a:gd name="connsiteX30" fmla="*/ 1047001 w 1477915"/>
                    <a:gd name="connsiteY30" fmla="*/ 473934 h 498162"/>
                    <a:gd name="connsiteX31" fmla="*/ 1031425 w 1477915"/>
                    <a:gd name="connsiteY31" fmla="*/ 498162 h 498162"/>
                    <a:gd name="connsiteX32" fmla="*/ 1010658 w 1477915"/>
                    <a:gd name="connsiteY32" fmla="*/ 472203 h 498162"/>
                    <a:gd name="connsiteX33" fmla="*/ 989891 w 1477915"/>
                    <a:gd name="connsiteY33" fmla="*/ 458359 h 498162"/>
                    <a:gd name="connsiteX34" fmla="*/ 951819 w 1477915"/>
                    <a:gd name="connsiteY34" fmla="*/ 447975 h 498162"/>
                    <a:gd name="connsiteX35" fmla="*/ 943166 w 1477915"/>
                    <a:gd name="connsiteY35" fmla="*/ 406441 h 498162"/>
                    <a:gd name="connsiteX36" fmla="*/ 912015 w 1477915"/>
                    <a:gd name="connsiteY36" fmla="*/ 392597 h 498162"/>
                    <a:gd name="connsiteX37" fmla="*/ 899901 w 1477915"/>
                    <a:gd name="connsiteY37" fmla="*/ 363177 h 498162"/>
                    <a:gd name="connsiteX38" fmla="*/ 872212 w 1477915"/>
                    <a:gd name="connsiteY38" fmla="*/ 356255 h 498162"/>
                    <a:gd name="connsiteX39" fmla="*/ 856636 w 1477915"/>
                    <a:gd name="connsiteY39" fmla="*/ 352794 h 498162"/>
                    <a:gd name="connsiteX40" fmla="*/ 844523 w 1477915"/>
                    <a:gd name="connsiteY40" fmla="*/ 337218 h 498162"/>
                    <a:gd name="connsiteX41" fmla="*/ 847984 w 1477915"/>
                    <a:gd name="connsiteY41" fmla="*/ 325104 h 498162"/>
                    <a:gd name="connsiteX42" fmla="*/ 844523 w 1477915"/>
                    <a:gd name="connsiteY42" fmla="*/ 299146 h 498162"/>
                    <a:gd name="connsiteX43" fmla="*/ 841061 w 1477915"/>
                    <a:gd name="connsiteY43" fmla="*/ 283570 h 498162"/>
                    <a:gd name="connsiteX44" fmla="*/ 849714 w 1477915"/>
                    <a:gd name="connsiteY44" fmla="*/ 267995 h 498162"/>
                    <a:gd name="connsiteX45" fmla="*/ 849714 w 1477915"/>
                    <a:gd name="connsiteY45" fmla="*/ 257612 h 498162"/>
                    <a:gd name="connsiteX46" fmla="*/ 808180 w 1477915"/>
                    <a:gd name="connsiteY46" fmla="*/ 257612 h 498162"/>
                    <a:gd name="connsiteX47" fmla="*/ 801258 w 1477915"/>
                    <a:gd name="connsiteY47" fmla="*/ 219539 h 498162"/>
                    <a:gd name="connsiteX48" fmla="*/ 782222 w 1477915"/>
                    <a:gd name="connsiteY48" fmla="*/ 203964 h 498162"/>
                    <a:gd name="connsiteX49" fmla="*/ 751071 w 1477915"/>
                    <a:gd name="connsiteY49" fmla="*/ 169352 h 498162"/>
                    <a:gd name="connsiteX50" fmla="*/ 719921 w 1477915"/>
                    <a:gd name="connsiteY50" fmla="*/ 155508 h 498162"/>
                    <a:gd name="connsiteX51" fmla="*/ 700885 w 1477915"/>
                    <a:gd name="connsiteY51" fmla="*/ 153777 h 498162"/>
                    <a:gd name="connsiteX52" fmla="*/ 671465 w 1477915"/>
                    <a:gd name="connsiteY52" fmla="*/ 139932 h 498162"/>
                    <a:gd name="connsiteX53" fmla="*/ 614355 w 1477915"/>
                    <a:gd name="connsiteY53" fmla="*/ 127818 h 498162"/>
                    <a:gd name="connsiteX54" fmla="*/ 591858 w 1477915"/>
                    <a:gd name="connsiteY54" fmla="*/ 120896 h 498162"/>
                    <a:gd name="connsiteX55" fmla="*/ 555516 w 1477915"/>
                    <a:gd name="connsiteY55" fmla="*/ 124357 h 498162"/>
                    <a:gd name="connsiteX56" fmla="*/ 501868 w 1477915"/>
                    <a:gd name="connsiteY56" fmla="*/ 139932 h 498162"/>
                    <a:gd name="connsiteX57" fmla="*/ 489753 w 1477915"/>
                    <a:gd name="connsiteY57" fmla="*/ 155508 h 498162"/>
                    <a:gd name="connsiteX58" fmla="*/ 494945 w 1477915"/>
                    <a:gd name="connsiteY58" fmla="*/ 178005 h 498162"/>
                    <a:gd name="connsiteX59" fmla="*/ 494945 w 1477915"/>
                    <a:gd name="connsiteY59" fmla="*/ 190119 h 498162"/>
                    <a:gd name="connsiteX60" fmla="*/ 453412 w 1477915"/>
                    <a:gd name="connsiteY60" fmla="*/ 190119 h 498162"/>
                    <a:gd name="connsiteX61" fmla="*/ 427452 w 1477915"/>
                    <a:gd name="connsiteY61" fmla="*/ 209156 h 498162"/>
                    <a:gd name="connsiteX62" fmla="*/ 401494 w 1477915"/>
                    <a:gd name="connsiteY62" fmla="*/ 207425 h 498162"/>
                    <a:gd name="connsiteX63" fmla="*/ 373805 w 1477915"/>
                    <a:gd name="connsiteY63" fmla="*/ 223000 h 498162"/>
                    <a:gd name="connsiteX64" fmla="*/ 363421 w 1477915"/>
                    <a:gd name="connsiteY64" fmla="*/ 240306 h 498162"/>
                    <a:gd name="connsiteX65" fmla="*/ 328810 w 1477915"/>
                    <a:gd name="connsiteY65" fmla="*/ 243767 h 498162"/>
                    <a:gd name="connsiteX66" fmla="*/ 327080 w 1477915"/>
                    <a:gd name="connsiteY66" fmla="*/ 261073 h 498162"/>
                    <a:gd name="connsiteX67" fmla="*/ 297659 w 1477915"/>
                    <a:gd name="connsiteY67" fmla="*/ 266265 h 498162"/>
                    <a:gd name="connsiteX68" fmla="*/ 285546 w 1477915"/>
                    <a:gd name="connsiteY68" fmla="*/ 280109 h 498162"/>
                    <a:gd name="connsiteX69" fmla="*/ 269970 w 1477915"/>
                    <a:gd name="connsiteY69" fmla="*/ 293954 h 498162"/>
                    <a:gd name="connsiteX70" fmla="*/ 219783 w 1477915"/>
                    <a:gd name="connsiteY70" fmla="*/ 316451 h 498162"/>
                    <a:gd name="connsiteX71" fmla="*/ 200747 w 1477915"/>
                    <a:gd name="connsiteY71" fmla="*/ 312990 h 498162"/>
                    <a:gd name="connsiteX72" fmla="*/ 190363 w 1477915"/>
                    <a:gd name="connsiteY72" fmla="*/ 333757 h 498162"/>
                    <a:gd name="connsiteX73" fmla="*/ 154022 w 1477915"/>
                    <a:gd name="connsiteY73" fmla="*/ 351063 h 498162"/>
                    <a:gd name="connsiteX74" fmla="*/ 150559 w 1477915"/>
                    <a:gd name="connsiteY74" fmla="*/ 363177 h 498162"/>
                    <a:gd name="connsiteX75" fmla="*/ 133255 w 1477915"/>
                    <a:gd name="connsiteY75" fmla="*/ 370099 h 498162"/>
                    <a:gd name="connsiteX76" fmla="*/ 126332 w 1477915"/>
                    <a:gd name="connsiteY76" fmla="*/ 373560 h 498162"/>
                    <a:gd name="connsiteX77" fmla="*/ 117679 w 1477915"/>
                    <a:gd name="connsiteY77" fmla="*/ 366638 h 498162"/>
                    <a:gd name="connsiteX78" fmla="*/ 89990 w 1477915"/>
                    <a:gd name="connsiteY78" fmla="*/ 357985 h 498162"/>
                    <a:gd name="connsiteX79" fmla="*/ 34611 w 1477915"/>
                    <a:gd name="connsiteY79" fmla="*/ 347602 h 498162"/>
                    <a:gd name="connsiteX80" fmla="*/ 8653 w 1477915"/>
                    <a:gd name="connsiteY80" fmla="*/ 354524 h 498162"/>
                    <a:gd name="connsiteX81" fmla="*/ 898 w 1477915"/>
                    <a:gd name="connsiteY81" fmla="*/ 348062 h 498162"/>
                    <a:gd name="connsiteX82" fmla="*/ 0 w 1477915"/>
                    <a:gd name="connsiteY82" fmla="*/ 342756 h 498162"/>
                    <a:gd name="connsiteX83" fmla="*/ 14536 w 1477915"/>
                    <a:gd name="connsiteY83" fmla="*/ 321989 h 498162"/>
                    <a:gd name="connsiteX84" fmla="*/ 16613 w 1477915"/>
                    <a:gd name="connsiteY84" fmla="*/ 294992 h 498162"/>
                    <a:gd name="connsiteX85" fmla="*/ 14536 w 1477915"/>
                    <a:gd name="connsiteY85" fmla="*/ 267995 h 498162"/>
                    <a:gd name="connsiteX86" fmla="*/ 18690 w 1477915"/>
                    <a:gd name="connsiteY86" fmla="*/ 249305 h 498162"/>
                    <a:gd name="connsiteX87" fmla="*/ 18690 w 1477915"/>
                    <a:gd name="connsiteY87" fmla="*/ 230615 h 498162"/>
                    <a:gd name="connsiteX88" fmla="*/ 4153 w 1477915"/>
                    <a:gd name="connsiteY88" fmla="*/ 176621 h 498162"/>
                    <a:gd name="connsiteX89" fmla="*/ 10268 w 1477915"/>
                    <a:gd name="connsiteY89" fmla="*/ 103242 h 498162"/>
                    <a:gd name="connsiteX0" fmla="*/ 930644 w 1477915"/>
                    <a:gd name="connsiteY0" fmla="*/ 0 h 498162"/>
                    <a:gd name="connsiteX1" fmla="*/ 1475457 w 1477915"/>
                    <a:gd name="connsiteY1" fmla="*/ 103242 h 498162"/>
                    <a:gd name="connsiteX2" fmla="*/ 1477915 w 1477915"/>
                    <a:gd name="connsiteY2" fmla="*/ 127818 h 498162"/>
                    <a:gd name="connsiteX3" fmla="*/ 1477915 w 1477915"/>
                    <a:gd name="connsiteY3" fmla="*/ 160699 h 498162"/>
                    <a:gd name="connsiteX4" fmla="*/ 1453687 w 1477915"/>
                    <a:gd name="connsiteY4" fmla="*/ 193580 h 498162"/>
                    <a:gd name="connsiteX5" fmla="*/ 1451956 w 1477915"/>
                    <a:gd name="connsiteY5" fmla="*/ 259342 h 498162"/>
                    <a:gd name="connsiteX6" fmla="*/ 1457148 w 1477915"/>
                    <a:gd name="connsiteY6" fmla="*/ 274918 h 498162"/>
                    <a:gd name="connsiteX7" fmla="*/ 1457148 w 1477915"/>
                    <a:gd name="connsiteY7" fmla="*/ 292223 h 498162"/>
                    <a:gd name="connsiteX8" fmla="*/ 1434651 w 1477915"/>
                    <a:gd name="connsiteY8" fmla="*/ 314721 h 498162"/>
                    <a:gd name="connsiteX9" fmla="*/ 1427729 w 1477915"/>
                    <a:gd name="connsiteY9" fmla="*/ 325104 h 498162"/>
                    <a:gd name="connsiteX10" fmla="*/ 1403499 w 1477915"/>
                    <a:gd name="connsiteY10" fmla="*/ 352794 h 498162"/>
                    <a:gd name="connsiteX11" fmla="*/ 1387925 w 1477915"/>
                    <a:gd name="connsiteY11" fmla="*/ 340679 h 498162"/>
                    <a:gd name="connsiteX12" fmla="*/ 1358505 w 1477915"/>
                    <a:gd name="connsiteY12" fmla="*/ 363177 h 498162"/>
                    <a:gd name="connsiteX13" fmla="*/ 1336007 w 1477915"/>
                    <a:gd name="connsiteY13" fmla="*/ 373560 h 498162"/>
                    <a:gd name="connsiteX14" fmla="*/ 1323894 w 1477915"/>
                    <a:gd name="connsiteY14" fmla="*/ 380483 h 498162"/>
                    <a:gd name="connsiteX15" fmla="*/ 1304857 w 1477915"/>
                    <a:gd name="connsiteY15" fmla="*/ 392597 h 498162"/>
                    <a:gd name="connsiteX16" fmla="*/ 1292742 w 1477915"/>
                    <a:gd name="connsiteY16" fmla="*/ 422017 h 498162"/>
                    <a:gd name="connsiteX17" fmla="*/ 1265053 w 1477915"/>
                    <a:gd name="connsiteY17" fmla="*/ 408172 h 498162"/>
                    <a:gd name="connsiteX18" fmla="*/ 1242556 w 1477915"/>
                    <a:gd name="connsiteY18" fmla="*/ 416825 h 498162"/>
                    <a:gd name="connsiteX19" fmla="*/ 1226981 w 1477915"/>
                    <a:gd name="connsiteY19" fmla="*/ 401250 h 498162"/>
                    <a:gd name="connsiteX20" fmla="*/ 1195830 w 1477915"/>
                    <a:gd name="connsiteY20" fmla="*/ 389136 h 498162"/>
                    <a:gd name="connsiteX21" fmla="*/ 1162949 w 1477915"/>
                    <a:gd name="connsiteY21" fmla="*/ 383944 h 498162"/>
                    <a:gd name="connsiteX22" fmla="*/ 1133529 w 1477915"/>
                    <a:gd name="connsiteY22" fmla="*/ 340679 h 498162"/>
                    <a:gd name="connsiteX23" fmla="*/ 1114493 w 1477915"/>
                    <a:gd name="connsiteY23" fmla="*/ 342410 h 498162"/>
                    <a:gd name="connsiteX24" fmla="*/ 1114493 w 1477915"/>
                    <a:gd name="connsiteY24" fmla="*/ 368369 h 498162"/>
                    <a:gd name="connsiteX25" fmla="*/ 1133529 w 1477915"/>
                    <a:gd name="connsiteY25" fmla="*/ 404711 h 498162"/>
                    <a:gd name="connsiteX26" fmla="*/ 1088535 w 1477915"/>
                    <a:gd name="connsiteY26" fmla="*/ 430670 h 498162"/>
                    <a:gd name="connsiteX27" fmla="*/ 1081613 w 1477915"/>
                    <a:gd name="connsiteY27" fmla="*/ 435861 h 498162"/>
                    <a:gd name="connsiteX28" fmla="*/ 1064306 w 1477915"/>
                    <a:gd name="connsiteY28" fmla="*/ 461820 h 498162"/>
                    <a:gd name="connsiteX29" fmla="*/ 1047001 w 1477915"/>
                    <a:gd name="connsiteY29" fmla="*/ 473934 h 498162"/>
                    <a:gd name="connsiteX30" fmla="*/ 1031425 w 1477915"/>
                    <a:gd name="connsiteY30" fmla="*/ 498162 h 498162"/>
                    <a:gd name="connsiteX31" fmla="*/ 1010658 w 1477915"/>
                    <a:gd name="connsiteY31" fmla="*/ 472203 h 498162"/>
                    <a:gd name="connsiteX32" fmla="*/ 989891 w 1477915"/>
                    <a:gd name="connsiteY32" fmla="*/ 458359 h 498162"/>
                    <a:gd name="connsiteX33" fmla="*/ 951819 w 1477915"/>
                    <a:gd name="connsiteY33" fmla="*/ 447975 h 498162"/>
                    <a:gd name="connsiteX34" fmla="*/ 943166 w 1477915"/>
                    <a:gd name="connsiteY34" fmla="*/ 406441 h 498162"/>
                    <a:gd name="connsiteX35" fmla="*/ 912015 w 1477915"/>
                    <a:gd name="connsiteY35" fmla="*/ 392597 h 498162"/>
                    <a:gd name="connsiteX36" fmla="*/ 899901 w 1477915"/>
                    <a:gd name="connsiteY36" fmla="*/ 363177 h 498162"/>
                    <a:gd name="connsiteX37" fmla="*/ 872212 w 1477915"/>
                    <a:gd name="connsiteY37" fmla="*/ 356255 h 498162"/>
                    <a:gd name="connsiteX38" fmla="*/ 856636 w 1477915"/>
                    <a:gd name="connsiteY38" fmla="*/ 352794 h 498162"/>
                    <a:gd name="connsiteX39" fmla="*/ 844523 w 1477915"/>
                    <a:gd name="connsiteY39" fmla="*/ 337218 h 498162"/>
                    <a:gd name="connsiteX40" fmla="*/ 847984 w 1477915"/>
                    <a:gd name="connsiteY40" fmla="*/ 325104 h 498162"/>
                    <a:gd name="connsiteX41" fmla="*/ 844523 w 1477915"/>
                    <a:gd name="connsiteY41" fmla="*/ 299146 h 498162"/>
                    <a:gd name="connsiteX42" fmla="*/ 841061 w 1477915"/>
                    <a:gd name="connsiteY42" fmla="*/ 283570 h 498162"/>
                    <a:gd name="connsiteX43" fmla="*/ 849714 w 1477915"/>
                    <a:gd name="connsiteY43" fmla="*/ 267995 h 498162"/>
                    <a:gd name="connsiteX44" fmla="*/ 849714 w 1477915"/>
                    <a:gd name="connsiteY44" fmla="*/ 257612 h 498162"/>
                    <a:gd name="connsiteX45" fmla="*/ 808180 w 1477915"/>
                    <a:gd name="connsiteY45" fmla="*/ 257612 h 498162"/>
                    <a:gd name="connsiteX46" fmla="*/ 801258 w 1477915"/>
                    <a:gd name="connsiteY46" fmla="*/ 219539 h 498162"/>
                    <a:gd name="connsiteX47" fmla="*/ 782222 w 1477915"/>
                    <a:gd name="connsiteY47" fmla="*/ 203964 h 498162"/>
                    <a:gd name="connsiteX48" fmla="*/ 751071 w 1477915"/>
                    <a:gd name="connsiteY48" fmla="*/ 169352 h 498162"/>
                    <a:gd name="connsiteX49" fmla="*/ 719921 w 1477915"/>
                    <a:gd name="connsiteY49" fmla="*/ 155508 h 498162"/>
                    <a:gd name="connsiteX50" fmla="*/ 700885 w 1477915"/>
                    <a:gd name="connsiteY50" fmla="*/ 153777 h 498162"/>
                    <a:gd name="connsiteX51" fmla="*/ 671465 w 1477915"/>
                    <a:gd name="connsiteY51" fmla="*/ 139932 h 498162"/>
                    <a:gd name="connsiteX52" fmla="*/ 614355 w 1477915"/>
                    <a:gd name="connsiteY52" fmla="*/ 127818 h 498162"/>
                    <a:gd name="connsiteX53" fmla="*/ 591858 w 1477915"/>
                    <a:gd name="connsiteY53" fmla="*/ 120896 h 498162"/>
                    <a:gd name="connsiteX54" fmla="*/ 555516 w 1477915"/>
                    <a:gd name="connsiteY54" fmla="*/ 124357 h 498162"/>
                    <a:gd name="connsiteX55" fmla="*/ 501868 w 1477915"/>
                    <a:gd name="connsiteY55" fmla="*/ 139932 h 498162"/>
                    <a:gd name="connsiteX56" fmla="*/ 489753 w 1477915"/>
                    <a:gd name="connsiteY56" fmla="*/ 155508 h 498162"/>
                    <a:gd name="connsiteX57" fmla="*/ 494945 w 1477915"/>
                    <a:gd name="connsiteY57" fmla="*/ 178005 h 498162"/>
                    <a:gd name="connsiteX58" fmla="*/ 494945 w 1477915"/>
                    <a:gd name="connsiteY58" fmla="*/ 190119 h 498162"/>
                    <a:gd name="connsiteX59" fmla="*/ 453412 w 1477915"/>
                    <a:gd name="connsiteY59" fmla="*/ 190119 h 498162"/>
                    <a:gd name="connsiteX60" fmla="*/ 427452 w 1477915"/>
                    <a:gd name="connsiteY60" fmla="*/ 209156 h 498162"/>
                    <a:gd name="connsiteX61" fmla="*/ 401494 w 1477915"/>
                    <a:gd name="connsiteY61" fmla="*/ 207425 h 498162"/>
                    <a:gd name="connsiteX62" fmla="*/ 373805 w 1477915"/>
                    <a:gd name="connsiteY62" fmla="*/ 223000 h 498162"/>
                    <a:gd name="connsiteX63" fmla="*/ 363421 w 1477915"/>
                    <a:gd name="connsiteY63" fmla="*/ 240306 h 498162"/>
                    <a:gd name="connsiteX64" fmla="*/ 328810 w 1477915"/>
                    <a:gd name="connsiteY64" fmla="*/ 243767 h 498162"/>
                    <a:gd name="connsiteX65" fmla="*/ 327080 w 1477915"/>
                    <a:gd name="connsiteY65" fmla="*/ 261073 h 498162"/>
                    <a:gd name="connsiteX66" fmla="*/ 297659 w 1477915"/>
                    <a:gd name="connsiteY66" fmla="*/ 266265 h 498162"/>
                    <a:gd name="connsiteX67" fmla="*/ 285546 w 1477915"/>
                    <a:gd name="connsiteY67" fmla="*/ 280109 h 498162"/>
                    <a:gd name="connsiteX68" fmla="*/ 269970 w 1477915"/>
                    <a:gd name="connsiteY68" fmla="*/ 293954 h 498162"/>
                    <a:gd name="connsiteX69" fmla="*/ 219783 w 1477915"/>
                    <a:gd name="connsiteY69" fmla="*/ 316451 h 498162"/>
                    <a:gd name="connsiteX70" fmla="*/ 200747 w 1477915"/>
                    <a:gd name="connsiteY70" fmla="*/ 312990 h 498162"/>
                    <a:gd name="connsiteX71" fmla="*/ 190363 w 1477915"/>
                    <a:gd name="connsiteY71" fmla="*/ 333757 h 498162"/>
                    <a:gd name="connsiteX72" fmla="*/ 154022 w 1477915"/>
                    <a:gd name="connsiteY72" fmla="*/ 351063 h 498162"/>
                    <a:gd name="connsiteX73" fmla="*/ 150559 w 1477915"/>
                    <a:gd name="connsiteY73" fmla="*/ 363177 h 498162"/>
                    <a:gd name="connsiteX74" fmla="*/ 133255 w 1477915"/>
                    <a:gd name="connsiteY74" fmla="*/ 370099 h 498162"/>
                    <a:gd name="connsiteX75" fmla="*/ 126332 w 1477915"/>
                    <a:gd name="connsiteY75" fmla="*/ 373560 h 498162"/>
                    <a:gd name="connsiteX76" fmla="*/ 117679 w 1477915"/>
                    <a:gd name="connsiteY76" fmla="*/ 366638 h 498162"/>
                    <a:gd name="connsiteX77" fmla="*/ 89990 w 1477915"/>
                    <a:gd name="connsiteY77" fmla="*/ 357985 h 498162"/>
                    <a:gd name="connsiteX78" fmla="*/ 34611 w 1477915"/>
                    <a:gd name="connsiteY78" fmla="*/ 347602 h 498162"/>
                    <a:gd name="connsiteX79" fmla="*/ 8653 w 1477915"/>
                    <a:gd name="connsiteY79" fmla="*/ 354524 h 498162"/>
                    <a:gd name="connsiteX80" fmla="*/ 898 w 1477915"/>
                    <a:gd name="connsiteY80" fmla="*/ 348062 h 498162"/>
                    <a:gd name="connsiteX81" fmla="*/ 0 w 1477915"/>
                    <a:gd name="connsiteY81" fmla="*/ 342756 h 498162"/>
                    <a:gd name="connsiteX82" fmla="*/ 14536 w 1477915"/>
                    <a:gd name="connsiteY82" fmla="*/ 321989 h 498162"/>
                    <a:gd name="connsiteX83" fmla="*/ 16613 w 1477915"/>
                    <a:gd name="connsiteY83" fmla="*/ 294992 h 498162"/>
                    <a:gd name="connsiteX84" fmla="*/ 14536 w 1477915"/>
                    <a:gd name="connsiteY84" fmla="*/ 267995 h 498162"/>
                    <a:gd name="connsiteX85" fmla="*/ 18690 w 1477915"/>
                    <a:gd name="connsiteY85" fmla="*/ 249305 h 498162"/>
                    <a:gd name="connsiteX86" fmla="*/ 18690 w 1477915"/>
                    <a:gd name="connsiteY86" fmla="*/ 230615 h 498162"/>
                    <a:gd name="connsiteX87" fmla="*/ 4153 w 1477915"/>
                    <a:gd name="connsiteY87" fmla="*/ 176621 h 498162"/>
                    <a:gd name="connsiteX88" fmla="*/ 10268 w 1477915"/>
                    <a:gd name="connsiteY88" fmla="*/ 103242 h 498162"/>
                    <a:gd name="connsiteX89" fmla="*/ 1022084 w 1477915"/>
                    <a:gd name="connsiteY89" fmla="*/ 91440 h 498162"/>
                    <a:gd name="connsiteX0" fmla="*/ 930644 w 1477915"/>
                    <a:gd name="connsiteY0" fmla="*/ 0 h 498162"/>
                    <a:gd name="connsiteX1" fmla="*/ 1475457 w 1477915"/>
                    <a:gd name="connsiteY1" fmla="*/ 103242 h 498162"/>
                    <a:gd name="connsiteX2" fmla="*/ 1477915 w 1477915"/>
                    <a:gd name="connsiteY2" fmla="*/ 127818 h 498162"/>
                    <a:gd name="connsiteX3" fmla="*/ 1477915 w 1477915"/>
                    <a:gd name="connsiteY3" fmla="*/ 160699 h 498162"/>
                    <a:gd name="connsiteX4" fmla="*/ 1453687 w 1477915"/>
                    <a:gd name="connsiteY4" fmla="*/ 193580 h 498162"/>
                    <a:gd name="connsiteX5" fmla="*/ 1451956 w 1477915"/>
                    <a:gd name="connsiteY5" fmla="*/ 259342 h 498162"/>
                    <a:gd name="connsiteX6" fmla="*/ 1457148 w 1477915"/>
                    <a:gd name="connsiteY6" fmla="*/ 274918 h 498162"/>
                    <a:gd name="connsiteX7" fmla="*/ 1457148 w 1477915"/>
                    <a:gd name="connsiteY7" fmla="*/ 292223 h 498162"/>
                    <a:gd name="connsiteX8" fmla="*/ 1434651 w 1477915"/>
                    <a:gd name="connsiteY8" fmla="*/ 314721 h 498162"/>
                    <a:gd name="connsiteX9" fmla="*/ 1427729 w 1477915"/>
                    <a:gd name="connsiteY9" fmla="*/ 325104 h 498162"/>
                    <a:gd name="connsiteX10" fmla="*/ 1403499 w 1477915"/>
                    <a:gd name="connsiteY10" fmla="*/ 352794 h 498162"/>
                    <a:gd name="connsiteX11" fmla="*/ 1387925 w 1477915"/>
                    <a:gd name="connsiteY11" fmla="*/ 340679 h 498162"/>
                    <a:gd name="connsiteX12" fmla="*/ 1358505 w 1477915"/>
                    <a:gd name="connsiteY12" fmla="*/ 363177 h 498162"/>
                    <a:gd name="connsiteX13" fmla="*/ 1336007 w 1477915"/>
                    <a:gd name="connsiteY13" fmla="*/ 373560 h 498162"/>
                    <a:gd name="connsiteX14" fmla="*/ 1323894 w 1477915"/>
                    <a:gd name="connsiteY14" fmla="*/ 380483 h 498162"/>
                    <a:gd name="connsiteX15" fmla="*/ 1304857 w 1477915"/>
                    <a:gd name="connsiteY15" fmla="*/ 392597 h 498162"/>
                    <a:gd name="connsiteX16" fmla="*/ 1292742 w 1477915"/>
                    <a:gd name="connsiteY16" fmla="*/ 422017 h 498162"/>
                    <a:gd name="connsiteX17" fmla="*/ 1265053 w 1477915"/>
                    <a:gd name="connsiteY17" fmla="*/ 408172 h 498162"/>
                    <a:gd name="connsiteX18" fmla="*/ 1242556 w 1477915"/>
                    <a:gd name="connsiteY18" fmla="*/ 416825 h 498162"/>
                    <a:gd name="connsiteX19" fmla="*/ 1226981 w 1477915"/>
                    <a:gd name="connsiteY19" fmla="*/ 401250 h 498162"/>
                    <a:gd name="connsiteX20" fmla="*/ 1195830 w 1477915"/>
                    <a:gd name="connsiteY20" fmla="*/ 389136 h 498162"/>
                    <a:gd name="connsiteX21" fmla="*/ 1162949 w 1477915"/>
                    <a:gd name="connsiteY21" fmla="*/ 383944 h 498162"/>
                    <a:gd name="connsiteX22" fmla="*/ 1133529 w 1477915"/>
                    <a:gd name="connsiteY22" fmla="*/ 340679 h 498162"/>
                    <a:gd name="connsiteX23" fmla="*/ 1114493 w 1477915"/>
                    <a:gd name="connsiteY23" fmla="*/ 342410 h 498162"/>
                    <a:gd name="connsiteX24" fmla="*/ 1114493 w 1477915"/>
                    <a:gd name="connsiteY24" fmla="*/ 368369 h 498162"/>
                    <a:gd name="connsiteX25" fmla="*/ 1133529 w 1477915"/>
                    <a:gd name="connsiteY25" fmla="*/ 404711 h 498162"/>
                    <a:gd name="connsiteX26" fmla="*/ 1088535 w 1477915"/>
                    <a:gd name="connsiteY26" fmla="*/ 430670 h 498162"/>
                    <a:gd name="connsiteX27" fmla="*/ 1081613 w 1477915"/>
                    <a:gd name="connsiteY27" fmla="*/ 435861 h 498162"/>
                    <a:gd name="connsiteX28" fmla="*/ 1064306 w 1477915"/>
                    <a:gd name="connsiteY28" fmla="*/ 461820 h 498162"/>
                    <a:gd name="connsiteX29" fmla="*/ 1047001 w 1477915"/>
                    <a:gd name="connsiteY29" fmla="*/ 473934 h 498162"/>
                    <a:gd name="connsiteX30" fmla="*/ 1031425 w 1477915"/>
                    <a:gd name="connsiteY30" fmla="*/ 498162 h 498162"/>
                    <a:gd name="connsiteX31" fmla="*/ 1010658 w 1477915"/>
                    <a:gd name="connsiteY31" fmla="*/ 472203 h 498162"/>
                    <a:gd name="connsiteX32" fmla="*/ 989891 w 1477915"/>
                    <a:gd name="connsiteY32" fmla="*/ 458359 h 498162"/>
                    <a:gd name="connsiteX33" fmla="*/ 951819 w 1477915"/>
                    <a:gd name="connsiteY33" fmla="*/ 447975 h 498162"/>
                    <a:gd name="connsiteX34" fmla="*/ 943166 w 1477915"/>
                    <a:gd name="connsiteY34" fmla="*/ 406441 h 498162"/>
                    <a:gd name="connsiteX35" fmla="*/ 912015 w 1477915"/>
                    <a:gd name="connsiteY35" fmla="*/ 392597 h 498162"/>
                    <a:gd name="connsiteX36" fmla="*/ 899901 w 1477915"/>
                    <a:gd name="connsiteY36" fmla="*/ 363177 h 498162"/>
                    <a:gd name="connsiteX37" fmla="*/ 872212 w 1477915"/>
                    <a:gd name="connsiteY37" fmla="*/ 356255 h 498162"/>
                    <a:gd name="connsiteX38" fmla="*/ 856636 w 1477915"/>
                    <a:gd name="connsiteY38" fmla="*/ 352794 h 498162"/>
                    <a:gd name="connsiteX39" fmla="*/ 844523 w 1477915"/>
                    <a:gd name="connsiteY39" fmla="*/ 337218 h 498162"/>
                    <a:gd name="connsiteX40" fmla="*/ 847984 w 1477915"/>
                    <a:gd name="connsiteY40" fmla="*/ 325104 h 498162"/>
                    <a:gd name="connsiteX41" fmla="*/ 844523 w 1477915"/>
                    <a:gd name="connsiteY41" fmla="*/ 299146 h 498162"/>
                    <a:gd name="connsiteX42" fmla="*/ 841061 w 1477915"/>
                    <a:gd name="connsiteY42" fmla="*/ 283570 h 498162"/>
                    <a:gd name="connsiteX43" fmla="*/ 849714 w 1477915"/>
                    <a:gd name="connsiteY43" fmla="*/ 267995 h 498162"/>
                    <a:gd name="connsiteX44" fmla="*/ 849714 w 1477915"/>
                    <a:gd name="connsiteY44" fmla="*/ 257612 h 498162"/>
                    <a:gd name="connsiteX45" fmla="*/ 808180 w 1477915"/>
                    <a:gd name="connsiteY45" fmla="*/ 257612 h 498162"/>
                    <a:gd name="connsiteX46" fmla="*/ 801258 w 1477915"/>
                    <a:gd name="connsiteY46" fmla="*/ 219539 h 498162"/>
                    <a:gd name="connsiteX47" fmla="*/ 782222 w 1477915"/>
                    <a:gd name="connsiteY47" fmla="*/ 203964 h 498162"/>
                    <a:gd name="connsiteX48" fmla="*/ 751071 w 1477915"/>
                    <a:gd name="connsiteY48" fmla="*/ 169352 h 498162"/>
                    <a:gd name="connsiteX49" fmla="*/ 719921 w 1477915"/>
                    <a:gd name="connsiteY49" fmla="*/ 155508 h 498162"/>
                    <a:gd name="connsiteX50" fmla="*/ 700885 w 1477915"/>
                    <a:gd name="connsiteY50" fmla="*/ 153777 h 498162"/>
                    <a:gd name="connsiteX51" fmla="*/ 671465 w 1477915"/>
                    <a:gd name="connsiteY51" fmla="*/ 139932 h 498162"/>
                    <a:gd name="connsiteX52" fmla="*/ 614355 w 1477915"/>
                    <a:gd name="connsiteY52" fmla="*/ 127818 h 498162"/>
                    <a:gd name="connsiteX53" fmla="*/ 591858 w 1477915"/>
                    <a:gd name="connsiteY53" fmla="*/ 120896 h 498162"/>
                    <a:gd name="connsiteX54" fmla="*/ 555516 w 1477915"/>
                    <a:gd name="connsiteY54" fmla="*/ 124357 h 498162"/>
                    <a:gd name="connsiteX55" fmla="*/ 501868 w 1477915"/>
                    <a:gd name="connsiteY55" fmla="*/ 139932 h 498162"/>
                    <a:gd name="connsiteX56" fmla="*/ 489753 w 1477915"/>
                    <a:gd name="connsiteY56" fmla="*/ 155508 h 498162"/>
                    <a:gd name="connsiteX57" fmla="*/ 494945 w 1477915"/>
                    <a:gd name="connsiteY57" fmla="*/ 178005 h 498162"/>
                    <a:gd name="connsiteX58" fmla="*/ 494945 w 1477915"/>
                    <a:gd name="connsiteY58" fmla="*/ 190119 h 498162"/>
                    <a:gd name="connsiteX59" fmla="*/ 453412 w 1477915"/>
                    <a:gd name="connsiteY59" fmla="*/ 190119 h 498162"/>
                    <a:gd name="connsiteX60" fmla="*/ 427452 w 1477915"/>
                    <a:gd name="connsiteY60" fmla="*/ 209156 h 498162"/>
                    <a:gd name="connsiteX61" fmla="*/ 401494 w 1477915"/>
                    <a:gd name="connsiteY61" fmla="*/ 207425 h 498162"/>
                    <a:gd name="connsiteX62" fmla="*/ 373805 w 1477915"/>
                    <a:gd name="connsiteY62" fmla="*/ 223000 h 498162"/>
                    <a:gd name="connsiteX63" fmla="*/ 363421 w 1477915"/>
                    <a:gd name="connsiteY63" fmla="*/ 240306 h 498162"/>
                    <a:gd name="connsiteX64" fmla="*/ 328810 w 1477915"/>
                    <a:gd name="connsiteY64" fmla="*/ 243767 h 498162"/>
                    <a:gd name="connsiteX65" fmla="*/ 327080 w 1477915"/>
                    <a:gd name="connsiteY65" fmla="*/ 261073 h 498162"/>
                    <a:gd name="connsiteX66" fmla="*/ 297659 w 1477915"/>
                    <a:gd name="connsiteY66" fmla="*/ 266265 h 498162"/>
                    <a:gd name="connsiteX67" fmla="*/ 285546 w 1477915"/>
                    <a:gd name="connsiteY67" fmla="*/ 280109 h 498162"/>
                    <a:gd name="connsiteX68" fmla="*/ 269970 w 1477915"/>
                    <a:gd name="connsiteY68" fmla="*/ 293954 h 498162"/>
                    <a:gd name="connsiteX69" fmla="*/ 219783 w 1477915"/>
                    <a:gd name="connsiteY69" fmla="*/ 316451 h 498162"/>
                    <a:gd name="connsiteX70" fmla="*/ 200747 w 1477915"/>
                    <a:gd name="connsiteY70" fmla="*/ 312990 h 498162"/>
                    <a:gd name="connsiteX71" fmla="*/ 190363 w 1477915"/>
                    <a:gd name="connsiteY71" fmla="*/ 333757 h 498162"/>
                    <a:gd name="connsiteX72" fmla="*/ 154022 w 1477915"/>
                    <a:gd name="connsiteY72" fmla="*/ 351063 h 498162"/>
                    <a:gd name="connsiteX73" fmla="*/ 150559 w 1477915"/>
                    <a:gd name="connsiteY73" fmla="*/ 363177 h 498162"/>
                    <a:gd name="connsiteX74" fmla="*/ 133255 w 1477915"/>
                    <a:gd name="connsiteY74" fmla="*/ 370099 h 498162"/>
                    <a:gd name="connsiteX75" fmla="*/ 126332 w 1477915"/>
                    <a:gd name="connsiteY75" fmla="*/ 373560 h 498162"/>
                    <a:gd name="connsiteX76" fmla="*/ 117679 w 1477915"/>
                    <a:gd name="connsiteY76" fmla="*/ 366638 h 498162"/>
                    <a:gd name="connsiteX77" fmla="*/ 89990 w 1477915"/>
                    <a:gd name="connsiteY77" fmla="*/ 357985 h 498162"/>
                    <a:gd name="connsiteX78" fmla="*/ 34611 w 1477915"/>
                    <a:gd name="connsiteY78" fmla="*/ 347602 h 498162"/>
                    <a:gd name="connsiteX79" fmla="*/ 8653 w 1477915"/>
                    <a:gd name="connsiteY79" fmla="*/ 354524 h 498162"/>
                    <a:gd name="connsiteX80" fmla="*/ 898 w 1477915"/>
                    <a:gd name="connsiteY80" fmla="*/ 348062 h 498162"/>
                    <a:gd name="connsiteX81" fmla="*/ 0 w 1477915"/>
                    <a:gd name="connsiteY81" fmla="*/ 342756 h 498162"/>
                    <a:gd name="connsiteX82" fmla="*/ 14536 w 1477915"/>
                    <a:gd name="connsiteY82" fmla="*/ 321989 h 498162"/>
                    <a:gd name="connsiteX83" fmla="*/ 16613 w 1477915"/>
                    <a:gd name="connsiteY83" fmla="*/ 294992 h 498162"/>
                    <a:gd name="connsiteX84" fmla="*/ 14536 w 1477915"/>
                    <a:gd name="connsiteY84" fmla="*/ 267995 h 498162"/>
                    <a:gd name="connsiteX85" fmla="*/ 18690 w 1477915"/>
                    <a:gd name="connsiteY85" fmla="*/ 249305 h 498162"/>
                    <a:gd name="connsiteX86" fmla="*/ 18690 w 1477915"/>
                    <a:gd name="connsiteY86" fmla="*/ 230615 h 498162"/>
                    <a:gd name="connsiteX87" fmla="*/ 4153 w 1477915"/>
                    <a:gd name="connsiteY87" fmla="*/ 176621 h 498162"/>
                    <a:gd name="connsiteX88" fmla="*/ 10268 w 1477915"/>
                    <a:gd name="connsiteY88" fmla="*/ 103242 h 498162"/>
                    <a:gd name="connsiteX0" fmla="*/ 1475457 w 1477915"/>
                    <a:gd name="connsiteY0" fmla="*/ 0 h 394920"/>
                    <a:gd name="connsiteX1" fmla="*/ 1477915 w 1477915"/>
                    <a:gd name="connsiteY1" fmla="*/ 24576 h 394920"/>
                    <a:gd name="connsiteX2" fmla="*/ 1477915 w 1477915"/>
                    <a:gd name="connsiteY2" fmla="*/ 57457 h 394920"/>
                    <a:gd name="connsiteX3" fmla="*/ 1453687 w 1477915"/>
                    <a:gd name="connsiteY3" fmla="*/ 90338 h 394920"/>
                    <a:gd name="connsiteX4" fmla="*/ 1451956 w 1477915"/>
                    <a:gd name="connsiteY4" fmla="*/ 156100 h 394920"/>
                    <a:gd name="connsiteX5" fmla="*/ 1457148 w 1477915"/>
                    <a:gd name="connsiteY5" fmla="*/ 171676 h 394920"/>
                    <a:gd name="connsiteX6" fmla="*/ 1457148 w 1477915"/>
                    <a:gd name="connsiteY6" fmla="*/ 188981 h 394920"/>
                    <a:gd name="connsiteX7" fmla="*/ 1434651 w 1477915"/>
                    <a:gd name="connsiteY7" fmla="*/ 211479 h 394920"/>
                    <a:gd name="connsiteX8" fmla="*/ 1427729 w 1477915"/>
                    <a:gd name="connsiteY8" fmla="*/ 221862 h 394920"/>
                    <a:gd name="connsiteX9" fmla="*/ 1403499 w 1477915"/>
                    <a:gd name="connsiteY9" fmla="*/ 249552 h 394920"/>
                    <a:gd name="connsiteX10" fmla="*/ 1387925 w 1477915"/>
                    <a:gd name="connsiteY10" fmla="*/ 237437 h 394920"/>
                    <a:gd name="connsiteX11" fmla="*/ 1358505 w 1477915"/>
                    <a:gd name="connsiteY11" fmla="*/ 259935 h 394920"/>
                    <a:gd name="connsiteX12" fmla="*/ 1336007 w 1477915"/>
                    <a:gd name="connsiteY12" fmla="*/ 270318 h 394920"/>
                    <a:gd name="connsiteX13" fmla="*/ 1323894 w 1477915"/>
                    <a:gd name="connsiteY13" fmla="*/ 277241 h 394920"/>
                    <a:gd name="connsiteX14" fmla="*/ 1304857 w 1477915"/>
                    <a:gd name="connsiteY14" fmla="*/ 289355 h 394920"/>
                    <a:gd name="connsiteX15" fmla="*/ 1292742 w 1477915"/>
                    <a:gd name="connsiteY15" fmla="*/ 318775 h 394920"/>
                    <a:gd name="connsiteX16" fmla="*/ 1265053 w 1477915"/>
                    <a:gd name="connsiteY16" fmla="*/ 304930 h 394920"/>
                    <a:gd name="connsiteX17" fmla="*/ 1242556 w 1477915"/>
                    <a:gd name="connsiteY17" fmla="*/ 313583 h 394920"/>
                    <a:gd name="connsiteX18" fmla="*/ 1226981 w 1477915"/>
                    <a:gd name="connsiteY18" fmla="*/ 298008 h 394920"/>
                    <a:gd name="connsiteX19" fmla="*/ 1195830 w 1477915"/>
                    <a:gd name="connsiteY19" fmla="*/ 285894 h 394920"/>
                    <a:gd name="connsiteX20" fmla="*/ 1162949 w 1477915"/>
                    <a:gd name="connsiteY20" fmla="*/ 280702 h 394920"/>
                    <a:gd name="connsiteX21" fmla="*/ 1133529 w 1477915"/>
                    <a:gd name="connsiteY21" fmla="*/ 237437 h 394920"/>
                    <a:gd name="connsiteX22" fmla="*/ 1114493 w 1477915"/>
                    <a:gd name="connsiteY22" fmla="*/ 239168 h 394920"/>
                    <a:gd name="connsiteX23" fmla="*/ 1114493 w 1477915"/>
                    <a:gd name="connsiteY23" fmla="*/ 265127 h 394920"/>
                    <a:gd name="connsiteX24" fmla="*/ 1133529 w 1477915"/>
                    <a:gd name="connsiteY24" fmla="*/ 301469 h 394920"/>
                    <a:gd name="connsiteX25" fmla="*/ 1088535 w 1477915"/>
                    <a:gd name="connsiteY25" fmla="*/ 327428 h 394920"/>
                    <a:gd name="connsiteX26" fmla="*/ 1081613 w 1477915"/>
                    <a:gd name="connsiteY26" fmla="*/ 332619 h 394920"/>
                    <a:gd name="connsiteX27" fmla="*/ 1064306 w 1477915"/>
                    <a:gd name="connsiteY27" fmla="*/ 358578 h 394920"/>
                    <a:gd name="connsiteX28" fmla="*/ 1047001 w 1477915"/>
                    <a:gd name="connsiteY28" fmla="*/ 370692 h 394920"/>
                    <a:gd name="connsiteX29" fmla="*/ 1031425 w 1477915"/>
                    <a:gd name="connsiteY29" fmla="*/ 394920 h 394920"/>
                    <a:gd name="connsiteX30" fmla="*/ 1010658 w 1477915"/>
                    <a:gd name="connsiteY30" fmla="*/ 368961 h 394920"/>
                    <a:gd name="connsiteX31" fmla="*/ 989891 w 1477915"/>
                    <a:gd name="connsiteY31" fmla="*/ 355117 h 394920"/>
                    <a:gd name="connsiteX32" fmla="*/ 951819 w 1477915"/>
                    <a:gd name="connsiteY32" fmla="*/ 344733 h 394920"/>
                    <a:gd name="connsiteX33" fmla="*/ 943166 w 1477915"/>
                    <a:gd name="connsiteY33" fmla="*/ 303199 h 394920"/>
                    <a:gd name="connsiteX34" fmla="*/ 912015 w 1477915"/>
                    <a:gd name="connsiteY34" fmla="*/ 289355 h 394920"/>
                    <a:gd name="connsiteX35" fmla="*/ 899901 w 1477915"/>
                    <a:gd name="connsiteY35" fmla="*/ 259935 h 394920"/>
                    <a:gd name="connsiteX36" fmla="*/ 872212 w 1477915"/>
                    <a:gd name="connsiteY36" fmla="*/ 253013 h 394920"/>
                    <a:gd name="connsiteX37" fmla="*/ 856636 w 1477915"/>
                    <a:gd name="connsiteY37" fmla="*/ 249552 h 394920"/>
                    <a:gd name="connsiteX38" fmla="*/ 844523 w 1477915"/>
                    <a:gd name="connsiteY38" fmla="*/ 233976 h 394920"/>
                    <a:gd name="connsiteX39" fmla="*/ 847984 w 1477915"/>
                    <a:gd name="connsiteY39" fmla="*/ 221862 h 394920"/>
                    <a:gd name="connsiteX40" fmla="*/ 844523 w 1477915"/>
                    <a:gd name="connsiteY40" fmla="*/ 195904 h 394920"/>
                    <a:gd name="connsiteX41" fmla="*/ 841061 w 1477915"/>
                    <a:gd name="connsiteY41" fmla="*/ 180328 h 394920"/>
                    <a:gd name="connsiteX42" fmla="*/ 849714 w 1477915"/>
                    <a:gd name="connsiteY42" fmla="*/ 164753 h 394920"/>
                    <a:gd name="connsiteX43" fmla="*/ 849714 w 1477915"/>
                    <a:gd name="connsiteY43" fmla="*/ 154370 h 394920"/>
                    <a:gd name="connsiteX44" fmla="*/ 808180 w 1477915"/>
                    <a:gd name="connsiteY44" fmla="*/ 154370 h 394920"/>
                    <a:gd name="connsiteX45" fmla="*/ 801258 w 1477915"/>
                    <a:gd name="connsiteY45" fmla="*/ 116297 h 394920"/>
                    <a:gd name="connsiteX46" fmla="*/ 782222 w 1477915"/>
                    <a:gd name="connsiteY46" fmla="*/ 100722 h 394920"/>
                    <a:gd name="connsiteX47" fmla="*/ 751071 w 1477915"/>
                    <a:gd name="connsiteY47" fmla="*/ 66110 h 394920"/>
                    <a:gd name="connsiteX48" fmla="*/ 719921 w 1477915"/>
                    <a:gd name="connsiteY48" fmla="*/ 52266 h 394920"/>
                    <a:gd name="connsiteX49" fmla="*/ 700885 w 1477915"/>
                    <a:gd name="connsiteY49" fmla="*/ 50535 h 394920"/>
                    <a:gd name="connsiteX50" fmla="*/ 671465 w 1477915"/>
                    <a:gd name="connsiteY50" fmla="*/ 36690 h 394920"/>
                    <a:gd name="connsiteX51" fmla="*/ 614355 w 1477915"/>
                    <a:gd name="connsiteY51" fmla="*/ 24576 h 394920"/>
                    <a:gd name="connsiteX52" fmla="*/ 591858 w 1477915"/>
                    <a:gd name="connsiteY52" fmla="*/ 17654 h 394920"/>
                    <a:gd name="connsiteX53" fmla="*/ 555516 w 1477915"/>
                    <a:gd name="connsiteY53" fmla="*/ 21115 h 394920"/>
                    <a:gd name="connsiteX54" fmla="*/ 501868 w 1477915"/>
                    <a:gd name="connsiteY54" fmla="*/ 36690 h 394920"/>
                    <a:gd name="connsiteX55" fmla="*/ 489753 w 1477915"/>
                    <a:gd name="connsiteY55" fmla="*/ 52266 h 394920"/>
                    <a:gd name="connsiteX56" fmla="*/ 494945 w 1477915"/>
                    <a:gd name="connsiteY56" fmla="*/ 74763 h 394920"/>
                    <a:gd name="connsiteX57" fmla="*/ 494945 w 1477915"/>
                    <a:gd name="connsiteY57" fmla="*/ 86877 h 394920"/>
                    <a:gd name="connsiteX58" fmla="*/ 453412 w 1477915"/>
                    <a:gd name="connsiteY58" fmla="*/ 86877 h 394920"/>
                    <a:gd name="connsiteX59" fmla="*/ 427452 w 1477915"/>
                    <a:gd name="connsiteY59" fmla="*/ 105914 h 394920"/>
                    <a:gd name="connsiteX60" fmla="*/ 401494 w 1477915"/>
                    <a:gd name="connsiteY60" fmla="*/ 104183 h 394920"/>
                    <a:gd name="connsiteX61" fmla="*/ 373805 w 1477915"/>
                    <a:gd name="connsiteY61" fmla="*/ 119758 h 394920"/>
                    <a:gd name="connsiteX62" fmla="*/ 363421 w 1477915"/>
                    <a:gd name="connsiteY62" fmla="*/ 137064 h 394920"/>
                    <a:gd name="connsiteX63" fmla="*/ 328810 w 1477915"/>
                    <a:gd name="connsiteY63" fmla="*/ 140525 h 394920"/>
                    <a:gd name="connsiteX64" fmla="*/ 327080 w 1477915"/>
                    <a:gd name="connsiteY64" fmla="*/ 157831 h 394920"/>
                    <a:gd name="connsiteX65" fmla="*/ 297659 w 1477915"/>
                    <a:gd name="connsiteY65" fmla="*/ 163023 h 394920"/>
                    <a:gd name="connsiteX66" fmla="*/ 285546 w 1477915"/>
                    <a:gd name="connsiteY66" fmla="*/ 176867 h 394920"/>
                    <a:gd name="connsiteX67" fmla="*/ 269970 w 1477915"/>
                    <a:gd name="connsiteY67" fmla="*/ 190712 h 394920"/>
                    <a:gd name="connsiteX68" fmla="*/ 219783 w 1477915"/>
                    <a:gd name="connsiteY68" fmla="*/ 213209 h 394920"/>
                    <a:gd name="connsiteX69" fmla="*/ 200747 w 1477915"/>
                    <a:gd name="connsiteY69" fmla="*/ 209748 h 394920"/>
                    <a:gd name="connsiteX70" fmla="*/ 190363 w 1477915"/>
                    <a:gd name="connsiteY70" fmla="*/ 230515 h 394920"/>
                    <a:gd name="connsiteX71" fmla="*/ 154022 w 1477915"/>
                    <a:gd name="connsiteY71" fmla="*/ 247821 h 394920"/>
                    <a:gd name="connsiteX72" fmla="*/ 150559 w 1477915"/>
                    <a:gd name="connsiteY72" fmla="*/ 259935 h 394920"/>
                    <a:gd name="connsiteX73" fmla="*/ 133255 w 1477915"/>
                    <a:gd name="connsiteY73" fmla="*/ 266857 h 394920"/>
                    <a:gd name="connsiteX74" fmla="*/ 126332 w 1477915"/>
                    <a:gd name="connsiteY74" fmla="*/ 270318 h 394920"/>
                    <a:gd name="connsiteX75" fmla="*/ 117679 w 1477915"/>
                    <a:gd name="connsiteY75" fmla="*/ 263396 h 394920"/>
                    <a:gd name="connsiteX76" fmla="*/ 89990 w 1477915"/>
                    <a:gd name="connsiteY76" fmla="*/ 254743 h 394920"/>
                    <a:gd name="connsiteX77" fmla="*/ 34611 w 1477915"/>
                    <a:gd name="connsiteY77" fmla="*/ 244360 h 394920"/>
                    <a:gd name="connsiteX78" fmla="*/ 8653 w 1477915"/>
                    <a:gd name="connsiteY78" fmla="*/ 251282 h 394920"/>
                    <a:gd name="connsiteX79" fmla="*/ 898 w 1477915"/>
                    <a:gd name="connsiteY79" fmla="*/ 244820 h 394920"/>
                    <a:gd name="connsiteX80" fmla="*/ 0 w 1477915"/>
                    <a:gd name="connsiteY80" fmla="*/ 239514 h 394920"/>
                    <a:gd name="connsiteX81" fmla="*/ 14536 w 1477915"/>
                    <a:gd name="connsiteY81" fmla="*/ 218747 h 394920"/>
                    <a:gd name="connsiteX82" fmla="*/ 16613 w 1477915"/>
                    <a:gd name="connsiteY82" fmla="*/ 191750 h 394920"/>
                    <a:gd name="connsiteX83" fmla="*/ 14536 w 1477915"/>
                    <a:gd name="connsiteY83" fmla="*/ 164753 h 394920"/>
                    <a:gd name="connsiteX84" fmla="*/ 18690 w 1477915"/>
                    <a:gd name="connsiteY84" fmla="*/ 146063 h 394920"/>
                    <a:gd name="connsiteX85" fmla="*/ 18690 w 1477915"/>
                    <a:gd name="connsiteY85" fmla="*/ 127373 h 394920"/>
                    <a:gd name="connsiteX86" fmla="*/ 4153 w 1477915"/>
                    <a:gd name="connsiteY86" fmla="*/ 73379 h 394920"/>
                    <a:gd name="connsiteX87" fmla="*/ 10268 w 1477915"/>
                    <a:gd name="connsiteY87" fmla="*/ 0 h 39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1477915" h="394920">
                      <a:moveTo>
                        <a:pt x="1475457" y="0"/>
                      </a:moveTo>
                      <a:lnTo>
                        <a:pt x="1477915" y="24576"/>
                      </a:lnTo>
                      <a:lnTo>
                        <a:pt x="1477915" y="57457"/>
                      </a:lnTo>
                      <a:lnTo>
                        <a:pt x="1453687" y="90338"/>
                      </a:lnTo>
                      <a:lnTo>
                        <a:pt x="1451956" y="156100"/>
                      </a:lnTo>
                      <a:lnTo>
                        <a:pt x="1457148" y="171676"/>
                      </a:lnTo>
                      <a:lnTo>
                        <a:pt x="1457148" y="188981"/>
                      </a:lnTo>
                      <a:lnTo>
                        <a:pt x="1434651" y="211479"/>
                      </a:lnTo>
                      <a:lnTo>
                        <a:pt x="1427729" y="221862"/>
                      </a:lnTo>
                      <a:lnTo>
                        <a:pt x="1403499" y="249552"/>
                      </a:lnTo>
                      <a:lnTo>
                        <a:pt x="1387925" y="237437"/>
                      </a:lnTo>
                      <a:lnTo>
                        <a:pt x="1358505" y="259935"/>
                      </a:lnTo>
                      <a:lnTo>
                        <a:pt x="1336007" y="270318"/>
                      </a:lnTo>
                      <a:lnTo>
                        <a:pt x="1323894" y="277241"/>
                      </a:lnTo>
                      <a:lnTo>
                        <a:pt x="1304857" y="289355"/>
                      </a:lnTo>
                      <a:lnTo>
                        <a:pt x="1292742" y="318775"/>
                      </a:lnTo>
                      <a:lnTo>
                        <a:pt x="1265053" y="304930"/>
                      </a:lnTo>
                      <a:lnTo>
                        <a:pt x="1242556" y="313583"/>
                      </a:lnTo>
                      <a:lnTo>
                        <a:pt x="1226981" y="298008"/>
                      </a:lnTo>
                      <a:lnTo>
                        <a:pt x="1195830" y="285894"/>
                      </a:lnTo>
                      <a:lnTo>
                        <a:pt x="1162949" y="280702"/>
                      </a:lnTo>
                      <a:lnTo>
                        <a:pt x="1133529" y="237437"/>
                      </a:lnTo>
                      <a:lnTo>
                        <a:pt x="1114493" y="239168"/>
                      </a:lnTo>
                      <a:lnTo>
                        <a:pt x="1114493" y="265127"/>
                      </a:lnTo>
                      <a:lnTo>
                        <a:pt x="1133529" y="301469"/>
                      </a:lnTo>
                      <a:lnTo>
                        <a:pt x="1088535" y="327428"/>
                      </a:lnTo>
                      <a:lnTo>
                        <a:pt x="1081613" y="332619"/>
                      </a:lnTo>
                      <a:lnTo>
                        <a:pt x="1064306" y="358578"/>
                      </a:lnTo>
                      <a:lnTo>
                        <a:pt x="1047001" y="370692"/>
                      </a:lnTo>
                      <a:lnTo>
                        <a:pt x="1031425" y="394920"/>
                      </a:lnTo>
                      <a:lnTo>
                        <a:pt x="1010658" y="368961"/>
                      </a:lnTo>
                      <a:lnTo>
                        <a:pt x="989891" y="355117"/>
                      </a:lnTo>
                      <a:lnTo>
                        <a:pt x="951819" y="344733"/>
                      </a:lnTo>
                      <a:lnTo>
                        <a:pt x="943166" y="303199"/>
                      </a:lnTo>
                      <a:lnTo>
                        <a:pt x="912015" y="289355"/>
                      </a:lnTo>
                      <a:lnTo>
                        <a:pt x="899901" y="259935"/>
                      </a:lnTo>
                      <a:lnTo>
                        <a:pt x="872212" y="253013"/>
                      </a:lnTo>
                      <a:lnTo>
                        <a:pt x="856636" y="249552"/>
                      </a:lnTo>
                      <a:lnTo>
                        <a:pt x="844523" y="233976"/>
                      </a:lnTo>
                      <a:lnTo>
                        <a:pt x="847984" y="221862"/>
                      </a:lnTo>
                      <a:lnTo>
                        <a:pt x="844523" y="195904"/>
                      </a:lnTo>
                      <a:lnTo>
                        <a:pt x="841061" y="180328"/>
                      </a:lnTo>
                      <a:lnTo>
                        <a:pt x="849714" y="164753"/>
                      </a:lnTo>
                      <a:lnTo>
                        <a:pt x="849714" y="154370"/>
                      </a:lnTo>
                      <a:lnTo>
                        <a:pt x="808180" y="154370"/>
                      </a:lnTo>
                      <a:lnTo>
                        <a:pt x="801258" y="116297"/>
                      </a:lnTo>
                      <a:lnTo>
                        <a:pt x="782222" y="100722"/>
                      </a:lnTo>
                      <a:lnTo>
                        <a:pt x="751071" y="66110"/>
                      </a:lnTo>
                      <a:lnTo>
                        <a:pt x="719921" y="52266"/>
                      </a:lnTo>
                      <a:lnTo>
                        <a:pt x="700885" y="50535"/>
                      </a:lnTo>
                      <a:lnTo>
                        <a:pt x="671465" y="36690"/>
                      </a:lnTo>
                      <a:lnTo>
                        <a:pt x="614355" y="24576"/>
                      </a:lnTo>
                      <a:lnTo>
                        <a:pt x="591858" y="17654"/>
                      </a:lnTo>
                      <a:lnTo>
                        <a:pt x="555516" y="21115"/>
                      </a:lnTo>
                      <a:lnTo>
                        <a:pt x="501868" y="36690"/>
                      </a:lnTo>
                      <a:lnTo>
                        <a:pt x="489753" y="52266"/>
                      </a:lnTo>
                      <a:lnTo>
                        <a:pt x="494945" y="74763"/>
                      </a:lnTo>
                      <a:lnTo>
                        <a:pt x="494945" y="86877"/>
                      </a:lnTo>
                      <a:lnTo>
                        <a:pt x="453412" y="86877"/>
                      </a:lnTo>
                      <a:lnTo>
                        <a:pt x="427452" y="105914"/>
                      </a:lnTo>
                      <a:lnTo>
                        <a:pt x="401494" y="104183"/>
                      </a:lnTo>
                      <a:lnTo>
                        <a:pt x="373805" y="119758"/>
                      </a:lnTo>
                      <a:lnTo>
                        <a:pt x="363421" y="137064"/>
                      </a:lnTo>
                      <a:lnTo>
                        <a:pt x="328810" y="140525"/>
                      </a:lnTo>
                      <a:lnTo>
                        <a:pt x="327080" y="157831"/>
                      </a:lnTo>
                      <a:lnTo>
                        <a:pt x="297659" y="163023"/>
                      </a:lnTo>
                      <a:lnTo>
                        <a:pt x="285546" y="176867"/>
                      </a:lnTo>
                      <a:lnTo>
                        <a:pt x="269970" y="190712"/>
                      </a:lnTo>
                      <a:lnTo>
                        <a:pt x="219783" y="213209"/>
                      </a:lnTo>
                      <a:lnTo>
                        <a:pt x="200747" y="209748"/>
                      </a:lnTo>
                      <a:lnTo>
                        <a:pt x="190363" y="230515"/>
                      </a:lnTo>
                      <a:lnTo>
                        <a:pt x="154022" y="247821"/>
                      </a:lnTo>
                      <a:lnTo>
                        <a:pt x="150559" y="259935"/>
                      </a:lnTo>
                      <a:lnTo>
                        <a:pt x="133255" y="266857"/>
                      </a:lnTo>
                      <a:lnTo>
                        <a:pt x="126332" y="270318"/>
                      </a:lnTo>
                      <a:lnTo>
                        <a:pt x="117679" y="263396"/>
                      </a:lnTo>
                      <a:lnTo>
                        <a:pt x="89990" y="254743"/>
                      </a:lnTo>
                      <a:lnTo>
                        <a:pt x="34611" y="244360"/>
                      </a:lnTo>
                      <a:lnTo>
                        <a:pt x="8653" y="251282"/>
                      </a:lnTo>
                      <a:lnTo>
                        <a:pt x="898" y="244820"/>
                      </a:lnTo>
                      <a:lnTo>
                        <a:pt x="0" y="239514"/>
                      </a:lnTo>
                      <a:lnTo>
                        <a:pt x="14536" y="218747"/>
                      </a:lnTo>
                      <a:lnTo>
                        <a:pt x="16613" y="191750"/>
                      </a:lnTo>
                      <a:lnTo>
                        <a:pt x="14536" y="164753"/>
                      </a:lnTo>
                      <a:lnTo>
                        <a:pt x="18690" y="146063"/>
                      </a:lnTo>
                      <a:lnTo>
                        <a:pt x="18690" y="127373"/>
                      </a:lnTo>
                      <a:lnTo>
                        <a:pt x="4153" y="73379"/>
                      </a:lnTo>
                      <a:lnTo>
                        <a:pt x="10268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A4A2F88E-F657-EB21-A582-E1BE4A4ED23F}"/>
                    </a:ext>
                  </a:extLst>
                </p:cNvPr>
                <p:cNvSpPr/>
                <p:nvPr/>
              </p:nvSpPr>
              <p:spPr>
                <a:xfrm>
                  <a:off x="2220186" y="1064580"/>
                  <a:ext cx="980199" cy="1241862"/>
                </a:xfrm>
                <a:custGeom>
                  <a:avLst/>
                  <a:gdLst>
                    <a:gd name="connsiteX0" fmla="*/ 2780028 w 3596640"/>
                    <a:gd name="connsiteY0" fmla="*/ 0 h 4556760"/>
                    <a:gd name="connsiteX1" fmla="*/ 2887980 w 3596640"/>
                    <a:gd name="connsiteY1" fmla="*/ 158750 h 4556760"/>
                    <a:gd name="connsiteX2" fmla="*/ 3008628 w 3596640"/>
                    <a:gd name="connsiteY2" fmla="*/ 177800 h 4556760"/>
                    <a:gd name="connsiteX3" fmla="*/ 3122932 w 3596640"/>
                    <a:gd name="connsiteY3" fmla="*/ 222250 h 4556760"/>
                    <a:gd name="connsiteX4" fmla="*/ 3180080 w 3596640"/>
                    <a:gd name="connsiteY4" fmla="*/ 279400 h 4556760"/>
                    <a:gd name="connsiteX5" fmla="*/ 3262628 w 3596640"/>
                    <a:gd name="connsiteY5" fmla="*/ 247650 h 4556760"/>
                    <a:gd name="connsiteX6" fmla="*/ 3364228 w 3596640"/>
                    <a:gd name="connsiteY6" fmla="*/ 298450 h 4556760"/>
                    <a:gd name="connsiteX7" fmla="*/ 3369792 w 3596640"/>
                    <a:gd name="connsiteY7" fmla="*/ 284942 h 4556760"/>
                    <a:gd name="connsiteX8" fmla="*/ 3421380 w 3596640"/>
                    <a:gd name="connsiteY8" fmla="*/ 373380 h 4556760"/>
                    <a:gd name="connsiteX9" fmla="*/ 3421380 w 3596640"/>
                    <a:gd name="connsiteY9" fmla="*/ 441960 h 4556760"/>
                    <a:gd name="connsiteX10" fmla="*/ 3337560 w 3596640"/>
                    <a:gd name="connsiteY10" fmla="*/ 472440 h 4556760"/>
                    <a:gd name="connsiteX11" fmla="*/ 3200400 w 3596640"/>
                    <a:gd name="connsiteY11" fmla="*/ 739140 h 4556760"/>
                    <a:gd name="connsiteX12" fmla="*/ 3192780 w 3596640"/>
                    <a:gd name="connsiteY12" fmla="*/ 883920 h 4556760"/>
                    <a:gd name="connsiteX13" fmla="*/ 3147060 w 3596640"/>
                    <a:gd name="connsiteY13" fmla="*/ 944880 h 4556760"/>
                    <a:gd name="connsiteX14" fmla="*/ 3154680 w 3596640"/>
                    <a:gd name="connsiteY14" fmla="*/ 1082040 h 4556760"/>
                    <a:gd name="connsiteX15" fmla="*/ 3078480 w 3596640"/>
                    <a:gd name="connsiteY15" fmla="*/ 1196340 h 4556760"/>
                    <a:gd name="connsiteX16" fmla="*/ 3032760 w 3596640"/>
                    <a:gd name="connsiteY16" fmla="*/ 1264920 h 4556760"/>
                    <a:gd name="connsiteX17" fmla="*/ 2895600 w 3596640"/>
                    <a:gd name="connsiteY17" fmla="*/ 1607820 h 4556760"/>
                    <a:gd name="connsiteX18" fmla="*/ 2895600 w 3596640"/>
                    <a:gd name="connsiteY18" fmla="*/ 1699260 h 4556760"/>
                    <a:gd name="connsiteX19" fmla="*/ 2849880 w 3596640"/>
                    <a:gd name="connsiteY19" fmla="*/ 1767840 h 4556760"/>
                    <a:gd name="connsiteX20" fmla="*/ 2842260 w 3596640"/>
                    <a:gd name="connsiteY20" fmla="*/ 1836420 h 4556760"/>
                    <a:gd name="connsiteX21" fmla="*/ 2849880 w 3596640"/>
                    <a:gd name="connsiteY21" fmla="*/ 1935480 h 4556760"/>
                    <a:gd name="connsiteX22" fmla="*/ 2933700 w 3596640"/>
                    <a:gd name="connsiteY22" fmla="*/ 2087880 h 4556760"/>
                    <a:gd name="connsiteX23" fmla="*/ 2895600 w 3596640"/>
                    <a:gd name="connsiteY23" fmla="*/ 2194560 h 4556760"/>
                    <a:gd name="connsiteX24" fmla="*/ 2819400 w 3596640"/>
                    <a:gd name="connsiteY24" fmla="*/ 2278380 h 4556760"/>
                    <a:gd name="connsiteX25" fmla="*/ 2796540 w 3596640"/>
                    <a:gd name="connsiteY25" fmla="*/ 2354580 h 4556760"/>
                    <a:gd name="connsiteX26" fmla="*/ 2773680 w 3596640"/>
                    <a:gd name="connsiteY26" fmla="*/ 2423160 h 4556760"/>
                    <a:gd name="connsiteX27" fmla="*/ 2689860 w 3596640"/>
                    <a:gd name="connsiteY27" fmla="*/ 2438400 h 4556760"/>
                    <a:gd name="connsiteX28" fmla="*/ 2682240 w 3596640"/>
                    <a:gd name="connsiteY28" fmla="*/ 2552700 h 4556760"/>
                    <a:gd name="connsiteX29" fmla="*/ 2712720 w 3596640"/>
                    <a:gd name="connsiteY29" fmla="*/ 2872740 h 4556760"/>
                    <a:gd name="connsiteX30" fmla="*/ 2842260 w 3596640"/>
                    <a:gd name="connsiteY30" fmla="*/ 3246120 h 4556760"/>
                    <a:gd name="connsiteX31" fmla="*/ 3032760 w 3596640"/>
                    <a:gd name="connsiteY31" fmla="*/ 3688080 h 4556760"/>
                    <a:gd name="connsiteX32" fmla="*/ 3147060 w 3596640"/>
                    <a:gd name="connsiteY32" fmla="*/ 3764280 h 4556760"/>
                    <a:gd name="connsiteX33" fmla="*/ 3162300 w 3596640"/>
                    <a:gd name="connsiteY33" fmla="*/ 3924300 h 4556760"/>
                    <a:gd name="connsiteX34" fmla="*/ 3230880 w 3596640"/>
                    <a:gd name="connsiteY34" fmla="*/ 4046220 h 4556760"/>
                    <a:gd name="connsiteX35" fmla="*/ 3482340 w 3596640"/>
                    <a:gd name="connsiteY35" fmla="*/ 4488180 h 4556760"/>
                    <a:gd name="connsiteX36" fmla="*/ 3596640 w 3596640"/>
                    <a:gd name="connsiteY36" fmla="*/ 4556760 h 4556760"/>
                    <a:gd name="connsiteX37" fmla="*/ 3489960 w 3596640"/>
                    <a:gd name="connsiteY37" fmla="*/ 4556760 h 4556760"/>
                    <a:gd name="connsiteX38" fmla="*/ 3421380 w 3596640"/>
                    <a:gd name="connsiteY38" fmla="*/ 4541520 h 4556760"/>
                    <a:gd name="connsiteX39" fmla="*/ 3177540 w 3596640"/>
                    <a:gd name="connsiteY39" fmla="*/ 4343400 h 4556760"/>
                    <a:gd name="connsiteX40" fmla="*/ 3162300 w 3596640"/>
                    <a:gd name="connsiteY40" fmla="*/ 4274820 h 4556760"/>
                    <a:gd name="connsiteX41" fmla="*/ 3124200 w 3596640"/>
                    <a:gd name="connsiteY41" fmla="*/ 4191000 h 4556760"/>
                    <a:gd name="connsiteX42" fmla="*/ 3009900 w 3596640"/>
                    <a:gd name="connsiteY42" fmla="*/ 4145280 h 4556760"/>
                    <a:gd name="connsiteX43" fmla="*/ 2910840 w 3596640"/>
                    <a:gd name="connsiteY43" fmla="*/ 4122420 h 4556760"/>
                    <a:gd name="connsiteX44" fmla="*/ 2796540 w 3596640"/>
                    <a:gd name="connsiteY44" fmla="*/ 3931920 h 4556760"/>
                    <a:gd name="connsiteX45" fmla="*/ 2522220 w 3596640"/>
                    <a:gd name="connsiteY45" fmla="*/ 3756660 h 4556760"/>
                    <a:gd name="connsiteX46" fmla="*/ 2468880 w 3596640"/>
                    <a:gd name="connsiteY46" fmla="*/ 3855720 h 4556760"/>
                    <a:gd name="connsiteX47" fmla="*/ 2468880 w 3596640"/>
                    <a:gd name="connsiteY47" fmla="*/ 3947160 h 4556760"/>
                    <a:gd name="connsiteX48" fmla="*/ 2369820 w 3596640"/>
                    <a:gd name="connsiteY48" fmla="*/ 3870960 h 4556760"/>
                    <a:gd name="connsiteX49" fmla="*/ 2301240 w 3596640"/>
                    <a:gd name="connsiteY49" fmla="*/ 3939540 h 4556760"/>
                    <a:gd name="connsiteX50" fmla="*/ 2202180 w 3596640"/>
                    <a:gd name="connsiteY50" fmla="*/ 3939540 h 4556760"/>
                    <a:gd name="connsiteX51" fmla="*/ 2057400 w 3596640"/>
                    <a:gd name="connsiteY51" fmla="*/ 3970020 h 4556760"/>
                    <a:gd name="connsiteX52" fmla="*/ 2004060 w 3596640"/>
                    <a:gd name="connsiteY52" fmla="*/ 4091940 h 4556760"/>
                    <a:gd name="connsiteX53" fmla="*/ 1897380 w 3596640"/>
                    <a:gd name="connsiteY53" fmla="*/ 4091940 h 4556760"/>
                    <a:gd name="connsiteX54" fmla="*/ 1844040 w 3596640"/>
                    <a:gd name="connsiteY54" fmla="*/ 4069080 h 4556760"/>
                    <a:gd name="connsiteX55" fmla="*/ 1790700 w 3596640"/>
                    <a:gd name="connsiteY55" fmla="*/ 4069080 h 4556760"/>
                    <a:gd name="connsiteX56" fmla="*/ 1722120 w 3596640"/>
                    <a:gd name="connsiteY56" fmla="*/ 4122420 h 4556760"/>
                    <a:gd name="connsiteX57" fmla="*/ 1638300 w 3596640"/>
                    <a:gd name="connsiteY57" fmla="*/ 4122420 h 4556760"/>
                    <a:gd name="connsiteX58" fmla="*/ 1577340 w 3596640"/>
                    <a:gd name="connsiteY58" fmla="*/ 4114800 h 4556760"/>
                    <a:gd name="connsiteX59" fmla="*/ 1432560 w 3596640"/>
                    <a:gd name="connsiteY59" fmla="*/ 4183380 h 4556760"/>
                    <a:gd name="connsiteX60" fmla="*/ 1356360 w 3596640"/>
                    <a:gd name="connsiteY60" fmla="*/ 4053840 h 4556760"/>
                    <a:gd name="connsiteX61" fmla="*/ 1272540 w 3596640"/>
                    <a:gd name="connsiteY61" fmla="*/ 4030980 h 4556760"/>
                    <a:gd name="connsiteX62" fmla="*/ 1196340 w 3596640"/>
                    <a:gd name="connsiteY62" fmla="*/ 4030980 h 4556760"/>
                    <a:gd name="connsiteX63" fmla="*/ 1021080 w 3596640"/>
                    <a:gd name="connsiteY63" fmla="*/ 3931920 h 4556760"/>
                    <a:gd name="connsiteX64" fmla="*/ 967740 w 3596640"/>
                    <a:gd name="connsiteY64" fmla="*/ 3954780 h 4556760"/>
                    <a:gd name="connsiteX65" fmla="*/ 769620 w 3596640"/>
                    <a:gd name="connsiteY65" fmla="*/ 3817620 h 4556760"/>
                    <a:gd name="connsiteX66" fmla="*/ 762000 w 3596640"/>
                    <a:gd name="connsiteY66" fmla="*/ 3710940 h 4556760"/>
                    <a:gd name="connsiteX67" fmla="*/ 647700 w 3596640"/>
                    <a:gd name="connsiteY67" fmla="*/ 3680460 h 4556760"/>
                    <a:gd name="connsiteX68" fmla="*/ 586740 w 3596640"/>
                    <a:gd name="connsiteY68" fmla="*/ 3512820 h 4556760"/>
                    <a:gd name="connsiteX69" fmla="*/ 495300 w 3596640"/>
                    <a:gd name="connsiteY69" fmla="*/ 3451860 h 4556760"/>
                    <a:gd name="connsiteX70" fmla="*/ 419100 w 3596640"/>
                    <a:gd name="connsiteY70" fmla="*/ 3360420 h 4556760"/>
                    <a:gd name="connsiteX71" fmla="*/ 350520 w 3596640"/>
                    <a:gd name="connsiteY71" fmla="*/ 3208020 h 4556760"/>
                    <a:gd name="connsiteX72" fmla="*/ 289560 w 3596640"/>
                    <a:gd name="connsiteY72" fmla="*/ 3223260 h 4556760"/>
                    <a:gd name="connsiteX73" fmla="*/ 289560 w 3596640"/>
                    <a:gd name="connsiteY73" fmla="*/ 3284220 h 4556760"/>
                    <a:gd name="connsiteX74" fmla="*/ 137160 w 3596640"/>
                    <a:gd name="connsiteY74" fmla="*/ 3238500 h 4556760"/>
                    <a:gd name="connsiteX75" fmla="*/ 137160 w 3596640"/>
                    <a:gd name="connsiteY75" fmla="*/ 3162300 h 4556760"/>
                    <a:gd name="connsiteX76" fmla="*/ 68580 w 3596640"/>
                    <a:gd name="connsiteY76" fmla="*/ 3025140 h 4556760"/>
                    <a:gd name="connsiteX77" fmla="*/ 0 w 3596640"/>
                    <a:gd name="connsiteY77" fmla="*/ 2842260 h 4556760"/>
                    <a:gd name="connsiteX78" fmla="*/ 83820 w 3596640"/>
                    <a:gd name="connsiteY78" fmla="*/ 2804160 h 4556760"/>
                    <a:gd name="connsiteX79" fmla="*/ 167640 w 3596640"/>
                    <a:gd name="connsiteY79" fmla="*/ 2804160 h 4556760"/>
                    <a:gd name="connsiteX80" fmla="*/ 441960 w 3596640"/>
                    <a:gd name="connsiteY80" fmla="*/ 2659380 h 4556760"/>
                    <a:gd name="connsiteX81" fmla="*/ 487680 w 3596640"/>
                    <a:gd name="connsiteY81" fmla="*/ 2430780 h 4556760"/>
                    <a:gd name="connsiteX82" fmla="*/ 586740 w 3596640"/>
                    <a:gd name="connsiteY82" fmla="*/ 2377440 h 4556760"/>
                    <a:gd name="connsiteX83" fmla="*/ 655320 w 3596640"/>
                    <a:gd name="connsiteY83" fmla="*/ 2430780 h 4556760"/>
                    <a:gd name="connsiteX84" fmla="*/ 701040 w 3596640"/>
                    <a:gd name="connsiteY84" fmla="*/ 2430780 h 4556760"/>
                    <a:gd name="connsiteX85" fmla="*/ 701040 w 3596640"/>
                    <a:gd name="connsiteY85" fmla="*/ 2301240 h 4556760"/>
                    <a:gd name="connsiteX86" fmla="*/ 868680 w 3596640"/>
                    <a:gd name="connsiteY86" fmla="*/ 2232660 h 4556760"/>
                    <a:gd name="connsiteX87" fmla="*/ 868680 w 3596640"/>
                    <a:gd name="connsiteY87" fmla="*/ 2164080 h 4556760"/>
                    <a:gd name="connsiteX88" fmla="*/ 914400 w 3596640"/>
                    <a:gd name="connsiteY88" fmla="*/ 2194560 h 4556760"/>
                    <a:gd name="connsiteX89" fmla="*/ 1120140 w 3596640"/>
                    <a:gd name="connsiteY89" fmla="*/ 2156460 h 4556760"/>
                    <a:gd name="connsiteX90" fmla="*/ 1181100 w 3596640"/>
                    <a:gd name="connsiteY90" fmla="*/ 2110740 h 4556760"/>
                    <a:gd name="connsiteX91" fmla="*/ 1181100 w 3596640"/>
                    <a:gd name="connsiteY91" fmla="*/ 2049780 h 4556760"/>
                    <a:gd name="connsiteX92" fmla="*/ 1325880 w 3596640"/>
                    <a:gd name="connsiteY92" fmla="*/ 2065020 h 4556760"/>
                    <a:gd name="connsiteX93" fmla="*/ 1348740 w 3596640"/>
                    <a:gd name="connsiteY93" fmla="*/ 2011680 h 4556760"/>
                    <a:gd name="connsiteX94" fmla="*/ 1394460 w 3596640"/>
                    <a:gd name="connsiteY94" fmla="*/ 2011680 h 4556760"/>
                    <a:gd name="connsiteX95" fmla="*/ 1455420 w 3596640"/>
                    <a:gd name="connsiteY95" fmla="*/ 2072640 h 4556760"/>
                    <a:gd name="connsiteX96" fmla="*/ 1546860 w 3596640"/>
                    <a:gd name="connsiteY96" fmla="*/ 2057400 h 4556760"/>
                    <a:gd name="connsiteX97" fmla="*/ 1592580 w 3596640"/>
                    <a:gd name="connsiteY97" fmla="*/ 1981200 h 4556760"/>
                    <a:gd name="connsiteX98" fmla="*/ 1600200 w 3596640"/>
                    <a:gd name="connsiteY98" fmla="*/ 1828800 h 4556760"/>
                    <a:gd name="connsiteX99" fmla="*/ 1744980 w 3596640"/>
                    <a:gd name="connsiteY99" fmla="*/ 1623060 h 4556760"/>
                    <a:gd name="connsiteX100" fmla="*/ 1706880 w 3596640"/>
                    <a:gd name="connsiteY100" fmla="*/ 1531620 h 4556760"/>
                    <a:gd name="connsiteX101" fmla="*/ 1722120 w 3596640"/>
                    <a:gd name="connsiteY101" fmla="*/ 1264920 h 4556760"/>
                    <a:gd name="connsiteX102" fmla="*/ 1691640 w 3596640"/>
                    <a:gd name="connsiteY102" fmla="*/ 1082040 h 4556760"/>
                    <a:gd name="connsiteX103" fmla="*/ 1653540 w 3596640"/>
                    <a:gd name="connsiteY103" fmla="*/ 975360 h 4556760"/>
                    <a:gd name="connsiteX104" fmla="*/ 1691640 w 3596640"/>
                    <a:gd name="connsiteY104" fmla="*/ 914400 h 4556760"/>
                    <a:gd name="connsiteX105" fmla="*/ 1882140 w 3596640"/>
                    <a:gd name="connsiteY105" fmla="*/ 891540 h 4556760"/>
                    <a:gd name="connsiteX106" fmla="*/ 1767840 w 3596640"/>
                    <a:gd name="connsiteY106" fmla="*/ 701040 h 4556760"/>
                    <a:gd name="connsiteX107" fmla="*/ 1775460 w 3596640"/>
                    <a:gd name="connsiteY107" fmla="*/ 617220 h 4556760"/>
                    <a:gd name="connsiteX108" fmla="*/ 1798320 w 3596640"/>
                    <a:gd name="connsiteY108" fmla="*/ 586740 h 4556760"/>
                    <a:gd name="connsiteX109" fmla="*/ 1805940 w 3596640"/>
                    <a:gd name="connsiteY109" fmla="*/ 441960 h 4556760"/>
                    <a:gd name="connsiteX110" fmla="*/ 1752600 w 3596640"/>
                    <a:gd name="connsiteY110" fmla="*/ 335280 h 4556760"/>
                    <a:gd name="connsiteX111" fmla="*/ 1737360 w 3596640"/>
                    <a:gd name="connsiteY111" fmla="*/ 76200 h 4556760"/>
                    <a:gd name="connsiteX112" fmla="*/ 1762320 w 3596640"/>
                    <a:gd name="connsiteY112" fmla="*/ 42254 h 4556760"/>
                    <a:gd name="connsiteX113" fmla="*/ 1764028 w 3596640"/>
                    <a:gd name="connsiteY113" fmla="*/ 44450 h 4556760"/>
                    <a:gd name="connsiteX114" fmla="*/ 1821180 w 3596640"/>
                    <a:gd name="connsiteY114" fmla="*/ 57150 h 4556760"/>
                    <a:gd name="connsiteX115" fmla="*/ 1922780 w 3596640"/>
                    <a:gd name="connsiteY115" fmla="*/ 82550 h 4556760"/>
                    <a:gd name="connsiteX116" fmla="*/ 1967228 w 3596640"/>
                    <a:gd name="connsiteY116" fmla="*/ 190500 h 4556760"/>
                    <a:gd name="connsiteX117" fmla="*/ 2081532 w 3596640"/>
                    <a:gd name="connsiteY117" fmla="*/ 241300 h 4556760"/>
                    <a:gd name="connsiteX118" fmla="*/ 2113280 w 3596640"/>
                    <a:gd name="connsiteY118" fmla="*/ 393700 h 4556760"/>
                    <a:gd name="connsiteX119" fmla="*/ 2252980 w 3596640"/>
                    <a:gd name="connsiteY119" fmla="*/ 431800 h 4556760"/>
                    <a:gd name="connsiteX120" fmla="*/ 2329180 w 3596640"/>
                    <a:gd name="connsiteY120" fmla="*/ 482600 h 4556760"/>
                    <a:gd name="connsiteX121" fmla="*/ 2405380 w 3596640"/>
                    <a:gd name="connsiteY121" fmla="*/ 577850 h 4556760"/>
                    <a:gd name="connsiteX122" fmla="*/ 2462532 w 3596640"/>
                    <a:gd name="connsiteY122" fmla="*/ 488950 h 4556760"/>
                    <a:gd name="connsiteX123" fmla="*/ 2526028 w 3596640"/>
                    <a:gd name="connsiteY123" fmla="*/ 444500 h 4556760"/>
                    <a:gd name="connsiteX124" fmla="*/ 2589532 w 3596640"/>
                    <a:gd name="connsiteY124" fmla="*/ 349250 h 4556760"/>
                    <a:gd name="connsiteX125" fmla="*/ 2614932 w 3596640"/>
                    <a:gd name="connsiteY125" fmla="*/ 330200 h 4556760"/>
                    <a:gd name="connsiteX126" fmla="*/ 2780028 w 3596640"/>
                    <a:gd name="connsiteY126" fmla="*/ 234950 h 4556760"/>
                    <a:gd name="connsiteX127" fmla="*/ 2710180 w 3596640"/>
                    <a:gd name="connsiteY127" fmla="*/ 101600 h 4556760"/>
                    <a:gd name="connsiteX128" fmla="*/ 2710180 w 3596640"/>
                    <a:gd name="connsiteY128" fmla="*/ 6350 h 455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3596640" h="4556760">
                      <a:moveTo>
                        <a:pt x="2780028" y="0"/>
                      </a:moveTo>
                      <a:lnTo>
                        <a:pt x="2887980" y="158750"/>
                      </a:lnTo>
                      <a:lnTo>
                        <a:pt x="3008628" y="177800"/>
                      </a:lnTo>
                      <a:lnTo>
                        <a:pt x="3122932" y="222250"/>
                      </a:lnTo>
                      <a:lnTo>
                        <a:pt x="3180080" y="279400"/>
                      </a:lnTo>
                      <a:lnTo>
                        <a:pt x="3262628" y="247650"/>
                      </a:lnTo>
                      <a:lnTo>
                        <a:pt x="3364228" y="298450"/>
                      </a:lnTo>
                      <a:lnTo>
                        <a:pt x="3369792" y="284942"/>
                      </a:lnTo>
                      <a:lnTo>
                        <a:pt x="3421380" y="373380"/>
                      </a:lnTo>
                      <a:lnTo>
                        <a:pt x="3421380" y="441960"/>
                      </a:lnTo>
                      <a:lnTo>
                        <a:pt x="3337560" y="472440"/>
                      </a:lnTo>
                      <a:lnTo>
                        <a:pt x="3200400" y="739140"/>
                      </a:lnTo>
                      <a:lnTo>
                        <a:pt x="3192780" y="883920"/>
                      </a:lnTo>
                      <a:lnTo>
                        <a:pt x="3147060" y="944880"/>
                      </a:lnTo>
                      <a:lnTo>
                        <a:pt x="3154680" y="1082040"/>
                      </a:lnTo>
                      <a:lnTo>
                        <a:pt x="3078480" y="1196340"/>
                      </a:lnTo>
                      <a:lnTo>
                        <a:pt x="3032760" y="1264920"/>
                      </a:lnTo>
                      <a:lnTo>
                        <a:pt x="2895600" y="1607820"/>
                      </a:lnTo>
                      <a:lnTo>
                        <a:pt x="2895600" y="1699260"/>
                      </a:lnTo>
                      <a:lnTo>
                        <a:pt x="2849880" y="1767840"/>
                      </a:lnTo>
                      <a:lnTo>
                        <a:pt x="2842260" y="1836420"/>
                      </a:lnTo>
                      <a:lnTo>
                        <a:pt x="2849880" y="1935480"/>
                      </a:lnTo>
                      <a:lnTo>
                        <a:pt x="2933700" y="2087880"/>
                      </a:lnTo>
                      <a:lnTo>
                        <a:pt x="2895600" y="2194560"/>
                      </a:lnTo>
                      <a:lnTo>
                        <a:pt x="2819400" y="2278380"/>
                      </a:lnTo>
                      <a:lnTo>
                        <a:pt x="2796540" y="2354580"/>
                      </a:lnTo>
                      <a:lnTo>
                        <a:pt x="2773680" y="2423160"/>
                      </a:lnTo>
                      <a:lnTo>
                        <a:pt x="2689860" y="2438400"/>
                      </a:lnTo>
                      <a:lnTo>
                        <a:pt x="2682240" y="2552700"/>
                      </a:lnTo>
                      <a:lnTo>
                        <a:pt x="2712720" y="2872740"/>
                      </a:lnTo>
                      <a:lnTo>
                        <a:pt x="2842260" y="3246120"/>
                      </a:lnTo>
                      <a:lnTo>
                        <a:pt x="3032760" y="3688080"/>
                      </a:lnTo>
                      <a:lnTo>
                        <a:pt x="3147060" y="3764280"/>
                      </a:lnTo>
                      <a:lnTo>
                        <a:pt x="3162300" y="3924300"/>
                      </a:lnTo>
                      <a:lnTo>
                        <a:pt x="3230880" y="4046220"/>
                      </a:lnTo>
                      <a:lnTo>
                        <a:pt x="3482340" y="4488180"/>
                      </a:lnTo>
                      <a:lnTo>
                        <a:pt x="3596640" y="4556760"/>
                      </a:lnTo>
                      <a:lnTo>
                        <a:pt x="3489960" y="4556760"/>
                      </a:lnTo>
                      <a:lnTo>
                        <a:pt x="3421380" y="4541520"/>
                      </a:lnTo>
                      <a:lnTo>
                        <a:pt x="3177540" y="4343400"/>
                      </a:lnTo>
                      <a:lnTo>
                        <a:pt x="3162300" y="4274820"/>
                      </a:lnTo>
                      <a:lnTo>
                        <a:pt x="3124200" y="4191000"/>
                      </a:lnTo>
                      <a:lnTo>
                        <a:pt x="3009900" y="4145280"/>
                      </a:lnTo>
                      <a:lnTo>
                        <a:pt x="2910840" y="4122420"/>
                      </a:lnTo>
                      <a:lnTo>
                        <a:pt x="2796540" y="3931920"/>
                      </a:lnTo>
                      <a:lnTo>
                        <a:pt x="2522220" y="3756660"/>
                      </a:lnTo>
                      <a:lnTo>
                        <a:pt x="2468880" y="3855720"/>
                      </a:lnTo>
                      <a:lnTo>
                        <a:pt x="2468880" y="3947160"/>
                      </a:lnTo>
                      <a:lnTo>
                        <a:pt x="2369820" y="3870960"/>
                      </a:lnTo>
                      <a:lnTo>
                        <a:pt x="2301240" y="3939540"/>
                      </a:lnTo>
                      <a:lnTo>
                        <a:pt x="2202180" y="3939540"/>
                      </a:lnTo>
                      <a:lnTo>
                        <a:pt x="2057400" y="3970020"/>
                      </a:lnTo>
                      <a:lnTo>
                        <a:pt x="2004060" y="4091940"/>
                      </a:lnTo>
                      <a:lnTo>
                        <a:pt x="1897380" y="4091940"/>
                      </a:lnTo>
                      <a:lnTo>
                        <a:pt x="1844040" y="4069080"/>
                      </a:lnTo>
                      <a:lnTo>
                        <a:pt x="1790700" y="4069080"/>
                      </a:lnTo>
                      <a:lnTo>
                        <a:pt x="1722120" y="4122420"/>
                      </a:lnTo>
                      <a:lnTo>
                        <a:pt x="1638300" y="4122420"/>
                      </a:lnTo>
                      <a:lnTo>
                        <a:pt x="1577340" y="4114800"/>
                      </a:lnTo>
                      <a:lnTo>
                        <a:pt x="1432560" y="4183380"/>
                      </a:lnTo>
                      <a:lnTo>
                        <a:pt x="1356360" y="4053840"/>
                      </a:lnTo>
                      <a:lnTo>
                        <a:pt x="1272540" y="4030980"/>
                      </a:lnTo>
                      <a:lnTo>
                        <a:pt x="1196340" y="4030980"/>
                      </a:lnTo>
                      <a:lnTo>
                        <a:pt x="1021080" y="3931920"/>
                      </a:lnTo>
                      <a:lnTo>
                        <a:pt x="967740" y="3954780"/>
                      </a:lnTo>
                      <a:lnTo>
                        <a:pt x="769620" y="3817620"/>
                      </a:lnTo>
                      <a:lnTo>
                        <a:pt x="762000" y="3710940"/>
                      </a:lnTo>
                      <a:lnTo>
                        <a:pt x="647700" y="3680460"/>
                      </a:lnTo>
                      <a:lnTo>
                        <a:pt x="586740" y="3512820"/>
                      </a:lnTo>
                      <a:lnTo>
                        <a:pt x="495300" y="3451860"/>
                      </a:lnTo>
                      <a:lnTo>
                        <a:pt x="419100" y="3360420"/>
                      </a:lnTo>
                      <a:lnTo>
                        <a:pt x="350520" y="3208020"/>
                      </a:lnTo>
                      <a:lnTo>
                        <a:pt x="289560" y="3223260"/>
                      </a:lnTo>
                      <a:lnTo>
                        <a:pt x="289560" y="3284220"/>
                      </a:lnTo>
                      <a:lnTo>
                        <a:pt x="137160" y="3238500"/>
                      </a:lnTo>
                      <a:lnTo>
                        <a:pt x="137160" y="3162300"/>
                      </a:lnTo>
                      <a:lnTo>
                        <a:pt x="68580" y="3025140"/>
                      </a:lnTo>
                      <a:lnTo>
                        <a:pt x="0" y="2842260"/>
                      </a:lnTo>
                      <a:lnTo>
                        <a:pt x="83820" y="2804160"/>
                      </a:lnTo>
                      <a:lnTo>
                        <a:pt x="167640" y="2804160"/>
                      </a:lnTo>
                      <a:lnTo>
                        <a:pt x="441960" y="2659380"/>
                      </a:lnTo>
                      <a:lnTo>
                        <a:pt x="487680" y="2430780"/>
                      </a:lnTo>
                      <a:lnTo>
                        <a:pt x="586740" y="2377440"/>
                      </a:lnTo>
                      <a:lnTo>
                        <a:pt x="655320" y="2430780"/>
                      </a:lnTo>
                      <a:lnTo>
                        <a:pt x="701040" y="2430780"/>
                      </a:lnTo>
                      <a:lnTo>
                        <a:pt x="701040" y="2301240"/>
                      </a:lnTo>
                      <a:lnTo>
                        <a:pt x="868680" y="2232660"/>
                      </a:lnTo>
                      <a:lnTo>
                        <a:pt x="868680" y="2164080"/>
                      </a:lnTo>
                      <a:lnTo>
                        <a:pt x="914400" y="2194560"/>
                      </a:lnTo>
                      <a:lnTo>
                        <a:pt x="1120140" y="2156460"/>
                      </a:lnTo>
                      <a:lnTo>
                        <a:pt x="1181100" y="2110740"/>
                      </a:lnTo>
                      <a:lnTo>
                        <a:pt x="1181100" y="2049780"/>
                      </a:lnTo>
                      <a:lnTo>
                        <a:pt x="1325880" y="2065020"/>
                      </a:lnTo>
                      <a:lnTo>
                        <a:pt x="1348740" y="2011680"/>
                      </a:lnTo>
                      <a:lnTo>
                        <a:pt x="1394460" y="2011680"/>
                      </a:lnTo>
                      <a:lnTo>
                        <a:pt x="1455420" y="2072640"/>
                      </a:lnTo>
                      <a:lnTo>
                        <a:pt x="1546860" y="2057400"/>
                      </a:lnTo>
                      <a:lnTo>
                        <a:pt x="1592580" y="1981200"/>
                      </a:lnTo>
                      <a:lnTo>
                        <a:pt x="1600200" y="1828800"/>
                      </a:lnTo>
                      <a:lnTo>
                        <a:pt x="1744980" y="1623060"/>
                      </a:lnTo>
                      <a:lnTo>
                        <a:pt x="1706880" y="1531620"/>
                      </a:lnTo>
                      <a:lnTo>
                        <a:pt x="1722120" y="1264920"/>
                      </a:lnTo>
                      <a:lnTo>
                        <a:pt x="1691640" y="1082040"/>
                      </a:lnTo>
                      <a:lnTo>
                        <a:pt x="1653540" y="975360"/>
                      </a:lnTo>
                      <a:lnTo>
                        <a:pt x="1691640" y="914400"/>
                      </a:lnTo>
                      <a:lnTo>
                        <a:pt x="1882140" y="891540"/>
                      </a:lnTo>
                      <a:lnTo>
                        <a:pt x="1767840" y="701040"/>
                      </a:lnTo>
                      <a:lnTo>
                        <a:pt x="1775460" y="617220"/>
                      </a:lnTo>
                      <a:lnTo>
                        <a:pt x="1798320" y="586740"/>
                      </a:lnTo>
                      <a:lnTo>
                        <a:pt x="1805940" y="441960"/>
                      </a:lnTo>
                      <a:lnTo>
                        <a:pt x="1752600" y="335280"/>
                      </a:lnTo>
                      <a:lnTo>
                        <a:pt x="1737360" y="76200"/>
                      </a:lnTo>
                      <a:lnTo>
                        <a:pt x="1762320" y="42254"/>
                      </a:lnTo>
                      <a:lnTo>
                        <a:pt x="1764028" y="44450"/>
                      </a:lnTo>
                      <a:lnTo>
                        <a:pt x="1821180" y="57150"/>
                      </a:lnTo>
                      <a:lnTo>
                        <a:pt x="1922780" y="82550"/>
                      </a:lnTo>
                      <a:lnTo>
                        <a:pt x="1967228" y="190500"/>
                      </a:lnTo>
                      <a:lnTo>
                        <a:pt x="2081532" y="241300"/>
                      </a:lnTo>
                      <a:lnTo>
                        <a:pt x="2113280" y="393700"/>
                      </a:lnTo>
                      <a:lnTo>
                        <a:pt x="2252980" y="431800"/>
                      </a:lnTo>
                      <a:lnTo>
                        <a:pt x="2329180" y="482600"/>
                      </a:lnTo>
                      <a:lnTo>
                        <a:pt x="2405380" y="577850"/>
                      </a:lnTo>
                      <a:lnTo>
                        <a:pt x="2462532" y="488950"/>
                      </a:lnTo>
                      <a:lnTo>
                        <a:pt x="2526028" y="444500"/>
                      </a:lnTo>
                      <a:lnTo>
                        <a:pt x="2589532" y="349250"/>
                      </a:lnTo>
                      <a:lnTo>
                        <a:pt x="2614932" y="330200"/>
                      </a:lnTo>
                      <a:lnTo>
                        <a:pt x="2780028" y="234950"/>
                      </a:lnTo>
                      <a:lnTo>
                        <a:pt x="2710180" y="101600"/>
                      </a:lnTo>
                      <a:lnTo>
                        <a:pt x="2710180" y="635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71EAA035-FC19-E4D1-1360-FF256FAA9918}"/>
                    </a:ext>
                  </a:extLst>
                </p:cNvPr>
                <p:cNvSpPr/>
                <p:nvPr/>
              </p:nvSpPr>
              <p:spPr>
                <a:xfrm>
                  <a:off x="1152764" y="946900"/>
                  <a:ext cx="1049341" cy="1112415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C6D9E67-630F-4847-8456-A2C11FF9287C}"/>
                    </a:ext>
                  </a:extLst>
                </p:cNvPr>
                <p:cNvSpPr/>
                <p:nvPr/>
              </p:nvSpPr>
              <p:spPr>
                <a:xfrm>
                  <a:off x="731163" y="972861"/>
                  <a:ext cx="708186" cy="1827841"/>
                </a:xfrm>
                <a:custGeom>
                  <a:avLst/>
                  <a:gdLst>
                    <a:gd name="connsiteX0" fmla="*/ 514361 w 708186"/>
                    <a:gd name="connsiteY0" fmla="*/ 0 h 1827841"/>
                    <a:gd name="connsiteX1" fmla="*/ 523013 w 708186"/>
                    <a:gd name="connsiteY1" fmla="*/ 6922 h 1827841"/>
                    <a:gd name="connsiteX2" fmla="*/ 562817 w 708186"/>
                    <a:gd name="connsiteY2" fmla="*/ 10384 h 1827841"/>
                    <a:gd name="connsiteX3" fmla="*/ 564547 w 708186"/>
                    <a:gd name="connsiteY3" fmla="*/ 31150 h 1827841"/>
                    <a:gd name="connsiteX4" fmla="*/ 571470 w 708186"/>
                    <a:gd name="connsiteY4" fmla="*/ 43264 h 1827841"/>
                    <a:gd name="connsiteX5" fmla="*/ 578392 w 708186"/>
                    <a:gd name="connsiteY5" fmla="*/ 107296 h 1827841"/>
                    <a:gd name="connsiteX6" fmla="*/ 580123 w 708186"/>
                    <a:gd name="connsiteY6" fmla="*/ 117679 h 1827841"/>
                    <a:gd name="connsiteX7" fmla="*/ 583584 w 708186"/>
                    <a:gd name="connsiteY7" fmla="*/ 128063 h 1827841"/>
                    <a:gd name="connsiteX8" fmla="*/ 600890 w 708186"/>
                    <a:gd name="connsiteY8" fmla="*/ 128063 h 1827841"/>
                    <a:gd name="connsiteX9" fmla="*/ 600890 w 708186"/>
                    <a:gd name="connsiteY9" fmla="*/ 148830 h 1827841"/>
                    <a:gd name="connsiteX10" fmla="*/ 635502 w 708186"/>
                    <a:gd name="connsiteY10" fmla="*/ 173058 h 1827841"/>
                    <a:gd name="connsiteX11" fmla="*/ 652807 w 708186"/>
                    <a:gd name="connsiteY11" fmla="*/ 169597 h 1827841"/>
                    <a:gd name="connsiteX12" fmla="*/ 663191 w 708186"/>
                    <a:gd name="connsiteY12" fmla="*/ 188633 h 1827841"/>
                    <a:gd name="connsiteX13" fmla="*/ 656269 w 708186"/>
                    <a:gd name="connsiteY13" fmla="*/ 214592 h 1827841"/>
                    <a:gd name="connsiteX14" fmla="*/ 663191 w 708186"/>
                    <a:gd name="connsiteY14" fmla="*/ 231897 h 1827841"/>
                    <a:gd name="connsiteX15" fmla="*/ 661460 w 708186"/>
                    <a:gd name="connsiteY15" fmla="*/ 249203 h 1827841"/>
                    <a:gd name="connsiteX16" fmla="*/ 644155 w 708186"/>
                    <a:gd name="connsiteY16" fmla="*/ 257856 h 1827841"/>
                    <a:gd name="connsiteX17" fmla="*/ 644155 w 708186"/>
                    <a:gd name="connsiteY17" fmla="*/ 268240 h 1827841"/>
                    <a:gd name="connsiteX18" fmla="*/ 658000 w 708186"/>
                    <a:gd name="connsiteY18" fmla="*/ 273431 h 1827841"/>
                    <a:gd name="connsiteX19" fmla="*/ 663093 w 708186"/>
                    <a:gd name="connsiteY19" fmla="*/ 303993 h 1827841"/>
                    <a:gd name="connsiteX20" fmla="*/ 596044 w 708186"/>
                    <a:gd name="connsiteY20" fmla="*/ 324310 h 1827841"/>
                    <a:gd name="connsiteX21" fmla="*/ 581508 w 708186"/>
                    <a:gd name="connsiteY21" fmla="*/ 345077 h 1827841"/>
                    <a:gd name="connsiteX22" fmla="*/ 556587 w 708186"/>
                    <a:gd name="connsiteY22" fmla="*/ 338847 h 1827841"/>
                    <a:gd name="connsiteX23" fmla="*/ 523360 w 708186"/>
                    <a:gd name="connsiteY23" fmla="*/ 351307 h 1827841"/>
                    <a:gd name="connsiteX24" fmla="*/ 523360 w 708186"/>
                    <a:gd name="connsiteY24" fmla="*/ 372074 h 1827841"/>
                    <a:gd name="connsiteX25" fmla="*/ 519207 w 708186"/>
                    <a:gd name="connsiteY25" fmla="*/ 401148 h 1827841"/>
                    <a:gd name="connsiteX26" fmla="*/ 477673 w 708186"/>
                    <a:gd name="connsiteY26" fmla="*/ 409455 h 1827841"/>
                    <a:gd name="connsiteX27" fmla="*/ 469366 w 708186"/>
                    <a:gd name="connsiteY27" fmla="*/ 426068 h 1827841"/>
                    <a:gd name="connsiteX28" fmla="*/ 444446 w 708186"/>
                    <a:gd name="connsiteY28" fmla="*/ 453065 h 1827841"/>
                    <a:gd name="connsiteX29" fmla="*/ 438216 w 708186"/>
                    <a:gd name="connsiteY29" fmla="*/ 469679 h 1827841"/>
                    <a:gd name="connsiteX30" fmla="*/ 444446 w 708186"/>
                    <a:gd name="connsiteY30" fmla="*/ 492523 h 1827841"/>
                    <a:gd name="connsiteX31" fmla="*/ 425755 w 708186"/>
                    <a:gd name="connsiteY31" fmla="*/ 521596 h 1827841"/>
                    <a:gd name="connsiteX32" fmla="*/ 421602 w 708186"/>
                    <a:gd name="connsiteY32" fmla="*/ 619201 h 1827841"/>
                    <a:gd name="connsiteX33" fmla="*/ 461059 w 708186"/>
                    <a:gd name="connsiteY33" fmla="*/ 633738 h 1827841"/>
                    <a:gd name="connsiteX34" fmla="*/ 475596 w 708186"/>
                    <a:gd name="connsiteY34" fmla="*/ 652428 h 1827841"/>
                    <a:gd name="connsiteX35" fmla="*/ 494286 w 708186"/>
                    <a:gd name="connsiteY35" fmla="*/ 654505 h 1827841"/>
                    <a:gd name="connsiteX36" fmla="*/ 498440 w 708186"/>
                    <a:gd name="connsiteY36" fmla="*/ 639968 h 1827841"/>
                    <a:gd name="connsiteX37" fmla="*/ 529590 w 708186"/>
                    <a:gd name="connsiteY37" fmla="*/ 656581 h 1827841"/>
                    <a:gd name="connsiteX38" fmla="*/ 562817 w 708186"/>
                    <a:gd name="connsiteY38" fmla="*/ 635814 h 1827841"/>
                    <a:gd name="connsiteX39" fmla="*/ 612658 w 708186"/>
                    <a:gd name="connsiteY39" fmla="*/ 637891 h 1827841"/>
                    <a:gd name="connsiteX40" fmla="*/ 627195 w 708186"/>
                    <a:gd name="connsiteY40" fmla="*/ 658658 h 1827841"/>
                    <a:gd name="connsiteX41" fmla="*/ 631348 w 708186"/>
                    <a:gd name="connsiteY41" fmla="*/ 716805 h 1827841"/>
                    <a:gd name="connsiteX42" fmla="*/ 631348 w 708186"/>
                    <a:gd name="connsiteY42" fmla="*/ 760416 h 1827841"/>
                    <a:gd name="connsiteX43" fmla="*/ 620965 w 708186"/>
                    <a:gd name="connsiteY43" fmla="*/ 772876 h 1827841"/>
                    <a:gd name="connsiteX44" fmla="*/ 587738 w 708186"/>
                    <a:gd name="connsiteY44" fmla="*/ 789490 h 1827841"/>
                    <a:gd name="connsiteX45" fmla="*/ 591891 w 708186"/>
                    <a:gd name="connsiteY45" fmla="*/ 818563 h 1827841"/>
                    <a:gd name="connsiteX46" fmla="*/ 612658 w 708186"/>
                    <a:gd name="connsiteY46" fmla="*/ 839330 h 1827841"/>
                    <a:gd name="connsiteX47" fmla="*/ 612658 w 708186"/>
                    <a:gd name="connsiteY47" fmla="*/ 847637 h 1827841"/>
                    <a:gd name="connsiteX48" fmla="*/ 610581 w 708186"/>
                    <a:gd name="connsiteY48" fmla="*/ 868404 h 1827841"/>
                    <a:gd name="connsiteX49" fmla="*/ 614735 w 708186"/>
                    <a:gd name="connsiteY49" fmla="*/ 891248 h 1827841"/>
                    <a:gd name="connsiteX50" fmla="*/ 577354 w 708186"/>
                    <a:gd name="connsiteY50" fmla="*/ 899554 h 1827841"/>
                    <a:gd name="connsiteX51" fmla="*/ 585661 w 708186"/>
                    <a:gd name="connsiteY51" fmla="*/ 930705 h 1827841"/>
                    <a:gd name="connsiteX52" fmla="*/ 618888 w 708186"/>
                    <a:gd name="connsiteY52" fmla="*/ 932782 h 1827841"/>
                    <a:gd name="connsiteX53" fmla="*/ 629272 w 708186"/>
                    <a:gd name="connsiteY53" fmla="*/ 959778 h 1827841"/>
                    <a:gd name="connsiteX54" fmla="*/ 614735 w 708186"/>
                    <a:gd name="connsiteY54" fmla="*/ 978469 h 1827841"/>
                    <a:gd name="connsiteX55" fmla="*/ 623042 w 708186"/>
                    <a:gd name="connsiteY55" fmla="*/ 1007542 h 1827841"/>
                    <a:gd name="connsiteX56" fmla="*/ 618888 w 708186"/>
                    <a:gd name="connsiteY56" fmla="*/ 1040770 h 1827841"/>
                    <a:gd name="connsiteX57" fmla="*/ 679631 w 708186"/>
                    <a:gd name="connsiteY57" fmla="*/ 1085314 h 1827841"/>
                    <a:gd name="connsiteX58" fmla="*/ 679631 w 708186"/>
                    <a:gd name="connsiteY58" fmla="*/ 1106705 h 1827841"/>
                    <a:gd name="connsiteX59" fmla="*/ 695207 w 708186"/>
                    <a:gd name="connsiteY59" fmla="*/ 1119684 h 1827841"/>
                    <a:gd name="connsiteX60" fmla="*/ 708186 w 708186"/>
                    <a:gd name="connsiteY60" fmla="*/ 1130067 h 1827841"/>
                    <a:gd name="connsiteX61" fmla="*/ 695207 w 708186"/>
                    <a:gd name="connsiteY61" fmla="*/ 1166410 h 1827841"/>
                    <a:gd name="connsiteX62" fmla="*/ 664057 w 708186"/>
                    <a:gd name="connsiteY62" fmla="*/ 1166410 h 1827841"/>
                    <a:gd name="connsiteX63" fmla="*/ 656269 w 708186"/>
                    <a:gd name="connsiteY63" fmla="*/ 1176793 h 1827841"/>
                    <a:gd name="connsiteX64" fmla="*/ 653673 w 708186"/>
                    <a:gd name="connsiteY64" fmla="*/ 1200156 h 1827841"/>
                    <a:gd name="connsiteX65" fmla="*/ 596563 w 708186"/>
                    <a:gd name="connsiteY65" fmla="*/ 1200156 h 1827841"/>
                    <a:gd name="connsiteX66" fmla="*/ 596563 w 708186"/>
                    <a:gd name="connsiteY66" fmla="*/ 1166410 h 1827841"/>
                    <a:gd name="connsiteX67" fmla="*/ 583584 w 708186"/>
                    <a:gd name="connsiteY67" fmla="*/ 1153430 h 1827841"/>
                    <a:gd name="connsiteX68" fmla="*/ 568010 w 708186"/>
                    <a:gd name="connsiteY68" fmla="*/ 1158622 h 1827841"/>
                    <a:gd name="connsiteX69" fmla="*/ 552434 w 708186"/>
                    <a:gd name="connsiteY69" fmla="*/ 1153430 h 1827841"/>
                    <a:gd name="connsiteX70" fmla="*/ 510900 w 708186"/>
                    <a:gd name="connsiteY70" fmla="*/ 1156026 h 1827841"/>
                    <a:gd name="connsiteX71" fmla="*/ 503112 w 708186"/>
                    <a:gd name="connsiteY71" fmla="*/ 1163813 h 1827841"/>
                    <a:gd name="connsiteX72" fmla="*/ 497921 w 708186"/>
                    <a:gd name="connsiteY72" fmla="*/ 1174197 h 1827841"/>
                    <a:gd name="connsiteX73" fmla="*/ 474557 w 708186"/>
                    <a:gd name="connsiteY73" fmla="*/ 1176793 h 1827841"/>
                    <a:gd name="connsiteX74" fmla="*/ 458983 w 708186"/>
                    <a:gd name="connsiteY74" fmla="*/ 1163813 h 1827841"/>
                    <a:gd name="connsiteX75" fmla="*/ 458983 w 708186"/>
                    <a:gd name="connsiteY75" fmla="*/ 1145643 h 1827841"/>
                    <a:gd name="connsiteX76" fmla="*/ 456387 w 708186"/>
                    <a:gd name="connsiteY76" fmla="*/ 1127472 h 1827841"/>
                    <a:gd name="connsiteX77" fmla="*/ 440811 w 708186"/>
                    <a:gd name="connsiteY77" fmla="*/ 1114492 h 1827841"/>
                    <a:gd name="connsiteX78" fmla="*/ 394086 w 708186"/>
                    <a:gd name="connsiteY78" fmla="*/ 1104109 h 1827841"/>
                    <a:gd name="connsiteX79" fmla="*/ 323997 w 708186"/>
                    <a:gd name="connsiteY79" fmla="*/ 1215731 h 1827841"/>
                    <a:gd name="connsiteX80" fmla="*/ 305826 w 708186"/>
                    <a:gd name="connsiteY80" fmla="*/ 1189773 h 1827841"/>
                    <a:gd name="connsiteX81" fmla="*/ 285059 w 708186"/>
                    <a:gd name="connsiteY81" fmla="*/ 1189773 h 1827841"/>
                    <a:gd name="connsiteX82" fmla="*/ 264292 w 708186"/>
                    <a:gd name="connsiteY82" fmla="*/ 1246881 h 1827841"/>
                    <a:gd name="connsiteX83" fmla="*/ 256505 w 708186"/>
                    <a:gd name="connsiteY83" fmla="*/ 1257265 h 1827841"/>
                    <a:gd name="connsiteX84" fmla="*/ 240929 w 708186"/>
                    <a:gd name="connsiteY84" fmla="*/ 1283224 h 1827841"/>
                    <a:gd name="connsiteX85" fmla="*/ 243525 w 708186"/>
                    <a:gd name="connsiteY85" fmla="*/ 1293607 h 1827841"/>
                    <a:gd name="connsiteX86" fmla="*/ 279868 w 708186"/>
                    <a:gd name="connsiteY86" fmla="*/ 1322162 h 1827841"/>
                    <a:gd name="connsiteX87" fmla="*/ 238334 w 708186"/>
                    <a:gd name="connsiteY87" fmla="*/ 1363695 h 1827841"/>
                    <a:gd name="connsiteX88" fmla="*/ 251313 w 708186"/>
                    <a:gd name="connsiteY88" fmla="*/ 1374079 h 1827841"/>
                    <a:gd name="connsiteX89" fmla="*/ 251313 w 708186"/>
                    <a:gd name="connsiteY89" fmla="*/ 1405229 h 1827841"/>
                    <a:gd name="connsiteX90" fmla="*/ 269484 w 708186"/>
                    <a:gd name="connsiteY90" fmla="*/ 1438976 h 1827841"/>
                    <a:gd name="connsiteX91" fmla="*/ 256505 w 708186"/>
                    <a:gd name="connsiteY91" fmla="*/ 1457147 h 1827841"/>
                    <a:gd name="connsiteX92" fmla="*/ 256505 w 708186"/>
                    <a:gd name="connsiteY92" fmla="*/ 1477914 h 1827841"/>
                    <a:gd name="connsiteX93" fmla="*/ 243525 w 708186"/>
                    <a:gd name="connsiteY93" fmla="*/ 1503872 h 1827841"/>
                    <a:gd name="connsiteX94" fmla="*/ 225354 w 708186"/>
                    <a:gd name="connsiteY94" fmla="*/ 1498680 h 1827841"/>
                    <a:gd name="connsiteX95" fmla="*/ 212374 w 708186"/>
                    <a:gd name="connsiteY95" fmla="*/ 1519447 h 1827841"/>
                    <a:gd name="connsiteX96" fmla="*/ 214971 w 708186"/>
                    <a:gd name="connsiteY96" fmla="*/ 1529831 h 1827841"/>
                    <a:gd name="connsiteX97" fmla="*/ 199395 w 708186"/>
                    <a:gd name="connsiteY97" fmla="*/ 1571365 h 1827841"/>
                    <a:gd name="connsiteX98" fmla="*/ 222758 w 708186"/>
                    <a:gd name="connsiteY98" fmla="*/ 1586940 h 1827841"/>
                    <a:gd name="connsiteX99" fmla="*/ 217567 w 708186"/>
                    <a:gd name="connsiteY99" fmla="*/ 1625878 h 1827841"/>
                    <a:gd name="connsiteX100" fmla="*/ 191608 w 708186"/>
                    <a:gd name="connsiteY100" fmla="*/ 1625878 h 1827841"/>
                    <a:gd name="connsiteX101" fmla="*/ 189012 w 708186"/>
                    <a:gd name="connsiteY101" fmla="*/ 1644049 h 1827841"/>
                    <a:gd name="connsiteX102" fmla="*/ 196800 w 708186"/>
                    <a:gd name="connsiteY102" fmla="*/ 1659624 h 1827841"/>
                    <a:gd name="connsiteX103" fmla="*/ 194204 w 708186"/>
                    <a:gd name="connsiteY103" fmla="*/ 1672603 h 1827841"/>
                    <a:gd name="connsiteX104" fmla="*/ 212374 w 708186"/>
                    <a:gd name="connsiteY104" fmla="*/ 1688179 h 1827841"/>
                    <a:gd name="connsiteX105" fmla="*/ 204587 w 708186"/>
                    <a:gd name="connsiteY105" fmla="*/ 1721925 h 1827841"/>
                    <a:gd name="connsiteX106" fmla="*/ 168245 w 708186"/>
                    <a:gd name="connsiteY106" fmla="*/ 1727117 h 1827841"/>
                    <a:gd name="connsiteX107" fmla="*/ 165649 w 708186"/>
                    <a:gd name="connsiteY107" fmla="*/ 1745288 h 1827841"/>
                    <a:gd name="connsiteX108" fmla="*/ 144882 w 708186"/>
                    <a:gd name="connsiteY108" fmla="*/ 1737500 h 1827841"/>
                    <a:gd name="connsiteX109" fmla="*/ 118923 w 708186"/>
                    <a:gd name="connsiteY109" fmla="*/ 1750480 h 1827841"/>
                    <a:gd name="connsiteX110" fmla="*/ 108540 w 708186"/>
                    <a:gd name="connsiteY110" fmla="*/ 1779034 h 1827841"/>
                    <a:gd name="connsiteX111" fmla="*/ 82581 w 708186"/>
                    <a:gd name="connsiteY111" fmla="*/ 1786821 h 1827841"/>
                    <a:gd name="connsiteX112" fmla="*/ 69602 w 708186"/>
                    <a:gd name="connsiteY112" fmla="*/ 1802397 h 1827841"/>
                    <a:gd name="connsiteX113" fmla="*/ 35855 w 708186"/>
                    <a:gd name="connsiteY113" fmla="*/ 1810184 h 1827841"/>
                    <a:gd name="connsiteX114" fmla="*/ 28068 w 708186"/>
                    <a:gd name="connsiteY114" fmla="*/ 1823164 h 1827841"/>
                    <a:gd name="connsiteX115" fmla="*/ 0 w 708186"/>
                    <a:gd name="connsiteY115" fmla="*/ 1827841 h 1827841"/>
                    <a:gd name="connsiteX116" fmla="*/ 0 w 708186"/>
                    <a:gd name="connsiteY116" fmla="*/ 124694 h 1827841"/>
                    <a:gd name="connsiteX117" fmla="*/ 12493 w 708186"/>
                    <a:gd name="connsiteY117" fmla="*/ 115949 h 1827841"/>
                    <a:gd name="connsiteX118" fmla="*/ 54027 w 708186"/>
                    <a:gd name="connsiteY118" fmla="*/ 133255 h 1827841"/>
                    <a:gd name="connsiteX119" fmla="*/ 66140 w 708186"/>
                    <a:gd name="connsiteY119" fmla="*/ 122871 h 1827841"/>
                    <a:gd name="connsiteX120" fmla="*/ 81716 w 708186"/>
                    <a:gd name="connsiteY120" fmla="*/ 124602 h 1827841"/>
                    <a:gd name="connsiteX121" fmla="*/ 83447 w 708186"/>
                    <a:gd name="connsiteY121" fmla="*/ 134985 h 1827841"/>
                    <a:gd name="connsiteX122" fmla="*/ 92099 w 708186"/>
                    <a:gd name="connsiteY122" fmla="*/ 134985 h 1827841"/>
                    <a:gd name="connsiteX123" fmla="*/ 99022 w 708186"/>
                    <a:gd name="connsiteY123" fmla="*/ 145369 h 1827841"/>
                    <a:gd name="connsiteX124" fmla="*/ 107674 w 708186"/>
                    <a:gd name="connsiteY124" fmla="*/ 145369 h 1827841"/>
                    <a:gd name="connsiteX125" fmla="*/ 109405 w 708186"/>
                    <a:gd name="connsiteY125" fmla="*/ 164405 h 1827841"/>
                    <a:gd name="connsiteX126" fmla="*/ 99022 w 708186"/>
                    <a:gd name="connsiteY126" fmla="*/ 183441 h 1827841"/>
                    <a:gd name="connsiteX127" fmla="*/ 100752 w 708186"/>
                    <a:gd name="connsiteY127" fmla="*/ 193825 h 1827841"/>
                    <a:gd name="connsiteX128" fmla="*/ 88638 w 708186"/>
                    <a:gd name="connsiteY128" fmla="*/ 212861 h 1827841"/>
                    <a:gd name="connsiteX129" fmla="*/ 138826 w 708186"/>
                    <a:gd name="connsiteY129" fmla="*/ 235359 h 1827841"/>
                    <a:gd name="connsiteX130" fmla="*/ 150939 w 708186"/>
                    <a:gd name="connsiteY130" fmla="*/ 231897 h 1827841"/>
                    <a:gd name="connsiteX131" fmla="*/ 150939 w 708186"/>
                    <a:gd name="connsiteY131" fmla="*/ 218053 h 1827841"/>
                    <a:gd name="connsiteX132" fmla="*/ 173437 w 708186"/>
                    <a:gd name="connsiteY132" fmla="*/ 190364 h 1827841"/>
                    <a:gd name="connsiteX133" fmla="*/ 190742 w 708186"/>
                    <a:gd name="connsiteY133" fmla="*/ 190364 h 1827841"/>
                    <a:gd name="connsiteX134" fmla="*/ 214971 w 708186"/>
                    <a:gd name="connsiteY134" fmla="*/ 193825 h 1827841"/>
                    <a:gd name="connsiteX135" fmla="*/ 244390 w 708186"/>
                    <a:gd name="connsiteY135" fmla="*/ 188633 h 1827841"/>
                    <a:gd name="connsiteX136" fmla="*/ 261696 w 708186"/>
                    <a:gd name="connsiteY136" fmla="*/ 173058 h 1827841"/>
                    <a:gd name="connsiteX137" fmla="*/ 285924 w 708186"/>
                    <a:gd name="connsiteY137" fmla="*/ 174788 h 1827841"/>
                    <a:gd name="connsiteX138" fmla="*/ 294577 w 708186"/>
                    <a:gd name="connsiteY138" fmla="*/ 167866 h 1827841"/>
                    <a:gd name="connsiteX139" fmla="*/ 313614 w 708186"/>
                    <a:gd name="connsiteY139" fmla="*/ 179980 h 1827841"/>
                    <a:gd name="connsiteX140" fmla="*/ 318806 w 708186"/>
                    <a:gd name="connsiteY140" fmla="*/ 199017 h 1827841"/>
                    <a:gd name="connsiteX141" fmla="*/ 336111 w 708186"/>
                    <a:gd name="connsiteY141" fmla="*/ 185172 h 1827841"/>
                    <a:gd name="connsiteX142" fmla="*/ 330920 w 708186"/>
                    <a:gd name="connsiteY142" fmla="*/ 169597 h 1827841"/>
                    <a:gd name="connsiteX143" fmla="*/ 336111 w 708186"/>
                    <a:gd name="connsiteY143" fmla="*/ 159213 h 1827841"/>
                    <a:gd name="connsiteX144" fmla="*/ 330920 w 708186"/>
                    <a:gd name="connsiteY144" fmla="*/ 133255 h 1827841"/>
                    <a:gd name="connsiteX145" fmla="*/ 349955 w 708186"/>
                    <a:gd name="connsiteY145" fmla="*/ 114218 h 1827841"/>
                    <a:gd name="connsiteX146" fmla="*/ 362070 w 708186"/>
                    <a:gd name="connsiteY146" fmla="*/ 109026 h 1827841"/>
                    <a:gd name="connsiteX147" fmla="*/ 394952 w 708186"/>
                    <a:gd name="connsiteY147" fmla="*/ 91721 h 1827841"/>
                    <a:gd name="connsiteX148" fmla="*/ 398412 w 708186"/>
                    <a:gd name="connsiteY148" fmla="*/ 60570 h 1827841"/>
                    <a:gd name="connsiteX149" fmla="*/ 410526 w 708186"/>
                    <a:gd name="connsiteY149" fmla="*/ 36342 h 1827841"/>
                    <a:gd name="connsiteX0" fmla="*/ 781974 w 975799"/>
                    <a:gd name="connsiteY0" fmla="*/ 0 h 1827841"/>
                    <a:gd name="connsiteX1" fmla="*/ 790626 w 975799"/>
                    <a:gd name="connsiteY1" fmla="*/ 6922 h 1827841"/>
                    <a:gd name="connsiteX2" fmla="*/ 830430 w 975799"/>
                    <a:gd name="connsiteY2" fmla="*/ 10384 h 1827841"/>
                    <a:gd name="connsiteX3" fmla="*/ 832160 w 975799"/>
                    <a:gd name="connsiteY3" fmla="*/ 31150 h 1827841"/>
                    <a:gd name="connsiteX4" fmla="*/ 839083 w 975799"/>
                    <a:gd name="connsiteY4" fmla="*/ 43264 h 1827841"/>
                    <a:gd name="connsiteX5" fmla="*/ 846005 w 975799"/>
                    <a:gd name="connsiteY5" fmla="*/ 107296 h 1827841"/>
                    <a:gd name="connsiteX6" fmla="*/ 847736 w 975799"/>
                    <a:gd name="connsiteY6" fmla="*/ 117679 h 1827841"/>
                    <a:gd name="connsiteX7" fmla="*/ 851197 w 975799"/>
                    <a:gd name="connsiteY7" fmla="*/ 128063 h 1827841"/>
                    <a:gd name="connsiteX8" fmla="*/ 868503 w 975799"/>
                    <a:gd name="connsiteY8" fmla="*/ 128063 h 1827841"/>
                    <a:gd name="connsiteX9" fmla="*/ 868503 w 975799"/>
                    <a:gd name="connsiteY9" fmla="*/ 148830 h 1827841"/>
                    <a:gd name="connsiteX10" fmla="*/ 903115 w 975799"/>
                    <a:gd name="connsiteY10" fmla="*/ 173058 h 1827841"/>
                    <a:gd name="connsiteX11" fmla="*/ 920420 w 975799"/>
                    <a:gd name="connsiteY11" fmla="*/ 169597 h 1827841"/>
                    <a:gd name="connsiteX12" fmla="*/ 930804 w 975799"/>
                    <a:gd name="connsiteY12" fmla="*/ 188633 h 1827841"/>
                    <a:gd name="connsiteX13" fmla="*/ 923882 w 975799"/>
                    <a:gd name="connsiteY13" fmla="*/ 214592 h 1827841"/>
                    <a:gd name="connsiteX14" fmla="*/ 930804 w 975799"/>
                    <a:gd name="connsiteY14" fmla="*/ 231897 h 1827841"/>
                    <a:gd name="connsiteX15" fmla="*/ 929073 w 975799"/>
                    <a:gd name="connsiteY15" fmla="*/ 249203 h 1827841"/>
                    <a:gd name="connsiteX16" fmla="*/ 911768 w 975799"/>
                    <a:gd name="connsiteY16" fmla="*/ 257856 h 1827841"/>
                    <a:gd name="connsiteX17" fmla="*/ 911768 w 975799"/>
                    <a:gd name="connsiteY17" fmla="*/ 268240 h 1827841"/>
                    <a:gd name="connsiteX18" fmla="*/ 925613 w 975799"/>
                    <a:gd name="connsiteY18" fmla="*/ 273431 h 1827841"/>
                    <a:gd name="connsiteX19" fmla="*/ 930706 w 975799"/>
                    <a:gd name="connsiteY19" fmla="*/ 303993 h 1827841"/>
                    <a:gd name="connsiteX20" fmla="*/ 863657 w 975799"/>
                    <a:gd name="connsiteY20" fmla="*/ 324310 h 1827841"/>
                    <a:gd name="connsiteX21" fmla="*/ 849121 w 975799"/>
                    <a:gd name="connsiteY21" fmla="*/ 345077 h 1827841"/>
                    <a:gd name="connsiteX22" fmla="*/ 824200 w 975799"/>
                    <a:gd name="connsiteY22" fmla="*/ 338847 h 1827841"/>
                    <a:gd name="connsiteX23" fmla="*/ 790973 w 975799"/>
                    <a:gd name="connsiteY23" fmla="*/ 351307 h 1827841"/>
                    <a:gd name="connsiteX24" fmla="*/ 790973 w 975799"/>
                    <a:gd name="connsiteY24" fmla="*/ 372074 h 1827841"/>
                    <a:gd name="connsiteX25" fmla="*/ 786820 w 975799"/>
                    <a:gd name="connsiteY25" fmla="*/ 401148 h 1827841"/>
                    <a:gd name="connsiteX26" fmla="*/ 745286 w 975799"/>
                    <a:gd name="connsiteY26" fmla="*/ 409455 h 1827841"/>
                    <a:gd name="connsiteX27" fmla="*/ 736979 w 975799"/>
                    <a:gd name="connsiteY27" fmla="*/ 426068 h 1827841"/>
                    <a:gd name="connsiteX28" fmla="*/ 712059 w 975799"/>
                    <a:gd name="connsiteY28" fmla="*/ 453065 h 1827841"/>
                    <a:gd name="connsiteX29" fmla="*/ 705829 w 975799"/>
                    <a:gd name="connsiteY29" fmla="*/ 469679 h 1827841"/>
                    <a:gd name="connsiteX30" fmla="*/ 712059 w 975799"/>
                    <a:gd name="connsiteY30" fmla="*/ 492523 h 1827841"/>
                    <a:gd name="connsiteX31" fmla="*/ 693368 w 975799"/>
                    <a:gd name="connsiteY31" fmla="*/ 521596 h 1827841"/>
                    <a:gd name="connsiteX32" fmla="*/ 689215 w 975799"/>
                    <a:gd name="connsiteY32" fmla="*/ 619201 h 1827841"/>
                    <a:gd name="connsiteX33" fmla="*/ 728672 w 975799"/>
                    <a:gd name="connsiteY33" fmla="*/ 633738 h 1827841"/>
                    <a:gd name="connsiteX34" fmla="*/ 743209 w 975799"/>
                    <a:gd name="connsiteY34" fmla="*/ 652428 h 1827841"/>
                    <a:gd name="connsiteX35" fmla="*/ 761899 w 975799"/>
                    <a:gd name="connsiteY35" fmla="*/ 654505 h 1827841"/>
                    <a:gd name="connsiteX36" fmla="*/ 766053 w 975799"/>
                    <a:gd name="connsiteY36" fmla="*/ 639968 h 1827841"/>
                    <a:gd name="connsiteX37" fmla="*/ 797203 w 975799"/>
                    <a:gd name="connsiteY37" fmla="*/ 656581 h 1827841"/>
                    <a:gd name="connsiteX38" fmla="*/ 830430 w 975799"/>
                    <a:gd name="connsiteY38" fmla="*/ 635814 h 1827841"/>
                    <a:gd name="connsiteX39" fmla="*/ 880271 w 975799"/>
                    <a:gd name="connsiteY39" fmla="*/ 637891 h 1827841"/>
                    <a:gd name="connsiteX40" fmla="*/ 894808 w 975799"/>
                    <a:gd name="connsiteY40" fmla="*/ 658658 h 1827841"/>
                    <a:gd name="connsiteX41" fmla="*/ 898961 w 975799"/>
                    <a:gd name="connsiteY41" fmla="*/ 716805 h 1827841"/>
                    <a:gd name="connsiteX42" fmla="*/ 898961 w 975799"/>
                    <a:gd name="connsiteY42" fmla="*/ 760416 h 1827841"/>
                    <a:gd name="connsiteX43" fmla="*/ 888578 w 975799"/>
                    <a:gd name="connsiteY43" fmla="*/ 772876 h 1827841"/>
                    <a:gd name="connsiteX44" fmla="*/ 855351 w 975799"/>
                    <a:gd name="connsiteY44" fmla="*/ 789490 h 1827841"/>
                    <a:gd name="connsiteX45" fmla="*/ 859504 w 975799"/>
                    <a:gd name="connsiteY45" fmla="*/ 818563 h 1827841"/>
                    <a:gd name="connsiteX46" fmla="*/ 880271 w 975799"/>
                    <a:gd name="connsiteY46" fmla="*/ 839330 h 1827841"/>
                    <a:gd name="connsiteX47" fmla="*/ 880271 w 975799"/>
                    <a:gd name="connsiteY47" fmla="*/ 847637 h 1827841"/>
                    <a:gd name="connsiteX48" fmla="*/ 878194 w 975799"/>
                    <a:gd name="connsiteY48" fmla="*/ 868404 h 1827841"/>
                    <a:gd name="connsiteX49" fmla="*/ 882348 w 975799"/>
                    <a:gd name="connsiteY49" fmla="*/ 891248 h 1827841"/>
                    <a:gd name="connsiteX50" fmla="*/ 844967 w 975799"/>
                    <a:gd name="connsiteY50" fmla="*/ 899554 h 1827841"/>
                    <a:gd name="connsiteX51" fmla="*/ 853274 w 975799"/>
                    <a:gd name="connsiteY51" fmla="*/ 930705 h 1827841"/>
                    <a:gd name="connsiteX52" fmla="*/ 886501 w 975799"/>
                    <a:gd name="connsiteY52" fmla="*/ 932782 h 1827841"/>
                    <a:gd name="connsiteX53" fmla="*/ 896885 w 975799"/>
                    <a:gd name="connsiteY53" fmla="*/ 959778 h 1827841"/>
                    <a:gd name="connsiteX54" fmla="*/ 882348 w 975799"/>
                    <a:gd name="connsiteY54" fmla="*/ 978469 h 1827841"/>
                    <a:gd name="connsiteX55" fmla="*/ 890655 w 975799"/>
                    <a:gd name="connsiteY55" fmla="*/ 1007542 h 1827841"/>
                    <a:gd name="connsiteX56" fmla="*/ 886501 w 975799"/>
                    <a:gd name="connsiteY56" fmla="*/ 1040770 h 1827841"/>
                    <a:gd name="connsiteX57" fmla="*/ 947244 w 975799"/>
                    <a:gd name="connsiteY57" fmla="*/ 1085314 h 1827841"/>
                    <a:gd name="connsiteX58" fmla="*/ 947244 w 975799"/>
                    <a:gd name="connsiteY58" fmla="*/ 1106705 h 1827841"/>
                    <a:gd name="connsiteX59" fmla="*/ 962820 w 975799"/>
                    <a:gd name="connsiteY59" fmla="*/ 1119684 h 1827841"/>
                    <a:gd name="connsiteX60" fmla="*/ 975799 w 975799"/>
                    <a:gd name="connsiteY60" fmla="*/ 1130067 h 1827841"/>
                    <a:gd name="connsiteX61" fmla="*/ 962820 w 975799"/>
                    <a:gd name="connsiteY61" fmla="*/ 1166410 h 1827841"/>
                    <a:gd name="connsiteX62" fmla="*/ 931670 w 975799"/>
                    <a:gd name="connsiteY62" fmla="*/ 1166410 h 1827841"/>
                    <a:gd name="connsiteX63" fmla="*/ 923882 w 975799"/>
                    <a:gd name="connsiteY63" fmla="*/ 1176793 h 1827841"/>
                    <a:gd name="connsiteX64" fmla="*/ 921286 w 975799"/>
                    <a:gd name="connsiteY64" fmla="*/ 1200156 h 1827841"/>
                    <a:gd name="connsiteX65" fmla="*/ 864176 w 975799"/>
                    <a:gd name="connsiteY65" fmla="*/ 1200156 h 1827841"/>
                    <a:gd name="connsiteX66" fmla="*/ 864176 w 975799"/>
                    <a:gd name="connsiteY66" fmla="*/ 1166410 h 1827841"/>
                    <a:gd name="connsiteX67" fmla="*/ 851197 w 975799"/>
                    <a:gd name="connsiteY67" fmla="*/ 1153430 h 1827841"/>
                    <a:gd name="connsiteX68" fmla="*/ 835623 w 975799"/>
                    <a:gd name="connsiteY68" fmla="*/ 1158622 h 1827841"/>
                    <a:gd name="connsiteX69" fmla="*/ 820047 w 975799"/>
                    <a:gd name="connsiteY69" fmla="*/ 1153430 h 1827841"/>
                    <a:gd name="connsiteX70" fmla="*/ 778513 w 975799"/>
                    <a:gd name="connsiteY70" fmla="*/ 1156026 h 1827841"/>
                    <a:gd name="connsiteX71" fmla="*/ 770725 w 975799"/>
                    <a:gd name="connsiteY71" fmla="*/ 1163813 h 1827841"/>
                    <a:gd name="connsiteX72" fmla="*/ 765534 w 975799"/>
                    <a:gd name="connsiteY72" fmla="*/ 1174197 h 1827841"/>
                    <a:gd name="connsiteX73" fmla="*/ 742170 w 975799"/>
                    <a:gd name="connsiteY73" fmla="*/ 1176793 h 1827841"/>
                    <a:gd name="connsiteX74" fmla="*/ 726596 w 975799"/>
                    <a:gd name="connsiteY74" fmla="*/ 1163813 h 1827841"/>
                    <a:gd name="connsiteX75" fmla="*/ 726596 w 975799"/>
                    <a:gd name="connsiteY75" fmla="*/ 1145643 h 1827841"/>
                    <a:gd name="connsiteX76" fmla="*/ 724000 w 975799"/>
                    <a:gd name="connsiteY76" fmla="*/ 1127472 h 1827841"/>
                    <a:gd name="connsiteX77" fmla="*/ 708424 w 975799"/>
                    <a:gd name="connsiteY77" fmla="*/ 1114492 h 1827841"/>
                    <a:gd name="connsiteX78" fmla="*/ 661699 w 975799"/>
                    <a:gd name="connsiteY78" fmla="*/ 1104109 h 1827841"/>
                    <a:gd name="connsiteX79" fmla="*/ 591610 w 975799"/>
                    <a:gd name="connsiteY79" fmla="*/ 1215731 h 1827841"/>
                    <a:gd name="connsiteX80" fmla="*/ 573439 w 975799"/>
                    <a:gd name="connsiteY80" fmla="*/ 1189773 h 1827841"/>
                    <a:gd name="connsiteX81" fmla="*/ 552672 w 975799"/>
                    <a:gd name="connsiteY81" fmla="*/ 1189773 h 1827841"/>
                    <a:gd name="connsiteX82" fmla="*/ 531905 w 975799"/>
                    <a:gd name="connsiteY82" fmla="*/ 1246881 h 1827841"/>
                    <a:gd name="connsiteX83" fmla="*/ 524118 w 975799"/>
                    <a:gd name="connsiteY83" fmla="*/ 1257265 h 1827841"/>
                    <a:gd name="connsiteX84" fmla="*/ 508542 w 975799"/>
                    <a:gd name="connsiteY84" fmla="*/ 1283224 h 1827841"/>
                    <a:gd name="connsiteX85" fmla="*/ 511138 w 975799"/>
                    <a:gd name="connsiteY85" fmla="*/ 1293607 h 1827841"/>
                    <a:gd name="connsiteX86" fmla="*/ 547481 w 975799"/>
                    <a:gd name="connsiteY86" fmla="*/ 1322162 h 1827841"/>
                    <a:gd name="connsiteX87" fmla="*/ 505947 w 975799"/>
                    <a:gd name="connsiteY87" fmla="*/ 1363695 h 1827841"/>
                    <a:gd name="connsiteX88" fmla="*/ 518926 w 975799"/>
                    <a:gd name="connsiteY88" fmla="*/ 1374079 h 1827841"/>
                    <a:gd name="connsiteX89" fmla="*/ 518926 w 975799"/>
                    <a:gd name="connsiteY89" fmla="*/ 1405229 h 1827841"/>
                    <a:gd name="connsiteX90" fmla="*/ 537097 w 975799"/>
                    <a:gd name="connsiteY90" fmla="*/ 1438976 h 1827841"/>
                    <a:gd name="connsiteX91" fmla="*/ 524118 w 975799"/>
                    <a:gd name="connsiteY91" fmla="*/ 1457147 h 1827841"/>
                    <a:gd name="connsiteX92" fmla="*/ 524118 w 975799"/>
                    <a:gd name="connsiteY92" fmla="*/ 1477914 h 1827841"/>
                    <a:gd name="connsiteX93" fmla="*/ 511138 w 975799"/>
                    <a:gd name="connsiteY93" fmla="*/ 1503872 h 1827841"/>
                    <a:gd name="connsiteX94" fmla="*/ 492967 w 975799"/>
                    <a:gd name="connsiteY94" fmla="*/ 1498680 h 1827841"/>
                    <a:gd name="connsiteX95" fmla="*/ 479987 w 975799"/>
                    <a:gd name="connsiteY95" fmla="*/ 1519447 h 1827841"/>
                    <a:gd name="connsiteX96" fmla="*/ 482584 w 975799"/>
                    <a:gd name="connsiteY96" fmla="*/ 1529831 h 1827841"/>
                    <a:gd name="connsiteX97" fmla="*/ 467008 w 975799"/>
                    <a:gd name="connsiteY97" fmla="*/ 1571365 h 1827841"/>
                    <a:gd name="connsiteX98" fmla="*/ 490371 w 975799"/>
                    <a:gd name="connsiteY98" fmla="*/ 1586940 h 1827841"/>
                    <a:gd name="connsiteX99" fmla="*/ 485180 w 975799"/>
                    <a:gd name="connsiteY99" fmla="*/ 1625878 h 1827841"/>
                    <a:gd name="connsiteX100" fmla="*/ 459221 w 975799"/>
                    <a:gd name="connsiteY100" fmla="*/ 1625878 h 1827841"/>
                    <a:gd name="connsiteX101" fmla="*/ 456625 w 975799"/>
                    <a:gd name="connsiteY101" fmla="*/ 1644049 h 1827841"/>
                    <a:gd name="connsiteX102" fmla="*/ 464413 w 975799"/>
                    <a:gd name="connsiteY102" fmla="*/ 1659624 h 1827841"/>
                    <a:gd name="connsiteX103" fmla="*/ 461817 w 975799"/>
                    <a:gd name="connsiteY103" fmla="*/ 1672603 h 1827841"/>
                    <a:gd name="connsiteX104" fmla="*/ 479987 w 975799"/>
                    <a:gd name="connsiteY104" fmla="*/ 1688179 h 1827841"/>
                    <a:gd name="connsiteX105" fmla="*/ 472200 w 975799"/>
                    <a:gd name="connsiteY105" fmla="*/ 1721925 h 1827841"/>
                    <a:gd name="connsiteX106" fmla="*/ 435858 w 975799"/>
                    <a:gd name="connsiteY106" fmla="*/ 1727117 h 1827841"/>
                    <a:gd name="connsiteX107" fmla="*/ 433262 w 975799"/>
                    <a:gd name="connsiteY107" fmla="*/ 1745288 h 1827841"/>
                    <a:gd name="connsiteX108" fmla="*/ 412495 w 975799"/>
                    <a:gd name="connsiteY108" fmla="*/ 1737500 h 1827841"/>
                    <a:gd name="connsiteX109" fmla="*/ 386536 w 975799"/>
                    <a:gd name="connsiteY109" fmla="*/ 1750480 h 1827841"/>
                    <a:gd name="connsiteX110" fmla="*/ 376153 w 975799"/>
                    <a:gd name="connsiteY110" fmla="*/ 1779034 h 1827841"/>
                    <a:gd name="connsiteX111" fmla="*/ 350194 w 975799"/>
                    <a:gd name="connsiteY111" fmla="*/ 1786821 h 1827841"/>
                    <a:gd name="connsiteX112" fmla="*/ 337215 w 975799"/>
                    <a:gd name="connsiteY112" fmla="*/ 1802397 h 1827841"/>
                    <a:gd name="connsiteX113" fmla="*/ 303468 w 975799"/>
                    <a:gd name="connsiteY113" fmla="*/ 1810184 h 1827841"/>
                    <a:gd name="connsiteX114" fmla="*/ 295681 w 975799"/>
                    <a:gd name="connsiteY114" fmla="*/ 1823164 h 1827841"/>
                    <a:gd name="connsiteX115" fmla="*/ 267613 w 975799"/>
                    <a:gd name="connsiteY115" fmla="*/ 1827841 h 1827841"/>
                    <a:gd name="connsiteX116" fmla="*/ 0 w 975799"/>
                    <a:gd name="connsiteY116" fmla="*/ 697189 h 1827841"/>
                    <a:gd name="connsiteX117" fmla="*/ 267613 w 975799"/>
                    <a:gd name="connsiteY117" fmla="*/ 124694 h 1827841"/>
                    <a:gd name="connsiteX118" fmla="*/ 280106 w 975799"/>
                    <a:gd name="connsiteY118" fmla="*/ 115949 h 1827841"/>
                    <a:gd name="connsiteX119" fmla="*/ 321640 w 975799"/>
                    <a:gd name="connsiteY119" fmla="*/ 133255 h 1827841"/>
                    <a:gd name="connsiteX120" fmla="*/ 333753 w 975799"/>
                    <a:gd name="connsiteY120" fmla="*/ 122871 h 1827841"/>
                    <a:gd name="connsiteX121" fmla="*/ 349329 w 975799"/>
                    <a:gd name="connsiteY121" fmla="*/ 124602 h 1827841"/>
                    <a:gd name="connsiteX122" fmla="*/ 351060 w 975799"/>
                    <a:gd name="connsiteY122" fmla="*/ 134985 h 1827841"/>
                    <a:gd name="connsiteX123" fmla="*/ 359712 w 975799"/>
                    <a:gd name="connsiteY123" fmla="*/ 134985 h 1827841"/>
                    <a:gd name="connsiteX124" fmla="*/ 366635 w 975799"/>
                    <a:gd name="connsiteY124" fmla="*/ 145369 h 1827841"/>
                    <a:gd name="connsiteX125" fmla="*/ 375287 w 975799"/>
                    <a:gd name="connsiteY125" fmla="*/ 145369 h 1827841"/>
                    <a:gd name="connsiteX126" fmla="*/ 377018 w 975799"/>
                    <a:gd name="connsiteY126" fmla="*/ 164405 h 1827841"/>
                    <a:gd name="connsiteX127" fmla="*/ 366635 w 975799"/>
                    <a:gd name="connsiteY127" fmla="*/ 183441 h 1827841"/>
                    <a:gd name="connsiteX128" fmla="*/ 368365 w 975799"/>
                    <a:gd name="connsiteY128" fmla="*/ 193825 h 1827841"/>
                    <a:gd name="connsiteX129" fmla="*/ 356251 w 975799"/>
                    <a:gd name="connsiteY129" fmla="*/ 212861 h 1827841"/>
                    <a:gd name="connsiteX130" fmla="*/ 406439 w 975799"/>
                    <a:gd name="connsiteY130" fmla="*/ 235359 h 1827841"/>
                    <a:gd name="connsiteX131" fmla="*/ 418552 w 975799"/>
                    <a:gd name="connsiteY131" fmla="*/ 231897 h 1827841"/>
                    <a:gd name="connsiteX132" fmla="*/ 418552 w 975799"/>
                    <a:gd name="connsiteY132" fmla="*/ 218053 h 1827841"/>
                    <a:gd name="connsiteX133" fmla="*/ 441050 w 975799"/>
                    <a:gd name="connsiteY133" fmla="*/ 190364 h 1827841"/>
                    <a:gd name="connsiteX134" fmla="*/ 458355 w 975799"/>
                    <a:gd name="connsiteY134" fmla="*/ 190364 h 1827841"/>
                    <a:gd name="connsiteX135" fmla="*/ 482584 w 975799"/>
                    <a:gd name="connsiteY135" fmla="*/ 193825 h 1827841"/>
                    <a:gd name="connsiteX136" fmla="*/ 512003 w 975799"/>
                    <a:gd name="connsiteY136" fmla="*/ 188633 h 1827841"/>
                    <a:gd name="connsiteX137" fmla="*/ 529309 w 975799"/>
                    <a:gd name="connsiteY137" fmla="*/ 173058 h 1827841"/>
                    <a:gd name="connsiteX138" fmla="*/ 553537 w 975799"/>
                    <a:gd name="connsiteY138" fmla="*/ 174788 h 1827841"/>
                    <a:gd name="connsiteX139" fmla="*/ 562190 w 975799"/>
                    <a:gd name="connsiteY139" fmla="*/ 167866 h 1827841"/>
                    <a:gd name="connsiteX140" fmla="*/ 581227 w 975799"/>
                    <a:gd name="connsiteY140" fmla="*/ 179980 h 1827841"/>
                    <a:gd name="connsiteX141" fmla="*/ 586419 w 975799"/>
                    <a:gd name="connsiteY141" fmla="*/ 199017 h 1827841"/>
                    <a:gd name="connsiteX142" fmla="*/ 603724 w 975799"/>
                    <a:gd name="connsiteY142" fmla="*/ 185172 h 1827841"/>
                    <a:gd name="connsiteX143" fmla="*/ 598533 w 975799"/>
                    <a:gd name="connsiteY143" fmla="*/ 169597 h 1827841"/>
                    <a:gd name="connsiteX144" fmla="*/ 603724 w 975799"/>
                    <a:gd name="connsiteY144" fmla="*/ 159213 h 1827841"/>
                    <a:gd name="connsiteX145" fmla="*/ 598533 w 975799"/>
                    <a:gd name="connsiteY145" fmla="*/ 133255 h 1827841"/>
                    <a:gd name="connsiteX146" fmla="*/ 617568 w 975799"/>
                    <a:gd name="connsiteY146" fmla="*/ 114218 h 1827841"/>
                    <a:gd name="connsiteX147" fmla="*/ 629683 w 975799"/>
                    <a:gd name="connsiteY147" fmla="*/ 109026 h 1827841"/>
                    <a:gd name="connsiteX148" fmla="*/ 662565 w 975799"/>
                    <a:gd name="connsiteY148" fmla="*/ 91721 h 1827841"/>
                    <a:gd name="connsiteX149" fmla="*/ 666025 w 975799"/>
                    <a:gd name="connsiteY149" fmla="*/ 60570 h 1827841"/>
                    <a:gd name="connsiteX150" fmla="*/ 678139 w 975799"/>
                    <a:gd name="connsiteY150" fmla="*/ 36342 h 1827841"/>
                    <a:gd name="connsiteX151" fmla="*/ 781974 w 975799"/>
                    <a:gd name="connsiteY151" fmla="*/ 0 h 1827841"/>
                    <a:gd name="connsiteX0" fmla="*/ 0 w 975799"/>
                    <a:gd name="connsiteY0" fmla="*/ 697189 h 1827841"/>
                    <a:gd name="connsiteX1" fmla="*/ 267613 w 975799"/>
                    <a:gd name="connsiteY1" fmla="*/ 124694 h 1827841"/>
                    <a:gd name="connsiteX2" fmla="*/ 280106 w 975799"/>
                    <a:gd name="connsiteY2" fmla="*/ 115949 h 1827841"/>
                    <a:gd name="connsiteX3" fmla="*/ 321640 w 975799"/>
                    <a:gd name="connsiteY3" fmla="*/ 133255 h 1827841"/>
                    <a:gd name="connsiteX4" fmla="*/ 333753 w 975799"/>
                    <a:gd name="connsiteY4" fmla="*/ 122871 h 1827841"/>
                    <a:gd name="connsiteX5" fmla="*/ 349329 w 975799"/>
                    <a:gd name="connsiteY5" fmla="*/ 124602 h 1827841"/>
                    <a:gd name="connsiteX6" fmla="*/ 351060 w 975799"/>
                    <a:gd name="connsiteY6" fmla="*/ 134985 h 1827841"/>
                    <a:gd name="connsiteX7" fmla="*/ 359712 w 975799"/>
                    <a:gd name="connsiteY7" fmla="*/ 134985 h 1827841"/>
                    <a:gd name="connsiteX8" fmla="*/ 366635 w 975799"/>
                    <a:gd name="connsiteY8" fmla="*/ 145369 h 1827841"/>
                    <a:gd name="connsiteX9" fmla="*/ 375287 w 975799"/>
                    <a:gd name="connsiteY9" fmla="*/ 145369 h 1827841"/>
                    <a:gd name="connsiteX10" fmla="*/ 377018 w 975799"/>
                    <a:gd name="connsiteY10" fmla="*/ 164405 h 1827841"/>
                    <a:gd name="connsiteX11" fmla="*/ 366635 w 975799"/>
                    <a:gd name="connsiteY11" fmla="*/ 183441 h 1827841"/>
                    <a:gd name="connsiteX12" fmla="*/ 368365 w 975799"/>
                    <a:gd name="connsiteY12" fmla="*/ 193825 h 1827841"/>
                    <a:gd name="connsiteX13" fmla="*/ 356251 w 975799"/>
                    <a:gd name="connsiteY13" fmla="*/ 212861 h 1827841"/>
                    <a:gd name="connsiteX14" fmla="*/ 406439 w 975799"/>
                    <a:gd name="connsiteY14" fmla="*/ 235359 h 1827841"/>
                    <a:gd name="connsiteX15" fmla="*/ 418552 w 975799"/>
                    <a:gd name="connsiteY15" fmla="*/ 231897 h 1827841"/>
                    <a:gd name="connsiteX16" fmla="*/ 418552 w 975799"/>
                    <a:gd name="connsiteY16" fmla="*/ 218053 h 1827841"/>
                    <a:gd name="connsiteX17" fmla="*/ 441050 w 975799"/>
                    <a:gd name="connsiteY17" fmla="*/ 190364 h 1827841"/>
                    <a:gd name="connsiteX18" fmla="*/ 458355 w 975799"/>
                    <a:gd name="connsiteY18" fmla="*/ 190364 h 1827841"/>
                    <a:gd name="connsiteX19" fmla="*/ 482584 w 975799"/>
                    <a:gd name="connsiteY19" fmla="*/ 193825 h 1827841"/>
                    <a:gd name="connsiteX20" fmla="*/ 512003 w 975799"/>
                    <a:gd name="connsiteY20" fmla="*/ 188633 h 1827841"/>
                    <a:gd name="connsiteX21" fmla="*/ 529309 w 975799"/>
                    <a:gd name="connsiteY21" fmla="*/ 173058 h 1827841"/>
                    <a:gd name="connsiteX22" fmla="*/ 553537 w 975799"/>
                    <a:gd name="connsiteY22" fmla="*/ 174788 h 1827841"/>
                    <a:gd name="connsiteX23" fmla="*/ 562190 w 975799"/>
                    <a:gd name="connsiteY23" fmla="*/ 167866 h 1827841"/>
                    <a:gd name="connsiteX24" fmla="*/ 581227 w 975799"/>
                    <a:gd name="connsiteY24" fmla="*/ 179980 h 1827841"/>
                    <a:gd name="connsiteX25" fmla="*/ 586419 w 975799"/>
                    <a:gd name="connsiteY25" fmla="*/ 199017 h 1827841"/>
                    <a:gd name="connsiteX26" fmla="*/ 603724 w 975799"/>
                    <a:gd name="connsiteY26" fmla="*/ 185172 h 1827841"/>
                    <a:gd name="connsiteX27" fmla="*/ 598533 w 975799"/>
                    <a:gd name="connsiteY27" fmla="*/ 169597 h 1827841"/>
                    <a:gd name="connsiteX28" fmla="*/ 603724 w 975799"/>
                    <a:gd name="connsiteY28" fmla="*/ 159213 h 1827841"/>
                    <a:gd name="connsiteX29" fmla="*/ 598533 w 975799"/>
                    <a:gd name="connsiteY29" fmla="*/ 133255 h 1827841"/>
                    <a:gd name="connsiteX30" fmla="*/ 617568 w 975799"/>
                    <a:gd name="connsiteY30" fmla="*/ 114218 h 1827841"/>
                    <a:gd name="connsiteX31" fmla="*/ 629683 w 975799"/>
                    <a:gd name="connsiteY31" fmla="*/ 109026 h 1827841"/>
                    <a:gd name="connsiteX32" fmla="*/ 662565 w 975799"/>
                    <a:gd name="connsiteY32" fmla="*/ 91721 h 1827841"/>
                    <a:gd name="connsiteX33" fmla="*/ 666025 w 975799"/>
                    <a:gd name="connsiteY33" fmla="*/ 60570 h 1827841"/>
                    <a:gd name="connsiteX34" fmla="*/ 678139 w 975799"/>
                    <a:gd name="connsiteY34" fmla="*/ 36342 h 1827841"/>
                    <a:gd name="connsiteX35" fmla="*/ 781974 w 975799"/>
                    <a:gd name="connsiteY35" fmla="*/ 0 h 1827841"/>
                    <a:gd name="connsiteX36" fmla="*/ 790626 w 975799"/>
                    <a:gd name="connsiteY36" fmla="*/ 6922 h 1827841"/>
                    <a:gd name="connsiteX37" fmla="*/ 830430 w 975799"/>
                    <a:gd name="connsiteY37" fmla="*/ 10384 h 1827841"/>
                    <a:gd name="connsiteX38" fmla="*/ 832160 w 975799"/>
                    <a:gd name="connsiteY38" fmla="*/ 31150 h 1827841"/>
                    <a:gd name="connsiteX39" fmla="*/ 839083 w 975799"/>
                    <a:gd name="connsiteY39" fmla="*/ 43264 h 1827841"/>
                    <a:gd name="connsiteX40" fmla="*/ 846005 w 975799"/>
                    <a:gd name="connsiteY40" fmla="*/ 107296 h 1827841"/>
                    <a:gd name="connsiteX41" fmla="*/ 847736 w 975799"/>
                    <a:gd name="connsiteY41" fmla="*/ 117679 h 1827841"/>
                    <a:gd name="connsiteX42" fmla="*/ 851197 w 975799"/>
                    <a:gd name="connsiteY42" fmla="*/ 128063 h 1827841"/>
                    <a:gd name="connsiteX43" fmla="*/ 868503 w 975799"/>
                    <a:gd name="connsiteY43" fmla="*/ 128063 h 1827841"/>
                    <a:gd name="connsiteX44" fmla="*/ 868503 w 975799"/>
                    <a:gd name="connsiteY44" fmla="*/ 148830 h 1827841"/>
                    <a:gd name="connsiteX45" fmla="*/ 903115 w 975799"/>
                    <a:gd name="connsiteY45" fmla="*/ 173058 h 1827841"/>
                    <a:gd name="connsiteX46" fmla="*/ 920420 w 975799"/>
                    <a:gd name="connsiteY46" fmla="*/ 169597 h 1827841"/>
                    <a:gd name="connsiteX47" fmla="*/ 930804 w 975799"/>
                    <a:gd name="connsiteY47" fmla="*/ 188633 h 1827841"/>
                    <a:gd name="connsiteX48" fmla="*/ 923882 w 975799"/>
                    <a:gd name="connsiteY48" fmla="*/ 214592 h 1827841"/>
                    <a:gd name="connsiteX49" fmla="*/ 930804 w 975799"/>
                    <a:gd name="connsiteY49" fmla="*/ 231897 h 1827841"/>
                    <a:gd name="connsiteX50" fmla="*/ 929073 w 975799"/>
                    <a:gd name="connsiteY50" fmla="*/ 249203 h 1827841"/>
                    <a:gd name="connsiteX51" fmla="*/ 911768 w 975799"/>
                    <a:gd name="connsiteY51" fmla="*/ 257856 h 1827841"/>
                    <a:gd name="connsiteX52" fmla="*/ 911768 w 975799"/>
                    <a:gd name="connsiteY52" fmla="*/ 268240 h 1827841"/>
                    <a:gd name="connsiteX53" fmla="*/ 925613 w 975799"/>
                    <a:gd name="connsiteY53" fmla="*/ 273431 h 1827841"/>
                    <a:gd name="connsiteX54" fmla="*/ 930706 w 975799"/>
                    <a:gd name="connsiteY54" fmla="*/ 303993 h 1827841"/>
                    <a:gd name="connsiteX55" fmla="*/ 863657 w 975799"/>
                    <a:gd name="connsiteY55" fmla="*/ 324310 h 1827841"/>
                    <a:gd name="connsiteX56" fmla="*/ 849121 w 975799"/>
                    <a:gd name="connsiteY56" fmla="*/ 345077 h 1827841"/>
                    <a:gd name="connsiteX57" fmla="*/ 824200 w 975799"/>
                    <a:gd name="connsiteY57" fmla="*/ 338847 h 1827841"/>
                    <a:gd name="connsiteX58" fmla="*/ 790973 w 975799"/>
                    <a:gd name="connsiteY58" fmla="*/ 351307 h 1827841"/>
                    <a:gd name="connsiteX59" fmla="*/ 790973 w 975799"/>
                    <a:gd name="connsiteY59" fmla="*/ 372074 h 1827841"/>
                    <a:gd name="connsiteX60" fmla="*/ 786820 w 975799"/>
                    <a:gd name="connsiteY60" fmla="*/ 401148 h 1827841"/>
                    <a:gd name="connsiteX61" fmla="*/ 745286 w 975799"/>
                    <a:gd name="connsiteY61" fmla="*/ 409455 h 1827841"/>
                    <a:gd name="connsiteX62" fmla="*/ 736979 w 975799"/>
                    <a:gd name="connsiteY62" fmla="*/ 426068 h 1827841"/>
                    <a:gd name="connsiteX63" fmla="*/ 712059 w 975799"/>
                    <a:gd name="connsiteY63" fmla="*/ 453065 h 1827841"/>
                    <a:gd name="connsiteX64" fmla="*/ 705829 w 975799"/>
                    <a:gd name="connsiteY64" fmla="*/ 469679 h 1827841"/>
                    <a:gd name="connsiteX65" fmla="*/ 712059 w 975799"/>
                    <a:gd name="connsiteY65" fmla="*/ 492523 h 1827841"/>
                    <a:gd name="connsiteX66" fmla="*/ 693368 w 975799"/>
                    <a:gd name="connsiteY66" fmla="*/ 521596 h 1827841"/>
                    <a:gd name="connsiteX67" fmla="*/ 689215 w 975799"/>
                    <a:gd name="connsiteY67" fmla="*/ 619201 h 1827841"/>
                    <a:gd name="connsiteX68" fmla="*/ 728672 w 975799"/>
                    <a:gd name="connsiteY68" fmla="*/ 633738 h 1827841"/>
                    <a:gd name="connsiteX69" fmla="*/ 743209 w 975799"/>
                    <a:gd name="connsiteY69" fmla="*/ 652428 h 1827841"/>
                    <a:gd name="connsiteX70" fmla="*/ 761899 w 975799"/>
                    <a:gd name="connsiteY70" fmla="*/ 654505 h 1827841"/>
                    <a:gd name="connsiteX71" fmla="*/ 766053 w 975799"/>
                    <a:gd name="connsiteY71" fmla="*/ 639968 h 1827841"/>
                    <a:gd name="connsiteX72" fmla="*/ 797203 w 975799"/>
                    <a:gd name="connsiteY72" fmla="*/ 656581 h 1827841"/>
                    <a:gd name="connsiteX73" fmla="*/ 830430 w 975799"/>
                    <a:gd name="connsiteY73" fmla="*/ 635814 h 1827841"/>
                    <a:gd name="connsiteX74" fmla="*/ 880271 w 975799"/>
                    <a:gd name="connsiteY74" fmla="*/ 637891 h 1827841"/>
                    <a:gd name="connsiteX75" fmla="*/ 894808 w 975799"/>
                    <a:gd name="connsiteY75" fmla="*/ 658658 h 1827841"/>
                    <a:gd name="connsiteX76" fmla="*/ 898961 w 975799"/>
                    <a:gd name="connsiteY76" fmla="*/ 716805 h 1827841"/>
                    <a:gd name="connsiteX77" fmla="*/ 898961 w 975799"/>
                    <a:gd name="connsiteY77" fmla="*/ 760416 h 1827841"/>
                    <a:gd name="connsiteX78" fmla="*/ 888578 w 975799"/>
                    <a:gd name="connsiteY78" fmla="*/ 772876 h 1827841"/>
                    <a:gd name="connsiteX79" fmla="*/ 855351 w 975799"/>
                    <a:gd name="connsiteY79" fmla="*/ 789490 h 1827841"/>
                    <a:gd name="connsiteX80" fmla="*/ 859504 w 975799"/>
                    <a:gd name="connsiteY80" fmla="*/ 818563 h 1827841"/>
                    <a:gd name="connsiteX81" fmla="*/ 880271 w 975799"/>
                    <a:gd name="connsiteY81" fmla="*/ 839330 h 1827841"/>
                    <a:gd name="connsiteX82" fmla="*/ 880271 w 975799"/>
                    <a:gd name="connsiteY82" fmla="*/ 847637 h 1827841"/>
                    <a:gd name="connsiteX83" fmla="*/ 878194 w 975799"/>
                    <a:gd name="connsiteY83" fmla="*/ 868404 h 1827841"/>
                    <a:gd name="connsiteX84" fmla="*/ 882348 w 975799"/>
                    <a:gd name="connsiteY84" fmla="*/ 891248 h 1827841"/>
                    <a:gd name="connsiteX85" fmla="*/ 844967 w 975799"/>
                    <a:gd name="connsiteY85" fmla="*/ 899554 h 1827841"/>
                    <a:gd name="connsiteX86" fmla="*/ 853274 w 975799"/>
                    <a:gd name="connsiteY86" fmla="*/ 930705 h 1827841"/>
                    <a:gd name="connsiteX87" fmla="*/ 886501 w 975799"/>
                    <a:gd name="connsiteY87" fmla="*/ 932782 h 1827841"/>
                    <a:gd name="connsiteX88" fmla="*/ 896885 w 975799"/>
                    <a:gd name="connsiteY88" fmla="*/ 959778 h 1827841"/>
                    <a:gd name="connsiteX89" fmla="*/ 882348 w 975799"/>
                    <a:gd name="connsiteY89" fmla="*/ 978469 h 1827841"/>
                    <a:gd name="connsiteX90" fmla="*/ 890655 w 975799"/>
                    <a:gd name="connsiteY90" fmla="*/ 1007542 h 1827841"/>
                    <a:gd name="connsiteX91" fmla="*/ 886501 w 975799"/>
                    <a:gd name="connsiteY91" fmla="*/ 1040770 h 1827841"/>
                    <a:gd name="connsiteX92" fmla="*/ 947244 w 975799"/>
                    <a:gd name="connsiteY92" fmla="*/ 1085314 h 1827841"/>
                    <a:gd name="connsiteX93" fmla="*/ 947244 w 975799"/>
                    <a:gd name="connsiteY93" fmla="*/ 1106705 h 1827841"/>
                    <a:gd name="connsiteX94" fmla="*/ 962820 w 975799"/>
                    <a:gd name="connsiteY94" fmla="*/ 1119684 h 1827841"/>
                    <a:gd name="connsiteX95" fmla="*/ 975799 w 975799"/>
                    <a:gd name="connsiteY95" fmla="*/ 1130067 h 1827841"/>
                    <a:gd name="connsiteX96" fmla="*/ 962820 w 975799"/>
                    <a:gd name="connsiteY96" fmla="*/ 1166410 h 1827841"/>
                    <a:gd name="connsiteX97" fmla="*/ 931670 w 975799"/>
                    <a:gd name="connsiteY97" fmla="*/ 1166410 h 1827841"/>
                    <a:gd name="connsiteX98" fmla="*/ 923882 w 975799"/>
                    <a:gd name="connsiteY98" fmla="*/ 1176793 h 1827841"/>
                    <a:gd name="connsiteX99" fmla="*/ 921286 w 975799"/>
                    <a:gd name="connsiteY99" fmla="*/ 1200156 h 1827841"/>
                    <a:gd name="connsiteX100" fmla="*/ 864176 w 975799"/>
                    <a:gd name="connsiteY100" fmla="*/ 1200156 h 1827841"/>
                    <a:gd name="connsiteX101" fmla="*/ 864176 w 975799"/>
                    <a:gd name="connsiteY101" fmla="*/ 1166410 h 1827841"/>
                    <a:gd name="connsiteX102" fmla="*/ 851197 w 975799"/>
                    <a:gd name="connsiteY102" fmla="*/ 1153430 h 1827841"/>
                    <a:gd name="connsiteX103" fmla="*/ 835623 w 975799"/>
                    <a:gd name="connsiteY103" fmla="*/ 1158622 h 1827841"/>
                    <a:gd name="connsiteX104" fmla="*/ 820047 w 975799"/>
                    <a:gd name="connsiteY104" fmla="*/ 1153430 h 1827841"/>
                    <a:gd name="connsiteX105" fmla="*/ 778513 w 975799"/>
                    <a:gd name="connsiteY105" fmla="*/ 1156026 h 1827841"/>
                    <a:gd name="connsiteX106" fmla="*/ 770725 w 975799"/>
                    <a:gd name="connsiteY106" fmla="*/ 1163813 h 1827841"/>
                    <a:gd name="connsiteX107" fmla="*/ 765534 w 975799"/>
                    <a:gd name="connsiteY107" fmla="*/ 1174197 h 1827841"/>
                    <a:gd name="connsiteX108" fmla="*/ 742170 w 975799"/>
                    <a:gd name="connsiteY108" fmla="*/ 1176793 h 1827841"/>
                    <a:gd name="connsiteX109" fmla="*/ 726596 w 975799"/>
                    <a:gd name="connsiteY109" fmla="*/ 1163813 h 1827841"/>
                    <a:gd name="connsiteX110" fmla="*/ 726596 w 975799"/>
                    <a:gd name="connsiteY110" fmla="*/ 1145643 h 1827841"/>
                    <a:gd name="connsiteX111" fmla="*/ 724000 w 975799"/>
                    <a:gd name="connsiteY111" fmla="*/ 1127472 h 1827841"/>
                    <a:gd name="connsiteX112" fmla="*/ 708424 w 975799"/>
                    <a:gd name="connsiteY112" fmla="*/ 1114492 h 1827841"/>
                    <a:gd name="connsiteX113" fmla="*/ 661699 w 975799"/>
                    <a:gd name="connsiteY113" fmla="*/ 1104109 h 1827841"/>
                    <a:gd name="connsiteX114" fmla="*/ 591610 w 975799"/>
                    <a:gd name="connsiteY114" fmla="*/ 1215731 h 1827841"/>
                    <a:gd name="connsiteX115" fmla="*/ 573439 w 975799"/>
                    <a:gd name="connsiteY115" fmla="*/ 1189773 h 1827841"/>
                    <a:gd name="connsiteX116" fmla="*/ 552672 w 975799"/>
                    <a:gd name="connsiteY116" fmla="*/ 1189773 h 1827841"/>
                    <a:gd name="connsiteX117" fmla="*/ 531905 w 975799"/>
                    <a:gd name="connsiteY117" fmla="*/ 1246881 h 1827841"/>
                    <a:gd name="connsiteX118" fmla="*/ 524118 w 975799"/>
                    <a:gd name="connsiteY118" fmla="*/ 1257265 h 1827841"/>
                    <a:gd name="connsiteX119" fmla="*/ 508542 w 975799"/>
                    <a:gd name="connsiteY119" fmla="*/ 1283224 h 1827841"/>
                    <a:gd name="connsiteX120" fmla="*/ 511138 w 975799"/>
                    <a:gd name="connsiteY120" fmla="*/ 1293607 h 1827841"/>
                    <a:gd name="connsiteX121" fmla="*/ 547481 w 975799"/>
                    <a:gd name="connsiteY121" fmla="*/ 1322162 h 1827841"/>
                    <a:gd name="connsiteX122" fmla="*/ 505947 w 975799"/>
                    <a:gd name="connsiteY122" fmla="*/ 1363695 h 1827841"/>
                    <a:gd name="connsiteX123" fmla="*/ 518926 w 975799"/>
                    <a:gd name="connsiteY123" fmla="*/ 1374079 h 1827841"/>
                    <a:gd name="connsiteX124" fmla="*/ 518926 w 975799"/>
                    <a:gd name="connsiteY124" fmla="*/ 1405229 h 1827841"/>
                    <a:gd name="connsiteX125" fmla="*/ 537097 w 975799"/>
                    <a:gd name="connsiteY125" fmla="*/ 1438976 h 1827841"/>
                    <a:gd name="connsiteX126" fmla="*/ 524118 w 975799"/>
                    <a:gd name="connsiteY126" fmla="*/ 1457147 h 1827841"/>
                    <a:gd name="connsiteX127" fmla="*/ 524118 w 975799"/>
                    <a:gd name="connsiteY127" fmla="*/ 1477914 h 1827841"/>
                    <a:gd name="connsiteX128" fmla="*/ 511138 w 975799"/>
                    <a:gd name="connsiteY128" fmla="*/ 1503872 h 1827841"/>
                    <a:gd name="connsiteX129" fmla="*/ 492967 w 975799"/>
                    <a:gd name="connsiteY129" fmla="*/ 1498680 h 1827841"/>
                    <a:gd name="connsiteX130" fmla="*/ 479987 w 975799"/>
                    <a:gd name="connsiteY130" fmla="*/ 1519447 h 1827841"/>
                    <a:gd name="connsiteX131" fmla="*/ 482584 w 975799"/>
                    <a:gd name="connsiteY131" fmla="*/ 1529831 h 1827841"/>
                    <a:gd name="connsiteX132" fmla="*/ 467008 w 975799"/>
                    <a:gd name="connsiteY132" fmla="*/ 1571365 h 1827841"/>
                    <a:gd name="connsiteX133" fmla="*/ 490371 w 975799"/>
                    <a:gd name="connsiteY133" fmla="*/ 1586940 h 1827841"/>
                    <a:gd name="connsiteX134" fmla="*/ 485180 w 975799"/>
                    <a:gd name="connsiteY134" fmla="*/ 1625878 h 1827841"/>
                    <a:gd name="connsiteX135" fmla="*/ 459221 w 975799"/>
                    <a:gd name="connsiteY135" fmla="*/ 1625878 h 1827841"/>
                    <a:gd name="connsiteX136" fmla="*/ 456625 w 975799"/>
                    <a:gd name="connsiteY136" fmla="*/ 1644049 h 1827841"/>
                    <a:gd name="connsiteX137" fmla="*/ 464413 w 975799"/>
                    <a:gd name="connsiteY137" fmla="*/ 1659624 h 1827841"/>
                    <a:gd name="connsiteX138" fmla="*/ 461817 w 975799"/>
                    <a:gd name="connsiteY138" fmla="*/ 1672603 h 1827841"/>
                    <a:gd name="connsiteX139" fmla="*/ 479987 w 975799"/>
                    <a:gd name="connsiteY139" fmla="*/ 1688179 h 1827841"/>
                    <a:gd name="connsiteX140" fmla="*/ 472200 w 975799"/>
                    <a:gd name="connsiteY140" fmla="*/ 1721925 h 1827841"/>
                    <a:gd name="connsiteX141" fmla="*/ 435858 w 975799"/>
                    <a:gd name="connsiteY141" fmla="*/ 1727117 h 1827841"/>
                    <a:gd name="connsiteX142" fmla="*/ 433262 w 975799"/>
                    <a:gd name="connsiteY142" fmla="*/ 1745288 h 1827841"/>
                    <a:gd name="connsiteX143" fmla="*/ 412495 w 975799"/>
                    <a:gd name="connsiteY143" fmla="*/ 1737500 h 1827841"/>
                    <a:gd name="connsiteX144" fmla="*/ 386536 w 975799"/>
                    <a:gd name="connsiteY144" fmla="*/ 1750480 h 1827841"/>
                    <a:gd name="connsiteX145" fmla="*/ 376153 w 975799"/>
                    <a:gd name="connsiteY145" fmla="*/ 1779034 h 1827841"/>
                    <a:gd name="connsiteX146" fmla="*/ 350194 w 975799"/>
                    <a:gd name="connsiteY146" fmla="*/ 1786821 h 1827841"/>
                    <a:gd name="connsiteX147" fmla="*/ 337215 w 975799"/>
                    <a:gd name="connsiteY147" fmla="*/ 1802397 h 1827841"/>
                    <a:gd name="connsiteX148" fmla="*/ 303468 w 975799"/>
                    <a:gd name="connsiteY148" fmla="*/ 1810184 h 1827841"/>
                    <a:gd name="connsiteX149" fmla="*/ 295681 w 975799"/>
                    <a:gd name="connsiteY149" fmla="*/ 1823164 h 1827841"/>
                    <a:gd name="connsiteX150" fmla="*/ 267613 w 975799"/>
                    <a:gd name="connsiteY150" fmla="*/ 1827841 h 1827841"/>
                    <a:gd name="connsiteX151" fmla="*/ 91440 w 975799"/>
                    <a:gd name="connsiteY151" fmla="*/ 788629 h 1827841"/>
                    <a:gd name="connsiteX0" fmla="*/ 195133 w 903319"/>
                    <a:gd name="connsiteY0" fmla="*/ 124694 h 1827841"/>
                    <a:gd name="connsiteX1" fmla="*/ 207626 w 903319"/>
                    <a:gd name="connsiteY1" fmla="*/ 115949 h 1827841"/>
                    <a:gd name="connsiteX2" fmla="*/ 249160 w 903319"/>
                    <a:gd name="connsiteY2" fmla="*/ 133255 h 1827841"/>
                    <a:gd name="connsiteX3" fmla="*/ 261273 w 903319"/>
                    <a:gd name="connsiteY3" fmla="*/ 122871 h 1827841"/>
                    <a:gd name="connsiteX4" fmla="*/ 276849 w 903319"/>
                    <a:gd name="connsiteY4" fmla="*/ 124602 h 1827841"/>
                    <a:gd name="connsiteX5" fmla="*/ 278580 w 903319"/>
                    <a:gd name="connsiteY5" fmla="*/ 134985 h 1827841"/>
                    <a:gd name="connsiteX6" fmla="*/ 287232 w 903319"/>
                    <a:gd name="connsiteY6" fmla="*/ 134985 h 1827841"/>
                    <a:gd name="connsiteX7" fmla="*/ 294155 w 903319"/>
                    <a:gd name="connsiteY7" fmla="*/ 145369 h 1827841"/>
                    <a:gd name="connsiteX8" fmla="*/ 302807 w 903319"/>
                    <a:gd name="connsiteY8" fmla="*/ 145369 h 1827841"/>
                    <a:gd name="connsiteX9" fmla="*/ 304538 w 903319"/>
                    <a:gd name="connsiteY9" fmla="*/ 164405 h 1827841"/>
                    <a:gd name="connsiteX10" fmla="*/ 294155 w 903319"/>
                    <a:gd name="connsiteY10" fmla="*/ 183441 h 1827841"/>
                    <a:gd name="connsiteX11" fmla="*/ 295885 w 903319"/>
                    <a:gd name="connsiteY11" fmla="*/ 193825 h 1827841"/>
                    <a:gd name="connsiteX12" fmla="*/ 283771 w 903319"/>
                    <a:gd name="connsiteY12" fmla="*/ 212861 h 1827841"/>
                    <a:gd name="connsiteX13" fmla="*/ 333959 w 903319"/>
                    <a:gd name="connsiteY13" fmla="*/ 235359 h 1827841"/>
                    <a:gd name="connsiteX14" fmla="*/ 346072 w 903319"/>
                    <a:gd name="connsiteY14" fmla="*/ 231897 h 1827841"/>
                    <a:gd name="connsiteX15" fmla="*/ 346072 w 903319"/>
                    <a:gd name="connsiteY15" fmla="*/ 218053 h 1827841"/>
                    <a:gd name="connsiteX16" fmla="*/ 368570 w 903319"/>
                    <a:gd name="connsiteY16" fmla="*/ 190364 h 1827841"/>
                    <a:gd name="connsiteX17" fmla="*/ 385875 w 903319"/>
                    <a:gd name="connsiteY17" fmla="*/ 190364 h 1827841"/>
                    <a:gd name="connsiteX18" fmla="*/ 410104 w 903319"/>
                    <a:gd name="connsiteY18" fmla="*/ 193825 h 1827841"/>
                    <a:gd name="connsiteX19" fmla="*/ 439523 w 903319"/>
                    <a:gd name="connsiteY19" fmla="*/ 188633 h 1827841"/>
                    <a:gd name="connsiteX20" fmla="*/ 456829 w 903319"/>
                    <a:gd name="connsiteY20" fmla="*/ 173058 h 1827841"/>
                    <a:gd name="connsiteX21" fmla="*/ 481057 w 903319"/>
                    <a:gd name="connsiteY21" fmla="*/ 174788 h 1827841"/>
                    <a:gd name="connsiteX22" fmla="*/ 489710 w 903319"/>
                    <a:gd name="connsiteY22" fmla="*/ 167866 h 1827841"/>
                    <a:gd name="connsiteX23" fmla="*/ 508747 w 903319"/>
                    <a:gd name="connsiteY23" fmla="*/ 179980 h 1827841"/>
                    <a:gd name="connsiteX24" fmla="*/ 513939 w 903319"/>
                    <a:gd name="connsiteY24" fmla="*/ 199017 h 1827841"/>
                    <a:gd name="connsiteX25" fmla="*/ 531244 w 903319"/>
                    <a:gd name="connsiteY25" fmla="*/ 185172 h 1827841"/>
                    <a:gd name="connsiteX26" fmla="*/ 526053 w 903319"/>
                    <a:gd name="connsiteY26" fmla="*/ 169597 h 1827841"/>
                    <a:gd name="connsiteX27" fmla="*/ 531244 w 903319"/>
                    <a:gd name="connsiteY27" fmla="*/ 159213 h 1827841"/>
                    <a:gd name="connsiteX28" fmla="*/ 526053 w 903319"/>
                    <a:gd name="connsiteY28" fmla="*/ 133255 h 1827841"/>
                    <a:gd name="connsiteX29" fmla="*/ 545088 w 903319"/>
                    <a:gd name="connsiteY29" fmla="*/ 114218 h 1827841"/>
                    <a:gd name="connsiteX30" fmla="*/ 557203 w 903319"/>
                    <a:gd name="connsiteY30" fmla="*/ 109026 h 1827841"/>
                    <a:gd name="connsiteX31" fmla="*/ 590085 w 903319"/>
                    <a:gd name="connsiteY31" fmla="*/ 91721 h 1827841"/>
                    <a:gd name="connsiteX32" fmla="*/ 593545 w 903319"/>
                    <a:gd name="connsiteY32" fmla="*/ 60570 h 1827841"/>
                    <a:gd name="connsiteX33" fmla="*/ 605659 w 903319"/>
                    <a:gd name="connsiteY33" fmla="*/ 36342 h 1827841"/>
                    <a:gd name="connsiteX34" fmla="*/ 709494 w 903319"/>
                    <a:gd name="connsiteY34" fmla="*/ 0 h 1827841"/>
                    <a:gd name="connsiteX35" fmla="*/ 718146 w 903319"/>
                    <a:gd name="connsiteY35" fmla="*/ 6922 h 1827841"/>
                    <a:gd name="connsiteX36" fmla="*/ 757950 w 903319"/>
                    <a:gd name="connsiteY36" fmla="*/ 10384 h 1827841"/>
                    <a:gd name="connsiteX37" fmla="*/ 759680 w 903319"/>
                    <a:gd name="connsiteY37" fmla="*/ 31150 h 1827841"/>
                    <a:gd name="connsiteX38" fmla="*/ 766603 w 903319"/>
                    <a:gd name="connsiteY38" fmla="*/ 43264 h 1827841"/>
                    <a:gd name="connsiteX39" fmla="*/ 773525 w 903319"/>
                    <a:gd name="connsiteY39" fmla="*/ 107296 h 1827841"/>
                    <a:gd name="connsiteX40" fmla="*/ 775256 w 903319"/>
                    <a:gd name="connsiteY40" fmla="*/ 117679 h 1827841"/>
                    <a:gd name="connsiteX41" fmla="*/ 778717 w 903319"/>
                    <a:gd name="connsiteY41" fmla="*/ 128063 h 1827841"/>
                    <a:gd name="connsiteX42" fmla="*/ 796023 w 903319"/>
                    <a:gd name="connsiteY42" fmla="*/ 128063 h 1827841"/>
                    <a:gd name="connsiteX43" fmla="*/ 796023 w 903319"/>
                    <a:gd name="connsiteY43" fmla="*/ 148830 h 1827841"/>
                    <a:gd name="connsiteX44" fmla="*/ 830635 w 903319"/>
                    <a:gd name="connsiteY44" fmla="*/ 173058 h 1827841"/>
                    <a:gd name="connsiteX45" fmla="*/ 847940 w 903319"/>
                    <a:gd name="connsiteY45" fmla="*/ 169597 h 1827841"/>
                    <a:gd name="connsiteX46" fmla="*/ 858324 w 903319"/>
                    <a:gd name="connsiteY46" fmla="*/ 188633 h 1827841"/>
                    <a:gd name="connsiteX47" fmla="*/ 851402 w 903319"/>
                    <a:gd name="connsiteY47" fmla="*/ 214592 h 1827841"/>
                    <a:gd name="connsiteX48" fmla="*/ 858324 w 903319"/>
                    <a:gd name="connsiteY48" fmla="*/ 231897 h 1827841"/>
                    <a:gd name="connsiteX49" fmla="*/ 856593 w 903319"/>
                    <a:gd name="connsiteY49" fmla="*/ 249203 h 1827841"/>
                    <a:gd name="connsiteX50" fmla="*/ 839288 w 903319"/>
                    <a:gd name="connsiteY50" fmla="*/ 257856 h 1827841"/>
                    <a:gd name="connsiteX51" fmla="*/ 839288 w 903319"/>
                    <a:gd name="connsiteY51" fmla="*/ 268240 h 1827841"/>
                    <a:gd name="connsiteX52" fmla="*/ 853133 w 903319"/>
                    <a:gd name="connsiteY52" fmla="*/ 273431 h 1827841"/>
                    <a:gd name="connsiteX53" fmla="*/ 858226 w 903319"/>
                    <a:gd name="connsiteY53" fmla="*/ 303993 h 1827841"/>
                    <a:gd name="connsiteX54" fmla="*/ 791177 w 903319"/>
                    <a:gd name="connsiteY54" fmla="*/ 324310 h 1827841"/>
                    <a:gd name="connsiteX55" fmla="*/ 776641 w 903319"/>
                    <a:gd name="connsiteY55" fmla="*/ 345077 h 1827841"/>
                    <a:gd name="connsiteX56" fmla="*/ 751720 w 903319"/>
                    <a:gd name="connsiteY56" fmla="*/ 338847 h 1827841"/>
                    <a:gd name="connsiteX57" fmla="*/ 718493 w 903319"/>
                    <a:gd name="connsiteY57" fmla="*/ 351307 h 1827841"/>
                    <a:gd name="connsiteX58" fmla="*/ 718493 w 903319"/>
                    <a:gd name="connsiteY58" fmla="*/ 372074 h 1827841"/>
                    <a:gd name="connsiteX59" fmla="*/ 714340 w 903319"/>
                    <a:gd name="connsiteY59" fmla="*/ 401148 h 1827841"/>
                    <a:gd name="connsiteX60" fmla="*/ 672806 w 903319"/>
                    <a:gd name="connsiteY60" fmla="*/ 409455 h 1827841"/>
                    <a:gd name="connsiteX61" fmla="*/ 664499 w 903319"/>
                    <a:gd name="connsiteY61" fmla="*/ 426068 h 1827841"/>
                    <a:gd name="connsiteX62" fmla="*/ 639579 w 903319"/>
                    <a:gd name="connsiteY62" fmla="*/ 453065 h 1827841"/>
                    <a:gd name="connsiteX63" fmla="*/ 633349 w 903319"/>
                    <a:gd name="connsiteY63" fmla="*/ 469679 h 1827841"/>
                    <a:gd name="connsiteX64" fmla="*/ 639579 w 903319"/>
                    <a:gd name="connsiteY64" fmla="*/ 492523 h 1827841"/>
                    <a:gd name="connsiteX65" fmla="*/ 620888 w 903319"/>
                    <a:gd name="connsiteY65" fmla="*/ 521596 h 1827841"/>
                    <a:gd name="connsiteX66" fmla="*/ 616735 w 903319"/>
                    <a:gd name="connsiteY66" fmla="*/ 619201 h 1827841"/>
                    <a:gd name="connsiteX67" fmla="*/ 656192 w 903319"/>
                    <a:gd name="connsiteY67" fmla="*/ 633738 h 1827841"/>
                    <a:gd name="connsiteX68" fmla="*/ 670729 w 903319"/>
                    <a:gd name="connsiteY68" fmla="*/ 652428 h 1827841"/>
                    <a:gd name="connsiteX69" fmla="*/ 689419 w 903319"/>
                    <a:gd name="connsiteY69" fmla="*/ 654505 h 1827841"/>
                    <a:gd name="connsiteX70" fmla="*/ 693573 w 903319"/>
                    <a:gd name="connsiteY70" fmla="*/ 639968 h 1827841"/>
                    <a:gd name="connsiteX71" fmla="*/ 724723 w 903319"/>
                    <a:gd name="connsiteY71" fmla="*/ 656581 h 1827841"/>
                    <a:gd name="connsiteX72" fmla="*/ 757950 w 903319"/>
                    <a:gd name="connsiteY72" fmla="*/ 635814 h 1827841"/>
                    <a:gd name="connsiteX73" fmla="*/ 807791 w 903319"/>
                    <a:gd name="connsiteY73" fmla="*/ 637891 h 1827841"/>
                    <a:gd name="connsiteX74" fmla="*/ 822328 w 903319"/>
                    <a:gd name="connsiteY74" fmla="*/ 658658 h 1827841"/>
                    <a:gd name="connsiteX75" fmla="*/ 826481 w 903319"/>
                    <a:gd name="connsiteY75" fmla="*/ 716805 h 1827841"/>
                    <a:gd name="connsiteX76" fmla="*/ 826481 w 903319"/>
                    <a:gd name="connsiteY76" fmla="*/ 760416 h 1827841"/>
                    <a:gd name="connsiteX77" fmla="*/ 816098 w 903319"/>
                    <a:gd name="connsiteY77" fmla="*/ 772876 h 1827841"/>
                    <a:gd name="connsiteX78" fmla="*/ 782871 w 903319"/>
                    <a:gd name="connsiteY78" fmla="*/ 789490 h 1827841"/>
                    <a:gd name="connsiteX79" fmla="*/ 787024 w 903319"/>
                    <a:gd name="connsiteY79" fmla="*/ 818563 h 1827841"/>
                    <a:gd name="connsiteX80" fmla="*/ 807791 w 903319"/>
                    <a:gd name="connsiteY80" fmla="*/ 839330 h 1827841"/>
                    <a:gd name="connsiteX81" fmla="*/ 807791 w 903319"/>
                    <a:gd name="connsiteY81" fmla="*/ 847637 h 1827841"/>
                    <a:gd name="connsiteX82" fmla="*/ 805714 w 903319"/>
                    <a:gd name="connsiteY82" fmla="*/ 868404 h 1827841"/>
                    <a:gd name="connsiteX83" fmla="*/ 809868 w 903319"/>
                    <a:gd name="connsiteY83" fmla="*/ 891248 h 1827841"/>
                    <a:gd name="connsiteX84" fmla="*/ 772487 w 903319"/>
                    <a:gd name="connsiteY84" fmla="*/ 899554 h 1827841"/>
                    <a:gd name="connsiteX85" fmla="*/ 780794 w 903319"/>
                    <a:gd name="connsiteY85" fmla="*/ 930705 h 1827841"/>
                    <a:gd name="connsiteX86" fmla="*/ 814021 w 903319"/>
                    <a:gd name="connsiteY86" fmla="*/ 932782 h 1827841"/>
                    <a:gd name="connsiteX87" fmla="*/ 824405 w 903319"/>
                    <a:gd name="connsiteY87" fmla="*/ 959778 h 1827841"/>
                    <a:gd name="connsiteX88" fmla="*/ 809868 w 903319"/>
                    <a:gd name="connsiteY88" fmla="*/ 978469 h 1827841"/>
                    <a:gd name="connsiteX89" fmla="*/ 818175 w 903319"/>
                    <a:gd name="connsiteY89" fmla="*/ 1007542 h 1827841"/>
                    <a:gd name="connsiteX90" fmla="*/ 814021 w 903319"/>
                    <a:gd name="connsiteY90" fmla="*/ 1040770 h 1827841"/>
                    <a:gd name="connsiteX91" fmla="*/ 874764 w 903319"/>
                    <a:gd name="connsiteY91" fmla="*/ 1085314 h 1827841"/>
                    <a:gd name="connsiteX92" fmla="*/ 874764 w 903319"/>
                    <a:gd name="connsiteY92" fmla="*/ 1106705 h 1827841"/>
                    <a:gd name="connsiteX93" fmla="*/ 890340 w 903319"/>
                    <a:gd name="connsiteY93" fmla="*/ 1119684 h 1827841"/>
                    <a:gd name="connsiteX94" fmla="*/ 903319 w 903319"/>
                    <a:gd name="connsiteY94" fmla="*/ 1130067 h 1827841"/>
                    <a:gd name="connsiteX95" fmla="*/ 890340 w 903319"/>
                    <a:gd name="connsiteY95" fmla="*/ 1166410 h 1827841"/>
                    <a:gd name="connsiteX96" fmla="*/ 859190 w 903319"/>
                    <a:gd name="connsiteY96" fmla="*/ 1166410 h 1827841"/>
                    <a:gd name="connsiteX97" fmla="*/ 851402 w 903319"/>
                    <a:gd name="connsiteY97" fmla="*/ 1176793 h 1827841"/>
                    <a:gd name="connsiteX98" fmla="*/ 848806 w 903319"/>
                    <a:gd name="connsiteY98" fmla="*/ 1200156 h 1827841"/>
                    <a:gd name="connsiteX99" fmla="*/ 791696 w 903319"/>
                    <a:gd name="connsiteY99" fmla="*/ 1200156 h 1827841"/>
                    <a:gd name="connsiteX100" fmla="*/ 791696 w 903319"/>
                    <a:gd name="connsiteY100" fmla="*/ 1166410 h 1827841"/>
                    <a:gd name="connsiteX101" fmla="*/ 778717 w 903319"/>
                    <a:gd name="connsiteY101" fmla="*/ 1153430 h 1827841"/>
                    <a:gd name="connsiteX102" fmla="*/ 763143 w 903319"/>
                    <a:gd name="connsiteY102" fmla="*/ 1158622 h 1827841"/>
                    <a:gd name="connsiteX103" fmla="*/ 747567 w 903319"/>
                    <a:gd name="connsiteY103" fmla="*/ 1153430 h 1827841"/>
                    <a:gd name="connsiteX104" fmla="*/ 706033 w 903319"/>
                    <a:gd name="connsiteY104" fmla="*/ 1156026 h 1827841"/>
                    <a:gd name="connsiteX105" fmla="*/ 698245 w 903319"/>
                    <a:gd name="connsiteY105" fmla="*/ 1163813 h 1827841"/>
                    <a:gd name="connsiteX106" fmla="*/ 693054 w 903319"/>
                    <a:gd name="connsiteY106" fmla="*/ 1174197 h 1827841"/>
                    <a:gd name="connsiteX107" fmla="*/ 669690 w 903319"/>
                    <a:gd name="connsiteY107" fmla="*/ 1176793 h 1827841"/>
                    <a:gd name="connsiteX108" fmla="*/ 654116 w 903319"/>
                    <a:gd name="connsiteY108" fmla="*/ 1163813 h 1827841"/>
                    <a:gd name="connsiteX109" fmla="*/ 654116 w 903319"/>
                    <a:gd name="connsiteY109" fmla="*/ 1145643 h 1827841"/>
                    <a:gd name="connsiteX110" fmla="*/ 651520 w 903319"/>
                    <a:gd name="connsiteY110" fmla="*/ 1127472 h 1827841"/>
                    <a:gd name="connsiteX111" fmla="*/ 635944 w 903319"/>
                    <a:gd name="connsiteY111" fmla="*/ 1114492 h 1827841"/>
                    <a:gd name="connsiteX112" fmla="*/ 589219 w 903319"/>
                    <a:gd name="connsiteY112" fmla="*/ 1104109 h 1827841"/>
                    <a:gd name="connsiteX113" fmla="*/ 519130 w 903319"/>
                    <a:gd name="connsiteY113" fmla="*/ 1215731 h 1827841"/>
                    <a:gd name="connsiteX114" fmla="*/ 500959 w 903319"/>
                    <a:gd name="connsiteY114" fmla="*/ 1189773 h 1827841"/>
                    <a:gd name="connsiteX115" fmla="*/ 480192 w 903319"/>
                    <a:gd name="connsiteY115" fmla="*/ 1189773 h 1827841"/>
                    <a:gd name="connsiteX116" fmla="*/ 459425 w 903319"/>
                    <a:gd name="connsiteY116" fmla="*/ 1246881 h 1827841"/>
                    <a:gd name="connsiteX117" fmla="*/ 451638 w 903319"/>
                    <a:gd name="connsiteY117" fmla="*/ 1257265 h 1827841"/>
                    <a:gd name="connsiteX118" fmla="*/ 436062 w 903319"/>
                    <a:gd name="connsiteY118" fmla="*/ 1283224 h 1827841"/>
                    <a:gd name="connsiteX119" fmla="*/ 438658 w 903319"/>
                    <a:gd name="connsiteY119" fmla="*/ 1293607 h 1827841"/>
                    <a:gd name="connsiteX120" fmla="*/ 475001 w 903319"/>
                    <a:gd name="connsiteY120" fmla="*/ 1322162 h 1827841"/>
                    <a:gd name="connsiteX121" fmla="*/ 433467 w 903319"/>
                    <a:gd name="connsiteY121" fmla="*/ 1363695 h 1827841"/>
                    <a:gd name="connsiteX122" fmla="*/ 446446 w 903319"/>
                    <a:gd name="connsiteY122" fmla="*/ 1374079 h 1827841"/>
                    <a:gd name="connsiteX123" fmla="*/ 446446 w 903319"/>
                    <a:gd name="connsiteY123" fmla="*/ 1405229 h 1827841"/>
                    <a:gd name="connsiteX124" fmla="*/ 464617 w 903319"/>
                    <a:gd name="connsiteY124" fmla="*/ 1438976 h 1827841"/>
                    <a:gd name="connsiteX125" fmla="*/ 451638 w 903319"/>
                    <a:gd name="connsiteY125" fmla="*/ 1457147 h 1827841"/>
                    <a:gd name="connsiteX126" fmla="*/ 451638 w 903319"/>
                    <a:gd name="connsiteY126" fmla="*/ 1477914 h 1827841"/>
                    <a:gd name="connsiteX127" fmla="*/ 438658 w 903319"/>
                    <a:gd name="connsiteY127" fmla="*/ 1503872 h 1827841"/>
                    <a:gd name="connsiteX128" fmla="*/ 420487 w 903319"/>
                    <a:gd name="connsiteY128" fmla="*/ 1498680 h 1827841"/>
                    <a:gd name="connsiteX129" fmla="*/ 407507 w 903319"/>
                    <a:gd name="connsiteY129" fmla="*/ 1519447 h 1827841"/>
                    <a:gd name="connsiteX130" fmla="*/ 410104 w 903319"/>
                    <a:gd name="connsiteY130" fmla="*/ 1529831 h 1827841"/>
                    <a:gd name="connsiteX131" fmla="*/ 394528 w 903319"/>
                    <a:gd name="connsiteY131" fmla="*/ 1571365 h 1827841"/>
                    <a:gd name="connsiteX132" fmla="*/ 417891 w 903319"/>
                    <a:gd name="connsiteY132" fmla="*/ 1586940 h 1827841"/>
                    <a:gd name="connsiteX133" fmla="*/ 412700 w 903319"/>
                    <a:gd name="connsiteY133" fmla="*/ 1625878 h 1827841"/>
                    <a:gd name="connsiteX134" fmla="*/ 386741 w 903319"/>
                    <a:gd name="connsiteY134" fmla="*/ 1625878 h 1827841"/>
                    <a:gd name="connsiteX135" fmla="*/ 384145 w 903319"/>
                    <a:gd name="connsiteY135" fmla="*/ 1644049 h 1827841"/>
                    <a:gd name="connsiteX136" fmla="*/ 391933 w 903319"/>
                    <a:gd name="connsiteY136" fmla="*/ 1659624 h 1827841"/>
                    <a:gd name="connsiteX137" fmla="*/ 389337 w 903319"/>
                    <a:gd name="connsiteY137" fmla="*/ 1672603 h 1827841"/>
                    <a:gd name="connsiteX138" fmla="*/ 407507 w 903319"/>
                    <a:gd name="connsiteY138" fmla="*/ 1688179 h 1827841"/>
                    <a:gd name="connsiteX139" fmla="*/ 399720 w 903319"/>
                    <a:gd name="connsiteY139" fmla="*/ 1721925 h 1827841"/>
                    <a:gd name="connsiteX140" fmla="*/ 363378 w 903319"/>
                    <a:gd name="connsiteY140" fmla="*/ 1727117 h 1827841"/>
                    <a:gd name="connsiteX141" fmla="*/ 360782 w 903319"/>
                    <a:gd name="connsiteY141" fmla="*/ 1745288 h 1827841"/>
                    <a:gd name="connsiteX142" fmla="*/ 340015 w 903319"/>
                    <a:gd name="connsiteY142" fmla="*/ 1737500 h 1827841"/>
                    <a:gd name="connsiteX143" fmla="*/ 314056 w 903319"/>
                    <a:gd name="connsiteY143" fmla="*/ 1750480 h 1827841"/>
                    <a:gd name="connsiteX144" fmla="*/ 303673 w 903319"/>
                    <a:gd name="connsiteY144" fmla="*/ 1779034 h 1827841"/>
                    <a:gd name="connsiteX145" fmla="*/ 277714 w 903319"/>
                    <a:gd name="connsiteY145" fmla="*/ 1786821 h 1827841"/>
                    <a:gd name="connsiteX146" fmla="*/ 264735 w 903319"/>
                    <a:gd name="connsiteY146" fmla="*/ 1802397 h 1827841"/>
                    <a:gd name="connsiteX147" fmla="*/ 230988 w 903319"/>
                    <a:gd name="connsiteY147" fmla="*/ 1810184 h 1827841"/>
                    <a:gd name="connsiteX148" fmla="*/ 223201 w 903319"/>
                    <a:gd name="connsiteY148" fmla="*/ 1823164 h 1827841"/>
                    <a:gd name="connsiteX149" fmla="*/ 195133 w 903319"/>
                    <a:gd name="connsiteY149" fmla="*/ 1827841 h 1827841"/>
                    <a:gd name="connsiteX150" fmla="*/ 18960 w 903319"/>
                    <a:gd name="connsiteY150" fmla="*/ 788629 h 1827841"/>
                    <a:gd name="connsiteX0" fmla="*/ 0 w 708186"/>
                    <a:gd name="connsiteY0" fmla="*/ 124694 h 1827841"/>
                    <a:gd name="connsiteX1" fmla="*/ 12493 w 708186"/>
                    <a:gd name="connsiteY1" fmla="*/ 115949 h 1827841"/>
                    <a:gd name="connsiteX2" fmla="*/ 54027 w 708186"/>
                    <a:gd name="connsiteY2" fmla="*/ 133255 h 1827841"/>
                    <a:gd name="connsiteX3" fmla="*/ 66140 w 708186"/>
                    <a:gd name="connsiteY3" fmla="*/ 122871 h 1827841"/>
                    <a:gd name="connsiteX4" fmla="*/ 81716 w 708186"/>
                    <a:gd name="connsiteY4" fmla="*/ 124602 h 1827841"/>
                    <a:gd name="connsiteX5" fmla="*/ 83447 w 708186"/>
                    <a:gd name="connsiteY5" fmla="*/ 134985 h 1827841"/>
                    <a:gd name="connsiteX6" fmla="*/ 92099 w 708186"/>
                    <a:gd name="connsiteY6" fmla="*/ 134985 h 1827841"/>
                    <a:gd name="connsiteX7" fmla="*/ 99022 w 708186"/>
                    <a:gd name="connsiteY7" fmla="*/ 145369 h 1827841"/>
                    <a:gd name="connsiteX8" fmla="*/ 107674 w 708186"/>
                    <a:gd name="connsiteY8" fmla="*/ 145369 h 1827841"/>
                    <a:gd name="connsiteX9" fmla="*/ 109405 w 708186"/>
                    <a:gd name="connsiteY9" fmla="*/ 164405 h 1827841"/>
                    <a:gd name="connsiteX10" fmla="*/ 99022 w 708186"/>
                    <a:gd name="connsiteY10" fmla="*/ 183441 h 1827841"/>
                    <a:gd name="connsiteX11" fmla="*/ 100752 w 708186"/>
                    <a:gd name="connsiteY11" fmla="*/ 193825 h 1827841"/>
                    <a:gd name="connsiteX12" fmla="*/ 88638 w 708186"/>
                    <a:gd name="connsiteY12" fmla="*/ 212861 h 1827841"/>
                    <a:gd name="connsiteX13" fmla="*/ 138826 w 708186"/>
                    <a:gd name="connsiteY13" fmla="*/ 235359 h 1827841"/>
                    <a:gd name="connsiteX14" fmla="*/ 150939 w 708186"/>
                    <a:gd name="connsiteY14" fmla="*/ 231897 h 1827841"/>
                    <a:gd name="connsiteX15" fmla="*/ 150939 w 708186"/>
                    <a:gd name="connsiteY15" fmla="*/ 218053 h 1827841"/>
                    <a:gd name="connsiteX16" fmla="*/ 173437 w 708186"/>
                    <a:gd name="connsiteY16" fmla="*/ 190364 h 1827841"/>
                    <a:gd name="connsiteX17" fmla="*/ 190742 w 708186"/>
                    <a:gd name="connsiteY17" fmla="*/ 190364 h 1827841"/>
                    <a:gd name="connsiteX18" fmla="*/ 214971 w 708186"/>
                    <a:gd name="connsiteY18" fmla="*/ 193825 h 1827841"/>
                    <a:gd name="connsiteX19" fmla="*/ 244390 w 708186"/>
                    <a:gd name="connsiteY19" fmla="*/ 188633 h 1827841"/>
                    <a:gd name="connsiteX20" fmla="*/ 261696 w 708186"/>
                    <a:gd name="connsiteY20" fmla="*/ 173058 h 1827841"/>
                    <a:gd name="connsiteX21" fmla="*/ 285924 w 708186"/>
                    <a:gd name="connsiteY21" fmla="*/ 174788 h 1827841"/>
                    <a:gd name="connsiteX22" fmla="*/ 294577 w 708186"/>
                    <a:gd name="connsiteY22" fmla="*/ 167866 h 1827841"/>
                    <a:gd name="connsiteX23" fmla="*/ 313614 w 708186"/>
                    <a:gd name="connsiteY23" fmla="*/ 179980 h 1827841"/>
                    <a:gd name="connsiteX24" fmla="*/ 318806 w 708186"/>
                    <a:gd name="connsiteY24" fmla="*/ 199017 h 1827841"/>
                    <a:gd name="connsiteX25" fmla="*/ 336111 w 708186"/>
                    <a:gd name="connsiteY25" fmla="*/ 185172 h 1827841"/>
                    <a:gd name="connsiteX26" fmla="*/ 330920 w 708186"/>
                    <a:gd name="connsiteY26" fmla="*/ 169597 h 1827841"/>
                    <a:gd name="connsiteX27" fmla="*/ 336111 w 708186"/>
                    <a:gd name="connsiteY27" fmla="*/ 159213 h 1827841"/>
                    <a:gd name="connsiteX28" fmla="*/ 330920 w 708186"/>
                    <a:gd name="connsiteY28" fmla="*/ 133255 h 1827841"/>
                    <a:gd name="connsiteX29" fmla="*/ 349955 w 708186"/>
                    <a:gd name="connsiteY29" fmla="*/ 114218 h 1827841"/>
                    <a:gd name="connsiteX30" fmla="*/ 362070 w 708186"/>
                    <a:gd name="connsiteY30" fmla="*/ 109026 h 1827841"/>
                    <a:gd name="connsiteX31" fmla="*/ 394952 w 708186"/>
                    <a:gd name="connsiteY31" fmla="*/ 91721 h 1827841"/>
                    <a:gd name="connsiteX32" fmla="*/ 398412 w 708186"/>
                    <a:gd name="connsiteY32" fmla="*/ 60570 h 1827841"/>
                    <a:gd name="connsiteX33" fmla="*/ 410526 w 708186"/>
                    <a:gd name="connsiteY33" fmla="*/ 36342 h 1827841"/>
                    <a:gd name="connsiteX34" fmla="*/ 514361 w 708186"/>
                    <a:gd name="connsiteY34" fmla="*/ 0 h 1827841"/>
                    <a:gd name="connsiteX35" fmla="*/ 523013 w 708186"/>
                    <a:gd name="connsiteY35" fmla="*/ 6922 h 1827841"/>
                    <a:gd name="connsiteX36" fmla="*/ 562817 w 708186"/>
                    <a:gd name="connsiteY36" fmla="*/ 10384 h 1827841"/>
                    <a:gd name="connsiteX37" fmla="*/ 564547 w 708186"/>
                    <a:gd name="connsiteY37" fmla="*/ 31150 h 1827841"/>
                    <a:gd name="connsiteX38" fmla="*/ 571470 w 708186"/>
                    <a:gd name="connsiteY38" fmla="*/ 43264 h 1827841"/>
                    <a:gd name="connsiteX39" fmla="*/ 578392 w 708186"/>
                    <a:gd name="connsiteY39" fmla="*/ 107296 h 1827841"/>
                    <a:gd name="connsiteX40" fmla="*/ 580123 w 708186"/>
                    <a:gd name="connsiteY40" fmla="*/ 117679 h 1827841"/>
                    <a:gd name="connsiteX41" fmla="*/ 583584 w 708186"/>
                    <a:gd name="connsiteY41" fmla="*/ 128063 h 1827841"/>
                    <a:gd name="connsiteX42" fmla="*/ 600890 w 708186"/>
                    <a:gd name="connsiteY42" fmla="*/ 128063 h 1827841"/>
                    <a:gd name="connsiteX43" fmla="*/ 600890 w 708186"/>
                    <a:gd name="connsiteY43" fmla="*/ 148830 h 1827841"/>
                    <a:gd name="connsiteX44" fmla="*/ 635502 w 708186"/>
                    <a:gd name="connsiteY44" fmla="*/ 173058 h 1827841"/>
                    <a:gd name="connsiteX45" fmla="*/ 652807 w 708186"/>
                    <a:gd name="connsiteY45" fmla="*/ 169597 h 1827841"/>
                    <a:gd name="connsiteX46" fmla="*/ 663191 w 708186"/>
                    <a:gd name="connsiteY46" fmla="*/ 188633 h 1827841"/>
                    <a:gd name="connsiteX47" fmla="*/ 656269 w 708186"/>
                    <a:gd name="connsiteY47" fmla="*/ 214592 h 1827841"/>
                    <a:gd name="connsiteX48" fmla="*/ 663191 w 708186"/>
                    <a:gd name="connsiteY48" fmla="*/ 231897 h 1827841"/>
                    <a:gd name="connsiteX49" fmla="*/ 661460 w 708186"/>
                    <a:gd name="connsiteY49" fmla="*/ 249203 h 1827841"/>
                    <a:gd name="connsiteX50" fmla="*/ 644155 w 708186"/>
                    <a:gd name="connsiteY50" fmla="*/ 257856 h 1827841"/>
                    <a:gd name="connsiteX51" fmla="*/ 644155 w 708186"/>
                    <a:gd name="connsiteY51" fmla="*/ 268240 h 1827841"/>
                    <a:gd name="connsiteX52" fmla="*/ 658000 w 708186"/>
                    <a:gd name="connsiteY52" fmla="*/ 273431 h 1827841"/>
                    <a:gd name="connsiteX53" fmla="*/ 663093 w 708186"/>
                    <a:gd name="connsiteY53" fmla="*/ 303993 h 1827841"/>
                    <a:gd name="connsiteX54" fmla="*/ 596044 w 708186"/>
                    <a:gd name="connsiteY54" fmla="*/ 324310 h 1827841"/>
                    <a:gd name="connsiteX55" fmla="*/ 581508 w 708186"/>
                    <a:gd name="connsiteY55" fmla="*/ 345077 h 1827841"/>
                    <a:gd name="connsiteX56" fmla="*/ 556587 w 708186"/>
                    <a:gd name="connsiteY56" fmla="*/ 338847 h 1827841"/>
                    <a:gd name="connsiteX57" fmla="*/ 523360 w 708186"/>
                    <a:gd name="connsiteY57" fmla="*/ 351307 h 1827841"/>
                    <a:gd name="connsiteX58" fmla="*/ 523360 w 708186"/>
                    <a:gd name="connsiteY58" fmla="*/ 372074 h 1827841"/>
                    <a:gd name="connsiteX59" fmla="*/ 519207 w 708186"/>
                    <a:gd name="connsiteY59" fmla="*/ 401148 h 1827841"/>
                    <a:gd name="connsiteX60" fmla="*/ 477673 w 708186"/>
                    <a:gd name="connsiteY60" fmla="*/ 409455 h 1827841"/>
                    <a:gd name="connsiteX61" fmla="*/ 469366 w 708186"/>
                    <a:gd name="connsiteY61" fmla="*/ 426068 h 1827841"/>
                    <a:gd name="connsiteX62" fmla="*/ 444446 w 708186"/>
                    <a:gd name="connsiteY62" fmla="*/ 453065 h 1827841"/>
                    <a:gd name="connsiteX63" fmla="*/ 438216 w 708186"/>
                    <a:gd name="connsiteY63" fmla="*/ 469679 h 1827841"/>
                    <a:gd name="connsiteX64" fmla="*/ 444446 w 708186"/>
                    <a:gd name="connsiteY64" fmla="*/ 492523 h 1827841"/>
                    <a:gd name="connsiteX65" fmla="*/ 425755 w 708186"/>
                    <a:gd name="connsiteY65" fmla="*/ 521596 h 1827841"/>
                    <a:gd name="connsiteX66" fmla="*/ 421602 w 708186"/>
                    <a:gd name="connsiteY66" fmla="*/ 619201 h 1827841"/>
                    <a:gd name="connsiteX67" fmla="*/ 461059 w 708186"/>
                    <a:gd name="connsiteY67" fmla="*/ 633738 h 1827841"/>
                    <a:gd name="connsiteX68" fmla="*/ 475596 w 708186"/>
                    <a:gd name="connsiteY68" fmla="*/ 652428 h 1827841"/>
                    <a:gd name="connsiteX69" fmla="*/ 494286 w 708186"/>
                    <a:gd name="connsiteY69" fmla="*/ 654505 h 1827841"/>
                    <a:gd name="connsiteX70" fmla="*/ 498440 w 708186"/>
                    <a:gd name="connsiteY70" fmla="*/ 639968 h 1827841"/>
                    <a:gd name="connsiteX71" fmla="*/ 529590 w 708186"/>
                    <a:gd name="connsiteY71" fmla="*/ 656581 h 1827841"/>
                    <a:gd name="connsiteX72" fmla="*/ 562817 w 708186"/>
                    <a:gd name="connsiteY72" fmla="*/ 635814 h 1827841"/>
                    <a:gd name="connsiteX73" fmla="*/ 612658 w 708186"/>
                    <a:gd name="connsiteY73" fmla="*/ 637891 h 1827841"/>
                    <a:gd name="connsiteX74" fmla="*/ 627195 w 708186"/>
                    <a:gd name="connsiteY74" fmla="*/ 658658 h 1827841"/>
                    <a:gd name="connsiteX75" fmla="*/ 631348 w 708186"/>
                    <a:gd name="connsiteY75" fmla="*/ 716805 h 1827841"/>
                    <a:gd name="connsiteX76" fmla="*/ 631348 w 708186"/>
                    <a:gd name="connsiteY76" fmla="*/ 760416 h 1827841"/>
                    <a:gd name="connsiteX77" fmla="*/ 620965 w 708186"/>
                    <a:gd name="connsiteY77" fmla="*/ 772876 h 1827841"/>
                    <a:gd name="connsiteX78" fmla="*/ 587738 w 708186"/>
                    <a:gd name="connsiteY78" fmla="*/ 789490 h 1827841"/>
                    <a:gd name="connsiteX79" fmla="*/ 591891 w 708186"/>
                    <a:gd name="connsiteY79" fmla="*/ 818563 h 1827841"/>
                    <a:gd name="connsiteX80" fmla="*/ 612658 w 708186"/>
                    <a:gd name="connsiteY80" fmla="*/ 839330 h 1827841"/>
                    <a:gd name="connsiteX81" fmla="*/ 612658 w 708186"/>
                    <a:gd name="connsiteY81" fmla="*/ 847637 h 1827841"/>
                    <a:gd name="connsiteX82" fmla="*/ 610581 w 708186"/>
                    <a:gd name="connsiteY82" fmla="*/ 868404 h 1827841"/>
                    <a:gd name="connsiteX83" fmla="*/ 614735 w 708186"/>
                    <a:gd name="connsiteY83" fmla="*/ 891248 h 1827841"/>
                    <a:gd name="connsiteX84" fmla="*/ 577354 w 708186"/>
                    <a:gd name="connsiteY84" fmla="*/ 899554 h 1827841"/>
                    <a:gd name="connsiteX85" fmla="*/ 585661 w 708186"/>
                    <a:gd name="connsiteY85" fmla="*/ 930705 h 1827841"/>
                    <a:gd name="connsiteX86" fmla="*/ 618888 w 708186"/>
                    <a:gd name="connsiteY86" fmla="*/ 932782 h 1827841"/>
                    <a:gd name="connsiteX87" fmla="*/ 629272 w 708186"/>
                    <a:gd name="connsiteY87" fmla="*/ 959778 h 1827841"/>
                    <a:gd name="connsiteX88" fmla="*/ 614735 w 708186"/>
                    <a:gd name="connsiteY88" fmla="*/ 978469 h 1827841"/>
                    <a:gd name="connsiteX89" fmla="*/ 623042 w 708186"/>
                    <a:gd name="connsiteY89" fmla="*/ 1007542 h 1827841"/>
                    <a:gd name="connsiteX90" fmla="*/ 618888 w 708186"/>
                    <a:gd name="connsiteY90" fmla="*/ 1040770 h 1827841"/>
                    <a:gd name="connsiteX91" fmla="*/ 679631 w 708186"/>
                    <a:gd name="connsiteY91" fmla="*/ 1085314 h 1827841"/>
                    <a:gd name="connsiteX92" fmla="*/ 679631 w 708186"/>
                    <a:gd name="connsiteY92" fmla="*/ 1106705 h 1827841"/>
                    <a:gd name="connsiteX93" fmla="*/ 695207 w 708186"/>
                    <a:gd name="connsiteY93" fmla="*/ 1119684 h 1827841"/>
                    <a:gd name="connsiteX94" fmla="*/ 708186 w 708186"/>
                    <a:gd name="connsiteY94" fmla="*/ 1130067 h 1827841"/>
                    <a:gd name="connsiteX95" fmla="*/ 695207 w 708186"/>
                    <a:gd name="connsiteY95" fmla="*/ 1166410 h 1827841"/>
                    <a:gd name="connsiteX96" fmla="*/ 664057 w 708186"/>
                    <a:gd name="connsiteY96" fmla="*/ 1166410 h 1827841"/>
                    <a:gd name="connsiteX97" fmla="*/ 656269 w 708186"/>
                    <a:gd name="connsiteY97" fmla="*/ 1176793 h 1827841"/>
                    <a:gd name="connsiteX98" fmla="*/ 653673 w 708186"/>
                    <a:gd name="connsiteY98" fmla="*/ 1200156 h 1827841"/>
                    <a:gd name="connsiteX99" fmla="*/ 596563 w 708186"/>
                    <a:gd name="connsiteY99" fmla="*/ 1200156 h 1827841"/>
                    <a:gd name="connsiteX100" fmla="*/ 596563 w 708186"/>
                    <a:gd name="connsiteY100" fmla="*/ 1166410 h 1827841"/>
                    <a:gd name="connsiteX101" fmla="*/ 583584 w 708186"/>
                    <a:gd name="connsiteY101" fmla="*/ 1153430 h 1827841"/>
                    <a:gd name="connsiteX102" fmla="*/ 568010 w 708186"/>
                    <a:gd name="connsiteY102" fmla="*/ 1158622 h 1827841"/>
                    <a:gd name="connsiteX103" fmla="*/ 552434 w 708186"/>
                    <a:gd name="connsiteY103" fmla="*/ 1153430 h 1827841"/>
                    <a:gd name="connsiteX104" fmla="*/ 510900 w 708186"/>
                    <a:gd name="connsiteY104" fmla="*/ 1156026 h 1827841"/>
                    <a:gd name="connsiteX105" fmla="*/ 503112 w 708186"/>
                    <a:gd name="connsiteY105" fmla="*/ 1163813 h 1827841"/>
                    <a:gd name="connsiteX106" fmla="*/ 497921 w 708186"/>
                    <a:gd name="connsiteY106" fmla="*/ 1174197 h 1827841"/>
                    <a:gd name="connsiteX107" fmla="*/ 474557 w 708186"/>
                    <a:gd name="connsiteY107" fmla="*/ 1176793 h 1827841"/>
                    <a:gd name="connsiteX108" fmla="*/ 458983 w 708186"/>
                    <a:gd name="connsiteY108" fmla="*/ 1163813 h 1827841"/>
                    <a:gd name="connsiteX109" fmla="*/ 458983 w 708186"/>
                    <a:gd name="connsiteY109" fmla="*/ 1145643 h 1827841"/>
                    <a:gd name="connsiteX110" fmla="*/ 456387 w 708186"/>
                    <a:gd name="connsiteY110" fmla="*/ 1127472 h 1827841"/>
                    <a:gd name="connsiteX111" fmla="*/ 440811 w 708186"/>
                    <a:gd name="connsiteY111" fmla="*/ 1114492 h 1827841"/>
                    <a:gd name="connsiteX112" fmla="*/ 394086 w 708186"/>
                    <a:gd name="connsiteY112" fmla="*/ 1104109 h 1827841"/>
                    <a:gd name="connsiteX113" fmla="*/ 323997 w 708186"/>
                    <a:gd name="connsiteY113" fmla="*/ 1215731 h 1827841"/>
                    <a:gd name="connsiteX114" fmla="*/ 305826 w 708186"/>
                    <a:gd name="connsiteY114" fmla="*/ 1189773 h 1827841"/>
                    <a:gd name="connsiteX115" fmla="*/ 285059 w 708186"/>
                    <a:gd name="connsiteY115" fmla="*/ 1189773 h 1827841"/>
                    <a:gd name="connsiteX116" fmla="*/ 264292 w 708186"/>
                    <a:gd name="connsiteY116" fmla="*/ 1246881 h 1827841"/>
                    <a:gd name="connsiteX117" fmla="*/ 256505 w 708186"/>
                    <a:gd name="connsiteY117" fmla="*/ 1257265 h 1827841"/>
                    <a:gd name="connsiteX118" fmla="*/ 240929 w 708186"/>
                    <a:gd name="connsiteY118" fmla="*/ 1283224 h 1827841"/>
                    <a:gd name="connsiteX119" fmla="*/ 243525 w 708186"/>
                    <a:gd name="connsiteY119" fmla="*/ 1293607 h 1827841"/>
                    <a:gd name="connsiteX120" fmla="*/ 279868 w 708186"/>
                    <a:gd name="connsiteY120" fmla="*/ 1322162 h 1827841"/>
                    <a:gd name="connsiteX121" fmla="*/ 238334 w 708186"/>
                    <a:gd name="connsiteY121" fmla="*/ 1363695 h 1827841"/>
                    <a:gd name="connsiteX122" fmla="*/ 251313 w 708186"/>
                    <a:gd name="connsiteY122" fmla="*/ 1374079 h 1827841"/>
                    <a:gd name="connsiteX123" fmla="*/ 251313 w 708186"/>
                    <a:gd name="connsiteY123" fmla="*/ 1405229 h 1827841"/>
                    <a:gd name="connsiteX124" fmla="*/ 269484 w 708186"/>
                    <a:gd name="connsiteY124" fmla="*/ 1438976 h 1827841"/>
                    <a:gd name="connsiteX125" fmla="*/ 256505 w 708186"/>
                    <a:gd name="connsiteY125" fmla="*/ 1457147 h 1827841"/>
                    <a:gd name="connsiteX126" fmla="*/ 256505 w 708186"/>
                    <a:gd name="connsiteY126" fmla="*/ 1477914 h 1827841"/>
                    <a:gd name="connsiteX127" fmla="*/ 243525 w 708186"/>
                    <a:gd name="connsiteY127" fmla="*/ 1503872 h 1827841"/>
                    <a:gd name="connsiteX128" fmla="*/ 225354 w 708186"/>
                    <a:gd name="connsiteY128" fmla="*/ 1498680 h 1827841"/>
                    <a:gd name="connsiteX129" fmla="*/ 212374 w 708186"/>
                    <a:gd name="connsiteY129" fmla="*/ 1519447 h 1827841"/>
                    <a:gd name="connsiteX130" fmla="*/ 214971 w 708186"/>
                    <a:gd name="connsiteY130" fmla="*/ 1529831 h 1827841"/>
                    <a:gd name="connsiteX131" fmla="*/ 199395 w 708186"/>
                    <a:gd name="connsiteY131" fmla="*/ 1571365 h 1827841"/>
                    <a:gd name="connsiteX132" fmla="*/ 222758 w 708186"/>
                    <a:gd name="connsiteY132" fmla="*/ 1586940 h 1827841"/>
                    <a:gd name="connsiteX133" fmla="*/ 217567 w 708186"/>
                    <a:gd name="connsiteY133" fmla="*/ 1625878 h 1827841"/>
                    <a:gd name="connsiteX134" fmla="*/ 191608 w 708186"/>
                    <a:gd name="connsiteY134" fmla="*/ 1625878 h 1827841"/>
                    <a:gd name="connsiteX135" fmla="*/ 189012 w 708186"/>
                    <a:gd name="connsiteY135" fmla="*/ 1644049 h 1827841"/>
                    <a:gd name="connsiteX136" fmla="*/ 196800 w 708186"/>
                    <a:gd name="connsiteY136" fmla="*/ 1659624 h 1827841"/>
                    <a:gd name="connsiteX137" fmla="*/ 194204 w 708186"/>
                    <a:gd name="connsiteY137" fmla="*/ 1672603 h 1827841"/>
                    <a:gd name="connsiteX138" fmla="*/ 212374 w 708186"/>
                    <a:gd name="connsiteY138" fmla="*/ 1688179 h 1827841"/>
                    <a:gd name="connsiteX139" fmla="*/ 204587 w 708186"/>
                    <a:gd name="connsiteY139" fmla="*/ 1721925 h 1827841"/>
                    <a:gd name="connsiteX140" fmla="*/ 168245 w 708186"/>
                    <a:gd name="connsiteY140" fmla="*/ 1727117 h 1827841"/>
                    <a:gd name="connsiteX141" fmla="*/ 165649 w 708186"/>
                    <a:gd name="connsiteY141" fmla="*/ 1745288 h 1827841"/>
                    <a:gd name="connsiteX142" fmla="*/ 144882 w 708186"/>
                    <a:gd name="connsiteY142" fmla="*/ 1737500 h 1827841"/>
                    <a:gd name="connsiteX143" fmla="*/ 118923 w 708186"/>
                    <a:gd name="connsiteY143" fmla="*/ 1750480 h 1827841"/>
                    <a:gd name="connsiteX144" fmla="*/ 108540 w 708186"/>
                    <a:gd name="connsiteY144" fmla="*/ 1779034 h 1827841"/>
                    <a:gd name="connsiteX145" fmla="*/ 82581 w 708186"/>
                    <a:gd name="connsiteY145" fmla="*/ 1786821 h 1827841"/>
                    <a:gd name="connsiteX146" fmla="*/ 69602 w 708186"/>
                    <a:gd name="connsiteY146" fmla="*/ 1802397 h 1827841"/>
                    <a:gd name="connsiteX147" fmla="*/ 35855 w 708186"/>
                    <a:gd name="connsiteY147" fmla="*/ 1810184 h 1827841"/>
                    <a:gd name="connsiteX148" fmla="*/ 28068 w 708186"/>
                    <a:gd name="connsiteY148" fmla="*/ 1823164 h 1827841"/>
                    <a:gd name="connsiteX149" fmla="*/ 0 w 708186"/>
                    <a:gd name="connsiteY149" fmla="*/ 1827841 h 1827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</a:cxnLst>
                  <a:rect l="l" t="t" r="r" b="b"/>
                  <a:pathLst>
                    <a:path w="708186" h="1827841">
                      <a:moveTo>
                        <a:pt x="0" y="124694"/>
                      </a:moveTo>
                      <a:lnTo>
                        <a:pt x="12493" y="115949"/>
                      </a:lnTo>
                      <a:lnTo>
                        <a:pt x="54027" y="133255"/>
                      </a:lnTo>
                      <a:lnTo>
                        <a:pt x="66140" y="122871"/>
                      </a:lnTo>
                      <a:lnTo>
                        <a:pt x="81716" y="124602"/>
                      </a:lnTo>
                      <a:lnTo>
                        <a:pt x="83447" y="134985"/>
                      </a:lnTo>
                      <a:lnTo>
                        <a:pt x="92099" y="134985"/>
                      </a:lnTo>
                      <a:lnTo>
                        <a:pt x="99022" y="145369"/>
                      </a:lnTo>
                      <a:lnTo>
                        <a:pt x="107674" y="145369"/>
                      </a:lnTo>
                      <a:lnTo>
                        <a:pt x="109405" y="164405"/>
                      </a:lnTo>
                      <a:lnTo>
                        <a:pt x="99022" y="183441"/>
                      </a:lnTo>
                      <a:lnTo>
                        <a:pt x="100752" y="193825"/>
                      </a:lnTo>
                      <a:lnTo>
                        <a:pt x="88638" y="212861"/>
                      </a:lnTo>
                      <a:lnTo>
                        <a:pt x="138826" y="235359"/>
                      </a:lnTo>
                      <a:lnTo>
                        <a:pt x="150939" y="231897"/>
                      </a:lnTo>
                      <a:lnTo>
                        <a:pt x="150939" y="218053"/>
                      </a:lnTo>
                      <a:lnTo>
                        <a:pt x="173437" y="190364"/>
                      </a:lnTo>
                      <a:lnTo>
                        <a:pt x="190742" y="190364"/>
                      </a:lnTo>
                      <a:lnTo>
                        <a:pt x="214971" y="193825"/>
                      </a:lnTo>
                      <a:lnTo>
                        <a:pt x="244390" y="188633"/>
                      </a:lnTo>
                      <a:lnTo>
                        <a:pt x="261696" y="173058"/>
                      </a:lnTo>
                      <a:lnTo>
                        <a:pt x="285924" y="174788"/>
                      </a:lnTo>
                      <a:lnTo>
                        <a:pt x="294577" y="167866"/>
                      </a:lnTo>
                      <a:lnTo>
                        <a:pt x="313614" y="179980"/>
                      </a:lnTo>
                      <a:lnTo>
                        <a:pt x="318806" y="199017"/>
                      </a:lnTo>
                      <a:lnTo>
                        <a:pt x="336111" y="185172"/>
                      </a:lnTo>
                      <a:lnTo>
                        <a:pt x="330920" y="169597"/>
                      </a:lnTo>
                      <a:lnTo>
                        <a:pt x="336111" y="159213"/>
                      </a:lnTo>
                      <a:lnTo>
                        <a:pt x="330920" y="133255"/>
                      </a:lnTo>
                      <a:lnTo>
                        <a:pt x="349955" y="114218"/>
                      </a:lnTo>
                      <a:lnTo>
                        <a:pt x="362070" y="109026"/>
                      </a:lnTo>
                      <a:lnTo>
                        <a:pt x="394952" y="91721"/>
                      </a:lnTo>
                      <a:lnTo>
                        <a:pt x="398412" y="60570"/>
                      </a:lnTo>
                      <a:lnTo>
                        <a:pt x="410526" y="36342"/>
                      </a:lnTo>
                      <a:lnTo>
                        <a:pt x="514361" y="0"/>
                      </a:lnTo>
                      <a:lnTo>
                        <a:pt x="523013" y="6922"/>
                      </a:lnTo>
                      <a:lnTo>
                        <a:pt x="562817" y="10384"/>
                      </a:lnTo>
                      <a:lnTo>
                        <a:pt x="564547" y="31150"/>
                      </a:lnTo>
                      <a:lnTo>
                        <a:pt x="571470" y="43264"/>
                      </a:lnTo>
                      <a:lnTo>
                        <a:pt x="578392" y="107296"/>
                      </a:lnTo>
                      <a:lnTo>
                        <a:pt x="580123" y="117679"/>
                      </a:lnTo>
                      <a:lnTo>
                        <a:pt x="583584" y="128063"/>
                      </a:lnTo>
                      <a:lnTo>
                        <a:pt x="600890" y="128063"/>
                      </a:lnTo>
                      <a:lnTo>
                        <a:pt x="600890" y="148830"/>
                      </a:lnTo>
                      <a:lnTo>
                        <a:pt x="635502" y="173058"/>
                      </a:lnTo>
                      <a:lnTo>
                        <a:pt x="652807" y="169597"/>
                      </a:lnTo>
                      <a:lnTo>
                        <a:pt x="663191" y="188633"/>
                      </a:lnTo>
                      <a:lnTo>
                        <a:pt x="656269" y="214592"/>
                      </a:lnTo>
                      <a:lnTo>
                        <a:pt x="663191" y="231897"/>
                      </a:lnTo>
                      <a:lnTo>
                        <a:pt x="661460" y="249203"/>
                      </a:lnTo>
                      <a:lnTo>
                        <a:pt x="644155" y="257856"/>
                      </a:lnTo>
                      <a:lnTo>
                        <a:pt x="644155" y="268240"/>
                      </a:lnTo>
                      <a:lnTo>
                        <a:pt x="658000" y="273431"/>
                      </a:lnTo>
                      <a:lnTo>
                        <a:pt x="663093" y="303993"/>
                      </a:lnTo>
                      <a:lnTo>
                        <a:pt x="596044" y="324310"/>
                      </a:lnTo>
                      <a:lnTo>
                        <a:pt x="581508" y="345077"/>
                      </a:lnTo>
                      <a:lnTo>
                        <a:pt x="556587" y="338847"/>
                      </a:lnTo>
                      <a:lnTo>
                        <a:pt x="523360" y="351307"/>
                      </a:lnTo>
                      <a:lnTo>
                        <a:pt x="523360" y="372074"/>
                      </a:lnTo>
                      <a:lnTo>
                        <a:pt x="519207" y="401148"/>
                      </a:lnTo>
                      <a:lnTo>
                        <a:pt x="477673" y="409455"/>
                      </a:lnTo>
                      <a:lnTo>
                        <a:pt x="469366" y="426068"/>
                      </a:lnTo>
                      <a:lnTo>
                        <a:pt x="444446" y="453065"/>
                      </a:lnTo>
                      <a:lnTo>
                        <a:pt x="438216" y="469679"/>
                      </a:lnTo>
                      <a:lnTo>
                        <a:pt x="444446" y="492523"/>
                      </a:lnTo>
                      <a:lnTo>
                        <a:pt x="425755" y="521596"/>
                      </a:lnTo>
                      <a:lnTo>
                        <a:pt x="421602" y="619201"/>
                      </a:lnTo>
                      <a:lnTo>
                        <a:pt x="461059" y="633738"/>
                      </a:lnTo>
                      <a:lnTo>
                        <a:pt x="475596" y="652428"/>
                      </a:lnTo>
                      <a:lnTo>
                        <a:pt x="494286" y="654505"/>
                      </a:lnTo>
                      <a:lnTo>
                        <a:pt x="498440" y="639968"/>
                      </a:lnTo>
                      <a:lnTo>
                        <a:pt x="529590" y="656581"/>
                      </a:lnTo>
                      <a:lnTo>
                        <a:pt x="562817" y="635814"/>
                      </a:lnTo>
                      <a:lnTo>
                        <a:pt x="612658" y="637891"/>
                      </a:lnTo>
                      <a:lnTo>
                        <a:pt x="627195" y="658658"/>
                      </a:lnTo>
                      <a:lnTo>
                        <a:pt x="631348" y="716805"/>
                      </a:lnTo>
                      <a:lnTo>
                        <a:pt x="631348" y="760416"/>
                      </a:lnTo>
                      <a:lnTo>
                        <a:pt x="620965" y="772876"/>
                      </a:lnTo>
                      <a:lnTo>
                        <a:pt x="587738" y="789490"/>
                      </a:lnTo>
                      <a:lnTo>
                        <a:pt x="591891" y="818563"/>
                      </a:lnTo>
                      <a:lnTo>
                        <a:pt x="612658" y="839330"/>
                      </a:lnTo>
                      <a:lnTo>
                        <a:pt x="612658" y="847637"/>
                      </a:lnTo>
                      <a:lnTo>
                        <a:pt x="610581" y="868404"/>
                      </a:lnTo>
                      <a:lnTo>
                        <a:pt x="614735" y="891248"/>
                      </a:lnTo>
                      <a:lnTo>
                        <a:pt x="577354" y="899554"/>
                      </a:lnTo>
                      <a:lnTo>
                        <a:pt x="585661" y="930705"/>
                      </a:lnTo>
                      <a:lnTo>
                        <a:pt x="618888" y="932782"/>
                      </a:lnTo>
                      <a:lnTo>
                        <a:pt x="629272" y="959778"/>
                      </a:lnTo>
                      <a:lnTo>
                        <a:pt x="614735" y="978469"/>
                      </a:lnTo>
                      <a:lnTo>
                        <a:pt x="623042" y="1007542"/>
                      </a:lnTo>
                      <a:lnTo>
                        <a:pt x="618888" y="1040770"/>
                      </a:lnTo>
                      <a:lnTo>
                        <a:pt x="679631" y="1085314"/>
                      </a:lnTo>
                      <a:lnTo>
                        <a:pt x="679631" y="1106705"/>
                      </a:lnTo>
                      <a:lnTo>
                        <a:pt x="695207" y="1119684"/>
                      </a:lnTo>
                      <a:lnTo>
                        <a:pt x="708186" y="1130067"/>
                      </a:lnTo>
                      <a:lnTo>
                        <a:pt x="695207" y="1166410"/>
                      </a:lnTo>
                      <a:lnTo>
                        <a:pt x="664057" y="1166410"/>
                      </a:lnTo>
                      <a:lnTo>
                        <a:pt x="656269" y="1176793"/>
                      </a:lnTo>
                      <a:lnTo>
                        <a:pt x="653673" y="1200156"/>
                      </a:lnTo>
                      <a:lnTo>
                        <a:pt x="596563" y="1200156"/>
                      </a:lnTo>
                      <a:lnTo>
                        <a:pt x="596563" y="1166410"/>
                      </a:lnTo>
                      <a:lnTo>
                        <a:pt x="583584" y="1153430"/>
                      </a:lnTo>
                      <a:lnTo>
                        <a:pt x="568010" y="1158622"/>
                      </a:lnTo>
                      <a:lnTo>
                        <a:pt x="552434" y="1153430"/>
                      </a:lnTo>
                      <a:lnTo>
                        <a:pt x="510900" y="1156026"/>
                      </a:lnTo>
                      <a:lnTo>
                        <a:pt x="503112" y="1163813"/>
                      </a:lnTo>
                      <a:lnTo>
                        <a:pt x="497921" y="1174197"/>
                      </a:lnTo>
                      <a:lnTo>
                        <a:pt x="474557" y="1176793"/>
                      </a:lnTo>
                      <a:lnTo>
                        <a:pt x="458983" y="1163813"/>
                      </a:lnTo>
                      <a:lnTo>
                        <a:pt x="458983" y="1145643"/>
                      </a:lnTo>
                      <a:lnTo>
                        <a:pt x="456387" y="1127472"/>
                      </a:lnTo>
                      <a:lnTo>
                        <a:pt x="440811" y="1114492"/>
                      </a:lnTo>
                      <a:lnTo>
                        <a:pt x="394086" y="1104109"/>
                      </a:lnTo>
                      <a:lnTo>
                        <a:pt x="323997" y="1215731"/>
                      </a:lnTo>
                      <a:lnTo>
                        <a:pt x="305826" y="1189773"/>
                      </a:lnTo>
                      <a:lnTo>
                        <a:pt x="285059" y="1189773"/>
                      </a:lnTo>
                      <a:lnTo>
                        <a:pt x="264292" y="1246881"/>
                      </a:lnTo>
                      <a:lnTo>
                        <a:pt x="256505" y="1257265"/>
                      </a:lnTo>
                      <a:lnTo>
                        <a:pt x="240929" y="1283224"/>
                      </a:lnTo>
                      <a:lnTo>
                        <a:pt x="243525" y="1293607"/>
                      </a:lnTo>
                      <a:lnTo>
                        <a:pt x="279868" y="1322162"/>
                      </a:lnTo>
                      <a:lnTo>
                        <a:pt x="238334" y="1363695"/>
                      </a:lnTo>
                      <a:lnTo>
                        <a:pt x="251313" y="1374079"/>
                      </a:lnTo>
                      <a:lnTo>
                        <a:pt x="251313" y="1405229"/>
                      </a:lnTo>
                      <a:lnTo>
                        <a:pt x="269484" y="1438976"/>
                      </a:lnTo>
                      <a:lnTo>
                        <a:pt x="256505" y="1457147"/>
                      </a:lnTo>
                      <a:lnTo>
                        <a:pt x="256505" y="1477914"/>
                      </a:lnTo>
                      <a:lnTo>
                        <a:pt x="243525" y="1503872"/>
                      </a:lnTo>
                      <a:lnTo>
                        <a:pt x="225354" y="1498680"/>
                      </a:lnTo>
                      <a:lnTo>
                        <a:pt x="212374" y="1519447"/>
                      </a:lnTo>
                      <a:lnTo>
                        <a:pt x="214971" y="1529831"/>
                      </a:lnTo>
                      <a:lnTo>
                        <a:pt x="199395" y="1571365"/>
                      </a:lnTo>
                      <a:lnTo>
                        <a:pt x="222758" y="1586940"/>
                      </a:lnTo>
                      <a:lnTo>
                        <a:pt x="217567" y="1625878"/>
                      </a:lnTo>
                      <a:lnTo>
                        <a:pt x="191608" y="1625878"/>
                      </a:lnTo>
                      <a:lnTo>
                        <a:pt x="189012" y="1644049"/>
                      </a:lnTo>
                      <a:lnTo>
                        <a:pt x="196800" y="1659624"/>
                      </a:lnTo>
                      <a:lnTo>
                        <a:pt x="194204" y="1672603"/>
                      </a:lnTo>
                      <a:lnTo>
                        <a:pt x="212374" y="1688179"/>
                      </a:lnTo>
                      <a:lnTo>
                        <a:pt x="204587" y="1721925"/>
                      </a:lnTo>
                      <a:lnTo>
                        <a:pt x="168245" y="1727117"/>
                      </a:lnTo>
                      <a:lnTo>
                        <a:pt x="165649" y="1745288"/>
                      </a:lnTo>
                      <a:lnTo>
                        <a:pt x="144882" y="1737500"/>
                      </a:lnTo>
                      <a:lnTo>
                        <a:pt x="118923" y="1750480"/>
                      </a:lnTo>
                      <a:lnTo>
                        <a:pt x="108540" y="1779034"/>
                      </a:lnTo>
                      <a:lnTo>
                        <a:pt x="82581" y="1786821"/>
                      </a:lnTo>
                      <a:lnTo>
                        <a:pt x="69602" y="1802397"/>
                      </a:lnTo>
                      <a:lnTo>
                        <a:pt x="35855" y="1810184"/>
                      </a:lnTo>
                      <a:lnTo>
                        <a:pt x="28068" y="1823164"/>
                      </a:lnTo>
                      <a:lnTo>
                        <a:pt x="0" y="1827841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DDAB6BA9-9102-96FE-AD55-98EFA0F068DE}"/>
                    </a:ext>
                  </a:extLst>
                </p:cNvPr>
                <p:cNvSpPr/>
                <p:nvPr/>
              </p:nvSpPr>
              <p:spPr>
                <a:xfrm>
                  <a:off x="1410795" y="1754043"/>
                  <a:ext cx="989027" cy="539682"/>
                </a:xfrm>
                <a:custGeom>
                  <a:avLst/>
                  <a:gdLst>
                    <a:gd name="connsiteX0" fmla="*/ 1392556 w 3629028"/>
                    <a:gd name="connsiteY0" fmla="*/ 0 h 1980248"/>
                    <a:gd name="connsiteX1" fmla="*/ 1583056 w 3629028"/>
                    <a:gd name="connsiteY1" fmla="*/ 99060 h 1980248"/>
                    <a:gd name="connsiteX2" fmla="*/ 1659256 w 3629028"/>
                    <a:gd name="connsiteY2" fmla="*/ 129540 h 1980248"/>
                    <a:gd name="connsiteX3" fmla="*/ 1849756 w 3629028"/>
                    <a:gd name="connsiteY3" fmla="*/ 152400 h 1980248"/>
                    <a:gd name="connsiteX4" fmla="*/ 1956436 w 3629028"/>
                    <a:gd name="connsiteY4" fmla="*/ 106680 h 1980248"/>
                    <a:gd name="connsiteX5" fmla="*/ 2085976 w 3629028"/>
                    <a:gd name="connsiteY5" fmla="*/ 190500 h 1980248"/>
                    <a:gd name="connsiteX6" fmla="*/ 2276476 w 3629028"/>
                    <a:gd name="connsiteY6" fmla="*/ 342900 h 1980248"/>
                    <a:gd name="connsiteX7" fmla="*/ 2383156 w 3629028"/>
                    <a:gd name="connsiteY7" fmla="*/ 342900 h 1980248"/>
                    <a:gd name="connsiteX8" fmla="*/ 2413636 w 3629028"/>
                    <a:gd name="connsiteY8" fmla="*/ 320040 h 1980248"/>
                    <a:gd name="connsiteX9" fmla="*/ 2474596 w 3629028"/>
                    <a:gd name="connsiteY9" fmla="*/ 327660 h 1980248"/>
                    <a:gd name="connsiteX10" fmla="*/ 2680336 w 3629028"/>
                    <a:gd name="connsiteY10" fmla="*/ 274320 h 1980248"/>
                    <a:gd name="connsiteX11" fmla="*/ 2726056 w 3629028"/>
                    <a:gd name="connsiteY11" fmla="*/ 289560 h 1980248"/>
                    <a:gd name="connsiteX12" fmla="*/ 2794636 w 3629028"/>
                    <a:gd name="connsiteY12" fmla="*/ 335280 h 1980248"/>
                    <a:gd name="connsiteX13" fmla="*/ 2855596 w 3629028"/>
                    <a:gd name="connsiteY13" fmla="*/ 312420 h 1980248"/>
                    <a:gd name="connsiteX14" fmla="*/ 2903552 w 3629028"/>
                    <a:gd name="connsiteY14" fmla="*/ 254368 h 1980248"/>
                    <a:gd name="connsiteX15" fmla="*/ 2898776 w 3629028"/>
                    <a:gd name="connsiteY15" fmla="*/ 251460 h 1980248"/>
                    <a:gd name="connsiteX16" fmla="*/ 2986516 w 3629028"/>
                    <a:gd name="connsiteY16" fmla="*/ 304866 h 1980248"/>
                    <a:gd name="connsiteX17" fmla="*/ 2969896 w 3629028"/>
                    <a:gd name="connsiteY17" fmla="*/ 312420 h 1980248"/>
                    <a:gd name="connsiteX18" fmla="*/ 3038476 w 3629028"/>
                    <a:gd name="connsiteY18" fmla="*/ 495300 h 1980248"/>
                    <a:gd name="connsiteX19" fmla="*/ 3107056 w 3629028"/>
                    <a:gd name="connsiteY19" fmla="*/ 632460 h 1980248"/>
                    <a:gd name="connsiteX20" fmla="*/ 3107056 w 3629028"/>
                    <a:gd name="connsiteY20" fmla="*/ 708660 h 1980248"/>
                    <a:gd name="connsiteX21" fmla="*/ 3253268 w 3629028"/>
                    <a:gd name="connsiteY21" fmla="*/ 752524 h 1980248"/>
                    <a:gd name="connsiteX22" fmla="*/ 3314700 w 3629028"/>
                    <a:gd name="connsiteY22" fmla="*/ 880110 h 1980248"/>
                    <a:gd name="connsiteX23" fmla="*/ 3386140 w 3629028"/>
                    <a:gd name="connsiteY23" fmla="*/ 918210 h 1980248"/>
                    <a:gd name="connsiteX24" fmla="*/ 3381376 w 3629028"/>
                    <a:gd name="connsiteY24" fmla="*/ 1099184 h 1980248"/>
                    <a:gd name="connsiteX25" fmla="*/ 3467100 w 3629028"/>
                    <a:gd name="connsiteY25" fmla="*/ 1284924 h 1980248"/>
                    <a:gd name="connsiteX26" fmla="*/ 3538540 w 3629028"/>
                    <a:gd name="connsiteY26" fmla="*/ 1342072 h 1980248"/>
                    <a:gd name="connsiteX27" fmla="*/ 3629028 w 3629028"/>
                    <a:gd name="connsiteY27" fmla="*/ 1508760 h 1980248"/>
                    <a:gd name="connsiteX28" fmla="*/ 3600452 w 3629028"/>
                    <a:gd name="connsiteY28" fmla="*/ 1889760 h 1980248"/>
                    <a:gd name="connsiteX29" fmla="*/ 3500440 w 3629028"/>
                    <a:gd name="connsiteY29" fmla="*/ 1827848 h 1980248"/>
                    <a:gd name="connsiteX30" fmla="*/ 3414716 w 3629028"/>
                    <a:gd name="connsiteY30" fmla="*/ 1827848 h 1980248"/>
                    <a:gd name="connsiteX31" fmla="*/ 3395664 w 3629028"/>
                    <a:gd name="connsiteY31" fmla="*/ 1780224 h 1980248"/>
                    <a:gd name="connsiteX32" fmla="*/ 3300412 w 3629028"/>
                    <a:gd name="connsiteY32" fmla="*/ 1794510 h 1980248"/>
                    <a:gd name="connsiteX33" fmla="*/ 3233740 w 3629028"/>
                    <a:gd name="connsiteY33" fmla="*/ 1746884 h 1980248"/>
                    <a:gd name="connsiteX34" fmla="*/ 3186116 w 3629028"/>
                    <a:gd name="connsiteY34" fmla="*/ 1770698 h 1980248"/>
                    <a:gd name="connsiteX35" fmla="*/ 3205164 w 3629028"/>
                    <a:gd name="connsiteY35" fmla="*/ 1846898 h 1980248"/>
                    <a:gd name="connsiteX36" fmla="*/ 3157540 w 3629028"/>
                    <a:gd name="connsiteY36" fmla="*/ 1870710 h 1980248"/>
                    <a:gd name="connsiteX37" fmla="*/ 3024188 w 3629028"/>
                    <a:gd name="connsiteY37" fmla="*/ 1818324 h 1980248"/>
                    <a:gd name="connsiteX38" fmla="*/ 2857500 w 3629028"/>
                    <a:gd name="connsiteY38" fmla="*/ 1818324 h 1980248"/>
                    <a:gd name="connsiteX39" fmla="*/ 2795588 w 3629028"/>
                    <a:gd name="connsiteY39" fmla="*/ 1870710 h 1980248"/>
                    <a:gd name="connsiteX40" fmla="*/ 2781300 w 3629028"/>
                    <a:gd name="connsiteY40" fmla="*/ 1927860 h 1980248"/>
                    <a:gd name="connsiteX41" fmla="*/ 2728916 w 3629028"/>
                    <a:gd name="connsiteY41" fmla="*/ 1923098 h 1980248"/>
                    <a:gd name="connsiteX42" fmla="*/ 2690812 w 3629028"/>
                    <a:gd name="connsiteY42" fmla="*/ 1894524 h 1980248"/>
                    <a:gd name="connsiteX43" fmla="*/ 2576516 w 3629028"/>
                    <a:gd name="connsiteY43" fmla="*/ 1980248 h 1980248"/>
                    <a:gd name="connsiteX44" fmla="*/ 2533652 w 3629028"/>
                    <a:gd name="connsiteY44" fmla="*/ 1908810 h 1980248"/>
                    <a:gd name="connsiteX45" fmla="*/ 2524124 w 3629028"/>
                    <a:gd name="connsiteY45" fmla="*/ 1799272 h 1980248"/>
                    <a:gd name="connsiteX46" fmla="*/ 2443164 w 3629028"/>
                    <a:gd name="connsiteY46" fmla="*/ 1870710 h 1980248"/>
                    <a:gd name="connsiteX47" fmla="*/ 2200276 w 3629028"/>
                    <a:gd name="connsiteY47" fmla="*/ 1932624 h 1980248"/>
                    <a:gd name="connsiteX48" fmla="*/ 2114552 w 3629028"/>
                    <a:gd name="connsiteY48" fmla="*/ 1923098 h 1980248"/>
                    <a:gd name="connsiteX49" fmla="*/ 2066924 w 3629028"/>
                    <a:gd name="connsiteY49" fmla="*/ 1942148 h 1980248"/>
                    <a:gd name="connsiteX50" fmla="*/ 1985964 w 3629028"/>
                    <a:gd name="connsiteY50" fmla="*/ 1842136 h 1980248"/>
                    <a:gd name="connsiteX51" fmla="*/ 1885952 w 3629028"/>
                    <a:gd name="connsiteY51" fmla="*/ 1837372 h 1980248"/>
                    <a:gd name="connsiteX52" fmla="*/ 1833564 w 3629028"/>
                    <a:gd name="connsiteY52" fmla="*/ 1775460 h 1980248"/>
                    <a:gd name="connsiteX53" fmla="*/ 1828800 w 3629028"/>
                    <a:gd name="connsiteY53" fmla="*/ 1737360 h 1980248"/>
                    <a:gd name="connsiteX54" fmla="*/ 1743076 w 3629028"/>
                    <a:gd name="connsiteY54" fmla="*/ 1656398 h 1980248"/>
                    <a:gd name="connsiteX55" fmla="*/ 1647828 w 3629028"/>
                    <a:gd name="connsiteY55" fmla="*/ 1680210 h 1980248"/>
                    <a:gd name="connsiteX56" fmla="*/ 1533524 w 3629028"/>
                    <a:gd name="connsiteY56" fmla="*/ 1646872 h 1980248"/>
                    <a:gd name="connsiteX57" fmla="*/ 1452564 w 3629028"/>
                    <a:gd name="connsiteY57" fmla="*/ 1651636 h 1980248"/>
                    <a:gd name="connsiteX58" fmla="*/ 1309688 w 3629028"/>
                    <a:gd name="connsiteY58" fmla="*/ 1570672 h 1980248"/>
                    <a:gd name="connsiteX59" fmla="*/ 1219200 w 3629028"/>
                    <a:gd name="connsiteY59" fmla="*/ 1570672 h 1980248"/>
                    <a:gd name="connsiteX60" fmla="*/ 1162052 w 3629028"/>
                    <a:gd name="connsiteY60" fmla="*/ 1527810 h 1980248"/>
                    <a:gd name="connsiteX61" fmla="*/ 1090612 w 3629028"/>
                    <a:gd name="connsiteY61" fmla="*/ 1556384 h 1980248"/>
                    <a:gd name="connsiteX62" fmla="*/ 976316 w 3629028"/>
                    <a:gd name="connsiteY62" fmla="*/ 1446848 h 1980248"/>
                    <a:gd name="connsiteX63" fmla="*/ 919164 w 3629028"/>
                    <a:gd name="connsiteY63" fmla="*/ 1456372 h 1980248"/>
                    <a:gd name="connsiteX64" fmla="*/ 904876 w 3629028"/>
                    <a:gd name="connsiteY64" fmla="*/ 1489710 h 1980248"/>
                    <a:gd name="connsiteX65" fmla="*/ 795340 w 3629028"/>
                    <a:gd name="connsiteY65" fmla="*/ 1489710 h 1980248"/>
                    <a:gd name="connsiteX66" fmla="*/ 704852 w 3629028"/>
                    <a:gd name="connsiteY66" fmla="*/ 1575436 h 1980248"/>
                    <a:gd name="connsiteX67" fmla="*/ 704852 w 3629028"/>
                    <a:gd name="connsiteY67" fmla="*/ 1613536 h 1980248"/>
                    <a:gd name="connsiteX68" fmla="*/ 666752 w 3629028"/>
                    <a:gd name="connsiteY68" fmla="*/ 1627824 h 1980248"/>
                    <a:gd name="connsiteX69" fmla="*/ 628652 w 3629028"/>
                    <a:gd name="connsiteY69" fmla="*/ 1604010 h 1980248"/>
                    <a:gd name="connsiteX70" fmla="*/ 561976 w 3629028"/>
                    <a:gd name="connsiteY70" fmla="*/ 1656398 h 1980248"/>
                    <a:gd name="connsiteX71" fmla="*/ 433388 w 3629028"/>
                    <a:gd name="connsiteY71" fmla="*/ 1565910 h 1980248"/>
                    <a:gd name="connsiteX72" fmla="*/ 319088 w 3629028"/>
                    <a:gd name="connsiteY72" fmla="*/ 1565910 h 1980248"/>
                    <a:gd name="connsiteX73" fmla="*/ 252412 w 3629028"/>
                    <a:gd name="connsiteY73" fmla="*/ 1527810 h 1980248"/>
                    <a:gd name="connsiteX74" fmla="*/ 247652 w 3629028"/>
                    <a:gd name="connsiteY74" fmla="*/ 1480184 h 1980248"/>
                    <a:gd name="connsiteX75" fmla="*/ 214316 w 3629028"/>
                    <a:gd name="connsiteY75" fmla="*/ 1437324 h 1980248"/>
                    <a:gd name="connsiteX76" fmla="*/ 66676 w 3629028"/>
                    <a:gd name="connsiteY76" fmla="*/ 1418272 h 1980248"/>
                    <a:gd name="connsiteX77" fmla="*/ 57556 w 3629028"/>
                    <a:gd name="connsiteY77" fmla="*/ 1412376 h 1980248"/>
                    <a:gd name="connsiteX78" fmla="*/ 104776 w 3629028"/>
                    <a:gd name="connsiteY78" fmla="*/ 1280160 h 1980248"/>
                    <a:gd name="connsiteX79" fmla="*/ 57152 w 3629028"/>
                    <a:gd name="connsiteY79" fmla="*/ 1242060 h 1980248"/>
                    <a:gd name="connsiteX80" fmla="*/ 0 w 3629028"/>
                    <a:gd name="connsiteY80" fmla="*/ 1194436 h 1980248"/>
                    <a:gd name="connsiteX81" fmla="*/ 0 w 3629028"/>
                    <a:gd name="connsiteY81" fmla="*/ 1115948 h 1980248"/>
                    <a:gd name="connsiteX82" fmla="*/ 5716 w 3629028"/>
                    <a:gd name="connsiteY82" fmla="*/ 1120140 h 1980248"/>
                    <a:gd name="connsiteX83" fmla="*/ 97156 w 3629028"/>
                    <a:gd name="connsiteY83" fmla="*/ 1043940 h 1980248"/>
                    <a:gd name="connsiteX84" fmla="*/ 127636 w 3629028"/>
                    <a:gd name="connsiteY84" fmla="*/ 937260 h 1980248"/>
                    <a:gd name="connsiteX85" fmla="*/ 173356 w 3629028"/>
                    <a:gd name="connsiteY85" fmla="*/ 899160 h 1980248"/>
                    <a:gd name="connsiteX86" fmla="*/ 234316 w 3629028"/>
                    <a:gd name="connsiteY86" fmla="*/ 922020 h 1980248"/>
                    <a:gd name="connsiteX87" fmla="*/ 356236 w 3629028"/>
                    <a:gd name="connsiteY87" fmla="*/ 922020 h 1980248"/>
                    <a:gd name="connsiteX88" fmla="*/ 371476 w 3629028"/>
                    <a:gd name="connsiteY88" fmla="*/ 845820 h 1980248"/>
                    <a:gd name="connsiteX89" fmla="*/ 440056 w 3629028"/>
                    <a:gd name="connsiteY89" fmla="*/ 777240 h 1980248"/>
                    <a:gd name="connsiteX90" fmla="*/ 600076 w 3629028"/>
                    <a:gd name="connsiteY90" fmla="*/ 708660 h 1980248"/>
                    <a:gd name="connsiteX91" fmla="*/ 676276 w 3629028"/>
                    <a:gd name="connsiteY91" fmla="*/ 731520 h 1980248"/>
                    <a:gd name="connsiteX92" fmla="*/ 737236 w 3629028"/>
                    <a:gd name="connsiteY92" fmla="*/ 662940 h 1980248"/>
                    <a:gd name="connsiteX93" fmla="*/ 760096 w 3629028"/>
                    <a:gd name="connsiteY93" fmla="*/ 586740 h 1980248"/>
                    <a:gd name="connsiteX94" fmla="*/ 813436 w 3629028"/>
                    <a:gd name="connsiteY94" fmla="*/ 609600 h 1980248"/>
                    <a:gd name="connsiteX95" fmla="*/ 935356 w 3629028"/>
                    <a:gd name="connsiteY95" fmla="*/ 556260 h 1980248"/>
                    <a:gd name="connsiteX96" fmla="*/ 1003936 w 3629028"/>
                    <a:gd name="connsiteY96" fmla="*/ 556260 h 1980248"/>
                    <a:gd name="connsiteX97" fmla="*/ 1011556 w 3629028"/>
                    <a:gd name="connsiteY97" fmla="*/ 495300 h 1980248"/>
                    <a:gd name="connsiteX98" fmla="*/ 1057276 w 3629028"/>
                    <a:gd name="connsiteY98" fmla="*/ 495300 h 1980248"/>
                    <a:gd name="connsiteX99" fmla="*/ 1057276 w 3629028"/>
                    <a:gd name="connsiteY99" fmla="*/ 342900 h 1980248"/>
                    <a:gd name="connsiteX100" fmla="*/ 1270636 w 3629028"/>
                    <a:gd name="connsiteY100" fmla="*/ 7620 h 198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629028" h="1980248">
                      <a:moveTo>
                        <a:pt x="1392556" y="0"/>
                      </a:moveTo>
                      <a:lnTo>
                        <a:pt x="1583056" y="99060"/>
                      </a:lnTo>
                      <a:lnTo>
                        <a:pt x="1659256" y="129540"/>
                      </a:lnTo>
                      <a:lnTo>
                        <a:pt x="1849756" y="152400"/>
                      </a:lnTo>
                      <a:lnTo>
                        <a:pt x="1956436" y="106680"/>
                      </a:lnTo>
                      <a:lnTo>
                        <a:pt x="2085976" y="190500"/>
                      </a:lnTo>
                      <a:lnTo>
                        <a:pt x="2276476" y="342900"/>
                      </a:lnTo>
                      <a:lnTo>
                        <a:pt x="2383156" y="342900"/>
                      </a:lnTo>
                      <a:lnTo>
                        <a:pt x="2413636" y="320040"/>
                      </a:lnTo>
                      <a:lnTo>
                        <a:pt x="2474596" y="327660"/>
                      </a:lnTo>
                      <a:lnTo>
                        <a:pt x="2680336" y="274320"/>
                      </a:lnTo>
                      <a:lnTo>
                        <a:pt x="2726056" y="289560"/>
                      </a:lnTo>
                      <a:lnTo>
                        <a:pt x="2794636" y="335280"/>
                      </a:lnTo>
                      <a:lnTo>
                        <a:pt x="2855596" y="312420"/>
                      </a:lnTo>
                      <a:lnTo>
                        <a:pt x="2903552" y="254368"/>
                      </a:lnTo>
                      <a:lnTo>
                        <a:pt x="2898776" y="251460"/>
                      </a:lnTo>
                      <a:lnTo>
                        <a:pt x="2986516" y="304866"/>
                      </a:lnTo>
                      <a:lnTo>
                        <a:pt x="2969896" y="312420"/>
                      </a:lnTo>
                      <a:lnTo>
                        <a:pt x="3038476" y="495300"/>
                      </a:lnTo>
                      <a:lnTo>
                        <a:pt x="3107056" y="632460"/>
                      </a:lnTo>
                      <a:lnTo>
                        <a:pt x="3107056" y="708660"/>
                      </a:lnTo>
                      <a:lnTo>
                        <a:pt x="3253268" y="752524"/>
                      </a:lnTo>
                      <a:lnTo>
                        <a:pt x="3314700" y="880110"/>
                      </a:lnTo>
                      <a:lnTo>
                        <a:pt x="3386140" y="918210"/>
                      </a:lnTo>
                      <a:lnTo>
                        <a:pt x="3381376" y="1099184"/>
                      </a:lnTo>
                      <a:lnTo>
                        <a:pt x="3467100" y="1284924"/>
                      </a:lnTo>
                      <a:lnTo>
                        <a:pt x="3538540" y="1342072"/>
                      </a:lnTo>
                      <a:lnTo>
                        <a:pt x="3629028" y="1508760"/>
                      </a:lnTo>
                      <a:lnTo>
                        <a:pt x="3600452" y="1889760"/>
                      </a:lnTo>
                      <a:lnTo>
                        <a:pt x="3500440" y="1827848"/>
                      </a:lnTo>
                      <a:lnTo>
                        <a:pt x="3414716" y="1827848"/>
                      </a:lnTo>
                      <a:lnTo>
                        <a:pt x="3395664" y="1780224"/>
                      </a:lnTo>
                      <a:lnTo>
                        <a:pt x="3300412" y="1794510"/>
                      </a:lnTo>
                      <a:lnTo>
                        <a:pt x="3233740" y="1746884"/>
                      </a:lnTo>
                      <a:lnTo>
                        <a:pt x="3186116" y="1770698"/>
                      </a:lnTo>
                      <a:lnTo>
                        <a:pt x="3205164" y="1846898"/>
                      </a:lnTo>
                      <a:lnTo>
                        <a:pt x="3157540" y="1870710"/>
                      </a:lnTo>
                      <a:lnTo>
                        <a:pt x="3024188" y="1818324"/>
                      </a:lnTo>
                      <a:lnTo>
                        <a:pt x="2857500" y="1818324"/>
                      </a:lnTo>
                      <a:lnTo>
                        <a:pt x="2795588" y="1870710"/>
                      </a:lnTo>
                      <a:lnTo>
                        <a:pt x="2781300" y="1927860"/>
                      </a:lnTo>
                      <a:lnTo>
                        <a:pt x="2728916" y="1923098"/>
                      </a:lnTo>
                      <a:lnTo>
                        <a:pt x="2690812" y="1894524"/>
                      </a:lnTo>
                      <a:lnTo>
                        <a:pt x="2576516" y="1980248"/>
                      </a:lnTo>
                      <a:lnTo>
                        <a:pt x="2533652" y="1908810"/>
                      </a:lnTo>
                      <a:lnTo>
                        <a:pt x="2524124" y="1799272"/>
                      </a:lnTo>
                      <a:lnTo>
                        <a:pt x="2443164" y="1870710"/>
                      </a:lnTo>
                      <a:lnTo>
                        <a:pt x="2200276" y="1932624"/>
                      </a:lnTo>
                      <a:lnTo>
                        <a:pt x="2114552" y="1923098"/>
                      </a:lnTo>
                      <a:lnTo>
                        <a:pt x="2066924" y="1942148"/>
                      </a:lnTo>
                      <a:lnTo>
                        <a:pt x="1985964" y="1842136"/>
                      </a:lnTo>
                      <a:lnTo>
                        <a:pt x="1885952" y="1837372"/>
                      </a:lnTo>
                      <a:lnTo>
                        <a:pt x="1833564" y="1775460"/>
                      </a:lnTo>
                      <a:lnTo>
                        <a:pt x="1828800" y="1737360"/>
                      </a:lnTo>
                      <a:lnTo>
                        <a:pt x="1743076" y="1656398"/>
                      </a:lnTo>
                      <a:lnTo>
                        <a:pt x="1647828" y="1680210"/>
                      </a:lnTo>
                      <a:lnTo>
                        <a:pt x="1533524" y="1646872"/>
                      </a:lnTo>
                      <a:lnTo>
                        <a:pt x="1452564" y="1651636"/>
                      </a:lnTo>
                      <a:lnTo>
                        <a:pt x="1309688" y="1570672"/>
                      </a:lnTo>
                      <a:lnTo>
                        <a:pt x="1219200" y="1570672"/>
                      </a:lnTo>
                      <a:lnTo>
                        <a:pt x="1162052" y="1527810"/>
                      </a:lnTo>
                      <a:lnTo>
                        <a:pt x="1090612" y="1556384"/>
                      </a:lnTo>
                      <a:lnTo>
                        <a:pt x="976316" y="1446848"/>
                      </a:lnTo>
                      <a:lnTo>
                        <a:pt x="919164" y="1456372"/>
                      </a:lnTo>
                      <a:lnTo>
                        <a:pt x="904876" y="1489710"/>
                      </a:lnTo>
                      <a:lnTo>
                        <a:pt x="795340" y="1489710"/>
                      </a:lnTo>
                      <a:lnTo>
                        <a:pt x="704852" y="1575436"/>
                      </a:lnTo>
                      <a:lnTo>
                        <a:pt x="704852" y="1613536"/>
                      </a:lnTo>
                      <a:lnTo>
                        <a:pt x="666752" y="1627824"/>
                      </a:lnTo>
                      <a:lnTo>
                        <a:pt x="628652" y="1604010"/>
                      </a:lnTo>
                      <a:lnTo>
                        <a:pt x="561976" y="1656398"/>
                      </a:lnTo>
                      <a:lnTo>
                        <a:pt x="433388" y="1565910"/>
                      </a:lnTo>
                      <a:lnTo>
                        <a:pt x="319088" y="1565910"/>
                      </a:lnTo>
                      <a:lnTo>
                        <a:pt x="252412" y="1527810"/>
                      </a:lnTo>
                      <a:lnTo>
                        <a:pt x="247652" y="1480184"/>
                      </a:lnTo>
                      <a:lnTo>
                        <a:pt x="214316" y="1437324"/>
                      </a:lnTo>
                      <a:lnTo>
                        <a:pt x="66676" y="1418272"/>
                      </a:lnTo>
                      <a:lnTo>
                        <a:pt x="57556" y="1412376"/>
                      </a:lnTo>
                      <a:lnTo>
                        <a:pt x="104776" y="1280160"/>
                      </a:lnTo>
                      <a:lnTo>
                        <a:pt x="57152" y="1242060"/>
                      </a:lnTo>
                      <a:lnTo>
                        <a:pt x="0" y="1194436"/>
                      </a:lnTo>
                      <a:lnTo>
                        <a:pt x="0" y="1115948"/>
                      </a:lnTo>
                      <a:lnTo>
                        <a:pt x="5716" y="1120140"/>
                      </a:lnTo>
                      <a:lnTo>
                        <a:pt x="97156" y="1043940"/>
                      </a:lnTo>
                      <a:lnTo>
                        <a:pt x="127636" y="937260"/>
                      </a:lnTo>
                      <a:lnTo>
                        <a:pt x="173356" y="899160"/>
                      </a:lnTo>
                      <a:lnTo>
                        <a:pt x="234316" y="922020"/>
                      </a:lnTo>
                      <a:lnTo>
                        <a:pt x="356236" y="922020"/>
                      </a:lnTo>
                      <a:lnTo>
                        <a:pt x="371476" y="845820"/>
                      </a:lnTo>
                      <a:lnTo>
                        <a:pt x="440056" y="777240"/>
                      </a:lnTo>
                      <a:lnTo>
                        <a:pt x="600076" y="708660"/>
                      </a:lnTo>
                      <a:lnTo>
                        <a:pt x="676276" y="731520"/>
                      </a:lnTo>
                      <a:lnTo>
                        <a:pt x="737236" y="662940"/>
                      </a:lnTo>
                      <a:lnTo>
                        <a:pt x="760096" y="586740"/>
                      </a:lnTo>
                      <a:lnTo>
                        <a:pt x="813436" y="609600"/>
                      </a:lnTo>
                      <a:lnTo>
                        <a:pt x="935356" y="556260"/>
                      </a:lnTo>
                      <a:lnTo>
                        <a:pt x="1003936" y="556260"/>
                      </a:lnTo>
                      <a:lnTo>
                        <a:pt x="1011556" y="495300"/>
                      </a:lnTo>
                      <a:lnTo>
                        <a:pt x="1057276" y="495300"/>
                      </a:lnTo>
                      <a:lnTo>
                        <a:pt x="1057276" y="342900"/>
                      </a:lnTo>
                      <a:lnTo>
                        <a:pt x="1270636" y="762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E9C730C6-5F85-F6EE-FFCD-C5DA53566B5A}"/>
                    </a:ext>
                  </a:extLst>
                </p:cNvPr>
                <p:cNvSpPr/>
                <p:nvPr/>
              </p:nvSpPr>
              <p:spPr>
                <a:xfrm>
                  <a:off x="731163" y="2410969"/>
                  <a:ext cx="1042188" cy="1067766"/>
                </a:xfrm>
                <a:custGeom>
                  <a:avLst/>
                  <a:gdLst>
                    <a:gd name="connsiteX0" fmla="*/ 272080 w 1042188"/>
                    <a:gd name="connsiteY0" fmla="*/ 0 h 1067766"/>
                    <a:gd name="connsiteX1" fmla="*/ 289386 w 1042188"/>
                    <a:gd name="connsiteY1" fmla="*/ 48456 h 1067766"/>
                    <a:gd name="connsiteX2" fmla="*/ 285925 w 1042188"/>
                    <a:gd name="connsiteY2" fmla="*/ 64031 h 1067766"/>
                    <a:gd name="connsiteX3" fmla="*/ 289386 w 1042188"/>
                    <a:gd name="connsiteY3" fmla="*/ 81337 h 1067766"/>
                    <a:gd name="connsiteX4" fmla="*/ 308422 w 1042188"/>
                    <a:gd name="connsiteY4" fmla="*/ 96912 h 1067766"/>
                    <a:gd name="connsiteX5" fmla="*/ 310153 w 1042188"/>
                    <a:gd name="connsiteY5" fmla="*/ 124602 h 1067766"/>
                    <a:gd name="connsiteX6" fmla="*/ 306692 w 1042188"/>
                    <a:gd name="connsiteY6" fmla="*/ 136716 h 1067766"/>
                    <a:gd name="connsiteX7" fmla="*/ 303231 w 1042188"/>
                    <a:gd name="connsiteY7" fmla="*/ 171327 h 1067766"/>
                    <a:gd name="connsiteX8" fmla="*/ 292847 w 1042188"/>
                    <a:gd name="connsiteY8" fmla="*/ 188633 h 1067766"/>
                    <a:gd name="connsiteX9" fmla="*/ 303231 w 1042188"/>
                    <a:gd name="connsiteY9" fmla="*/ 216322 h 1067766"/>
                    <a:gd name="connsiteX10" fmla="*/ 298039 w 1042188"/>
                    <a:gd name="connsiteY10" fmla="*/ 250934 h 1067766"/>
                    <a:gd name="connsiteX11" fmla="*/ 275541 w 1042188"/>
                    <a:gd name="connsiteY11" fmla="*/ 269970 h 1067766"/>
                    <a:gd name="connsiteX12" fmla="*/ 304962 w 1042188"/>
                    <a:gd name="connsiteY12" fmla="*/ 289006 h 1067766"/>
                    <a:gd name="connsiteX13" fmla="*/ 306692 w 1042188"/>
                    <a:gd name="connsiteY13" fmla="*/ 330540 h 1067766"/>
                    <a:gd name="connsiteX14" fmla="*/ 329189 w 1042188"/>
                    <a:gd name="connsiteY14" fmla="*/ 346116 h 1067766"/>
                    <a:gd name="connsiteX15" fmla="*/ 358609 w 1042188"/>
                    <a:gd name="connsiteY15" fmla="*/ 318426 h 1067766"/>
                    <a:gd name="connsiteX16" fmla="*/ 400143 w 1042188"/>
                    <a:gd name="connsiteY16" fmla="*/ 347846 h 1067766"/>
                    <a:gd name="connsiteX17" fmla="*/ 386298 w 1042188"/>
                    <a:gd name="connsiteY17" fmla="*/ 385919 h 1067766"/>
                    <a:gd name="connsiteX18" fmla="*/ 412257 w 1042188"/>
                    <a:gd name="connsiteY18" fmla="*/ 420530 h 1067766"/>
                    <a:gd name="connsiteX19" fmla="*/ 413988 w 1042188"/>
                    <a:gd name="connsiteY19" fmla="*/ 444758 h 1067766"/>
                    <a:gd name="connsiteX20" fmla="*/ 434755 w 1042188"/>
                    <a:gd name="connsiteY20" fmla="*/ 449950 h 1067766"/>
                    <a:gd name="connsiteX21" fmla="*/ 439946 w 1042188"/>
                    <a:gd name="connsiteY21" fmla="*/ 472448 h 1067766"/>
                    <a:gd name="connsiteX22" fmla="*/ 498787 w 1042188"/>
                    <a:gd name="connsiteY22" fmla="*/ 479370 h 1067766"/>
                    <a:gd name="connsiteX23" fmla="*/ 531667 w 1042188"/>
                    <a:gd name="connsiteY23" fmla="*/ 446489 h 1067766"/>
                    <a:gd name="connsiteX24" fmla="*/ 526476 w 1042188"/>
                    <a:gd name="connsiteY24" fmla="*/ 418800 h 1067766"/>
                    <a:gd name="connsiteX25" fmla="*/ 517823 w 1042188"/>
                    <a:gd name="connsiteY25" fmla="*/ 399763 h 1067766"/>
                    <a:gd name="connsiteX26" fmla="*/ 521284 w 1042188"/>
                    <a:gd name="connsiteY26" fmla="*/ 353038 h 1067766"/>
                    <a:gd name="connsiteX27" fmla="*/ 512631 w 1042188"/>
                    <a:gd name="connsiteY27" fmla="*/ 330540 h 1067766"/>
                    <a:gd name="connsiteX28" fmla="*/ 535128 w 1042188"/>
                    <a:gd name="connsiteY28" fmla="*/ 313235 h 1067766"/>
                    <a:gd name="connsiteX29" fmla="*/ 538590 w 1042188"/>
                    <a:gd name="connsiteY29" fmla="*/ 231897 h 1067766"/>
                    <a:gd name="connsiteX30" fmla="*/ 571470 w 1042188"/>
                    <a:gd name="connsiteY30" fmla="*/ 202478 h 1067766"/>
                    <a:gd name="connsiteX31" fmla="*/ 595699 w 1042188"/>
                    <a:gd name="connsiteY31" fmla="*/ 221514 h 1067766"/>
                    <a:gd name="connsiteX32" fmla="*/ 599159 w 1042188"/>
                    <a:gd name="connsiteY32" fmla="*/ 249203 h 1067766"/>
                    <a:gd name="connsiteX33" fmla="*/ 647616 w 1042188"/>
                    <a:gd name="connsiteY33" fmla="*/ 257856 h 1067766"/>
                    <a:gd name="connsiteX34" fmla="*/ 656269 w 1042188"/>
                    <a:gd name="connsiteY34" fmla="*/ 282084 h 1067766"/>
                    <a:gd name="connsiteX35" fmla="*/ 704725 w 1042188"/>
                    <a:gd name="connsiteY35" fmla="*/ 280354 h 1067766"/>
                    <a:gd name="connsiteX36" fmla="*/ 741068 w 1042188"/>
                    <a:gd name="connsiteY36" fmla="*/ 266509 h 1067766"/>
                    <a:gd name="connsiteX37" fmla="*/ 780871 w 1042188"/>
                    <a:gd name="connsiteY37" fmla="*/ 269970 h 1067766"/>
                    <a:gd name="connsiteX38" fmla="*/ 805099 w 1042188"/>
                    <a:gd name="connsiteY38" fmla="*/ 256126 h 1067766"/>
                    <a:gd name="connsiteX39" fmla="*/ 822405 w 1042188"/>
                    <a:gd name="connsiteY39" fmla="*/ 268240 h 1067766"/>
                    <a:gd name="connsiteX40" fmla="*/ 858748 w 1042188"/>
                    <a:gd name="connsiteY40" fmla="*/ 247473 h 1067766"/>
                    <a:gd name="connsiteX41" fmla="*/ 919317 w 1042188"/>
                    <a:gd name="connsiteY41" fmla="*/ 252664 h 1067766"/>
                    <a:gd name="connsiteX42" fmla="*/ 931431 w 1042188"/>
                    <a:gd name="connsiteY42" fmla="*/ 323618 h 1067766"/>
                    <a:gd name="connsiteX43" fmla="*/ 919317 w 1042188"/>
                    <a:gd name="connsiteY43" fmla="*/ 356499 h 1067766"/>
                    <a:gd name="connsiteX44" fmla="*/ 896819 w 1042188"/>
                    <a:gd name="connsiteY44" fmla="*/ 394572 h 1067766"/>
                    <a:gd name="connsiteX45" fmla="*/ 902012 w 1042188"/>
                    <a:gd name="connsiteY45" fmla="*/ 415339 h 1067766"/>
                    <a:gd name="connsiteX46" fmla="*/ 903742 w 1042188"/>
                    <a:gd name="connsiteY46" fmla="*/ 444758 h 1067766"/>
                    <a:gd name="connsiteX47" fmla="*/ 927971 w 1042188"/>
                    <a:gd name="connsiteY47" fmla="*/ 468987 h 1067766"/>
                    <a:gd name="connsiteX48" fmla="*/ 938353 w 1042188"/>
                    <a:gd name="connsiteY48" fmla="*/ 472448 h 1067766"/>
                    <a:gd name="connsiteX49" fmla="*/ 952198 w 1042188"/>
                    <a:gd name="connsiteY49" fmla="*/ 503598 h 1067766"/>
                    <a:gd name="connsiteX50" fmla="*/ 978157 w 1042188"/>
                    <a:gd name="connsiteY50" fmla="*/ 505329 h 1067766"/>
                    <a:gd name="connsiteX51" fmla="*/ 1009308 w 1042188"/>
                    <a:gd name="connsiteY51" fmla="*/ 505329 h 1067766"/>
                    <a:gd name="connsiteX52" fmla="*/ 985079 w 1042188"/>
                    <a:gd name="connsiteY52" fmla="*/ 562438 h 1067766"/>
                    <a:gd name="connsiteX53" fmla="*/ 986809 w 1042188"/>
                    <a:gd name="connsiteY53" fmla="*/ 609163 h 1067766"/>
                    <a:gd name="connsiteX54" fmla="*/ 997194 w 1042188"/>
                    <a:gd name="connsiteY54" fmla="*/ 614355 h 1067766"/>
                    <a:gd name="connsiteX55" fmla="*/ 1000654 w 1042188"/>
                    <a:gd name="connsiteY55" fmla="*/ 648967 h 1067766"/>
                    <a:gd name="connsiteX56" fmla="*/ 990272 w 1042188"/>
                    <a:gd name="connsiteY56" fmla="*/ 657619 h 1067766"/>
                    <a:gd name="connsiteX57" fmla="*/ 1007576 w 1042188"/>
                    <a:gd name="connsiteY57" fmla="*/ 685309 h 1067766"/>
                    <a:gd name="connsiteX58" fmla="*/ 1030075 w 1042188"/>
                    <a:gd name="connsiteY58" fmla="*/ 687039 h 1067766"/>
                    <a:gd name="connsiteX59" fmla="*/ 1035266 w 1042188"/>
                    <a:gd name="connsiteY59" fmla="*/ 699153 h 1067766"/>
                    <a:gd name="connsiteX60" fmla="*/ 1042188 w 1042188"/>
                    <a:gd name="connsiteY60" fmla="*/ 707806 h 1067766"/>
                    <a:gd name="connsiteX61" fmla="*/ 1028343 w 1042188"/>
                    <a:gd name="connsiteY61" fmla="*/ 782221 h 1067766"/>
                    <a:gd name="connsiteX62" fmla="*/ 981618 w 1042188"/>
                    <a:gd name="connsiteY62" fmla="*/ 806449 h 1067766"/>
                    <a:gd name="connsiteX63" fmla="*/ 976427 w 1042188"/>
                    <a:gd name="connsiteY63" fmla="*/ 830677 h 1067766"/>
                    <a:gd name="connsiteX64" fmla="*/ 971235 w 1042188"/>
                    <a:gd name="connsiteY64" fmla="*/ 873942 h 1067766"/>
                    <a:gd name="connsiteX65" fmla="*/ 953929 w 1042188"/>
                    <a:gd name="connsiteY65" fmla="*/ 894708 h 1067766"/>
                    <a:gd name="connsiteX66" fmla="*/ 921048 w 1042188"/>
                    <a:gd name="connsiteY66" fmla="*/ 910284 h 1067766"/>
                    <a:gd name="connsiteX67" fmla="*/ 903742 w 1042188"/>
                    <a:gd name="connsiteY67" fmla="*/ 958740 h 1067766"/>
                    <a:gd name="connsiteX68" fmla="*/ 910664 w 1042188"/>
                    <a:gd name="connsiteY68" fmla="*/ 998543 h 1067766"/>
                    <a:gd name="connsiteX69" fmla="*/ 893359 w 1042188"/>
                    <a:gd name="connsiteY69" fmla="*/ 1002004 h 1067766"/>
                    <a:gd name="connsiteX70" fmla="*/ 876052 w 1042188"/>
                    <a:gd name="connsiteY70" fmla="*/ 989890 h 1067766"/>
                    <a:gd name="connsiteX71" fmla="*/ 855285 w 1042188"/>
                    <a:gd name="connsiteY71" fmla="*/ 1002004 h 1067766"/>
                    <a:gd name="connsiteX72" fmla="*/ 846633 w 1042188"/>
                    <a:gd name="connsiteY72" fmla="*/ 1026232 h 1067766"/>
                    <a:gd name="connsiteX73" fmla="*/ 777410 w 1042188"/>
                    <a:gd name="connsiteY73" fmla="*/ 1050460 h 1067766"/>
                    <a:gd name="connsiteX74" fmla="*/ 725492 w 1042188"/>
                    <a:gd name="connsiteY74" fmla="*/ 1005465 h 1067766"/>
                    <a:gd name="connsiteX75" fmla="*/ 737606 w 1042188"/>
                    <a:gd name="connsiteY75" fmla="*/ 993351 h 1067766"/>
                    <a:gd name="connsiteX76" fmla="*/ 716839 w 1042188"/>
                    <a:gd name="connsiteY76" fmla="*/ 974315 h 1067766"/>
                    <a:gd name="connsiteX77" fmla="*/ 704725 w 1042188"/>
                    <a:gd name="connsiteY77" fmla="*/ 974315 h 1067766"/>
                    <a:gd name="connsiteX78" fmla="*/ 711648 w 1042188"/>
                    <a:gd name="connsiteY78" fmla="*/ 929320 h 1067766"/>
                    <a:gd name="connsiteX79" fmla="*/ 727223 w 1042188"/>
                    <a:gd name="connsiteY79" fmla="*/ 898170 h 1067766"/>
                    <a:gd name="connsiteX80" fmla="*/ 715109 w 1042188"/>
                    <a:gd name="connsiteY80" fmla="*/ 839330 h 1067766"/>
                    <a:gd name="connsiteX81" fmla="*/ 730684 w 1042188"/>
                    <a:gd name="connsiteY81" fmla="*/ 808180 h 1067766"/>
                    <a:gd name="connsiteX82" fmla="*/ 716839 w 1042188"/>
                    <a:gd name="connsiteY82" fmla="*/ 796066 h 1067766"/>
                    <a:gd name="connsiteX83" fmla="*/ 718570 w 1042188"/>
                    <a:gd name="connsiteY83" fmla="*/ 770107 h 1067766"/>
                    <a:gd name="connsiteX84" fmla="*/ 741068 w 1042188"/>
                    <a:gd name="connsiteY84" fmla="*/ 747609 h 1067766"/>
                    <a:gd name="connsiteX85" fmla="*/ 713379 w 1042188"/>
                    <a:gd name="connsiteY85" fmla="*/ 688770 h 1067766"/>
                    <a:gd name="connsiteX86" fmla="*/ 746259 w 1042188"/>
                    <a:gd name="connsiteY86" fmla="*/ 631661 h 1067766"/>
                    <a:gd name="connsiteX87" fmla="*/ 791254 w 1042188"/>
                    <a:gd name="connsiteY87" fmla="*/ 638583 h 1067766"/>
                    <a:gd name="connsiteX88" fmla="*/ 831058 w 1042188"/>
                    <a:gd name="connsiteY88" fmla="*/ 633391 h 1067766"/>
                    <a:gd name="connsiteX89" fmla="*/ 832788 w 1042188"/>
                    <a:gd name="connsiteY89" fmla="*/ 598780 h 1067766"/>
                    <a:gd name="connsiteX90" fmla="*/ 808560 w 1042188"/>
                    <a:gd name="connsiteY90" fmla="*/ 579743 h 1067766"/>
                    <a:gd name="connsiteX91" fmla="*/ 763565 w 1042188"/>
                    <a:gd name="connsiteY91" fmla="*/ 531287 h 1067766"/>
                    <a:gd name="connsiteX92" fmla="*/ 720301 w 1042188"/>
                    <a:gd name="connsiteY92" fmla="*/ 520904 h 1067766"/>
                    <a:gd name="connsiteX93" fmla="*/ 659730 w 1042188"/>
                    <a:gd name="connsiteY93" fmla="*/ 515712 h 1067766"/>
                    <a:gd name="connsiteX94" fmla="*/ 637233 w 1042188"/>
                    <a:gd name="connsiteY94" fmla="*/ 533018 h 1067766"/>
                    <a:gd name="connsiteX95" fmla="*/ 607813 w 1042188"/>
                    <a:gd name="connsiteY95" fmla="*/ 541671 h 1067766"/>
                    <a:gd name="connsiteX96" fmla="*/ 547243 w 1042188"/>
                    <a:gd name="connsiteY96" fmla="*/ 548593 h 1067766"/>
                    <a:gd name="connsiteX97" fmla="*/ 536858 w 1042188"/>
                    <a:gd name="connsiteY97" fmla="*/ 588396 h 1067766"/>
                    <a:gd name="connsiteX98" fmla="*/ 519554 w 1042188"/>
                    <a:gd name="connsiteY98" fmla="*/ 612624 h 1067766"/>
                    <a:gd name="connsiteX99" fmla="*/ 516092 w 1042188"/>
                    <a:gd name="connsiteY99" fmla="*/ 643775 h 1067766"/>
                    <a:gd name="connsiteX100" fmla="*/ 510900 w 1042188"/>
                    <a:gd name="connsiteY100" fmla="*/ 681847 h 1067766"/>
                    <a:gd name="connsiteX101" fmla="*/ 464175 w 1042188"/>
                    <a:gd name="connsiteY101" fmla="*/ 697423 h 1067766"/>
                    <a:gd name="connsiteX102" fmla="*/ 400143 w 1042188"/>
                    <a:gd name="connsiteY102" fmla="*/ 728573 h 1067766"/>
                    <a:gd name="connsiteX103" fmla="*/ 377645 w 1042188"/>
                    <a:gd name="connsiteY103" fmla="*/ 754532 h 1067766"/>
                    <a:gd name="connsiteX104" fmla="*/ 362070 w 1042188"/>
                    <a:gd name="connsiteY104" fmla="*/ 802988 h 1067766"/>
                    <a:gd name="connsiteX105" fmla="*/ 367263 w 1042188"/>
                    <a:gd name="connsiteY105" fmla="*/ 839330 h 1067766"/>
                    <a:gd name="connsiteX106" fmla="*/ 341303 w 1042188"/>
                    <a:gd name="connsiteY106" fmla="*/ 879133 h 1067766"/>
                    <a:gd name="connsiteX107" fmla="*/ 311884 w 1042188"/>
                    <a:gd name="connsiteY107" fmla="*/ 910284 h 1067766"/>
                    <a:gd name="connsiteX108" fmla="*/ 277272 w 1042188"/>
                    <a:gd name="connsiteY108" fmla="*/ 925859 h 1067766"/>
                    <a:gd name="connsiteX109" fmla="*/ 261697 w 1042188"/>
                    <a:gd name="connsiteY109" fmla="*/ 950087 h 1067766"/>
                    <a:gd name="connsiteX110" fmla="*/ 254774 w 1042188"/>
                    <a:gd name="connsiteY110" fmla="*/ 998543 h 1067766"/>
                    <a:gd name="connsiteX111" fmla="*/ 256505 w 1042188"/>
                    <a:gd name="connsiteY111" fmla="*/ 1026232 h 1067766"/>
                    <a:gd name="connsiteX112" fmla="*/ 277272 w 1042188"/>
                    <a:gd name="connsiteY112" fmla="*/ 1048730 h 1067766"/>
                    <a:gd name="connsiteX113" fmla="*/ 279002 w 1042188"/>
                    <a:gd name="connsiteY113" fmla="*/ 1067766 h 1067766"/>
                    <a:gd name="connsiteX114" fmla="*/ 206318 w 1042188"/>
                    <a:gd name="connsiteY114" fmla="*/ 1041808 h 1067766"/>
                    <a:gd name="connsiteX115" fmla="*/ 118059 w 1042188"/>
                    <a:gd name="connsiteY115" fmla="*/ 1007196 h 1067766"/>
                    <a:gd name="connsiteX116" fmla="*/ 47105 w 1042188"/>
                    <a:gd name="connsiteY116" fmla="*/ 993351 h 1067766"/>
                    <a:gd name="connsiteX117" fmla="*/ 0 w 1042188"/>
                    <a:gd name="connsiteY117" fmla="*/ 998704 h 1067766"/>
                    <a:gd name="connsiteX118" fmla="*/ 0 w 1042188"/>
                    <a:gd name="connsiteY118" fmla="*/ 389731 h 1067766"/>
                    <a:gd name="connsiteX119" fmla="*/ 28069 w 1042188"/>
                    <a:gd name="connsiteY119" fmla="*/ 385054 h 1067766"/>
                    <a:gd name="connsiteX120" fmla="*/ 35856 w 1042188"/>
                    <a:gd name="connsiteY120" fmla="*/ 372074 h 1067766"/>
                    <a:gd name="connsiteX121" fmla="*/ 69603 w 1042188"/>
                    <a:gd name="connsiteY121" fmla="*/ 364287 h 1067766"/>
                    <a:gd name="connsiteX122" fmla="*/ 82582 w 1042188"/>
                    <a:gd name="connsiteY122" fmla="*/ 348711 h 1067766"/>
                    <a:gd name="connsiteX123" fmla="*/ 108540 w 1042188"/>
                    <a:gd name="connsiteY123" fmla="*/ 340924 h 1067766"/>
                    <a:gd name="connsiteX124" fmla="*/ 118923 w 1042188"/>
                    <a:gd name="connsiteY124" fmla="*/ 312370 h 1067766"/>
                    <a:gd name="connsiteX125" fmla="*/ 144883 w 1042188"/>
                    <a:gd name="connsiteY125" fmla="*/ 299390 h 1067766"/>
                    <a:gd name="connsiteX126" fmla="*/ 165650 w 1042188"/>
                    <a:gd name="connsiteY126" fmla="*/ 307177 h 1067766"/>
                    <a:gd name="connsiteX127" fmla="*/ 168245 w 1042188"/>
                    <a:gd name="connsiteY127" fmla="*/ 289006 h 1067766"/>
                    <a:gd name="connsiteX128" fmla="*/ 204587 w 1042188"/>
                    <a:gd name="connsiteY128" fmla="*/ 283815 h 1067766"/>
                    <a:gd name="connsiteX129" fmla="*/ 212375 w 1042188"/>
                    <a:gd name="connsiteY129" fmla="*/ 250069 h 1067766"/>
                    <a:gd name="connsiteX130" fmla="*/ 194205 w 1042188"/>
                    <a:gd name="connsiteY130" fmla="*/ 234493 h 1067766"/>
                    <a:gd name="connsiteX131" fmla="*/ 196800 w 1042188"/>
                    <a:gd name="connsiteY131" fmla="*/ 221514 h 1067766"/>
                    <a:gd name="connsiteX132" fmla="*/ 189012 w 1042188"/>
                    <a:gd name="connsiteY132" fmla="*/ 205939 h 1067766"/>
                    <a:gd name="connsiteX133" fmla="*/ 191608 w 1042188"/>
                    <a:gd name="connsiteY133" fmla="*/ 187768 h 1067766"/>
                    <a:gd name="connsiteX134" fmla="*/ 217567 w 1042188"/>
                    <a:gd name="connsiteY134" fmla="*/ 187768 h 1067766"/>
                    <a:gd name="connsiteX135" fmla="*/ 222758 w 1042188"/>
                    <a:gd name="connsiteY135" fmla="*/ 148830 h 1067766"/>
                    <a:gd name="connsiteX136" fmla="*/ 199396 w 1042188"/>
                    <a:gd name="connsiteY136" fmla="*/ 133255 h 1067766"/>
                    <a:gd name="connsiteX137" fmla="*/ 214971 w 1042188"/>
                    <a:gd name="connsiteY137" fmla="*/ 91721 h 1067766"/>
                    <a:gd name="connsiteX138" fmla="*/ 212375 w 1042188"/>
                    <a:gd name="connsiteY138" fmla="*/ 81337 h 1067766"/>
                    <a:gd name="connsiteX139" fmla="*/ 225354 w 1042188"/>
                    <a:gd name="connsiteY139" fmla="*/ 60570 h 1067766"/>
                    <a:gd name="connsiteX140" fmla="*/ 243525 w 1042188"/>
                    <a:gd name="connsiteY140" fmla="*/ 65762 h 1067766"/>
                    <a:gd name="connsiteX141" fmla="*/ 256505 w 1042188"/>
                    <a:gd name="connsiteY141" fmla="*/ 39803 h 1067766"/>
                    <a:gd name="connsiteX142" fmla="*/ 256505 w 1042188"/>
                    <a:gd name="connsiteY142" fmla="*/ 19036 h 1067766"/>
                    <a:gd name="connsiteX143" fmla="*/ 269485 w 1042188"/>
                    <a:gd name="connsiteY143" fmla="*/ 866 h 1067766"/>
                    <a:gd name="connsiteX144" fmla="*/ 269365 w 1042188"/>
                    <a:gd name="connsiteY144" fmla="*/ 643 h 1067766"/>
                    <a:gd name="connsiteX0" fmla="*/ 342843 w 1112951"/>
                    <a:gd name="connsiteY0" fmla="*/ 0 h 1067766"/>
                    <a:gd name="connsiteX1" fmla="*/ 360149 w 1112951"/>
                    <a:gd name="connsiteY1" fmla="*/ 48456 h 1067766"/>
                    <a:gd name="connsiteX2" fmla="*/ 356688 w 1112951"/>
                    <a:gd name="connsiteY2" fmla="*/ 64031 h 1067766"/>
                    <a:gd name="connsiteX3" fmla="*/ 360149 w 1112951"/>
                    <a:gd name="connsiteY3" fmla="*/ 81337 h 1067766"/>
                    <a:gd name="connsiteX4" fmla="*/ 379185 w 1112951"/>
                    <a:gd name="connsiteY4" fmla="*/ 96912 h 1067766"/>
                    <a:gd name="connsiteX5" fmla="*/ 380916 w 1112951"/>
                    <a:gd name="connsiteY5" fmla="*/ 124602 h 1067766"/>
                    <a:gd name="connsiteX6" fmla="*/ 377455 w 1112951"/>
                    <a:gd name="connsiteY6" fmla="*/ 136716 h 1067766"/>
                    <a:gd name="connsiteX7" fmla="*/ 373994 w 1112951"/>
                    <a:gd name="connsiteY7" fmla="*/ 171327 h 1067766"/>
                    <a:gd name="connsiteX8" fmla="*/ 363610 w 1112951"/>
                    <a:gd name="connsiteY8" fmla="*/ 188633 h 1067766"/>
                    <a:gd name="connsiteX9" fmla="*/ 373994 w 1112951"/>
                    <a:gd name="connsiteY9" fmla="*/ 216322 h 1067766"/>
                    <a:gd name="connsiteX10" fmla="*/ 368802 w 1112951"/>
                    <a:gd name="connsiteY10" fmla="*/ 250934 h 1067766"/>
                    <a:gd name="connsiteX11" fmla="*/ 346304 w 1112951"/>
                    <a:gd name="connsiteY11" fmla="*/ 269970 h 1067766"/>
                    <a:gd name="connsiteX12" fmla="*/ 375725 w 1112951"/>
                    <a:gd name="connsiteY12" fmla="*/ 289006 h 1067766"/>
                    <a:gd name="connsiteX13" fmla="*/ 377455 w 1112951"/>
                    <a:gd name="connsiteY13" fmla="*/ 330540 h 1067766"/>
                    <a:gd name="connsiteX14" fmla="*/ 399952 w 1112951"/>
                    <a:gd name="connsiteY14" fmla="*/ 346116 h 1067766"/>
                    <a:gd name="connsiteX15" fmla="*/ 429372 w 1112951"/>
                    <a:gd name="connsiteY15" fmla="*/ 318426 h 1067766"/>
                    <a:gd name="connsiteX16" fmla="*/ 470906 w 1112951"/>
                    <a:gd name="connsiteY16" fmla="*/ 347846 h 1067766"/>
                    <a:gd name="connsiteX17" fmla="*/ 457061 w 1112951"/>
                    <a:gd name="connsiteY17" fmla="*/ 385919 h 1067766"/>
                    <a:gd name="connsiteX18" fmla="*/ 483020 w 1112951"/>
                    <a:gd name="connsiteY18" fmla="*/ 420530 h 1067766"/>
                    <a:gd name="connsiteX19" fmla="*/ 484751 w 1112951"/>
                    <a:gd name="connsiteY19" fmla="*/ 444758 h 1067766"/>
                    <a:gd name="connsiteX20" fmla="*/ 505518 w 1112951"/>
                    <a:gd name="connsiteY20" fmla="*/ 449950 h 1067766"/>
                    <a:gd name="connsiteX21" fmla="*/ 510709 w 1112951"/>
                    <a:gd name="connsiteY21" fmla="*/ 472448 h 1067766"/>
                    <a:gd name="connsiteX22" fmla="*/ 569550 w 1112951"/>
                    <a:gd name="connsiteY22" fmla="*/ 479370 h 1067766"/>
                    <a:gd name="connsiteX23" fmla="*/ 602430 w 1112951"/>
                    <a:gd name="connsiteY23" fmla="*/ 446489 h 1067766"/>
                    <a:gd name="connsiteX24" fmla="*/ 597239 w 1112951"/>
                    <a:gd name="connsiteY24" fmla="*/ 418800 h 1067766"/>
                    <a:gd name="connsiteX25" fmla="*/ 588586 w 1112951"/>
                    <a:gd name="connsiteY25" fmla="*/ 399763 h 1067766"/>
                    <a:gd name="connsiteX26" fmla="*/ 592047 w 1112951"/>
                    <a:gd name="connsiteY26" fmla="*/ 353038 h 1067766"/>
                    <a:gd name="connsiteX27" fmla="*/ 583394 w 1112951"/>
                    <a:gd name="connsiteY27" fmla="*/ 330540 h 1067766"/>
                    <a:gd name="connsiteX28" fmla="*/ 605891 w 1112951"/>
                    <a:gd name="connsiteY28" fmla="*/ 313235 h 1067766"/>
                    <a:gd name="connsiteX29" fmla="*/ 609353 w 1112951"/>
                    <a:gd name="connsiteY29" fmla="*/ 231897 h 1067766"/>
                    <a:gd name="connsiteX30" fmla="*/ 642233 w 1112951"/>
                    <a:gd name="connsiteY30" fmla="*/ 202478 h 1067766"/>
                    <a:gd name="connsiteX31" fmla="*/ 666462 w 1112951"/>
                    <a:gd name="connsiteY31" fmla="*/ 221514 h 1067766"/>
                    <a:gd name="connsiteX32" fmla="*/ 669922 w 1112951"/>
                    <a:gd name="connsiteY32" fmla="*/ 249203 h 1067766"/>
                    <a:gd name="connsiteX33" fmla="*/ 718379 w 1112951"/>
                    <a:gd name="connsiteY33" fmla="*/ 257856 h 1067766"/>
                    <a:gd name="connsiteX34" fmla="*/ 727032 w 1112951"/>
                    <a:gd name="connsiteY34" fmla="*/ 282084 h 1067766"/>
                    <a:gd name="connsiteX35" fmla="*/ 775488 w 1112951"/>
                    <a:gd name="connsiteY35" fmla="*/ 280354 h 1067766"/>
                    <a:gd name="connsiteX36" fmla="*/ 811831 w 1112951"/>
                    <a:gd name="connsiteY36" fmla="*/ 266509 h 1067766"/>
                    <a:gd name="connsiteX37" fmla="*/ 851634 w 1112951"/>
                    <a:gd name="connsiteY37" fmla="*/ 269970 h 1067766"/>
                    <a:gd name="connsiteX38" fmla="*/ 875862 w 1112951"/>
                    <a:gd name="connsiteY38" fmla="*/ 256126 h 1067766"/>
                    <a:gd name="connsiteX39" fmla="*/ 893168 w 1112951"/>
                    <a:gd name="connsiteY39" fmla="*/ 268240 h 1067766"/>
                    <a:gd name="connsiteX40" fmla="*/ 929511 w 1112951"/>
                    <a:gd name="connsiteY40" fmla="*/ 247473 h 1067766"/>
                    <a:gd name="connsiteX41" fmla="*/ 990080 w 1112951"/>
                    <a:gd name="connsiteY41" fmla="*/ 252664 h 1067766"/>
                    <a:gd name="connsiteX42" fmla="*/ 1002194 w 1112951"/>
                    <a:gd name="connsiteY42" fmla="*/ 323618 h 1067766"/>
                    <a:gd name="connsiteX43" fmla="*/ 990080 w 1112951"/>
                    <a:gd name="connsiteY43" fmla="*/ 356499 h 1067766"/>
                    <a:gd name="connsiteX44" fmla="*/ 967582 w 1112951"/>
                    <a:gd name="connsiteY44" fmla="*/ 394572 h 1067766"/>
                    <a:gd name="connsiteX45" fmla="*/ 972775 w 1112951"/>
                    <a:gd name="connsiteY45" fmla="*/ 415339 h 1067766"/>
                    <a:gd name="connsiteX46" fmla="*/ 974505 w 1112951"/>
                    <a:gd name="connsiteY46" fmla="*/ 444758 h 1067766"/>
                    <a:gd name="connsiteX47" fmla="*/ 998734 w 1112951"/>
                    <a:gd name="connsiteY47" fmla="*/ 468987 h 1067766"/>
                    <a:gd name="connsiteX48" fmla="*/ 1009116 w 1112951"/>
                    <a:gd name="connsiteY48" fmla="*/ 472448 h 1067766"/>
                    <a:gd name="connsiteX49" fmla="*/ 1022961 w 1112951"/>
                    <a:gd name="connsiteY49" fmla="*/ 503598 h 1067766"/>
                    <a:gd name="connsiteX50" fmla="*/ 1048920 w 1112951"/>
                    <a:gd name="connsiteY50" fmla="*/ 505329 h 1067766"/>
                    <a:gd name="connsiteX51" fmla="*/ 1080071 w 1112951"/>
                    <a:gd name="connsiteY51" fmla="*/ 505329 h 1067766"/>
                    <a:gd name="connsiteX52" fmla="*/ 1055842 w 1112951"/>
                    <a:gd name="connsiteY52" fmla="*/ 562438 h 1067766"/>
                    <a:gd name="connsiteX53" fmla="*/ 1057572 w 1112951"/>
                    <a:gd name="connsiteY53" fmla="*/ 609163 h 1067766"/>
                    <a:gd name="connsiteX54" fmla="*/ 1067957 w 1112951"/>
                    <a:gd name="connsiteY54" fmla="*/ 614355 h 1067766"/>
                    <a:gd name="connsiteX55" fmla="*/ 1071417 w 1112951"/>
                    <a:gd name="connsiteY55" fmla="*/ 648967 h 1067766"/>
                    <a:gd name="connsiteX56" fmla="*/ 1061035 w 1112951"/>
                    <a:gd name="connsiteY56" fmla="*/ 657619 h 1067766"/>
                    <a:gd name="connsiteX57" fmla="*/ 1078339 w 1112951"/>
                    <a:gd name="connsiteY57" fmla="*/ 685309 h 1067766"/>
                    <a:gd name="connsiteX58" fmla="*/ 1100838 w 1112951"/>
                    <a:gd name="connsiteY58" fmla="*/ 687039 h 1067766"/>
                    <a:gd name="connsiteX59" fmla="*/ 1106029 w 1112951"/>
                    <a:gd name="connsiteY59" fmla="*/ 699153 h 1067766"/>
                    <a:gd name="connsiteX60" fmla="*/ 1112951 w 1112951"/>
                    <a:gd name="connsiteY60" fmla="*/ 707806 h 1067766"/>
                    <a:gd name="connsiteX61" fmla="*/ 1099106 w 1112951"/>
                    <a:gd name="connsiteY61" fmla="*/ 782221 h 1067766"/>
                    <a:gd name="connsiteX62" fmla="*/ 1052381 w 1112951"/>
                    <a:gd name="connsiteY62" fmla="*/ 806449 h 1067766"/>
                    <a:gd name="connsiteX63" fmla="*/ 1047190 w 1112951"/>
                    <a:gd name="connsiteY63" fmla="*/ 830677 h 1067766"/>
                    <a:gd name="connsiteX64" fmla="*/ 1041998 w 1112951"/>
                    <a:gd name="connsiteY64" fmla="*/ 873942 h 1067766"/>
                    <a:gd name="connsiteX65" fmla="*/ 1024692 w 1112951"/>
                    <a:gd name="connsiteY65" fmla="*/ 894708 h 1067766"/>
                    <a:gd name="connsiteX66" fmla="*/ 991811 w 1112951"/>
                    <a:gd name="connsiteY66" fmla="*/ 910284 h 1067766"/>
                    <a:gd name="connsiteX67" fmla="*/ 974505 w 1112951"/>
                    <a:gd name="connsiteY67" fmla="*/ 958740 h 1067766"/>
                    <a:gd name="connsiteX68" fmla="*/ 981427 w 1112951"/>
                    <a:gd name="connsiteY68" fmla="*/ 998543 h 1067766"/>
                    <a:gd name="connsiteX69" fmla="*/ 964122 w 1112951"/>
                    <a:gd name="connsiteY69" fmla="*/ 1002004 h 1067766"/>
                    <a:gd name="connsiteX70" fmla="*/ 946815 w 1112951"/>
                    <a:gd name="connsiteY70" fmla="*/ 989890 h 1067766"/>
                    <a:gd name="connsiteX71" fmla="*/ 926048 w 1112951"/>
                    <a:gd name="connsiteY71" fmla="*/ 1002004 h 1067766"/>
                    <a:gd name="connsiteX72" fmla="*/ 917396 w 1112951"/>
                    <a:gd name="connsiteY72" fmla="*/ 1026232 h 1067766"/>
                    <a:gd name="connsiteX73" fmla="*/ 848173 w 1112951"/>
                    <a:gd name="connsiteY73" fmla="*/ 1050460 h 1067766"/>
                    <a:gd name="connsiteX74" fmla="*/ 796255 w 1112951"/>
                    <a:gd name="connsiteY74" fmla="*/ 1005465 h 1067766"/>
                    <a:gd name="connsiteX75" fmla="*/ 808369 w 1112951"/>
                    <a:gd name="connsiteY75" fmla="*/ 993351 h 1067766"/>
                    <a:gd name="connsiteX76" fmla="*/ 787602 w 1112951"/>
                    <a:gd name="connsiteY76" fmla="*/ 974315 h 1067766"/>
                    <a:gd name="connsiteX77" fmla="*/ 775488 w 1112951"/>
                    <a:gd name="connsiteY77" fmla="*/ 974315 h 1067766"/>
                    <a:gd name="connsiteX78" fmla="*/ 782411 w 1112951"/>
                    <a:gd name="connsiteY78" fmla="*/ 929320 h 1067766"/>
                    <a:gd name="connsiteX79" fmla="*/ 797986 w 1112951"/>
                    <a:gd name="connsiteY79" fmla="*/ 898170 h 1067766"/>
                    <a:gd name="connsiteX80" fmla="*/ 785872 w 1112951"/>
                    <a:gd name="connsiteY80" fmla="*/ 839330 h 1067766"/>
                    <a:gd name="connsiteX81" fmla="*/ 801447 w 1112951"/>
                    <a:gd name="connsiteY81" fmla="*/ 808180 h 1067766"/>
                    <a:gd name="connsiteX82" fmla="*/ 787602 w 1112951"/>
                    <a:gd name="connsiteY82" fmla="*/ 796066 h 1067766"/>
                    <a:gd name="connsiteX83" fmla="*/ 789333 w 1112951"/>
                    <a:gd name="connsiteY83" fmla="*/ 770107 h 1067766"/>
                    <a:gd name="connsiteX84" fmla="*/ 811831 w 1112951"/>
                    <a:gd name="connsiteY84" fmla="*/ 747609 h 1067766"/>
                    <a:gd name="connsiteX85" fmla="*/ 784142 w 1112951"/>
                    <a:gd name="connsiteY85" fmla="*/ 688770 h 1067766"/>
                    <a:gd name="connsiteX86" fmla="*/ 817022 w 1112951"/>
                    <a:gd name="connsiteY86" fmla="*/ 631661 h 1067766"/>
                    <a:gd name="connsiteX87" fmla="*/ 862017 w 1112951"/>
                    <a:gd name="connsiteY87" fmla="*/ 638583 h 1067766"/>
                    <a:gd name="connsiteX88" fmla="*/ 901821 w 1112951"/>
                    <a:gd name="connsiteY88" fmla="*/ 633391 h 1067766"/>
                    <a:gd name="connsiteX89" fmla="*/ 903551 w 1112951"/>
                    <a:gd name="connsiteY89" fmla="*/ 598780 h 1067766"/>
                    <a:gd name="connsiteX90" fmla="*/ 879323 w 1112951"/>
                    <a:gd name="connsiteY90" fmla="*/ 579743 h 1067766"/>
                    <a:gd name="connsiteX91" fmla="*/ 834328 w 1112951"/>
                    <a:gd name="connsiteY91" fmla="*/ 531287 h 1067766"/>
                    <a:gd name="connsiteX92" fmla="*/ 791064 w 1112951"/>
                    <a:gd name="connsiteY92" fmla="*/ 520904 h 1067766"/>
                    <a:gd name="connsiteX93" fmla="*/ 730493 w 1112951"/>
                    <a:gd name="connsiteY93" fmla="*/ 515712 h 1067766"/>
                    <a:gd name="connsiteX94" fmla="*/ 707996 w 1112951"/>
                    <a:gd name="connsiteY94" fmla="*/ 533018 h 1067766"/>
                    <a:gd name="connsiteX95" fmla="*/ 678576 w 1112951"/>
                    <a:gd name="connsiteY95" fmla="*/ 541671 h 1067766"/>
                    <a:gd name="connsiteX96" fmla="*/ 618006 w 1112951"/>
                    <a:gd name="connsiteY96" fmla="*/ 548593 h 1067766"/>
                    <a:gd name="connsiteX97" fmla="*/ 607621 w 1112951"/>
                    <a:gd name="connsiteY97" fmla="*/ 588396 h 1067766"/>
                    <a:gd name="connsiteX98" fmla="*/ 590317 w 1112951"/>
                    <a:gd name="connsiteY98" fmla="*/ 612624 h 1067766"/>
                    <a:gd name="connsiteX99" fmla="*/ 586855 w 1112951"/>
                    <a:gd name="connsiteY99" fmla="*/ 643775 h 1067766"/>
                    <a:gd name="connsiteX100" fmla="*/ 581663 w 1112951"/>
                    <a:gd name="connsiteY100" fmla="*/ 681847 h 1067766"/>
                    <a:gd name="connsiteX101" fmla="*/ 534938 w 1112951"/>
                    <a:gd name="connsiteY101" fmla="*/ 697423 h 1067766"/>
                    <a:gd name="connsiteX102" fmla="*/ 470906 w 1112951"/>
                    <a:gd name="connsiteY102" fmla="*/ 728573 h 1067766"/>
                    <a:gd name="connsiteX103" fmla="*/ 448408 w 1112951"/>
                    <a:gd name="connsiteY103" fmla="*/ 754532 h 1067766"/>
                    <a:gd name="connsiteX104" fmla="*/ 432833 w 1112951"/>
                    <a:gd name="connsiteY104" fmla="*/ 802988 h 1067766"/>
                    <a:gd name="connsiteX105" fmla="*/ 438026 w 1112951"/>
                    <a:gd name="connsiteY105" fmla="*/ 839330 h 1067766"/>
                    <a:gd name="connsiteX106" fmla="*/ 412066 w 1112951"/>
                    <a:gd name="connsiteY106" fmla="*/ 879133 h 1067766"/>
                    <a:gd name="connsiteX107" fmla="*/ 382647 w 1112951"/>
                    <a:gd name="connsiteY107" fmla="*/ 910284 h 1067766"/>
                    <a:gd name="connsiteX108" fmla="*/ 348035 w 1112951"/>
                    <a:gd name="connsiteY108" fmla="*/ 925859 h 1067766"/>
                    <a:gd name="connsiteX109" fmla="*/ 332460 w 1112951"/>
                    <a:gd name="connsiteY109" fmla="*/ 950087 h 1067766"/>
                    <a:gd name="connsiteX110" fmla="*/ 325537 w 1112951"/>
                    <a:gd name="connsiteY110" fmla="*/ 998543 h 1067766"/>
                    <a:gd name="connsiteX111" fmla="*/ 327268 w 1112951"/>
                    <a:gd name="connsiteY111" fmla="*/ 1026232 h 1067766"/>
                    <a:gd name="connsiteX112" fmla="*/ 348035 w 1112951"/>
                    <a:gd name="connsiteY112" fmla="*/ 1048730 h 1067766"/>
                    <a:gd name="connsiteX113" fmla="*/ 349765 w 1112951"/>
                    <a:gd name="connsiteY113" fmla="*/ 1067766 h 1067766"/>
                    <a:gd name="connsiteX114" fmla="*/ 277081 w 1112951"/>
                    <a:gd name="connsiteY114" fmla="*/ 1041808 h 1067766"/>
                    <a:gd name="connsiteX115" fmla="*/ 188822 w 1112951"/>
                    <a:gd name="connsiteY115" fmla="*/ 1007196 h 1067766"/>
                    <a:gd name="connsiteX116" fmla="*/ 117868 w 1112951"/>
                    <a:gd name="connsiteY116" fmla="*/ 993351 h 1067766"/>
                    <a:gd name="connsiteX117" fmla="*/ 70763 w 1112951"/>
                    <a:gd name="connsiteY117" fmla="*/ 998704 h 1067766"/>
                    <a:gd name="connsiteX118" fmla="*/ 0 w 1112951"/>
                    <a:gd name="connsiteY118" fmla="*/ 586231 h 1067766"/>
                    <a:gd name="connsiteX119" fmla="*/ 70763 w 1112951"/>
                    <a:gd name="connsiteY119" fmla="*/ 389731 h 1067766"/>
                    <a:gd name="connsiteX120" fmla="*/ 98832 w 1112951"/>
                    <a:gd name="connsiteY120" fmla="*/ 385054 h 1067766"/>
                    <a:gd name="connsiteX121" fmla="*/ 106619 w 1112951"/>
                    <a:gd name="connsiteY121" fmla="*/ 372074 h 1067766"/>
                    <a:gd name="connsiteX122" fmla="*/ 140366 w 1112951"/>
                    <a:gd name="connsiteY122" fmla="*/ 364287 h 1067766"/>
                    <a:gd name="connsiteX123" fmla="*/ 153345 w 1112951"/>
                    <a:gd name="connsiteY123" fmla="*/ 348711 h 1067766"/>
                    <a:gd name="connsiteX124" fmla="*/ 179303 w 1112951"/>
                    <a:gd name="connsiteY124" fmla="*/ 340924 h 1067766"/>
                    <a:gd name="connsiteX125" fmla="*/ 189686 w 1112951"/>
                    <a:gd name="connsiteY125" fmla="*/ 312370 h 1067766"/>
                    <a:gd name="connsiteX126" fmla="*/ 215646 w 1112951"/>
                    <a:gd name="connsiteY126" fmla="*/ 299390 h 1067766"/>
                    <a:gd name="connsiteX127" fmla="*/ 236413 w 1112951"/>
                    <a:gd name="connsiteY127" fmla="*/ 307177 h 1067766"/>
                    <a:gd name="connsiteX128" fmla="*/ 239008 w 1112951"/>
                    <a:gd name="connsiteY128" fmla="*/ 289006 h 1067766"/>
                    <a:gd name="connsiteX129" fmla="*/ 275350 w 1112951"/>
                    <a:gd name="connsiteY129" fmla="*/ 283815 h 1067766"/>
                    <a:gd name="connsiteX130" fmla="*/ 283138 w 1112951"/>
                    <a:gd name="connsiteY130" fmla="*/ 250069 h 1067766"/>
                    <a:gd name="connsiteX131" fmla="*/ 264968 w 1112951"/>
                    <a:gd name="connsiteY131" fmla="*/ 234493 h 1067766"/>
                    <a:gd name="connsiteX132" fmla="*/ 267563 w 1112951"/>
                    <a:gd name="connsiteY132" fmla="*/ 221514 h 1067766"/>
                    <a:gd name="connsiteX133" fmla="*/ 259775 w 1112951"/>
                    <a:gd name="connsiteY133" fmla="*/ 205939 h 1067766"/>
                    <a:gd name="connsiteX134" fmla="*/ 262371 w 1112951"/>
                    <a:gd name="connsiteY134" fmla="*/ 187768 h 1067766"/>
                    <a:gd name="connsiteX135" fmla="*/ 288330 w 1112951"/>
                    <a:gd name="connsiteY135" fmla="*/ 187768 h 1067766"/>
                    <a:gd name="connsiteX136" fmla="*/ 293521 w 1112951"/>
                    <a:gd name="connsiteY136" fmla="*/ 148830 h 1067766"/>
                    <a:gd name="connsiteX137" fmla="*/ 270159 w 1112951"/>
                    <a:gd name="connsiteY137" fmla="*/ 133255 h 1067766"/>
                    <a:gd name="connsiteX138" fmla="*/ 285734 w 1112951"/>
                    <a:gd name="connsiteY138" fmla="*/ 91721 h 1067766"/>
                    <a:gd name="connsiteX139" fmla="*/ 283138 w 1112951"/>
                    <a:gd name="connsiteY139" fmla="*/ 81337 h 1067766"/>
                    <a:gd name="connsiteX140" fmla="*/ 296117 w 1112951"/>
                    <a:gd name="connsiteY140" fmla="*/ 60570 h 1067766"/>
                    <a:gd name="connsiteX141" fmla="*/ 314288 w 1112951"/>
                    <a:gd name="connsiteY141" fmla="*/ 65762 h 1067766"/>
                    <a:gd name="connsiteX142" fmla="*/ 327268 w 1112951"/>
                    <a:gd name="connsiteY142" fmla="*/ 39803 h 1067766"/>
                    <a:gd name="connsiteX143" fmla="*/ 327268 w 1112951"/>
                    <a:gd name="connsiteY143" fmla="*/ 19036 h 1067766"/>
                    <a:gd name="connsiteX144" fmla="*/ 340248 w 1112951"/>
                    <a:gd name="connsiteY144" fmla="*/ 866 h 1067766"/>
                    <a:gd name="connsiteX145" fmla="*/ 340128 w 1112951"/>
                    <a:gd name="connsiteY145" fmla="*/ 643 h 1067766"/>
                    <a:gd name="connsiteX146" fmla="*/ 342843 w 1112951"/>
                    <a:gd name="connsiteY146" fmla="*/ 0 h 1067766"/>
                    <a:gd name="connsiteX0" fmla="*/ 0 w 1112951"/>
                    <a:gd name="connsiteY0" fmla="*/ 586231 h 1067766"/>
                    <a:gd name="connsiteX1" fmla="*/ 70763 w 1112951"/>
                    <a:gd name="connsiteY1" fmla="*/ 389731 h 1067766"/>
                    <a:gd name="connsiteX2" fmla="*/ 98832 w 1112951"/>
                    <a:gd name="connsiteY2" fmla="*/ 385054 h 1067766"/>
                    <a:gd name="connsiteX3" fmla="*/ 106619 w 1112951"/>
                    <a:gd name="connsiteY3" fmla="*/ 372074 h 1067766"/>
                    <a:gd name="connsiteX4" fmla="*/ 140366 w 1112951"/>
                    <a:gd name="connsiteY4" fmla="*/ 364287 h 1067766"/>
                    <a:gd name="connsiteX5" fmla="*/ 153345 w 1112951"/>
                    <a:gd name="connsiteY5" fmla="*/ 348711 h 1067766"/>
                    <a:gd name="connsiteX6" fmla="*/ 179303 w 1112951"/>
                    <a:gd name="connsiteY6" fmla="*/ 340924 h 1067766"/>
                    <a:gd name="connsiteX7" fmla="*/ 189686 w 1112951"/>
                    <a:gd name="connsiteY7" fmla="*/ 312370 h 1067766"/>
                    <a:gd name="connsiteX8" fmla="*/ 215646 w 1112951"/>
                    <a:gd name="connsiteY8" fmla="*/ 299390 h 1067766"/>
                    <a:gd name="connsiteX9" fmla="*/ 236413 w 1112951"/>
                    <a:gd name="connsiteY9" fmla="*/ 307177 h 1067766"/>
                    <a:gd name="connsiteX10" fmla="*/ 239008 w 1112951"/>
                    <a:gd name="connsiteY10" fmla="*/ 289006 h 1067766"/>
                    <a:gd name="connsiteX11" fmla="*/ 275350 w 1112951"/>
                    <a:gd name="connsiteY11" fmla="*/ 283815 h 1067766"/>
                    <a:gd name="connsiteX12" fmla="*/ 283138 w 1112951"/>
                    <a:gd name="connsiteY12" fmla="*/ 250069 h 1067766"/>
                    <a:gd name="connsiteX13" fmla="*/ 264968 w 1112951"/>
                    <a:gd name="connsiteY13" fmla="*/ 234493 h 1067766"/>
                    <a:gd name="connsiteX14" fmla="*/ 267563 w 1112951"/>
                    <a:gd name="connsiteY14" fmla="*/ 221514 h 1067766"/>
                    <a:gd name="connsiteX15" fmla="*/ 259775 w 1112951"/>
                    <a:gd name="connsiteY15" fmla="*/ 205939 h 1067766"/>
                    <a:gd name="connsiteX16" fmla="*/ 262371 w 1112951"/>
                    <a:gd name="connsiteY16" fmla="*/ 187768 h 1067766"/>
                    <a:gd name="connsiteX17" fmla="*/ 288330 w 1112951"/>
                    <a:gd name="connsiteY17" fmla="*/ 187768 h 1067766"/>
                    <a:gd name="connsiteX18" fmla="*/ 293521 w 1112951"/>
                    <a:gd name="connsiteY18" fmla="*/ 148830 h 1067766"/>
                    <a:gd name="connsiteX19" fmla="*/ 270159 w 1112951"/>
                    <a:gd name="connsiteY19" fmla="*/ 133255 h 1067766"/>
                    <a:gd name="connsiteX20" fmla="*/ 285734 w 1112951"/>
                    <a:gd name="connsiteY20" fmla="*/ 91721 h 1067766"/>
                    <a:gd name="connsiteX21" fmla="*/ 283138 w 1112951"/>
                    <a:gd name="connsiteY21" fmla="*/ 81337 h 1067766"/>
                    <a:gd name="connsiteX22" fmla="*/ 296117 w 1112951"/>
                    <a:gd name="connsiteY22" fmla="*/ 60570 h 1067766"/>
                    <a:gd name="connsiteX23" fmla="*/ 314288 w 1112951"/>
                    <a:gd name="connsiteY23" fmla="*/ 65762 h 1067766"/>
                    <a:gd name="connsiteX24" fmla="*/ 327268 w 1112951"/>
                    <a:gd name="connsiteY24" fmla="*/ 39803 h 1067766"/>
                    <a:gd name="connsiteX25" fmla="*/ 327268 w 1112951"/>
                    <a:gd name="connsiteY25" fmla="*/ 19036 h 1067766"/>
                    <a:gd name="connsiteX26" fmla="*/ 340248 w 1112951"/>
                    <a:gd name="connsiteY26" fmla="*/ 866 h 1067766"/>
                    <a:gd name="connsiteX27" fmla="*/ 340128 w 1112951"/>
                    <a:gd name="connsiteY27" fmla="*/ 643 h 1067766"/>
                    <a:gd name="connsiteX28" fmla="*/ 342843 w 1112951"/>
                    <a:gd name="connsiteY28" fmla="*/ 0 h 1067766"/>
                    <a:gd name="connsiteX29" fmla="*/ 360149 w 1112951"/>
                    <a:gd name="connsiteY29" fmla="*/ 48456 h 1067766"/>
                    <a:gd name="connsiteX30" fmla="*/ 356688 w 1112951"/>
                    <a:gd name="connsiteY30" fmla="*/ 64031 h 1067766"/>
                    <a:gd name="connsiteX31" fmla="*/ 360149 w 1112951"/>
                    <a:gd name="connsiteY31" fmla="*/ 81337 h 1067766"/>
                    <a:gd name="connsiteX32" fmla="*/ 379185 w 1112951"/>
                    <a:gd name="connsiteY32" fmla="*/ 96912 h 1067766"/>
                    <a:gd name="connsiteX33" fmla="*/ 380916 w 1112951"/>
                    <a:gd name="connsiteY33" fmla="*/ 124602 h 1067766"/>
                    <a:gd name="connsiteX34" fmla="*/ 377455 w 1112951"/>
                    <a:gd name="connsiteY34" fmla="*/ 136716 h 1067766"/>
                    <a:gd name="connsiteX35" fmla="*/ 373994 w 1112951"/>
                    <a:gd name="connsiteY35" fmla="*/ 171327 h 1067766"/>
                    <a:gd name="connsiteX36" fmla="*/ 363610 w 1112951"/>
                    <a:gd name="connsiteY36" fmla="*/ 188633 h 1067766"/>
                    <a:gd name="connsiteX37" fmla="*/ 373994 w 1112951"/>
                    <a:gd name="connsiteY37" fmla="*/ 216322 h 1067766"/>
                    <a:gd name="connsiteX38" fmla="*/ 368802 w 1112951"/>
                    <a:gd name="connsiteY38" fmla="*/ 250934 h 1067766"/>
                    <a:gd name="connsiteX39" fmla="*/ 346304 w 1112951"/>
                    <a:gd name="connsiteY39" fmla="*/ 269970 h 1067766"/>
                    <a:gd name="connsiteX40" fmla="*/ 375725 w 1112951"/>
                    <a:gd name="connsiteY40" fmla="*/ 289006 h 1067766"/>
                    <a:gd name="connsiteX41" fmla="*/ 377455 w 1112951"/>
                    <a:gd name="connsiteY41" fmla="*/ 330540 h 1067766"/>
                    <a:gd name="connsiteX42" fmla="*/ 399952 w 1112951"/>
                    <a:gd name="connsiteY42" fmla="*/ 346116 h 1067766"/>
                    <a:gd name="connsiteX43" fmla="*/ 429372 w 1112951"/>
                    <a:gd name="connsiteY43" fmla="*/ 318426 h 1067766"/>
                    <a:gd name="connsiteX44" fmla="*/ 470906 w 1112951"/>
                    <a:gd name="connsiteY44" fmla="*/ 347846 h 1067766"/>
                    <a:gd name="connsiteX45" fmla="*/ 457061 w 1112951"/>
                    <a:gd name="connsiteY45" fmla="*/ 385919 h 1067766"/>
                    <a:gd name="connsiteX46" fmla="*/ 483020 w 1112951"/>
                    <a:gd name="connsiteY46" fmla="*/ 420530 h 1067766"/>
                    <a:gd name="connsiteX47" fmla="*/ 484751 w 1112951"/>
                    <a:gd name="connsiteY47" fmla="*/ 444758 h 1067766"/>
                    <a:gd name="connsiteX48" fmla="*/ 505518 w 1112951"/>
                    <a:gd name="connsiteY48" fmla="*/ 449950 h 1067766"/>
                    <a:gd name="connsiteX49" fmla="*/ 510709 w 1112951"/>
                    <a:gd name="connsiteY49" fmla="*/ 472448 h 1067766"/>
                    <a:gd name="connsiteX50" fmla="*/ 569550 w 1112951"/>
                    <a:gd name="connsiteY50" fmla="*/ 479370 h 1067766"/>
                    <a:gd name="connsiteX51" fmla="*/ 602430 w 1112951"/>
                    <a:gd name="connsiteY51" fmla="*/ 446489 h 1067766"/>
                    <a:gd name="connsiteX52" fmla="*/ 597239 w 1112951"/>
                    <a:gd name="connsiteY52" fmla="*/ 418800 h 1067766"/>
                    <a:gd name="connsiteX53" fmla="*/ 588586 w 1112951"/>
                    <a:gd name="connsiteY53" fmla="*/ 399763 h 1067766"/>
                    <a:gd name="connsiteX54" fmla="*/ 592047 w 1112951"/>
                    <a:gd name="connsiteY54" fmla="*/ 353038 h 1067766"/>
                    <a:gd name="connsiteX55" fmla="*/ 583394 w 1112951"/>
                    <a:gd name="connsiteY55" fmla="*/ 330540 h 1067766"/>
                    <a:gd name="connsiteX56" fmla="*/ 605891 w 1112951"/>
                    <a:gd name="connsiteY56" fmla="*/ 313235 h 1067766"/>
                    <a:gd name="connsiteX57" fmla="*/ 609353 w 1112951"/>
                    <a:gd name="connsiteY57" fmla="*/ 231897 h 1067766"/>
                    <a:gd name="connsiteX58" fmla="*/ 642233 w 1112951"/>
                    <a:gd name="connsiteY58" fmla="*/ 202478 h 1067766"/>
                    <a:gd name="connsiteX59" fmla="*/ 666462 w 1112951"/>
                    <a:gd name="connsiteY59" fmla="*/ 221514 h 1067766"/>
                    <a:gd name="connsiteX60" fmla="*/ 669922 w 1112951"/>
                    <a:gd name="connsiteY60" fmla="*/ 249203 h 1067766"/>
                    <a:gd name="connsiteX61" fmla="*/ 718379 w 1112951"/>
                    <a:gd name="connsiteY61" fmla="*/ 257856 h 1067766"/>
                    <a:gd name="connsiteX62" fmla="*/ 727032 w 1112951"/>
                    <a:gd name="connsiteY62" fmla="*/ 282084 h 1067766"/>
                    <a:gd name="connsiteX63" fmla="*/ 775488 w 1112951"/>
                    <a:gd name="connsiteY63" fmla="*/ 280354 h 1067766"/>
                    <a:gd name="connsiteX64" fmla="*/ 811831 w 1112951"/>
                    <a:gd name="connsiteY64" fmla="*/ 266509 h 1067766"/>
                    <a:gd name="connsiteX65" fmla="*/ 851634 w 1112951"/>
                    <a:gd name="connsiteY65" fmla="*/ 269970 h 1067766"/>
                    <a:gd name="connsiteX66" fmla="*/ 875862 w 1112951"/>
                    <a:gd name="connsiteY66" fmla="*/ 256126 h 1067766"/>
                    <a:gd name="connsiteX67" fmla="*/ 893168 w 1112951"/>
                    <a:gd name="connsiteY67" fmla="*/ 268240 h 1067766"/>
                    <a:gd name="connsiteX68" fmla="*/ 929511 w 1112951"/>
                    <a:gd name="connsiteY68" fmla="*/ 247473 h 1067766"/>
                    <a:gd name="connsiteX69" fmla="*/ 990080 w 1112951"/>
                    <a:gd name="connsiteY69" fmla="*/ 252664 h 1067766"/>
                    <a:gd name="connsiteX70" fmla="*/ 1002194 w 1112951"/>
                    <a:gd name="connsiteY70" fmla="*/ 323618 h 1067766"/>
                    <a:gd name="connsiteX71" fmla="*/ 990080 w 1112951"/>
                    <a:gd name="connsiteY71" fmla="*/ 356499 h 1067766"/>
                    <a:gd name="connsiteX72" fmla="*/ 967582 w 1112951"/>
                    <a:gd name="connsiteY72" fmla="*/ 394572 h 1067766"/>
                    <a:gd name="connsiteX73" fmla="*/ 972775 w 1112951"/>
                    <a:gd name="connsiteY73" fmla="*/ 415339 h 1067766"/>
                    <a:gd name="connsiteX74" fmla="*/ 974505 w 1112951"/>
                    <a:gd name="connsiteY74" fmla="*/ 444758 h 1067766"/>
                    <a:gd name="connsiteX75" fmla="*/ 998734 w 1112951"/>
                    <a:gd name="connsiteY75" fmla="*/ 468987 h 1067766"/>
                    <a:gd name="connsiteX76" fmla="*/ 1009116 w 1112951"/>
                    <a:gd name="connsiteY76" fmla="*/ 472448 h 1067766"/>
                    <a:gd name="connsiteX77" fmla="*/ 1022961 w 1112951"/>
                    <a:gd name="connsiteY77" fmla="*/ 503598 h 1067766"/>
                    <a:gd name="connsiteX78" fmla="*/ 1048920 w 1112951"/>
                    <a:gd name="connsiteY78" fmla="*/ 505329 h 1067766"/>
                    <a:gd name="connsiteX79" fmla="*/ 1080071 w 1112951"/>
                    <a:gd name="connsiteY79" fmla="*/ 505329 h 1067766"/>
                    <a:gd name="connsiteX80" fmla="*/ 1055842 w 1112951"/>
                    <a:gd name="connsiteY80" fmla="*/ 562438 h 1067766"/>
                    <a:gd name="connsiteX81" fmla="*/ 1057572 w 1112951"/>
                    <a:gd name="connsiteY81" fmla="*/ 609163 h 1067766"/>
                    <a:gd name="connsiteX82" fmla="*/ 1067957 w 1112951"/>
                    <a:gd name="connsiteY82" fmla="*/ 614355 h 1067766"/>
                    <a:gd name="connsiteX83" fmla="*/ 1071417 w 1112951"/>
                    <a:gd name="connsiteY83" fmla="*/ 648967 h 1067766"/>
                    <a:gd name="connsiteX84" fmla="*/ 1061035 w 1112951"/>
                    <a:gd name="connsiteY84" fmla="*/ 657619 h 1067766"/>
                    <a:gd name="connsiteX85" fmla="*/ 1078339 w 1112951"/>
                    <a:gd name="connsiteY85" fmla="*/ 685309 h 1067766"/>
                    <a:gd name="connsiteX86" fmla="*/ 1100838 w 1112951"/>
                    <a:gd name="connsiteY86" fmla="*/ 687039 h 1067766"/>
                    <a:gd name="connsiteX87" fmla="*/ 1106029 w 1112951"/>
                    <a:gd name="connsiteY87" fmla="*/ 699153 h 1067766"/>
                    <a:gd name="connsiteX88" fmla="*/ 1112951 w 1112951"/>
                    <a:gd name="connsiteY88" fmla="*/ 707806 h 1067766"/>
                    <a:gd name="connsiteX89" fmla="*/ 1099106 w 1112951"/>
                    <a:gd name="connsiteY89" fmla="*/ 782221 h 1067766"/>
                    <a:gd name="connsiteX90" fmla="*/ 1052381 w 1112951"/>
                    <a:gd name="connsiteY90" fmla="*/ 806449 h 1067766"/>
                    <a:gd name="connsiteX91" fmla="*/ 1047190 w 1112951"/>
                    <a:gd name="connsiteY91" fmla="*/ 830677 h 1067766"/>
                    <a:gd name="connsiteX92" fmla="*/ 1041998 w 1112951"/>
                    <a:gd name="connsiteY92" fmla="*/ 873942 h 1067766"/>
                    <a:gd name="connsiteX93" fmla="*/ 1024692 w 1112951"/>
                    <a:gd name="connsiteY93" fmla="*/ 894708 h 1067766"/>
                    <a:gd name="connsiteX94" fmla="*/ 991811 w 1112951"/>
                    <a:gd name="connsiteY94" fmla="*/ 910284 h 1067766"/>
                    <a:gd name="connsiteX95" fmla="*/ 974505 w 1112951"/>
                    <a:gd name="connsiteY95" fmla="*/ 958740 h 1067766"/>
                    <a:gd name="connsiteX96" fmla="*/ 981427 w 1112951"/>
                    <a:gd name="connsiteY96" fmla="*/ 998543 h 1067766"/>
                    <a:gd name="connsiteX97" fmla="*/ 964122 w 1112951"/>
                    <a:gd name="connsiteY97" fmla="*/ 1002004 h 1067766"/>
                    <a:gd name="connsiteX98" fmla="*/ 946815 w 1112951"/>
                    <a:gd name="connsiteY98" fmla="*/ 989890 h 1067766"/>
                    <a:gd name="connsiteX99" fmla="*/ 926048 w 1112951"/>
                    <a:gd name="connsiteY99" fmla="*/ 1002004 h 1067766"/>
                    <a:gd name="connsiteX100" fmla="*/ 917396 w 1112951"/>
                    <a:gd name="connsiteY100" fmla="*/ 1026232 h 1067766"/>
                    <a:gd name="connsiteX101" fmla="*/ 848173 w 1112951"/>
                    <a:gd name="connsiteY101" fmla="*/ 1050460 h 1067766"/>
                    <a:gd name="connsiteX102" fmla="*/ 796255 w 1112951"/>
                    <a:gd name="connsiteY102" fmla="*/ 1005465 h 1067766"/>
                    <a:gd name="connsiteX103" fmla="*/ 808369 w 1112951"/>
                    <a:gd name="connsiteY103" fmla="*/ 993351 h 1067766"/>
                    <a:gd name="connsiteX104" fmla="*/ 787602 w 1112951"/>
                    <a:gd name="connsiteY104" fmla="*/ 974315 h 1067766"/>
                    <a:gd name="connsiteX105" fmla="*/ 775488 w 1112951"/>
                    <a:gd name="connsiteY105" fmla="*/ 974315 h 1067766"/>
                    <a:gd name="connsiteX106" fmla="*/ 782411 w 1112951"/>
                    <a:gd name="connsiteY106" fmla="*/ 929320 h 1067766"/>
                    <a:gd name="connsiteX107" fmla="*/ 797986 w 1112951"/>
                    <a:gd name="connsiteY107" fmla="*/ 898170 h 1067766"/>
                    <a:gd name="connsiteX108" fmla="*/ 785872 w 1112951"/>
                    <a:gd name="connsiteY108" fmla="*/ 839330 h 1067766"/>
                    <a:gd name="connsiteX109" fmla="*/ 801447 w 1112951"/>
                    <a:gd name="connsiteY109" fmla="*/ 808180 h 1067766"/>
                    <a:gd name="connsiteX110" fmla="*/ 787602 w 1112951"/>
                    <a:gd name="connsiteY110" fmla="*/ 796066 h 1067766"/>
                    <a:gd name="connsiteX111" fmla="*/ 789333 w 1112951"/>
                    <a:gd name="connsiteY111" fmla="*/ 770107 h 1067766"/>
                    <a:gd name="connsiteX112" fmla="*/ 811831 w 1112951"/>
                    <a:gd name="connsiteY112" fmla="*/ 747609 h 1067766"/>
                    <a:gd name="connsiteX113" fmla="*/ 784142 w 1112951"/>
                    <a:gd name="connsiteY113" fmla="*/ 688770 h 1067766"/>
                    <a:gd name="connsiteX114" fmla="*/ 817022 w 1112951"/>
                    <a:gd name="connsiteY114" fmla="*/ 631661 h 1067766"/>
                    <a:gd name="connsiteX115" fmla="*/ 862017 w 1112951"/>
                    <a:gd name="connsiteY115" fmla="*/ 638583 h 1067766"/>
                    <a:gd name="connsiteX116" fmla="*/ 901821 w 1112951"/>
                    <a:gd name="connsiteY116" fmla="*/ 633391 h 1067766"/>
                    <a:gd name="connsiteX117" fmla="*/ 903551 w 1112951"/>
                    <a:gd name="connsiteY117" fmla="*/ 598780 h 1067766"/>
                    <a:gd name="connsiteX118" fmla="*/ 879323 w 1112951"/>
                    <a:gd name="connsiteY118" fmla="*/ 579743 h 1067766"/>
                    <a:gd name="connsiteX119" fmla="*/ 834328 w 1112951"/>
                    <a:gd name="connsiteY119" fmla="*/ 531287 h 1067766"/>
                    <a:gd name="connsiteX120" fmla="*/ 791064 w 1112951"/>
                    <a:gd name="connsiteY120" fmla="*/ 520904 h 1067766"/>
                    <a:gd name="connsiteX121" fmla="*/ 730493 w 1112951"/>
                    <a:gd name="connsiteY121" fmla="*/ 515712 h 1067766"/>
                    <a:gd name="connsiteX122" fmla="*/ 707996 w 1112951"/>
                    <a:gd name="connsiteY122" fmla="*/ 533018 h 1067766"/>
                    <a:gd name="connsiteX123" fmla="*/ 678576 w 1112951"/>
                    <a:gd name="connsiteY123" fmla="*/ 541671 h 1067766"/>
                    <a:gd name="connsiteX124" fmla="*/ 618006 w 1112951"/>
                    <a:gd name="connsiteY124" fmla="*/ 548593 h 1067766"/>
                    <a:gd name="connsiteX125" fmla="*/ 607621 w 1112951"/>
                    <a:gd name="connsiteY125" fmla="*/ 588396 h 1067766"/>
                    <a:gd name="connsiteX126" fmla="*/ 590317 w 1112951"/>
                    <a:gd name="connsiteY126" fmla="*/ 612624 h 1067766"/>
                    <a:gd name="connsiteX127" fmla="*/ 586855 w 1112951"/>
                    <a:gd name="connsiteY127" fmla="*/ 643775 h 1067766"/>
                    <a:gd name="connsiteX128" fmla="*/ 581663 w 1112951"/>
                    <a:gd name="connsiteY128" fmla="*/ 681847 h 1067766"/>
                    <a:gd name="connsiteX129" fmla="*/ 534938 w 1112951"/>
                    <a:gd name="connsiteY129" fmla="*/ 697423 h 1067766"/>
                    <a:gd name="connsiteX130" fmla="*/ 470906 w 1112951"/>
                    <a:gd name="connsiteY130" fmla="*/ 728573 h 1067766"/>
                    <a:gd name="connsiteX131" fmla="*/ 448408 w 1112951"/>
                    <a:gd name="connsiteY131" fmla="*/ 754532 h 1067766"/>
                    <a:gd name="connsiteX132" fmla="*/ 432833 w 1112951"/>
                    <a:gd name="connsiteY132" fmla="*/ 802988 h 1067766"/>
                    <a:gd name="connsiteX133" fmla="*/ 438026 w 1112951"/>
                    <a:gd name="connsiteY133" fmla="*/ 839330 h 1067766"/>
                    <a:gd name="connsiteX134" fmla="*/ 412066 w 1112951"/>
                    <a:gd name="connsiteY134" fmla="*/ 879133 h 1067766"/>
                    <a:gd name="connsiteX135" fmla="*/ 382647 w 1112951"/>
                    <a:gd name="connsiteY135" fmla="*/ 910284 h 1067766"/>
                    <a:gd name="connsiteX136" fmla="*/ 348035 w 1112951"/>
                    <a:gd name="connsiteY136" fmla="*/ 925859 h 1067766"/>
                    <a:gd name="connsiteX137" fmla="*/ 332460 w 1112951"/>
                    <a:gd name="connsiteY137" fmla="*/ 950087 h 1067766"/>
                    <a:gd name="connsiteX138" fmla="*/ 325537 w 1112951"/>
                    <a:gd name="connsiteY138" fmla="*/ 998543 h 1067766"/>
                    <a:gd name="connsiteX139" fmla="*/ 327268 w 1112951"/>
                    <a:gd name="connsiteY139" fmla="*/ 1026232 h 1067766"/>
                    <a:gd name="connsiteX140" fmla="*/ 348035 w 1112951"/>
                    <a:gd name="connsiteY140" fmla="*/ 1048730 h 1067766"/>
                    <a:gd name="connsiteX141" fmla="*/ 349765 w 1112951"/>
                    <a:gd name="connsiteY141" fmla="*/ 1067766 h 1067766"/>
                    <a:gd name="connsiteX142" fmla="*/ 277081 w 1112951"/>
                    <a:gd name="connsiteY142" fmla="*/ 1041808 h 1067766"/>
                    <a:gd name="connsiteX143" fmla="*/ 188822 w 1112951"/>
                    <a:gd name="connsiteY143" fmla="*/ 1007196 h 1067766"/>
                    <a:gd name="connsiteX144" fmla="*/ 117868 w 1112951"/>
                    <a:gd name="connsiteY144" fmla="*/ 993351 h 1067766"/>
                    <a:gd name="connsiteX145" fmla="*/ 70763 w 1112951"/>
                    <a:gd name="connsiteY145" fmla="*/ 998704 h 1067766"/>
                    <a:gd name="connsiteX146" fmla="*/ 91440 w 1112951"/>
                    <a:gd name="connsiteY146" fmla="*/ 677671 h 1067766"/>
                    <a:gd name="connsiteX0" fmla="*/ 26069 w 1068257"/>
                    <a:gd name="connsiteY0" fmla="*/ 389731 h 1067766"/>
                    <a:gd name="connsiteX1" fmla="*/ 54138 w 1068257"/>
                    <a:gd name="connsiteY1" fmla="*/ 385054 h 1067766"/>
                    <a:gd name="connsiteX2" fmla="*/ 61925 w 1068257"/>
                    <a:gd name="connsiteY2" fmla="*/ 372074 h 1067766"/>
                    <a:gd name="connsiteX3" fmla="*/ 95672 w 1068257"/>
                    <a:gd name="connsiteY3" fmla="*/ 364287 h 1067766"/>
                    <a:gd name="connsiteX4" fmla="*/ 108651 w 1068257"/>
                    <a:gd name="connsiteY4" fmla="*/ 348711 h 1067766"/>
                    <a:gd name="connsiteX5" fmla="*/ 134609 w 1068257"/>
                    <a:gd name="connsiteY5" fmla="*/ 340924 h 1067766"/>
                    <a:gd name="connsiteX6" fmla="*/ 144992 w 1068257"/>
                    <a:gd name="connsiteY6" fmla="*/ 312370 h 1067766"/>
                    <a:gd name="connsiteX7" fmla="*/ 170952 w 1068257"/>
                    <a:gd name="connsiteY7" fmla="*/ 299390 h 1067766"/>
                    <a:gd name="connsiteX8" fmla="*/ 191719 w 1068257"/>
                    <a:gd name="connsiteY8" fmla="*/ 307177 h 1067766"/>
                    <a:gd name="connsiteX9" fmla="*/ 194314 w 1068257"/>
                    <a:gd name="connsiteY9" fmla="*/ 289006 h 1067766"/>
                    <a:gd name="connsiteX10" fmla="*/ 230656 w 1068257"/>
                    <a:gd name="connsiteY10" fmla="*/ 283815 h 1067766"/>
                    <a:gd name="connsiteX11" fmla="*/ 238444 w 1068257"/>
                    <a:gd name="connsiteY11" fmla="*/ 250069 h 1067766"/>
                    <a:gd name="connsiteX12" fmla="*/ 220274 w 1068257"/>
                    <a:gd name="connsiteY12" fmla="*/ 234493 h 1067766"/>
                    <a:gd name="connsiteX13" fmla="*/ 222869 w 1068257"/>
                    <a:gd name="connsiteY13" fmla="*/ 221514 h 1067766"/>
                    <a:gd name="connsiteX14" fmla="*/ 215081 w 1068257"/>
                    <a:gd name="connsiteY14" fmla="*/ 205939 h 1067766"/>
                    <a:gd name="connsiteX15" fmla="*/ 217677 w 1068257"/>
                    <a:gd name="connsiteY15" fmla="*/ 187768 h 1067766"/>
                    <a:gd name="connsiteX16" fmla="*/ 243636 w 1068257"/>
                    <a:gd name="connsiteY16" fmla="*/ 187768 h 1067766"/>
                    <a:gd name="connsiteX17" fmla="*/ 248827 w 1068257"/>
                    <a:gd name="connsiteY17" fmla="*/ 148830 h 1067766"/>
                    <a:gd name="connsiteX18" fmla="*/ 225465 w 1068257"/>
                    <a:gd name="connsiteY18" fmla="*/ 133255 h 1067766"/>
                    <a:gd name="connsiteX19" fmla="*/ 241040 w 1068257"/>
                    <a:gd name="connsiteY19" fmla="*/ 91721 h 1067766"/>
                    <a:gd name="connsiteX20" fmla="*/ 238444 w 1068257"/>
                    <a:gd name="connsiteY20" fmla="*/ 81337 h 1067766"/>
                    <a:gd name="connsiteX21" fmla="*/ 251423 w 1068257"/>
                    <a:gd name="connsiteY21" fmla="*/ 60570 h 1067766"/>
                    <a:gd name="connsiteX22" fmla="*/ 269594 w 1068257"/>
                    <a:gd name="connsiteY22" fmla="*/ 65762 h 1067766"/>
                    <a:gd name="connsiteX23" fmla="*/ 282574 w 1068257"/>
                    <a:gd name="connsiteY23" fmla="*/ 39803 h 1067766"/>
                    <a:gd name="connsiteX24" fmla="*/ 282574 w 1068257"/>
                    <a:gd name="connsiteY24" fmla="*/ 19036 h 1067766"/>
                    <a:gd name="connsiteX25" fmla="*/ 295554 w 1068257"/>
                    <a:gd name="connsiteY25" fmla="*/ 866 h 1067766"/>
                    <a:gd name="connsiteX26" fmla="*/ 295434 w 1068257"/>
                    <a:gd name="connsiteY26" fmla="*/ 643 h 1067766"/>
                    <a:gd name="connsiteX27" fmla="*/ 298149 w 1068257"/>
                    <a:gd name="connsiteY27" fmla="*/ 0 h 1067766"/>
                    <a:gd name="connsiteX28" fmla="*/ 315455 w 1068257"/>
                    <a:gd name="connsiteY28" fmla="*/ 48456 h 1067766"/>
                    <a:gd name="connsiteX29" fmla="*/ 311994 w 1068257"/>
                    <a:gd name="connsiteY29" fmla="*/ 64031 h 1067766"/>
                    <a:gd name="connsiteX30" fmla="*/ 315455 w 1068257"/>
                    <a:gd name="connsiteY30" fmla="*/ 81337 h 1067766"/>
                    <a:gd name="connsiteX31" fmla="*/ 334491 w 1068257"/>
                    <a:gd name="connsiteY31" fmla="*/ 96912 h 1067766"/>
                    <a:gd name="connsiteX32" fmla="*/ 336222 w 1068257"/>
                    <a:gd name="connsiteY32" fmla="*/ 124602 h 1067766"/>
                    <a:gd name="connsiteX33" fmla="*/ 332761 w 1068257"/>
                    <a:gd name="connsiteY33" fmla="*/ 136716 h 1067766"/>
                    <a:gd name="connsiteX34" fmla="*/ 329300 w 1068257"/>
                    <a:gd name="connsiteY34" fmla="*/ 171327 h 1067766"/>
                    <a:gd name="connsiteX35" fmla="*/ 318916 w 1068257"/>
                    <a:gd name="connsiteY35" fmla="*/ 188633 h 1067766"/>
                    <a:gd name="connsiteX36" fmla="*/ 329300 w 1068257"/>
                    <a:gd name="connsiteY36" fmla="*/ 216322 h 1067766"/>
                    <a:gd name="connsiteX37" fmla="*/ 324108 w 1068257"/>
                    <a:gd name="connsiteY37" fmla="*/ 250934 h 1067766"/>
                    <a:gd name="connsiteX38" fmla="*/ 301610 w 1068257"/>
                    <a:gd name="connsiteY38" fmla="*/ 269970 h 1067766"/>
                    <a:gd name="connsiteX39" fmla="*/ 331031 w 1068257"/>
                    <a:gd name="connsiteY39" fmla="*/ 289006 h 1067766"/>
                    <a:gd name="connsiteX40" fmla="*/ 332761 w 1068257"/>
                    <a:gd name="connsiteY40" fmla="*/ 330540 h 1067766"/>
                    <a:gd name="connsiteX41" fmla="*/ 355258 w 1068257"/>
                    <a:gd name="connsiteY41" fmla="*/ 346116 h 1067766"/>
                    <a:gd name="connsiteX42" fmla="*/ 384678 w 1068257"/>
                    <a:gd name="connsiteY42" fmla="*/ 318426 h 1067766"/>
                    <a:gd name="connsiteX43" fmla="*/ 426212 w 1068257"/>
                    <a:gd name="connsiteY43" fmla="*/ 347846 h 1067766"/>
                    <a:gd name="connsiteX44" fmla="*/ 412367 w 1068257"/>
                    <a:gd name="connsiteY44" fmla="*/ 385919 h 1067766"/>
                    <a:gd name="connsiteX45" fmla="*/ 438326 w 1068257"/>
                    <a:gd name="connsiteY45" fmla="*/ 420530 h 1067766"/>
                    <a:gd name="connsiteX46" fmla="*/ 440057 w 1068257"/>
                    <a:gd name="connsiteY46" fmla="*/ 444758 h 1067766"/>
                    <a:gd name="connsiteX47" fmla="*/ 460824 w 1068257"/>
                    <a:gd name="connsiteY47" fmla="*/ 449950 h 1067766"/>
                    <a:gd name="connsiteX48" fmla="*/ 466015 w 1068257"/>
                    <a:gd name="connsiteY48" fmla="*/ 472448 h 1067766"/>
                    <a:gd name="connsiteX49" fmla="*/ 524856 w 1068257"/>
                    <a:gd name="connsiteY49" fmla="*/ 479370 h 1067766"/>
                    <a:gd name="connsiteX50" fmla="*/ 557736 w 1068257"/>
                    <a:gd name="connsiteY50" fmla="*/ 446489 h 1067766"/>
                    <a:gd name="connsiteX51" fmla="*/ 552545 w 1068257"/>
                    <a:gd name="connsiteY51" fmla="*/ 418800 h 1067766"/>
                    <a:gd name="connsiteX52" fmla="*/ 543892 w 1068257"/>
                    <a:gd name="connsiteY52" fmla="*/ 399763 h 1067766"/>
                    <a:gd name="connsiteX53" fmla="*/ 547353 w 1068257"/>
                    <a:gd name="connsiteY53" fmla="*/ 353038 h 1067766"/>
                    <a:gd name="connsiteX54" fmla="*/ 538700 w 1068257"/>
                    <a:gd name="connsiteY54" fmla="*/ 330540 h 1067766"/>
                    <a:gd name="connsiteX55" fmla="*/ 561197 w 1068257"/>
                    <a:gd name="connsiteY55" fmla="*/ 313235 h 1067766"/>
                    <a:gd name="connsiteX56" fmla="*/ 564659 w 1068257"/>
                    <a:gd name="connsiteY56" fmla="*/ 231897 h 1067766"/>
                    <a:gd name="connsiteX57" fmla="*/ 597539 w 1068257"/>
                    <a:gd name="connsiteY57" fmla="*/ 202478 h 1067766"/>
                    <a:gd name="connsiteX58" fmla="*/ 621768 w 1068257"/>
                    <a:gd name="connsiteY58" fmla="*/ 221514 h 1067766"/>
                    <a:gd name="connsiteX59" fmla="*/ 625228 w 1068257"/>
                    <a:gd name="connsiteY59" fmla="*/ 249203 h 1067766"/>
                    <a:gd name="connsiteX60" fmla="*/ 673685 w 1068257"/>
                    <a:gd name="connsiteY60" fmla="*/ 257856 h 1067766"/>
                    <a:gd name="connsiteX61" fmla="*/ 682338 w 1068257"/>
                    <a:gd name="connsiteY61" fmla="*/ 282084 h 1067766"/>
                    <a:gd name="connsiteX62" fmla="*/ 730794 w 1068257"/>
                    <a:gd name="connsiteY62" fmla="*/ 280354 h 1067766"/>
                    <a:gd name="connsiteX63" fmla="*/ 767137 w 1068257"/>
                    <a:gd name="connsiteY63" fmla="*/ 266509 h 1067766"/>
                    <a:gd name="connsiteX64" fmla="*/ 806940 w 1068257"/>
                    <a:gd name="connsiteY64" fmla="*/ 269970 h 1067766"/>
                    <a:gd name="connsiteX65" fmla="*/ 831168 w 1068257"/>
                    <a:gd name="connsiteY65" fmla="*/ 256126 h 1067766"/>
                    <a:gd name="connsiteX66" fmla="*/ 848474 w 1068257"/>
                    <a:gd name="connsiteY66" fmla="*/ 268240 h 1067766"/>
                    <a:gd name="connsiteX67" fmla="*/ 884817 w 1068257"/>
                    <a:gd name="connsiteY67" fmla="*/ 247473 h 1067766"/>
                    <a:gd name="connsiteX68" fmla="*/ 945386 w 1068257"/>
                    <a:gd name="connsiteY68" fmla="*/ 252664 h 1067766"/>
                    <a:gd name="connsiteX69" fmla="*/ 957500 w 1068257"/>
                    <a:gd name="connsiteY69" fmla="*/ 323618 h 1067766"/>
                    <a:gd name="connsiteX70" fmla="*/ 945386 w 1068257"/>
                    <a:gd name="connsiteY70" fmla="*/ 356499 h 1067766"/>
                    <a:gd name="connsiteX71" fmla="*/ 922888 w 1068257"/>
                    <a:gd name="connsiteY71" fmla="*/ 394572 h 1067766"/>
                    <a:gd name="connsiteX72" fmla="*/ 928081 w 1068257"/>
                    <a:gd name="connsiteY72" fmla="*/ 415339 h 1067766"/>
                    <a:gd name="connsiteX73" fmla="*/ 929811 w 1068257"/>
                    <a:gd name="connsiteY73" fmla="*/ 444758 h 1067766"/>
                    <a:gd name="connsiteX74" fmla="*/ 954040 w 1068257"/>
                    <a:gd name="connsiteY74" fmla="*/ 468987 h 1067766"/>
                    <a:gd name="connsiteX75" fmla="*/ 964422 w 1068257"/>
                    <a:gd name="connsiteY75" fmla="*/ 472448 h 1067766"/>
                    <a:gd name="connsiteX76" fmla="*/ 978267 w 1068257"/>
                    <a:gd name="connsiteY76" fmla="*/ 503598 h 1067766"/>
                    <a:gd name="connsiteX77" fmla="*/ 1004226 w 1068257"/>
                    <a:gd name="connsiteY77" fmla="*/ 505329 h 1067766"/>
                    <a:gd name="connsiteX78" fmla="*/ 1035377 w 1068257"/>
                    <a:gd name="connsiteY78" fmla="*/ 505329 h 1067766"/>
                    <a:gd name="connsiteX79" fmla="*/ 1011148 w 1068257"/>
                    <a:gd name="connsiteY79" fmla="*/ 562438 h 1067766"/>
                    <a:gd name="connsiteX80" fmla="*/ 1012878 w 1068257"/>
                    <a:gd name="connsiteY80" fmla="*/ 609163 h 1067766"/>
                    <a:gd name="connsiteX81" fmla="*/ 1023263 w 1068257"/>
                    <a:gd name="connsiteY81" fmla="*/ 614355 h 1067766"/>
                    <a:gd name="connsiteX82" fmla="*/ 1026723 w 1068257"/>
                    <a:gd name="connsiteY82" fmla="*/ 648967 h 1067766"/>
                    <a:gd name="connsiteX83" fmla="*/ 1016341 w 1068257"/>
                    <a:gd name="connsiteY83" fmla="*/ 657619 h 1067766"/>
                    <a:gd name="connsiteX84" fmla="*/ 1033645 w 1068257"/>
                    <a:gd name="connsiteY84" fmla="*/ 685309 h 1067766"/>
                    <a:gd name="connsiteX85" fmla="*/ 1056144 w 1068257"/>
                    <a:gd name="connsiteY85" fmla="*/ 687039 h 1067766"/>
                    <a:gd name="connsiteX86" fmla="*/ 1061335 w 1068257"/>
                    <a:gd name="connsiteY86" fmla="*/ 699153 h 1067766"/>
                    <a:gd name="connsiteX87" fmla="*/ 1068257 w 1068257"/>
                    <a:gd name="connsiteY87" fmla="*/ 707806 h 1067766"/>
                    <a:gd name="connsiteX88" fmla="*/ 1054412 w 1068257"/>
                    <a:gd name="connsiteY88" fmla="*/ 782221 h 1067766"/>
                    <a:gd name="connsiteX89" fmla="*/ 1007687 w 1068257"/>
                    <a:gd name="connsiteY89" fmla="*/ 806449 h 1067766"/>
                    <a:gd name="connsiteX90" fmla="*/ 1002496 w 1068257"/>
                    <a:gd name="connsiteY90" fmla="*/ 830677 h 1067766"/>
                    <a:gd name="connsiteX91" fmla="*/ 997304 w 1068257"/>
                    <a:gd name="connsiteY91" fmla="*/ 873942 h 1067766"/>
                    <a:gd name="connsiteX92" fmla="*/ 979998 w 1068257"/>
                    <a:gd name="connsiteY92" fmla="*/ 894708 h 1067766"/>
                    <a:gd name="connsiteX93" fmla="*/ 947117 w 1068257"/>
                    <a:gd name="connsiteY93" fmla="*/ 910284 h 1067766"/>
                    <a:gd name="connsiteX94" fmla="*/ 929811 w 1068257"/>
                    <a:gd name="connsiteY94" fmla="*/ 958740 h 1067766"/>
                    <a:gd name="connsiteX95" fmla="*/ 936733 w 1068257"/>
                    <a:gd name="connsiteY95" fmla="*/ 998543 h 1067766"/>
                    <a:gd name="connsiteX96" fmla="*/ 919428 w 1068257"/>
                    <a:gd name="connsiteY96" fmla="*/ 1002004 h 1067766"/>
                    <a:gd name="connsiteX97" fmla="*/ 902121 w 1068257"/>
                    <a:gd name="connsiteY97" fmla="*/ 989890 h 1067766"/>
                    <a:gd name="connsiteX98" fmla="*/ 881354 w 1068257"/>
                    <a:gd name="connsiteY98" fmla="*/ 1002004 h 1067766"/>
                    <a:gd name="connsiteX99" fmla="*/ 872702 w 1068257"/>
                    <a:gd name="connsiteY99" fmla="*/ 1026232 h 1067766"/>
                    <a:gd name="connsiteX100" fmla="*/ 803479 w 1068257"/>
                    <a:gd name="connsiteY100" fmla="*/ 1050460 h 1067766"/>
                    <a:gd name="connsiteX101" fmla="*/ 751561 w 1068257"/>
                    <a:gd name="connsiteY101" fmla="*/ 1005465 h 1067766"/>
                    <a:gd name="connsiteX102" fmla="*/ 763675 w 1068257"/>
                    <a:gd name="connsiteY102" fmla="*/ 993351 h 1067766"/>
                    <a:gd name="connsiteX103" fmla="*/ 742908 w 1068257"/>
                    <a:gd name="connsiteY103" fmla="*/ 974315 h 1067766"/>
                    <a:gd name="connsiteX104" fmla="*/ 730794 w 1068257"/>
                    <a:gd name="connsiteY104" fmla="*/ 974315 h 1067766"/>
                    <a:gd name="connsiteX105" fmla="*/ 737717 w 1068257"/>
                    <a:gd name="connsiteY105" fmla="*/ 929320 h 1067766"/>
                    <a:gd name="connsiteX106" fmla="*/ 753292 w 1068257"/>
                    <a:gd name="connsiteY106" fmla="*/ 898170 h 1067766"/>
                    <a:gd name="connsiteX107" fmla="*/ 741178 w 1068257"/>
                    <a:gd name="connsiteY107" fmla="*/ 839330 h 1067766"/>
                    <a:gd name="connsiteX108" fmla="*/ 756753 w 1068257"/>
                    <a:gd name="connsiteY108" fmla="*/ 808180 h 1067766"/>
                    <a:gd name="connsiteX109" fmla="*/ 742908 w 1068257"/>
                    <a:gd name="connsiteY109" fmla="*/ 796066 h 1067766"/>
                    <a:gd name="connsiteX110" fmla="*/ 744639 w 1068257"/>
                    <a:gd name="connsiteY110" fmla="*/ 770107 h 1067766"/>
                    <a:gd name="connsiteX111" fmla="*/ 767137 w 1068257"/>
                    <a:gd name="connsiteY111" fmla="*/ 747609 h 1067766"/>
                    <a:gd name="connsiteX112" fmla="*/ 739448 w 1068257"/>
                    <a:gd name="connsiteY112" fmla="*/ 688770 h 1067766"/>
                    <a:gd name="connsiteX113" fmla="*/ 772328 w 1068257"/>
                    <a:gd name="connsiteY113" fmla="*/ 631661 h 1067766"/>
                    <a:gd name="connsiteX114" fmla="*/ 817323 w 1068257"/>
                    <a:gd name="connsiteY114" fmla="*/ 638583 h 1067766"/>
                    <a:gd name="connsiteX115" fmla="*/ 857127 w 1068257"/>
                    <a:gd name="connsiteY115" fmla="*/ 633391 h 1067766"/>
                    <a:gd name="connsiteX116" fmla="*/ 858857 w 1068257"/>
                    <a:gd name="connsiteY116" fmla="*/ 598780 h 1067766"/>
                    <a:gd name="connsiteX117" fmla="*/ 834629 w 1068257"/>
                    <a:gd name="connsiteY117" fmla="*/ 579743 h 1067766"/>
                    <a:gd name="connsiteX118" fmla="*/ 789634 w 1068257"/>
                    <a:gd name="connsiteY118" fmla="*/ 531287 h 1067766"/>
                    <a:gd name="connsiteX119" fmla="*/ 746370 w 1068257"/>
                    <a:gd name="connsiteY119" fmla="*/ 520904 h 1067766"/>
                    <a:gd name="connsiteX120" fmla="*/ 685799 w 1068257"/>
                    <a:gd name="connsiteY120" fmla="*/ 515712 h 1067766"/>
                    <a:gd name="connsiteX121" fmla="*/ 663302 w 1068257"/>
                    <a:gd name="connsiteY121" fmla="*/ 533018 h 1067766"/>
                    <a:gd name="connsiteX122" fmla="*/ 633882 w 1068257"/>
                    <a:gd name="connsiteY122" fmla="*/ 541671 h 1067766"/>
                    <a:gd name="connsiteX123" fmla="*/ 573312 w 1068257"/>
                    <a:gd name="connsiteY123" fmla="*/ 548593 h 1067766"/>
                    <a:gd name="connsiteX124" fmla="*/ 562927 w 1068257"/>
                    <a:gd name="connsiteY124" fmla="*/ 588396 h 1067766"/>
                    <a:gd name="connsiteX125" fmla="*/ 545623 w 1068257"/>
                    <a:gd name="connsiteY125" fmla="*/ 612624 h 1067766"/>
                    <a:gd name="connsiteX126" fmla="*/ 542161 w 1068257"/>
                    <a:gd name="connsiteY126" fmla="*/ 643775 h 1067766"/>
                    <a:gd name="connsiteX127" fmla="*/ 536969 w 1068257"/>
                    <a:gd name="connsiteY127" fmla="*/ 681847 h 1067766"/>
                    <a:gd name="connsiteX128" fmla="*/ 490244 w 1068257"/>
                    <a:gd name="connsiteY128" fmla="*/ 697423 h 1067766"/>
                    <a:gd name="connsiteX129" fmla="*/ 426212 w 1068257"/>
                    <a:gd name="connsiteY129" fmla="*/ 728573 h 1067766"/>
                    <a:gd name="connsiteX130" fmla="*/ 403714 w 1068257"/>
                    <a:gd name="connsiteY130" fmla="*/ 754532 h 1067766"/>
                    <a:gd name="connsiteX131" fmla="*/ 388139 w 1068257"/>
                    <a:gd name="connsiteY131" fmla="*/ 802988 h 1067766"/>
                    <a:gd name="connsiteX132" fmla="*/ 393332 w 1068257"/>
                    <a:gd name="connsiteY132" fmla="*/ 839330 h 1067766"/>
                    <a:gd name="connsiteX133" fmla="*/ 367372 w 1068257"/>
                    <a:gd name="connsiteY133" fmla="*/ 879133 h 1067766"/>
                    <a:gd name="connsiteX134" fmla="*/ 337953 w 1068257"/>
                    <a:gd name="connsiteY134" fmla="*/ 910284 h 1067766"/>
                    <a:gd name="connsiteX135" fmla="*/ 303341 w 1068257"/>
                    <a:gd name="connsiteY135" fmla="*/ 925859 h 1067766"/>
                    <a:gd name="connsiteX136" fmla="*/ 287766 w 1068257"/>
                    <a:gd name="connsiteY136" fmla="*/ 950087 h 1067766"/>
                    <a:gd name="connsiteX137" fmla="*/ 280843 w 1068257"/>
                    <a:gd name="connsiteY137" fmla="*/ 998543 h 1067766"/>
                    <a:gd name="connsiteX138" fmla="*/ 282574 w 1068257"/>
                    <a:gd name="connsiteY138" fmla="*/ 1026232 h 1067766"/>
                    <a:gd name="connsiteX139" fmla="*/ 303341 w 1068257"/>
                    <a:gd name="connsiteY139" fmla="*/ 1048730 h 1067766"/>
                    <a:gd name="connsiteX140" fmla="*/ 305071 w 1068257"/>
                    <a:gd name="connsiteY140" fmla="*/ 1067766 h 1067766"/>
                    <a:gd name="connsiteX141" fmla="*/ 232387 w 1068257"/>
                    <a:gd name="connsiteY141" fmla="*/ 1041808 h 1067766"/>
                    <a:gd name="connsiteX142" fmla="*/ 144128 w 1068257"/>
                    <a:gd name="connsiteY142" fmla="*/ 1007196 h 1067766"/>
                    <a:gd name="connsiteX143" fmla="*/ 73174 w 1068257"/>
                    <a:gd name="connsiteY143" fmla="*/ 993351 h 1067766"/>
                    <a:gd name="connsiteX144" fmla="*/ 26069 w 1068257"/>
                    <a:gd name="connsiteY144" fmla="*/ 998704 h 1067766"/>
                    <a:gd name="connsiteX145" fmla="*/ 46746 w 1068257"/>
                    <a:gd name="connsiteY145" fmla="*/ 677671 h 1067766"/>
                    <a:gd name="connsiteX0" fmla="*/ 0 w 1042188"/>
                    <a:gd name="connsiteY0" fmla="*/ 389731 h 1067766"/>
                    <a:gd name="connsiteX1" fmla="*/ 28069 w 1042188"/>
                    <a:gd name="connsiteY1" fmla="*/ 385054 h 1067766"/>
                    <a:gd name="connsiteX2" fmla="*/ 35856 w 1042188"/>
                    <a:gd name="connsiteY2" fmla="*/ 372074 h 1067766"/>
                    <a:gd name="connsiteX3" fmla="*/ 69603 w 1042188"/>
                    <a:gd name="connsiteY3" fmla="*/ 364287 h 1067766"/>
                    <a:gd name="connsiteX4" fmla="*/ 82582 w 1042188"/>
                    <a:gd name="connsiteY4" fmla="*/ 348711 h 1067766"/>
                    <a:gd name="connsiteX5" fmla="*/ 108540 w 1042188"/>
                    <a:gd name="connsiteY5" fmla="*/ 340924 h 1067766"/>
                    <a:gd name="connsiteX6" fmla="*/ 118923 w 1042188"/>
                    <a:gd name="connsiteY6" fmla="*/ 312370 h 1067766"/>
                    <a:gd name="connsiteX7" fmla="*/ 144883 w 1042188"/>
                    <a:gd name="connsiteY7" fmla="*/ 299390 h 1067766"/>
                    <a:gd name="connsiteX8" fmla="*/ 165650 w 1042188"/>
                    <a:gd name="connsiteY8" fmla="*/ 307177 h 1067766"/>
                    <a:gd name="connsiteX9" fmla="*/ 168245 w 1042188"/>
                    <a:gd name="connsiteY9" fmla="*/ 289006 h 1067766"/>
                    <a:gd name="connsiteX10" fmla="*/ 204587 w 1042188"/>
                    <a:gd name="connsiteY10" fmla="*/ 283815 h 1067766"/>
                    <a:gd name="connsiteX11" fmla="*/ 212375 w 1042188"/>
                    <a:gd name="connsiteY11" fmla="*/ 250069 h 1067766"/>
                    <a:gd name="connsiteX12" fmla="*/ 194205 w 1042188"/>
                    <a:gd name="connsiteY12" fmla="*/ 234493 h 1067766"/>
                    <a:gd name="connsiteX13" fmla="*/ 196800 w 1042188"/>
                    <a:gd name="connsiteY13" fmla="*/ 221514 h 1067766"/>
                    <a:gd name="connsiteX14" fmla="*/ 189012 w 1042188"/>
                    <a:gd name="connsiteY14" fmla="*/ 205939 h 1067766"/>
                    <a:gd name="connsiteX15" fmla="*/ 191608 w 1042188"/>
                    <a:gd name="connsiteY15" fmla="*/ 187768 h 1067766"/>
                    <a:gd name="connsiteX16" fmla="*/ 217567 w 1042188"/>
                    <a:gd name="connsiteY16" fmla="*/ 187768 h 1067766"/>
                    <a:gd name="connsiteX17" fmla="*/ 222758 w 1042188"/>
                    <a:gd name="connsiteY17" fmla="*/ 148830 h 1067766"/>
                    <a:gd name="connsiteX18" fmla="*/ 199396 w 1042188"/>
                    <a:gd name="connsiteY18" fmla="*/ 133255 h 1067766"/>
                    <a:gd name="connsiteX19" fmla="*/ 214971 w 1042188"/>
                    <a:gd name="connsiteY19" fmla="*/ 91721 h 1067766"/>
                    <a:gd name="connsiteX20" fmla="*/ 212375 w 1042188"/>
                    <a:gd name="connsiteY20" fmla="*/ 81337 h 1067766"/>
                    <a:gd name="connsiteX21" fmla="*/ 225354 w 1042188"/>
                    <a:gd name="connsiteY21" fmla="*/ 60570 h 1067766"/>
                    <a:gd name="connsiteX22" fmla="*/ 243525 w 1042188"/>
                    <a:gd name="connsiteY22" fmla="*/ 65762 h 1067766"/>
                    <a:gd name="connsiteX23" fmla="*/ 256505 w 1042188"/>
                    <a:gd name="connsiteY23" fmla="*/ 39803 h 1067766"/>
                    <a:gd name="connsiteX24" fmla="*/ 256505 w 1042188"/>
                    <a:gd name="connsiteY24" fmla="*/ 19036 h 1067766"/>
                    <a:gd name="connsiteX25" fmla="*/ 269485 w 1042188"/>
                    <a:gd name="connsiteY25" fmla="*/ 866 h 1067766"/>
                    <a:gd name="connsiteX26" fmla="*/ 269365 w 1042188"/>
                    <a:gd name="connsiteY26" fmla="*/ 643 h 1067766"/>
                    <a:gd name="connsiteX27" fmla="*/ 272080 w 1042188"/>
                    <a:gd name="connsiteY27" fmla="*/ 0 h 1067766"/>
                    <a:gd name="connsiteX28" fmla="*/ 289386 w 1042188"/>
                    <a:gd name="connsiteY28" fmla="*/ 48456 h 1067766"/>
                    <a:gd name="connsiteX29" fmla="*/ 285925 w 1042188"/>
                    <a:gd name="connsiteY29" fmla="*/ 64031 h 1067766"/>
                    <a:gd name="connsiteX30" fmla="*/ 289386 w 1042188"/>
                    <a:gd name="connsiteY30" fmla="*/ 81337 h 1067766"/>
                    <a:gd name="connsiteX31" fmla="*/ 308422 w 1042188"/>
                    <a:gd name="connsiteY31" fmla="*/ 96912 h 1067766"/>
                    <a:gd name="connsiteX32" fmla="*/ 310153 w 1042188"/>
                    <a:gd name="connsiteY32" fmla="*/ 124602 h 1067766"/>
                    <a:gd name="connsiteX33" fmla="*/ 306692 w 1042188"/>
                    <a:gd name="connsiteY33" fmla="*/ 136716 h 1067766"/>
                    <a:gd name="connsiteX34" fmla="*/ 303231 w 1042188"/>
                    <a:gd name="connsiteY34" fmla="*/ 171327 h 1067766"/>
                    <a:gd name="connsiteX35" fmla="*/ 292847 w 1042188"/>
                    <a:gd name="connsiteY35" fmla="*/ 188633 h 1067766"/>
                    <a:gd name="connsiteX36" fmla="*/ 303231 w 1042188"/>
                    <a:gd name="connsiteY36" fmla="*/ 216322 h 1067766"/>
                    <a:gd name="connsiteX37" fmla="*/ 298039 w 1042188"/>
                    <a:gd name="connsiteY37" fmla="*/ 250934 h 1067766"/>
                    <a:gd name="connsiteX38" fmla="*/ 275541 w 1042188"/>
                    <a:gd name="connsiteY38" fmla="*/ 269970 h 1067766"/>
                    <a:gd name="connsiteX39" fmla="*/ 304962 w 1042188"/>
                    <a:gd name="connsiteY39" fmla="*/ 289006 h 1067766"/>
                    <a:gd name="connsiteX40" fmla="*/ 306692 w 1042188"/>
                    <a:gd name="connsiteY40" fmla="*/ 330540 h 1067766"/>
                    <a:gd name="connsiteX41" fmla="*/ 329189 w 1042188"/>
                    <a:gd name="connsiteY41" fmla="*/ 346116 h 1067766"/>
                    <a:gd name="connsiteX42" fmla="*/ 358609 w 1042188"/>
                    <a:gd name="connsiteY42" fmla="*/ 318426 h 1067766"/>
                    <a:gd name="connsiteX43" fmla="*/ 400143 w 1042188"/>
                    <a:gd name="connsiteY43" fmla="*/ 347846 h 1067766"/>
                    <a:gd name="connsiteX44" fmla="*/ 386298 w 1042188"/>
                    <a:gd name="connsiteY44" fmla="*/ 385919 h 1067766"/>
                    <a:gd name="connsiteX45" fmla="*/ 412257 w 1042188"/>
                    <a:gd name="connsiteY45" fmla="*/ 420530 h 1067766"/>
                    <a:gd name="connsiteX46" fmla="*/ 413988 w 1042188"/>
                    <a:gd name="connsiteY46" fmla="*/ 444758 h 1067766"/>
                    <a:gd name="connsiteX47" fmla="*/ 434755 w 1042188"/>
                    <a:gd name="connsiteY47" fmla="*/ 449950 h 1067766"/>
                    <a:gd name="connsiteX48" fmla="*/ 439946 w 1042188"/>
                    <a:gd name="connsiteY48" fmla="*/ 472448 h 1067766"/>
                    <a:gd name="connsiteX49" fmla="*/ 498787 w 1042188"/>
                    <a:gd name="connsiteY49" fmla="*/ 479370 h 1067766"/>
                    <a:gd name="connsiteX50" fmla="*/ 531667 w 1042188"/>
                    <a:gd name="connsiteY50" fmla="*/ 446489 h 1067766"/>
                    <a:gd name="connsiteX51" fmla="*/ 526476 w 1042188"/>
                    <a:gd name="connsiteY51" fmla="*/ 418800 h 1067766"/>
                    <a:gd name="connsiteX52" fmla="*/ 517823 w 1042188"/>
                    <a:gd name="connsiteY52" fmla="*/ 399763 h 1067766"/>
                    <a:gd name="connsiteX53" fmla="*/ 521284 w 1042188"/>
                    <a:gd name="connsiteY53" fmla="*/ 353038 h 1067766"/>
                    <a:gd name="connsiteX54" fmla="*/ 512631 w 1042188"/>
                    <a:gd name="connsiteY54" fmla="*/ 330540 h 1067766"/>
                    <a:gd name="connsiteX55" fmla="*/ 535128 w 1042188"/>
                    <a:gd name="connsiteY55" fmla="*/ 313235 h 1067766"/>
                    <a:gd name="connsiteX56" fmla="*/ 538590 w 1042188"/>
                    <a:gd name="connsiteY56" fmla="*/ 231897 h 1067766"/>
                    <a:gd name="connsiteX57" fmla="*/ 571470 w 1042188"/>
                    <a:gd name="connsiteY57" fmla="*/ 202478 h 1067766"/>
                    <a:gd name="connsiteX58" fmla="*/ 595699 w 1042188"/>
                    <a:gd name="connsiteY58" fmla="*/ 221514 h 1067766"/>
                    <a:gd name="connsiteX59" fmla="*/ 599159 w 1042188"/>
                    <a:gd name="connsiteY59" fmla="*/ 249203 h 1067766"/>
                    <a:gd name="connsiteX60" fmla="*/ 647616 w 1042188"/>
                    <a:gd name="connsiteY60" fmla="*/ 257856 h 1067766"/>
                    <a:gd name="connsiteX61" fmla="*/ 656269 w 1042188"/>
                    <a:gd name="connsiteY61" fmla="*/ 282084 h 1067766"/>
                    <a:gd name="connsiteX62" fmla="*/ 704725 w 1042188"/>
                    <a:gd name="connsiteY62" fmla="*/ 280354 h 1067766"/>
                    <a:gd name="connsiteX63" fmla="*/ 741068 w 1042188"/>
                    <a:gd name="connsiteY63" fmla="*/ 266509 h 1067766"/>
                    <a:gd name="connsiteX64" fmla="*/ 780871 w 1042188"/>
                    <a:gd name="connsiteY64" fmla="*/ 269970 h 1067766"/>
                    <a:gd name="connsiteX65" fmla="*/ 805099 w 1042188"/>
                    <a:gd name="connsiteY65" fmla="*/ 256126 h 1067766"/>
                    <a:gd name="connsiteX66" fmla="*/ 822405 w 1042188"/>
                    <a:gd name="connsiteY66" fmla="*/ 268240 h 1067766"/>
                    <a:gd name="connsiteX67" fmla="*/ 858748 w 1042188"/>
                    <a:gd name="connsiteY67" fmla="*/ 247473 h 1067766"/>
                    <a:gd name="connsiteX68" fmla="*/ 919317 w 1042188"/>
                    <a:gd name="connsiteY68" fmla="*/ 252664 h 1067766"/>
                    <a:gd name="connsiteX69" fmla="*/ 931431 w 1042188"/>
                    <a:gd name="connsiteY69" fmla="*/ 323618 h 1067766"/>
                    <a:gd name="connsiteX70" fmla="*/ 919317 w 1042188"/>
                    <a:gd name="connsiteY70" fmla="*/ 356499 h 1067766"/>
                    <a:gd name="connsiteX71" fmla="*/ 896819 w 1042188"/>
                    <a:gd name="connsiteY71" fmla="*/ 394572 h 1067766"/>
                    <a:gd name="connsiteX72" fmla="*/ 902012 w 1042188"/>
                    <a:gd name="connsiteY72" fmla="*/ 415339 h 1067766"/>
                    <a:gd name="connsiteX73" fmla="*/ 903742 w 1042188"/>
                    <a:gd name="connsiteY73" fmla="*/ 444758 h 1067766"/>
                    <a:gd name="connsiteX74" fmla="*/ 927971 w 1042188"/>
                    <a:gd name="connsiteY74" fmla="*/ 468987 h 1067766"/>
                    <a:gd name="connsiteX75" fmla="*/ 938353 w 1042188"/>
                    <a:gd name="connsiteY75" fmla="*/ 472448 h 1067766"/>
                    <a:gd name="connsiteX76" fmla="*/ 952198 w 1042188"/>
                    <a:gd name="connsiteY76" fmla="*/ 503598 h 1067766"/>
                    <a:gd name="connsiteX77" fmla="*/ 978157 w 1042188"/>
                    <a:gd name="connsiteY77" fmla="*/ 505329 h 1067766"/>
                    <a:gd name="connsiteX78" fmla="*/ 1009308 w 1042188"/>
                    <a:gd name="connsiteY78" fmla="*/ 505329 h 1067766"/>
                    <a:gd name="connsiteX79" fmla="*/ 985079 w 1042188"/>
                    <a:gd name="connsiteY79" fmla="*/ 562438 h 1067766"/>
                    <a:gd name="connsiteX80" fmla="*/ 986809 w 1042188"/>
                    <a:gd name="connsiteY80" fmla="*/ 609163 h 1067766"/>
                    <a:gd name="connsiteX81" fmla="*/ 997194 w 1042188"/>
                    <a:gd name="connsiteY81" fmla="*/ 614355 h 1067766"/>
                    <a:gd name="connsiteX82" fmla="*/ 1000654 w 1042188"/>
                    <a:gd name="connsiteY82" fmla="*/ 648967 h 1067766"/>
                    <a:gd name="connsiteX83" fmla="*/ 990272 w 1042188"/>
                    <a:gd name="connsiteY83" fmla="*/ 657619 h 1067766"/>
                    <a:gd name="connsiteX84" fmla="*/ 1007576 w 1042188"/>
                    <a:gd name="connsiteY84" fmla="*/ 685309 h 1067766"/>
                    <a:gd name="connsiteX85" fmla="*/ 1030075 w 1042188"/>
                    <a:gd name="connsiteY85" fmla="*/ 687039 h 1067766"/>
                    <a:gd name="connsiteX86" fmla="*/ 1035266 w 1042188"/>
                    <a:gd name="connsiteY86" fmla="*/ 699153 h 1067766"/>
                    <a:gd name="connsiteX87" fmla="*/ 1042188 w 1042188"/>
                    <a:gd name="connsiteY87" fmla="*/ 707806 h 1067766"/>
                    <a:gd name="connsiteX88" fmla="*/ 1028343 w 1042188"/>
                    <a:gd name="connsiteY88" fmla="*/ 782221 h 1067766"/>
                    <a:gd name="connsiteX89" fmla="*/ 981618 w 1042188"/>
                    <a:gd name="connsiteY89" fmla="*/ 806449 h 1067766"/>
                    <a:gd name="connsiteX90" fmla="*/ 976427 w 1042188"/>
                    <a:gd name="connsiteY90" fmla="*/ 830677 h 1067766"/>
                    <a:gd name="connsiteX91" fmla="*/ 971235 w 1042188"/>
                    <a:gd name="connsiteY91" fmla="*/ 873942 h 1067766"/>
                    <a:gd name="connsiteX92" fmla="*/ 953929 w 1042188"/>
                    <a:gd name="connsiteY92" fmla="*/ 894708 h 1067766"/>
                    <a:gd name="connsiteX93" fmla="*/ 921048 w 1042188"/>
                    <a:gd name="connsiteY93" fmla="*/ 910284 h 1067766"/>
                    <a:gd name="connsiteX94" fmla="*/ 903742 w 1042188"/>
                    <a:gd name="connsiteY94" fmla="*/ 958740 h 1067766"/>
                    <a:gd name="connsiteX95" fmla="*/ 910664 w 1042188"/>
                    <a:gd name="connsiteY95" fmla="*/ 998543 h 1067766"/>
                    <a:gd name="connsiteX96" fmla="*/ 893359 w 1042188"/>
                    <a:gd name="connsiteY96" fmla="*/ 1002004 h 1067766"/>
                    <a:gd name="connsiteX97" fmla="*/ 876052 w 1042188"/>
                    <a:gd name="connsiteY97" fmla="*/ 989890 h 1067766"/>
                    <a:gd name="connsiteX98" fmla="*/ 855285 w 1042188"/>
                    <a:gd name="connsiteY98" fmla="*/ 1002004 h 1067766"/>
                    <a:gd name="connsiteX99" fmla="*/ 846633 w 1042188"/>
                    <a:gd name="connsiteY99" fmla="*/ 1026232 h 1067766"/>
                    <a:gd name="connsiteX100" fmla="*/ 777410 w 1042188"/>
                    <a:gd name="connsiteY100" fmla="*/ 1050460 h 1067766"/>
                    <a:gd name="connsiteX101" fmla="*/ 725492 w 1042188"/>
                    <a:gd name="connsiteY101" fmla="*/ 1005465 h 1067766"/>
                    <a:gd name="connsiteX102" fmla="*/ 737606 w 1042188"/>
                    <a:gd name="connsiteY102" fmla="*/ 993351 h 1067766"/>
                    <a:gd name="connsiteX103" fmla="*/ 716839 w 1042188"/>
                    <a:gd name="connsiteY103" fmla="*/ 974315 h 1067766"/>
                    <a:gd name="connsiteX104" fmla="*/ 704725 w 1042188"/>
                    <a:gd name="connsiteY104" fmla="*/ 974315 h 1067766"/>
                    <a:gd name="connsiteX105" fmla="*/ 711648 w 1042188"/>
                    <a:gd name="connsiteY105" fmla="*/ 929320 h 1067766"/>
                    <a:gd name="connsiteX106" fmla="*/ 727223 w 1042188"/>
                    <a:gd name="connsiteY106" fmla="*/ 898170 h 1067766"/>
                    <a:gd name="connsiteX107" fmla="*/ 715109 w 1042188"/>
                    <a:gd name="connsiteY107" fmla="*/ 839330 h 1067766"/>
                    <a:gd name="connsiteX108" fmla="*/ 730684 w 1042188"/>
                    <a:gd name="connsiteY108" fmla="*/ 808180 h 1067766"/>
                    <a:gd name="connsiteX109" fmla="*/ 716839 w 1042188"/>
                    <a:gd name="connsiteY109" fmla="*/ 796066 h 1067766"/>
                    <a:gd name="connsiteX110" fmla="*/ 718570 w 1042188"/>
                    <a:gd name="connsiteY110" fmla="*/ 770107 h 1067766"/>
                    <a:gd name="connsiteX111" fmla="*/ 741068 w 1042188"/>
                    <a:gd name="connsiteY111" fmla="*/ 747609 h 1067766"/>
                    <a:gd name="connsiteX112" fmla="*/ 713379 w 1042188"/>
                    <a:gd name="connsiteY112" fmla="*/ 688770 h 1067766"/>
                    <a:gd name="connsiteX113" fmla="*/ 746259 w 1042188"/>
                    <a:gd name="connsiteY113" fmla="*/ 631661 h 1067766"/>
                    <a:gd name="connsiteX114" fmla="*/ 791254 w 1042188"/>
                    <a:gd name="connsiteY114" fmla="*/ 638583 h 1067766"/>
                    <a:gd name="connsiteX115" fmla="*/ 831058 w 1042188"/>
                    <a:gd name="connsiteY115" fmla="*/ 633391 h 1067766"/>
                    <a:gd name="connsiteX116" fmla="*/ 832788 w 1042188"/>
                    <a:gd name="connsiteY116" fmla="*/ 598780 h 1067766"/>
                    <a:gd name="connsiteX117" fmla="*/ 808560 w 1042188"/>
                    <a:gd name="connsiteY117" fmla="*/ 579743 h 1067766"/>
                    <a:gd name="connsiteX118" fmla="*/ 763565 w 1042188"/>
                    <a:gd name="connsiteY118" fmla="*/ 531287 h 1067766"/>
                    <a:gd name="connsiteX119" fmla="*/ 720301 w 1042188"/>
                    <a:gd name="connsiteY119" fmla="*/ 520904 h 1067766"/>
                    <a:gd name="connsiteX120" fmla="*/ 659730 w 1042188"/>
                    <a:gd name="connsiteY120" fmla="*/ 515712 h 1067766"/>
                    <a:gd name="connsiteX121" fmla="*/ 637233 w 1042188"/>
                    <a:gd name="connsiteY121" fmla="*/ 533018 h 1067766"/>
                    <a:gd name="connsiteX122" fmla="*/ 607813 w 1042188"/>
                    <a:gd name="connsiteY122" fmla="*/ 541671 h 1067766"/>
                    <a:gd name="connsiteX123" fmla="*/ 547243 w 1042188"/>
                    <a:gd name="connsiteY123" fmla="*/ 548593 h 1067766"/>
                    <a:gd name="connsiteX124" fmla="*/ 536858 w 1042188"/>
                    <a:gd name="connsiteY124" fmla="*/ 588396 h 1067766"/>
                    <a:gd name="connsiteX125" fmla="*/ 519554 w 1042188"/>
                    <a:gd name="connsiteY125" fmla="*/ 612624 h 1067766"/>
                    <a:gd name="connsiteX126" fmla="*/ 516092 w 1042188"/>
                    <a:gd name="connsiteY126" fmla="*/ 643775 h 1067766"/>
                    <a:gd name="connsiteX127" fmla="*/ 510900 w 1042188"/>
                    <a:gd name="connsiteY127" fmla="*/ 681847 h 1067766"/>
                    <a:gd name="connsiteX128" fmla="*/ 464175 w 1042188"/>
                    <a:gd name="connsiteY128" fmla="*/ 697423 h 1067766"/>
                    <a:gd name="connsiteX129" fmla="*/ 400143 w 1042188"/>
                    <a:gd name="connsiteY129" fmla="*/ 728573 h 1067766"/>
                    <a:gd name="connsiteX130" fmla="*/ 377645 w 1042188"/>
                    <a:gd name="connsiteY130" fmla="*/ 754532 h 1067766"/>
                    <a:gd name="connsiteX131" fmla="*/ 362070 w 1042188"/>
                    <a:gd name="connsiteY131" fmla="*/ 802988 h 1067766"/>
                    <a:gd name="connsiteX132" fmla="*/ 367263 w 1042188"/>
                    <a:gd name="connsiteY132" fmla="*/ 839330 h 1067766"/>
                    <a:gd name="connsiteX133" fmla="*/ 341303 w 1042188"/>
                    <a:gd name="connsiteY133" fmla="*/ 879133 h 1067766"/>
                    <a:gd name="connsiteX134" fmla="*/ 311884 w 1042188"/>
                    <a:gd name="connsiteY134" fmla="*/ 910284 h 1067766"/>
                    <a:gd name="connsiteX135" fmla="*/ 277272 w 1042188"/>
                    <a:gd name="connsiteY135" fmla="*/ 925859 h 1067766"/>
                    <a:gd name="connsiteX136" fmla="*/ 261697 w 1042188"/>
                    <a:gd name="connsiteY136" fmla="*/ 950087 h 1067766"/>
                    <a:gd name="connsiteX137" fmla="*/ 254774 w 1042188"/>
                    <a:gd name="connsiteY137" fmla="*/ 998543 h 1067766"/>
                    <a:gd name="connsiteX138" fmla="*/ 256505 w 1042188"/>
                    <a:gd name="connsiteY138" fmla="*/ 1026232 h 1067766"/>
                    <a:gd name="connsiteX139" fmla="*/ 277272 w 1042188"/>
                    <a:gd name="connsiteY139" fmla="*/ 1048730 h 1067766"/>
                    <a:gd name="connsiteX140" fmla="*/ 279002 w 1042188"/>
                    <a:gd name="connsiteY140" fmla="*/ 1067766 h 1067766"/>
                    <a:gd name="connsiteX141" fmla="*/ 206318 w 1042188"/>
                    <a:gd name="connsiteY141" fmla="*/ 1041808 h 1067766"/>
                    <a:gd name="connsiteX142" fmla="*/ 118059 w 1042188"/>
                    <a:gd name="connsiteY142" fmla="*/ 1007196 h 1067766"/>
                    <a:gd name="connsiteX143" fmla="*/ 47105 w 1042188"/>
                    <a:gd name="connsiteY143" fmla="*/ 993351 h 1067766"/>
                    <a:gd name="connsiteX144" fmla="*/ 0 w 1042188"/>
                    <a:gd name="connsiteY144" fmla="*/ 998704 h 106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</a:cxnLst>
                  <a:rect l="l" t="t" r="r" b="b"/>
                  <a:pathLst>
                    <a:path w="1042188" h="1067766">
                      <a:moveTo>
                        <a:pt x="0" y="389731"/>
                      </a:moveTo>
                      <a:lnTo>
                        <a:pt x="28069" y="385054"/>
                      </a:lnTo>
                      <a:lnTo>
                        <a:pt x="35856" y="372074"/>
                      </a:lnTo>
                      <a:lnTo>
                        <a:pt x="69603" y="364287"/>
                      </a:lnTo>
                      <a:lnTo>
                        <a:pt x="82582" y="348711"/>
                      </a:lnTo>
                      <a:lnTo>
                        <a:pt x="108540" y="340924"/>
                      </a:lnTo>
                      <a:lnTo>
                        <a:pt x="118923" y="312370"/>
                      </a:lnTo>
                      <a:lnTo>
                        <a:pt x="144883" y="299390"/>
                      </a:lnTo>
                      <a:lnTo>
                        <a:pt x="165650" y="307177"/>
                      </a:lnTo>
                      <a:lnTo>
                        <a:pt x="168245" y="289006"/>
                      </a:lnTo>
                      <a:lnTo>
                        <a:pt x="204587" y="283815"/>
                      </a:lnTo>
                      <a:lnTo>
                        <a:pt x="212375" y="250069"/>
                      </a:lnTo>
                      <a:lnTo>
                        <a:pt x="194205" y="234493"/>
                      </a:lnTo>
                      <a:lnTo>
                        <a:pt x="196800" y="221514"/>
                      </a:lnTo>
                      <a:lnTo>
                        <a:pt x="189012" y="205939"/>
                      </a:lnTo>
                      <a:lnTo>
                        <a:pt x="191608" y="187768"/>
                      </a:lnTo>
                      <a:lnTo>
                        <a:pt x="217567" y="187768"/>
                      </a:lnTo>
                      <a:lnTo>
                        <a:pt x="222758" y="148830"/>
                      </a:lnTo>
                      <a:lnTo>
                        <a:pt x="199396" y="133255"/>
                      </a:lnTo>
                      <a:lnTo>
                        <a:pt x="214971" y="91721"/>
                      </a:lnTo>
                      <a:lnTo>
                        <a:pt x="212375" y="81337"/>
                      </a:lnTo>
                      <a:lnTo>
                        <a:pt x="225354" y="60570"/>
                      </a:lnTo>
                      <a:lnTo>
                        <a:pt x="243525" y="65762"/>
                      </a:lnTo>
                      <a:lnTo>
                        <a:pt x="256505" y="39803"/>
                      </a:lnTo>
                      <a:lnTo>
                        <a:pt x="256505" y="19036"/>
                      </a:lnTo>
                      <a:lnTo>
                        <a:pt x="269485" y="866"/>
                      </a:lnTo>
                      <a:lnTo>
                        <a:pt x="269365" y="643"/>
                      </a:lnTo>
                      <a:lnTo>
                        <a:pt x="272080" y="0"/>
                      </a:lnTo>
                      <a:lnTo>
                        <a:pt x="289386" y="48456"/>
                      </a:lnTo>
                      <a:lnTo>
                        <a:pt x="285925" y="64031"/>
                      </a:lnTo>
                      <a:lnTo>
                        <a:pt x="289386" y="81337"/>
                      </a:lnTo>
                      <a:lnTo>
                        <a:pt x="308422" y="96912"/>
                      </a:lnTo>
                      <a:lnTo>
                        <a:pt x="310153" y="124602"/>
                      </a:lnTo>
                      <a:lnTo>
                        <a:pt x="306692" y="136716"/>
                      </a:lnTo>
                      <a:lnTo>
                        <a:pt x="303231" y="171327"/>
                      </a:lnTo>
                      <a:lnTo>
                        <a:pt x="292847" y="188633"/>
                      </a:lnTo>
                      <a:lnTo>
                        <a:pt x="303231" y="216322"/>
                      </a:lnTo>
                      <a:lnTo>
                        <a:pt x="298039" y="250934"/>
                      </a:lnTo>
                      <a:lnTo>
                        <a:pt x="275541" y="269970"/>
                      </a:lnTo>
                      <a:lnTo>
                        <a:pt x="304962" y="289006"/>
                      </a:lnTo>
                      <a:cubicBezTo>
                        <a:pt x="305539" y="302851"/>
                        <a:pt x="306115" y="316695"/>
                        <a:pt x="306692" y="330540"/>
                      </a:cubicBezTo>
                      <a:lnTo>
                        <a:pt x="329189" y="346116"/>
                      </a:lnTo>
                      <a:lnTo>
                        <a:pt x="358609" y="318426"/>
                      </a:lnTo>
                      <a:lnTo>
                        <a:pt x="400143" y="347846"/>
                      </a:lnTo>
                      <a:lnTo>
                        <a:pt x="386298" y="385919"/>
                      </a:lnTo>
                      <a:lnTo>
                        <a:pt x="412257" y="420530"/>
                      </a:lnTo>
                      <a:lnTo>
                        <a:pt x="413988" y="444758"/>
                      </a:lnTo>
                      <a:lnTo>
                        <a:pt x="434755" y="449950"/>
                      </a:lnTo>
                      <a:lnTo>
                        <a:pt x="439946" y="472448"/>
                      </a:lnTo>
                      <a:lnTo>
                        <a:pt x="498787" y="479370"/>
                      </a:lnTo>
                      <a:lnTo>
                        <a:pt x="531667" y="446489"/>
                      </a:lnTo>
                      <a:lnTo>
                        <a:pt x="526476" y="418800"/>
                      </a:lnTo>
                      <a:lnTo>
                        <a:pt x="517823" y="399763"/>
                      </a:lnTo>
                      <a:lnTo>
                        <a:pt x="521284" y="353038"/>
                      </a:lnTo>
                      <a:lnTo>
                        <a:pt x="512631" y="330540"/>
                      </a:lnTo>
                      <a:lnTo>
                        <a:pt x="535128" y="313235"/>
                      </a:lnTo>
                      <a:lnTo>
                        <a:pt x="538590" y="231897"/>
                      </a:lnTo>
                      <a:lnTo>
                        <a:pt x="571470" y="202478"/>
                      </a:lnTo>
                      <a:lnTo>
                        <a:pt x="595699" y="221514"/>
                      </a:lnTo>
                      <a:lnTo>
                        <a:pt x="599159" y="249203"/>
                      </a:lnTo>
                      <a:lnTo>
                        <a:pt x="647616" y="257856"/>
                      </a:lnTo>
                      <a:lnTo>
                        <a:pt x="656269" y="282084"/>
                      </a:lnTo>
                      <a:lnTo>
                        <a:pt x="704725" y="280354"/>
                      </a:lnTo>
                      <a:lnTo>
                        <a:pt x="741068" y="266509"/>
                      </a:lnTo>
                      <a:lnTo>
                        <a:pt x="780871" y="269970"/>
                      </a:lnTo>
                      <a:lnTo>
                        <a:pt x="805099" y="256126"/>
                      </a:lnTo>
                      <a:lnTo>
                        <a:pt x="822405" y="268240"/>
                      </a:lnTo>
                      <a:lnTo>
                        <a:pt x="858748" y="247473"/>
                      </a:lnTo>
                      <a:lnTo>
                        <a:pt x="919317" y="252664"/>
                      </a:lnTo>
                      <a:lnTo>
                        <a:pt x="931431" y="323618"/>
                      </a:lnTo>
                      <a:lnTo>
                        <a:pt x="919317" y="356499"/>
                      </a:lnTo>
                      <a:lnTo>
                        <a:pt x="896819" y="394572"/>
                      </a:lnTo>
                      <a:lnTo>
                        <a:pt x="902012" y="415339"/>
                      </a:lnTo>
                      <a:cubicBezTo>
                        <a:pt x="902589" y="425145"/>
                        <a:pt x="903165" y="434952"/>
                        <a:pt x="903742" y="444758"/>
                      </a:cubicBezTo>
                      <a:lnTo>
                        <a:pt x="927971" y="468987"/>
                      </a:lnTo>
                      <a:lnTo>
                        <a:pt x="938353" y="472448"/>
                      </a:lnTo>
                      <a:lnTo>
                        <a:pt x="952198" y="503598"/>
                      </a:lnTo>
                      <a:lnTo>
                        <a:pt x="978157" y="505329"/>
                      </a:lnTo>
                      <a:lnTo>
                        <a:pt x="1009308" y="505329"/>
                      </a:lnTo>
                      <a:lnTo>
                        <a:pt x="985079" y="562438"/>
                      </a:lnTo>
                      <a:cubicBezTo>
                        <a:pt x="985656" y="578013"/>
                        <a:pt x="986232" y="593588"/>
                        <a:pt x="986809" y="609163"/>
                      </a:cubicBezTo>
                      <a:lnTo>
                        <a:pt x="997194" y="614355"/>
                      </a:lnTo>
                      <a:lnTo>
                        <a:pt x="1000654" y="648967"/>
                      </a:lnTo>
                      <a:lnTo>
                        <a:pt x="990272" y="657619"/>
                      </a:lnTo>
                      <a:lnTo>
                        <a:pt x="1007576" y="685309"/>
                      </a:lnTo>
                      <a:lnTo>
                        <a:pt x="1030075" y="687039"/>
                      </a:lnTo>
                      <a:lnTo>
                        <a:pt x="1035266" y="699153"/>
                      </a:lnTo>
                      <a:lnTo>
                        <a:pt x="1042188" y="707806"/>
                      </a:lnTo>
                      <a:lnTo>
                        <a:pt x="1028343" y="782221"/>
                      </a:lnTo>
                      <a:lnTo>
                        <a:pt x="981618" y="806449"/>
                      </a:lnTo>
                      <a:lnTo>
                        <a:pt x="976427" y="830677"/>
                      </a:lnTo>
                      <a:lnTo>
                        <a:pt x="971235" y="873942"/>
                      </a:lnTo>
                      <a:lnTo>
                        <a:pt x="953929" y="894708"/>
                      </a:lnTo>
                      <a:lnTo>
                        <a:pt x="921048" y="910284"/>
                      </a:lnTo>
                      <a:lnTo>
                        <a:pt x="903742" y="958740"/>
                      </a:lnTo>
                      <a:lnTo>
                        <a:pt x="910664" y="998543"/>
                      </a:lnTo>
                      <a:lnTo>
                        <a:pt x="893359" y="1002004"/>
                      </a:lnTo>
                      <a:lnTo>
                        <a:pt x="876052" y="989890"/>
                      </a:lnTo>
                      <a:lnTo>
                        <a:pt x="855285" y="1002004"/>
                      </a:lnTo>
                      <a:lnTo>
                        <a:pt x="846633" y="1026232"/>
                      </a:lnTo>
                      <a:lnTo>
                        <a:pt x="777410" y="1050460"/>
                      </a:lnTo>
                      <a:lnTo>
                        <a:pt x="725492" y="1005465"/>
                      </a:lnTo>
                      <a:lnTo>
                        <a:pt x="737606" y="993351"/>
                      </a:lnTo>
                      <a:lnTo>
                        <a:pt x="716839" y="974315"/>
                      </a:lnTo>
                      <a:lnTo>
                        <a:pt x="704725" y="974315"/>
                      </a:lnTo>
                      <a:lnTo>
                        <a:pt x="711648" y="929320"/>
                      </a:lnTo>
                      <a:lnTo>
                        <a:pt x="727223" y="898170"/>
                      </a:lnTo>
                      <a:lnTo>
                        <a:pt x="715109" y="839330"/>
                      </a:lnTo>
                      <a:lnTo>
                        <a:pt x="730684" y="808180"/>
                      </a:lnTo>
                      <a:lnTo>
                        <a:pt x="716839" y="796066"/>
                      </a:lnTo>
                      <a:lnTo>
                        <a:pt x="718570" y="770107"/>
                      </a:lnTo>
                      <a:lnTo>
                        <a:pt x="741068" y="747609"/>
                      </a:lnTo>
                      <a:lnTo>
                        <a:pt x="713379" y="688770"/>
                      </a:lnTo>
                      <a:lnTo>
                        <a:pt x="746259" y="631661"/>
                      </a:lnTo>
                      <a:lnTo>
                        <a:pt x="791254" y="638583"/>
                      </a:lnTo>
                      <a:lnTo>
                        <a:pt x="831058" y="633391"/>
                      </a:lnTo>
                      <a:cubicBezTo>
                        <a:pt x="831635" y="621854"/>
                        <a:pt x="832211" y="610317"/>
                        <a:pt x="832788" y="598780"/>
                      </a:cubicBezTo>
                      <a:lnTo>
                        <a:pt x="808560" y="579743"/>
                      </a:lnTo>
                      <a:lnTo>
                        <a:pt x="763565" y="531287"/>
                      </a:lnTo>
                      <a:lnTo>
                        <a:pt x="720301" y="520904"/>
                      </a:lnTo>
                      <a:lnTo>
                        <a:pt x="659730" y="515712"/>
                      </a:lnTo>
                      <a:lnTo>
                        <a:pt x="637233" y="533018"/>
                      </a:lnTo>
                      <a:lnTo>
                        <a:pt x="607813" y="541671"/>
                      </a:lnTo>
                      <a:lnTo>
                        <a:pt x="547243" y="548593"/>
                      </a:lnTo>
                      <a:lnTo>
                        <a:pt x="536858" y="588396"/>
                      </a:lnTo>
                      <a:lnTo>
                        <a:pt x="519554" y="612624"/>
                      </a:lnTo>
                      <a:lnTo>
                        <a:pt x="516092" y="643775"/>
                      </a:lnTo>
                      <a:lnTo>
                        <a:pt x="510900" y="681847"/>
                      </a:lnTo>
                      <a:lnTo>
                        <a:pt x="464175" y="697423"/>
                      </a:lnTo>
                      <a:lnTo>
                        <a:pt x="400143" y="728573"/>
                      </a:lnTo>
                      <a:lnTo>
                        <a:pt x="377645" y="754532"/>
                      </a:lnTo>
                      <a:lnTo>
                        <a:pt x="362070" y="802988"/>
                      </a:lnTo>
                      <a:lnTo>
                        <a:pt x="367263" y="839330"/>
                      </a:lnTo>
                      <a:lnTo>
                        <a:pt x="341303" y="879133"/>
                      </a:lnTo>
                      <a:lnTo>
                        <a:pt x="311884" y="910284"/>
                      </a:lnTo>
                      <a:lnTo>
                        <a:pt x="277272" y="925859"/>
                      </a:lnTo>
                      <a:lnTo>
                        <a:pt x="261697" y="950087"/>
                      </a:lnTo>
                      <a:lnTo>
                        <a:pt x="254774" y="998543"/>
                      </a:lnTo>
                      <a:lnTo>
                        <a:pt x="256505" y="1026232"/>
                      </a:lnTo>
                      <a:lnTo>
                        <a:pt x="277272" y="1048730"/>
                      </a:lnTo>
                      <a:lnTo>
                        <a:pt x="279002" y="1067766"/>
                      </a:lnTo>
                      <a:lnTo>
                        <a:pt x="206318" y="1041808"/>
                      </a:lnTo>
                      <a:lnTo>
                        <a:pt x="118059" y="1007196"/>
                      </a:lnTo>
                      <a:lnTo>
                        <a:pt x="47105" y="993351"/>
                      </a:lnTo>
                      <a:lnTo>
                        <a:pt x="0" y="998704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2964574D-4073-015A-14EA-419A43EE84EA}"/>
                    </a:ext>
                  </a:extLst>
                </p:cNvPr>
                <p:cNvSpPr/>
                <p:nvPr/>
              </p:nvSpPr>
              <p:spPr>
                <a:xfrm>
                  <a:off x="969497" y="2076969"/>
                  <a:ext cx="791739" cy="813372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FC28CD34-5427-7244-AE41-E7AEE035394C}"/>
                    </a:ext>
                  </a:extLst>
                </p:cNvPr>
                <p:cNvSpPr/>
                <p:nvPr/>
              </p:nvSpPr>
              <p:spPr>
                <a:xfrm>
                  <a:off x="1592505" y="2148354"/>
                  <a:ext cx="827043" cy="400196"/>
                </a:xfrm>
                <a:custGeom>
                  <a:avLst/>
                  <a:gdLst>
                    <a:gd name="connsiteX0" fmla="*/ 309564 w 3034664"/>
                    <a:gd name="connsiteY0" fmla="*/ 0 h 1468436"/>
                    <a:gd name="connsiteX1" fmla="*/ 423860 w 3034664"/>
                    <a:gd name="connsiteY1" fmla="*/ 109536 h 1468436"/>
                    <a:gd name="connsiteX2" fmla="*/ 495300 w 3034664"/>
                    <a:gd name="connsiteY2" fmla="*/ 80962 h 1468436"/>
                    <a:gd name="connsiteX3" fmla="*/ 552448 w 3034664"/>
                    <a:gd name="connsiteY3" fmla="*/ 123824 h 1468436"/>
                    <a:gd name="connsiteX4" fmla="*/ 642936 w 3034664"/>
                    <a:gd name="connsiteY4" fmla="*/ 123824 h 1468436"/>
                    <a:gd name="connsiteX5" fmla="*/ 785812 w 3034664"/>
                    <a:gd name="connsiteY5" fmla="*/ 204788 h 1468436"/>
                    <a:gd name="connsiteX6" fmla="*/ 866772 w 3034664"/>
                    <a:gd name="connsiteY6" fmla="*/ 200024 h 1468436"/>
                    <a:gd name="connsiteX7" fmla="*/ 981076 w 3034664"/>
                    <a:gd name="connsiteY7" fmla="*/ 233362 h 1468436"/>
                    <a:gd name="connsiteX8" fmla="*/ 1076324 w 3034664"/>
                    <a:gd name="connsiteY8" fmla="*/ 209550 h 1468436"/>
                    <a:gd name="connsiteX9" fmla="*/ 1162048 w 3034664"/>
                    <a:gd name="connsiteY9" fmla="*/ 290512 h 1468436"/>
                    <a:gd name="connsiteX10" fmla="*/ 1166812 w 3034664"/>
                    <a:gd name="connsiteY10" fmla="*/ 328612 h 1468436"/>
                    <a:gd name="connsiteX11" fmla="*/ 1219200 w 3034664"/>
                    <a:gd name="connsiteY11" fmla="*/ 390524 h 1468436"/>
                    <a:gd name="connsiteX12" fmla="*/ 1319212 w 3034664"/>
                    <a:gd name="connsiteY12" fmla="*/ 395288 h 1468436"/>
                    <a:gd name="connsiteX13" fmla="*/ 1400172 w 3034664"/>
                    <a:gd name="connsiteY13" fmla="*/ 495300 h 1468436"/>
                    <a:gd name="connsiteX14" fmla="*/ 1447800 w 3034664"/>
                    <a:gd name="connsiteY14" fmla="*/ 476250 h 1468436"/>
                    <a:gd name="connsiteX15" fmla="*/ 1533524 w 3034664"/>
                    <a:gd name="connsiteY15" fmla="*/ 485776 h 1468436"/>
                    <a:gd name="connsiteX16" fmla="*/ 1776412 w 3034664"/>
                    <a:gd name="connsiteY16" fmla="*/ 423862 h 1468436"/>
                    <a:gd name="connsiteX17" fmla="*/ 1857372 w 3034664"/>
                    <a:gd name="connsiteY17" fmla="*/ 352424 h 1468436"/>
                    <a:gd name="connsiteX18" fmla="*/ 1866900 w 3034664"/>
                    <a:gd name="connsiteY18" fmla="*/ 461962 h 1468436"/>
                    <a:gd name="connsiteX19" fmla="*/ 1909764 w 3034664"/>
                    <a:gd name="connsiteY19" fmla="*/ 533400 h 1468436"/>
                    <a:gd name="connsiteX20" fmla="*/ 2024060 w 3034664"/>
                    <a:gd name="connsiteY20" fmla="*/ 447676 h 1468436"/>
                    <a:gd name="connsiteX21" fmla="*/ 2062164 w 3034664"/>
                    <a:gd name="connsiteY21" fmla="*/ 476250 h 1468436"/>
                    <a:gd name="connsiteX22" fmla="*/ 2114548 w 3034664"/>
                    <a:gd name="connsiteY22" fmla="*/ 481012 h 1468436"/>
                    <a:gd name="connsiteX23" fmla="*/ 2128836 w 3034664"/>
                    <a:gd name="connsiteY23" fmla="*/ 423862 h 1468436"/>
                    <a:gd name="connsiteX24" fmla="*/ 2190748 w 3034664"/>
                    <a:gd name="connsiteY24" fmla="*/ 371476 h 1468436"/>
                    <a:gd name="connsiteX25" fmla="*/ 2357436 w 3034664"/>
                    <a:gd name="connsiteY25" fmla="*/ 371476 h 1468436"/>
                    <a:gd name="connsiteX26" fmla="*/ 2490788 w 3034664"/>
                    <a:gd name="connsiteY26" fmla="*/ 423862 h 1468436"/>
                    <a:gd name="connsiteX27" fmla="*/ 2538412 w 3034664"/>
                    <a:gd name="connsiteY27" fmla="*/ 400050 h 1468436"/>
                    <a:gd name="connsiteX28" fmla="*/ 2519364 w 3034664"/>
                    <a:gd name="connsiteY28" fmla="*/ 323850 h 1468436"/>
                    <a:gd name="connsiteX29" fmla="*/ 2566988 w 3034664"/>
                    <a:gd name="connsiteY29" fmla="*/ 300036 h 1468436"/>
                    <a:gd name="connsiteX30" fmla="*/ 2633660 w 3034664"/>
                    <a:gd name="connsiteY30" fmla="*/ 347662 h 1468436"/>
                    <a:gd name="connsiteX31" fmla="*/ 2728912 w 3034664"/>
                    <a:gd name="connsiteY31" fmla="*/ 333376 h 1468436"/>
                    <a:gd name="connsiteX32" fmla="*/ 2747964 w 3034664"/>
                    <a:gd name="connsiteY32" fmla="*/ 381000 h 1468436"/>
                    <a:gd name="connsiteX33" fmla="*/ 2833688 w 3034664"/>
                    <a:gd name="connsiteY33" fmla="*/ 381000 h 1468436"/>
                    <a:gd name="connsiteX34" fmla="*/ 2933700 w 3034664"/>
                    <a:gd name="connsiteY34" fmla="*/ 442912 h 1468436"/>
                    <a:gd name="connsiteX35" fmla="*/ 2934476 w 3034664"/>
                    <a:gd name="connsiteY35" fmla="*/ 432574 h 1468436"/>
                    <a:gd name="connsiteX36" fmla="*/ 2943224 w 3034664"/>
                    <a:gd name="connsiteY36" fmla="*/ 442912 h 1468436"/>
                    <a:gd name="connsiteX37" fmla="*/ 2920364 w 3034664"/>
                    <a:gd name="connsiteY37" fmla="*/ 534352 h 1468436"/>
                    <a:gd name="connsiteX38" fmla="*/ 2966084 w 3034664"/>
                    <a:gd name="connsiteY38" fmla="*/ 564832 h 1468436"/>
                    <a:gd name="connsiteX39" fmla="*/ 2981324 w 3034664"/>
                    <a:gd name="connsiteY39" fmla="*/ 671512 h 1468436"/>
                    <a:gd name="connsiteX40" fmla="*/ 3034664 w 3034664"/>
                    <a:gd name="connsiteY40" fmla="*/ 755332 h 1468436"/>
                    <a:gd name="connsiteX41" fmla="*/ 2927984 w 3034664"/>
                    <a:gd name="connsiteY41" fmla="*/ 831532 h 1468436"/>
                    <a:gd name="connsiteX42" fmla="*/ 2927984 w 3034664"/>
                    <a:gd name="connsiteY42" fmla="*/ 915352 h 1468436"/>
                    <a:gd name="connsiteX43" fmla="*/ 2886868 w 3034664"/>
                    <a:gd name="connsiteY43" fmla="*/ 985836 h 1468436"/>
                    <a:gd name="connsiteX44" fmla="*/ 2838448 w 3034664"/>
                    <a:gd name="connsiteY44" fmla="*/ 985836 h 1468436"/>
                    <a:gd name="connsiteX45" fmla="*/ 2768600 w 3034664"/>
                    <a:gd name="connsiteY45" fmla="*/ 976312 h 1468436"/>
                    <a:gd name="connsiteX46" fmla="*/ 2730500 w 3034664"/>
                    <a:gd name="connsiteY46" fmla="*/ 989012 h 1468436"/>
                    <a:gd name="connsiteX47" fmla="*/ 2682876 w 3034664"/>
                    <a:gd name="connsiteY47" fmla="*/ 989012 h 1468436"/>
                    <a:gd name="connsiteX48" fmla="*/ 2647948 w 3034664"/>
                    <a:gd name="connsiteY48" fmla="*/ 1017588 h 1468436"/>
                    <a:gd name="connsiteX49" fmla="*/ 2644772 w 3034664"/>
                    <a:gd name="connsiteY49" fmla="*/ 1049336 h 1468436"/>
                    <a:gd name="connsiteX50" fmla="*/ 2673348 w 3034664"/>
                    <a:gd name="connsiteY50" fmla="*/ 1106488 h 1468436"/>
                    <a:gd name="connsiteX51" fmla="*/ 2597148 w 3034664"/>
                    <a:gd name="connsiteY51" fmla="*/ 1109662 h 1468436"/>
                    <a:gd name="connsiteX52" fmla="*/ 2559048 w 3034664"/>
                    <a:gd name="connsiteY52" fmla="*/ 1074736 h 1468436"/>
                    <a:gd name="connsiteX53" fmla="*/ 2524124 w 3034664"/>
                    <a:gd name="connsiteY53" fmla="*/ 1166812 h 1468436"/>
                    <a:gd name="connsiteX54" fmla="*/ 2524124 w 3034664"/>
                    <a:gd name="connsiteY54" fmla="*/ 1230312 h 1468436"/>
                    <a:gd name="connsiteX55" fmla="*/ 2613024 w 3034664"/>
                    <a:gd name="connsiteY55" fmla="*/ 1236662 h 1468436"/>
                    <a:gd name="connsiteX56" fmla="*/ 2660648 w 3034664"/>
                    <a:gd name="connsiteY56" fmla="*/ 1300162 h 1468436"/>
                    <a:gd name="connsiteX57" fmla="*/ 2714624 w 3034664"/>
                    <a:gd name="connsiteY57" fmla="*/ 1344612 h 1468436"/>
                    <a:gd name="connsiteX58" fmla="*/ 2686048 w 3034664"/>
                    <a:gd name="connsiteY58" fmla="*/ 1370012 h 1468436"/>
                    <a:gd name="connsiteX59" fmla="*/ 2581276 w 3034664"/>
                    <a:gd name="connsiteY59" fmla="*/ 1370012 h 1468436"/>
                    <a:gd name="connsiteX60" fmla="*/ 2549524 w 3034664"/>
                    <a:gd name="connsiteY60" fmla="*/ 1338262 h 1468436"/>
                    <a:gd name="connsiteX61" fmla="*/ 2498724 w 3034664"/>
                    <a:gd name="connsiteY61" fmla="*/ 1328736 h 1468436"/>
                    <a:gd name="connsiteX62" fmla="*/ 2390772 w 3034664"/>
                    <a:gd name="connsiteY62" fmla="*/ 1366836 h 1468436"/>
                    <a:gd name="connsiteX63" fmla="*/ 2365372 w 3034664"/>
                    <a:gd name="connsiteY63" fmla="*/ 1341436 h 1468436"/>
                    <a:gd name="connsiteX64" fmla="*/ 2378076 w 3034664"/>
                    <a:gd name="connsiteY64" fmla="*/ 1290636 h 1468436"/>
                    <a:gd name="connsiteX65" fmla="*/ 2282824 w 3034664"/>
                    <a:gd name="connsiteY65" fmla="*/ 1268412 h 1468436"/>
                    <a:gd name="connsiteX66" fmla="*/ 2263772 w 3034664"/>
                    <a:gd name="connsiteY66" fmla="*/ 1195388 h 1468436"/>
                    <a:gd name="connsiteX67" fmla="*/ 2241548 w 3034664"/>
                    <a:gd name="connsiteY67" fmla="*/ 1163636 h 1468436"/>
                    <a:gd name="connsiteX68" fmla="*/ 2120900 w 3034664"/>
                    <a:gd name="connsiteY68" fmla="*/ 1077912 h 1468436"/>
                    <a:gd name="connsiteX69" fmla="*/ 2066924 w 3034664"/>
                    <a:gd name="connsiteY69" fmla="*/ 1052512 h 1468436"/>
                    <a:gd name="connsiteX70" fmla="*/ 1993900 w 3034664"/>
                    <a:gd name="connsiteY70" fmla="*/ 1052512 h 1468436"/>
                    <a:gd name="connsiteX71" fmla="*/ 1939924 w 3034664"/>
                    <a:gd name="connsiteY71" fmla="*/ 1008062 h 1468436"/>
                    <a:gd name="connsiteX72" fmla="*/ 1831972 w 3034664"/>
                    <a:gd name="connsiteY72" fmla="*/ 960436 h 1468436"/>
                    <a:gd name="connsiteX73" fmla="*/ 1806572 w 3034664"/>
                    <a:gd name="connsiteY73" fmla="*/ 985836 h 1468436"/>
                    <a:gd name="connsiteX74" fmla="*/ 1803400 w 3034664"/>
                    <a:gd name="connsiteY74" fmla="*/ 1011236 h 1468436"/>
                    <a:gd name="connsiteX75" fmla="*/ 1736724 w 3034664"/>
                    <a:gd name="connsiteY75" fmla="*/ 1042988 h 1468436"/>
                    <a:gd name="connsiteX76" fmla="*/ 1739900 w 3034664"/>
                    <a:gd name="connsiteY76" fmla="*/ 1103312 h 1468436"/>
                    <a:gd name="connsiteX77" fmla="*/ 1701800 w 3034664"/>
                    <a:gd name="connsiteY77" fmla="*/ 1096962 h 1468436"/>
                    <a:gd name="connsiteX78" fmla="*/ 1670048 w 3034664"/>
                    <a:gd name="connsiteY78" fmla="*/ 1052512 h 1468436"/>
                    <a:gd name="connsiteX79" fmla="*/ 1625600 w 3034664"/>
                    <a:gd name="connsiteY79" fmla="*/ 1046162 h 1468436"/>
                    <a:gd name="connsiteX80" fmla="*/ 1603372 w 3034664"/>
                    <a:gd name="connsiteY80" fmla="*/ 1093788 h 1468436"/>
                    <a:gd name="connsiteX81" fmla="*/ 1727200 w 3034664"/>
                    <a:gd name="connsiteY81" fmla="*/ 1179512 h 1468436"/>
                    <a:gd name="connsiteX82" fmla="*/ 1679572 w 3034664"/>
                    <a:gd name="connsiteY82" fmla="*/ 1217612 h 1468436"/>
                    <a:gd name="connsiteX83" fmla="*/ 1666876 w 3034664"/>
                    <a:gd name="connsiteY83" fmla="*/ 1258888 h 1468436"/>
                    <a:gd name="connsiteX84" fmla="*/ 1676400 w 3034664"/>
                    <a:gd name="connsiteY84" fmla="*/ 1287462 h 1468436"/>
                    <a:gd name="connsiteX85" fmla="*/ 1698624 w 3034664"/>
                    <a:gd name="connsiteY85" fmla="*/ 1392236 h 1468436"/>
                    <a:gd name="connsiteX86" fmla="*/ 1651000 w 3034664"/>
                    <a:gd name="connsiteY86" fmla="*/ 1468436 h 1468436"/>
                    <a:gd name="connsiteX87" fmla="*/ 1600200 w 3034664"/>
                    <a:gd name="connsiteY87" fmla="*/ 1414462 h 1468436"/>
                    <a:gd name="connsiteX88" fmla="*/ 1603372 w 3034664"/>
                    <a:gd name="connsiteY88" fmla="*/ 1379536 h 1468436"/>
                    <a:gd name="connsiteX89" fmla="*/ 1441448 w 3034664"/>
                    <a:gd name="connsiteY89" fmla="*/ 1195388 h 1468436"/>
                    <a:gd name="connsiteX90" fmla="*/ 1295400 w 3034664"/>
                    <a:gd name="connsiteY90" fmla="*/ 1116012 h 1468436"/>
                    <a:gd name="connsiteX91" fmla="*/ 1149348 w 3034664"/>
                    <a:gd name="connsiteY91" fmla="*/ 1087436 h 1468436"/>
                    <a:gd name="connsiteX92" fmla="*/ 1076324 w 3034664"/>
                    <a:gd name="connsiteY92" fmla="*/ 1052512 h 1468436"/>
                    <a:gd name="connsiteX93" fmla="*/ 1009648 w 3034664"/>
                    <a:gd name="connsiteY93" fmla="*/ 1125536 h 1468436"/>
                    <a:gd name="connsiteX94" fmla="*/ 920748 w 3034664"/>
                    <a:gd name="connsiteY94" fmla="*/ 1074736 h 1468436"/>
                    <a:gd name="connsiteX95" fmla="*/ 876300 w 3034664"/>
                    <a:gd name="connsiteY95" fmla="*/ 944562 h 1468436"/>
                    <a:gd name="connsiteX96" fmla="*/ 822324 w 3034664"/>
                    <a:gd name="connsiteY96" fmla="*/ 912812 h 1468436"/>
                    <a:gd name="connsiteX97" fmla="*/ 781048 w 3034664"/>
                    <a:gd name="connsiteY97" fmla="*/ 954088 h 1468436"/>
                    <a:gd name="connsiteX98" fmla="*/ 701676 w 3034664"/>
                    <a:gd name="connsiteY98" fmla="*/ 865188 h 1468436"/>
                    <a:gd name="connsiteX99" fmla="*/ 619124 w 3034664"/>
                    <a:gd name="connsiteY99" fmla="*/ 839788 h 1468436"/>
                    <a:gd name="connsiteX100" fmla="*/ 609760 w 3034664"/>
                    <a:gd name="connsiteY100" fmla="*/ 840408 h 1468436"/>
                    <a:gd name="connsiteX101" fmla="*/ 514348 w 3034664"/>
                    <a:gd name="connsiteY101" fmla="*/ 814388 h 1468436"/>
                    <a:gd name="connsiteX102" fmla="*/ 428624 w 3034664"/>
                    <a:gd name="connsiteY102" fmla="*/ 747712 h 1468436"/>
                    <a:gd name="connsiteX103" fmla="*/ 295276 w 3034664"/>
                    <a:gd name="connsiteY103" fmla="*/ 690562 h 1468436"/>
                    <a:gd name="connsiteX104" fmla="*/ 161924 w 3034664"/>
                    <a:gd name="connsiteY104" fmla="*/ 481012 h 1468436"/>
                    <a:gd name="connsiteX105" fmla="*/ 190500 w 3034664"/>
                    <a:gd name="connsiteY105" fmla="*/ 404812 h 1468436"/>
                    <a:gd name="connsiteX106" fmla="*/ 114300 w 3034664"/>
                    <a:gd name="connsiteY106" fmla="*/ 347662 h 1468436"/>
                    <a:gd name="connsiteX107" fmla="*/ 114300 w 3034664"/>
                    <a:gd name="connsiteY107" fmla="*/ 242888 h 1468436"/>
                    <a:gd name="connsiteX108" fmla="*/ 76200 w 3034664"/>
                    <a:gd name="connsiteY108" fmla="*/ 233362 h 1468436"/>
                    <a:gd name="connsiteX109" fmla="*/ 36544 w 3034664"/>
                    <a:gd name="connsiteY109" fmla="*/ 167272 h 1468436"/>
                    <a:gd name="connsiteX110" fmla="*/ 0 w 3034664"/>
                    <a:gd name="connsiteY110" fmla="*/ 180976 h 1468436"/>
                    <a:gd name="connsiteX111" fmla="*/ 38100 w 3034664"/>
                    <a:gd name="connsiteY111" fmla="*/ 166688 h 1468436"/>
                    <a:gd name="connsiteX112" fmla="*/ 38100 w 3034664"/>
                    <a:gd name="connsiteY112" fmla="*/ 128588 h 1468436"/>
                    <a:gd name="connsiteX113" fmla="*/ 128588 w 3034664"/>
                    <a:gd name="connsiteY113" fmla="*/ 42862 h 1468436"/>
                    <a:gd name="connsiteX114" fmla="*/ 238124 w 3034664"/>
                    <a:gd name="connsiteY114" fmla="*/ 42862 h 1468436"/>
                    <a:gd name="connsiteX115" fmla="*/ 252412 w 3034664"/>
                    <a:gd name="connsiteY115" fmla="*/ 9524 h 146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3034664" h="1468436">
                      <a:moveTo>
                        <a:pt x="309564" y="0"/>
                      </a:moveTo>
                      <a:lnTo>
                        <a:pt x="423860" y="109536"/>
                      </a:lnTo>
                      <a:lnTo>
                        <a:pt x="495300" y="80962"/>
                      </a:lnTo>
                      <a:lnTo>
                        <a:pt x="552448" y="123824"/>
                      </a:lnTo>
                      <a:lnTo>
                        <a:pt x="642936" y="123824"/>
                      </a:lnTo>
                      <a:lnTo>
                        <a:pt x="785812" y="204788"/>
                      </a:lnTo>
                      <a:lnTo>
                        <a:pt x="866772" y="200024"/>
                      </a:lnTo>
                      <a:lnTo>
                        <a:pt x="981076" y="233362"/>
                      </a:lnTo>
                      <a:lnTo>
                        <a:pt x="1076324" y="209550"/>
                      </a:lnTo>
                      <a:lnTo>
                        <a:pt x="1162048" y="290512"/>
                      </a:lnTo>
                      <a:lnTo>
                        <a:pt x="1166812" y="328612"/>
                      </a:lnTo>
                      <a:lnTo>
                        <a:pt x="1219200" y="390524"/>
                      </a:lnTo>
                      <a:lnTo>
                        <a:pt x="1319212" y="395288"/>
                      </a:lnTo>
                      <a:lnTo>
                        <a:pt x="1400172" y="495300"/>
                      </a:lnTo>
                      <a:lnTo>
                        <a:pt x="1447800" y="476250"/>
                      </a:lnTo>
                      <a:lnTo>
                        <a:pt x="1533524" y="485776"/>
                      </a:lnTo>
                      <a:lnTo>
                        <a:pt x="1776412" y="423862"/>
                      </a:lnTo>
                      <a:lnTo>
                        <a:pt x="1857372" y="352424"/>
                      </a:lnTo>
                      <a:lnTo>
                        <a:pt x="1866900" y="461962"/>
                      </a:lnTo>
                      <a:lnTo>
                        <a:pt x="1909764" y="533400"/>
                      </a:lnTo>
                      <a:lnTo>
                        <a:pt x="2024060" y="447676"/>
                      </a:lnTo>
                      <a:lnTo>
                        <a:pt x="2062164" y="476250"/>
                      </a:lnTo>
                      <a:lnTo>
                        <a:pt x="2114548" y="481012"/>
                      </a:lnTo>
                      <a:lnTo>
                        <a:pt x="2128836" y="423862"/>
                      </a:lnTo>
                      <a:lnTo>
                        <a:pt x="2190748" y="371476"/>
                      </a:lnTo>
                      <a:lnTo>
                        <a:pt x="2357436" y="371476"/>
                      </a:lnTo>
                      <a:lnTo>
                        <a:pt x="2490788" y="423862"/>
                      </a:lnTo>
                      <a:lnTo>
                        <a:pt x="2538412" y="400050"/>
                      </a:lnTo>
                      <a:lnTo>
                        <a:pt x="2519364" y="323850"/>
                      </a:lnTo>
                      <a:lnTo>
                        <a:pt x="2566988" y="300036"/>
                      </a:lnTo>
                      <a:lnTo>
                        <a:pt x="2633660" y="347662"/>
                      </a:lnTo>
                      <a:lnTo>
                        <a:pt x="2728912" y="333376"/>
                      </a:lnTo>
                      <a:lnTo>
                        <a:pt x="2747964" y="381000"/>
                      </a:lnTo>
                      <a:lnTo>
                        <a:pt x="2833688" y="381000"/>
                      </a:lnTo>
                      <a:lnTo>
                        <a:pt x="2933700" y="442912"/>
                      </a:lnTo>
                      <a:lnTo>
                        <a:pt x="2934476" y="432574"/>
                      </a:lnTo>
                      <a:lnTo>
                        <a:pt x="2943224" y="442912"/>
                      </a:lnTo>
                      <a:lnTo>
                        <a:pt x="2920364" y="534352"/>
                      </a:lnTo>
                      <a:lnTo>
                        <a:pt x="2966084" y="564832"/>
                      </a:lnTo>
                      <a:lnTo>
                        <a:pt x="2981324" y="671512"/>
                      </a:lnTo>
                      <a:lnTo>
                        <a:pt x="3034664" y="755332"/>
                      </a:lnTo>
                      <a:lnTo>
                        <a:pt x="2927984" y="831532"/>
                      </a:lnTo>
                      <a:lnTo>
                        <a:pt x="2927984" y="915352"/>
                      </a:lnTo>
                      <a:lnTo>
                        <a:pt x="2886868" y="985836"/>
                      </a:lnTo>
                      <a:lnTo>
                        <a:pt x="2838448" y="985836"/>
                      </a:lnTo>
                      <a:lnTo>
                        <a:pt x="2768600" y="976312"/>
                      </a:lnTo>
                      <a:lnTo>
                        <a:pt x="2730500" y="989012"/>
                      </a:lnTo>
                      <a:lnTo>
                        <a:pt x="2682876" y="989012"/>
                      </a:lnTo>
                      <a:lnTo>
                        <a:pt x="2647948" y="1017588"/>
                      </a:lnTo>
                      <a:lnTo>
                        <a:pt x="2644772" y="1049336"/>
                      </a:lnTo>
                      <a:lnTo>
                        <a:pt x="2673348" y="1106488"/>
                      </a:lnTo>
                      <a:lnTo>
                        <a:pt x="2597148" y="1109662"/>
                      </a:lnTo>
                      <a:lnTo>
                        <a:pt x="2559048" y="1074736"/>
                      </a:lnTo>
                      <a:lnTo>
                        <a:pt x="2524124" y="1166812"/>
                      </a:lnTo>
                      <a:lnTo>
                        <a:pt x="2524124" y="1230312"/>
                      </a:lnTo>
                      <a:lnTo>
                        <a:pt x="2613024" y="1236662"/>
                      </a:lnTo>
                      <a:lnTo>
                        <a:pt x="2660648" y="1300162"/>
                      </a:lnTo>
                      <a:lnTo>
                        <a:pt x="2714624" y="1344612"/>
                      </a:lnTo>
                      <a:lnTo>
                        <a:pt x="2686048" y="1370012"/>
                      </a:lnTo>
                      <a:lnTo>
                        <a:pt x="2581276" y="1370012"/>
                      </a:lnTo>
                      <a:lnTo>
                        <a:pt x="2549524" y="1338262"/>
                      </a:lnTo>
                      <a:lnTo>
                        <a:pt x="2498724" y="1328736"/>
                      </a:lnTo>
                      <a:lnTo>
                        <a:pt x="2390772" y="1366836"/>
                      </a:lnTo>
                      <a:lnTo>
                        <a:pt x="2365372" y="1341436"/>
                      </a:lnTo>
                      <a:lnTo>
                        <a:pt x="2378076" y="1290636"/>
                      </a:lnTo>
                      <a:lnTo>
                        <a:pt x="2282824" y="1268412"/>
                      </a:lnTo>
                      <a:lnTo>
                        <a:pt x="2263772" y="1195388"/>
                      </a:lnTo>
                      <a:lnTo>
                        <a:pt x="2241548" y="1163636"/>
                      </a:lnTo>
                      <a:lnTo>
                        <a:pt x="2120900" y="1077912"/>
                      </a:lnTo>
                      <a:lnTo>
                        <a:pt x="2066924" y="1052512"/>
                      </a:lnTo>
                      <a:lnTo>
                        <a:pt x="1993900" y="1052512"/>
                      </a:lnTo>
                      <a:lnTo>
                        <a:pt x="1939924" y="1008062"/>
                      </a:lnTo>
                      <a:lnTo>
                        <a:pt x="1831972" y="960436"/>
                      </a:lnTo>
                      <a:lnTo>
                        <a:pt x="1806572" y="985836"/>
                      </a:lnTo>
                      <a:lnTo>
                        <a:pt x="1803400" y="1011236"/>
                      </a:lnTo>
                      <a:lnTo>
                        <a:pt x="1736724" y="1042988"/>
                      </a:lnTo>
                      <a:lnTo>
                        <a:pt x="1739900" y="1103312"/>
                      </a:lnTo>
                      <a:lnTo>
                        <a:pt x="1701800" y="1096962"/>
                      </a:lnTo>
                      <a:lnTo>
                        <a:pt x="1670048" y="1052512"/>
                      </a:lnTo>
                      <a:lnTo>
                        <a:pt x="1625600" y="1046162"/>
                      </a:lnTo>
                      <a:lnTo>
                        <a:pt x="1603372" y="1093788"/>
                      </a:lnTo>
                      <a:lnTo>
                        <a:pt x="1727200" y="1179512"/>
                      </a:lnTo>
                      <a:lnTo>
                        <a:pt x="1679572" y="1217612"/>
                      </a:lnTo>
                      <a:lnTo>
                        <a:pt x="1666876" y="1258888"/>
                      </a:lnTo>
                      <a:lnTo>
                        <a:pt x="1676400" y="1287462"/>
                      </a:lnTo>
                      <a:lnTo>
                        <a:pt x="1698624" y="1392236"/>
                      </a:lnTo>
                      <a:lnTo>
                        <a:pt x="1651000" y="1468436"/>
                      </a:lnTo>
                      <a:lnTo>
                        <a:pt x="1600200" y="1414462"/>
                      </a:lnTo>
                      <a:lnTo>
                        <a:pt x="1603372" y="1379536"/>
                      </a:lnTo>
                      <a:lnTo>
                        <a:pt x="1441448" y="1195388"/>
                      </a:lnTo>
                      <a:lnTo>
                        <a:pt x="1295400" y="1116012"/>
                      </a:lnTo>
                      <a:lnTo>
                        <a:pt x="1149348" y="1087436"/>
                      </a:lnTo>
                      <a:lnTo>
                        <a:pt x="1076324" y="1052512"/>
                      </a:lnTo>
                      <a:lnTo>
                        <a:pt x="1009648" y="1125536"/>
                      </a:lnTo>
                      <a:lnTo>
                        <a:pt x="920748" y="1074736"/>
                      </a:lnTo>
                      <a:lnTo>
                        <a:pt x="876300" y="944562"/>
                      </a:lnTo>
                      <a:lnTo>
                        <a:pt x="822324" y="912812"/>
                      </a:lnTo>
                      <a:lnTo>
                        <a:pt x="781048" y="954088"/>
                      </a:lnTo>
                      <a:lnTo>
                        <a:pt x="701676" y="865188"/>
                      </a:lnTo>
                      <a:lnTo>
                        <a:pt x="619124" y="839788"/>
                      </a:lnTo>
                      <a:lnTo>
                        <a:pt x="609760" y="840408"/>
                      </a:lnTo>
                      <a:lnTo>
                        <a:pt x="514348" y="814388"/>
                      </a:lnTo>
                      <a:lnTo>
                        <a:pt x="428624" y="747712"/>
                      </a:lnTo>
                      <a:lnTo>
                        <a:pt x="295276" y="690562"/>
                      </a:lnTo>
                      <a:lnTo>
                        <a:pt x="161924" y="481012"/>
                      </a:lnTo>
                      <a:lnTo>
                        <a:pt x="190500" y="404812"/>
                      </a:lnTo>
                      <a:lnTo>
                        <a:pt x="114300" y="347662"/>
                      </a:lnTo>
                      <a:lnTo>
                        <a:pt x="114300" y="242888"/>
                      </a:lnTo>
                      <a:lnTo>
                        <a:pt x="76200" y="233362"/>
                      </a:lnTo>
                      <a:lnTo>
                        <a:pt x="36544" y="167272"/>
                      </a:lnTo>
                      <a:lnTo>
                        <a:pt x="0" y="180976"/>
                      </a:lnTo>
                      <a:lnTo>
                        <a:pt x="38100" y="166688"/>
                      </a:lnTo>
                      <a:lnTo>
                        <a:pt x="38100" y="128588"/>
                      </a:lnTo>
                      <a:lnTo>
                        <a:pt x="128588" y="42862"/>
                      </a:lnTo>
                      <a:lnTo>
                        <a:pt x="238124" y="42862"/>
                      </a:lnTo>
                      <a:lnTo>
                        <a:pt x="252412" y="95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6E4DA651-EFB7-EB00-D3CF-A1E64DBB6686}"/>
                    </a:ext>
                  </a:extLst>
                </p:cNvPr>
                <p:cNvSpPr/>
                <p:nvPr/>
              </p:nvSpPr>
              <p:spPr>
                <a:xfrm>
                  <a:off x="1583216" y="2377224"/>
                  <a:ext cx="731807" cy="551189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B9B32CB0-5098-6F94-6AE8-ECD2EC87B973}"/>
                  </a:ext>
                </a:extLst>
              </p:cNvPr>
              <p:cNvSpPr/>
              <p:nvPr/>
            </p:nvSpPr>
            <p:spPr>
              <a:xfrm>
                <a:off x="723929" y="827143"/>
                <a:ext cx="166129" cy="121074"/>
              </a:xfrm>
              <a:custGeom>
                <a:avLst/>
                <a:gdLst>
                  <a:gd name="connsiteX0" fmla="*/ 164271 w 302731"/>
                  <a:gd name="connsiteY0" fmla="*/ 0 h 145719"/>
                  <a:gd name="connsiteX1" fmla="*/ 166129 w 302731"/>
                  <a:gd name="connsiteY1" fmla="*/ 0 h 145719"/>
                  <a:gd name="connsiteX2" fmla="*/ 302731 w 302731"/>
                  <a:gd name="connsiteY2" fmla="*/ 0 h 145719"/>
                  <a:gd name="connsiteX3" fmla="*/ 302731 w 302731"/>
                  <a:gd name="connsiteY3" fmla="*/ 92308 h 145719"/>
                  <a:gd name="connsiteX4" fmla="*/ 249320 w 302731"/>
                  <a:gd name="connsiteY4" fmla="*/ 145719 h 145719"/>
                  <a:gd name="connsiteX5" fmla="*/ 0 w 302731"/>
                  <a:gd name="connsiteY5" fmla="*/ 145719 h 145719"/>
                  <a:gd name="connsiteX6" fmla="*/ 0 w 302731"/>
                  <a:gd name="connsiteY6" fmla="*/ 121074 h 145719"/>
                  <a:gd name="connsiteX7" fmla="*/ 35856 w 302731"/>
                  <a:gd name="connsiteY7" fmla="*/ 101154 h 145719"/>
                  <a:gd name="connsiteX8" fmla="*/ 42345 w 302731"/>
                  <a:gd name="connsiteY8" fmla="*/ 92068 h 145719"/>
                  <a:gd name="connsiteX9" fmla="*/ 52730 w 302731"/>
                  <a:gd name="connsiteY9" fmla="*/ 86877 h 145719"/>
                  <a:gd name="connsiteX10" fmla="*/ 85177 w 302731"/>
                  <a:gd name="connsiteY10" fmla="*/ 57024 h 145719"/>
                  <a:gd name="connsiteX11" fmla="*/ 111137 w 302731"/>
                  <a:gd name="connsiteY11" fmla="*/ 55726 h 145719"/>
                  <a:gd name="connsiteX0" fmla="*/ 249320 w 340760"/>
                  <a:gd name="connsiteY0" fmla="*/ 145719 h 237159"/>
                  <a:gd name="connsiteX1" fmla="*/ 0 w 340760"/>
                  <a:gd name="connsiteY1" fmla="*/ 145719 h 237159"/>
                  <a:gd name="connsiteX2" fmla="*/ 0 w 340760"/>
                  <a:gd name="connsiteY2" fmla="*/ 121074 h 237159"/>
                  <a:gd name="connsiteX3" fmla="*/ 35856 w 340760"/>
                  <a:gd name="connsiteY3" fmla="*/ 101154 h 237159"/>
                  <a:gd name="connsiteX4" fmla="*/ 42345 w 340760"/>
                  <a:gd name="connsiteY4" fmla="*/ 92068 h 237159"/>
                  <a:gd name="connsiteX5" fmla="*/ 52730 w 340760"/>
                  <a:gd name="connsiteY5" fmla="*/ 86877 h 237159"/>
                  <a:gd name="connsiteX6" fmla="*/ 85177 w 340760"/>
                  <a:gd name="connsiteY6" fmla="*/ 57024 h 237159"/>
                  <a:gd name="connsiteX7" fmla="*/ 111137 w 340760"/>
                  <a:gd name="connsiteY7" fmla="*/ 55726 h 237159"/>
                  <a:gd name="connsiteX8" fmla="*/ 164271 w 340760"/>
                  <a:gd name="connsiteY8" fmla="*/ 0 h 237159"/>
                  <a:gd name="connsiteX9" fmla="*/ 166129 w 340760"/>
                  <a:gd name="connsiteY9" fmla="*/ 0 h 237159"/>
                  <a:gd name="connsiteX10" fmla="*/ 302731 w 340760"/>
                  <a:gd name="connsiteY10" fmla="*/ 0 h 237159"/>
                  <a:gd name="connsiteX11" fmla="*/ 302731 w 340760"/>
                  <a:gd name="connsiteY11" fmla="*/ 92308 h 237159"/>
                  <a:gd name="connsiteX12" fmla="*/ 340760 w 340760"/>
                  <a:gd name="connsiteY12" fmla="*/ 237159 h 237159"/>
                  <a:gd name="connsiteX0" fmla="*/ 0 w 340760"/>
                  <a:gd name="connsiteY0" fmla="*/ 145719 h 237159"/>
                  <a:gd name="connsiteX1" fmla="*/ 0 w 340760"/>
                  <a:gd name="connsiteY1" fmla="*/ 121074 h 237159"/>
                  <a:gd name="connsiteX2" fmla="*/ 35856 w 340760"/>
                  <a:gd name="connsiteY2" fmla="*/ 101154 h 237159"/>
                  <a:gd name="connsiteX3" fmla="*/ 42345 w 340760"/>
                  <a:gd name="connsiteY3" fmla="*/ 92068 h 237159"/>
                  <a:gd name="connsiteX4" fmla="*/ 52730 w 340760"/>
                  <a:gd name="connsiteY4" fmla="*/ 86877 h 237159"/>
                  <a:gd name="connsiteX5" fmla="*/ 85177 w 340760"/>
                  <a:gd name="connsiteY5" fmla="*/ 57024 h 237159"/>
                  <a:gd name="connsiteX6" fmla="*/ 111137 w 340760"/>
                  <a:gd name="connsiteY6" fmla="*/ 55726 h 237159"/>
                  <a:gd name="connsiteX7" fmla="*/ 164271 w 340760"/>
                  <a:gd name="connsiteY7" fmla="*/ 0 h 237159"/>
                  <a:gd name="connsiteX8" fmla="*/ 166129 w 340760"/>
                  <a:gd name="connsiteY8" fmla="*/ 0 h 237159"/>
                  <a:gd name="connsiteX9" fmla="*/ 302731 w 340760"/>
                  <a:gd name="connsiteY9" fmla="*/ 0 h 237159"/>
                  <a:gd name="connsiteX10" fmla="*/ 302731 w 340760"/>
                  <a:gd name="connsiteY10" fmla="*/ 92308 h 237159"/>
                  <a:gd name="connsiteX11" fmla="*/ 340760 w 340760"/>
                  <a:gd name="connsiteY11" fmla="*/ 237159 h 237159"/>
                  <a:gd name="connsiteX0" fmla="*/ 0 w 340760"/>
                  <a:gd name="connsiteY0" fmla="*/ 145719 h 237159"/>
                  <a:gd name="connsiteX1" fmla="*/ 0 w 340760"/>
                  <a:gd name="connsiteY1" fmla="*/ 121074 h 237159"/>
                  <a:gd name="connsiteX2" fmla="*/ 35856 w 340760"/>
                  <a:gd name="connsiteY2" fmla="*/ 101154 h 237159"/>
                  <a:gd name="connsiteX3" fmla="*/ 42345 w 340760"/>
                  <a:gd name="connsiteY3" fmla="*/ 92068 h 237159"/>
                  <a:gd name="connsiteX4" fmla="*/ 52730 w 340760"/>
                  <a:gd name="connsiteY4" fmla="*/ 86877 h 237159"/>
                  <a:gd name="connsiteX5" fmla="*/ 85177 w 340760"/>
                  <a:gd name="connsiteY5" fmla="*/ 57024 h 237159"/>
                  <a:gd name="connsiteX6" fmla="*/ 111137 w 340760"/>
                  <a:gd name="connsiteY6" fmla="*/ 55726 h 237159"/>
                  <a:gd name="connsiteX7" fmla="*/ 164271 w 340760"/>
                  <a:gd name="connsiteY7" fmla="*/ 0 h 237159"/>
                  <a:gd name="connsiteX8" fmla="*/ 166129 w 340760"/>
                  <a:gd name="connsiteY8" fmla="*/ 0 h 237159"/>
                  <a:gd name="connsiteX9" fmla="*/ 302731 w 340760"/>
                  <a:gd name="connsiteY9" fmla="*/ 0 h 237159"/>
                  <a:gd name="connsiteX10" fmla="*/ 340760 w 340760"/>
                  <a:gd name="connsiteY10" fmla="*/ 237159 h 237159"/>
                  <a:gd name="connsiteX0" fmla="*/ 0 w 340760"/>
                  <a:gd name="connsiteY0" fmla="*/ 121074 h 237159"/>
                  <a:gd name="connsiteX1" fmla="*/ 35856 w 340760"/>
                  <a:gd name="connsiteY1" fmla="*/ 101154 h 237159"/>
                  <a:gd name="connsiteX2" fmla="*/ 42345 w 340760"/>
                  <a:gd name="connsiteY2" fmla="*/ 92068 h 237159"/>
                  <a:gd name="connsiteX3" fmla="*/ 52730 w 340760"/>
                  <a:gd name="connsiteY3" fmla="*/ 86877 h 237159"/>
                  <a:gd name="connsiteX4" fmla="*/ 85177 w 340760"/>
                  <a:gd name="connsiteY4" fmla="*/ 57024 h 237159"/>
                  <a:gd name="connsiteX5" fmla="*/ 111137 w 340760"/>
                  <a:gd name="connsiteY5" fmla="*/ 55726 h 237159"/>
                  <a:gd name="connsiteX6" fmla="*/ 164271 w 340760"/>
                  <a:gd name="connsiteY6" fmla="*/ 0 h 237159"/>
                  <a:gd name="connsiteX7" fmla="*/ 166129 w 340760"/>
                  <a:gd name="connsiteY7" fmla="*/ 0 h 237159"/>
                  <a:gd name="connsiteX8" fmla="*/ 302731 w 340760"/>
                  <a:gd name="connsiteY8" fmla="*/ 0 h 237159"/>
                  <a:gd name="connsiteX9" fmla="*/ 340760 w 340760"/>
                  <a:gd name="connsiteY9" fmla="*/ 237159 h 237159"/>
                  <a:gd name="connsiteX0" fmla="*/ 0 w 302731"/>
                  <a:gd name="connsiteY0" fmla="*/ 121074 h 121074"/>
                  <a:gd name="connsiteX1" fmla="*/ 35856 w 302731"/>
                  <a:gd name="connsiteY1" fmla="*/ 101154 h 121074"/>
                  <a:gd name="connsiteX2" fmla="*/ 42345 w 302731"/>
                  <a:gd name="connsiteY2" fmla="*/ 92068 h 121074"/>
                  <a:gd name="connsiteX3" fmla="*/ 52730 w 302731"/>
                  <a:gd name="connsiteY3" fmla="*/ 86877 h 121074"/>
                  <a:gd name="connsiteX4" fmla="*/ 85177 w 302731"/>
                  <a:gd name="connsiteY4" fmla="*/ 57024 h 121074"/>
                  <a:gd name="connsiteX5" fmla="*/ 111137 w 302731"/>
                  <a:gd name="connsiteY5" fmla="*/ 55726 h 121074"/>
                  <a:gd name="connsiteX6" fmla="*/ 164271 w 302731"/>
                  <a:gd name="connsiteY6" fmla="*/ 0 h 121074"/>
                  <a:gd name="connsiteX7" fmla="*/ 166129 w 302731"/>
                  <a:gd name="connsiteY7" fmla="*/ 0 h 121074"/>
                  <a:gd name="connsiteX8" fmla="*/ 302731 w 302731"/>
                  <a:gd name="connsiteY8" fmla="*/ 0 h 121074"/>
                  <a:gd name="connsiteX0" fmla="*/ 0 w 166129"/>
                  <a:gd name="connsiteY0" fmla="*/ 121074 h 121074"/>
                  <a:gd name="connsiteX1" fmla="*/ 35856 w 166129"/>
                  <a:gd name="connsiteY1" fmla="*/ 101154 h 121074"/>
                  <a:gd name="connsiteX2" fmla="*/ 42345 w 166129"/>
                  <a:gd name="connsiteY2" fmla="*/ 92068 h 121074"/>
                  <a:gd name="connsiteX3" fmla="*/ 52730 w 166129"/>
                  <a:gd name="connsiteY3" fmla="*/ 86877 h 121074"/>
                  <a:gd name="connsiteX4" fmla="*/ 85177 w 166129"/>
                  <a:gd name="connsiteY4" fmla="*/ 57024 h 121074"/>
                  <a:gd name="connsiteX5" fmla="*/ 111137 w 166129"/>
                  <a:gd name="connsiteY5" fmla="*/ 55726 h 121074"/>
                  <a:gd name="connsiteX6" fmla="*/ 164271 w 166129"/>
                  <a:gd name="connsiteY6" fmla="*/ 0 h 121074"/>
                  <a:gd name="connsiteX7" fmla="*/ 166129 w 166129"/>
                  <a:gd name="connsiteY7" fmla="*/ 0 h 121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6129" h="121074">
                    <a:moveTo>
                      <a:pt x="0" y="121074"/>
                    </a:moveTo>
                    <a:lnTo>
                      <a:pt x="35856" y="101154"/>
                    </a:lnTo>
                    <a:lnTo>
                      <a:pt x="42345" y="92068"/>
                    </a:lnTo>
                    <a:lnTo>
                      <a:pt x="52730" y="86877"/>
                    </a:lnTo>
                    <a:lnTo>
                      <a:pt x="85177" y="57024"/>
                    </a:lnTo>
                    <a:lnTo>
                      <a:pt x="111137" y="55726"/>
                    </a:lnTo>
                    <a:lnTo>
                      <a:pt x="164271" y="0"/>
                    </a:lnTo>
                    <a:lnTo>
                      <a:pt x="166129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4BD026D5-5A7B-ED09-4231-FFBB5B717A30}"/>
                </a:ext>
              </a:extLst>
            </p:cNvPr>
            <p:cNvGrpSpPr/>
            <p:nvPr/>
          </p:nvGrpSpPr>
          <p:grpSpPr>
            <a:xfrm>
              <a:off x="4167871" y="1963897"/>
              <a:ext cx="1515423" cy="760813"/>
              <a:chOff x="1169891" y="1855209"/>
              <a:chExt cx="1624153" cy="815400"/>
            </a:xfrm>
          </p:grpSpPr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191308C6-BA07-1CB7-DAF2-D976480F2483}"/>
                  </a:ext>
                </a:extLst>
              </p:cNvPr>
              <p:cNvSpPr/>
              <p:nvPr/>
            </p:nvSpPr>
            <p:spPr>
              <a:xfrm>
                <a:off x="1801488" y="1855209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3554EEEF-6CF9-3D2B-AEE2-DE8CD0FD4DFB}"/>
                  </a:ext>
                </a:extLst>
              </p:cNvPr>
              <p:cNvSpPr/>
              <p:nvPr/>
            </p:nvSpPr>
            <p:spPr>
              <a:xfrm rot="1308171">
                <a:off x="2659391" y="2362831"/>
                <a:ext cx="134653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2D7B6FF3-E3F0-5506-F471-A5A0FCE97A5B}"/>
                  </a:ext>
                </a:extLst>
              </p:cNvPr>
              <p:cNvSpPr/>
              <p:nvPr/>
            </p:nvSpPr>
            <p:spPr>
              <a:xfrm>
                <a:off x="1169891" y="2273999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260" name="正方形/長方形 259">
                <a:extLst>
                  <a:ext uri="{FF2B5EF4-FFF2-40B4-BE49-F238E27FC236}">
                    <a16:creationId xmlns:a16="http://schemas.microsoft.com/office/drawing/2014/main" id="{54CB70BF-058A-5662-7F36-06B9661936CB}"/>
                  </a:ext>
                </a:extLst>
              </p:cNvPr>
              <p:cNvSpPr/>
              <p:nvPr/>
            </p:nvSpPr>
            <p:spPr>
              <a:xfrm>
                <a:off x="1830049" y="2184174"/>
                <a:ext cx="423192" cy="246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261" name="正方形/長方形 260">
                <a:extLst>
                  <a:ext uri="{FF2B5EF4-FFF2-40B4-BE49-F238E27FC236}">
                    <a16:creationId xmlns:a16="http://schemas.microsoft.com/office/drawing/2014/main" id="{5CB58FD1-060C-6792-AFFE-C1BF687DE638}"/>
                  </a:ext>
                </a:extLst>
              </p:cNvPr>
              <p:cNvSpPr/>
              <p:nvPr/>
            </p:nvSpPr>
            <p:spPr>
              <a:xfrm rot="21068761">
                <a:off x="1740349" y="2503203"/>
                <a:ext cx="403958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B77BC729-90DD-9230-09FF-38ACFA1F645F}"/>
              </a:ext>
            </a:extLst>
          </p:cNvPr>
          <p:cNvGrpSpPr/>
          <p:nvPr/>
        </p:nvGrpSpPr>
        <p:grpSpPr>
          <a:xfrm>
            <a:off x="6604029" y="827142"/>
            <a:ext cx="2598292" cy="2651593"/>
            <a:chOff x="6604029" y="827142"/>
            <a:chExt cx="2598292" cy="2651593"/>
          </a:xfrm>
        </p:grpSpPr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26E5D90A-FF45-C11E-59BC-A6FCCF9F22FA}"/>
                </a:ext>
              </a:extLst>
            </p:cNvPr>
            <p:cNvGrpSpPr/>
            <p:nvPr/>
          </p:nvGrpSpPr>
          <p:grpSpPr>
            <a:xfrm>
              <a:off x="6604029" y="827142"/>
              <a:ext cx="2598292" cy="2651593"/>
              <a:chOff x="723929" y="827142"/>
              <a:chExt cx="2598292" cy="2651593"/>
            </a:xfrm>
          </p:grpSpPr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F41BCC23-0F64-564B-8B7C-D8B9196CA2D2}"/>
                  </a:ext>
                </a:extLst>
              </p:cNvPr>
              <p:cNvGrpSpPr/>
              <p:nvPr/>
            </p:nvGrpSpPr>
            <p:grpSpPr>
              <a:xfrm>
                <a:off x="731163" y="827142"/>
                <a:ext cx="2591058" cy="2651593"/>
                <a:chOff x="731163" y="827142"/>
                <a:chExt cx="2591058" cy="2651593"/>
              </a:xfrm>
            </p:grpSpPr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77542AF7-2BD9-180A-6C5F-8545AC8DF0D6}"/>
                    </a:ext>
                  </a:extLst>
                </p:cNvPr>
                <p:cNvSpPr/>
                <p:nvPr/>
              </p:nvSpPr>
              <p:spPr>
                <a:xfrm>
                  <a:off x="731163" y="827142"/>
                  <a:ext cx="1131833" cy="450298"/>
                </a:xfrm>
                <a:custGeom>
                  <a:avLst/>
                  <a:gdLst>
                    <a:gd name="connsiteX0" fmla="*/ 164271 w 1131833"/>
                    <a:gd name="connsiteY0" fmla="*/ 0 h 450298"/>
                    <a:gd name="connsiteX1" fmla="*/ 166129 w 1131833"/>
                    <a:gd name="connsiteY1" fmla="*/ 0 h 450298"/>
                    <a:gd name="connsiteX2" fmla="*/ 191608 w 1131833"/>
                    <a:gd name="connsiteY2" fmla="*/ 1213 h 450298"/>
                    <a:gd name="connsiteX3" fmla="*/ 203290 w 1131833"/>
                    <a:gd name="connsiteY3" fmla="*/ 11596 h 450298"/>
                    <a:gd name="connsiteX4" fmla="*/ 252611 w 1131833"/>
                    <a:gd name="connsiteY4" fmla="*/ 1213 h 450298"/>
                    <a:gd name="connsiteX5" fmla="*/ 264744 w 1131833"/>
                    <a:gd name="connsiteY5" fmla="*/ 0 h 450298"/>
                    <a:gd name="connsiteX6" fmla="*/ 1123410 w 1131833"/>
                    <a:gd name="connsiteY6" fmla="*/ 0 h 450298"/>
                    <a:gd name="connsiteX7" fmla="*/ 1117296 w 1131833"/>
                    <a:gd name="connsiteY7" fmla="*/ 73378 h 450298"/>
                    <a:gd name="connsiteX8" fmla="*/ 1131833 w 1131833"/>
                    <a:gd name="connsiteY8" fmla="*/ 127372 h 450298"/>
                    <a:gd name="connsiteX9" fmla="*/ 1131833 w 1131833"/>
                    <a:gd name="connsiteY9" fmla="*/ 146062 h 450298"/>
                    <a:gd name="connsiteX10" fmla="*/ 1127679 w 1131833"/>
                    <a:gd name="connsiteY10" fmla="*/ 164753 h 450298"/>
                    <a:gd name="connsiteX11" fmla="*/ 1129756 w 1131833"/>
                    <a:gd name="connsiteY11" fmla="*/ 191750 h 450298"/>
                    <a:gd name="connsiteX12" fmla="*/ 1127679 w 1131833"/>
                    <a:gd name="connsiteY12" fmla="*/ 218747 h 450298"/>
                    <a:gd name="connsiteX13" fmla="*/ 1124572 w 1131833"/>
                    <a:gd name="connsiteY13" fmla="*/ 223185 h 450298"/>
                    <a:gd name="connsiteX14" fmla="*/ 1102759 w 1131833"/>
                    <a:gd name="connsiteY14" fmla="*/ 220131 h 450298"/>
                    <a:gd name="connsiteX15" fmla="*/ 1090644 w 1131833"/>
                    <a:gd name="connsiteY15" fmla="*/ 221862 h 450298"/>
                    <a:gd name="connsiteX16" fmla="*/ 1075069 w 1131833"/>
                    <a:gd name="connsiteY16" fmla="*/ 214939 h 450298"/>
                    <a:gd name="connsiteX17" fmla="*/ 1066417 w 1131833"/>
                    <a:gd name="connsiteY17" fmla="*/ 204556 h 450298"/>
                    <a:gd name="connsiteX18" fmla="*/ 1064686 w 1131833"/>
                    <a:gd name="connsiteY18" fmla="*/ 175136 h 450298"/>
                    <a:gd name="connsiteX19" fmla="*/ 1049110 w 1131833"/>
                    <a:gd name="connsiteY19" fmla="*/ 171675 h 450298"/>
                    <a:gd name="connsiteX20" fmla="*/ 1035265 w 1131833"/>
                    <a:gd name="connsiteY20" fmla="*/ 149177 h 450298"/>
                    <a:gd name="connsiteX21" fmla="*/ 1019691 w 1131833"/>
                    <a:gd name="connsiteY21" fmla="*/ 130141 h 450298"/>
                    <a:gd name="connsiteX22" fmla="*/ 1004116 w 1131833"/>
                    <a:gd name="connsiteY22" fmla="*/ 119758 h 450298"/>
                    <a:gd name="connsiteX23" fmla="*/ 995463 w 1131833"/>
                    <a:gd name="connsiteY23" fmla="*/ 131872 h 450298"/>
                    <a:gd name="connsiteX24" fmla="*/ 993732 w 1131833"/>
                    <a:gd name="connsiteY24" fmla="*/ 164753 h 450298"/>
                    <a:gd name="connsiteX25" fmla="*/ 947007 w 1131833"/>
                    <a:gd name="connsiteY25" fmla="*/ 194172 h 450298"/>
                    <a:gd name="connsiteX26" fmla="*/ 902011 w 1131833"/>
                    <a:gd name="connsiteY26" fmla="*/ 197634 h 450298"/>
                    <a:gd name="connsiteX27" fmla="*/ 891628 w 1131833"/>
                    <a:gd name="connsiteY27" fmla="*/ 206287 h 450298"/>
                    <a:gd name="connsiteX28" fmla="*/ 889897 w 1131833"/>
                    <a:gd name="connsiteY28" fmla="*/ 244359 h 450298"/>
                    <a:gd name="connsiteX29" fmla="*/ 903741 w 1131833"/>
                    <a:gd name="connsiteY29" fmla="*/ 258204 h 450298"/>
                    <a:gd name="connsiteX30" fmla="*/ 903741 w 1131833"/>
                    <a:gd name="connsiteY30" fmla="*/ 294546 h 450298"/>
                    <a:gd name="connsiteX31" fmla="*/ 879514 w 1131833"/>
                    <a:gd name="connsiteY31" fmla="*/ 291085 h 450298"/>
                    <a:gd name="connsiteX32" fmla="*/ 862208 w 1131833"/>
                    <a:gd name="connsiteY32" fmla="*/ 296277 h 450298"/>
                    <a:gd name="connsiteX33" fmla="*/ 853555 w 1131833"/>
                    <a:gd name="connsiteY33" fmla="*/ 306660 h 450298"/>
                    <a:gd name="connsiteX34" fmla="*/ 858747 w 1131833"/>
                    <a:gd name="connsiteY34" fmla="*/ 337810 h 450298"/>
                    <a:gd name="connsiteX35" fmla="*/ 855285 w 1131833"/>
                    <a:gd name="connsiteY35" fmla="*/ 355116 h 450298"/>
                    <a:gd name="connsiteX36" fmla="*/ 844903 w 1131833"/>
                    <a:gd name="connsiteY36" fmla="*/ 358577 h 450298"/>
                    <a:gd name="connsiteX37" fmla="*/ 813751 w 1131833"/>
                    <a:gd name="connsiteY37" fmla="*/ 356847 h 450298"/>
                    <a:gd name="connsiteX38" fmla="*/ 801638 w 1131833"/>
                    <a:gd name="connsiteY38" fmla="*/ 370691 h 450298"/>
                    <a:gd name="connsiteX39" fmla="*/ 773948 w 1131833"/>
                    <a:gd name="connsiteY39" fmla="*/ 370691 h 450298"/>
                    <a:gd name="connsiteX40" fmla="*/ 779140 w 1131833"/>
                    <a:gd name="connsiteY40" fmla="*/ 401842 h 450298"/>
                    <a:gd name="connsiteX41" fmla="*/ 765295 w 1131833"/>
                    <a:gd name="connsiteY41" fmla="*/ 422609 h 450298"/>
                    <a:gd name="connsiteX42" fmla="*/ 754913 w 1131833"/>
                    <a:gd name="connsiteY42" fmla="*/ 424339 h 450298"/>
                    <a:gd name="connsiteX43" fmla="*/ 746259 w 1131833"/>
                    <a:gd name="connsiteY43" fmla="*/ 439915 h 450298"/>
                    <a:gd name="connsiteX44" fmla="*/ 734146 w 1131833"/>
                    <a:gd name="connsiteY44" fmla="*/ 439915 h 450298"/>
                    <a:gd name="connsiteX45" fmla="*/ 699534 w 1131833"/>
                    <a:gd name="connsiteY45" fmla="*/ 427801 h 450298"/>
                    <a:gd name="connsiteX46" fmla="*/ 689149 w 1131833"/>
                    <a:gd name="connsiteY46" fmla="*/ 429531 h 450298"/>
                    <a:gd name="connsiteX47" fmla="*/ 678767 w 1131833"/>
                    <a:gd name="connsiteY47" fmla="*/ 450298 h 450298"/>
                    <a:gd name="connsiteX48" fmla="*/ 663191 w 1131833"/>
                    <a:gd name="connsiteY48" fmla="*/ 450298 h 450298"/>
                    <a:gd name="connsiteX49" fmla="*/ 658000 w 1131833"/>
                    <a:gd name="connsiteY49" fmla="*/ 419148 h 450298"/>
                    <a:gd name="connsiteX50" fmla="*/ 644155 w 1131833"/>
                    <a:gd name="connsiteY50" fmla="*/ 413956 h 450298"/>
                    <a:gd name="connsiteX51" fmla="*/ 644155 w 1131833"/>
                    <a:gd name="connsiteY51" fmla="*/ 403572 h 450298"/>
                    <a:gd name="connsiteX52" fmla="*/ 661460 w 1131833"/>
                    <a:gd name="connsiteY52" fmla="*/ 394920 h 450298"/>
                    <a:gd name="connsiteX53" fmla="*/ 663191 w 1131833"/>
                    <a:gd name="connsiteY53" fmla="*/ 377614 h 450298"/>
                    <a:gd name="connsiteX54" fmla="*/ 656269 w 1131833"/>
                    <a:gd name="connsiteY54" fmla="*/ 360308 h 450298"/>
                    <a:gd name="connsiteX55" fmla="*/ 663191 w 1131833"/>
                    <a:gd name="connsiteY55" fmla="*/ 334349 h 450298"/>
                    <a:gd name="connsiteX56" fmla="*/ 652808 w 1131833"/>
                    <a:gd name="connsiteY56" fmla="*/ 315313 h 450298"/>
                    <a:gd name="connsiteX57" fmla="*/ 635502 w 1131833"/>
                    <a:gd name="connsiteY57" fmla="*/ 318774 h 450298"/>
                    <a:gd name="connsiteX58" fmla="*/ 600890 w 1131833"/>
                    <a:gd name="connsiteY58" fmla="*/ 294546 h 450298"/>
                    <a:gd name="connsiteX59" fmla="*/ 600890 w 1131833"/>
                    <a:gd name="connsiteY59" fmla="*/ 273779 h 450298"/>
                    <a:gd name="connsiteX60" fmla="*/ 583585 w 1131833"/>
                    <a:gd name="connsiteY60" fmla="*/ 273779 h 450298"/>
                    <a:gd name="connsiteX61" fmla="*/ 580123 w 1131833"/>
                    <a:gd name="connsiteY61" fmla="*/ 263396 h 450298"/>
                    <a:gd name="connsiteX62" fmla="*/ 578392 w 1131833"/>
                    <a:gd name="connsiteY62" fmla="*/ 253012 h 450298"/>
                    <a:gd name="connsiteX63" fmla="*/ 571470 w 1131833"/>
                    <a:gd name="connsiteY63" fmla="*/ 188981 h 450298"/>
                    <a:gd name="connsiteX64" fmla="*/ 564548 w 1131833"/>
                    <a:gd name="connsiteY64" fmla="*/ 176867 h 450298"/>
                    <a:gd name="connsiteX65" fmla="*/ 562818 w 1131833"/>
                    <a:gd name="connsiteY65" fmla="*/ 156100 h 450298"/>
                    <a:gd name="connsiteX66" fmla="*/ 523014 w 1131833"/>
                    <a:gd name="connsiteY66" fmla="*/ 152639 h 450298"/>
                    <a:gd name="connsiteX67" fmla="*/ 514361 w 1131833"/>
                    <a:gd name="connsiteY67" fmla="*/ 145716 h 450298"/>
                    <a:gd name="connsiteX68" fmla="*/ 410527 w 1131833"/>
                    <a:gd name="connsiteY68" fmla="*/ 182058 h 450298"/>
                    <a:gd name="connsiteX69" fmla="*/ 398412 w 1131833"/>
                    <a:gd name="connsiteY69" fmla="*/ 206287 h 450298"/>
                    <a:gd name="connsiteX70" fmla="*/ 394952 w 1131833"/>
                    <a:gd name="connsiteY70" fmla="*/ 237437 h 450298"/>
                    <a:gd name="connsiteX71" fmla="*/ 362070 w 1131833"/>
                    <a:gd name="connsiteY71" fmla="*/ 254743 h 450298"/>
                    <a:gd name="connsiteX72" fmla="*/ 349956 w 1131833"/>
                    <a:gd name="connsiteY72" fmla="*/ 259934 h 450298"/>
                    <a:gd name="connsiteX73" fmla="*/ 330920 w 1131833"/>
                    <a:gd name="connsiteY73" fmla="*/ 278971 h 450298"/>
                    <a:gd name="connsiteX74" fmla="*/ 336111 w 1131833"/>
                    <a:gd name="connsiteY74" fmla="*/ 304929 h 450298"/>
                    <a:gd name="connsiteX75" fmla="*/ 330920 w 1131833"/>
                    <a:gd name="connsiteY75" fmla="*/ 315313 h 450298"/>
                    <a:gd name="connsiteX76" fmla="*/ 336111 w 1131833"/>
                    <a:gd name="connsiteY76" fmla="*/ 330888 h 450298"/>
                    <a:gd name="connsiteX77" fmla="*/ 318806 w 1131833"/>
                    <a:gd name="connsiteY77" fmla="*/ 344733 h 450298"/>
                    <a:gd name="connsiteX78" fmla="*/ 313614 w 1131833"/>
                    <a:gd name="connsiteY78" fmla="*/ 325696 h 450298"/>
                    <a:gd name="connsiteX79" fmla="*/ 294577 w 1131833"/>
                    <a:gd name="connsiteY79" fmla="*/ 313582 h 450298"/>
                    <a:gd name="connsiteX80" fmla="*/ 285925 w 1131833"/>
                    <a:gd name="connsiteY80" fmla="*/ 320505 h 450298"/>
                    <a:gd name="connsiteX81" fmla="*/ 261697 w 1131833"/>
                    <a:gd name="connsiteY81" fmla="*/ 318774 h 450298"/>
                    <a:gd name="connsiteX82" fmla="*/ 244391 w 1131833"/>
                    <a:gd name="connsiteY82" fmla="*/ 334349 h 450298"/>
                    <a:gd name="connsiteX83" fmla="*/ 214971 w 1131833"/>
                    <a:gd name="connsiteY83" fmla="*/ 339541 h 450298"/>
                    <a:gd name="connsiteX84" fmla="*/ 190742 w 1131833"/>
                    <a:gd name="connsiteY84" fmla="*/ 336080 h 450298"/>
                    <a:gd name="connsiteX85" fmla="*/ 173438 w 1131833"/>
                    <a:gd name="connsiteY85" fmla="*/ 336080 h 450298"/>
                    <a:gd name="connsiteX86" fmla="*/ 150939 w 1131833"/>
                    <a:gd name="connsiteY86" fmla="*/ 363769 h 450298"/>
                    <a:gd name="connsiteX87" fmla="*/ 150939 w 1131833"/>
                    <a:gd name="connsiteY87" fmla="*/ 377614 h 450298"/>
                    <a:gd name="connsiteX88" fmla="*/ 138826 w 1131833"/>
                    <a:gd name="connsiteY88" fmla="*/ 381075 h 450298"/>
                    <a:gd name="connsiteX89" fmla="*/ 88639 w 1131833"/>
                    <a:gd name="connsiteY89" fmla="*/ 358577 h 450298"/>
                    <a:gd name="connsiteX90" fmla="*/ 100752 w 1131833"/>
                    <a:gd name="connsiteY90" fmla="*/ 339541 h 450298"/>
                    <a:gd name="connsiteX91" fmla="*/ 99022 w 1131833"/>
                    <a:gd name="connsiteY91" fmla="*/ 329158 h 450298"/>
                    <a:gd name="connsiteX92" fmla="*/ 109406 w 1131833"/>
                    <a:gd name="connsiteY92" fmla="*/ 310121 h 450298"/>
                    <a:gd name="connsiteX93" fmla="*/ 107674 w 1131833"/>
                    <a:gd name="connsiteY93" fmla="*/ 291085 h 450298"/>
                    <a:gd name="connsiteX94" fmla="*/ 99022 w 1131833"/>
                    <a:gd name="connsiteY94" fmla="*/ 291085 h 450298"/>
                    <a:gd name="connsiteX95" fmla="*/ 92100 w 1131833"/>
                    <a:gd name="connsiteY95" fmla="*/ 280701 h 450298"/>
                    <a:gd name="connsiteX96" fmla="*/ 83447 w 1131833"/>
                    <a:gd name="connsiteY96" fmla="*/ 280701 h 450298"/>
                    <a:gd name="connsiteX97" fmla="*/ 81716 w 1131833"/>
                    <a:gd name="connsiteY97" fmla="*/ 270318 h 450298"/>
                    <a:gd name="connsiteX98" fmla="*/ 66140 w 1131833"/>
                    <a:gd name="connsiteY98" fmla="*/ 268587 h 450298"/>
                    <a:gd name="connsiteX99" fmla="*/ 54027 w 1131833"/>
                    <a:gd name="connsiteY99" fmla="*/ 278971 h 450298"/>
                    <a:gd name="connsiteX100" fmla="*/ 12493 w 1131833"/>
                    <a:gd name="connsiteY100" fmla="*/ 261665 h 450298"/>
                    <a:gd name="connsiteX101" fmla="*/ 0 w 1131833"/>
                    <a:gd name="connsiteY101" fmla="*/ 270410 h 450298"/>
                    <a:gd name="connsiteX102" fmla="*/ 0 w 1131833"/>
                    <a:gd name="connsiteY102" fmla="*/ 121074 h 450298"/>
                    <a:gd name="connsiteX103" fmla="*/ 35856 w 1131833"/>
                    <a:gd name="connsiteY103" fmla="*/ 101154 h 450298"/>
                    <a:gd name="connsiteX104" fmla="*/ 42345 w 1131833"/>
                    <a:gd name="connsiteY104" fmla="*/ 92068 h 450298"/>
                    <a:gd name="connsiteX105" fmla="*/ 52730 w 1131833"/>
                    <a:gd name="connsiteY105" fmla="*/ 86877 h 450298"/>
                    <a:gd name="connsiteX106" fmla="*/ 85177 w 1131833"/>
                    <a:gd name="connsiteY106" fmla="*/ 57024 h 450298"/>
                    <a:gd name="connsiteX107" fmla="*/ 111137 w 1131833"/>
                    <a:gd name="connsiteY107" fmla="*/ 55726 h 450298"/>
                    <a:gd name="connsiteX0" fmla="*/ 264744 w 1131833"/>
                    <a:gd name="connsiteY0" fmla="*/ 0 h 450298"/>
                    <a:gd name="connsiteX1" fmla="*/ 1123410 w 1131833"/>
                    <a:gd name="connsiteY1" fmla="*/ 0 h 450298"/>
                    <a:gd name="connsiteX2" fmla="*/ 1117296 w 1131833"/>
                    <a:gd name="connsiteY2" fmla="*/ 73378 h 450298"/>
                    <a:gd name="connsiteX3" fmla="*/ 1131833 w 1131833"/>
                    <a:gd name="connsiteY3" fmla="*/ 127372 h 450298"/>
                    <a:gd name="connsiteX4" fmla="*/ 1131833 w 1131833"/>
                    <a:gd name="connsiteY4" fmla="*/ 146062 h 450298"/>
                    <a:gd name="connsiteX5" fmla="*/ 1127679 w 1131833"/>
                    <a:gd name="connsiteY5" fmla="*/ 164753 h 450298"/>
                    <a:gd name="connsiteX6" fmla="*/ 1129756 w 1131833"/>
                    <a:gd name="connsiteY6" fmla="*/ 191750 h 450298"/>
                    <a:gd name="connsiteX7" fmla="*/ 1127679 w 1131833"/>
                    <a:gd name="connsiteY7" fmla="*/ 218747 h 450298"/>
                    <a:gd name="connsiteX8" fmla="*/ 1124572 w 1131833"/>
                    <a:gd name="connsiteY8" fmla="*/ 223185 h 450298"/>
                    <a:gd name="connsiteX9" fmla="*/ 1102759 w 1131833"/>
                    <a:gd name="connsiteY9" fmla="*/ 220131 h 450298"/>
                    <a:gd name="connsiteX10" fmla="*/ 1090644 w 1131833"/>
                    <a:gd name="connsiteY10" fmla="*/ 221862 h 450298"/>
                    <a:gd name="connsiteX11" fmla="*/ 1075069 w 1131833"/>
                    <a:gd name="connsiteY11" fmla="*/ 214939 h 450298"/>
                    <a:gd name="connsiteX12" fmla="*/ 1066417 w 1131833"/>
                    <a:gd name="connsiteY12" fmla="*/ 204556 h 450298"/>
                    <a:gd name="connsiteX13" fmla="*/ 1064686 w 1131833"/>
                    <a:gd name="connsiteY13" fmla="*/ 175136 h 450298"/>
                    <a:gd name="connsiteX14" fmla="*/ 1049110 w 1131833"/>
                    <a:gd name="connsiteY14" fmla="*/ 171675 h 450298"/>
                    <a:gd name="connsiteX15" fmla="*/ 1035265 w 1131833"/>
                    <a:gd name="connsiteY15" fmla="*/ 149177 h 450298"/>
                    <a:gd name="connsiteX16" fmla="*/ 1019691 w 1131833"/>
                    <a:gd name="connsiteY16" fmla="*/ 130141 h 450298"/>
                    <a:gd name="connsiteX17" fmla="*/ 1004116 w 1131833"/>
                    <a:gd name="connsiteY17" fmla="*/ 119758 h 450298"/>
                    <a:gd name="connsiteX18" fmla="*/ 995463 w 1131833"/>
                    <a:gd name="connsiteY18" fmla="*/ 131872 h 450298"/>
                    <a:gd name="connsiteX19" fmla="*/ 993732 w 1131833"/>
                    <a:gd name="connsiteY19" fmla="*/ 164753 h 450298"/>
                    <a:gd name="connsiteX20" fmla="*/ 947007 w 1131833"/>
                    <a:gd name="connsiteY20" fmla="*/ 194172 h 450298"/>
                    <a:gd name="connsiteX21" fmla="*/ 902011 w 1131833"/>
                    <a:gd name="connsiteY21" fmla="*/ 197634 h 450298"/>
                    <a:gd name="connsiteX22" fmla="*/ 891628 w 1131833"/>
                    <a:gd name="connsiteY22" fmla="*/ 206287 h 450298"/>
                    <a:gd name="connsiteX23" fmla="*/ 889897 w 1131833"/>
                    <a:gd name="connsiteY23" fmla="*/ 244359 h 450298"/>
                    <a:gd name="connsiteX24" fmla="*/ 903741 w 1131833"/>
                    <a:gd name="connsiteY24" fmla="*/ 258204 h 450298"/>
                    <a:gd name="connsiteX25" fmla="*/ 903741 w 1131833"/>
                    <a:gd name="connsiteY25" fmla="*/ 294546 h 450298"/>
                    <a:gd name="connsiteX26" fmla="*/ 879514 w 1131833"/>
                    <a:gd name="connsiteY26" fmla="*/ 291085 h 450298"/>
                    <a:gd name="connsiteX27" fmla="*/ 862208 w 1131833"/>
                    <a:gd name="connsiteY27" fmla="*/ 296277 h 450298"/>
                    <a:gd name="connsiteX28" fmla="*/ 853555 w 1131833"/>
                    <a:gd name="connsiteY28" fmla="*/ 306660 h 450298"/>
                    <a:gd name="connsiteX29" fmla="*/ 858747 w 1131833"/>
                    <a:gd name="connsiteY29" fmla="*/ 337810 h 450298"/>
                    <a:gd name="connsiteX30" fmla="*/ 855285 w 1131833"/>
                    <a:gd name="connsiteY30" fmla="*/ 355116 h 450298"/>
                    <a:gd name="connsiteX31" fmla="*/ 844903 w 1131833"/>
                    <a:gd name="connsiteY31" fmla="*/ 358577 h 450298"/>
                    <a:gd name="connsiteX32" fmla="*/ 813751 w 1131833"/>
                    <a:gd name="connsiteY32" fmla="*/ 356847 h 450298"/>
                    <a:gd name="connsiteX33" fmla="*/ 801638 w 1131833"/>
                    <a:gd name="connsiteY33" fmla="*/ 370691 h 450298"/>
                    <a:gd name="connsiteX34" fmla="*/ 773948 w 1131833"/>
                    <a:gd name="connsiteY34" fmla="*/ 370691 h 450298"/>
                    <a:gd name="connsiteX35" fmla="*/ 779140 w 1131833"/>
                    <a:gd name="connsiteY35" fmla="*/ 401842 h 450298"/>
                    <a:gd name="connsiteX36" fmla="*/ 765295 w 1131833"/>
                    <a:gd name="connsiteY36" fmla="*/ 422609 h 450298"/>
                    <a:gd name="connsiteX37" fmla="*/ 754913 w 1131833"/>
                    <a:gd name="connsiteY37" fmla="*/ 424339 h 450298"/>
                    <a:gd name="connsiteX38" fmla="*/ 746259 w 1131833"/>
                    <a:gd name="connsiteY38" fmla="*/ 439915 h 450298"/>
                    <a:gd name="connsiteX39" fmla="*/ 734146 w 1131833"/>
                    <a:gd name="connsiteY39" fmla="*/ 439915 h 450298"/>
                    <a:gd name="connsiteX40" fmla="*/ 699534 w 1131833"/>
                    <a:gd name="connsiteY40" fmla="*/ 427801 h 450298"/>
                    <a:gd name="connsiteX41" fmla="*/ 689149 w 1131833"/>
                    <a:gd name="connsiteY41" fmla="*/ 429531 h 450298"/>
                    <a:gd name="connsiteX42" fmla="*/ 678767 w 1131833"/>
                    <a:gd name="connsiteY42" fmla="*/ 450298 h 450298"/>
                    <a:gd name="connsiteX43" fmla="*/ 663191 w 1131833"/>
                    <a:gd name="connsiteY43" fmla="*/ 450298 h 450298"/>
                    <a:gd name="connsiteX44" fmla="*/ 658000 w 1131833"/>
                    <a:gd name="connsiteY44" fmla="*/ 419148 h 450298"/>
                    <a:gd name="connsiteX45" fmla="*/ 644155 w 1131833"/>
                    <a:gd name="connsiteY45" fmla="*/ 413956 h 450298"/>
                    <a:gd name="connsiteX46" fmla="*/ 644155 w 1131833"/>
                    <a:gd name="connsiteY46" fmla="*/ 403572 h 450298"/>
                    <a:gd name="connsiteX47" fmla="*/ 661460 w 1131833"/>
                    <a:gd name="connsiteY47" fmla="*/ 394920 h 450298"/>
                    <a:gd name="connsiteX48" fmla="*/ 663191 w 1131833"/>
                    <a:gd name="connsiteY48" fmla="*/ 377614 h 450298"/>
                    <a:gd name="connsiteX49" fmla="*/ 656269 w 1131833"/>
                    <a:gd name="connsiteY49" fmla="*/ 360308 h 450298"/>
                    <a:gd name="connsiteX50" fmla="*/ 663191 w 1131833"/>
                    <a:gd name="connsiteY50" fmla="*/ 334349 h 450298"/>
                    <a:gd name="connsiteX51" fmla="*/ 652808 w 1131833"/>
                    <a:gd name="connsiteY51" fmla="*/ 315313 h 450298"/>
                    <a:gd name="connsiteX52" fmla="*/ 635502 w 1131833"/>
                    <a:gd name="connsiteY52" fmla="*/ 318774 h 450298"/>
                    <a:gd name="connsiteX53" fmla="*/ 600890 w 1131833"/>
                    <a:gd name="connsiteY53" fmla="*/ 294546 h 450298"/>
                    <a:gd name="connsiteX54" fmla="*/ 600890 w 1131833"/>
                    <a:gd name="connsiteY54" fmla="*/ 273779 h 450298"/>
                    <a:gd name="connsiteX55" fmla="*/ 583585 w 1131833"/>
                    <a:gd name="connsiteY55" fmla="*/ 273779 h 450298"/>
                    <a:gd name="connsiteX56" fmla="*/ 580123 w 1131833"/>
                    <a:gd name="connsiteY56" fmla="*/ 263396 h 450298"/>
                    <a:gd name="connsiteX57" fmla="*/ 578392 w 1131833"/>
                    <a:gd name="connsiteY57" fmla="*/ 253012 h 450298"/>
                    <a:gd name="connsiteX58" fmla="*/ 571470 w 1131833"/>
                    <a:gd name="connsiteY58" fmla="*/ 188981 h 450298"/>
                    <a:gd name="connsiteX59" fmla="*/ 564548 w 1131833"/>
                    <a:gd name="connsiteY59" fmla="*/ 176867 h 450298"/>
                    <a:gd name="connsiteX60" fmla="*/ 562818 w 1131833"/>
                    <a:gd name="connsiteY60" fmla="*/ 156100 h 450298"/>
                    <a:gd name="connsiteX61" fmla="*/ 523014 w 1131833"/>
                    <a:gd name="connsiteY61" fmla="*/ 152639 h 450298"/>
                    <a:gd name="connsiteX62" fmla="*/ 514361 w 1131833"/>
                    <a:gd name="connsiteY62" fmla="*/ 145716 h 450298"/>
                    <a:gd name="connsiteX63" fmla="*/ 410527 w 1131833"/>
                    <a:gd name="connsiteY63" fmla="*/ 182058 h 450298"/>
                    <a:gd name="connsiteX64" fmla="*/ 398412 w 1131833"/>
                    <a:gd name="connsiteY64" fmla="*/ 206287 h 450298"/>
                    <a:gd name="connsiteX65" fmla="*/ 394952 w 1131833"/>
                    <a:gd name="connsiteY65" fmla="*/ 237437 h 450298"/>
                    <a:gd name="connsiteX66" fmla="*/ 362070 w 1131833"/>
                    <a:gd name="connsiteY66" fmla="*/ 254743 h 450298"/>
                    <a:gd name="connsiteX67" fmla="*/ 349956 w 1131833"/>
                    <a:gd name="connsiteY67" fmla="*/ 259934 h 450298"/>
                    <a:gd name="connsiteX68" fmla="*/ 330920 w 1131833"/>
                    <a:gd name="connsiteY68" fmla="*/ 278971 h 450298"/>
                    <a:gd name="connsiteX69" fmla="*/ 336111 w 1131833"/>
                    <a:gd name="connsiteY69" fmla="*/ 304929 h 450298"/>
                    <a:gd name="connsiteX70" fmla="*/ 330920 w 1131833"/>
                    <a:gd name="connsiteY70" fmla="*/ 315313 h 450298"/>
                    <a:gd name="connsiteX71" fmla="*/ 336111 w 1131833"/>
                    <a:gd name="connsiteY71" fmla="*/ 330888 h 450298"/>
                    <a:gd name="connsiteX72" fmla="*/ 318806 w 1131833"/>
                    <a:gd name="connsiteY72" fmla="*/ 344733 h 450298"/>
                    <a:gd name="connsiteX73" fmla="*/ 313614 w 1131833"/>
                    <a:gd name="connsiteY73" fmla="*/ 325696 h 450298"/>
                    <a:gd name="connsiteX74" fmla="*/ 294577 w 1131833"/>
                    <a:gd name="connsiteY74" fmla="*/ 313582 h 450298"/>
                    <a:gd name="connsiteX75" fmla="*/ 285925 w 1131833"/>
                    <a:gd name="connsiteY75" fmla="*/ 320505 h 450298"/>
                    <a:gd name="connsiteX76" fmla="*/ 261697 w 1131833"/>
                    <a:gd name="connsiteY76" fmla="*/ 318774 h 450298"/>
                    <a:gd name="connsiteX77" fmla="*/ 244391 w 1131833"/>
                    <a:gd name="connsiteY77" fmla="*/ 334349 h 450298"/>
                    <a:gd name="connsiteX78" fmla="*/ 214971 w 1131833"/>
                    <a:gd name="connsiteY78" fmla="*/ 339541 h 450298"/>
                    <a:gd name="connsiteX79" fmla="*/ 190742 w 1131833"/>
                    <a:gd name="connsiteY79" fmla="*/ 336080 h 450298"/>
                    <a:gd name="connsiteX80" fmla="*/ 173438 w 1131833"/>
                    <a:gd name="connsiteY80" fmla="*/ 336080 h 450298"/>
                    <a:gd name="connsiteX81" fmla="*/ 150939 w 1131833"/>
                    <a:gd name="connsiteY81" fmla="*/ 363769 h 450298"/>
                    <a:gd name="connsiteX82" fmla="*/ 150939 w 1131833"/>
                    <a:gd name="connsiteY82" fmla="*/ 377614 h 450298"/>
                    <a:gd name="connsiteX83" fmla="*/ 138826 w 1131833"/>
                    <a:gd name="connsiteY83" fmla="*/ 381075 h 450298"/>
                    <a:gd name="connsiteX84" fmla="*/ 88639 w 1131833"/>
                    <a:gd name="connsiteY84" fmla="*/ 358577 h 450298"/>
                    <a:gd name="connsiteX85" fmla="*/ 100752 w 1131833"/>
                    <a:gd name="connsiteY85" fmla="*/ 339541 h 450298"/>
                    <a:gd name="connsiteX86" fmla="*/ 99022 w 1131833"/>
                    <a:gd name="connsiteY86" fmla="*/ 329158 h 450298"/>
                    <a:gd name="connsiteX87" fmla="*/ 109406 w 1131833"/>
                    <a:gd name="connsiteY87" fmla="*/ 310121 h 450298"/>
                    <a:gd name="connsiteX88" fmla="*/ 107674 w 1131833"/>
                    <a:gd name="connsiteY88" fmla="*/ 291085 h 450298"/>
                    <a:gd name="connsiteX89" fmla="*/ 99022 w 1131833"/>
                    <a:gd name="connsiteY89" fmla="*/ 291085 h 450298"/>
                    <a:gd name="connsiteX90" fmla="*/ 92100 w 1131833"/>
                    <a:gd name="connsiteY90" fmla="*/ 280701 h 450298"/>
                    <a:gd name="connsiteX91" fmla="*/ 83447 w 1131833"/>
                    <a:gd name="connsiteY91" fmla="*/ 280701 h 450298"/>
                    <a:gd name="connsiteX92" fmla="*/ 81716 w 1131833"/>
                    <a:gd name="connsiteY92" fmla="*/ 270318 h 450298"/>
                    <a:gd name="connsiteX93" fmla="*/ 66140 w 1131833"/>
                    <a:gd name="connsiteY93" fmla="*/ 268587 h 450298"/>
                    <a:gd name="connsiteX94" fmla="*/ 54027 w 1131833"/>
                    <a:gd name="connsiteY94" fmla="*/ 278971 h 450298"/>
                    <a:gd name="connsiteX95" fmla="*/ 12493 w 1131833"/>
                    <a:gd name="connsiteY95" fmla="*/ 261665 h 450298"/>
                    <a:gd name="connsiteX96" fmla="*/ 0 w 1131833"/>
                    <a:gd name="connsiteY96" fmla="*/ 270410 h 450298"/>
                    <a:gd name="connsiteX97" fmla="*/ 0 w 1131833"/>
                    <a:gd name="connsiteY97" fmla="*/ 121074 h 450298"/>
                    <a:gd name="connsiteX98" fmla="*/ 35856 w 1131833"/>
                    <a:gd name="connsiteY98" fmla="*/ 101154 h 450298"/>
                    <a:gd name="connsiteX99" fmla="*/ 42345 w 1131833"/>
                    <a:gd name="connsiteY99" fmla="*/ 92068 h 450298"/>
                    <a:gd name="connsiteX100" fmla="*/ 52730 w 1131833"/>
                    <a:gd name="connsiteY100" fmla="*/ 86877 h 450298"/>
                    <a:gd name="connsiteX101" fmla="*/ 85177 w 1131833"/>
                    <a:gd name="connsiteY101" fmla="*/ 57024 h 450298"/>
                    <a:gd name="connsiteX102" fmla="*/ 111137 w 1131833"/>
                    <a:gd name="connsiteY102" fmla="*/ 55726 h 450298"/>
                    <a:gd name="connsiteX103" fmla="*/ 164271 w 1131833"/>
                    <a:gd name="connsiteY103" fmla="*/ 0 h 450298"/>
                    <a:gd name="connsiteX104" fmla="*/ 166129 w 1131833"/>
                    <a:gd name="connsiteY104" fmla="*/ 0 h 450298"/>
                    <a:gd name="connsiteX105" fmla="*/ 191608 w 1131833"/>
                    <a:gd name="connsiteY105" fmla="*/ 1213 h 450298"/>
                    <a:gd name="connsiteX106" fmla="*/ 203290 w 1131833"/>
                    <a:gd name="connsiteY106" fmla="*/ 11596 h 450298"/>
                    <a:gd name="connsiteX107" fmla="*/ 252611 w 1131833"/>
                    <a:gd name="connsiteY107" fmla="*/ 1213 h 450298"/>
                    <a:gd name="connsiteX108" fmla="*/ 356184 w 1131833"/>
                    <a:gd name="connsiteY108" fmla="*/ 91440 h 450298"/>
                    <a:gd name="connsiteX0" fmla="*/ 264744 w 1131833"/>
                    <a:gd name="connsiteY0" fmla="*/ 0 h 450298"/>
                    <a:gd name="connsiteX1" fmla="*/ 1123410 w 1131833"/>
                    <a:gd name="connsiteY1" fmla="*/ 0 h 450298"/>
                    <a:gd name="connsiteX2" fmla="*/ 1117296 w 1131833"/>
                    <a:gd name="connsiteY2" fmla="*/ 73378 h 450298"/>
                    <a:gd name="connsiteX3" fmla="*/ 1131833 w 1131833"/>
                    <a:gd name="connsiteY3" fmla="*/ 127372 h 450298"/>
                    <a:gd name="connsiteX4" fmla="*/ 1131833 w 1131833"/>
                    <a:gd name="connsiteY4" fmla="*/ 146062 h 450298"/>
                    <a:gd name="connsiteX5" fmla="*/ 1127679 w 1131833"/>
                    <a:gd name="connsiteY5" fmla="*/ 164753 h 450298"/>
                    <a:gd name="connsiteX6" fmla="*/ 1129756 w 1131833"/>
                    <a:gd name="connsiteY6" fmla="*/ 191750 h 450298"/>
                    <a:gd name="connsiteX7" fmla="*/ 1127679 w 1131833"/>
                    <a:gd name="connsiteY7" fmla="*/ 218747 h 450298"/>
                    <a:gd name="connsiteX8" fmla="*/ 1124572 w 1131833"/>
                    <a:gd name="connsiteY8" fmla="*/ 223185 h 450298"/>
                    <a:gd name="connsiteX9" fmla="*/ 1102759 w 1131833"/>
                    <a:gd name="connsiteY9" fmla="*/ 220131 h 450298"/>
                    <a:gd name="connsiteX10" fmla="*/ 1090644 w 1131833"/>
                    <a:gd name="connsiteY10" fmla="*/ 221862 h 450298"/>
                    <a:gd name="connsiteX11" fmla="*/ 1075069 w 1131833"/>
                    <a:gd name="connsiteY11" fmla="*/ 214939 h 450298"/>
                    <a:gd name="connsiteX12" fmla="*/ 1066417 w 1131833"/>
                    <a:gd name="connsiteY12" fmla="*/ 204556 h 450298"/>
                    <a:gd name="connsiteX13" fmla="*/ 1064686 w 1131833"/>
                    <a:gd name="connsiteY13" fmla="*/ 175136 h 450298"/>
                    <a:gd name="connsiteX14" fmla="*/ 1049110 w 1131833"/>
                    <a:gd name="connsiteY14" fmla="*/ 171675 h 450298"/>
                    <a:gd name="connsiteX15" fmla="*/ 1035265 w 1131833"/>
                    <a:gd name="connsiteY15" fmla="*/ 149177 h 450298"/>
                    <a:gd name="connsiteX16" fmla="*/ 1019691 w 1131833"/>
                    <a:gd name="connsiteY16" fmla="*/ 130141 h 450298"/>
                    <a:gd name="connsiteX17" fmla="*/ 1004116 w 1131833"/>
                    <a:gd name="connsiteY17" fmla="*/ 119758 h 450298"/>
                    <a:gd name="connsiteX18" fmla="*/ 995463 w 1131833"/>
                    <a:gd name="connsiteY18" fmla="*/ 131872 h 450298"/>
                    <a:gd name="connsiteX19" fmla="*/ 993732 w 1131833"/>
                    <a:gd name="connsiteY19" fmla="*/ 164753 h 450298"/>
                    <a:gd name="connsiteX20" fmla="*/ 947007 w 1131833"/>
                    <a:gd name="connsiteY20" fmla="*/ 194172 h 450298"/>
                    <a:gd name="connsiteX21" fmla="*/ 902011 w 1131833"/>
                    <a:gd name="connsiteY21" fmla="*/ 197634 h 450298"/>
                    <a:gd name="connsiteX22" fmla="*/ 891628 w 1131833"/>
                    <a:gd name="connsiteY22" fmla="*/ 206287 h 450298"/>
                    <a:gd name="connsiteX23" fmla="*/ 889897 w 1131833"/>
                    <a:gd name="connsiteY23" fmla="*/ 244359 h 450298"/>
                    <a:gd name="connsiteX24" fmla="*/ 903741 w 1131833"/>
                    <a:gd name="connsiteY24" fmla="*/ 258204 h 450298"/>
                    <a:gd name="connsiteX25" fmla="*/ 903741 w 1131833"/>
                    <a:gd name="connsiteY25" fmla="*/ 294546 h 450298"/>
                    <a:gd name="connsiteX26" fmla="*/ 879514 w 1131833"/>
                    <a:gd name="connsiteY26" fmla="*/ 291085 h 450298"/>
                    <a:gd name="connsiteX27" fmla="*/ 862208 w 1131833"/>
                    <a:gd name="connsiteY27" fmla="*/ 296277 h 450298"/>
                    <a:gd name="connsiteX28" fmla="*/ 853555 w 1131833"/>
                    <a:gd name="connsiteY28" fmla="*/ 306660 h 450298"/>
                    <a:gd name="connsiteX29" fmla="*/ 858747 w 1131833"/>
                    <a:gd name="connsiteY29" fmla="*/ 337810 h 450298"/>
                    <a:gd name="connsiteX30" fmla="*/ 855285 w 1131833"/>
                    <a:gd name="connsiteY30" fmla="*/ 355116 h 450298"/>
                    <a:gd name="connsiteX31" fmla="*/ 844903 w 1131833"/>
                    <a:gd name="connsiteY31" fmla="*/ 358577 h 450298"/>
                    <a:gd name="connsiteX32" fmla="*/ 813751 w 1131833"/>
                    <a:gd name="connsiteY32" fmla="*/ 356847 h 450298"/>
                    <a:gd name="connsiteX33" fmla="*/ 801638 w 1131833"/>
                    <a:gd name="connsiteY33" fmla="*/ 370691 h 450298"/>
                    <a:gd name="connsiteX34" fmla="*/ 773948 w 1131833"/>
                    <a:gd name="connsiteY34" fmla="*/ 370691 h 450298"/>
                    <a:gd name="connsiteX35" fmla="*/ 779140 w 1131833"/>
                    <a:gd name="connsiteY35" fmla="*/ 401842 h 450298"/>
                    <a:gd name="connsiteX36" fmla="*/ 765295 w 1131833"/>
                    <a:gd name="connsiteY36" fmla="*/ 422609 h 450298"/>
                    <a:gd name="connsiteX37" fmla="*/ 754913 w 1131833"/>
                    <a:gd name="connsiteY37" fmla="*/ 424339 h 450298"/>
                    <a:gd name="connsiteX38" fmla="*/ 746259 w 1131833"/>
                    <a:gd name="connsiteY38" fmla="*/ 439915 h 450298"/>
                    <a:gd name="connsiteX39" fmla="*/ 734146 w 1131833"/>
                    <a:gd name="connsiteY39" fmla="*/ 439915 h 450298"/>
                    <a:gd name="connsiteX40" fmla="*/ 699534 w 1131833"/>
                    <a:gd name="connsiteY40" fmla="*/ 427801 h 450298"/>
                    <a:gd name="connsiteX41" fmla="*/ 689149 w 1131833"/>
                    <a:gd name="connsiteY41" fmla="*/ 429531 h 450298"/>
                    <a:gd name="connsiteX42" fmla="*/ 678767 w 1131833"/>
                    <a:gd name="connsiteY42" fmla="*/ 450298 h 450298"/>
                    <a:gd name="connsiteX43" fmla="*/ 663191 w 1131833"/>
                    <a:gd name="connsiteY43" fmla="*/ 450298 h 450298"/>
                    <a:gd name="connsiteX44" fmla="*/ 658000 w 1131833"/>
                    <a:gd name="connsiteY44" fmla="*/ 419148 h 450298"/>
                    <a:gd name="connsiteX45" fmla="*/ 644155 w 1131833"/>
                    <a:gd name="connsiteY45" fmla="*/ 413956 h 450298"/>
                    <a:gd name="connsiteX46" fmla="*/ 644155 w 1131833"/>
                    <a:gd name="connsiteY46" fmla="*/ 403572 h 450298"/>
                    <a:gd name="connsiteX47" fmla="*/ 661460 w 1131833"/>
                    <a:gd name="connsiteY47" fmla="*/ 394920 h 450298"/>
                    <a:gd name="connsiteX48" fmla="*/ 663191 w 1131833"/>
                    <a:gd name="connsiteY48" fmla="*/ 377614 h 450298"/>
                    <a:gd name="connsiteX49" fmla="*/ 656269 w 1131833"/>
                    <a:gd name="connsiteY49" fmla="*/ 360308 h 450298"/>
                    <a:gd name="connsiteX50" fmla="*/ 663191 w 1131833"/>
                    <a:gd name="connsiteY50" fmla="*/ 334349 h 450298"/>
                    <a:gd name="connsiteX51" fmla="*/ 652808 w 1131833"/>
                    <a:gd name="connsiteY51" fmla="*/ 315313 h 450298"/>
                    <a:gd name="connsiteX52" fmla="*/ 635502 w 1131833"/>
                    <a:gd name="connsiteY52" fmla="*/ 318774 h 450298"/>
                    <a:gd name="connsiteX53" fmla="*/ 600890 w 1131833"/>
                    <a:gd name="connsiteY53" fmla="*/ 294546 h 450298"/>
                    <a:gd name="connsiteX54" fmla="*/ 600890 w 1131833"/>
                    <a:gd name="connsiteY54" fmla="*/ 273779 h 450298"/>
                    <a:gd name="connsiteX55" fmla="*/ 583585 w 1131833"/>
                    <a:gd name="connsiteY55" fmla="*/ 273779 h 450298"/>
                    <a:gd name="connsiteX56" fmla="*/ 580123 w 1131833"/>
                    <a:gd name="connsiteY56" fmla="*/ 263396 h 450298"/>
                    <a:gd name="connsiteX57" fmla="*/ 578392 w 1131833"/>
                    <a:gd name="connsiteY57" fmla="*/ 253012 h 450298"/>
                    <a:gd name="connsiteX58" fmla="*/ 571470 w 1131833"/>
                    <a:gd name="connsiteY58" fmla="*/ 188981 h 450298"/>
                    <a:gd name="connsiteX59" fmla="*/ 564548 w 1131833"/>
                    <a:gd name="connsiteY59" fmla="*/ 176867 h 450298"/>
                    <a:gd name="connsiteX60" fmla="*/ 562818 w 1131833"/>
                    <a:gd name="connsiteY60" fmla="*/ 156100 h 450298"/>
                    <a:gd name="connsiteX61" fmla="*/ 523014 w 1131833"/>
                    <a:gd name="connsiteY61" fmla="*/ 152639 h 450298"/>
                    <a:gd name="connsiteX62" fmla="*/ 514361 w 1131833"/>
                    <a:gd name="connsiteY62" fmla="*/ 145716 h 450298"/>
                    <a:gd name="connsiteX63" fmla="*/ 410527 w 1131833"/>
                    <a:gd name="connsiteY63" fmla="*/ 182058 h 450298"/>
                    <a:gd name="connsiteX64" fmla="*/ 398412 w 1131833"/>
                    <a:gd name="connsiteY64" fmla="*/ 206287 h 450298"/>
                    <a:gd name="connsiteX65" fmla="*/ 394952 w 1131833"/>
                    <a:gd name="connsiteY65" fmla="*/ 237437 h 450298"/>
                    <a:gd name="connsiteX66" fmla="*/ 362070 w 1131833"/>
                    <a:gd name="connsiteY66" fmla="*/ 254743 h 450298"/>
                    <a:gd name="connsiteX67" fmla="*/ 349956 w 1131833"/>
                    <a:gd name="connsiteY67" fmla="*/ 259934 h 450298"/>
                    <a:gd name="connsiteX68" fmla="*/ 330920 w 1131833"/>
                    <a:gd name="connsiteY68" fmla="*/ 278971 h 450298"/>
                    <a:gd name="connsiteX69" fmla="*/ 336111 w 1131833"/>
                    <a:gd name="connsiteY69" fmla="*/ 304929 h 450298"/>
                    <a:gd name="connsiteX70" fmla="*/ 330920 w 1131833"/>
                    <a:gd name="connsiteY70" fmla="*/ 315313 h 450298"/>
                    <a:gd name="connsiteX71" fmla="*/ 336111 w 1131833"/>
                    <a:gd name="connsiteY71" fmla="*/ 330888 h 450298"/>
                    <a:gd name="connsiteX72" fmla="*/ 318806 w 1131833"/>
                    <a:gd name="connsiteY72" fmla="*/ 344733 h 450298"/>
                    <a:gd name="connsiteX73" fmla="*/ 313614 w 1131833"/>
                    <a:gd name="connsiteY73" fmla="*/ 325696 h 450298"/>
                    <a:gd name="connsiteX74" fmla="*/ 294577 w 1131833"/>
                    <a:gd name="connsiteY74" fmla="*/ 313582 h 450298"/>
                    <a:gd name="connsiteX75" fmla="*/ 285925 w 1131833"/>
                    <a:gd name="connsiteY75" fmla="*/ 320505 h 450298"/>
                    <a:gd name="connsiteX76" fmla="*/ 261697 w 1131833"/>
                    <a:gd name="connsiteY76" fmla="*/ 318774 h 450298"/>
                    <a:gd name="connsiteX77" fmla="*/ 244391 w 1131833"/>
                    <a:gd name="connsiteY77" fmla="*/ 334349 h 450298"/>
                    <a:gd name="connsiteX78" fmla="*/ 214971 w 1131833"/>
                    <a:gd name="connsiteY78" fmla="*/ 339541 h 450298"/>
                    <a:gd name="connsiteX79" fmla="*/ 190742 w 1131833"/>
                    <a:gd name="connsiteY79" fmla="*/ 336080 h 450298"/>
                    <a:gd name="connsiteX80" fmla="*/ 173438 w 1131833"/>
                    <a:gd name="connsiteY80" fmla="*/ 336080 h 450298"/>
                    <a:gd name="connsiteX81" fmla="*/ 150939 w 1131833"/>
                    <a:gd name="connsiteY81" fmla="*/ 363769 h 450298"/>
                    <a:gd name="connsiteX82" fmla="*/ 150939 w 1131833"/>
                    <a:gd name="connsiteY82" fmla="*/ 377614 h 450298"/>
                    <a:gd name="connsiteX83" fmla="*/ 138826 w 1131833"/>
                    <a:gd name="connsiteY83" fmla="*/ 381075 h 450298"/>
                    <a:gd name="connsiteX84" fmla="*/ 88639 w 1131833"/>
                    <a:gd name="connsiteY84" fmla="*/ 358577 h 450298"/>
                    <a:gd name="connsiteX85" fmla="*/ 100752 w 1131833"/>
                    <a:gd name="connsiteY85" fmla="*/ 339541 h 450298"/>
                    <a:gd name="connsiteX86" fmla="*/ 99022 w 1131833"/>
                    <a:gd name="connsiteY86" fmla="*/ 329158 h 450298"/>
                    <a:gd name="connsiteX87" fmla="*/ 109406 w 1131833"/>
                    <a:gd name="connsiteY87" fmla="*/ 310121 h 450298"/>
                    <a:gd name="connsiteX88" fmla="*/ 107674 w 1131833"/>
                    <a:gd name="connsiteY88" fmla="*/ 291085 h 450298"/>
                    <a:gd name="connsiteX89" fmla="*/ 99022 w 1131833"/>
                    <a:gd name="connsiteY89" fmla="*/ 291085 h 450298"/>
                    <a:gd name="connsiteX90" fmla="*/ 92100 w 1131833"/>
                    <a:gd name="connsiteY90" fmla="*/ 280701 h 450298"/>
                    <a:gd name="connsiteX91" fmla="*/ 83447 w 1131833"/>
                    <a:gd name="connsiteY91" fmla="*/ 280701 h 450298"/>
                    <a:gd name="connsiteX92" fmla="*/ 81716 w 1131833"/>
                    <a:gd name="connsiteY92" fmla="*/ 270318 h 450298"/>
                    <a:gd name="connsiteX93" fmla="*/ 66140 w 1131833"/>
                    <a:gd name="connsiteY93" fmla="*/ 268587 h 450298"/>
                    <a:gd name="connsiteX94" fmla="*/ 54027 w 1131833"/>
                    <a:gd name="connsiteY94" fmla="*/ 278971 h 450298"/>
                    <a:gd name="connsiteX95" fmla="*/ 12493 w 1131833"/>
                    <a:gd name="connsiteY95" fmla="*/ 261665 h 450298"/>
                    <a:gd name="connsiteX96" fmla="*/ 0 w 1131833"/>
                    <a:gd name="connsiteY96" fmla="*/ 270410 h 450298"/>
                    <a:gd name="connsiteX97" fmla="*/ 0 w 1131833"/>
                    <a:gd name="connsiteY97" fmla="*/ 121074 h 450298"/>
                    <a:gd name="connsiteX98" fmla="*/ 35856 w 1131833"/>
                    <a:gd name="connsiteY98" fmla="*/ 101154 h 450298"/>
                    <a:gd name="connsiteX99" fmla="*/ 42345 w 1131833"/>
                    <a:gd name="connsiteY99" fmla="*/ 92068 h 450298"/>
                    <a:gd name="connsiteX100" fmla="*/ 52730 w 1131833"/>
                    <a:gd name="connsiteY100" fmla="*/ 86877 h 450298"/>
                    <a:gd name="connsiteX101" fmla="*/ 85177 w 1131833"/>
                    <a:gd name="connsiteY101" fmla="*/ 57024 h 450298"/>
                    <a:gd name="connsiteX102" fmla="*/ 111137 w 1131833"/>
                    <a:gd name="connsiteY102" fmla="*/ 55726 h 450298"/>
                    <a:gd name="connsiteX103" fmla="*/ 164271 w 1131833"/>
                    <a:gd name="connsiteY103" fmla="*/ 0 h 450298"/>
                    <a:gd name="connsiteX104" fmla="*/ 166129 w 1131833"/>
                    <a:gd name="connsiteY104" fmla="*/ 0 h 450298"/>
                    <a:gd name="connsiteX105" fmla="*/ 191608 w 1131833"/>
                    <a:gd name="connsiteY105" fmla="*/ 1213 h 450298"/>
                    <a:gd name="connsiteX106" fmla="*/ 203290 w 1131833"/>
                    <a:gd name="connsiteY106" fmla="*/ 11596 h 450298"/>
                    <a:gd name="connsiteX107" fmla="*/ 356184 w 1131833"/>
                    <a:gd name="connsiteY107" fmla="*/ 91440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105" fmla="*/ 203290 w 1131833"/>
                    <a:gd name="connsiteY105" fmla="*/ 11596 h 450298"/>
                    <a:gd name="connsiteX106" fmla="*/ 356184 w 1131833"/>
                    <a:gd name="connsiteY106" fmla="*/ 91440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105" fmla="*/ 203290 w 1131833"/>
                    <a:gd name="connsiteY105" fmla="*/ 11596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  <a:gd name="connsiteX104" fmla="*/ 191608 w 1131833"/>
                    <a:gd name="connsiteY104" fmla="*/ 1213 h 450298"/>
                    <a:gd name="connsiteX0" fmla="*/ 1123410 w 1131833"/>
                    <a:gd name="connsiteY0" fmla="*/ 0 h 450298"/>
                    <a:gd name="connsiteX1" fmla="*/ 1117296 w 1131833"/>
                    <a:gd name="connsiteY1" fmla="*/ 73378 h 450298"/>
                    <a:gd name="connsiteX2" fmla="*/ 1131833 w 1131833"/>
                    <a:gd name="connsiteY2" fmla="*/ 127372 h 450298"/>
                    <a:gd name="connsiteX3" fmla="*/ 1131833 w 1131833"/>
                    <a:gd name="connsiteY3" fmla="*/ 146062 h 450298"/>
                    <a:gd name="connsiteX4" fmla="*/ 1127679 w 1131833"/>
                    <a:gd name="connsiteY4" fmla="*/ 164753 h 450298"/>
                    <a:gd name="connsiteX5" fmla="*/ 1129756 w 1131833"/>
                    <a:gd name="connsiteY5" fmla="*/ 191750 h 450298"/>
                    <a:gd name="connsiteX6" fmla="*/ 1127679 w 1131833"/>
                    <a:gd name="connsiteY6" fmla="*/ 218747 h 450298"/>
                    <a:gd name="connsiteX7" fmla="*/ 1124572 w 1131833"/>
                    <a:gd name="connsiteY7" fmla="*/ 223185 h 450298"/>
                    <a:gd name="connsiteX8" fmla="*/ 1102759 w 1131833"/>
                    <a:gd name="connsiteY8" fmla="*/ 220131 h 450298"/>
                    <a:gd name="connsiteX9" fmla="*/ 1090644 w 1131833"/>
                    <a:gd name="connsiteY9" fmla="*/ 221862 h 450298"/>
                    <a:gd name="connsiteX10" fmla="*/ 1075069 w 1131833"/>
                    <a:gd name="connsiteY10" fmla="*/ 214939 h 450298"/>
                    <a:gd name="connsiteX11" fmla="*/ 1066417 w 1131833"/>
                    <a:gd name="connsiteY11" fmla="*/ 204556 h 450298"/>
                    <a:gd name="connsiteX12" fmla="*/ 1064686 w 1131833"/>
                    <a:gd name="connsiteY12" fmla="*/ 175136 h 450298"/>
                    <a:gd name="connsiteX13" fmla="*/ 1049110 w 1131833"/>
                    <a:gd name="connsiteY13" fmla="*/ 171675 h 450298"/>
                    <a:gd name="connsiteX14" fmla="*/ 1035265 w 1131833"/>
                    <a:gd name="connsiteY14" fmla="*/ 149177 h 450298"/>
                    <a:gd name="connsiteX15" fmla="*/ 1019691 w 1131833"/>
                    <a:gd name="connsiteY15" fmla="*/ 130141 h 450298"/>
                    <a:gd name="connsiteX16" fmla="*/ 1004116 w 1131833"/>
                    <a:gd name="connsiteY16" fmla="*/ 119758 h 450298"/>
                    <a:gd name="connsiteX17" fmla="*/ 995463 w 1131833"/>
                    <a:gd name="connsiteY17" fmla="*/ 131872 h 450298"/>
                    <a:gd name="connsiteX18" fmla="*/ 993732 w 1131833"/>
                    <a:gd name="connsiteY18" fmla="*/ 164753 h 450298"/>
                    <a:gd name="connsiteX19" fmla="*/ 947007 w 1131833"/>
                    <a:gd name="connsiteY19" fmla="*/ 194172 h 450298"/>
                    <a:gd name="connsiteX20" fmla="*/ 902011 w 1131833"/>
                    <a:gd name="connsiteY20" fmla="*/ 197634 h 450298"/>
                    <a:gd name="connsiteX21" fmla="*/ 891628 w 1131833"/>
                    <a:gd name="connsiteY21" fmla="*/ 206287 h 450298"/>
                    <a:gd name="connsiteX22" fmla="*/ 889897 w 1131833"/>
                    <a:gd name="connsiteY22" fmla="*/ 244359 h 450298"/>
                    <a:gd name="connsiteX23" fmla="*/ 903741 w 1131833"/>
                    <a:gd name="connsiteY23" fmla="*/ 258204 h 450298"/>
                    <a:gd name="connsiteX24" fmla="*/ 903741 w 1131833"/>
                    <a:gd name="connsiteY24" fmla="*/ 294546 h 450298"/>
                    <a:gd name="connsiteX25" fmla="*/ 879514 w 1131833"/>
                    <a:gd name="connsiteY25" fmla="*/ 291085 h 450298"/>
                    <a:gd name="connsiteX26" fmla="*/ 862208 w 1131833"/>
                    <a:gd name="connsiteY26" fmla="*/ 296277 h 450298"/>
                    <a:gd name="connsiteX27" fmla="*/ 853555 w 1131833"/>
                    <a:gd name="connsiteY27" fmla="*/ 306660 h 450298"/>
                    <a:gd name="connsiteX28" fmla="*/ 858747 w 1131833"/>
                    <a:gd name="connsiteY28" fmla="*/ 337810 h 450298"/>
                    <a:gd name="connsiteX29" fmla="*/ 855285 w 1131833"/>
                    <a:gd name="connsiteY29" fmla="*/ 355116 h 450298"/>
                    <a:gd name="connsiteX30" fmla="*/ 844903 w 1131833"/>
                    <a:gd name="connsiteY30" fmla="*/ 358577 h 450298"/>
                    <a:gd name="connsiteX31" fmla="*/ 813751 w 1131833"/>
                    <a:gd name="connsiteY31" fmla="*/ 356847 h 450298"/>
                    <a:gd name="connsiteX32" fmla="*/ 801638 w 1131833"/>
                    <a:gd name="connsiteY32" fmla="*/ 370691 h 450298"/>
                    <a:gd name="connsiteX33" fmla="*/ 773948 w 1131833"/>
                    <a:gd name="connsiteY33" fmla="*/ 370691 h 450298"/>
                    <a:gd name="connsiteX34" fmla="*/ 779140 w 1131833"/>
                    <a:gd name="connsiteY34" fmla="*/ 401842 h 450298"/>
                    <a:gd name="connsiteX35" fmla="*/ 765295 w 1131833"/>
                    <a:gd name="connsiteY35" fmla="*/ 422609 h 450298"/>
                    <a:gd name="connsiteX36" fmla="*/ 754913 w 1131833"/>
                    <a:gd name="connsiteY36" fmla="*/ 424339 h 450298"/>
                    <a:gd name="connsiteX37" fmla="*/ 746259 w 1131833"/>
                    <a:gd name="connsiteY37" fmla="*/ 439915 h 450298"/>
                    <a:gd name="connsiteX38" fmla="*/ 734146 w 1131833"/>
                    <a:gd name="connsiteY38" fmla="*/ 439915 h 450298"/>
                    <a:gd name="connsiteX39" fmla="*/ 699534 w 1131833"/>
                    <a:gd name="connsiteY39" fmla="*/ 427801 h 450298"/>
                    <a:gd name="connsiteX40" fmla="*/ 689149 w 1131833"/>
                    <a:gd name="connsiteY40" fmla="*/ 429531 h 450298"/>
                    <a:gd name="connsiteX41" fmla="*/ 678767 w 1131833"/>
                    <a:gd name="connsiteY41" fmla="*/ 450298 h 450298"/>
                    <a:gd name="connsiteX42" fmla="*/ 663191 w 1131833"/>
                    <a:gd name="connsiteY42" fmla="*/ 450298 h 450298"/>
                    <a:gd name="connsiteX43" fmla="*/ 658000 w 1131833"/>
                    <a:gd name="connsiteY43" fmla="*/ 419148 h 450298"/>
                    <a:gd name="connsiteX44" fmla="*/ 644155 w 1131833"/>
                    <a:gd name="connsiteY44" fmla="*/ 413956 h 450298"/>
                    <a:gd name="connsiteX45" fmla="*/ 644155 w 1131833"/>
                    <a:gd name="connsiteY45" fmla="*/ 403572 h 450298"/>
                    <a:gd name="connsiteX46" fmla="*/ 661460 w 1131833"/>
                    <a:gd name="connsiteY46" fmla="*/ 394920 h 450298"/>
                    <a:gd name="connsiteX47" fmla="*/ 663191 w 1131833"/>
                    <a:gd name="connsiteY47" fmla="*/ 377614 h 450298"/>
                    <a:gd name="connsiteX48" fmla="*/ 656269 w 1131833"/>
                    <a:gd name="connsiteY48" fmla="*/ 360308 h 450298"/>
                    <a:gd name="connsiteX49" fmla="*/ 663191 w 1131833"/>
                    <a:gd name="connsiteY49" fmla="*/ 334349 h 450298"/>
                    <a:gd name="connsiteX50" fmla="*/ 652808 w 1131833"/>
                    <a:gd name="connsiteY50" fmla="*/ 315313 h 450298"/>
                    <a:gd name="connsiteX51" fmla="*/ 635502 w 1131833"/>
                    <a:gd name="connsiteY51" fmla="*/ 318774 h 450298"/>
                    <a:gd name="connsiteX52" fmla="*/ 600890 w 1131833"/>
                    <a:gd name="connsiteY52" fmla="*/ 294546 h 450298"/>
                    <a:gd name="connsiteX53" fmla="*/ 600890 w 1131833"/>
                    <a:gd name="connsiteY53" fmla="*/ 273779 h 450298"/>
                    <a:gd name="connsiteX54" fmla="*/ 583585 w 1131833"/>
                    <a:gd name="connsiteY54" fmla="*/ 273779 h 450298"/>
                    <a:gd name="connsiteX55" fmla="*/ 580123 w 1131833"/>
                    <a:gd name="connsiteY55" fmla="*/ 263396 h 450298"/>
                    <a:gd name="connsiteX56" fmla="*/ 578392 w 1131833"/>
                    <a:gd name="connsiteY56" fmla="*/ 253012 h 450298"/>
                    <a:gd name="connsiteX57" fmla="*/ 571470 w 1131833"/>
                    <a:gd name="connsiteY57" fmla="*/ 188981 h 450298"/>
                    <a:gd name="connsiteX58" fmla="*/ 564548 w 1131833"/>
                    <a:gd name="connsiteY58" fmla="*/ 176867 h 450298"/>
                    <a:gd name="connsiteX59" fmla="*/ 562818 w 1131833"/>
                    <a:gd name="connsiteY59" fmla="*/ 156100 h 450298"/>
                    <a:gd name="connsiteX60" fmla="*/ 523014 w 1131833"/>
                    <a:gd name="connsiteY60" fmla="*/ 152639 h 450298"/>
                    <a:gd name="connsiteX61" fmla="*/ 514361 w 1131833"/>
                    <a:gd name="connsiteY61" fmla="*/ 145716 h 450298"/>
                    <a:gd name="connsiteX62" fmla="*/ 410527 w 1131833"/>
                    <a:gd name="connsiteY62" fmla="*/ 182058 h 450298"/>
                    <a:gd name="connsiteX63" fmla="*/ 398412 w 1131833"/>
                    <a:gd name="connsiteY63" fmla="*/ 206287 h 450298"/>
                    <a:gd name="connsiteX64" fmla="*/ 394952 w 1131833"/>
                    <a:gd name="connsiteY64" fmla="*/ 237437 h 450298"/>
                    <a:gd name="connsiteX65" fmla="*/ 362070 w 1131833"/>
                    <a:gd name="connsiteY65" fmla="*/ 254743 h 450298"/>
                    <a:gd name="connsiteX66" fmla="*/ 349956 w 1131833"/>
                    <a:gd name="connsiteY66" fmla="*/ 259934 h 450298"/>
                    <a:gd name="connsiteX67" fmla="*/ 330920 w 1131833"/>
                    <a:gd name="connsiteY67" fmla="*/ 278971 h 450298"/>
                    <a:gd name="connsiteX68" fmla="*/ 336111 w 1131833"/>
                    <a:gd name="connsiteY68" fmla="*/ 304929 h 450298"/>
                    <a:gd name="connsiteX69" fmla="*/ 330920 w 1131833"/>
                    <a:gd name="connsiteY69" fmla="*/ 315313 h 450298"/>
                    <a:gd name="connsiteX70" fmla="*/ 336111 w 1131833"/>
                    <a:gd name="connsiteY70" fmla="*/ 330888 h 450298"/>
                    <a:gd name="connsiteX71" fmla="*/ 318806 w 1131833"/>
                    <a:gd name="connsiteY71" fmla="*/ 344733 h 450298"/>
                    <a:gd name="connsiteX72" fmla="*/ 313614 w 1131833"/>
                    <a:gd name="connsiteY72" fmla="*/ 325696 h 450298"/>
                    <a:gd name="connsiteX73" fmla="*/ 294577 w 1131833"/>
                    <a:gd name="connsiteY73" fmla="*/ 313582 h 450298"/>
                    <a:gd name="connsiteX74" fmla="*/ 285925 w 1131833"/>
                    <a:gd name="connsiteY74" fmla="*/ 320505 h 450298"/>
                    <a:gd name="connsiteX75" fmla="*/ 261697 w 1131833"/>
                    <a:gd name="connsiteY75" fmla="*/ 318774 h 450298"/>
                    <a:gd name="connsiteX76" fmla="*/ 244391 w 1131833"/>
                    <a:gd name="connsiteY76" fmla="*/ 334349 h 450298"/>
                    <a:gd name="connsiteX77" fmla="*/ 214971 w 1131833"/>
                    <a:gd name="connsiteY77" fmla="*/ 339541 h 450298"/>
                    <a:gd name="connsiteX78" fmla="*/ 190742 w 1131833"/>
                    <a:gd name="connsiteY78" fmla="*/ 336080 h 450298"/>
                    <a:gd name="connsiteX79" fmla="*/ 173438 w 1131833"/>
                    <a:gd name="connsiteY79" fmla="*/ 336080 h 450298"/>
                    <a:gd name="connsiteX80" fmla="*/ 150939 w 1131833"/>
                    <a:gd name="connsiteY80" fmla="*/ 363769 h 450298"/>
                    <a:gd name="connsiteX81" fmla="*/ 150939 w 1131833"/>
                    <a:gd name="connsiteY81" fmla="*/ 377614 h 450298"/>
                    <a:gd name="connsiteX82" fmla="*/ 138826 w 1131833"/>
                    <a:gd name="connsiteY82" fmla="*/ 381075 h 450298"/>
                    <a:gd name="connsiteX83" fmla="*/ 88639 w 1131833"/>
                    <a:gd name="connsiteY83" fmla="*/ 358577 h 450298"/>
                    <a:gd name="connsiteX84" fmla="*/ 100752 w 1131833"/>
                    <a:gd name="connsiteY84" fmla="*/ 339541 h 450298"/>
                    <a:gd name="connsiteX85" fmla="*/ 99022 w 1131833"/>
                    <a:gd name="connsiteY85" fmla="*/ 329158 h 450298"/>
                    <a:gd name="connsiteX86" fmla="*/ 109406 w 1131833"/>
                    <a:gd name="connsiteY86" fmla="*/ 310121 h 450298"/>
                    <a:gd name="connsiteX87" fmla="*/ 107674 w 1131833"/>
                    <a:gd name="connsiteY87" fmla="*/ 291085 h 450298"/>
                    <a:gd name="connsiteX88" fmla="*/ 99022 w 1131833"/>
                    <a:gd name="connsiteY88" fmla="*/ 291085 h 450298"/>
                    <a:gd name="connsiteX89" fmla="*/ 92100 w 1131833"/>
                    <a:gd name="connsiteY89" fmla="*/ 280701 h 450298"/>
                    <a:gd name="connsiteX90" fmla="*/ 83447 w 1131833"/>
                    <a:gd name="connsiteY90" fmla="*/ 280701 h 450298"/>
                    <a:gd name="connsiteX91" fmla="*/ 81716 w 1131833"/>
                    <a:gd name="connsiteY91" fmla="*/ 270318 h 450298"/>
                    <a:gd name="connsiteX92" fmla="*/ 66140 w 1131833"/>
                    <a:gd name="connsiteY92" fmla="*/ 268587 h 450298"/>
                    <a:gd name="connsiteX93" fmla="*/ 54027 w 1131833"/>
                    <a:gd name="connsiteY93" fmla="*/ 278971 h 450298"/>
                    <a:gd name="connsiteX94" fmla="*/ 12493 w 1131833"/>
                    <a:gd name="connsiteY94" fmla="*/ 261665 h 450298"/>
                    <a:gd name="connsiteX95" fmla="*/ 0 w 1131833"/>
                    <a:gd name="connsiteY95" fmla="*/ 270410 h 450298"/>
                    <a:gd name="connsiteX96" fmla="*/ 0 w 1131833"/>
                    <a:gd name="connsiteY96" fmla="*/ 121074 h 450298"/>
                    <a:gd name="connsiteX97" fmla="*/ 35856 w 1131833"/>
                    <a:gd name="connsiteY97" fmla="*/ 101154 h 450298"/>
                    <a:gd name="connsiteX98" fmla="*/ 42345 w 1131833"/>
                    <a:gd name="connsiteY98" fmla="*/ 92068 h 450298"/>
                    <a:gd name="connsiteX99" fmla="*/ 52730 w 1131833"/>
                    <a:gd name="connsiteY99" fmla="*/ 86877 h 450298"/>
                    <a:gd name="connsiteX100" fmla="*/ 85177 w 1131833"/>
                    <a:gd name="connsiteY100" fmla="*/ 57024 h 450298"/>
                    <a:gd name="connsiteX101" fmla="*/ 111137 w 1131833"/>
                    <a:gd name="connsiteY101" fmla="*/ 55726 h 450298"/>
                    <a:gd name="connsiteX102" fmla="*/ 164271 w 1131833"/>
                    <a:gd name="connsiteY102" fmla="*/ 0 h 450298"/>
                    <a:gd name="connsiteX103" fmla="*/ 166129 w 1131833"/>
                    <a:gd name="connsiteY103" fmla="*/ 0 h 450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1131833" h="450298">
                      <a:moveTo>
                        <a:pt x="1123410" y="0"/>
                      </a:moveTo>
                      <a:lnTo>
                        <a:pt x="1117296" y="73378"/>
                      </a:lnTo>
                      <a:lnTo>
                        <a:pt x="1131833" y="127372"/>
                      </a:lnTo>
                      <a:lnTo>
                        <a:pt x="1131833" y="146062"/>
                      </a:lnTo>
                      <a:lnTo>
                        <a:pt x="1127679" y="164753"/>
                      </a:lnTo>
                      <a:lnTo>
                        <a:pt x="1129756" y="191750"/>
                      </a:lnTo>
                      <a:lnTo>
                        <a:pt x="1127679" y="218747"/>
                      </a:lnTo>
                      <a:lnTo>
                        <a:pt x="1124572" y="223185"/>
                      </a:lnTo>
                      <a:lnTo>
                        <a:pt x="1102759" y="220131"/>
                      </a:lnTo>
                      <a:lnTo>
                        <a:pt x="1090644" y="221862"/>
                      </a:lnTo>
                      <a:lnTo>
                        <a:pt x="1075069" y="214939"/>
                      </a:lnTo>
                      <a:lnTo>
                        <a:pt x="1066417" y="204556"/>
                      </a:lnTo>
                      <a:lnTo>
                        <a:pt x="1064686" y="175136"/>
                      </a:lnTo>
                      <a:lnTo>
                        <a:pt x="1049110" y="171675"/>
                      </a:lnTo>
                      <a:lnTo>
                        <a:pt x="1035265" y="149177"/>
                      </a:lnTo>
                      <a:lnTo>
                        <a:pt x="1019691" y="130141"/>
                      </a:lnTo>
                      <a:lnTo>
                        <a:pt x="1004116" y="119758"/>
                      </a:lnTo>
                      <a:lnTo>
                        <a:pt x="995463" y="131872"/>
                      </a:lnTo>
                      <a:lnTo>
                        <a:pt x="993732" y="164753"/>
                      </a:lnTo>
                      <a:lnTo>
                        <a:pt x="947007" y="194172"/>
                      </a:lnTo>
                      <a:lnTo>
                        <a:pt x="902011" y="197634"/>
                      </a:lnTo>
                      <a:lnTo>
                        <a:pt x="891628" y="206287"/>
                      </a:lnTo>
                      <a:lnTo>
                        <a:pt x="889897" y="244359"/>
                      </a:lnTo>
                      <a:lnTo>
                        <a:pt x="903741" y="258204"/>
                      </a:lnTo>
                      <a:lnTo>
                        <a:pt x="903741" y="294546"/>
                      </a:lnTo>
                      <a:lnTo>
                        <a:pt x="879514" y="291085"/>
                      </a:lnTo>
                      <a:lnTo>
                        <a:pt x="862208" y="296277"/>
                      </a:lnTo>
                      <a:lnTo>
                        <a:pt x="853555" y="306660"/>
                      </a:lnTo>
                      <a:lnTo>
                        <a:pt x="858747" y="337810"/>
                      </a:lnTo>
                      <a:lnTo>
                        <a:pt x="855285" y="355116"/>
                      </a:lnTo>
                      <a:lnTo>
                        <a:pt x="844903" y="358577"/>
                      </a:lnTo>
                      <a:lnTo>
                        <a:pt x="813751" y="356847"/>
                      </a:lnTo>
                      <a:lnTo>
                        <a:pt x="801638" y="370691"/>
                      </a:lnTo>
                      <a:lnTo>
                        <a:pt x="773948" y="370691"/>
                      </a:lnTo>
                      <a:lnTo>
                        <a:pt x="779140" y="401842"/>
                      </a:lnTo>
                      <a:lnTo>
                        <a:pt x="765295" y="422609"/>
                      </a:lnTo>
                      <a:lnTo>
                        <a:pt x="754913" y="424339"/>
                      </a:lnTo>
                      <a:lnTo>
                        <a:pt x="746259" y="439915"/>
                      </a:lnTo>
                      <a:lnTo>
                        <a:pt x="734146" y="439915"/>
                      </a:lnTo>
                      <a:lnTo>
                        <a:pt x="699534" y="427801"/>
                      </a:lnTo>
                      <a:lnTo>
                        <a:pt x="689149" y="429531"/>
                      </a:lnTo>
                      <a:lnTo>
                        <a:pt x="678767" y="450298"/>
                      </a:lnTo>
                      <a:lnTo>
                        <a:pt x="663191" y="450298"/>
                      </a:lnTo>
                      <a:lnTo>
                        <a:pt x="658000" y="419148"/>
                      </a:lnTo>
                      <a:lnTo>
                        <a:pt x="644155" y="413956"/>
                      </a:lnTo>
                      <a:lnTo>
                        <a:pt x="644155" y="403572"/>
                      </a:lnTo>
                      <a:lnTo>
                        <a:pt x="661460" y="394920"/>
                      </a:lnTo>
                      <a:lnTo>
                        <a:pt x="663191" y="377614"/>
                      </a:lnTo>
                      <a:lnTo>
                        <a:pt x="656269" y="360308"/>
                      </a:lnTo>
                      <a:lnTo>
                        <a:pt x="663191" y="334349"/>
                      </a:lnTo>
                      <a:lnTo>
                        <a:pt x="652808" y="315313"/>
                      </a:lnTo>
                      <a:lnTo>
                        <a:pt x="635502" y="318774"/>
                      </a:lnTo>
                      <a:lnTo>
                        <a:pt x="600890" y="294546"/>
                      </a:lnTo>
                      <a:lnTo>
                        <a:pt x="600890" y="273779"/>
                      </a:lnTo>
                      <a:lnTo>
                        <a:pt x="583585" y="273779"/>
                      </a:lnTo>
                      <a:lnTo>
                        <a:pt x="580123" y="263396"/>
                      </a:lnTo>
                      <a:lnTo>
                        <a:pt x="578392" y="253012"/>
                      </a:lnTo>
                      <a:lnTo>
                        <a:pt x="571470" y="188981"/>
                      </a:lnTo>
                      <a:lnTo>
                        <a:pt x="564548" y="176867"/>
                      </a:lnTo>
                      <a:lnTo>
                        <a:pt x="562818" y="156100"/>
                      </a:lnTo>
                      <a:lnTo>
                        <a:pt x="523014" y="152639"/>
                      </a:lnTo>
                      <a:lnTo>
                        <a:pt x="514361" y="145716"/>
                      </a:lnTo>
                      <a:lnTo>
                        <a:pt x="410527" y="182058"/>
                      </a:lnTo>
                      <a:lnTo>
                        <a:pt x="398412" y="206287"/>
                      </a:lnTo>
                      <a:lnTo>
                        <a:pt x="394952" y="237437"/>
                      </a:lnTo>
                      <a:lnTo>
                        <a:pt x="362070" y="254743"/>
                      </a:lnTo>
                      <a:lnTo>
                        <a:pt x="349956" y="259934"/>
                      </a:lnTo>
                      <a:lnTo>
                        <a:pt x="330920" y="278971"/>
                      </a:lnTo>
                      <a:lnTo>
                        <a:pt x="336111" y="304929"/>
                      </a:lnTo>
                      <a:lnTo>
                        <a:pt x="330920" y="315313"/>
                      </a:lnTo>
                      <a:lnTo>
                        <a:pt x="336111" y="330888"/>
                      </a:lnTo>
                      <a:lnTo>
                        <a:pt x="318806" y="344733"/>
                      </a:lnTo>
                      <a:lnTo>
                        <a:pt x="313614" y="325696"/>
                      </a:lnTo>
                      <a:lnTo>
                        <a:pt x="294577" y="313582"/>
                      </a:lnTo>
                      <a:lnTo>
                        <a:pt x="285925" y="320505"/>
                      </a:lnTo>
                      <a:lnTo>
                        <a:pt x="261697" y="318774"/>
                      </a:lnTo>
                      <a:lnTo>
                        <a:pt x="244391" y="334349"/>
                      </a:lnTo>
                      <a:lnTo>
                        <a:pt x="214971" y="339541"/>
                      </a:lnTo>
                      <a:lnTo>
                        <a:pt x="190742" y="336080"/>
                      </a:lnTo>
                      <a:lnTo>
                        <a:pt x="173438" y="336080"/>
                      </a:lnTo>
                      <a:lnTo>
                        <a:pt x="150939" y="363769"/>
                      </a:lnTo>
                      <a:lnTo>
                        <a:pt x="150939" y="377614"/>
                      </a:lnTo>
                      <a:lnTo>
                        <a:pt x="138826" y="381075"/>
                      </a:lnTo>
                      <a:lnTo>
                        <a:pt x="88639" y="358577"/>
                      </a:lnTo>
                      <a:lnTo>
                        <a:pt x="100752" y="339541"/>
                      </a:lnTo>
                      <a:lnTo>
                        <a:pt x="99022" y="329158"/>
                      </a:lnTo>
                      <a:lnTo>
                        <a:pt x="109406" y="310121"/>
                      </a:lnTo>
                      <a:lnTo>
                        <a:pt x="107674" y="291085"/>
                      </a:lnTo>
                      <a:lnTo>
                        <a:pt x="99022" y="291085"/>
                      </a:lnTo>
                      <a:lnTo>
                        <a:pt x="92100" y="280701"/>
                      </a:lnTo>
                      <a:lnTo>
                        <a:pt x="83447" y="280701"/>
                      </a:lnTo>
                      <a:lnTo>
                        <a:pt x="81716" y="270318"/>
                      </a:lnTo>
                      <a:lnTo>
                        <a:pt x="66140" y="268587"/>
                      </a:lnTo>
                      <a:lnTo>
                        <a:pt x="54027" y="278971"/>
                      </a:lnTo>
                      <a:lnTo>
                        <a:pt x="12493" y="261665"/>
                      </a:lnTo>
                      <a:lnTo>
                        <a:pt x="0" y="270410"/>
                      </a:lnTo>
                      <a:lnTo>
                        <a:pt x="0" y="121074"/>
                      </a:lnTo>
                      <a:lnTo>
                        <a:pt x="35856" y="101154"/>
                      </a:lnTo>
                      <a:lnTo>
                        <a:pt x="42345" y="92068"/>
                      </a:lnTo>
                      <a:lnTo>
                        <a:pt x="52730" y="86877"/>
                      </a:lnTo>
                      <a:lnTo>
                        <a:pt x="85177" y="57024"/>
                      </a:lnTo>
                      <a:lnTo>
                        <a:pt x="111137" y="55726"/>
                      </a:lnTo>
                      <a:lnTo>
                        <a:pt x="164271" y="0"/>
                      </a:lnTo>
                      <a:lnTo>
                        <a:pt x="166129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D1EF0797-8A5A-B6F8-445A-4EE9A7F92A70}"/>
                    </a:ext>
                  </a:extLst>
                </p:cNvPr>
                <p:cNvSpPr/>
                <p:nvPr/>
              </p:nvSpPr>
              <p:spPr>
                <a:xfrm>
                  <a:off x="1925640" y="844796"/>
                  <a:ext cx="807488" cy="992331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837BEC9D-D4FC-5F7D-9891-F4106A79BEF9}"/>
                    </a:ext>
                  </a:extLst>
                </p:cNvPr>
                <p:cNvSpPr/>
                <p:nvPr/>
              </p:nvSpPr>
              <p:spPr>
                <a:xfrm>
                  <a:off x="2284563" y="1938868"/>
                  <a:ext cx="930359" cy="1231480"/>
                </a:xfrm>
                <a:custGeom>
                  <a:avLst/>
                  <a:gdLst>
                    <a:gd name="connsiteX0" fmla="*/ 556008 w 3516632"/>
                    <a:gd name="connsiteY0" fmla="*/ 2706116 h 4518660"/>
                    <a:gd name="connsiteX1" fmla="*/ 556920 w 3516632"/>
                    <a:gd name="connsiteY1" fmla="*/ 2709304 h 4518660"/>
                    <a:gd name="connsiteX2" fmla="*/ 537212 w 3516632"/>
                    <a:gd name="connsiteY2" fmla="*/ 2735580 h 4518660"/>
                    <a:gd name="connsiteX3" fmla="*/ 438152 w 3516632"/>
                    <a:gd name="connsiteY3" fmla="*/ 2735580 h 4518660"/>
                    <a:gd name="connsiteX4" fmla="*/ 213360 w 3516632"/>
                    <a:gd name="connsiteY4" fmla="*/ 0 h 4518660"/>
                    <a:gd name="connsiteX5" fmla="*/ 281940 w 3516632"/>
                    <a:gd name="connsiteY5" fmla="*/ 152400 h 4518660"/>
                    <a:gd name="connsiteX6" fmla="*/ 358140 w 3516632"/>
                    <a:gd name="connsiteY6" fmla="*/ 243840 h 4518660"/>
                    <a:gd name="connsiteX7" fmla="*/ 449580 w 3516632"/>
                    <a:gd name="connsiteY7" fmla="*/ 304800 h 4518660"/>
                    <a:gd name="connsiteX8" fmla="*/ 510540 w 3516632"/>
                    <a:gd name="connsiteY8" fmla="*/ 472440 h 4518660"/>
                    <a:gd name="connsiteX9" fmla="*/ 624840 w 3516632"/>
                    <a:gd name="connsiteY9" fmla="*/ 502920 h 4518660"/>
                    <a:gd name="connsiteX10" fmla="*/ 632460 w 3516632"/>
                    <a:gd name="connsiteY10" fmla="*/ 609600 h 4518660"/>
                    <a:gd name="connsiteX11" fmla="*/ 830580 w 3516632"/>
                    <a:gd name="connsiteY11" fmla="*/ 746760 h 4518660"/>
                    <a:gd name="connsiteX12" fmla="*/ 883920 w 3516632"/>
                    <a:gd name="connsiteY12" fmla="*/ 723900 h 4518660"/>
                    <a:gd name="connsiteX13" fmla="*/ 1059180 w 3516632"/>
                    <a:gd name="connsiteY13" fmla="*/ 822960 h 4518660"/>
                    <a:gd name="connsiteX14" fmla="*/ 1135380 w 3516632"/>
                    <a:gd name="connsiteY14" fmla="*/ 822960 h 4518660"/>
                    <a:gd name="connsiteX15" fmla="*/ 1219200 w 3516632"/>
                    <a:gd name="connsiteY15" fmla="*/ 845820 h 4518660"/>
                    <a:gd name="connsiteX16" fmla="*/ 1295400 w 3516632"/>
                    <a:gd name="connsiteY16" fmla="*/ 975360 h 4518660"/>
                    <a:gd name="connsiteX17" fmla="*/ 1440180 w 3516632"/>
                    <a:gd name="connsiteY17" fmla="*/ 906780 h 4518660"/>
                    <a:gd name="connsiteX18" fmla="*/ 1501140 w 3516632"/>
                    <a:gd name="connsiteY18" fmla="*/ 914400 h 4518660"/>
                    <a:gd name="connsiteX19" fmla="*/ 1584960 w 3516632"/>
                    <a:gd name="connsiteY19" fmla="*/ 914400 h 4518660"/>
                    <a:gd name="connsiteX20" fmla="*/ 1653540 w 3516632"/>
                    <a:gd name="connsiteY20" fmla="*/ 861060 h 4518660"/>
                    <a:gd name="connsiteX21" fmla="*/ 1706880 w 3516632"/>
                    <a:gd name="connsiteY21" fmla="*/ 861060 h 4518660"/>
                    <a:gd name="connsiteX22" fmla="*/ 1760220 w 3516632"/>
                    <a:gd name="connsiteY22" fmla="*/ 883920 h 4518660"/>
                    <a:gd name="connsiteX23" fmla="*/ 1866900 w 3516632"/>
                    <a:gd name="connsiteY23" fmla="*/ 883920 h 4518660"/>
                    <a:gd name="connsiteX24" fmla="*/ 1920240 w 3516632"/>
                    <a:gd name="connsiteY24" fmla="*/ 762000 h 4518660"/>
                    <a:gd name="connsiteX25" fmla="*/ 2065020 w 3516632"/>
                    <a:gd name="connsiteY25" fmla="*/ 731520 h 4518660"/>
                    <a:gd name="connsiteX26" fmla="*/ 2164080 w 3516632"/>
                    <a:gd name="connsiteY26" fmla="*/ 731520 h 4518660"/>
                    <a:gd name="connsiteX27" fmla="*/ 2232660 w 3516632"/>
                    <a:gd name="connsiteY27" fmla="*/ 662940 h 4518660"/>
                    <a:gd name="connsiteX28" fmla="*/ 2331720 w 3516632"/>
                    <a:gd name="connsiteY28" fmla="*/ 739140 h 4518660"/>
                    <a:gd name="connsiteX29" fmla="*/ 2331720 w 3516632"/>
                    <a:gd name="connsiteY29" fmla="*/ 647700 h 4518660"/>
                    <a:gd name="connsiteX30" fmla="*/ 2385060 w 3516632"/>
                    <a:gd name="connsiteY30" fmla="*/ 548640 h 4518660"/>
                    <a:gd name="connsiteX31" fmla="*/ 2659380 w 3516632"/>
                    <a:gd name="connsiteY31" fmla="*/ 723900 h 4518660"/>
                    <a:gd name="connsiteX32" fmla="*/ 2773680 w 3516632"/>
                    <a:gd name="connsiteY32" fmla="*/ 914400 h 4518660"/>
                    <a:gd name="connsiteX33" fmla="*/ 2872740 w 3516632"/>
                    <a:gd name="connsiteY33" fmla="*/ 937260 h 4518660"/>
                    <a:gd name="connsiteX34" fmla="*/ 2987040 w 3516632"/>
                    <a:gd name="connsiteY34" fmla="*/ 982980 h 4518660"/>
                    <a:gd name="connsiteX35" fmla="*/ 3025140 w 3516632"/>
                    <a:gd name="connsiteY35" fmla="*/ 1066800 h 4518660"/>
                    <a:gd name="connsiteX36" fmla="*/ 3040380 w 3516632"/>
                    <a:gd name="connsiteY36" fmla="*/ 1135380 h 4518660"/>
                    <a:gd name="connsiteX37" fmla="*/ 3284220 w 3516632"/>
                    <a:gd name="connsiteY37" fmla="*/ 1333500 h 4518660"/>
                    <a:gd name="connsiteX38" fmla="*/ 3352800 w 3516632"/>
                    <a:gd name="connsiteY38" fmla="*/ 1348740 h 4518660"/>
                    <a:gd name="connsiteX39" fmla="*/ 3459480 w 3516632"/>
                    <a:gd name="connsiteY39" fmla="*/ 1348740 h 4518660"/>
                    <a:gd name="connsiteX40" fmla="*/ 3433572 w 3516632"/>
                    <a:gd name="connsiteY40" fmla="*/ 1333194 h 4518660"/>
                    <a:gd name="connsiteX41" fmla="*/ 3463292 w 3516632"/>
                    <a:gd name="connsiteY41" fmla="*/ 1341120 h 4518660"/>
                    <a:gd name="connsiteX42" fmla="*/ 3516632 w 3516632"/>
                    <a:gd name="connsiteY42" fmla="*/ 1371600 h 4518660"/>
                    <a:gd name="connsiteX43" fmla="*/ 3493772 w 3516632"/>
                    <a:gd name="connsiteY43" fmla="*/ 1478280 h 4518660"/>
                    <a:gd name="connsiteX44" fmla="*/ 3463292 w 3516632"/>
                    <a:gd name="connsiteY44" fmla="*/ 1516380 h 4518660"/>
                    <a:gd name="connsiteX45" fmla="*/ 3425192 w 3516632"/>
                    <a:gd name="connsiteY45" fmla="*/ 1516380 h 4518660"/>
                    <a:gd name="connsiteX46" fmla="*/ 3387092 w 3516632"/>
                    <a:gd name="connsiteY46" fmla="*/ 1455420 h 4518660"/>
                    <a:gd name="connsiteX47" fmla="*/ 3333752 w 3516632"/>
                    <a:gd name="connsiteY47" fmla="*/ 1455420 h 4518660"/>
                    <a:gd name="connsiteX48" fmla="*/ 3265172 w 3516632"/>
                    <a:gd name="connsiteY48" fmla="*/ 1470660 h 4518660"/>
                    <a:gd name="connsiteX49" fmla="*/ 3188972 w 3516632"/>
                    <a:gd name="connsiteY49" fmla="*/ 1524000 h 4518660"/>
                    <a:gd name="connsiteX50" fmla="*/ 3082292 w 3516632"/>
                    <a:gd name="connsiteY50" fmla="*/ 1546860 h 4518660"/>
                    <a:gd name="connsiteX51" fmla="*/ 3059432 w 3516632"/>
                    <a:gd name="connsiteY51" fmla="*/ 1524000 h 4518660"/>
                    <a:gd name="connsiteX52" fmla="*/ 2952752 w 3516632"/>
                    <a:gd name="connsiteY52" fmla="*/ 1516380 h 4518660"/>
                    <a:gd name="connsiteX53" fmla="*/ 2777492 w 3516632"/>
                    <a:gd name="connsiteY53" fmla="*/ 1577340 h 4518660"/>
                    <a:gd name="connsiteX54" fmla="*/ 2602232 w 3516632"/>
                    <a:gd name="connsiteY54" fmla="*/ 1722120 h 4518660"/>
                    <a:gd name="connsiteX55" fmla="*/ 2289812 w 3516632"/>
                    <a:gd name="connsiteY55" fmla="*/ 2065020 h 4518660"/>
                    <a:gd name="connsiteX56" fmla="*/ 2145032 w 3516632"/>
                    <a:gd name="connsiteY56" fmla="*/ 2263140 h 4518660"/>
                    <a:gd name="connsiteX57" fmla="*/ 2045972 w 3516632"/>
                    <a:gd name="connsiteY57" fmla="*/ 2613660 h 4518660"/>
                    <a:gd name="connsiteX58" fmla="*/ 2045972 w 3516632"/>
                    <a:gd name="connsiteY58" fmla="*/ 2880360 h 4518660"/>
                    <a:gd name="connsiteX59" fmla="*/ 2122172 w 3516632"/>
                    <a:gd name="connsiteY59" fmla="*/ 2994660 h 4518660"/>
                    <a:gd name="connsiteX60" fmla="*/ 2076452 w 3516632"/>
                    <a:gd name="connsiteY60" fmla="*/ 3063240 h 4518660"/>
                    <a:gd name="connsiteX61" fmla="*/ 2053592 w 3516632"/>
                    <a:gd name="connsiteY61" fmla="*/ 3307080 h 4518660"/>
                    <a:gd name="connsiteX62" fmla="*/ 2007872 w 3516632"/>
                    <a:gd name="connsiteY62" fmla="*/ 3444240 h 4518660"/>
                    <a:gd name="connsiteX63" fmla="*/ 1901192 w 3516632"/>
                    <a:gd name="connsiteY63" fmla="*/ 3451860 h 4518660"/>
                    <a:gd name="connsiteX64" fmla="*/ 1863092 w 3516632"/>
                    <a:gd name="connsiteY64" fmla="*/ 3535680 h 4518660"/>
                    <a:gd name="connsiteX65" fmla="*/ 1741172 w 3516632"/>
                    <a:gd name="connsiteY65" fmla="*/ 3573780 h 4518660"/>
                    <a:gd name="connsiteX66" fmla="*/ 1703072 w 3516632"/>
                    <a:gd name="connsiteY66" fmla="*/ 3627120 h 4518660"/>
                    <a:gd name="connsiteX67" fmla="*/ 1619252 w 3516632"/>
                    <a:gd name="connsiteY67" fmla="*/ 3634740 h 4518660"/>
                    <a:gd name="connsiteX68" fmla="*/ 1588772 w 3516632"/>
                    <a:gd name="connsiteY68" fmla="*/ 3688080 h 4518660"/>
                    <a:gd name="connsiteX69" fmla="*/ 1474472 w 3516632"/>
                    <a:gd name="connsiteY69" fmla="*/ 3710940 h 4518660"/>
                    <a:gd name="connsiteX70" fmla="*/ 1443992 w 3516632"/>
                    <a:gd name="connsiteY70" fmla="*/ 3680460 h 4518660"/>
                    <a:gd name="connsiteX71" fmla="*/ 1329692 w 3516632"/>
                    <a:gd name="connsiteY71" fmla="*/ 3665220 h 4518660"/>
                    <a:gd name="connsiteX72" fmla="*/ 1169672 w 3516632"/>
                    <a:gd name="connsiteY72" fmla="*/ 3710940 h 4518660"/>
                    <a:gd name="connsiteX73" fmla="*/ 1169672 w 3516632"/>
                    <a:gd name="connsiteY73" fmla="*/ 3802380 h 4518660"/>
                    <a:gd name="connsiteX74" fmla="*/ 1062992 w 3516632"/>
                    <a:gd name="connsiteY74" fmla="*/ 3909060 h 4518660"/>
                    <a:gd name="connsiteX75" fmla="*/ 918212 w 3516632"/>
                    <a:gd name="connsiteY75" fmla="*/ 3954780 h 4518660"/>
                    <a:gd name="connsiteX76" fmla="*/ 765812 w 3516632"/>
                    <a:gd name="connsiteY76" fmla="*/ 4130040 h 4518660"/>
                    <a:gd name="connsiteX77" fmla="*/ 727712 w 3516632"/>
                    <a:gd name="connsiteY77" fmla="*/ 4366260 h 4518660"/>
                    <a:gd name="connsiteX78" fmla="*/ 628652 w 3516632"/>
                    <a:gd name="connsiteY78" fmla="*/ 4503420 h 4518660"/>
                    <a:gd name="connsiteX79" fmla="*/ 506732 w 3516632"/>
                    <a:gd name="connsiteY79" fmla="*/ 4518660 h 4518660"/>
                    <a:gd name="connsiteX80" fmla="*/ 300992 w 3516632"/>
                    <a:gd name="connsiteY80" fmla="*/ 4465320 h 4518660"/>
                    <a:gd name="connsiteX81" fmla="*/ 300992 w 3516632"/>
                    <a:gd name="connsiteY81" fmla="*/ 4358640 h 4518660"/>
                    <a:gd name="connsiteX82" fmla="*/ 163832 w 3516632"/>
                    <a:gd name="connsiteY82" fmla="*/ 4312920 h 4518660"/>
                    <a:gd name="connsiteX83" fmla="*/ 102872 w 3516632"/>
                    <a:gd name="connsiteY83" fmla="*/ 4267200 h 4518660"/>
                    <a:gd name="connsiteX84" fmla="*/ 102872 w 3516632"/>
                    <a:gd name="connsiteY84" fmla="*/ 4221480 h 4518660"/>
                    <a:gd name="connsiteX85" fmla="*/ 201932 w 3516632"/>
                    <a:gd name="connsiteY85" fmla="*/ 4229100 h 4518660"/>
                    <a:gd name="connsiteX86" fmla="*/ 278132 w 3516632"/>
                    <a:gd name="connsiteY86" fmla="*/ 4206240 h 4518660"/>
                    <a:gd name="connsiteX87" fmla="*/ 308612 w 3516632"/>
                    <a:gd name="connsiteY87" fmla="*/ 4175760 h 4518660"/>
                    <a:gd name="connsiteX88" fmla="*/ 400052 w 3516632"/>
                    <a:gd name="connsiteY88" fmla="*/ 4175760 h 4518660"/>
                    <a:gd name="connsiteX89" fmla="*/ 400052 w 3516632"/>
                    <a:gd name="connsiteY89" fmla="*/ 4099560 h 4518660"/>
                    <a:gd name="connsiteX90" fmla="*/ 308612 w 3516632"/>
                    <a:gd name="connsiteY90" fmla="*/ 4000500 h 4518660"/>
                    <a:gd name="connsiteX91" fmla="*/ 300992 w 3516632"/>
                    <a:gd name="connsiteY91" fmla="*/ 3886200 h 4518660"/>
                    <a:gd name="connsiteX92" fmla="*/ 339092 w 3516632"/>
                    <a:gd name="connsiteY92" fmla="*/ 3802380 h 4518660"/>
                    <a:gd name="connsiteX93" fmla="*/ 300992 w 3516632"/>
                    <a:gd name="connsiteY93" fmla="*/ 3733800 h 4518660"/>
                    <a:gd name="connsiteX94" fmla="*/ 316232 w 3516632"/>
                    <a:gd name="connsiteY94" fmla="*/ 3657600 h 4518660"/>
                    <a:gd name="connsiteX95" fmla="*/ 308612 w 3516632"/>
                    <a:gd name="connsiteY95" fmla="*/ 3611880 h 4518660"/>
                    <a:gd name="connsiteX96" fmla="*/ 285752 w 3516632"/>
                    <a:gd name="connsiteY96" fmla="*/ 3489960 h 4518660"/>
                    <a:gd name="connsiteX97" fmla="*/ 308612 w 3516632"/>
                    <a:gd name="connsiteY97" fmla="*/ 3368040 h 4518660"/>
                    <a:gd name="connsiteX98" fmla="*/ 438152 w 3516632"/>
                    <a:gd name="connsiteY98" fmla="*/ 3307080 h 4518660"/>
                    <a:gd name="connsiteX99" fmla="*/ 430532 w 3516632"/>
                    <a:gd name="connsiteY99" fmla="*/ 3200400 h 4518660"/>
                    <a:gd name="connsiteX100" fmla="*/ 377192 w 3516632"/>
                    <a:gd name="connsiteY100" fmla="*/ 3108960 h 4518660"/>
                    <a:gd name="connsiteX101" fmla="*/ 377192 w 3516632"/>
                    <a:gd name="connsiteY101" fmla="*/ 3055620 h 4518660"/>
                    <a:gd name="connsiteX102" fmla="*/ 262892 w 3516632"/>
                    <a:gd name="connsiteY102" fmla="*/ 2979420 h 4518660"/>
                    <a:gd name="connsiteX103" fmla="*/ 300992 w 3516632"/>
                    <a:gd name="connsiteY103" fmla="*/ 2903220 h 4518660"/>
                    <a:gd name="connsiteX104" fmla="*/ 316232 w 3516632"/>
                    <a:gd name="connsiteY104" fmla="*/ 2849880 h 4518660"/>
                    <a:gd name="connsiteX105" fmla="*/ 407672 w 3516632"/>
                    <a:gd name="connsiteY105" fmla="*/ 2735580 h 4518660"/>
                    <a:gd name="connsiteX106" fmla="*/ 438152 w 3516632"/>
                    <a:gd name="connsiteY106" fmla="*/ 2735580 h 4518660"/>
                    <a:gd name="connsiteX107" fmla="*/ 544832 w 3516632"/>
                    <a:gd name="connsiteY107" fmla="*/ 2743200 h 4518660"/>
                    <a:gd name="connsiteX108" fmla="*/ 560072 w 3516632"/>
                    <a:gd name="connsiteY108" fmla="*/ 2720340 h 4518660"/>
                    <a:gd name="connsiteX109" fmla="*/ 556920 w 3516632"/>
                    <a:gd name="connsiteY109" fmla="*/ 2709304 h 4518660"/>
                    <a:gd name="connsiteX110" fmla="*/ 560072 w 3516632"/>
                    <a:gd name="connsiteY110" fmla="*/ 2705100 h 4518660"/>
                    <a:gd name="connsiteX111" fmla="*/ 556008 w 3516632"/>
                    <a:gd name="connsiteY111" fmla="*/ 2706116 h 4518660"/>
                    <a:gd name="connsiteX112" fmla="*/ 544832 w 3516632"/>
                    <a:gd name="connsiteY112" fmla="*/ 2667000 h 4518660"/>
                    <a:gd name="connsiteX113" fmla="*/ 537212 w 3516632"/>
                    <a:gd name="connsiteY113" fmla="*/ 2567940 h 4518660"/>
                    <a:gd name="connsiteX114" fmla="*/ 575312 w 3516632"/>
                    <a:gd name="connsiteY114" fmla="*/ 2499360 h 4518660"/>
                    <a:gd name="connsiteX115" fmla="*/ 735332 w 3516632"/>
                    <a:gd name="connsiteY115" fmla="*/ 2476500 h 4518660"/>
                    <a:gd name="connsiteX116" fmla="*/ 781052 w 3516632"/>
                    <a:gd name="connsiteY116" fmla="*/ 2400300 h 4518660"/>
                    <a:gd name="connsiteX117" fmla="*/ 826772 w 3516632"/>
                    <a:gd name="connsiteY117" fmla="*/ 2400300 h 4518660"/>
                    <a:gd name="connsiteX118" fmla="*/ 941072 w 3516632"/>
                    <a:gd name="connsiteY118" fmla="*/ 2316480 h 4518660"/>
                    <a:gd name="connsiteX119" fmla="*/ 956312 w 3516632"/>
                    <a:gd name="connsiteY119" fmla="*/ 2240280 h 4518660"/>
                    <a:gd name="connsiteX120" fmla="*/ 994412 w 3516632"/>
                    <a:gd name="connsiteY120" fmla="*/ 2179320 h 4518660"/>
                    <a:gd name="connsiteX121" fmla="*/ 1032512 w 3516632"/>
                    <a:gd name="connsiteY121" fmla="*/ 2087880 h 4518660"/>
                    <a:gd name="connsiteX122" fmla="*/ 1116332 w 3516632"/>
                    <a:gd name="connsiteY122" fmla="*/ 2087880 h 4518660"/>
                    <a:gd name="connsiteX123" fmla="*/ 1123952 w 3516632"/>
                    <a:gd name="connsiteY123" fmla="*/ 2019300 h 4518660"/>
                    <a:gd name="connsiteX124" fmla="*/ 1177292 w 3516632"/>
                    <a:gd name="connsiteY124" fmla="*/ 2019300 h 4518660"/>
                    <a:gd name="connsiteX125" fmla="*/ 1177292 w 3516632"/>
                    <a:gd name="connsiteY125" fmla="*/ 1935480 h 4518660"/>
                    <a:gd name="connsiteX126" fmla="*/ 1047752 w 3516632"/>
                    <a:gd name="connsiteY126" fmla="*/ 1844040 h 4518660"/>
                    <a:gd name="connsiteX127" fmla="*/ 895352 w 3516632"/>
                    <a:gd name="connsiteY127" fmla="*/ 1691640 h 4518660"/>
                    <a:gd name="connsiteX128" fmla="*/ 796292 w 3516632"/>
                    <a:gd name="connsiteY128" fmla="*/ 1668780 h 4518660"/>
                    <a:gd name="connsiteX129" fmla="*/ 765812 w 3516632"/>
                    <a:gd name="connsiteY129" fmla="*/ 1600200 h 4518660"/>
                    <a:gd name="connsiteX130" fmla="*/ 636272 w 3516632"/>
                    <a:gd name="connsiteY130" fmla="*/ 1607820 h 4518660"/>
                    <a:gd name="connsiteX131" fmla="*/ 605792 w 3516632"/>
                    <a:gd name="connsiteY131" fmla="*/ 1668780 h 4518660"/>
                    <a:gd name="connsiteX132" fmla="*/ 666752 w 3516632"/>
                    <a:gd name="connsiteY132" fmla="*/ 1744980 h 4518660"/>
                    <a:gd name="connsiteX133" fmla="*/ 567692 w 3516632"/>
                    <a:gd name="connsiteY133" fmla="*/ 1775460 h 4518660"/>
                    <a:gd name="connsiteX134" fmla="*/ 537212 w 3516632"/>
                    <a:gd name="connsiteY134" fmla="*/ 1767840 h 4518660"/>
                    <a:gd name="connsiteX135" fmla="*/ 499112 w 3516632"/>
                    <a:gd name="connsiteY135" fmla="*/ 1813560 h 4518660"/>
                    <a:gd name="connsiteX136" fmla="*/ 438152 w 3516632"/>
                    <a:gd name="connsiteY136" fmla="*/ 1775460 h 4518660"/>
                    <a:gd name="connsiteX137" fmla="*/ 491492 w 3516632"/>
                    <a:gd name="connsiteY137" fmla="*/ 1684020 h 4518660"/>
                    <a:gd name="connsiteX138" fmla="*/ 491492 w 3516632"/>
                    <a:gd name="connsiteY138" fmla="*/ 1600200 h 4518660"/>
                    <a:gd name="connsiteX139" fmla="*/ 598172 w 3516632"/>
                    <a:gd name="connsiteY139" fmla="*/ 1524000 h 4518660"/>
                    <a:gd name="connsiteX140" fmla="*/ 544832 w 3516632"/>
                    <a:gd name="connsiteY140" fmla="*/ 1440180 h 4518660"/>
                    <a:gd name="connsiteX141" fmla="*/ 529592 w 3516632"/>
                    <a:gd name="connsiteY141" fmla="*/ 1333500 h 4518660"/>
                    <a:gd name="connsiteX142" fmla="*/ 483872 w 3516632"/>
                    <a:gd name="connsiteY142" fmla="*/ 1303020 h 4518660"/>
                    <a:gd name="connsiteX143" fmla="*/ 506732 w 3516632"/>
                    <a:gd name="connsiteY143" fmla="*/ 1211580 h 4518660"/>
                    <a:gd name="connsiteX144" fmla="*/ 494480 w 3516632"/>
                    <a:gd name="connsiteY144" fmla="*/ 1197102 h 4518660"/>
                    <a:gd name="connsiteX145" fmla="*/ 521972 w 3516632"/>
                    <a:gd name="connsiteY145" fmla="*/ 830580 h 4518660"/>
                    <a:gd name="connsiteX146" fmla="*/ 431484 w 3516632"/>
                    <a:gd name="connsiteY146" fmla="*/ 663892 h 4518660"/>
                    <a:gd name="connsiteX147" fmla="*/ 360044 w 3516632"/>
                    <a:gd name="connsiteY147" fmla="*/ 606744 h 4518660"/>
                    <a:gd name="connsiteX148" fmla="*/ 274320 w 3516632"/>
                    <a:gd name="connsiteY148" fmla="*/ 421004 h 4518660"/>
                    <a:gd name="connsiteX149" fmla="*/ 279084 w 3516632"/>
                    <a:gd name="connsiteY149" fmla="*/ 240030 h 4518660"/>
                    <a:gd name="connsiteX150" fmla="*/ 207644 w 3516632"/>
                    <a:gd name="connsiteY150" fmla="*/ 201930 h 4518660"/>
                    <a:gd name="connsiteX151" fmla="*/ 146212 w 3516632"/>
                    <a:gd name="connsiteY151" fmla="*/ 74344 h 4518660"/>
                    <a:gd name="connsiteX152" fmla="*/ 0 w 3516632"/>
                    <a:gd name="connsiteY152" fmla="*/ 30480 h 4518660"/>
                    <a:gd name="connsiteX153" fmla="*/ 152400 w 3516632"/>
                    <a:gd name="connsiteY153" fmla="*/ 76200 h 4518660"/>
                    <a:gd name="connsiteX154" fmla="*/ 152400 w 3516632"/>
                    <a:gd name="connsiteY154" fmla="*/ 1524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453136 w 3413760"/>
                    <a:gd name="connsiteY112" fmla="*/ 2706116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50006 w 3413760"/>
                    <a:gd name="connsiteY111" fmla="*/ 2621756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143573 w 3413760"/>
                    <a:gd name="connsiteY111" fmla="*/ 2565622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88854 w 3413760"/>
                    <a:gd name="connsiteY111" fmla="*/ 2691828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88854 w 3413760"/>
                    <a:gd name="connsiteY110" fmla="*/ 2691828 h 4518660"/>
                    <a:gd name="connsiteX111" fmla="*/ 441960 w 3413760"/>
                    <a:gd name="connsiteY111" fmla="*/ 2667000 h 4518660"/>
                    <a:gd name="connsiteX112" fmla="*/ 434340 w 3413760"/>
                    <a:gd name="connsiteY112" fmla="*/ 2567940 h 4518660"/>
                    <a:gd name="connsiteX113" fmla="*/ 472440 w 3413760"/>
                    <a:gd name="connsiteY113" fmla="*/ 2499360 h 4518660"/>
                    <a:gd name="connsiteX114" fmla="*/ 632460 w 3413760"/>
                    <a:gd name="connsiteY114" fmla="*/ 2476500 h 4518660"/>
                    <a:gd name="connsiteX115" fmla="*/ 678180 w 3413760"/>
                    <a:gd name="connsiteY115" fmla="*/ 2400300 h 4518660"/>
                    <a:gd name="connsiteX116" fmla="*/ 723900 w 3413760"/>
                    <a:gd name="connsiteY116" fmla="*/ 2400300 h 4518660"/>
                    <a:gd name="connsiteX117" fmla="*/ 838200 w 3413760"/>
                    <a:gd name="connsiteY117" fmla="*/ 2316480 h 4518660"/>
                    <a:gd name="connsiteX118" fmla="*/ 853440 w 3413760"/>
                    <a:gd name="connsiteY118" fmla="*/ 2240280 h 4518660"/>
                    <a:gd name="connsiteX119" fmla="*/ 891540 w 3413760"/>
                    <a:gd name="connsiteY119" fmla="*/ 2179320 h 4518660"/>
                    <a:gd name="connsiteX120" fmla="*/ 929640 w 3413760"/>
                    <a:gd name="connsiteY120" fmla="*/ 2087880 h 4518660"/>
                    <a:gd name="connsiteX121" fmla="*/ 1013460 w 3413760"/>
                    <a:gd name="connsiteY121" fmla="*/ 2087880 h 4518660"/>
                    <a:gd name="connsiteX122" fmla="*/ 1021080 w 3413760"/>
                    <a:gd name="connsiteY122" fmla="*/ 2019300 h 4518660"/>
                    <a:gd name="connsiteX123" fmla="*/ 1074420 w 3413760"/>
                    <a:gd name="connsiteY123" fmla="*/ 2019300 h 4518660"/>
                    <a:gd name="connsiteX124" fmla="*/ 1074420 w 3413760"/>
                    <a:gd name="connsiteY124" fmla="*/ 1935480 h 4518660"/>
                    <a:gd name="connsiteX125" fmla="*/ 944880 w 3413760"/>
                    <a:gd name="connsiteY125" fmla="*/ 1844040 h 4518660"/>
                    <a:gd name="connsiteX126" fmla="*/ 792480 w 3413760"/>
                    <a:gd name="connsiteY126" fmla="*/ 1691640 h 4518660"/>
                    <a:gd name="connsiteX127" fmla="*/ 693420 w 3413760"/>
                    <a:gd name="connsiteY127" fmla="*/ 1668780 h 4518660"/>
                    <a:gd name="connsiteX128" fmla="*/ 662940 w 3413760"/>
                    <a:gd name="connsiteY128" fmla="*/ 1600200 h 4518660"/>
                    <a:gd name="connsiteX129" fmla="*/ 533400 w 3413760"/>
                    <a:gd name="connsiteY129" fmla="*/ 1607820 h 4518660"/>
                    <a:gd name="connsiteX130" fmla="*/ 502920 w 3413760"/>
                    <a:gd name="connsiteY130" fmla="*/ 1668780 h 4518660"/>
                    <a:gd name="connsiteX131" fmla="*/ 563880 w 3413760"/>
                    <a:gd name="connsiteY131" fmla="*/ 1744980 h 4518660"/>
                    <a:gd name="connsiteX132" fmla="*/ 464820 w 3413760"/>
                    <a:gd name="connsiteY132" fmla="*/ 1775460 h 4518660"/>
                    <a:gd name="connsiteX133" fmla="*/ 434340 w 3413760"/>
                    <a:gd name="connsiteY133" fmla="*/ 1767840 h 4518660"/>
                    <a:gd name="connsiteX134" fmla="*/ 396240 w 3413760"/>
                    <a:gd name="connsiteY134" fmla="*/ 1813560 h 4518660"/>
                    <a:gd name="connsiteX135" fmla="*/ 335280 w 3413760"/>
                    <a:gd name="connsiteY135" fmla="*/ 1775460 h 4518660"/>
                    <a:gd name="connsiteX136" fmla="*/ 388620 w 3413760"/>
                    <a:gd name="connsiteY136" fmla="*/ 1684020 h 4518660"/>
                    <a:gd name="connsiteX137" fmla="*/ 388620 w 3413760"/>
                    <a:gd name="connsiteY137" fmla="*/ 1600200 h 4518660"/>
                    <a:gd name="connsiteX138" fmla="*/ 495300 w 3413760"/>
                    <a:gd name="connsiteY138" fmla="*/ 1524000 h 4518660"/>
                    <a:gd name="connsiteX139" fmla="*/ 441960 w 3413760"/>
                    <a:gd name="connsiteY139" fmla="*/ 1440180 h 4518660"/>
                    <a:gd name="connsiteX140" fmla="*/ 426720 w 3413760"/>
                    <a:gd name="connsiteY140" fmla="*/ 1333500 h 4518660"/>
                    <a:gd name="connsiteX141" fmla="*/ 381000 w 3413760"/>
                    <a:gd name="connsiteY141" fmla="*/ 1303020 h 4518660"/>
                    <a:gd name="connsiteX142" fmla="*/ 403860 w 3413760"/>
                    <a:gd name="connsiteY142" fmla="*/ 1211580 h 4518660"/>
                    <a:gd name="connsiteX143" fmla="*/ 391608 w 3413760"/>
                    <a:gd name="connsiteY143" fmla="*/ 1197102 h 4518660"/>
                    <a:gd name="connsiteX144" fmla="*/ 419100 w 3413760"/>
                    <a:gd name="connsiteY144" fmla="*/ 830580 h 4518660"/>
                    <a:gd name="connsiteX145" fmla="*/ 328612 w 3413760"/>
                    <a:gd name="connsiteY145" fmla="*/ 663892 h 4518660"/>
                    <a:gd name="connsiteX146" fmla="*/ 257172 w 3413760"/>
                    <a:gd name="connsiteY146" fmla="*/ 606744 h 4518660"/>
                    <a:gd name="connsiteX147" fmla="*/ 171448 w 3413760"/>
                    <a:gd name="connsiteY147" fmla="*/ 421004 h 4518660"/>
                    <a:gd name="connsiteX148" fmla="*/ 176212 w 3413760"/>
                    <a:gd name="connsiteY148" fmla="*/ 240030 h 4518660"/>
                    <a:gd name="connsiteX149" fmla="*/ 104772 w 3413760"/>
                    <a:gd name="connsiteY149" fmla="*/ 201930 h 4518660"/>
                    <a:gd name="connsiteX150" fmla="*/ 43340 w 3413760"/>
                    <a:gd name="connsiteY150" fmla="*/ 74344 h 4518660"/>
                    <a:gd name="connsiteX151" fmla="*/ 49528 w 3413760"/>
                    <a:gd name="connsiteY151" fmla="*/ 76200 h 4518660"/>
                    <a:gd name="connsiteX152" fmla="*/ 49528 w 3413760"/>
                    <a:gd name="connsiteY152" fmla="*/ 15240 h 4518660"/>
                    <a:gd name="connsiteX153" fmla="*/ 110488 w 3413760"/>
                    <a:gd name="connsiteY153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88854 w 3413760"/>
                    <a:gd name="connsiteY109" fmla="*/ 2691828 h 4518660"/>
                    <a:gd name="connsiteX110" fmla="*/ 441960 w 3413760"/>
                    <a:gd name="connsiteY110" fmla="*/ 2667000 h 4518660"/>
                    <a:gd name="connsiteX111" fmla="*/ 434340 w 3413760"/>
                    <a:gd name="connsiteY111" fmla="*/ 2567940 h 4518660"/>
                    <a:gd name="connsiteX112" fmla="*/ 472440 w 3413760"/>
                    <a:gd name="connsiteY112" fmla="*/ 2499360 h 4518660"/>
                    <a:gd name="connsiteX113" fmla="*/ 632460 w 3413760"/>
                    <a:gd name="connsiteY113" fmla="*/ 2476500 h 4518660"/>
                    <a:gd name="connsiteX114" fmla="*/ 678180 w 3413760"/>
                    <a:gd name="connsiteY114" fmla="*/ 2400300 h 4518660"/>
                    <a:gd name="connsiteX115" fmla="*/ 723900 w 3413760"/>
                    <a:gd name="connsiteY115" fmla="*/ 2400300 h 4518660"/>
                    <a:gd name="connsiteX116" fmla="*/ 838200 w 3413760"/>
                    <a:gd name="connsiteY116" fmla="*/ 2316480 h 4518660"/>
                    <a:gd name="connsiteX117" fmla="*/ 853440 w 3413760"/>
                    <a:gd name="connsiteY117" fmla="*/ 2240280 h 4518660"/>
                    <a:gd name="connsiteX118" fmla="*/ 891540 w 3413760"/>
                    <a:gd name="connsiteY118" fmla="*/ 2179320 h 4518660"/>
                    <a:gd name="connsiteX119" fmla="*/ 929640 w 3413760"/>
                    <a:gd name="connsiteY119" fmla="*/ 2087880 h 4518660"/>
                    <a:gd name="connsiteX120" fmla="*/ 1013460 w 3413760"/>
                    <a:gd name="connsiteY120" fmla="*/ 2087880 h 4518660"/>
                    <a:gd name="connsiteX121" fmla="*/ 1021080 w 3413760"/>
                    <a:gd name="connsiteY121" fmla="*/ 2019300 h 4518660"/>
                    <a:gd name="connsiteX122" fmla="*/ 1074420 w 3413760"/>
                    <a:gd name="connsiteY122" fmla="*/ 2019300 h 4518660"/>
                    <a:gd name="connsiteX123" fmla="*/ 1074420 w 3413760"/>
                    <a:gd name="connsiteY123" fmla="*/ 1935480 h 4518660"/>
                    <a:gd name="connsiteX124" fmla="*/ 944880 w 3413760"/>
                    <a:gd name="connsiteY124" fmla="*/ 1844040 h 4518660"/>
                    <a:gd name="connsiteX125" fmla="*/ 792480 w 3413760"/>
                    <a:gd name="connsiteY125" fmla="*/ 1691640 h 4518660"/>
                    <a:gd name="connsiteX126" fmla="*/ 693420 w 3413760"/>
                    <a:gd name="connsiteY126" fmla="*/ 1668780 h 4518660"/>
                    <a:gd name="connsiteX127" fmla="*/ 662940 w 3413760"/>
                    <a:gd name="connsiteY127" fmla="*/ 1600200 h 4518660"/>
                    <a:gd name="connsiteX128" fmla="*/ 533400 w 3413760"/>
                    <a:gd name="connsiteY128" fmla="*/ 1607820 h 4518660"/>
                    <a:gd name="connsiteX129" fmla="*/ 502920 w 3413760"/>
                    <a:gd name="connsiteY129" fmla="*/ 1668780 h 4518660"/>
                    <a:gd name="connsiteX130" fmla="*/ 563880 w 3413760"/>
                    <a:gd name="connsiteY130" fmla="*/ 1744980 h 4518660"/>
                    <a:gd name="connsiteX131" fmla="*/ 464820 w 3413760"/>
                    <a:gd name="connsiteY131" fmla="*/ 1775460 h 4518660"/>
                    <a:gd name="connsiteX132" fmla="*/ 434340 w 3413760"/>
                    <a:gd name="connsiteY132" fmla="*/ 1767840 h 4518660"/>
                    <a:gd name="connsiteX133" fmla="*/ 396240 w 3413760"/>
                    <a:gd name="connsiteY133" fmla="*/ 1813560 h 4518660"/>
                    <a:gd name="connsiteX134" fmla="*/ 335280 w 3413760"/>
                    <a:gd name="connsiteY134" fmla="*/ 1775460 h 4518660"/>
                    <a:gd name="connsiteX135" fmla="*/ 388620 w 3413760"/>
                    <a:gd name="connsiteY135" fmla="*/ 1684020 h 4518660"/>
                    <a:gd name="connsiteX136" fmla="*/ 388620 w 3413760"/>
                    <a:gd name="connsiteY136" fmla="*/ 1600200 h 4518660"/>
                    <a:gd name="connsiteX137" fmla="*/ 495300 w 3413760"/>
                    <a:gd name="connsiteY137" fmla="*/ 1524000 h 4518660"/>
                    <a:gd name="connsiteX138" fmla="*/ 441960 w 3413760"/>
                    <a:gd name="connsiteY138" fmla="*/ 1440180 h 4518660"/>
                    <a:gd name="connsiteX139" fmla="*/ 426720 w 3413760"/>
                    <a:gd name="connsiteY139" fmla="*/ 1333500 h 4518660"/>
                    <a:gd name="connsiteX140" fmla="*/ 381000 w 3413760"/>
                    <a:gd name="connsiteY140" fmla="*/ 1303020 h 4518660"/>
                    <a:gd name="connsiteX141" fmla="*/ 403860 w 3413760"/>
                    <a:gd name="connsiteY141" fmla="*/ 1211580 h 4518660"/>
                    <a:gd name="connsiteX142" fmla="*/ 391608 w 3413760"/>
                    <a:gd name="connsiteY142" fmla="*/ 1197102 h 4518660"/>
                    <a:gd name="connsiteX143" fmla="*/ 419100 w 3413760"/>
                    <a:gd name="connsiteY143" fmla="*/ 830580 h 4518660"/>
                    <a:gd name="connsiteX144" fmla="*/ 328612 w 3413760"/>
                    <a:gd name="connsiteY144" fmla="*/ 663892 h 4518660"/>
                    <a:gd name="connsiteX145" fmla="*/ 257172 w 3413760"/>
                    <a:gd name="connsiteY145" fmla="*/ 606744 h 4518660"/>
                    <a:gd name="connsiteX146" fmla="*/ 171448 w 3413760"/>
                    <a:gd name="connsiteY146" fmla="*/ 421004 h 4518660"/>
                    <a:gd name="connsiteX147" fmla="*/ 176212 w 3413760"/>
                    <a:gd name="connsiteY147" fmla="*/ 240030 h 4518660"/>
                    <a:gd name="connsiteX148" fmla="*/ 104772 w 3413760"/>
                    <a:gd name="connsiteY148" fmla="*/ 201930 h 4518660"/>
                    <a:gd name="connsiteX149" fmla="*/ 43340 w 3413760"/>
                    <a:gd name="connsiteY149" fmla="*/ 74344 h 4518660"/>
                    <a:gd name="connsiteX150" fmla="*/ 49528 w 3413760"/>
                    <a:gd name="connsiteY150" fmla="*/ 76200 h 4518660"/>
                    <a:gd name="connsiteX151" fmla="*/ 49528 w 3413760"/>
                    <a:gd name="connsiteY151" fmla="*/ 15240 h 4518660"/>
                    <a:gd name="connsiteX152" fmla="*/ 110488 w 3413760"/>
                    <a:gd name="connsiteY152" fmla="*/ 0 h 4518660"/>
                    <a:gd name="connsiteX0" fmla="*/ 335280 w 3413760"/>
                    <a:gd name="connsiteY0" fmla="*/ 2735580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110488 w 3413760"/>
                    <a:gd name="connsiteY4" fmla="*/ 0 h 4518660"/>
                    <a:gd name="connsiteX5" fmla="*/ 179068 w 3413760"/>
                    <a:gd name="connsiteY5" fmla="*/ 152400 h 4518660"/>
                    <a:gd name="connsiteX6" fmla="*/ 255268 w 3413760"/>
                    <a:gd name="connsiteY6" fmla="*/ 243840 h 4518660"/>
                    <a:gd name="connsiteX7" fmla="*/ 346708 w 3413760"/>
                    <a:gd name="connsiteY7" fmla="*/ 304800 h 4518660"/>
                    <a:gd name="connsiteX8" fmla="*/ 407668 w 3413760"/>
                    <a:gd name="connsiteY8" fmla="*/ 472440 h 4518660"/>
                    <a:gd name="connsiteX9" fmla="*/ 521968 w 3413760"/>
                    <a:gd name="connsiteY9" fmla="*/ 502920 h 4518660"/>
                    <a:gd name="connsiteX10" fmla="*/ 529588 w 3413760"/>
                    <a:gd name="connsiteY10" fmla="*/ 609600 h 4518660"/>
                    <a:gd name="connsiteX11" fmla="*/ 727708 w 3413760"/>
                    <a:gd name="connsiteY11" fmla="*/ 746760 h 4518660"/>
                    <a:gd name="connsiteX12" fmla="*/ 781048 w 3413760"/>
                    <a:gd name="connsiteY12" fmla="*/ 723900 h 4518660"/>
                    <a:gd name="connsiteX13" fmla="*/ 956308 w 3413760"/>
                    <a:gd name="connsiteY13" fmla="*/ 822960 h 4518660"/>
                    <a:gd name="connsiteX14" fmla="*/ 1032508 w 3413760"/>
                    <a:gd name="connsiteY14" fmla="*/ 822960 h 4518660"/>
                    <a:gd name="connsiteX15" fmla="*/ 1116328 w 3413760"/>
                    <a:gd name="connsiteY15" fmla="*/ 845820 h 4518660"/>
                    <a:gd name="connsiteX16" fmla="*/ 1192528 w 3413760"/>
                    <a:gd name="connsiteY16" fmla="*/ 975360 h 4518660"/>
                    <a:gd name="connsiteX17" fmla="*/ 1337308 w 3413760"/>
                    <a:gd name="connsiteY17" fmla="*/ 906780 h 4518660"/>
                    <a:gd name="connsiteX18" fmla="*/ 1398268 w 3413760"/>
                    <a:gd name="connsiteY18" fmla="*/ 914400 h 4518660"/>
                    <a:gd name="connsiteX19" fmla="*/ 1482088 w 3413760"/>
                    <a:gd name="connsiteY19" fmla="*/ 914400 h 4518660"/>
                    <a:gd name="connsiteX20" fmla="*/ 1550668 w 3413760"/>
                    <a:gd name="connsiteY20" fmla="*/ 861060 h 4518660"/>
                    <a:gd name="connsiteX21" fmla="*/ 1604008 w 3413760"/>
                    <a:gd name="connsiteY21" fmla="*/ 861060 h 4518660"/>
                    <a:gd name="connsiteX22" fmla="*/ 1657348 w 3413760"/>
                    <a:gd name="connsiteY22" fmla="*/ 883920 h 4518660"/>
                    <a:gd name="connsiteX23" fmla="*/ 1764028 w 3413760"/>
                    <a:gd name="connsiteY23" fmla="*/ 883920 h 4518660"/>
                    <a:gd name="connsiteX24" fmla="*/ 1817368 w 3413760"/>
                    <a:gd name="connsiteY24" fmla="*/ 762000 h 4518660"/>
                    <a:gd name="connsiteX25" fmla="*/ 1962148 w 3413760"/>
                    <a:gd name="connsiteY25" fmla="*/ 731520 h 4518660"/>
                    <a:gd name="connsiteX26" fmla="*/ 2061208 w 3413760"/>
                    <a:gd name="connsiteY26" fmla="*/ 731520 h 4518660"/>
                    <a:gd name="connsiteX27" fmla="*/ 2129788 w 3413760"/>
                    <a:gd name="connsiteY27" fmla="*/ 662940 h 4518660"/>
                    <a:gd name="connsiteX28" fmla="*/ 2228848 w 3413760"/>
                    <a:gd name="connsiteY28" fmla="*/ 739140 h 4518660"/>
                    <a:gd name="connsiteX29" fmla="*/ 2228848 w 3413760"/>
                    <a:gd name="connsiteY29" fmla="*/ 647700 h 4518660"/>
                    <a:gd name="connsiteX30" fmla="*/ 2282188 w 3413760"/>
                    <a:gd name="connsiteY30" fmla="*/ 548640 h 4518660"/>
                    <a:gd name="connsiteX31" fmla="*/ 2556508 w 3413760"/>
                    <a:gd name="connsiteY31" fmla="*/ 723900 h 4518660"/>
                    <a:gd name="connsiteX32" fmla="*/ 2670808 w 3413760"/>
                    <a:gd name="connsiteY32" fmla="*/ 914400 h 4518660"/>
                    <a:gd name="connsiteX33" fmla="*/ 2769868 w 3413760"/>
                    <a:gd name="connsiteY33" fmla="*/ 937260 h 4518660"/>
                    <a:gd name="connsiteX34" fmla="*/ 2884168 w 3413760"/>
                    <a:gd name="connsiteY34" fmla="*/ 982980 h 4518660"/>
                    <a:gd name="connsiteX35" fmla="*/ 2922268 w 3413760"/>
                    <a:gd name="connsiteY35" fmla="*/ 1066800 h 4518660"/>
                    <a:gd name="connsiteX36" fmla="*/ 2937508 w 3413760"/>
                    <a:gd name="connsiteY36" fmla="*/ 1135380 h 4518660"/>
                    <a:gd name="connsiteX37" fmla="*/ 3181348 w 3413760"/>
                    <a:gd name="connsiteY37" fmla="*/ 1333500 h 4518660"/>
                    <a:gd name="connsiteX38" fmla="*/ 3249928 w 3413760"/>
                    <a:gd name="connsiteY38" fmla="*/ 1348740 h 4518660"/>
                    <a:gd name="connsiteX39" fmla="*/ 3356608 w 3413760"/>
                    <a:gd name="connsiteY39" fmla="*/ 1348740 h 4518660"/>
                    <a:gd name="connsiteX40" fmla="*/ 3330700 w 3413760"/>
                    <a:gd name="connsiteY40" fmla="*/ 1333194 h 4518660"/>
                    <a:gd name="connsiteX41" fmla="*/ 3360420 w 3413760"/>
                    <a:gd name="connsiteY41" fmla="*/ 1341120 h 4518660"/>
                    <a:gd name="connsiteX42" fmla="*/ 3413760 w 3413760"/>
                    <a:gd name="connsiteY42" fmla="*/ 1371600 h 4518660"/>
                    <a:gd name="connsiteX43" fmla="*/ 3390900 w 3413760"/>
                    <a:gd name="connsiteY43" fmla="*/ 1478280 h 4518660"/>
                    <a:gd name="connsiteX44" fmla="*/ 3360420 w 3413760"/>
                    <a:gd name="connsiteY44" fmla="*/ 1516380 h 4518660"/>
                    <a:gd name="connsiteX45" fmla="*/ 3322320 w 3413760"/>
                    <a:gd name="connsiteY45" fmla="*/ 1516380 h 4518660"/>
                    <a:gd name="connsiteX46" fmla="*/ 3284220 w 3413760"/>
                    <a:gd name="connsiteY46" fmla="*/ 1455420 h 4518660"/>
                    <a:gd name="connsiteX47" fmla="*/ 3230880 w 3413760"/>
                    <a:gd name="connsiteY47" fmla="*/ 1455420 h 4518660"/>
                    <a:gd name="connsiteX48" fmla="*/ 3162300 w 3413760"/>
                    <a:gd name="connsiteY48" fmla="*/ 1470660 h 4518660"/>
                    <a:gd name="connsiteX49" fmla="*/ 3086100 w 3413760"/>
                    <a:gd name="connsiteY49" fmla="*/ 1524000 h 4518660"/>
                    <a:gd name="connsiteX50" fmla="*/ 2979420 w 3413760"/>
                    <a:gd name="connsiteY50" fmla="*/ 1546860 h 4518660"/>
                    <a:gd name="connsiteX51" fmla="*/ 2956560 w 3413760"/>
                    <a:gd name="connsiteY51" fmla="*/ 1524000 h 4518660"/>
                    <a:gd name="connsiteX52" fmla="*/ 2849880 w 3413760"/>
                    <a:gd name="connsiteY52" fmla="*/ 1516380 h 4518660"/>
                    <a:gd name="connsiteX53" fmla="*/ 2674620 w 3413760"/>
                    <a:gd name="connsiteY53" fmla="*/ 1577340 h 4518660"/>
                    <a:gd name="connsiteX54" fmla="*/ 2499360 w 3413760"/>
                    <a:gd name="connsiteY54" fmla="*/ 1722120 h 4518660"/>
                    <a:gd name="connsiteX55" fmla="*/ 2186940 w 3413760"/>
                    <a:gd name="connsiteY55" fmla="*/ 2065020 h 4518660"/>
                    <a:gd name="connsiteX56" fmla="*/ 2042160 w 3413760"/>
                    <a:gd name="connsiteY56" fmla="*/ 2263140 h 4518660"/>
                    <a:gd name="connsiteX57" fmla="*/ 1943100 w 3413760"/>
                    <a:gd name="connsiteY57" fmla="*/ 2613660 h 4518660"/>
                    <a:gd name="connsiteX58" fmla="*/ 1943100 w 3413760"/>
                    <a:gd name="connsiteY58" fmla="*/ 2880360 h 4518660"/>
                    <a:gd name="connsiteX59" fmla="*/ 2019300 w 3413760"/>
                    <a:gd name="connsiteY59" fmla="*/ 2994660 h 4518660"/>
                    <a:gd name="connsiteX60" fmla="*/ 1973580 w 3413760"/>
                    <a:gd name="connsiteY60" fmla="*/ 3063240 h 4518660"/>
                    <a:gd name="connsiteX61" fmla="*/ 1950720 w 3413760"/>
                    <a:gd name="connsiteY61" fmla="*/ 3307080 h 4518660"/>
                    <a:gd name="connsiteX62" fmla="*/ 1905000 w 3413760"/>
                    <a:gd name="connsiteY62" fmla="*/ 3444240 h 4518660"/>
                    <a:gd name="connsiteX63" fmla="*/ 1798320 w 3413760"/>
                    <a:gd name="connsiteY63" fmla="*/ 3451860 h 4518660"/>
                    <a:gd name="connsiteX64" fmla="*/ 1760220 w 3413760"/>
                    <a:gd name="connsiteY64" fmla="*/ 3535680 h 4518660"/>
                    <a:gd name="connsiteX65" fmla="*/ 1638300 w 3413760"/>
                    <a:gd name="connsiteY65" fmla="*/ 3573780 h 4518660"/>
                    <a:gd name="connsiteX66" fmla="*/ 1600200 w 3413760"/>
                    <a:gd name="connsiteY66" fmla="*/ 3627120 h 4518660"/>
                    <a:gd name="connsiteX67" fmla="*/ 1516380 w 3413760"/>
                    <a:gd name="connsiteY67" fmla="*/ 3634740 h 4518660"/>
                    <a:gd name="connsiteX68" fmla="*/ 1485900 w 3413760"/>
                    <a:gd name="connsiteY68" fmla="*/ 3688080 h 4518660"/>
                    <a:gd name="connsiteX69" fmla="*/ 1371600 w 3413760"/>
                    <a:gd name="connsiteY69" fmla="*/ 3710940 h 4518660"/>
                    <a:gd name="connsiteX70" fmla="*/ 1341120 w 3413760"/>
                    <a:gd name="connsiteY70" fmla="*/ 3680460 h 4518660"/>
                    <a:gd name="connsiteX71" fmla="*/ 1226820 w 3413760"/>
                    <a:gd name="connsiteY71" fmla="*/ 3665220 h 4518660"/>
                    <a:gd name="connsiteX72" fmla="*/ 1066800 w 3413760"/>
                    <a:gd name="connsiteY72" fmla="*/ 3710940 h 4518660"/>
                    <a:gd name="connsiteX73" fmla="*/ 1066800 w 3413760"/>
                    <a:gd name="connsiteY73" fmla="*/ 3802380 h 4518660"/>
                    <a:gd name="connsiteX74" fmla="*/ 960120 w 3413760"/>
                    <a:gd name="connsiteY74" fmla="*/ 3909060 h 4518660"/>
                    <a:gd name="connsiteX75" fmla="*/ 815340 w 3413760"/>
                    <a:gd name="connsiteY75" fmla="*/ 3954780 h 4518660"/>
                    <a:gd name="connsiteX76" fmla="*/ 662940 w 3413760"/>
                    <a:gd name="connsiteY76" fmla="*/ 4130040 h 4518660"/>
                    <a:gd name="connsiteX77" fmla="*/ 624840 w 3413760"/>
                    <a:gd name="connsiteY77" fmla="*/ 4366260 h 4518660"/>
                    <a:gd name="connsiteX78" fmla="*/ 525780 w 3413760"/>
                    <a:gd name="connsiteY78" fmla="*/ 4503420 h 4518660"/>
                    <a:gd name="connsiteX79" fmla="*/ 403860 w 3413760"/>
                    <a:gd name="connsiteY79" fmla="*/ 4518660 h 4518660"/>
                    <a:gd name="connsiteX80" fmla="*/ 198120 w 3413760"/>
                    <a:gd name="connsiteY80" fmla="*/ 4465320 h 4518660"/>
                    <a:gd name="connsiteX81" fmla="*/ 198120 w 3413760"/>
                    <a:gd name="connsiteY81" fmla="*/ 4358640 h 4518660"/>
                    <a:gd name="connsiteX82" fmla="*/ 60960 w 3413760"/>
                    <a:gd name="connsiteY82" fmla="*/ 4312920 h 4518660"/>
                    <a:gd name="connsiteX83" fmla="*/ 0 w 3413760"/>
                    <a:gd name="connsiteY83" fmla="*/ 4267200 h 4518660"/>
                    <a:gd name="connsiteX84" fmla="*/ 0 w 3413760"/>
                    <a:gd name="connsiteY84" fmla="*/ 4221480 h 4518660"/>
                    <a:gd name="connsiteX85" fmla="*/ 99060 w 3413760"/>
                    <a:gd name="connsiteY85" fmla="*/ 4229100 h 4518660"/>
                    <a:gd name="connsiteX86" fmla="*/ 175260 w 3413760"/>
                    <a:gd name="connsiteY86" fmla="*/ 4206240 h 4518660"/>
                    <a:gd name="connsiteX87" fmla="*/ 205740 w 3413760"/>
                    <a:gd name="connsiteY87" fmla="*/ 4175760 h 4518660"/>
                    <a:gd name="connsiteX88" fmla="*/ 297180 w 3413760"/>
                    <a:gd name="connsiteY88" fmla="*/ 4175760 h 4518660"/>
                    <a:gd name="connsiteX89" fmla="*/ 297180 w 3413760"/>
                    <a:gd name="connsiteY89" fmla="*/ 4099560 h 4518660"/>
                    <a:gd name="connsiteX90" fmla="*/ 205740 w 3413760"/>
                    <a:gd name="connsiteY90" fmla="*/ 4000500 h 4518660"/>
                    <a:gd name="connsiteX91" fmla="*/ 198120 w 3413760"/>
                    <a:gd name="connsiteY91" fmla="*/ 3886200 h 4518660"/>
                    <a:gd name="connsiteX92" fmla="*/ 236220 w 3413760"/>
                    <a:gd name="connsiteY92" fmla="*/ 3802380 h 4518660"/>
                    <a:gd name="connsiteX93" fmla="*/ 198120 w 3413760"/>
                    <a:gd name="connsiteY93" fmla="*/ 3733800 h 4518660"/>
                    <a:gd name="connsiteX94" fmla="*/ 213360 w 3413760"/>
                    <a:gd name="connsiteY94" fmla="*/ 3657600 h 4518660"/>
                    <a:gd name="connsiteX95" fmla="*/ 205740 w 3413760"/>
                    <a:gd name="connsiteY95" fmla="*/ 3611880 h 4518660"/>
                    <a:gd name="connsiteX96" fmla="*/ 182880 w 3413760"/>
                    <a:gd name="connsiteY96" fmla="*/ 3489960 h 4518660"/>
                    <a:gd name="connsiteX97" fmla="*/ 205740 w 3413760"/>
                    <a:gd name="connsiteY97" fmla="*/ 3368040 h 4518660"/>
                    <a:gd name="connsiteX98" fmla="*/ 335280 w 3413760"/>
                    <a:gd name="connsiteY98" fmla="*/ 3307080 h 4518660"/>
                    <a:gd name="connsiteX99" fmla="*/ 327660 w 3413760"/>
                    <a:gd name="connsiteY99" fmla="*/ 3200400 h 4518660"/>
                    <a:gd name="connsiteX100" fmla="*/ 274320 w 3413760"/>
                    <a:gd name="connsiteY100" fmla="*/ 3108960 h 4518660"/>
                    <a:gd name="connsiteX101" fmla="*/ 274320 w 3413760"/>
                    <a:gd name="connsiteY101" fmla="*/ 3055620 h 4518660"/>
                    <a:gd name="connsiteX102" fmla="*/ 160020 w 3413760"/>
                    <a:gd name="connsiteY102" fmla="*/ 2979420 h 4518660"/>
                    <a:gd name="connsiteX103" fmla="*/ 198120 w 3413760"/>
                    <a:gd name="connsiteY103" fmla="*/ 2903220 h 4518660"/>
                    <a:gd name="connsiteX104" fmla="*/ 213360 w 3413760"/>
                    <a:gd name="connsiteY104" fmla="*/ 2849880 h 4518660"/>
                    <a:gd name="connsiteX105" fmla="*/ 304800 w 3413760"/>
                    <a:gd name="connsiteY105" fmla="*/ 2735580 h 4518660"/>
                    <a:gd name="connsiteX106" fmla="*/ 335280 w 3413760"/>
                    <a:gd name="connsiteY106" fmla="*/ 2735580 h 4518660"/>
                    <a:gd name="connsiteX107" fmla="*/ 441960 w 3413760"/>
                    <a:gd name="connsiteY107" fmla="*/ 2743200 h 4518660"/>
                    <a:gd name="connsiteX108" fmla="*/ 488854 w 3413760"/>
                    <a:gd name="connsiteY108" fmla="*/ 2691828 h 4518660"/>
                    <a:gd name="connsiteX109" fmla="*/ 441960 w 3413760"/>
                    <a:gd name="connsiteY109" fmla="*/ 2667000 h 4518660"/>
                    <a:gd name="connsiteX110" fmla="*/ 434340 w 3413760"/>
                    <a:gd name="connsiteY110" fmla="*/ 2567940 h 4518660"/>
                    <a:gd name="connsiteX111" fmla="*/ 472440 w 3413760"/>
                    <a:gd name="connsiteY111" fmla="*/ 2499360 h 4518660"/>
                    <a:gd name="connsiteX112" fmla="*/ 632460 w 3413760"/>
                    <a:gd name="connsiteY112" fmla="*/ 2476500 h 4518660"/>
                    <a:gd name="connsiteX113" fmla="*/ 678180 w 3413760"/>
                    <a:gd name="connsiteY113" fmla="*/ 2400300 h 4518660"/>
                    <a:gd name="connsiteX114" fmla="*/ 723900 w 3413760"/>
                    <a:gd name="connsiteY114" fmla="*/ 2400300 h 4518660"/>
                    <a:gd name="connsiteX115" fmla="*/ 838200 w 3413760"/>
                    <a:gd name="connsiteY115" fmla="*/ 2316480 h 4518660"/>
                    <a:gd name="connsiteX116" fmla="*/ 853440 w 3413760"/>
                    <a:gd name="connsiteY116" fmla="*/ 2240280 h 4518660"/>
                    <a:gd name="connsiteX117" fmla="*/ 891540 w 3413760"/>
                    <a:gd name="connsiteY117" fmla="*/ 2179320 h 4518660"/>
                    <a:gd name="connsiteX118" fmla="*/ 929640 w 3413760"/>
                    <a:gd name="connsiteY118" fmla="*/ 2087880 h 4518660"/>
                    <a:gd name="connsiteX119" fmla="*/ 1013460 w 3413760"/>
                    <a:gd name="connsiteY119" fmla="*/ 2087880 h 4518660"/>
                    <a:gd name="connsiteX120" fmla="*/ 1021080 w 3413760"/>
                    <a:gd name="connsiteY120" fmla="*/ 2019300 h 4518660"/>
                    <a:gd name="connsiteX121" fmla="*/ 1074420 w 3413760"/>
                    <a:gd name="connsiteY121" fmla="*/ 2019300 h 4518660"/>
                    <a:gd name="connsiteX122" fmla="*/ 1074420 w 3413760"/>
                    <a:gd name="connsiteY122" fmla="*/ 1935480 h 4518660"/>
                    <a:gd name="connsiteX123" fmla="*/ 944880 w 3413760"/>
                    <a:gd name="connsiteY123" fmla="*/ 1844040 h 4518660"/>
                    <a:gd name="connsiteX124" fmla="*/ 792480 w 3413760"/>
                    <a:gd name="connsiteY124" fmla="*/ 1691640 h 4518660"/>
                    <a:gd name="connsiteX125" fmla="*/ 693420 w 3413760"/>
                    <a:gd name="connsiteY125" fmla="*/ 1668780 h 4518660"/>
                    <a:gd name="connsiteX126" fmla="*/ 662940 w 3413760"/>
                    <a:gd name="connsiteY126" fmla="*/ 1600200 h 4518660"/>
                    <a:gd name="connsiteX127" fmla="*/ 533400 w 3413760"/>
                    <a:gd name="connsiteY127" fmla="*/ 1607820 h 4518660"/>
                    <a:gd name="connsiteX128" fmla="*/ 502920 w 3413760"/>
                    <a:gd name="connsiteY128" fmla="*/ 1668780 h 4518660"/>
                    <a:gd name="connsiteX129" fmla="*/ 563880 w 3413760"/>
                    <a:gd name="connsiteY129" fmla="*/ 1744980 h 4518660"/>
                    <a:gd name="connsiteX130" fmla="*/ 464820 w 3413760"/>
                    <a:gd name="connsiteY130" fmla="*/ 1775460 h 4518660"/>
                    <a:gd name="connsiteX131" fmla="*/ 434340 w 3413760"/>
                    <a:gd name="connsiteY131" fmla="*/ 1767840 h 4518660"/>
                    <a:gd name="connsiteX132" fmla="*/ 396240 w 3413760"/>
                    <a:gd name="connsiteY132" fmla="*/ 1813560 h 4518660"/>
                    <a:gd name="connsiteX133" fmla="*/ 335280 w 3413760"/>
                    <a:gd name="connsiteY133" fmla="*/ 1775460 h 4518660"/>
                    <a:gd name="connsiteX134" fmla="*/ 388620 w 3413760"/>
                    <a:gd name="connsiteY134" fmla="*/ 1684020 h 4518660"/>
                    <a:gd name="connsiteX135" fmla="*/ 388620 w 3413760"/>
                    <a:gd name="connsiteY135" fmla="*/ 1600200 h 4518660"/>
                    <a:gd name="connsiteX136" fmla="*/ 495300 w 3413760"/>
                    <a:gd name="connsiteY136" fmla="*/ 1524000 h 4518660"/>
                    <a:gd name="connsiteX137" fmla="*/ 441960 w 3413760"/>
                    <a:gd name="connsiteY137" fmla="*/ 1440180 h 4518660"/>
                    <a:gd name="connsiteX138" fmla="*/ 426720 w 3413760"/>
                    <a:gd name="connsiteY138" fmla="*/ 1333500 h 4518660"/>
                    <a:gd name="connsiteX139" fmla="*/ 381000 w 3413760"/>
                    <a:gd name="connsiteY139" fmla="*/ 1303020 h 4518660"/>
                    <a:gd name="connsiteX140" fmla="*/ 403860 w 3413760"/>
                    <a:gd name="connsiteY140" fmla="*/ 1211580 h 4518660"/>
                    <a:gd name="connsiteX141" fmla="*/ 391608 w 3413760"/>
                    <a:gd name="connsiteY141" fmla="*/ 1197102 h 4518660"/>
                    <a:gd name="connsiteX142" fmla="*/ 419100 w 3413760"/>
                    <a:gd name="connsiteY142" fmla="*/ 830580 h 4518660"/>
                    <a:gd name="connsiteX143" fmla="*/ 328612 w 3413760"/>
                    <a:gd name="connsiteY143" fmla="*/ 663892 h 4518660"/>
                    <a:gd name="connsiteX144" fmla="*/ 257172 w 3413760"/>
                    <a:gd name="connsiteY144" fmla="*/ 606744 h 4518660"/>
                    <a:gd name="connsiteX145" fmla="*/ 171448 w 3413760"/>
                    <a:gd name="connsiteY145" fmla="*/ 421004 h 4518660"/>
                    <a:gd name="connsiteX146" fmla="*/ 176212 w 3413760"/>
                    <a:gd name="connsiteY146" fmla="*/ 240030 h 4518660"/>
                    <a:gd name="connsiteX147" fmla="*/ 104772 w 3413760"/>
                    <a:gd name="connsiteY147" fmla="*/ 201930 h 4518660"/>
                    <a:gd name="connsiteX148" fmla="*/ 43340 w 3413760"/>
                    <a:gd name="connsiteY148" fmla="*/ 74344 h 4518660"/>
                    <a:gd name="connsiteX149" fmla="*/ 49528 w 3413760"/>
                    <a:gd name="connsiteY149" fmla="*/ 76200 h 4518660"/>
                    <a:gd name="connsiteX150" fmla="*/ 49528 w 3413760"/>
                    <a:gd name="connsiteY150" fmla="*/ 15240 h 4518660"/>
                    <a:gd name="connsiteX151" fmla="*/ 110488 w 3413760"/>
                    <a:gd name="connsiteY151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335280 w 3413760"/>
                    <a:gd name="connsiteY105" fmla="*/ 2735580 h 4518660"/>
                    <a:gd name="connsiteX106" fmla="*/ 441960 w 3413760"/>
                    <a:gd name="connsiteY106" fmla="*/ 2743200 h 4518660"/>
                    <a:gd name="connsiteX107" fmla="*/ 488854 w 3413760"/>
                    <a:gd name="connsiteY107" fmla="*/ 2691828 h 4518660"/>
                    <a:gd name="connsiteX108" fmla="*/ 441960 w 3413760"/>
                    <a:gd name="connsiteY108" fmla="*/ 2667000 h 4518660"/>
                    <a:gd name="connsiteX109" fmla="*/ 434340 w 3413760"/>
                    <a:gd name="connsiteY109" fmla="*/ 2567940 h 4518660"/>
                    <a:gd name="connsiteX110" fmla="*/ 472440 w 3413760"/>
                    <a:gd name="connsiteY110" fmla="*/ 2499360 h 4518660"/>
                    <a:gd name="connsiteX111" fmla="*/ 632460 w 3413760"/>
                    <a:gd name="connsiteY111" fmla="*/ 2476500 h 4518660"/>
                    <a:gd name="connsiteX112" fmla="*/ 678180 w 3413760"/>
                    <a:gd name="connsiteY112" fmla="*/ 2400300 h 4518660"/>
                    <a:gd name="connsiteX113" fmla="*/ 723900 w 3413760"/>
                    <a:gd name="connsiteY113" fmla="*/ 2400300 h 4518660"/>
                    <a:gd name="connsiteX114" fmla="*/ 838200 w 3413760"/>
                    <a:gd name="connsiteY114" fmla="*/ 2316480 h 4518660"/>
                    <a:gd name="connsiteX115" fmla="*/ 853440 w 3413760"/>
                    <a:gd name="connsiteY115" fmla="*/ 2240280 h 4518660"/>
                    <a:gd name="connsiteX116" fmla="*/ 891540 w 3413760"/>
                    <a:gd name="connsiteY116" fmla="*/ 2179320 h 4518660"/>
                    <a:gd name="connsiteX117" fmla="*/ 929640 w 3413760"/>
                    <a:gd name="connsiteY117" fmla="*/ 2087880 h 4518660"/>
                    <a:gd name="connsiteX118" fmla="*/ 1013460 w 3413760"/>
                    <a:gd name="connsiteY118" fmla="*/ 2087880 h 4518660"/>
                    <a:gd name="connsiteX119" fmla="*/ 1021080 w 3413760"/>
                    <a:gd name="connsiteY119" fmla="*/ 2019300 h 4518660"/>
                    <a:gd name="connsiteX120" fmla="*/ 1074420 w 3413760"/>
                    <a:gd name="connsiteY120" fmla="*/ 2019300 h 4518660"/>
                    <a:gd name="connsiteX121" fmla="*/ 1074420 w 3413760"/>
                    <a:gd name="connsiteY121" fmla="*/ 1935480 h 4518660"/>
                    <a:gd name="connsiteX122" fmla="*/ 944880 w 3413760"/>
                    <a:gd name="connsiteY122" fmla="*/ 1844040 h 4518660"/>
                    <a:gd name="connsiteX123" fmla="*/ 792480 w 3413760"/>
                    <a:gd name="connsiteY123" fmla="*/ 1691640 h 4518660"/>
                    <a:gd name="connsiteX124" fmla="*/ 693420 w 3413760"/>
                    <a:gd name="connsiteY124" fmla="*/ 1668780 h 4518660"/>
                    <a:gd name="connsiteX125" fmla="*/ 662940 w 3413760"/>
                    <a:gd name="connsiteY125" fmla="*/ 1600200 h 4518660"/>
                    <a:gd name="connsiteX126" fmla="*/ 533400 w 3413760"/>
                    <a:gd name="connsiteY126" fmla="*/ 1607820 h 4518660"/>
                    <a:gd name="connsiteX127" fmla="*/ 502920 w 3413760"/>
                    <a:gd name="connsiteY127" fmla="*/ 1668780 h 4518660"/>
                    <a:gd name="connsiteX128" fmla="*/ 563880 w 3413760"/>
                    <a:gd name="connsiteY128" fmla="*/ 1744980 h 4518660"/>
                    <a:gd name="connsiteX129" fmla="*/ 464820 w 3413760"/>
                    <a:gd name="connsiteY129" fmla="*/ 1775460 h 4518660"/>
                    <a:gd name="connsiteX130" fmla="*/ 434340 w 3413760"/>
                    <a:gd name="connsiteY130" fmla="*/ 1767840 h 4518660"/>
                    <a:gd name="connsiteX131" fmla="*/ 396240 w 3413760"/>
                    <a:gd name="connsiteY131" fmla="*/ 1813560 h 4518660"/>
                    <a:gd name="connsiteX132" fmla="*/ 335280 w 3413760"/>
                    <a:gd name="connsiteY132" fmla="*/ 1775460 h 4518660"/>
                    <a:gd name="connsiteX133" fmla="*/ 388620 w 3413760"/>
                    <a:gd name="connsiteY133" fmla="*/ 1684020 h 4518660"/>
                    <a:gd name="connsiteX134" fmla="*/ 388620 w 3413760"/>
                    <a:gd name="connsiteY134" fmla="*/ 1600200 h 4518660"/>
                    <a:gd name="connsiteX135" fmla="*/ 495300 w 3413760"/>
                    <a:gd name="connsiteY135" fmla="*/ 1524000 h 4518660"/>
                    <a:gd name="connsiteX136" fmla="*/ 441960 w 3413760"/>
                    <a:gd name="connsiteY136" fmla="*/ 1440180 h 4518660"/>
                    <a:gd name="connsiteX137" fmla="*/ 426720 w 3413760"/>
                    <a:gd name="connsiteY137" fmla="*/ 1333500 h 4518660"/>
                    <a:gd name="connsiteX138" fmla="*/ 381000 w 3413760"/>
                    <a:gd name="connsiteY138" fmla="*/ 1303020 h 4518660"/>
                    <a:gd name="connsiteX139" fmla="*/ 403860 w 3413760"/>
                    <a:gd name="connsiteY139" fmla="*/ 1211580 h 4518660"/>
                    <a:gd name="connsiteX140" fmla="*/ 391608 w 3413760"/>
                    <a:gd name="connsiteY140" fmla="*/ 1197102 h 4518660"/>
                    <a:gd name="connsiteX141" fmla="*/ 419100 w 3413760"/>
                    <a:gd name="connsiteY141" fmla="*/ 830580 h 4518660"/>
                    <a:gd name="connsiteX142" fmla="*/ 328612 w 3413760"/>
                    <a:gd name="connsiteY142" fmla="*/ 663892 h 4518660"/>
                    <a:gd name="connsiteX143" fmla="*/ 257172 w 3413760"/>
                    <a:gd name="connsiteY143" fmla="*/ 606744 h 4518660"/>
                    <a:gd name="connsiteX144" fmla="*/ 171448 w 3413760"/>
                    <a:gd name="connsiteY144" fmla="*/ 421004 h 4518660"/>
                    <a:gd name="connsiteX145" fmla="*/ 176212 w 3413760"/>
                    <a:gd name="connsiteY145" fmla="*/ 240030 h 4518660"/>
                    <a:gd name="connsiteX146" fmla="*/ 104772 w 3413760"/>
                    <a:gd name="connsiteY146" fmla="*/ 201930 h 4518660"/>
                    <a:gd name="connsiteX147" fmla="*/ 43340 w 3413760"/>
                    <a:gd name="connsiteY147" fmla="*/ 74344 h 4518660"/>
                    <a:gd name="connsiteX148" fmla="*/ 49528 w 3413760"/>
                    <a:gd name="connsiteY148" fmla="*/ 76200 h 4518660"/>
                    <a:gd name="connsiteX149" fmla="*/ 49528 w 3413760"/>
                    <a:gd name="connsiteY149" fmla="*/ 15240 h 4518660"/>
                    <a:gd name="connsiteX150" fmla="*/ 110488 w 3413760"/>
                    <a:gd name="connsiteY150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441960 w 3413760"/>
                    <a:gd name="connsiteY105" fmla="*/ 2743200 h 4518660"/>
                    <a:gd name="connsiteX106" fmla="*/ 488854 w 3413760"/>
                    <a:gd name="connsiteY106" fmla="*/ 2691828 h 4518660"/>
                    <a:gd name="connsiteX107" fmla="*/ 441960 w 3413760"/>
                    <a:gd name="connsiteY107" fmla="*/ 2667000 h 4518660"/>
                    <a:gd name="connsiteX108" fmla="*/ 434340 w 3413760"/>
                    <a:gd name="connsiteY108" fmla="*/ 2567940 h 4518660"/>
                    <a:gd name="connsiteX109" fmla="*/ 472440 w 3413760"/>
                    <a:gd name="connsiteY109" fmla="*/ 2499360 h 4518660"/>
                    <a:gd name="connsiteX110" fmla="*/ 632460 w 3413760"/>
                    <a:gd name="connsiteY110" fmla="*/ 2476500 h 4518660"/>
                    <a:gd name="connsiteX111" fmla="*/ 678180 w 3413760"/>
                    <a:gd name="connsiteY111" fmla="*/ 2400300 h 4518660"/>
                    <a:gd name="connsiteX112" fmla="*/ 723900 w 3413760"/>
                    <a:gd name="connsiteY112" fmla="*/ 2400300 h 4518660"/>
                    <a:gd name="connsiteX113" fmla="*/ 838200 w 3413760"/>
                    <a:gd name="connsiteY113" fmla="*/ 2316480 h 4518660"/>
                    <a:gd name="connsiteX114" fmla="*/ 853440 w 3413760"/>
                    <a:gd name="connsiteY114" fmla="*/ 2240280 h 4518660"/>
                    <a:gd name="connsiteX115" fmla="*/ 891540 w 3413760"/>
                    <a:gd name="connsiteY115" fmla="*/ 2179320 h 4518660"/>
                    <a:gd name="connsiteX116" fmla="*/ 929640 w 3413760"/>
                    <a:gd name="connsiteY116" fmla="*/ 2087880 h 4518660"/>
                    <a:gd name="connsiteX117" fmla="*/ 1013460 w 3413760"/>
                    <a:gd name="connsiteY117" fmla="*/ 2087880 h 4518660"/>
                    <a:gd name="connsiteX118" fmla="*/ 1021080 w 3413760"/>
                    <a:gd name="connsiteY118" fmla="*/ 2019300 h 4518660"/>
                    <a:gd name="connsiteX119" fmla="*/ 1074420 w 3413760"/>
                    <a:gd name="connsiteY119" fmla="*/ 2019300 h 4518660"/>
                    <a:gd name="connsiteX120" fmla="*/ 1074420 w 3413760"/>
                    <a:gd name="connsiteY120" fmla="*/ 1935480 h 4518660"/>
                    <a:gd name="connsiteX121" fmla="*/ 944880 w 3413760"/>
                    <a:gd name="connsiteY121" fmla="*/ 1844040 h 4518660"/>
                    <a:gd name="connsiteX122" fmla="*/ 792480 w 3413760"/>
                    <a:gd name="connsiteY122" fmla="*/ 1691640 h 4518660"/>
                    <a:gd name="connsiteX123" fmla="*/ 693420 w 3413760"/>
                    <a:gd name="connsiteY123" fmla="*/ 1668780 h 4518660"/>
                    <a:gd name="connsiteX124" fmla="*/ 662940 w 3413760"/>
                    <a:gd name="connsiteY124" fmla="*/ 1600200 h 4518660"/>
                    <a:gd name="connsiteX125" fmla="*/ 533400 w 3413760"/>
                    <a:gd name="connsiteY125" fmla="*/ 1607820 h 4518660"/>
                    <a:gd name="connsiteX126" fmla="*/ 502920 w 3413760"/>
                    <a:gd name="connsiteY126" fmla="*/ 1668780 h 4518660"/>
                    <a:gd name="connsiteX127" fmla="*/ 563880 w 3413760"/>
                    <a:gd name="connsiteY127" fmla="*/ 1744980 h 4518660"/>
                    <a:gd name="connsiteX128" fmla="*/ 464820 w 3413760"/>
                    <a:gd name="connsiteY128" fmla="*/ 1775460 h 4518660"/>
                    <a:gd name="connsiteX129" fmla="*/ 434340 w 3413760"/>
                    <a:gd name="connsiteY129" fmla="*/ 1767840 h 4518660"/>
                    <a:gd name="connsiteX130" fmla="*/ 396240 w 3413760"/>
                    <a:gd name="connsiteY130" fmla="*/ 1813560 h 4518660"/>
                    <a:gd name="connsiteX131" fmla="*/ 335280 w 3413760"/>
                    <a:gd name="connsiteY131" fmla="*/ 1775460 h 4518660"/>
                    <a:gd name="connsiteX132" fmla="*/ 388620 w 3413760"/>
                    <a:gd name="connsiteY132" fmla="*/ 1684020 h 4518660"/>
                    <a:gd name="connsiteX133" fmla="*/ 388620 w 3413760"/>
                    <a:gd name="connsiteY133" fmla="*/ 1600200 h 4518660"/>
                    <a:gd name="connsiteX134" fmla="*/ 495300 w 3413760"/>
                    <a:gd name="connsiteY134" fmla="*/ 1524000 h 4518660"/>
                    <a:gd name="connsiteX135" fmla="*/ 441960 w 3413760"/>
                    <a:gd name="connsiteY135" fmla="*/ 1440180 h 4518660"/>
                    <a:gd name="connsiteX136" fmla="*/ 426720 w 3413760"/>
                    <a:gd name="connsiteY136" fmla="*/ 1333500 h 4518660"/>
                    <a:gd name="connsiteX137" fmla="*/ 381000 w 3413760"/>
                    <a:gd name="connsiteY137" fmla="*/ 1303020 h 4518660"/>
                    <a:gd name="connsiteX138" fmla="*/ 403860 w 3413760"/>
                    <a:gd name="connsiteY138" fmla="*/ 1211580 h 4518660"/>
                    <a:gd name="connsiteX139" fmla="*/ 391608 w 3413760"/>
                    <a:gd name="connsiteY139" fmla="*/ 1197102 h 4518660"/>
                    <a:gd name="connsiteX140" fmla="*/ 419100 w 3413760"/>
                    <a:gd name="connsiteY140" fmla="*/ 830580 h 4518660"/>
                    <a:gd name="connsiteX141" fmla="*/ 328612 w 3413760"/>
                    <a:gd name="connsiteY141" fmla="*/ 663892 h 4518660"/>
                    <a:gd name="connsiteX142" fmla="*/ 257172 w 3413760"/>
                    <a:gd name="connsiteY142" fmla="*/ 606744 h 4518660"/>
                    <a:gd name="connsiteX143" fmla="*/ 171448 w 3413760"/>
                    <a:gd name="connsiteY143" fmla="*/ 421004 h 4518660"/>
                    <a:gd name="connsiteX144" fmla="*/ 176212 w 3413760"/>
                    <a:gd name="connsiteY144" fmla="*/ 240030 h 4518660"/>
                    <a:gd name="connsiteX145" fmla="*/ 104772 w 3413760"/>
                    <a:gd name="connsiteY145" fmla="*/ 201930 h 4518660"/>
                    <a:gd name="connsiteX146" fmla="*/ 43340 w 3413760"/>
                    <a:gd name="connsiteY146" fmla="*/ 74344 h 4518660"/>
                    <a:gd name="connsiteX147" fmla="*/ 49528 w 3413760"/>
                    <a:gd name="connsiteY147" fmla="*/ 76200 h 4518660"/>
                    <a:gd name="connsiteX148" fmla="*/ 49528 w 3413760"/>
                    <a:gd name="connsiteY148" fmla="*/ 15240 h 4518660"/>
                    <a:gd name="connsiteX149" fmla="*/ 110488 w 3413760"/>
                    <a:gd name="connsiteY149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41960 w 3413760"/>
                    <a:gd name="connsiteY102" fmla="*/ 2743200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30053 w 3413760"/>
                    <a:gd name="connsiteY102" fmla="*/ 2738437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60420 w 3413760"/>
                    <a:gd name="connsiteY36" fmla="*/ 1341120 h 4518660"/>
                    <a:gd name="connsiteX37" fmla="*/ 3413760 w 3413760"/>
                    <a:gd name="connsiteY37" fmla="*/ 1371600 h 4518660"/>
                    <a:gd name="connsiteX38" fmla="*/ 3390900 w 3413760"/>
                    <a:gd name="connsiteY38" fmla="*/ 1478280 h 4518660"/>
                    <a:gd name="connsiteX39" fmla="*/ 3360420 w 3413760"/>
                    <a:gd name="connsiteY39" fmla="*/ 1516380 h 4518660"/>
                    <a:gd name="connsiteX40" fmla="*/ 3322320 w 3413760"/>
                    <a:gd name="connsiteY40" fmla="*/ 1516380 h 4518660"/>
                    <a:gd name="connsiteX41" fmla="*/ 3284220 w 3413760"/>
                    <a:gd name="connsiteY41" fmla="*/ 1455420 h 4518660"/>
                    <a:gd name="connsiteX42" fmla="*/ 3230880 w 3413760"/>
                    <a:gd name="connsiteY42" fmla="*/ 1455420 h 4518660"/>
                    <a:gd name="connsiteX43" fmla="*/ 3162300 w 3413760"/>
                    <a:gd name="connsiteY43" fmla="*/ 1470660 h 4518660"/>
                    <a:gd name="connsiteX44" fmla="*/ 3086100 w 3413760"/>
                    <a:gd name="connsiteY44" fmla="*/ 1524000 h 4518660"/>
                    <a:gd name="connsiteX45" fmla="*/ 2979420 w 3413760"/>
                    <a:gd name="connsiteY45" fmla="*/ 1546860 h 4518660"/>
                    <a:gd name="connsiteX46" fmla="*/ 2956560 w 3413760"/>
                    <a:gd name="connsiteY46" fmla="*/ 1524000 h 4518660"/>
                    <a:gd name="connsiteX47" fmla="*/ 2849880 w 3413760"/>
                    <a:gd name="connsiteY47" fmla="*/ 1516380 h 4518660"/>
                    <a:gd name="connsiteX48" fmla="*/ 2674620 w 3413760"/>
                    <a:gd name="connsiteY48" fmla="*/ 1577340 h 4518660"/>
                    <a:gd name="connsiteX49" fmla="*/ 2499360 w 3413760"/>
                    <a:gd name="connsiteY49" fmla="*/ 1722120 h 4518660"/>
                    <a:gd name="connsiteX50" fmla="*/ 2186940 w 3413760"/>
                    <a:gd name="connsiteY50" fmla="*/ 2065020 h 4518660"/>
                    <a:gd name="connsiteX51" fmla="*/ 2042160 w 3413760"/>
                    <a:gd name="connsiteY51" fmla="*/ 2263140 h 4518660"/>
                    <a:gd name="connsiteX52" fmla="*/ 1943100 w 3413760"/>
                    <a:gd name="connsiteY52" fmla="*/ 2613660 h 4518660"/>
                    <a:gd name="connsiteX53" fmla="*/ 1943100 w 3413760"/>
                    <a:gd name="connsiteY53" fmla="*/ 2880360 h 4518660"/>
                    <a:gd name="connsiteX54" fmla="*/ 2019300 w 3413760"/>
                    <a:gd name="connsiteY54" fmla="*/ 2994660 h 4518660"/>
                    <a:gd name="connsiteX55" fmla="*/ 1973580 w 3413760"/>
                    <a:gd name="connsiteY55" fmla="*/ 3063240 h 4518660"/>
                    <a:gd name="connsiteX56" fmla="*/ 1950720 w 3413760"/>
                    <a:gd name="connsiteY56" fmla="*/ 3307080 h 4518660"/>
                    <a:gd name="connsiteX57" fmla="*/ 1905000 w 3413760"/>
                    <a:gd name="connsiteY57" fmla="*/ 3444240 h 4518660"/>
                    <a:gd name="connsiteX58" fmla="*/ 1798320 w 3413760"/>
                    <a:gd name="connsiteY58" fmla="*/ 3451860 h 4518660"/>
                    <a:gd name="connsiteX59" fmla="*/ 1760220 w 3413760"/>
                    <a:gd name="connsiteY59" fmla="*/ 3535680 h 4518660"/>
                    <a:gd name="connsiteX60" fmla="*/ 1638300 w 3413760"/>
                    <a:gd name="connsiteY60" fmla="*/ 3573780 h 4518660"/>
                    <a:gd name="connsiteX61" fmla="*/ 1600200 w 3413760"/>
                    <a:gd name="connsiteY61" fmla="*/ 3627120 h 4518660"/>
                    <a:gd name="connsiteX62" fmla="*/ 1516380 w 3413760"/>
                    <a:gd name="connsiteY62" fmla="*/ 3634740 h 4518660"/>
                    <a:gd name="connsiteX63" fmla="*/ 1485900 w 3413760"/>
                    <a:gd name="connsiteY63" fmla="*/ 3688080 h 4518660"/>
                    <a:gd name="connsiteX64" fmla="*/ 1371600 w 3413760"/>
                    <a:gd name="connsiteY64" fmla="*/ 3710940 h 4518660"/>
                    <a:gd name="connsiteX65" fmla="*/ 1341120 w 3413760"/>
                    <a:gd name="connsiteY65" fmla="*/ 3680460 h 4518660"/>
                    <a:gd name="connsiteX66" fmla="*/ 1226820 w 3413760"/>
                    <a:gd name="connsiteY66" fmla="*/ 3665220 h 4518660"/>
                    <a:gd name="connsiteX67" fmla="*/ 1066800 w 3413760"/>
                    <a:gd name="connsiteY67" fmla="*/ 3710940 h 4518660"/>
                    <a:gd name="connsiteX68" fmla="*/ 1066800 w 3413760"/>
                    <a:gd name="connsiteY68" fmla="*/ 3802380 h 4518660"/>
                    <a:gd name="connsiteX69" fmla="*/ 960120 w 3413760"/>
                    <a:gd name="connsiteY69" fmla="*/ 3909060 h 4518660"/>
                    <a:gd name="connsiteX70" fmla="*/ 815340 w 3413760"/>
                    <a:gd name="connsiteY70" fmla="*/ 3954780 h 4518660"/>
                    <a:gd name="connsiteX71" fmla="*/ 662940 w 3413760"/>
                    <a:gd name="connsiteY71" fmla="*/ 4130040 h 4518660"/>
                    <a:gd name="connsiteX72" fmla="*/ 624840 w 3413760"/>
                    <a:gd name="connsiteY72" fmla="*/ 4366260 h 4518660"/>
                    <a:gd name="connsiteX73" fmla="*/ 525780 w 3413760"/>
                    <a:gd name="connsiteY73" fmla="*/ 4503420 h 4518660"/>
                    <a:gd name="connsiteX74" fmla="*/ 403860 w 3413760"/>
                    <a:gd name="connsiteY74" fmla="*/ 4518660 h 4518660"/>
                    <a:gd name="connsiteX75" fmla="*/ 198120 w 3413760"/>
                    <a:gd name="connsiteY75" fmla="*/ 4465320 h 4518660"/>
                    <a:gd name="connsiteX76" fmla="*/ 198120 w 3413760"/>
                    <a:gd name="connsiteY76" fmla="*/ 4358640 h 4518660"/>
                    <a:gd name="connsiteX77" fmla="*/ 60960 w 3413760"/>
                    <a:gd name="connsiteY77" fmla="*/ 4312920 h 4518660"/>
                    <a:gd name="connsiteX78" fmla="*/ 0 w 3413760"/>
                    <a:gd name="connsiteY78" fmla="*/ 4267200 h 4518660"/>
                    <a:gd name="connsiteX79" fmla="*/ 0 w 3413760"/>
                    <a:gd name="connsiteY79" fmla="*/ 4221480 h 4518660"/>
                    <a:gd name="connsiteX80" fmla="*/ 99060 w 3413760"/>
                    <a:gd name="connsiteY80" fmla="*/ 4229100 h 4518660"/>
                    <a:gd name="connsiteX81" fmla="*/ 175260 w 3413760"/>
                    <a:gd name="connsiteY81" fmla="*/ 4206240 h 4518660"/>
                    <a:gd name="connsiteX82" fmla="*/ 205740 w 3413760"/>
                    <a:gd name="connsiteY82" fmla="*/ 4175760 h 4518660"/>
                    <a:gd name="connsiteX83" fmla="*/ 297180 w 3413760"/>
                    <a:gd name="connsiteY83" fmla="*/ 4175760 h 4518660"/>
                    <a:gd name="connsiteX84" fmla="*/ 297180 w 3413760"/>
                    <a:gd name="connsiteY84" fmla="*/ 4099560 h 4518660"/>
                    <a:gd name="connsiteX85" fmla="*/ 205740 w 3413760"/>
                    <a:gd name="connsiteY85" fmla="*/ 4000500 h 4518660"/>
                    <a:gd name="connsiteX86" fmla="*/ 198120 w 3413760"/>
                    <a:gd name="connsiteY86" fmla="*/ 3886200 h 4518660"/>
                    <a:gd name="connsiteX87" fmla="*/ 236220 w 3413760"/>
                    <a:gd name="connsiteY87" fmla="*/ 3802380 h 4518660"/>
                    <a:gd name="connsiteX88" fmla="*/ 198120 w 3413760"/>
                    <a:gd name="connsiteY88" fmla="*/ 3733800 h 4518660"/>
                    <a:gd name="connsiteX89" fmla="*/ 213360 w 3413760"/>
                    <a:gd name="connsiteY89" fmla="*/ 3657600 h 4518660"/>
                    <a:gd name="connsiteX90" fmla="*/ 205740 w 3413760"/>
                    <a:gd name="connsiteY90" fmla="*/ 3611880 h 4518660"/>
                    <a:gd name="connsiteX91" fmla="*/ 182880 w 3413760"/>
                    <a:gd name="connsiteY91" fmla="*/ 3489960 h 4518660"/>
                    <a:gd name="connsiteX92" fmla="*/ 205740 w 3413760"/>
                    <a:gd name="connsiteY92" fmla="*/ 3368040 h 4518660"/>
                    <a:gd name="connsiteX93" fmla="*/ 335280 w 3413760"/>
                    <a:gd name="connsiteY93" fmla="*/ 3307080 h 4518660"/>
                    <a:gd name="connsiteX94" fmla="*/ 327660 w 3413760"/>
                    <a:gd name="connsiteY94" fmla="*/ 3200400 h 4518660"/>
                    <a:gd name="connsiteX95" fmla="*/ 274320 w 3413760"/>
                    <a:gd name="connsiteY95" fmla="*/ 3108960 h 4518660"/>
                    <a:gd name="connsiteX96" fmla="*/ 274320 w 3413760"/>
                    <a:gd name="connsiteY96" fmla="*/ 3055620 h 4518660"/>
                    <a:gd name="connsiteX97" fmla="*/ 160020 w 3413760"/>
                    <a:gd name="connsiteY97" fmla="*/ 2979420 h 4518660"/>
                    <a:gd name="connsiteX98" fmla="*/ 198120 w 3413760"/>
                    <a:gd name="connsiteY98" fmla="*/ 2903220 h 4518660"/>
                    <a:gd name="connsiteX99" fmla="*/ 213360 w 3413760"/>
                    <a:gd name="connsiteY99" fmla="*/ 2849880 h 4518660"/>
                    <a:gd name="connsiteX100" fmla="*/ 304800 w 3413760"/>
                    <a:gd name="connsiteY100" fmla="*/ 2735580 h 4518660"/>
                    <a:gd name="connsiteX101" fmla="*/ 430053 w 3413760"/>
                    <a:gd name="connsiteY101" fmla="*/ 2738437 h 4518660"/>
                    <a:gd name="connsiteX102" fmla="*/ 488854 w 3413760"/>
                    <a:gd name="connsiteY102" fmla="*/ 2691828 h 4518660"/>
                    <a:gd name="connsiteX103" fmla="*/ 441960 w 3413760"/>
                    <a:gd name="connsiteY103" fmla="*/ 2667000 h 4518660"/>
                    <a:gd name="connsiteX104" fmla="*/ 434340 w 3413760"/>
                    <a:gd name="connsiteY104" fmla="*/ 2567940 h 4518660"/>
                    <a:gd name="connsiteX105" fmla="*/ 472440 w 3413760"/>
                    <a:gd name="connsiteY105" fmla="*/ 2499360 h 4518660"/>
                    <a:gd name="connsiteX106" fmla="*/ 632460 w 3413760"/>
                    <a:gd name="connsiteY106" fmla="*/ 2476500 h 4518660"/>
                    <a:gd name="connsiteX107" fmla="*/ 678180 w 3413760"/>
                    <a:gd name="connsiteY107" fmla="*/ 2400300 h 4518660"/>
                    <a:gd name="connsiteX108" fmla="*/ 723900 w 3413760"/>
                    <a:gd name="connsiteY108" fmla="*/ 2400300 h 4518660"/>
                    <a:gd name="connsiteX109" fmla="*/ 838200 w 3413760"/>
                    <a:gd name="connsiteY109" fmla="*/ 2316480 h 4518660"/>
                    <a:gd name="connsiteX110" fmla="*/ 853440 w 3413760"/>
                    <a:gd name="connsiteY110" fmla="*/ 2240280 h 4518660"/>
                    <a:gd name="connsiteX111" fmla="*/ 891540 w 3413760"/>
                    <a:gd name="connsiteY111" fmla="*/ 2179320 h 4518660"/>
                    <a:gd name="connsiteX112" fmla="*/ 929640 w 3413760"/>
                    <a:gd name="connsiteY112" fmla="*/ 2087880 h 4518660"/>
                    <a:gd name="connsiteX113" fmla="*/ 1013460 w 3413760"/>
                    <a:gd name="connsiteY113" fmla="*/ 2087880 h 4518660"/>
                    <a:gd name="connsiteX114" fmla="*/ 1021080 w 3413760"/>
                    <a:gd name="connsiteY114" fmla="*/ 2019300 h 4518660"/>
                    <a:gd name="connsiteX115" fmla="*/ 1074420 w 3413760"/>
                    <a:gd name="connsiteY115" fmla="*/ 2019300 h 4518660"/>
                    <a:gd name="connsiteX116" fmla="*/ 1074420 w 3413760"/>
                    <a:gd name="connsiteY116" fmla="*/ 1935480 h 4518660"/>
                    <a:gd name="connsiteX117" fmla="*/ 944880 w 3413760"/>
                    <a:gd name="connsiteY117" fmla="*/ 1844040 h 4518660"/>
                    <a:gd name="connsiteX118" fmla="*/ 792480 w 3413760"/>
                    <a:gd name="connsiteY118" fmla="*/ 1691640 h 4518660"/>
                    <a:gd name="connsiteX119" fmla="*/ 693420 w 3413760"/>
                    <a:gd name="connsiteY119" fmla="*/ 1668780 h 4518660"/>
                    <a:gd name="connsiteX120" fmla="*/ 662940 w 3413760"/>
                    <a:gd name="connsiteY120" fmla="*/ 1600200 h 4518660"/>
                    <a:gd name="connsiteX121" fmla="*/ 533400 w 3413760"/>
                    <a:gd name="connsiteY121" fmla="*/ 1607820 h 4518660"/>
                    <a:gd name="connsiteX122" fmla="*/ 502920 w 3413760"/>
                    <a:gd name="connsiteY122" fmla="*/ 1668780 h 4518660"/>
                    <a:gd name="connsiteX123" fmla="*/ 563880 w 3413760"/>
                    <a:gd name="connsiteY123" fmla="*/ 1744980 h 4518660"/>
                    <a:gd name="connsiteX124" fmla="*/ 464820 w 3413760"/>
                    <a:gd name="connsiteY124" fmla="*/ 1775460 h 4518660"/>
                    <a:gd name="connsiteX125" fmla="*/ 434340 w 3413760"/>
                    <a:gd name="connsiteY125" fmla="*/ 1767840 h 4518660"/>
                    <a:gd name="connsiteX126" fmla="*/ 396240 w 3413760"/>
                    <a:gd name="connsiteY126" fmla="*/ 1813560 h 4518660"/>
                    <a:gd name="connsiteX127" fmla="*/ 335280 w 3413760"/>
                    <a:gd name="connsiteY127" fmla="*/ 1775460 h 4518660"/>
                    <a:gd name="connsiteX128" fmla="*/ 388620 w 3413760"/>
                    <a:gd name="connsiteY128" fmla="*/ 1684020 h 4518660"/>
                    <a:gd name="connsiteX129" fmla="*/ 388620 w 3413760"/>
                    <a:gd name="connsiteY129" fmla="*/ 1600200 h 4518660"/>
                    <a:gd name="connsiteX130" fmla="*/ 495300 w 3413760"/>
                    <a:gd name="connsiteY130" fmla="*/ 1524000 h 4518660"/>
                    <a:gd name="connsiteX131" fmla="*/ 441960 w 3413760"/>
                    <a:gd name="connsiteY131" fmla="*/ 1440180 h 4518660"/>
                    <a:gd name="connsiteX132" fmla="*/ 426720 w 3413760"/>
                    <a:gd name="connsiteY132" fmla="*/ 1333500 h 4518660"/>
                    <a:gd name="connsiteX133" fmla="*/ 381000 w 3413760"/>
                    <a:gd name="connsiteY133" fmla="*/ 1303020 h 4518660"/>
                    <a:gd name="connsiteX134" fmla="*/ 403860 w 3413760"/>
                    <a:gd name="connsiteY134" fmla="*/ 1211580 h 4518660"/>
                    <a:gd name="connsiteX135" fmla="*/ 391608 w 3413760"/>
                    <a:gd name="connsiteY135" fmla="*/ 1197102 h 4518660"/>
                    <a:gd name="connsiteX136" fmla="*/ 419100 w 3413760"/>
                    <a:gd name="connsiteY136" fmla="*/ 830580 h 4518660"/>
                    <a:gd name="connsiteX137" fmla="*/ 328612 w 3413760"/>
                    <a:gd name="connsiteY137" fmla="*/ 663892 h 4518660"/>
                    <a:gd name="connsiteX138" fmla="*/ 257172 w 3413760"/>
                    <a:gd name="connsiteY138" fmla="*/ 606744 h 4518660"/>
                    <a:gd name="connsiteX139" fmla="*/ 171448 w 3413760"/>
                    <a:gd name="connsiteY139" fmla="*/ 421004 h 4518660"/>
                    <a:gd name="connsiteX140" fmla="*/ 176212 w 3413760"/>
                    <a:gd name="connsiteY140" fmla="*/ 240030 h 4518660"/>
                    <a:gd name="connsiteX141" fmla="*/ 104772 w 3413760"/>
                    <a:gd name="connsiteY141" fmla="*/ 201930 h 4518660"/>
                    <a:gd name="connsiteX142" fmla="*/ 43340 w 3413760"/>
                    <a:gd name="connsiteY142" fmla="*/ 74344 h 4518660"/>
                    <a:gd name="connsiteX143" fmla="*/ 49528 w 3413760"/>
                    <a:gd name="connsiteY143" fmla="*/ 76200 h 4518660"/>
                    <a:gd name="connsiteX144" fmla="*/ 49528 w 3413760"/>
                    <a:gd name="connsiteY144" fmla="*/ 15240 h 4518660"/>
                    <a:gd name="connsiteX145" fmla="*/ 110488 w 3413760"/>
                    <a:gd name="connsiteY145" fmla="*/ 0 h 451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3413760" h="4518660">
                      <a:moveTo>
                        <a:pt x="110488" y="0"/>
                      </a:moveTo>
                      <a:lnTo>
                        <a:pt x="179068" y="152400"/>
                      </a:lnTo>
                      <a:lnTo>
                        <a:pt x="255268" y="243840"/>
                      </a:lnTo>
                      <a:lnTo>
                        <a:pt x="346708" y="304800"/>
                      </a:lnTo>
                      <a:lnTo>
                        <a:pt x="407668" y="472440"/>
                      </a:lnTo>
                      <a:lnTo>
                        <a:pt x="521968" y="502920"/>
                      </a:lnTo>
                      <a:lnTo>
                        <a:pt x="529588" y="609600"/>
                      </a:lnTo>
                      <a:lnTo>
                        <a:pt x="727708" y="746760"/>
                      </a:lnTo>
                      <a:lnTo>
                        <a:pt x="781048" y="723900"/>
                      </a:lnTo>
                      <a:lnTo>
                        <a:pt x="956308" y="822960"/>
                      </a:lnTo>
                      <a:lnTo>
                        <a:pt x="1032508" y="822960"/>
                      </a:lnTo>
                      <a:lnTo>
                        <a:pt x="1116328" y="845820"/>
                      </a:lnTo>
                      <a:lnTo>
                        <a:pt x="1192528" y="975360"/>
                      </a:lnTo>
                      <a:lnTo>
                        <a:pt x="1337308" y="906780"/>
                      </a:lnTo>
                      <a:lnTo>
                        <a:pt x="1398268" y="914400"/>
                      </a:lnTo>
                      <a:lnTo>
                        <a:pt x="1482088" y="914400"/>
                      </a:lnTo>
                      <a:lnTo>
                        <a:pt x="1550668" y="861060"/>
                      </a:lnTo>
                      <a:lnTo>
                        <a:pt x="1604008" y="861060"/>
                      </a:lnTo>
                      <a:lnTo>
                        <a:pt x="1657348" y="883920"/>
                      </a:lnTo>
                      <a:lnTo>
                        <a:pt x="1764028" y="883920"/>
                      </a:lnTo>
                      <a:lnTo>
                        <a:pt x="1817368" y="762000"/>
                      </a:lnTo>
                      <a:lnTo>
                        <a:pt x="1962148" y="731520"/>
                      </a:lnTo>
                      <a:lnTo>
                        <a:pt x="2061208" y="731520"/>
                      </a:lnTo>
                      <a:lnTo>
                        <a:pt x="2129788" y="662940"/>
                      </a:lnTo>
                      <a:lnTo>
                        <a:pt x="2228848" y="739140"/>
                      </a:lnTo>
                      <a:lnTo>
                        <a:pt x="2228848" y="647700"/>
                      </a:lnTo>
                      <a:lnTo>
                        <a:pt x="2282188" y="548640"/>
                      </a:lnTo>
                      <a:lnTo>
                        <a:pt x="2556508" y="723900"/>
                      </a:lnTo>
                      <a:lnTo>
                        <a:pt x="2670808" y="914400"/>
                      </a:lnTo>
                      <a:lnTo>
                        <a:pt x="2769868" y="937260"/>
                      </a:lnTo>
                      <a:lnTo>
                        <a:pt x="2884168" y="982980"/>
                      </a:lnTo>
                      <a:lnTo>
                        <a:pt x="2922268" y="1066800"/>
                      </a:lnTo>
                      <a:lnTo>
                        <a:pt x="2937508" y="1135380"/>
                      </a:lnTo>
                      <a:lnTo>
                        <a:pt x="3181348" y="1333500"/>
                      </a:lnTo>
                      <a:lnTo>
                        <a:pt x="3249928" y="1348740"/>
                      </a:lnTo>
                      <a:lnTo>
                        <a:pt x="3356608" y="1348740"/>
                      </a:lnTo>
                      <a:lnTo>
                        <a:pt x="3360420" y="1341120"/>
                      </a:lnTo>
                      <a:lnTo>
                        <a:pt x="3413760" y="1371600"/>
                      </a:lnTo>
                      <a:lnTo>
                        <a:pt x="3390900" y="1478280"/>
                      </a:lnTo>
                      <a:lnTo>
                        <a:pt x="3360420" y="1516380"/>
                      </a:lnTo>
                      <a:lnTo>
                        <a:pt x="3322320" y="1516380"/>
                      </a:lnTo>
                      <a:lnTo>
                        <a:pt x="3284220" y="1455420"/>
                      </a:lnTo>
                      <a:lnTo>
                        <a:pt x="3230880" y="1455420"/>
                      </a:lnTo>
                      <a:lnTo>
                        <a:pt x="3162300" y="1470660"/>
                      </a:lnTo>
                      <a:lnTo>
                        <a:pt x="3086100" y="1524000"/>
                      </a:lnTo>
                      <a:lnTo>
                        <a:pt x="2979420" y="1546860"/>
                      </a:lnTo>
                      <a:lnTo>
                        <a:pt x="2956560" y="1524000"/>
                      </a:lnTo>
                      <a:lnTo>
                        <a:pt x="2849880" y="1516380"/>
                      </a:lnTo>
                      <a:lnTo>
                        <a:pt x="2674620" y="1577340"/>
                      </a:lnTo>
                      <a:lnTo>
                        <a:pt x="2499360" y="1722120"/>
                      </a:lnTo>
                      <a:lnTo>
                        <a:pt x="2186940" y="2065020"/>
                      </a:lnTo>
                      <a:lnTo>
                        <a:pt x="2042160" y="2263140"/>
                      </a:lnTo>
                      <a:lnTo>
                        <a:pt x="1943100" y="2613660"/>
                      </a:lnTo>
                      <a:lnTo>
                        <a:pt x="1943100" y="2880360"/>
                      </a:lnTo>
                      <a:lnTo>
                        <a:pt x="2019300" y="2994660"/>
                      </a:lnTo>
                      <a:lnTo>
                        <a:pt x="1973580" y="3063240"/>
                      </a:lnTo>
                      <a:lnTo>
                        <a:pt x="1950720" y="3307080"/>
                      </a:lnTo>
                      <a:lnTo>
                        <a:pt x="1905000" y="3444240"/>
                      </a:lnTo>
                      <a:lnTo>
                        <a:pt x="1798320" y="3451860"/>
                      </a:lnTo>
                      <a:lnTo>
                        <a:pt x="1760220" y="3535680"/>
                      </a:lnTo>
                      <a:lnTo>
                        <a:pt x="1638300" y="3573780"/>
                      </a:lnTo>
                      <a:lnTo>
                        <a:pt x="1600200" y="3627120"/>
                      </a:lnTo>
                      <a:lnTo>
                        <a:pt x="1516380" y="3634740"/>
                      </a:lnTo>
                      <a:lnTo>
                        <a:pt x="1485900" y="3688080"/>
                      </a:lnTo>
                      <a:lnTo>
                        <a:pt x="1371600" y="3710940"/>
                      </a:lnTo>
                      <a:lnTo>
                        <a:pt x="1341120" y="3680460"/>
                      </a:lnTo>
                      <a:lnTo>
                        <a:pt x="1226820" y="3665220"/>
                      </a:lnTo>
                      <a:lnTo>
                        <a:pt x="1066800" y="3710940"/>
                      </a:lnTo>
                      <a:lnTo>
                        <a:pt x="1066800" y="3802380"/>
                      </a:lnTo>
                      <a:lnTo>
                        <a:pt x="960120" y="3909060"/>
                      </a:lnTo>
                      <a:lnTo>
                        <a:pt x="815340" y="3954780"/>
                      </a:lnTo>
                      <a:lnTo>
                        <a:pt x="662940" y="4130040"/>
                      </a:lnTo>
                      <a:lnTo>
                        <a:pt x="624840" y="4366260"/>
                      </a:lnTo>
                      <a:lnTo>
                        <a:pt x="525780" y="4503420"/>
                      </a:lnTo>
                      <a:lnTo>
                        <a:pt x="403860" y="4518660"/>
                      </a:lnTo>
                      <a:lnTo>
                        <a:pt x="198120" y="4465320"/>
                      </a:lnTo>
                      <a:lnTo>
                        <a:pt x="198120" y="4358640"/>
                      </a:lnTo>
                      <a:lnTo>
                        <a:pt x="60960" y="4312920"/>
                      </a:lnTo>
                      <a:lnTo>
                        <a:pt x="0" y="4267200"/>
                      </a:lnTo>
                      <a:lnTo>
                        <a:pt x="0" y="4221480"/>
                      </a:lnTo>
                      <a:lnTo>
                        <a:pt x="99060" y="4229100"/>
                      </a:lnTo>
                      <a:lnTo>
                        <a:pt x="175260" y="4206240"/>
                      </a:lnTo>
                      <a:lnTo>
                        <a:pt x="205740" y="4175760"/>
                      </a:lnTo>
                      <a:lnTo>
                        <a:pt x="297180" y="4175760"/>
                      </a:lnTo>
                      <a:lnTo>
                        <a:pt x="297180" y="4099560"/>
                      </a:lnTo>
                      <a:lnTo>
                        <a:pt x="205740" y="4000500"/>
                      </a:lnTo>
                      <a:lnTo>
                        <a:pt x="198120" y="3886200"/>
                      </a:lnTo>
                      <a:lnTo>
                        <a:pt x="236220" y="3802380"/>
                      </a:lnTo>
                      <a:lnTo>
                        <a:pt x="198120" y="3733800"/>
                      </a:lnTo>
                      <a:lnTo>
                        <a:pt x="213360" y="3657600"/>
                      </a:lnTo>
                      <a:lnTo>
                        <a:pt x="205740" y="3611880"/>
                      </a:lnTo>
                      <a:lnTo>
                        <a:pt x="182880" y="3489960"/>
                      </a:lnTo>
                      <a:lnTo>
                        <a:pt x="205740" y="3368040"/>
                      </a:lnTo>
                      <a:lnTo>
                        <a:pt x="335280" y="3307080"/>
                      </a:lnTo>
                      <a:lnTo>
                        <a:pt x="327660" y="3200400"/>
                      </a:lnTo>
                      <a:lnTo>
                        <a:pt x="274320" y="3108960"/>
                      </a:lnTo>
                      <a:lnTo>
                        <a:pt x="274320" y="3055620"/>
                      </a:lnTo>
                      <a:lnTo>
                        <a:pt x="160020" y="2979420"/>
                      </a:lnTo>
                      <a:lnTo>
                        <a:pt x="198120" y="2903220"/>
                      </a:lnTo>
                      <a:lnTo>
                        <a:pt x="213360" y="2849880"/>
                      </a:lnTo>
                      <a:lnTo>
                        <a:pt x="304800" y="2735580"/>
                      </a:lnTo>
                      <a:lnTo>
                        <a:pt x="430053" y="2738437"/>
                      </a:lnTo>
                      <a:lnTo>
                        <a:pt x="488854" y="2691828"/>
                      </a:lnTo>
                      <a:lnTo>
                        <a:pt x="441960" y="2667000"/>
                      </a:lnTo>
                      <a:lnTo>
                        <a:pt x="434340" y="2567940"/>
                      </a:lnTo>
                      <a:lnTo>
                        <a:pt x="472440" y="2499360"/>
                      </a:lnTo>
                      <a:lnTo>
                        <a:pt x="632460" y="2476500"/>
                      </a:lnTo>
                      <a:lnTo>
                        <a:pt x="678180" y="2400300"/>
                      </a:lnTo>
                      <a:lnTo>
                        <a:pt x="723900" y="2400300"/>
                      </a:lnTo>
                      <a:lnTo>
                        <a:pt x="838200" y="2316480"/>
                      </a:lnTo>
                      <a:lnTo>
                        <a:pt x="853440" y="2240280"/>
                      </a:lnTo>
                      <a:lnTo>
                        <a:pt x="891540" y="2179320"/>
                      </a:lnTo>
                      <a:lnTo>
                        <a:pt x="929640" y="2087880"/>
                      </a:lnTo>
                      <a:lnTo>
                        <a:pt x="1013460" y="2087880"/>
                      </a:lnTo>
                      <a:lnTo>
                        <a:pt x="1021080" y="2019300"/>
                      </a:lnTo>
                      <a:lnTo>
                        <a:pt x="1074420" y="2019300"/>
                      </a:lnTo>
                      <a:lnTo>
                        <a:pt x="1074420" y="1935480"/>
                      </a:lnTo>
                      <a:lnTo>
                        <a:pt x="944880" y="1844040"/>
                      </a:lnTo>
                      <a:lnTo>
                        <a:pt x="792480" y="1691640"/>
                      </a:lnTo>
                      <a:lnTo>
                        <a:pt x="693420" y="1668780"/>
                      </a:lnTo>
                      <a:lnTo>
                        <a:pt x="662940" y="1600200"/>
                      </a:lnTo>
                      <a:lnTo>
                        <a:pt x="533400" y="1607820"/>
                      </a:lnTo>
                      <a:lnTo>
                        <a:pt x="502920" y="1668780"/>
                      </a:lnTo>
                      <a:lnTo>
                        <a:pt x="563880" y="1744980"/>
                      </a:lnTo>
                      <a:lnTo>
                        <a:pt x="464820" y="1775460"/>
                      </a:lnTo>
                      <a:lnTo>
                        <a:pt x="434340" y="1767840"/>
                      </a:lnTo>
                      <a:lnTo>
                        <a:pt x="396240" y="1813560"/>
                      </a:lnTo>
                      <a:lnTo>
                        <a:pt x="335280" y="1775460"/>
                      </a:lnTo>
                      <a:lnTo>
                        <a:pt x="388620" y="1684020"/>
                      </a:lnTo>
                      <a:lnTo>
                        <a:pt x="388620" y="1600200"/>
                      </a:lnTo>
                      <a:lnTo>
                        <a:pt x="495300" y="1524000"/>
                      </a:lnTo>
                      <a:lnTo>
                        <a:pt x="441960" y="1440180"/>
                      </a:lnTo>
                      <a:lnTo>
                        <a:pt x="426720" y="1333500"/>
                      </a:lnTo>
                      <a:lnTo>
                        <a:pt x="381000" y="1303020"/>
                      </a:lnTo>
                      <a:lnTo>
                        <a:pt x="403860" y="1211580"/>
                      </a:lnTo>
                      <a:lnTo>
                        <a:pt x="391608" y="1197102"/>
                      </a:lnTo>
                      <a:lnTo>
                        <a:pt x="419100" y="830580"/>
                      </a:lnTo>
                      <a:lnTo>
                        <a:pt x="328612" y="663892"/>
                      </a:lnTo>
                      <a:lnTo>
                        <a:pt x="257172" y="606744"/>
                      </a:lnTo>
                      <a:lnTo>
                        <a:pt x="171448" y="421004"/>
                      </a:lnTo>
                      <a:lnTo>
                        <a:pt x="176212" y="240030"/>
                      </a:lnTo>
                      <a:lnTo>
                        <a:pt x="104772" y="201930"/>
                      </a:lnTo>
                      <a:lnTo>
                        <a:pt x="43340" y="74344"/>
                      </a:lnTo>
                      <a:lnTo>
                        <a:pt x="49528" y="76200"/>
                      </a:lnTo>
                      <a:lnTo>
                        <a:pt x="49528" y="15240"/>
                      </a:lnTo>
                      <a:lnTo>
                        <a:pt x="110488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9274F2BD-EDED-DFC4-706C-26374A2C6099}"/>
                    </a:ext>
                  </a:extLst>
                </p:cNvPr>
                <p:cNvSpPr/>
                <p:nvPr/>
              </p:nvSpPr>
              <p:spPr>
                <a:xfrm>
                  <a:off x="1844306" y="827142"/>
                  <a:ext cx="1477915" cy="394920"/>
                </a:xfrm>
                <a:custGeom>
                  <a:avLst/>
                  <a:gdLst>
                    <a:gd name="connsiteX0" fmla="*/ 10268 w 1477915"/>
                    <a:gd name="connsiteY0" fmla="*/ 0 h 394920"/>
                    <a:gd name="connsiteX1" fmla="*/ 1475457 w 1477915"/>
                    <a:gd name="connsiteY1" fmla="*/ 0 h 394920"/>
                    <a:gd name="connsiteX2" fmla="*/ 1477915 w 1477915"/>
                    <a:gd name="connsiteY2" fmla="*/ 24576 h 394920"/>
                    <a:gd name="connsiteX3" fmla="*/ 1477915 w 1477915"/>
                    <a:gd name="connsiteY3" fmla="*/ 57457 h 394920"/>
                    <a:gd name="connsiteX4" fmla="*/ 1453687 w 1477915"/>
                    <a:gd name="connsiteY4" fmla="*/ 90338 h 394920"/>
                    <a:gd name="connsiteX5" fmla="*/ 1451956 w 1477915"/>
                    <a:gd name="connsiteY5" fmla="*/ 156100 h 394920"/>
                    <a:gd name="connsiteX6" fmla="*/ 1457148 w 1477915"/>
                    <a:gd name="connsiteY6" fmla="*/ 171676 h 394920"/>
                    <a:gd name="connsiteX7" fmla="*/ 1457148 w 1477915"/>
                    <a:gd name="connsiteY7" fmla="*/ 188981 h 394920"/>
                    <a:gd name="connsiteX8" fmla="*/ 1434651 w 1477915"/>
                    <a:gd name="connsiteY8" fmla="*/ 211479 h 394920"/>
                    <a:gd name="connsiteX9" fmla="*/ 1427729 w 1477915"/>
                    <a:gd name="connsiteY9" fmla="*/ 221862 h 394920"/>
                    <a:gd name="connsiteX10" fmla="*/ 1403499 w 1477915"/>
                    <a:gd name="connsiteY10" fmla="*/ 249552 h 394920"/>
                    <a:gd name="connsiteX11" fmla="*/ 1387925 w 1477915"/>
                    <a:gd name="connsiteY11" fmla="*/ 237437 h 394920"/>
                    <a:gd name="connsiteX12" fmla="*/ 1358505 w 1477915"/>
                    <a:gd name="connsiteY12" fmla="*/ 259935 h 394920"/>
                    <a:gd name="connsiteX13" fmla="*/ 1336007 w 1477915"/>
                    <a:gd name="connsiteY13" fmla="*/ 270318 h 394920"/>
                    <a:gd name="connsiteX14" fmla="*/ 1323894 w 1477915"/>
                    <a:gd name="connsiteY14" fmla="*/ 277241 h 394920"/>
                    <a:gd name="connsiteX15" fmla="*/ 1304857 w 1477915"/>
                    <a:gd name="connsiteY15" fmla="*/ 289355 h 394920"/>
                    <a:gd name="connsiteX16" fmla="*/ 1292742 w 1477915"/>
                    <a:gd name="connsiteY16" fmla="*/ 318775 h 394920"/>
                    <a:gd name="connsiteX17" fmla="*/ 1265053 w 1477915"/>
                    <a:gd name="connsiteY17" fmla="*/ 304930 h 394920"/>
                    <a:gd name="connsiteX18" fmla="*/ 1242556 w 1477915"/>
                    <a:gd name="connsiteY18" fmla="*/ 313583 h 394920"/>
                    <a:gd name="connsiteX19" fmla="*/ 1226981 w 1477915"/>
                    <a:gd name="connsiteY19" fmla="*/ 298008 h 394920"/>
                    <a:gd name="connsiteX20" fmla="*/ 1195830 w 1477915"/>
                    <a:gd name="connsiteY20" fmla="*/ 285894 h 394920"/>
                    <a:gd name="connsiteX21" fmla="*/ 1162949 w 1477915"/>
                    <a:gd name="connsiteY21" fmla="*/ 280702 h 394920"/>
                    <a:gd name="connsiteX22" fmla="*/ 1133529 w 1477915"/>
                    <a:gd name="connsiteY22" fmla="*/ 237437 h 394920"/>
                    <a:gd name="connsiteX23" fmla="*/ 1114493 w 1477915"/>
                    <a:gd name="connsiteY23" fmla="*/ 239168 h 394920"/>
                    <a:gd name="connsiteX24" fmla="*/ 1114493 w 1477915"/>
                    <a:gd name="connsiteY24" fmla="*/ 265127 h 394920"/>
                    <a:gd name="connsiteX25" fmla="*/ 1133529 w 1477915"/>
                    <a:gd name="connsiteY25" fmla="*/ 301469 h 394920"/>
                    <a:gd name="connsiteX26" fmla="*/ 1088535 w 1477915"/>
                    <a:gd name="connsiteY26" fmla="*/ 327428 h 394920"/>
                    <a:gd name="connsiteX27" fmla="*/ 1081613 w 1477915"/>
                    <a:gd name="connsiteY27" fmla="*/ 332619 h 394920"/>
                    <a:gd name="connsiteX28" fmla="*/ 1064306 w 1477915"/>
                    <a:gd name="connsiteY28" fmla="*/ 358578 h 394920"/>
                    <a:gd name="connsiteX29" fmla="*/ 1047001 w 1477915"/>
                    <a:gd name="connsiteY29" fmla="*/ 370692 h 394920"/>
                    <a:gd name="connsiteX30" fmla="*/ 1031425 w 1477915"/>
                    <a:gd name="connsiteY30" fmla="*/ 394920 h 394920"/>
                    <a:gd name="connsiteX31" fmla="*/ 1010658 w 1477915"/>
                    <a:gd name="connsiteY31" fmla="*/ 368961 h 394920"/>
                    <a:gd name="connsiteX32" fmla="*/ 989891 w 1477915"/>
                    <a:gd name="connsiteY32" fmla="*/ 355117 h 394920"/>
                    <a:gd name="connsiteX33" fmla="*/ 951819 w 1477915"/>
                    <a:gd name="connsiteY33" fmla="*/ 344733 h 394920"/>
                    <a:gd name="connsiteX34" fmla="*/ 943166 w 1477915"/>
                    <a:gd name="connsiteY34" fmla="*/ 303199 h 394920"/>
                    <a:gd name="connsiteX35" fmla="*/ 912015 w 1477915"/>
                    <a:gd name="connsiteY35" fmla="*/ 289355 h 394920"/>
                    <a:gd name="connsiteX36" fmla="*/ 899901 w 1477915"/>
                    <a:gd name="connsiteY36" fmla="*/ 259935 h 394920"/>
                    <a:gd name="connsiteX37" fmla="*/ 872212 w 1477915"/>
                    <a:gd name="connsiteY37" fmla="*/ 253013 h 394920"/>
                    <a:gd name="connsiteX38" fmla="*/ 856636 w 1477915"/>
                    <a:gd name="connsiteY38" fmla="*/ 249552 h 394920"/>
                    <a:gd name="connsiteX39" fmla="*/ 844523 w 1477915"/>
                    <a:gd name="connsiteY39" fmla="*/ 233976 h 394920"/>
                    <a:gd name="connsiteX40" fmla="*/ 847984 w 1477915"/>
                    <a:gd name="connsiteY40" fmla="*/ 221862 h 394920"/>
                    <a:gd name="connsiteX41" fmla="*/ 844523 w 1477915"/>
                    <a:gd name="connsiteY41" fmla="*/ 195904 h 394920"/>
                    <a:gd name="connsiteX42" fmla="*/ 841061 w 1477915"/>
                    <a:gd name="connsiteY42" fmla="*/ 180328 h 394920"/>
                    <a:gd name="connsiteX43" fmla="*/ 849714 w 1477915"/>
                    <a:gd name="connsiteY43" fmla="*/ 164753 h 394920"/>
                    <a:gd name="connsiteX44" fmla="*/ 849714 w 1477915"/>
                    <a:gd name="connsiteY44" fmla="*/ 154370 h 394920"/>
                    <a:gd name="connsiteX45" fmla="*/ 808180 w 1477915"/>
                    <a:gd name="connsiteY45" fmla="*/ 154370 h 394920"/>
                    <a:gd name="connsiteX46" fmla="*/ 801258 w 1477915"/>
                    <a:gd name="connsiteY46" fmla="*/ 116297 h 394920"/>
                    <a:gd name="connsiteX47" fmla="*/ 782222 w 1477915"/>
                    <a:gd name="connsiteY47" fmla="*/ 100722 h 394920"/>
                    <a:gd name="connsiteX48" fmla="*/ 751071 w 1477915"/>
                    <a:gd name="connsiteY48" fmla="*/ 66110 h 394920"/>
                    <a:gd name="connsiteX49" fmla="*/ 719921 w 1477915"/>
                    <a:gd name="connsiteY49" fmla="*/ 52266 h 394920"/>
                    <a:gd name="connsiteX50" fmla="*/ 700885 w 1477915"/>
                    <a:gd name="connsiteY50" fmla="*/ 50535 h 394920"/>
                    <a:gd name="connsiteX51" fmla="*/ 671465 w 1477915"/>
                    <a:gd name="connsiteY51" fmla="*/ 36690 h 394920"/>
                    <a:gd name="connsiteX52" fmla="*/ 614355 w 1477915"/>
                    <a:gd name="connsiteY52" fmla="*/ 24576 h 394920"/>
                    <a:gd name="connsiteX53" fmla="*/ 591858 w 1477915"/>
                    <a:gd name="connsiteY53" fmla="*/ 17654 h 394920"/>
                    <a:gd name="connsiteX54" fmla="*/ 555516 w 1477915"/>
                    <a:gd name="connsiteY54" fmla="*/ 21115 h 394920"/>
                    <a:gd name="connsiteX55" fmla="*/ 501868 w 1477915"/>
                    <a:gd name="connsiteY55" fmla="*/ 36690 h 394920"/>
                    <a:gd name="connsiteX56" fmla="*/ 489753 w 1477915"/>
                    <a:gd name="connsiteY56" fmla="*/ 52266 h 394920"/>
                    <a:gd name="connsiteX57" fmla="*/ 494945 w 1477915"/>
                    <a:gd name="connsiteY57" fmla="*/ 74763 h 394920"/>
                    <a:gd name="connsiteX58" fmla="*/ 494945 w 1477915"/>
                    <a:gd name="connsiteY58" fmla="*/ 86877 h 394920"/>
                    <a:gd name="connsiteX59" fmla="*/ 453412 w 1477915"/>
                    <a:gd name="connsiteY59" fmla="*/ 86877 h 394920"/>
                    <a:gd name="connsiteX60" fmla="*/ 427452 w 1477915"/>
                    <a:gd name="connsiteY60" fmla="*/ 105914 h 394920"/>
                    <a:gd name="connsiteX61" fmla="*/ 401494 w 1477915"/>
                    <a:gd name="connsiteY61" fmla="*/ 104183 h 394920"/>
                    <a:gd name="connsiteX62" fmla="*/ 373805 w 1477915"/>
                    <a:gd name="connsiteY62" fmla="*/ 119758 h 394920"/>
                    <a:gd name="connsiteX63" fmla="*/ 363421 w 1477915"/>
                    <a:gd name="connsiteY63" fmla="*/ 137064 h 394920"/>
                    <a:gd name="connsiteX64" fmla="*/ 328810 w 1477915"/>
                    <a:gd name="connsiteY64" fmla="*/ 140525 h 394920"/>
                    <a:gd name="connsiteX65" fmla="*/ 327080 w 1477915"/>
                    <a:gd name="connsiteY65" fmla="*/ 157831 h 394920"/>
                    <a:gd name="connsiteX66" fmla="*/ 297659 w 1477915"/>
                    <a:gd name="connsiteY66" fmla="*/ 163023 h 394920"/>
                    <a:gd name="connsiteX67" fmla="*/ 285546 w 1477915"/>
                    <a:gd name="connsiteY67" fmla="*/ 176867 h 394920"/>
                    <a:gd name="connsiteX68" fmla="*/ 269970 w 1477915"/>
                    <a:gd name="connsiteY68" fmla="*/ 190712 h 394920"/>
                    <a:gd name="connsiteX69" fmla="*/ 219783 w 1477915"/>
                    <a:gd name="connsiteY69" fmla="*/ 213209 h 394920"/>
                    <a:gd name="connsiteX70" fmla="*/ 200747 w 1477915"/>
                    <a:gd name="connsiteY70" fmla="*/ 209748 h 394920"/>
                    <a:gd name="connsiteX71" fmla="*/ 190363 w 1477915"/>
                    <a:gd name="connsiteY71" fmla="*/ 230515 h 394920"/>
                    <a:gd name="connsiteX72" fmla="*/ 154022 w 1477915"/>
                    <a:gd name="connsiteY72" fmla="*/ 247821 h 394920"/>
                    <a:gd name="connsiteX73" fmla="*/ 150559 w 1477915"/>
                    <a:gd name="connsiteY73" fmla="*/ 259935 h 394920"/>
                    <a:gd name="connsiteX74" fmla="*/ 133255 w 1477915"/>
                    <a:gd name="connsiteY74" fmla="*/ 266857 h 394920"/>
                    <a:gd name="connsiteX75" fmla="*/ 126332 w 1477915"/>
                    <a:gd name="connsiteY75" fmla="*/ 270318 h 394920"/>
                    <a:gd name="connsiteX76" fmla="*/ 117679 w 1477915"/>
                    <a:gd name="connsiteY76" fmla="*/ 263396 h 394920"/>
                    <a:gd name="connsiteX77" fmla="*/ 89990 w 1477915"/>
                    <a:gd name="connsiteY77" fmla="*/ 254743 h 394920"/>
                    <a:gd name="connsiteX78" fmla="*/ 34611 w 1477915"/>
                    <a:gd name="connsiteY78" fmla="*/ 244360 h 394920"/>
                    <a:gd name="connsiteX79" fmla="*/ 8653 w 1477915"/>
                    <a:gd name="connsiteY79" fmla="*/ 251282 h 394920"/>
                    <a:gd name="connsiteX80" fmla="*/ 898 w 1477915"/>
                    <a:gd name="connsiteY80" fmla="*/ 244820 h 394920"/>
                    <a:gd name="connsiteX81" fmla="*/ 0 w 1477915"/>
                    <a:gd name="connsiteY81" fmla="*/ 239514 h 394920"/>
                    <a:gd name="connsiteX82" fmla="*/ 14536 w 1477915"/>
                    <a:gd name="connsiteY82" fmla="*/ 218747 h 394920"/>
                    <a:gd name="connsiteX83" fmla="*/ 16613 w 1477915"/>
                    <a:gd name="connsiteY83" fmla="*/ 191750 h 394920"/>
                    <a:gd name="connsiteX84" fmla="*/ 14536 w 1477915"/>
                    <a:gd name="connsiteY84" fmla="*/ 164753 h 394920"/>
                    <a:gd name="connsiteX85" fmla="*/ 18690 w 1477915"/>
                    <a:gd name="connsiteY85" fmla="*/ 146063 h 394920"/>
                    <a:gd name="connsiteX86" fmla="*/ 18690 w 1477915"/>
                    <a:gd name="connsiteY86" fmla="*/ 127373 h 394920"/>
                    <a:gd name="connsiteX87" fmla="*/ 4153 w 1477915"/>
                    <a:gd name="connsiteY87" fmla="*/ 73379 h 394920"/>
                    <a:gd name="connsiteX0" fmla="*/ 10268 w 1477915"/>
                    <a:gd name="connsiteY0" fmla="*/ 103242 h 498162"/>
                    <a:gd name="connsiteX1" fmla="*/ 930644 w 1477915"/>
                    <a:gd name="connsiteY1" fmla="*/ 0 h 498162"/>
                    <a:gd name="connsiteX2" fmla="*/ 1475457 w 1477915"/>
                    <a:gd name="connsiteY2" fmla="*/ 103242 h 498162"/>
                    <a:gd name="connsiteX3" fmla="*/ 1477915 w 1477915"/>
                    <a:gd name="connsiteY3" fmla="*/ 127818 h 498162"/>
                    <a:gd name="connsiteX4" fmla="*/ 1477915 w 1477915"/>
                    <a:gd name="connsiteY4" fmla="*/ 160699 h 498162"/>
                    <a:gd name="connsiteX5" fmla="*/ 1453687 w 1477915"/>
                    <a:gd name="connsiteY5" fmla="*/ 193580 h 498162"/>
                    <a:gd name="connsiteX6" fmla="*/ 1451956 w 1477915"/>
                    <a:gd name="connsiteY6" fmla="*/ 259342 h 498162"/>
                    <a:gd name="connsiteX7" fmla="*/ 1457148 w 1477915"/>
                    <a:gd name="connsiteY7" fmla="*/ 274918 h 498162"/>
                    <a:gd name="connsiteX8" fmla="*/ 1457148 w 1477915"/>
                    <a:gd name="connsiteY8" fmla="*/ 292223 h 498162"/>
                    <a:gd name="connsiteX9" fmla="*/ 1434651 w 1477915"/>
                    <a:gd name="connsiteY9" fmla="*/ 314721 h 498162"/>
                    <a:gd name="connsiteX10" fmla="*/ 1427729 w 1477915"/>
                    <a:gd name="connsiteY10" fmla="*/ 325104 h 498162"/>
                    <a:gd name="connsiteX11" fmla="*/ 1403499 w 1477915"/>
                    <a:gd name="connsiteY11" fmla="*/ 352794 h 498162"/>
                    <a:gd name="connsiteX12" fmla="*/ 1387925 w 1477915"/>
                    <a:gd name="connsiteY12" fmla="*/ 340679 h 498162"/>
                    <a:gd name="connsiteX13" fmla="*/ 1358505 w 1477915"/>
                    <a:gd name="connsiteY13" fmla="*/ 363177 h 498162"/>
                    <a:gd name="connsiteX14" fmla="*/ 1336007 w 1477915"/>
                    <a:gd name="connsiteY14" fmla="*/ 373560 h 498162"/>
                    <a:gd name="connsiteX15" fmla="*/ 1323894 w 1477915"/>
                    <a:gd name="connsiteY15" fmla="*/ 380483 h 498162"/>
                    <a:gd name="connsiteX16" fmla="*/ 1304857 w 1477915"/>
                    <a:gd name="connsiteY16" fmla="*/ 392597 h 498162"/>
                    <a:gd name="connsiteX17" fmla="*/ 1292742 w 1477915"/>
                    <a:gd name="connsiteY17" fmla="*/ 422017 h 498162"/>
                    <a:gd name="connsiteX18" fmla="*/ 1265053 w 1477915"/>
                    <a:gd name="connsiteY18" fmla="*/ 408172 h 498162"/>
                    <a:gd name="connsiteX19" fmla="*/ 1242556 w 1477915"/>
                    <a:gd name="connsiteY19" fmla="*/ 416825 h 498162"/>
                    <a:gd name="connsiteX20" fmla="*/ 1226981 w 1477915"/>
                    <a:gd name="connsiteY20" fmla="*/ 401250 h 498162"/>
                    <a:gd name="connsiteX21" fmla="*/ 1195830 w 1477915"/>
                    <a:gd name="connsiteY21" fmla="*/ 389136 h 498162"/>
                    <a:gd name="connsiteX22" fmla="*/ 1162949 w 1477915"/>
                    <a:gd name="connsiteY22" fmla="*/ 383944 h 498162"/>
                    <a:gd name="connsiteX23" fmla="*/ 1133529 w 1477915"/>
                    <a:gd name="connsiteY23" fmla="*/ 340679 h 498162"/>
                    <a:gd name="connsiteX24" fmla="*/ 1114493 w 1477915"/>
                    <a:gd name="connsiteY24" fmla="*/ 342410 h 498162"/>
                    <a:gd name="connsiteX25" fmla="*/ 1114493 w 1477915"/>
                    <a:gd name="connsiteY25" fmla="*/ 368369 h 498162"/>
                    <a:gd name="connsiteX26" fmla="*/ 1133529 w 1477915"/>
                    <a:gd name="connsiteY26" fmla="*/ 404711 h 498162"/>
                    <a:gd name="connsiteX27" fmla="*/ 1088535 w 1477915"/>
                    <a:gd name="connsiteY27" fmla="*/ 430670 h 498162"/>
                    <a:gd name="connsiteX28" fmla="*/ 1081613 w 1477915"/>
                    <a:gd name="connsiteY28" fmla="*/ 435861 h 498162"/>
                    <a:gd name="connsiteX29" fmla="*/ 1064306 w 1477915"/>
                    <a:gd name="connsiteY29" fmla="*/ 461820 h 498162"/>
                    <a:gd name="connsiteX30" fmla="*/ 1047001 w 1477915"/>
                    <a:gd name="connsiteY30" fmla="*/ 473934 h 498162"/>
                    <a:gd name="connsiteX31" fmla="*/ 1031425 w 1477915"/>
                    <a:gd name="connsiteY31" fmla="*/ 498162 h 498162"/>
                    <a:gd name="connsiteX32" fmla="*/ 1010658 w 1477915"/>
                    <a:gd name="connsiteY32" fmla="*/ 472203 h 498162"/>
                    <a:gd name="connsiteX33" fmla="*/ 989891 w 1477915"/>
                    <a:gd name="connsiteY33" fmla="*/ 458359 h 498162"/>
                    <a:gd name="connsiteX34" fmla="*/ 951819 w 1477915"/>
                    <a:gd name="connsiteY34" fmla="*/ 447975 h 498162"/>
                    <a:gd name="connsiteX35" fmla="*/ 943166 w 1477915"/>
                    <a:gd name="connsiteY35" fmla="*/ 406441 h 498162"/>
                    <a:gd name="connsiteX36" fmla="*/ 912015 w 1477915"/>
                    <a:gd name="connsiteY36" fmla="*/ 392597 h 498162"/>
                    <a:gd name="connsiteX37" fmla="*/ 899901 w 1477915"/>
                    <a:gd name="connsiteY37" fmla="*/ 363177 h 498162"/>
                    <a:gd name="connsiteX38" fmla="*/ 872212 w 1477915"/>
                    <a:gd name="connsiteY38" fmla="*/ 356255 h 498162"/>
                    <a:gd name="connsiteX39" fmla="*/ 856636 w 1477915"/>
                    <a:gd name="connsiteY39" fmla="*/ 352794 h 498162"/>
                    <a:gd name="connsiteX40" fmla="*/ 844523 w 1477915"/>
                    <a:gd name="connsiteY40" fmla="*/ 337218 h 498162"/>
                    <a:gd name="connsiteX41" fmla="*/ 847984 w 1477915"/>
                    <a:gd name="connsiteY41" fmla="*/ 325104 h 498162"/>
                    <a:gd name="connsiteX42" fmla="*/ 844523 w 1477915"/>
                    <a:gd name="connsiteY42" fmla="*/ 299146 h 498162"/>
                    <a:gd name="connsiteX43" fmla="*/ 841061 w 1477915"/>
                    <a:gd name="connsiteY43" fmla="*/ 283570 h 498162"/>
                    <a:gd name="connsiteX44" fmla="*/ 849714 w 1477915"/>
                    <a:gd name="connsiteY44" fmla="*/ 267995 h 498162"/>
                    <a:gd name="connsiteX45" fmla="*/ 849714 w 1477915"/>
                    <a:gd name="connsiteY45" fmla="*/ 257612 h 498162"/>
                    <a:gd name="connsiteX46" fmla="*/ 808180 w 1477915"/>
                    <a:gd name="connsiteY46" fmla="*/ 257612 h 498162"/>
                    <a:gd name="connsiteX47" fmla="*/ 801258 w 1477915"/>
                    <a:gd name="connsiteY47" fmla="*/ 219539 h 498162"/>
                    <a:gd name="connsiteX48" fmla="*/ 782222 w 1477915"/>
                    <a:gd name="connsiteY48" fmla="*/ 203964 h 498162"/>
                    <a:gd name="connsiteX49" fmla="*/ 751071 w 1477915"/>
                    <a:gd name="connsiteY49" fmla="*/ 169352 h 498162"/>
                    <a:gd name="connsiteX50" fmla="*/ 719921 w 1477915"/>
                    <a:gd name="connsiteY50" fmla="*/ 155508 h 498162"/>
                    <a:gd name="connsiteX51" fmla="*/ 700885 w 1477915"/>
                    <a:gd name="connsiteY51" fmla="*/ 153777 h 498162"/>
                    <a:gd name="connsiteX52" fmla="*/ 671465 w 1477915"/>
                    <a:gd name="connsiteY52" fmla="*/ 139932 h 498162"/>
                    <a:gd name="connsiteX53" fmla="*/ 614355 w 1477915"/>
                    <a:gd name="connsiteY53" fmla="*/ 127818 h 498162"/>
                    <a:gd name="connsiteX54" fmla="*/ 591858 w 1477915"/>
                    <a:gd name="connsiteY54" fmla="*/ 120896 h 498162"/>
                    <a:gd name="connsiteX55" fmla="*/ 555516 w 1477915"/>
                    <a:gd name="connsiteY55" fmla="*/ 124357 h 498162"/>
                    <a:gd name="connsiteX56" fmla="*/ 501868 w 1477915"/>
                    <a:gd name="connsiteY56" fmla="*/ 139932 h 498162"/>
                    <a:gd name="connsiteX57" fmla="*/ 489753 w 1477915"/>
                    <a:gd name="connsiteY57" fmla="*/ 155508 h 498162"/>
                    <a:gd name="connsiteX58" fmla="*/ 494945 w 1477915"/>
                    <a:gd name="connsiteY58" fmla="*/ 178005 h 498162"/>
                    <a:gd name="connsiteX59" fmla="*/ 494945 w 1477915"/>
                    <a:gd name="connsiteY59" fmla="*/ 190119 h 498162"/>
                    <a:gd name="connsiteX60" fmla="*/ 453412 w 1477915"/>
                    <a:gd name="connsiteY60" fmla="*/ 190119 h 498162"/>
                    <a:gd name="connsiteX61" fmla="*/ 427452 w 1477915"/>
                    <a:gd name="connsiteY61" fmla="*/ 209156 h 498162"/>
                    <a:gd name="connsiteX62" fmla="*/ 401494 w 1477915"/>
                    <a:gd name="connsiteY62" fmla="*/ 207425 h 498162"/>
                    <a:gd name="connsiteX63" fmla="*/ 373805 w 1477915"/>
                    <a:gd name="connsiteY63" fmla="*/ 223000 h 498162"/>
                    <a:gd name="connsiteX64" fmla="*/ 363421 w 1477915"/>
                    <a:gd name="connsiteY64" fmla="*/ 240306 h 498162"/>
                    <a:gd name="connsiteX65" fmla="*/ 328810 w 1477915"/>
                    <a:gd name="connsiteY65" fmla="*/ 243767 h 498162"/>
                    <a:gd name="connsiteX66" fmla="*/ 327080 w 1477915"/>
                    <a:gd name="connsiteY66" fmla="*/ 261073 h 498162"/>
                    <a:gd name="connsiteX67" fmla="*/ 297659 w 1477915"/>
                    <a:gd name="connsiteY67" fmla="*/ 266265 h 498162"/>
                    <a:gd name="connsiteX68" fmla="*/ 285546 w 1477915"/>
                    <a:gd name="connsiteY68" fmla="*/ 280109 h 498162"/>
                    <a:gd name="connsiteX69" fmla="*/ 269970 w 1477915"/>
                    <a:gd name="connsiteY69" fmla="*/ 293954 h 498162"/>
                    <a:gd name="connsiteX70" fmla="*/ 219783 w 1477915"/>
                    <a:gd name="connsiteY70" fmla="*/ 316451 h 498162"/>
                    <a:gd name="connsiteX71" fmla="*/ 200747 w 1477915"/>
                    <a:gd name="connsiteY71" fmla="*/ 312990 h 498162"/>
                    <a:gd name="connsiteX72" fmla="*/ 190363 w 1477915"/>
                    <a:gd name="connsiteY72" fmla="*/ 333757 h 498162"/>
                    <a:gd name="connsiteX73" fmla="*/ 154022 w 1477915"/>
                    <a:gd name="connsiteY73" fmla="*/ 351063 h 498162"/>
                    <a:gd name="connsiteX74" fmla="*/ 150559 w 1477915"/>
                    <a:gd name="connsiteY74" fmla="*/ 363177 h 498162"/>
                    <a:gd name="connsiteX75" fmla="*/ 133255 w 1477915"/>
                    <a:gd name="connsiteY75" fmla="*/ 370099 h 498162"/>
                    <a:gd name="connsiteX76" fmla="*/ 126332 w 1477915"/>
                    <a:gd name="connsiteY76" fmla="*/ 373560 h 498162"/>
                    <a:gd name="connsiteX77" fmla="*/ 117679 w 1477915"/>
                    <a:gd name="connsiteY77" fmla="*/ 366638 h 498162"/>
                    <a:gd name="connsiteX78" fmla="*/ 89990 w 1477915"/>
                    <a:gd name="connsiteY78" fmla="*/ 357985 h 498162"/>
                    <a:gd name="connsiteX79" fmla="*/ 34611 w 1477915"/>
                    <a:gd name="connsiteY79" fmla="*/ 347602 h 498162"/>
                    <a:gd name="connsiteX80" fmla="*/ 8653 w 1477915"/>
                    <a:gd name="connsiteY80" fmla="*/ 354524 h 498162"/>
                    <a:gd name="connsiteX81" fmla="*/ 898 w 1477915"/>
                    <a:gd name="connsiteY81" fmla="*/ 348062 h 498162"/>
                    <a:gd name="connsiteX82" fmla="*/ 0 w 1477915"/>
                    <a:gd name="connsiteY82" fmla="*/ 342756 h 498162"/>
                    <a:gd name="connsiteX83" fmla="*/ 14536 w 1477915"/>
                    <a:gd name="connsiteY83" fmla="*/ 321989 h 498162"/>
                    <a:gd name="connsiteX84" fmla="*/ 16613 w 1477915"/>
                    <a:gd name="connsiteY84" fmla="*/ 294992 h 498162"/>
                    <a:gd name="connsiteX85" fmla="*/ 14536 w 1477915"/>
                    <a:gd name="connsiteY85" fmla="*/ 267995 h 498162"/>
                    <a:gd name="connsiteX86" fmla="*/ 18690 w 1477915"/>
                    <a:gd name="connsiteY86" fmla="*/ 249305 h 498162"/>
                    <a:gd name="connsiteX87" fmla="*/ 18690 w 1477915"/>
                    <a:gd name="connsiteY87" fmla="*/ 230615 h 498162"/>
                    <a:gd name="connsiteX88" fmla="*/ 4153 w 1477915"/>
                    <a:gd name="connsiteY88" fmla="*/ 176621 h 498162"/>
                    <a:gd name="connsiteX89" fmla="*/ 10268 w 1477915"/>
                    <a:gd name="connsiteY89" fmla="*/ 103242 h 498162"/>
                    <a:gd name="connsiteX0" fmla="*/ 930644 w 1477915"/>
                    <a:gd name="connsiteY0" fmla="*/ 0 h 498162"/>
                    <a:gd name="connsiteX1" fmla="*/ 1475457 w 1477915"/>
                    <a:gd name="connsiteY1" fmla="*/ 103242 h 498162"/>
                    <a:gd name="connsiteX2" fmla="*/ 1477915 w 1477915"/>
                    <a:gd name="connsiteY2" fmla="*/ 127818 h 498162"/>
                    <a:gd name="connsiteX3" fmla="*/ 1477915 w 1477915"/>
                    <a:gd name="connsiteY3" fmla="*/ 160699 h 498162"/>
                    <a:gd name="connsiteX4" fmla="*/ 1453687 w 1477915"/>
                    <a:gd name="connsiteY4" fmla="*/ 193580 h 498162"/>
                    <a:gd name="connsiteX5" fmla="*/ 1451956 w 1477915"/>
                    <a:gd name="connsiteY5" fmla="*/ 259342 h 498162"/>
                    <a:gd name="connsiteX6" fmla="*/ 1457148 w 1477915"/>
                    <a:gd name="connsiteY6" fmla="*/ 274918 h 498162"/>
                    <a:gd name="connsiteX7" fmla="*/ 1457148 w 1477915"/>
                    <a:gd name="connsiteY7" fmla="*/ 292223 h 498162"/>
                    <a:gd name="connsiteX8" fmla="*/ 1434651 w 1477915"/>
                    <a:gd name="connsiteY8" fmla="*/ 314721 h 498162"/>
                    <a:gd name="connsiteX9" fmla="*/ 1427729 w 1477915"/>
                    <a:gd name="connsiteY9" fmla="*/ 325104 h 498162"/>
                    <a:gd name="connsiteX10" fmla="*/ 1403499 w 1477915"/>
                    <a:gd name="connsiteY10" fmla="*/ 352794 h 498162"/>
                    <a:gd name="connsiteX11" fmla="*/ 1387925 w 1477915"/>
                    <a:gd name="connsiteY11" fmla="*/ 340679 h 498162"/>
                    <a:gd name="connsiteX12" fmla="*/ 1358505 w 1477915"/>
                    <a:gd name="connsiteY12" fmla="*/ 363177 h 498162"/>
                    <a:gd name="connsiteX13" fmla="*/ 1336007 w 1477915"/>
                    <a:gd name="connsiteY13" fmla="*/ 373560 h 498162"/>
                    <a:gd name="connsiteX14" fmla="*/ 1323894 w 1477915"/>
                    <a:gd name="connsiteY14" fmla="*/ 380483 h 498162"/>
                    <a:gd name="connsiteX15" fmla="*/ 1304857 w 1477915"/>
                    <a:gd name="connsiteY15" fmla="*/ 392597 h 498162"/>
                    <a:gd name="connsiteX16" fmla="*/ 1292742 w 1477915"/>
                    <a:gd name="connsiteY16" fmla="*/ 422017 h 498162"/>
                    <a:gd name="connsiteX17" fmla="*/ 1265053 w 1477915"/>
                    <a:gd name="connsiteY17" fmla="*/ 408172 h 498162"/>
                    <a:gd name="connsiteX18" fmla="*/ 1242556 w 1477915"/>
                    <a:gd name="connsiteY18" fmla="*/ 416825 h 498162"/>
                    <a:gd name="connsiteX19" fmla="*/ 1226981 w 1477915"/>
                    <a:gd name="connsiteY19" fmla="*/ 401250 h 498162"/>
                    <a:gd name="connsiteX20" fmla="*/ 1195830 w 1477915"/>
                    <a:gd name="connsiteY20" fmla="*/ 389136 h 498162"/>
                    <a:gd name="connsiteX21" fmla="*/ 1162949 w 1477915"/>
                    <a:gd name="connsiteY21" fmla="*/ 383944 h 498162"/>
                    <a:gd name="connsiteX22" fmla="*/ 1133529 w 1477915"/>
                    <a:gd name="connsiteY22" fmla="*/ 340679 h 498162"/>
                    <a:gd name="connsiteX23" fmla="*/ 1114493 w 1477915"/>
                    <a:gd name="connsiteY23" fmla="*/ 342410 h 498162"/>
                    <a:gd name="connsiteX24" fmla="*/ 1114493 w 1477915"/>
                    <a:gd name="connsiteY24" fmla="*/ 368369 h 498162"/>
                    <a:gd name="connsiteX25" fmla="*/ 1133529 w 1477915"/>
                    <a:gd name="connsiteY25" fmla="*/ 404711 h 498162"/>
                    <a:gd name="connsiteX26" fmla="*/ 1088535 w 1477915"/>
                    <a:gd name="connsiteY26" fmla="*/ 430670 h 498162"/>
                    <a:gd name="connsiteX27" fmla="*/ 1081613 w 1477915"/>
                    <a:gd name="connsiteY27" fmla="*/ 435861 h 498162"/>
                    <a:gd name="connsiteX28" fmla="*/ 1064306 w 1477915"/>
                    <a:gd name="connsiteY28" fmla="*/ 461820 h 498162"/>
                    <a:gd name="connsiteX29" fmla="*/ 1047001 w 1477915"/>
                    <a:gd name="connsiteY29" fmla="*/ 473934 h 498162"/>
                    <a:gd name="connsiteX30" fmla="*/ 1031425 w 1477915"/>
                    <a:gd name="connsiteY30" fmla="*/ 498162 h 498162"/>
                    <a:gd name="connsiteX31" fmla="*/ 1010658 w 1477915"/>
                    <a:gd name="connsiteY31" fmla="*/ 472203 h 498162"/>
                    <a:gd name="connsiteX32" fmla="*/ 989891 w 1477915"/>
                    <a:gd name="connsiteY32" fmla="*/ 458359 h 498162"/>
                    <a:gd name="connsiteX33" fmla="*/ 951819 w 1477915"/>
                    <a:gd name="connsiteY33" fmla="*/ 447975 h 498162"/>
                    <a:gd name="connsiteX34" fmla="*/ 943166 w 1477915"/>
                    <a:gd name="connsiteY34" fmla="*/ 406441 h 498162"/>
                    <a:gd name="connsiteX35" fmla="*/ 912015 w 1477915"/>
                    <a:gd name="connsiteY35" fmla="*/ 392597 h 498162"/>
                    <a:gd name="connsiteX36" fmla="*/ 899901 w 1477915"/>
                    <a:gd name="connsiteY36" fmla="*/ 363177 h 498162"/>
                    <a:gd name="connsiteX37" fmla="*/ 872212 w 1477915"/>
                    <a:gd name="connsiteY37" fmla="*/ 356255 h 498162"/>
                    <a:gd name="connsiteX38" fmla="*/ 856636 w 1477915"/>
                    <a:gd name="connsiteY38" fmla="*/ 352794 h 498162"/>
                    <a:gd name="connsiteX39" fmla="*/ 844523 w 1477915"/>
                    <a:gd name="connsiteY39" fmla="*/ 337218 h 498162"/>
                    <a:gd name="connsiteX40" fmla="*/ 847984 w 1477915"/>
                    <a:gd name="connsiteY40" fmla="*/ 325104 h 498162"/>
                    <a:gd name="connsiteX41" fmla="*/ 844523 w 1477915"/>
                    <a:gd name="connsiteY41" fmla="*/ 299146 h 498162"/>
                    <a:gd name="connsiteX42" fmla="*/ 841061 w 1477915"/>
                    <a:gd name="connsiteY42" fmla="*/ 283570 h 498162"/>
                    <a:gd name="connsiteX43" fmla="*/ 849714 w 1477915"/>
                    <a:gd name="connsiteY43" fmla="*/ 267995 h 498162"/>
                    <a:gd name="connsiteX44" fmla="*/ 849714 w 1477915"/>
                    <a:gd name="connsiteY44" fmla="*/ 257612 h 498162"/>
                    <a:gd name="connsiteX45" fmla="*/ 808180 w 1477915"/>
                    <a:gd name="connsiteY45" fmla="*/ 257612 h 498162"/>
                    <a:gd name="connsiteX46" fmla="*/ 801258 w 1477915"/>
                    <a:gd name="connsiteY46" fmla="*/ 219539 h 498162"/>
                    <a:gd name="connsiteX47" fmla="*/ 782222 w 1477915"/>
                    <a:gd name="connsiteY47" fmla="*/ 203964 h 498162"/>
                    <a:gd name="connsiteX48" fmla="*/ 751071 w 1477915"/>
                    <a:gd name="connsiteY48" fmla="*/ 169352 h 498162"/>
                    <a:gd name="connsiteX49" fmla="*/ 719921 w 1477915"/>
                    <a:gd name="connsiteY49" fmla="*/ 155508 h 498162"/>
                    <a:gd name="connsiteX50" fmla="*/ 700885 w 1477915"/>
                    <a:gd name="connsiteY50" fmla="*/ 153777 h 498162"/>
                    <a:gd name="connsiteX51" fmla="*/ 671465 w 1477915"/>
                    <a:gd name="connsiteY51" fmla="*/ 139932 h 498162"/>
                    <a:gd name="connsiteX52" fmla="*/ 614355 w 1477915"/>
                    <a:gd name="connsiteY52" fmla="*/ 127818 h 498162"/>
                    <a:gd name="connsiteX53" fmla="*/ 591858 w 1477915"/>
                    <a:gd name="connsiteY53" fmla="*/ 120896 h 498162"/>
                    <a:gd name="connsiteX54" fmla="*/ 555516 w 1477915"/>
                    <a:gd name="connsiteY54" fmla="*/ 124357 h 498162"/>
                    <a:gd name="connsiteX55" fmla="*/ 501868 w 1477915"/>
                    <a:gd name="connsiteY55" fmla="*/ 139932 h 498162"/>
                    <a:gd name="connsiteX56" fmla="*/ 489753 w 1477915"/>
                    <a:gd name="connsiteY56" fmla="*/ 155508 h 498162"/>
                    <a:gd name="connsiteX57" fmla="*/ 494945 w 1477915"/>
                    <a:gd name="connsiteY57" fmla="*/ 178005 h 498162"/>
                    <a:gd name="connsiteX58" fmla="*/ 494945 w 1477915"/>
                    <a:gd name="connsiteY58" fmla="*/ 190119 h 498162"/>
                    <a:gd name="connsiteX59" fmla="*/ 453412 w 1477915"/>
                    <a:gd name="connsiteY59" fmla="*/ 190119 h 498162"/>
                    <a:gd name="connsiteX60" fmla="*/ 427452 w 1477915"/>
                    <a:gd name="connsiteY60" fmla="*/ 209156 h 498162"/>
                    <a:gd name="connsiteX61" fmla="*/ 401494 w 1477915"/>
                    <a:gd name="connsiteY61" fmla="*/ 207425 h 498162"/>
                    <a:gd name="connsiteX62" fmla="*/ 373805 w 1477915"/>
                    <a:gd name="connsiteY62" fmla="*/ 223000 h 498162"/>
                    <a:gd name="connsiteX63" fmla="*/ 363421 w 1477915"/>
                    <a:gd name="connsiteY63" fmla="*/ 240306 h 498162"/>
                    <a:gd name="connsiteX64" fmla="*/ 328810 w 1477915"/>
                    <a:gd name="connsiteY64" fmla="*/ 243767 h 498162"/>
                    <a:gd name="connsiteX65" fmla="*/ 327080 w 1477915"/>
                    <a:gd name="connsiteY65" fmla="*/ 261073 h 498162"/>
                    <a:gd name="connsiteX66" fmla="*/ 297659 w 1477915"/>
                    <a:gd name="connsiteY66" fmla="*/ 266265 h 498162"/>
                    <a:gd name="connsiteX67" fmla="*/ 285546 w 1477915"/>
                    <a:gd name="connsiteY67" fmla="*/ 280109 h 498162"/>
                    <a:gd name="connsiteX68" fmla="*/ 269970 w 1477915"/>
                    <a:gd name="connsiteY68" fmla="*/ 293954 h 498162"/>
                    <a:gd name="connsiteX69" fmla="*/ 219783 w 1477915"/>
                    <a:gd name="connsiteY69" fmla="*/ 316451 h 498162"/>
                    <a:gd name="connsiteX70" fmla="*/ 200747 w 1477915"/>
                    <a:gd name="connsiteY70" fmla="*/ 312990 h 498162"/>
                    <a:gd name="connsiteX71" fmla="*/ 190363 w 1477915"/>
                    <a:gd name="connsiteY71" fmla="*/ 333757 h 498162"/>
                    <a:gd name="connsiteX72" fmla="*/ 154022 w 1477915"/>
                    <a:gd name="connsiteY72" fmla="*/ 351063 h 498162"/>
                    <a:gd name="connsiteX73" fmla="*/ 150559 w 1477915"/>
                    <a:gd name="connsiteY73" fmla="*/ 363177 h 498162"/>
                    <a:gd name="connsiteX74" fmla="*/ 133255 w 1477915"/>
                    <a:gd name="connsiteY74" fmla="*/ 370099 h 498162"/>
                    <a:gd name="connsiteX75" fmla="*/ 126332 w 1477915"/>
                    <a:gd name="connsiteY75" fmla="*/ 373560 h 498162"/>
                    <a:gd name="connsiteX76" fmla="*/ 117679 w 1477915"/>
                    <a:gd name="connsiteY76" fmla="*/ 366638 h 498162"/>
                    <a:gd name="connsiteX77" fmla="*/ 89990 w 1477915"/>
                    <a:gd name="connsiteY77" fmla="*/ 357985 h 498162"/>
                    <a:gd name="connsiteX78" fmla="*/ 34611 w 1477915"/>
                    <a:gd name="connsiteY78" fmla="*/ 347602 h 498162"/>
                    <a:gd name="connsiteX79" fmla="*/ 8653 w 1477915"/>
                    <a:gd name="connsiteY79" fmla="*/ 354524 h 498162"/>
                    <a:gd name="connsiteX80" fmla="*/ 898 w 1477915"/>
                    <a:gd name="connsiteY80" fmla="*/ 348062 h 498162"/>
                    <a:gd name="connsiteX81" fmla="*/ 0 w 1477915"/>
                    <a:gd name="connsiteY81" fmla="*/ 342756 h 498162"/>
                    <a:gd name="connsiteX82" fmla="*/ 14536 w 1477915"/>
                    <a:gd name="connsiteY82" fmla="*/ 321989 h 498162"/>
                    <a:gd name="connsiteX83" fmla="*/ 16613 w 1477915"/>
                    <a:gd name="connsiteY83" fmla="*/ 294992 h 498162"/>
                    <a:gd name="connsiteX84" fmla="*/ 14536 w 1477915"/>
                    <a:gd name="connsiteY84" fmla="*/ 267995 h 498162"/>
                    <a:gd name="connsiteX85" fmla="*/ 18690 w 1477915"/>
                    <a:gd name="connsiteY85" fmla="*/ 249305 h 498162"/>
                    <a:gd name="connsiteX86" fmla="*/ 18690 w 1477915"/>
                    <a:gd name="connsiteY86" fmla="*/ 230615 h 498162"/>
                    <a:gd name="connsiteX87" fmla="*/ 4153 w 1477915"/>
                    <a:gd name="connsiteY87" fmla="*/ 176621 h 498162"/>
                    <a:gd name="connsiteX88" fmla="*/ 10268 w 1477915"/>
                    <a:gd name="connsiteY88" fmla="*/ 103242 h 498162"/>
                    <a:gd name="connsiteX89" fmla="*/ 1022084 w 1477915"/>
                    <a:gd name="connsiteY89" fmla="*/ 91440 h 498162"/>
                    <a:gd name="connsiteX0" fmla="*/ 930644 w 1477915"/>
                    <a:gd name="connsiteY0" fmla="*/ 0 h 498162"/>
                    <a:gd name="connsiteX1" fmla="*/ 1475457 w 1477915"/>
                    <a:gd name="connsiteY1" fmla="*/ 103242 h 498162"/>
                    <a:gd name="connsiteX2" fmla="*/ 1477915 w 1477915"/>
                    <a:gd name="connsiteY2" fmla="*/ 127818 h 498162"/>
                    <a:gd name="connsiteX3" fmla="*/ 1477915 w 1477915"/>
                    <a:gd name="connsiteY3" fmla="*/ 160699 h 498162"/>
                    <a:gd name="connsiteX4" fmla="*/ 1453687 w 1477915"/>
                    <a:gd name="connsiteY4" fmla="*/ 193580 h 498162"/>
                    <a:gd name="connsiteX5" fmla="*/ 1451956 w 1477915"/>
                    <a:gd name="connsiteY5" fmla="*/ 259342 h 498162"/>
                    <a:gd name="connsiteX6" fmla="*/ 1457148 w 1477915"/>
                    <a:gd name="connsiteY6" fmla="*/ 274918 h 498162"/>
                    <a:gd name="connsiteX7" fmla="*/ 1457148 w 1477915"/>
                    <a:gd name="connsiteY7" fmla="*/ 292223 h 498162"/>
                    <a:gd name="connsiteX8" fmla="*/ 1434651 w 1477915"/>
                    <a:gd name="connsiteY8" fmla="*/ 314721 h 498162"/>
                    <a:gd name="connsiteX9" fmla="*/ 1427729 w 1477915"/>
                    <a:gd name="connsiteY9" fmla="*/ 325104 h 498162"/>
                    <a:gd name="connsiteX10" fmla="*/ 1403499 w 1477915"/>
                    <a:gd name="connsiteY10" fmla="*/ 352794 h 498162"/>
                    <a:gd name="connsiteX11" fmla="*/ 1387925 w 1477915"/>
                    <a:gd name="connsiteY11" fmla="*/ 340679 h 498162"/>
                    <a:gd name="connsiteX12" fmla="*/ 1358505 w 1477915"/>
                    <a:gd name="connsiteY12" fmla="*/ 363177 h 498162"/>
                    <a:gd name="connsiteX13" fmla="*/ 1336007 w 1477915"/>
                    <a:gd name="connsiteY13" fmla="*/ 373560 h 498162"/>
                    <a:gd name="connsiteX14" fmla="*/ 1323894 w 1477915"/>
                    <a:gd name="connsiteY14" fmla="*/ 380483 h 498162"/>
                    <a:gd name="connsiteX15" fmla="*/ 1304857 w 1477915"/>
                    <a:gd name="connsiteY15" fmla="*/ 392597 h 498162"/>
                    <a:gd name="connsiteX16" fmla="*/ 1292742 w 1477915"/>
                    <a:gd name="connsiteY16" fmla="*/ 422017 h 498162"/>
                    <a:gd name="connsiteX17" fmla="*/ 1265053 w 1477915"/>
                    <a:gd name="connsiteY17" fmla="*/ 408172 h 498162"/>
                    <a:gd name="connsiteX18" fmla="*/ 1242556 w 1477915"/>
                    <a:gd name="connsiteY18" fmla="*/ 416825 h 498162"/>
                    <a:gd name="connsiteX19" fmla="*/ 1226981 w 1477915"/>
                    <a:gd name="connsiteY19" fmla="*/ 401250 h 498162"/>
                    <a:gd name="connsiteX20" fmla="*/ 1195830 w 1477915"/>
                    <a:gd name="connsiteY20" fmla="*/ 389136 h 498162"/>
                    <a:gd name="connsiteX21" fmla="*/ 1162949 w 1477915"/>
                    <a:gd name="connsiteY21" fmla="*/ 383944 h 498162"/>
                    <a:gd name="connsiteX22" fmla="*/ 1133529 w 1477915"/>
                    <a:gd name="connsiteY22" fmla="*/ 340679 h 498162"/>
                    <a:gd name="connsiteX23" fmla="*/ 1114493 w 1477915"/>
                    <a:gd name="connsiteY23" fmla="*/ 342410 h 498162"/>
                    <a:gd name="connsiteX24" fmla="*/ 1114493 w 1477915"/>
                    <a:gd name="connsiteY24" fmla="*/ 368369 h 498162"/>
                    <a:gd name="connsiteX25" fmla="*/ 1133529 w 1477915"/>
                    <a:gd name="connsiteY25" fmla="*/ 404711 h 498162"/>
                    <a:gd name="connsiteX26" fmla="*/ 1088535 w 1477915"/>
                    <a:gd name="connsiteY26" fmla="*/ 430670 h 498162"/>
                    <a:gd name="connsiteX27" fmla="*/ 1081613 w 1477915"/>
                    <a:gd name="connsiteY27" fmla="*/ 435861 h 498162"/>
                    <a:gd name="connsiteX28" fmla="*/ 1064306 w 1477915"/>
                    <a:gd name="connsiteY28" fmla="*/ 461820 h 498162"/>
                    <a:gd name="connsiteX29" fmla="*/ 1047001 w 1477915"/>
                    <a:gd name="connsiteY29" fmla="*/ 473934 h 498162"/>
                    <a:gd name="connsiteX30" fmla="*/ 1031425 w 1477915"/>
                    <a:gd name="connsiteY30" fmla="*/ 498162 h 498162"/>
                    <a:gd name="connsiteX31" fmla="*/ 1010658 w 1477915"/>
                    <a:gd name="connsiteY31" fmla="*/ 472203 h 498162"/>
                    <a:gd name="connsiteX32" fmla="*/ 989891 w 1477915"/>
                    <a:gd name="connsiteY32" fmla="*/ 458359 h 498162"/>
                    <a:gd name="connsiteX33" fmla="*/ 951819 w 1477915"/>
                    <a:gd name="connsiteY33" fmla="*/ 447975 h 498162"/>
                    <a:gd name="connsiteX34" fmla="*/ 943166 w 1477915"/>
                    <a:gd name="connsiteY34" fmla="*/ 406441 h 498162"/>
                    <a:gd name="connsiteX35" fmla="*/ 912015 w 1477915"/>
                    <a:gd name="connsiteY35" fmla="*/ 392597 h 498162"/>
                    <a:gd name="connsiteX36" fmla="*/ 899901 w 1477915"/>
                    <a:gd name="connsiteY36" fmla="*/ 363177 h 498162"/>
                    <a:gd name="connsiteX37" fmla="*/ 872212 w 1477915"/>
                    <a:gd name="connsiteY37" fmla="*/ 356255 h 498162"/>
                    <a:gd name="connsiteX38" fmla="*/ 856636 w 1477915"/>
                    <a:gd name="connsiteY38" fmla="*/ 352794 h 498162"/>
                    <a:gd name="connsiteX39" fmla="*/ 844523 w 1477915"/>
                    <a:gd name="connsiteY39" fmla="*/ 337218 h 498162"/>
                    <a:gd name="connsiteX40" fmla="*/ 847984 w 1477915"/>
                    <a:gd name="connsiteY40" fmla="*/ 325104 h 498162"/>
                    <a:gd name="connsiteX41" fmla="*/ 844523 w 1477915"/>
                    <a:gd name="connsiteY41" fmla="*/ 299146 h 498162"/>
                    <a:gd name="connsiteX42" fmla="*/ 841061 w 1477915"/>
                    <a:gd name="connsiteY42" fmla="*/ 283570 h 498162"/>
                    <a:gd name="connsiteX43" fmla="*/ 849714 w 1477915"/>
                    <a:gd name="connsiteY43" fmla="*/ 267995 h 498162"/>
                    <a:gd name="connsiteX44" fmla="*/ 849714 w 1477915"/>
                    <a:gd name="connsiteY44" fmla="*/ 257612 h 498162"/>
                    <a:gd name="connsiteX45" fmla="*/ 808180 w 1477915"/>
                    <a:gd name="connsiteY45" fmla="*/ 257612 h 498162"/>
                    <a:gd name="connsiteX46" fmla="*/ 801258 w 1477915"/>
                    <a:gd name="connsiteY46" fmla="*/ 219539 h 498162"/>
                    <a:gd name="connsiteX47" fmla="*/ 782222 w 1477915"/>
                    <a:gd name="connsiteY47" fmla="*/ 203964 h 498162"/>
                    <a:gd name="connsiteX48" fmla="*/ 751071 w 1477915"/>
                    <a:gd name="connsiteY48" fmla="*/ 169352 h 498162"/>
                    <a:gd name="connsiteX49" fmla="*/ 719921 w 1477915"/>
                    <a:gd name="connsiteY49" fmla="*/ 155508 h 498162"/>
                    <a:gd name="connsiteX50" fmla="*/ 700885 w 1477915"/>
                    <a:gd name="connsiteY50" fmla="*/ 153777 h 498162"/>
                    <a:gd name="connsiteX51" fmla="*/ 671465 w 1477915"/>
                    <a:gd name="connsiteY51" fmla="*/ 139932 h 498162"/>
                    <a:gd name="connsiteX52" fmla="*/ 614355 w 1477915"/>
                    <a:gd name="connsiteY52" fmla="*/ 127818 h 498162"/>
                    <a:gd name="connsiteX53" fmla="*/ 591858 w 1477915"/>
                    <a:gd name="connsiteY53" fmla="*/ 120896 h 498162"/>
                    <a:gd name="connsiteX54" fmla="*/ 555516 w 1477915"/>
                    <a:gd name="connsiteY54" fmla="*/ 124357 h 498162"/>
                    <a:gd name="connsiteX55" fmla="*/ 501868 w 1477915"/>
                    <a:gd name="connsiteY55" fmla="*/ 139932 h 498162"/>
                    <a:gd name="connsiteX56" fmla="*/ 489753 w 1477915"/>
                    <a:gd name="connsiteY56" fmla="*/ 155508 h 498162"/>
                    <a:gd name="connsiteX57" fmla="*/ 494945 w 1477915"/>
                    <a:gd name="connsiteY57" fmla="*/ 178005 h 498162"/>
                    <a:gd name="connsiteX58" fmla="*/ 494945 w 1477915"/>
                    <a:gd name="connsiteY58" fmla="*/ 190119 h 498162"/>
                    <a:gd name="connsiteX59" fmla="*/ 453412 w 1477915"/>
                    <a:gd name="connsiteY59" fmla="*/ 190119 h 498162"/>
                    <a:gd name="connsiteX60" fmla="*/ 427452 w 1477915"/>
                    <a:gd name="connsiteY60" fmla="*/ 209156 h 498162"/>
                    <a:gd name="connsiteX61" fmla="*/ 401494 w 1477915"/>
                    <a:gd name="connsiteY61" fmla="*/ 207425 h 498162"/>
                    <a:gd name="connsiteX62" fmla="*/ 373805 w 1477915"/>
                    <a:gd name="connsiteY62" fmla="*/ 223000 h 498162"/>
                    <a:gd name="connsiteX63" fmla="*/ 363421 w 1477915"/>
                    <a:gd name="connsiteY63" fmla="*/ 240306 h 498162"/>
                    <a:gd name="connsiteX64" fmla="*/ 328810 w 1477915"/>
                    <a:gd name="connsiteY64" fmla="*/ 243767 h 498162"/>
                    <a:gd name="connsiteX65" fmla="*/ 327080 w 1477915"/>
                    <a:gd name="connsiteY65" fmla="*/ 261073 h 498162"/>
                    <a:gd name="connsiteX66" fmla="*/ 297659 w 1477915"/>
                    <a:gd name="connsiteY66" fmla="*/ 266265 h 498162"/>
                    <a:gd name="connsiteX67" fmla="*/ 285546 w 1477915"/>
                    <a:gd name="connsiteY67" fmla="*/ 280109 h 498162"/>
                    <a:gd name="connsiteX68" fmla="*/ 269970 w 1477915"/>
                    <a:gd name="connsiteY68" fmla="*/ 293954 h 498162"/>
                    <a:gd name="connsiteX69" fmla="*/ 219783 w 1477915"/>
                    <a:gd name="connsiteY69" fmla="*/ 316451 h 498162"/>
                    <a:gd name="connsiteX70" fmla="*/ 200747 w 1477915"/>
                    <a:gd name="connsiteY70" fmla="*/ 312990 h 498162"/>
                    <a:gd name="connsiteX71" fmla="*/ 190363 w 1477915"/>
                    <a:gd name="connsiteY71" fmla="*/ 333757 h 498162"/>
                    <a:gd name="connsiteX72" fmla="*/ 154022 w 1477915"/>
                    <a:gd name="connsiteY72" fmla="*/ 351063 h 498162"/>
                    <a:gd name="connsiteX73" fmla="*/ 150559 w 1477915"/>
                    <a:gd name="connsiteY73" fmla="*/ 363177 h 498162"/>
                    <a:gd name="connsiteX74" fmla="*/ 133255 w 1477915"/>
                    <a:gd name="connsiteY74" fmla="*/ 370099 h 498162"/>
                    <a:gd name="connsiteX75" fmla="*/ 126332 w 1477915"/>
                    <a:gd name="connsiteY75" fmla="*/ 373560 h 498162"/>
                    <a:gd name="connsiteX76" fmla="*/ 117679 w 1477915"/>
                    <a:gd name="connsiteY76" fmla="*/ 366638 h 498162"/>
                    <a:gd name="connsiteX77" fmla="*/ 89990 w 1477915"/>
                    <a:gd name="connsiteY77" fmla="*/ 357985 h 498162"/>
                    <a:gd name="connsiteX78" fmla="*/ 34611 w 1477915"/>
                    <a:gd name="connsiteY78" fmla="*/ 347602 h 498162"/>
                    <a:gd name="connsiteX79" fmla="*/ 8653 w 1477915"/>
                    <a:gd name="connsiteY79" fmla="*/ 354524 h 498162"/>
                    <a:gd name="connsiteX80" fmla="*/ 898 w 1477915"/>
                    <a:gd name="connsiteY80" fmla="*/ 348062 h 498162"/>
                    <a:gd name="connsiteX81" fmla="*/ 0 w 1477915"/>
                    <a:gd name="connsiteY81" fmla="*/ 342756 h 498162"/>
                    <a:gd name="connsiteX82" fmla="*/ 14536 w 1477915"/>
                    <a:gd name="connsiteY82" fmla="*/ 321989 h 498162"/>
                    <a:gd name="connsiteX83" fmla="*/ 16613 w 1477915"/>
                    <a:gd name="connsiteY83" fmla="*/ 294992 h 498162"/>
                    <a:gd name="connsiteX84" fmla="*/ 14536 w 1477915"/>
                    <a:gd name="connsiteY84" fmla="*/ 267995 h 498162"/>
                    <a:gd name="connsiteX85" fmla="*/ 18690 w 1477915"/>
                    <a:gd name="connsiteY85" fmla="*/ 249305 h 498162"/>
                    <a:gd name="connsiteX86" fmla="*/ 18690 w 1477915"/>
                    <a:gd name="connsiteY86" fmla="*/ 230615 h 498162"/>
                    <a:gd name="connsiteX87" fmla="*/ 4153 w 1477915"/>
                    <a:gd name="connsiteY87" fmla="*/ 176621 h 498162"/>
                    <a:gd name="connsiteX88" fmla="*/ 10268 w 1477915"/>
                    <a:gd name="connsiteY88" fmla="*/ 103242 h 498162"/>
                    <a:gd name="connsiteX0" fmla="*/ 1475457 w 1477915"/>
                    <a:gd name="connsiteY0" fmla="*/ 0 h 394920"/>
                    <a:gd name="connsiteX1" fmla="*/ 1477915 w 1477915"/>
                    <a:gd name="connsiteY1" fmla="*/ 24576 h 394920"/>
                    <a:gd name="connsiteX2" fmla="*/ 1477915 w 1477915"/>
                    <a:gd name="connsiteY2" fmla="*/ 57457 h 394920"/>
                    <a:gd name="connsiteX3" fmla="*/ 1453687 w 1477915"/>
                    <a:gd name="connsiteY3" fmla="*/ 90338 h 394920"/>
                    <a:gd name="connsiteX4" fmla="*/ 1451956 w 1477915"/>
                    <a:gd name="connsiteY4" fmla="*/ 156100 h 394920"/>
                    <a:gd name="connsiteX5" fmla="*/ 1457148 w 1477915"/>
                    <a:gd name="connsiteY5" fmla="*/ 171676 h 394920"/>
                    <a:gd name="connsiteX6" fmla="*/ 1457148 w 1477915"/>
                    <a:gd name="connsiteY6" fmla="*/ 188981 h 394920"/>
                    <a:gd name="connsiteX7" fmla="*/ 1434651 w 1477915"/>
                    <a:gd name="connsiteY7" fmla="*/ 211479 h 394920"/>
                    <a:gd name="connsiteX8" fmla="*/ 1427729 w 1477915"/>
                    <a:gd name="connsiteY8" fmla="*/ 221862 h 394920"/>
                    <a:gd name="connsiteX9" fmla="*/ 1403499 w 1477915"/>
                    <a:gd name="connsiteY9" fmla="*/ 249552 h 394920"/>
                    <a:gd name="connsiteX10" fmla="*/ 1387925 w 1477915"/>
                    <a:gd name="connsiteY10" fmla="*/ 237437 h 394920"/>
                    <a:gd name="connsiteX11" fmla="*/ 1358505 w 1477915"/>
                    <a:gd name="connsiteY11" fmla="*/ 259935 h 394920"/>
                    <a:gd name="connsiteX12" fmla="*/ 1336007 w 1477915"/>
                    <a:gd name="connsiteY12" fmla="*/ 270318 h 394920"/>
                    <a:gd name="connsiteX13" fmla="*/ 1323894 w 1477915"/>
                    <a:gd name="connsiteY13" fmla="*/ 277241 h 394920"/>
                    <a:gd name="connsiteX14" fmla="*/ 1304857 w 1477915"/>
                    <a:gd name="connsiteY14" fmla="*/ 289355 h 394920"/>
                    <a:gd name="connsiteX15" fmla="*/ 1292742 w 1477915"/>
                    <a:gd name="connsiteY15" fmla="*/ 318775 h 394920"/>
                    <a:gd name="connsiteX16" fmla="*/ 1265053 w 1477915"/>
                    <a:gd name="connsiteY16" fmla="*/ 304930 h 394920"/>
                    <a:gd name="connsiteX17" fmla="*/ 1242556 w 1477915"/>
                    <a:gd name="connsiteY17" fmla="*/ 313583 h 394920"/>
                    <a:gd name="connsiteX18" fmla="*/ 1226981 w 1477915"/>
                    <a:gd name="connsiteY18" fmla="*/ 298008 h 394920"/>
                    <a:gd name="connsiteX19" fmla="*/ 1195830 w 1477915"/>
                    <a:gd name="connsiteY19" fmla="*/ 285894 h 394920"/>
                    <a:gd name="connsiteX20" fmla="*/ 1162949 w 1477915"/>
                    <a:gd name="connsiteY20" fmla="*/ 280702 h 394920"/>
                    <a:gd name="connsiteX21" fmla="*/ 1133529 w 1477915"/>
                    <a:gd name="connsiteY21" fmla="*/ 237437 h 394920"/>
                    <a:gd name="connsiteX22" fmla="*/ 1114493 w 1477915"/>
                    <a:gd name="connsiteY22" fmla="*/ 239168 h 394920"/>
                    <a:gd name="connsiteX23" fmla="*/ 1114493 w 1477915"/>
                    <a:gd name="connsiteY23" fmla="*/ 265127 h 394920"/>
                    <a:gd name="connsiteX24" fmla="*/ 1133529 w 1477915"/>
                    <a:gd name="connsiteY24" fmla="*/ 301469 h 394920"/>
                    <a:gd name="connsiteX25" fmla="*/ 1088535 w 1477915"/>
                    <a:gd name="connsiteY25" fmla="*/ 327428 h 394920"/>
                    <a:gd name="connsiteX26" fmla="*/ 1081613 w 1477915"/>
                    <a:gd name="connsiteY26" fmla="*/ 332619 h 394920"/>
                    <a:gd name="connsiteX27" fmla="*/ 1064306 w 1477915"/>
                    <a:gd name="connsiteY27" fmla="*/ 358578 h 394920"/>
                    <a:gd name="connsiteX28" fmla="*/ 1047001 w 1477915"/>
                    <a:gd name="connsiteY28" fmla="*/ 370692 h 394920"/>
                    <a:gd name="connsiteX29" fmla="*/ 1031425 w 1477915"/>
                    <a:gd name="connsiteY29" fmla="*/ 394920 h 394920"/>
                    <a:gd name="connsiteX30" fmla="*/ 1010658 w 1477915"/>
                    <a:gd name="connsiteY30" fmla="*/ 368961 h 394920"/>
                    <a:gd name="connsiteX31" fmla="*/ 989891 w 1477915"/>
                    <a:gd name="connsiteY31" fmla="*/ 355117 h 394920"/>
                    <a:gd name="connsiteX32" fmla="*/ 951819 w 1477915"/>
                    <a:gd name="connsiteY32" fmla="*/ 344733 h 394920"/>
                    <a:gd name="connsiteX33" fmla="*/ 943166 w 1477915"/>
                    <a:gd name="connsiteY33" fmla="*/ 303199 h 394920"/>
                    <a:gd name="connsiteX34" fmla="*/ 912015 w 1477915"/>
                    <a:gd name="connsiteY34" fmla="*/ 289355 h 394920"/>
                    <a:gd name="connsiteX35" fmla="*/ 899901 w 1477915"/>
                    <a:gd name="connsiteY35" fmla="*/ 259935 h 394920"/>
                    <a:gd name="connsiteX36" fmla="*/ 872212 w 1477915"/>
                    <a:gd name="connsiteY36" fmla="*/ 253013 h 394920"/>
                    <a:gd name="connsiteX37" fmla="*/ 856636 w 1477915"/>
                    <a:gd name="connsiteY37" fmla="*/ 249552 h 394920"/>
                    <a:gd name="connsiteX38" fmla="*/ 844523 w 1477915"/>
                    <a:gd name="connsiteY38" fmla="*/ 233976 h 394920"/>
                    <a:gd name="connsiteX39" fmla="*/ 847984 w 1477915"/>
                    <a:gd name="connsiteY39" fmla="*/ 221862 h 394920"/>
                    <a:gd name="connsiteX40" fmla="*/ 844523 w 1477915"/>
                    <a:gd name="connsiteY40" fmla="*/ 195904 h 394920"/>
                    <a:gd name="connsiteX41" fmla="*/ 841061 w 1477915"/>
                    <a:gd name="connsiteY41" fmla="*/ 180328 h 394920"/>
                    <a:gd name="connsiteX42" fmla="*/ 849714 w 1477915"/>
                    <a:gd name="connsiteY42" fmla="*/ 164753 h 394920"/>
                    <a:gd name="connsiteX43" fmla="*/ 849714 w 1477915"/>
                    <a:gd name="connsiteY43" fmla="*/ 154370 h 394920"/>
                    <a:gd name="connsiteX44" fmla="*/ 808180 w 1477915"/>
                    <a:gd name="connsiteY44" fmla="*/ 154370 h 394920"/>
                    <a:gd name="connsiteX45" fmla="*/ 801258 w 1477915"/>
                    <a:gd name="connsiteY45" fmla="*/ 116297 h 394920"/>
                    <a:gd name="connsiteX46" fmla="*/ 782222 w 1477915"/>
                    <a:gd name="connsiteY46" fmla="*/ 100722 h 394920"/>
                    <a:gd name="connsiteX47" fmla="*/ 751071 w 1477915"/>
                    <a:gd name="connsiteY47" fmla="*/ 66110 h 394920"/>
                    <a:gd name="connsiteX48" fmla="*/ 719921 w 1477915"/>
                    <a:gd name="connsiteY48" fmla="*/ 52266 h 394920"/>
                    <a:gd name="connsiteX49" fmla="*/ 700885 w 1477915"/>
                    <a:gd name="connsiteY49" fmla="*/ 50535 h 394920"/>
                    <a:gd name="connsiteX50" fmla="*/ 671465 w 1477915"/>
                    <a:gd name="connsiteY50" fmla="*/ 36690 h 394920"/>
                    <a:gd name="connsiteX51" fmla="*/ 614355 w 1477915"/>
                    <a:gd name="connsiteY51" fmla="*/ 24576 h 394920"/>
                    <a:gd name="connsiteX52" fmla="*/ 591858 w 1477915"/>
                    <a:gd name="connsiteY52" fmla="*/ 17654 h 394920"/>
                    <a:gd name="connsiteX53" fmla="*/ 555516 w 1477915"/>
                    <a:gd name="connsiteY53" fmla="*/ 21115 h 394920"/>
                    <a:gd name="connsiteX54" fmla="*/ 501868 w 1477915"/>
                    <a:gd name="connsiteY54" fmla="*/ 36690 h 394920"/>
                    <a:gd name="connsiteX55" fmla="*/ 489753 w 1477915"/>
                    <a:gd name="connsiteY55" fmla="*/ 52266 h 394920"/>
                    <a:gd name="connsiteX56" fmla="*/ 494945 w 1477915"/>
                    <a:gd name="connsiteY56" fmla="*/ 74763 h 394920"/>
                    <a:gd name="connsiteX57" fmla="*/ 494945 w 1477915"/>
                    <a:gd name="connsiteY57" fmla="*/ 86877 h 394920"/>
                    <a:gd name="connsiteX58" fmla="*/ 453412 w 1477915"/>
                    <a:gd name="connsiteY58" fmla="*/ 86877 h 394920"/>
                    <a:gd name="connsiteX59" fmla="*/ 427452 w 1477915"/>
                    <a:gd name="connsiteY59" fmla="*/ 105914 h 394920"/>
                    <a:gd name="connsiteX60" fmla="*/ 401494 w 1477915"/>
                    <a:gd name="connsiteY60" fmla="*/ 104183 h 394920"/>
                    <a:gd name="connsiteX61" fmla="*/ 373805 w 1477915"/>
                    <a:gd name="connsiteY61" fmla="*/ 119758 h 394920"/>
                    <a:gd name="connsiteX62" fmla="*/ 363421 w 1477915"/>
                    <a:gd name="connsiteY62" fmla="*/ 137064 h 394920"/>
                    <a:gd name="connsiteX63" fmla="*/ 328810 w 1477915"/>
                    <a:gd name="connsiteY63" fmla="*/ 140525 h 394920"/>
                    <a:gd name="connsiteX64" fmla="*/ 327080 w 1477915"/>
                    <a:gd name="connsiteY64" fmla="*/ 157831 h 394920"/>
                    <a:gd name="connsiteX65" fmla="*/ 297659 w 1477915"/>
                    <a:gd name="connsiteY65" fmla="*/ 163023 h 394920"/>
                    <a:gd name="connsiteX66" fmla="*/ 285546 w 1477915"/>
                    <a:gd name="connsiteY66" fmla="*/ 176867 h 394920"/>
                    <a:gd name="connsiteX67" fmla="*/ 269970 w 1477915"/>
                    <a:gd name="connsiteY67" fmla="*/ 190712 h 394920"/>
                    <a:gd name="connsiteX68" fmla="*/ 219783 w 1477915"/>
                    <a:gd name="connsiteY68" fmla="*/ 213209 h 394920"/>
                    <a:gd name="connsiteX69" fmla="*/ 200747 w 1477915"/>
                    <a:gd name="connsiteY69" fmla="*/ 209748 h 394920"/>
                    <a:gd name="connsiteX70" fmla="*/ 190363 w 1477915"/>
                    <a:gd name="connsiteY70" fmla="*/ 230515 h 394920"/>
                    <a:gd name="connsiteX71" fmla="*/ 154022 w 1477915"/>
                    <a:gd name="connsiteY71" fmla="*/ 247821 h 394920"/>
                    <a:gd name="connsiteX72" fmla="*/ 150559 w 1477915"/>
                    <a:gd name="connsiteY72" fmla="*/ 259935 h 394920"/>
                    <a:gd name="connsiteX73" fmla="*/ 133255 w 1477915"/>
                    <a:gd name="connsiteY73" fmla="*/ 266857 h 394920"/>
                    <a:gd name="connsiteX74" fmla="*/ 126332 w 1477915"/>
                    <a:gd name="connsiteY74" fmla="*/ 270318 h 394920"/>
                    <a:gd name="connsiteX75" fmla="*/ 117679 w 1477915"/>
                    <a:gd name="connsiteY75" fmla="*/ 263396 h 394920"/>
                    <a:gd name="connsiteX76" fmla="*/ 89990 w 1477915"/>
                    <a:gd name="connsiteY76" fmla="*/ 254743 h 394920"/>
                    <a:gd name="connsiteX77" fmla="*/ 34611 w 1477915"/>
                    <a:gd name="connsiteY77" fmla="*/ 244360 h 394920"/>
                    <a:gd name="connsiteX78" fmla="*/ 8653 w 1477915"/>
                    <a:gd name="connsiteY78" fmla="*/ 251282 h 394920"/>
                    <a:gd name="connsiteX79" fmla="*/ 898 w 1477915"/>
                    <a:gd name="connsiteY79" fmla="*/ 244820 h 394920"/>
                    <a:gd name="connsiteX80" fmla="*/ 0 w 1477915"/>
                    <a:gd name="connsiteY80" fmla="*/ 239514 h 394920"/>
                    <a:gd name="connsiteX81" fmla="*/ 14536 w 1477915"/>
                    <a:gd name="connsiteY81" fmla="*/ 218747 h 394920"/>
                    <a:gd name="connsiteX82" fmla="*/ 16613 w 1477915"/>
                    <a:gd name="connsiteY82" fmla="*/ 191750 h 394920"/>
                    <a:gd name="connsiteX83" fmla="*/ 14536 w 1477915"/>
                    <a:gd name="connsiteY83" fmla="*/ 164753 h 394920"/>
                    <a:gd name="connsiteX84" fmla="*/ 18690 w 1477915"/>
                    <a:gd name="connsiteY84" fmla="*/ 146063 h 394920"/>
                    <a:gd name="connsiteX85" fmla="*/ 18690 w 1477915"/>
                    <a:gd name="connsiteY85" fmla="*/ 127373 h 394920"/>
                    <a:gd name="connsiteX86" fmla="*/ 4153 w 1477915"/>
                    <a:gd name="connsiteY86" fmla="*/ 73379 h 394920"/>
                    <a:gd name="connsiteX87" fmla="*/ 10268 w 1477915"/>
                    <a:gd name="connsiteY87" fmla="*/ 0 h 39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1477915" h="394920">
                      <a:moveTo>
                        <a:pt x="1475457" y="0"/>
                      </a:moveTo>
                      <a:lnTo>
                        <a:pt x="1477915" y="24576"/>
                      </a:lnTo>
                      <a:lnTo>
                        <a:pt x="1477915" y="57457"/>
                      </a:lnTo>
                      <a:lnTo>
                        <a:pt x="1453687" y="90338"/>
                      </a:lnTo>
                      <a:lnTo>
                        <a:pt x="1451956" y="156100"/>
                      </a:lnTo>
                      <a:lnTo>
                        <a:pt x="1457148" y="171676"/>
                      </a:lnTo>
                      <a:lnTo>
                        <a:pt x="1457148" y="188981"/>
                      </a:lnTo>
                      <a:lnTo>
                        <a:pt x="1434651" y="211479"/>
                      </a:lnTo>
                      <a:lnTo>
                        <a:pt x="1427729" y="221862"/>
                      </a:lnTo>
                      <a:lnTo>
                        <a:pt x="1403499" y="249552"/>
                      </a:lnTo>
                      <a:lnTo>
                        <a:pt x="1387925" y="237437"/>
                      </a:lnTo>
                      <a:lnTo>
                        <a:pt x="1358505" y="259935"/>
                      </a:lnTo>
                      <a:lnTo>
                        <a:pt x="1336007" y="270318"/>
                      </a:lnTo>
                      <a:lnTo>
                        <a:pt x="1323894" y="277241"/>
                      </a:lnTo>
                      <a:lnTo>
                        <a:pt x="1304857" y="289355"/>
                      </a:lnTo>
                      <a:lnTo>
                        <a:pt x="1292742" y="318775"/>
                      </a:lnTo>
                      <a:lnTo>
                        <a:pt x="1265053" y="304930"/>
                      </a:lnTo>
                      <a:lnTo>
                        <a:pt x="1242556" y="313583"/>
                      </a:lnTo>
                      <a:lnTo>
                        <a:pt x="1226981" y="298008"/>
                      </a:lnTo>
                      <a:lnTo>
                        <a:pt x="1195830" y="285894"/>
                      </a:lnTo>
                      <a:lnTo>
                        <a:pt x="1162949" y="280702"/>
                      </a:lnTo>
                      <a:lnTo>
                        <a:pt x="1133529" y="237437"/>
                      </a:lnTo>
                      <a:lnTo>
                        <a:pt x="1114493" y="239168"/>
                      </a:lnTo>
                      <a:lnTo>
                        <a:pt x="1114493" y="265127"/>
                      </a:lnTo>
                      <a:lnTo>
                        <a:pt x="1133529" y="301469"/>
                      </a:lnTo>
                      <a:lnTo>
                        <a:pt x="1088535" y="327428"/>
                      </a:lnTo>
                      <a:lnTo>
                        <a:pt x="1081613" y="332619"/>
                      </a:lnTo>
                      <a:lnTo>
                        <a:pt x="1064306" y="358578"/>
                      </a:lnTo>
                      <a:lnTo>
                        <a:pt x="1047001" y="370692"/>
                      </a:lnTo>
                      <a:lnTo>
                        <a:pt x="1031425" y="394920"/>
                      </a:lnTo>
                      <a:lnTo>
                        <a:pt x="1010658" y="368961"/>
                      </a:lnTo>
                      <a:lnTo>
                        <a:pt x="989891" y="355117"/>
                      </a:lnTo>
                      <a:lnTo>
                        <a:pt x="951819" y="344733"/>
                      </a:lnTo>
                      <a:lnTo>
                        <a:pt x="943166" y="303199"/>
                      </a:lnTo>
                      <a:lnTo>
                        <a:pt x="912015" y="289355"/>
                      </a:lnTo>
                      <a:lnTo>
                        <a:pt x="899901" y="259935"/>
                      </a:lnTo>
                      <a:lnTo>
                        <a:pt x="872212" y="253013"/>
                      </a:lnTo>
                      <a:lnTo>
                        <a:pt x="856636" y="249552"/>
                      </a:lnTo>
                      <a:lnTo>
                        <a:pt x="844523" y="233976"/>
                      </a:lnTo>
                      <a:lnTo>
                        <a:pt x="847984" y="221862"/>
                      </a:lnTo>
                      <a:lnTo>
                        <a:pt x="844523" y="195904"/>
                      </a:lnTo>
                      <a:lnTo>
                        <a:pt x="841061" y="180328"/>
                      </a:lnTo>
                      <a:lnTo>
                        <a:pt x="849714" y="164753"/>
                      </a:lnTo>
                      <a:lnTo>
                        <a:pt x="849714" y="154370"/>
                      </a:lnTo>
                      <a:lnTo>
                        <a:pt x="808180" y="154370"/>
                      </a:lnTo>
                      <a:lnTo>
                        <a:pt x="801258" y="116297"/>
                      </a:lnTo>
                      <a:lnTo>
                        <a:pt x="782222" y="100722"/>
                      </a:lnTo>
                      <a:lnTo>
                        <a:pt x="751071" y="66110"/>
                      </a:lnTo>
                      <a:lnTo>
                        <a:pt x="719921" y="52266"/>
                      </a:lnTo>
                      <a:lnTo>
                        <a:pt x="700885" y="50535"/>
                      </a:lnTo>
                      <a:lnTo>
                        <a:pt x="671465" y="36690"/>
                      </a:lnTo>
                      <a:lnTo>
                        <a:pt x="614355" y="24576"/>
                      </a:lnTo>
                      <a:lnTo>
                        <a:pt x="591858" y="17654"/>
                      </a:lnTo>
                      <a:lnTo>
                        <a:pt x="555516" y="21115"/>
                      </a:lnTo>
                      <a:lnTo>
                        <a:pt x="501868" y="36690"/>
                      </a:lnTo>
                      <a:lnTo>
                        <a:pt x="489753" y="52266"/>
                      </a:lnTo>
                      <a:lnTo>
                        <a:pt x="494945" y="74763"/>
                      </a:lnTo>
                      <a:lnTo>
                        <a:pt x="494945" y="86877"/>
                      </a:lnTo>
                      <a:lnTo>
                        <a:pt x="453412" y="86877"/>
                      </a:lnTo>
                      <a:lnTo>
                        <a:pt x="427452" y="105914"/>
                      </a:lnTo>
                      <a:lnTo>
                        <a:pt x="401494" y="104183"/>
                      </a:lnTo>
                      <a:lnTo>
                        <a:pt x="373805" y="119758"/>
                      </a:lnTo>
                      <a:lnTo>
                        <a:pt x="363421" y="137064"/>
                      </a:lnTo>
                      <a:lnTo>
                        <a:pt x="328810" y="140525"/>
                      </a:lnTo>
                      <a:lnTo>
                        <a:pt x="327080" y="157831"/>
                      </a:lnTo>
                      <a:lnTo>
                        <a:pt x="297659" y="163023"/>
                      </a:lnTo>
                      <a:lnTo>
                        <a:pt x="285546" y="176867"/>
                      </a:lnTo>
                      <a:lnTo>
                        <a:pt x="269970" y="190712"/>
                      </a:lnTo>
                      <a:lnTo>
                        <a:pt x="219783" y="213209"/>
                      </a:lnTo>
                      <a:lnTo>
                        <a:pt x="200747" y="209748"/>
                      </a:lnTo>
                      <a:lnTo>
                        <a:pt x="190363" y="230515"/>
                      </a:lnTo>
                      <a:lnTo>
                        <a:pt x="154022" y="247821"/>
                      </a:lnTo>
                      <a:lnTo>
                        <a:pt x="150559" y="259935"/>
                      </a:lnTo>
                      <a:lnTo>
                        <a:pt x="133255" y="266857"/>
                      </a:lnTo>
                      <a:lnTo>
                        <a:pt x="126332" y="270318"/>
                      </a:lnTo>
                      <a:lnTo>
                        <a:pt x="117679" y="263396"/>
                      </a:lnTo>
                      <a:lnTo>
                        <a:pt x="89990" y="254743"/>
                      </a:lnTo>
                      <a:lnTo>
                        <a:pt x="34611" y="244360"/>
                      </a:lnTo>
                      <a:lnTo>
                        <a:pt x="8653" y="251282"/>
                      </a:lnTo>
                      <a:lnTo>
                        <a:pt x="898" y="244820"/>
                      </a:lnTo>
                      <a:lnTo>
                        <a:pt x="0" y="239514"/>
                      </a:lnTo>
                      <a:lnTo>
                        <a:pt x="14536" y="218747"/>
                      </a:lnTo>
                      <a:lnTo>
                        <a:pt x="16613" y="191750"/>
                      </a:lnTo>
                      <a:lnTo>
                        <a:pt x="14536" y="164753"/>
                      </a:lnTo>
                      <a:lnTo>
                        <a:pt x="18690" y="146063"/>
                      </a:lnTo>
                      <a:lnTo>
                        <a:pt x="18690" y="127373"/>
                      </a:lnTo>
                      <a:lnTo>
                        <a:pt x="4153" y="73379"/>
                      </a:lnTo>
                      <a:lnTo>
                        <a:pt x="10268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9E2EC508-DC7C-6CDF-972C-0BCF8FD17FFB}"/>
                    </a:ext>
                  </a:extLst>
                </p:cNvPr>
                <p:cNvSpPr/>
                <p:nvPr/>
              </p:nvSpPr>
              <p:spPr>
                <a:xfrm>
                  <a:off x="2220186" y="1064580"/>
                  <a:ext cx="980199" cy="1241862"/>
                </a:xfrm>
                <a:custGeom>
                  <a:avLst/>
                  <a:gdLst>
                    <a:gd name="connsiteX0" fmla="*/ 2780028 w 3596640"/>
                    <a:gd name="connsiteY0" fmla="*/ 0 h 4556760"/>
                    <a:gd name="connsiteX1" fmla="*/ 2887980 w 3596640"/>
                    <a:gd name="connsiteY1" fmla="*/ 158750 h 4556760"/>
                    <a:gd name="connsiteX2" fmla="*/ 3008628 w 3596640"/>
                    <a:gd name="connsiteY2" fmla="*/ 177800 h 4556760"/>
                    <a:gd name="connsiteX3" fmla="*/ 3122932 w 3596640"/>
                    <a:gd name="connsiteY3" fmla="*/ 222250 h 4556760"/>
                    <a:gd name="connsiteX4" fmla="*/ 3180080 w 3596640"/>
                    <a:gd name="connsiteY4" fmla="*/ 279400 h 4556760"/>
                    <a:gd name="connsiteX5" fmla="*/ 3262628 w 3596640"/>
                    <a:gd name="connsiteY5" fmla="*/ 247650 h 4556760"/>
                    <a:gd name="connsiteX6" fmla="*/ 3364228 w 3596640"/>
                    <a:gd name="connsiteY6" fmla="*/ 298450 h 4556760"/>
                    <a:gd name="connsiteX7" fmla="*/ 3369792 w 3596640"/>
                    <a:gd name="connsiteY7" fmla="*/ 284942 h 4556760"/>
                    <a:gd name="connsiteX8" fmla="*/ 3421380 w 3596640"/>
                    <a:gd name="connsiteY8" fmla="*/ 373380 h 4556760"/>
                    <a:gd name="connsiteX9" fmla="*/ 3421380 w 3596640"/>
                    <a:gd name="connsiteY9" fmla="*/ 441960 h 4556760"/>
                    <a:gd name="connsiteX10" fmla="*/ 3337560 w 3596640"/>
                    <a:gd name="connsiteY10" fmla="*/ 472440 h 4556760"/>
                    <a:gd name="connsiteX11" fmla="*/ 3200400 w 3596640"/>
                    <a:gd name="connsiteY11" fmla="*/ 739140 h 4556760"/>
                    <a:gd name="connsiteX12" fmla="*/ 3192780 w 3596640"/>
                    <a:gd name="connsiteY12" fmla="*/ 883920 h 4556760"/>
                    <a:gd name="connsiteX13" fmla="*/ 3147060 w 3596640"/>
                    <a:gd name="connsiteY13" fmla="*/ 944880 h 4556760"/>
                    <a:gd name="connsiteX14" fmla="*/ 3154680 w 3596640"/>
                    <a:gd name="connsiteY14" fmla="*/ 1082040 h 4556760"/>
                    <a:gd name="connsiteX15" fmla="*/ 3078480 w 3596640"/>
                    <a:gd name="connsiteY15" fmla="*/ 1196340 h 4556760"/>
                    <a:gd name="connsiteX16" fmla="*/ 3032760 w 3596640"/>
                    <a:gd name="connsiteY16" fmla="*/ 1264920 h 4556760"/>
                    <a:gd name="connsiteX17" fmla="*/ 2895600 w 3596640"/>
                    <a:gd name="connsiteY17" fmla="*/ 1607820 h 4556760"/>
                    <a:gd name="connsiteX18" fmla="*/ 2895600 w 3596640"/>
                    <a:gd name="connsiteY18" fmla="*/ 1699260 h 4556760"/>
                    <a:gd name="connsiteX19" fmla="*/ 2849880 w 3596640"/>
                    <a:gd name="connsiteY19" fmla="*/ 1767840 h 4556760"/>
                    <a:gd name="connsiteX20" fmla="*/ 2842260 w 3596640"/>
                    <a:gd name="connsiteY20" fmla="*/ 1836420 h 4556760"/>
                    <a:gd name="connsiteX21" fmla="*/ 2849880 w 3596640"/>
                    <a:gd name="connsiteY21" fmla="*/ 1935480 h 4556760"/>
                    <a:gd name="connsiteX22" fmla="*/ 2933700 w 3596640"/>
                    <a:gd name="connsiteY22" fmla="*/ 2087880 h 4556760"/>
                    <a:gd name="connsiteX23" fmla="*/ 2895600 w 3596640"/>
                    <a:gd name="connsiteY23" fmla="*/ 2194560 h 4556760"/>
                    <a:gd name="connsiteX24" fmla="*/ 2819400 w 3596640"/>
                    <a:gd name="connsiteY24" fmla="*/ 2278380 h 4556760"/>
                    <a:gd name="connsiteX25" fmla="*/ 2796540 w 3596640"/>
                    <a:gd name="connsiteY25" fmla="*/ 2354580 h 4556760"/>
                    <a:gd name="connsiteX26" fmla="*/ 2773680 w 3596640"/>
                    <a:gd name="connsiteY26" fmla="*/ 2423160 h 4556760"/>
                    <a:gd name="connsiteX27" fmla="*/ 2689860 w 3596640"/>
                    <a:gd name="connsiteY27" fmla="*/ 2438400 h 4556760"/>
                    <a:gd name="connsiteX28" fmla="*/ 2682240 w 3596640"/>
                    <a:gd name="connsiteY28" fmla="*/ 2552700 h 4556760"/>
                    <a:gd name="connsiteX29" fmla="*/ 2712720 w 3596640"/>
                    <a:gd name="connsiteY29" fmla="*/ 2872740 h 4556760"/>
                    <a:gd name="connsiteX30" fmla="*/ 2842260 w 3596640"/>
                    <a:gd name="connsiteY30" fmla="*/ 3246120 h 4556760"/>
                    <a:gd name="connsiteX31" fmla="*/ 3032760 w 3596640"/>
                    <a:gd name="connsiteY31" fmla="*/ 3688080 h 4556760"/>
                    <a:gd name="connsiteX32" fmla="*/ 3147060 w 3596640"/>
                    <a:gd name="connsiteY32" fmla="*/ 3764280 h 4556760"/>
                    <a:gd name="connsiteX33" fmla="*/ 3162300 w 3596640"/>
                    <a:gd name="connsiteY33" fmla="*/ 3924300 h 4556760"/>
                    <a:gd name="connsiteX34" fmla="*/ 3230880 w 3596640"/>
                    <a:gd name="connsiteY34" fmla="*/ 4046220 h 4556760"/>
                    <a:gd name="connsiteX35" fmla="*/ 3482340 w 3596640"/>
                    <a:gd name="connsiteY35" fmla="*/ 4488180 h 4556760"/>
                    <a:gd name="connsiteX36" fmla="*/ 3596640 w 3596640"/>
                    <a:gd name="connsiteY36" fmla="*/ 4556760 h 4556760"/>
                    <a:gd name="connsiteX37" fmla="*/ 3489960 w 3596640"/>
                    <a:gd name="connsiteY37" fmla="*/ 4556760 h 4556760"/>
                    <a:gd name="connsiteX38" fmla="*/ 3421380 w 3596640"/>
                    <a:gd name="connsiteY38" fmla="*/ 4541520 h 4556760"/>
                    <a:gd name="connsiteX39" fmla="*/ 3177540 w 3596640"/>
                    <a:gd name="connsiteY39" fmla="*/ 4343400 h 4556760"/>
                    <a:gd name="connsiteX40" fmla="*/ 3162300 w 3596640"/>
                    <a:gd name="connsiteY40" fmla="*/ 4274820 h 4556760"/>
                    <a:gd name="connsiteX41" fmla="*/ 3124200 w 3596640"/>
                    <a:gd name="connsiteY41" fmla="*/ 4191000 h 4556760"/>
                    <a:gd name="connsiteX42" fmla="*/ 3009900 w 3596640"/>
                    <a:gd name="connsiteY42" fmla="*/ 4145280 h 4556760"/>
                    <a:gd name="connsiteX43" fmla="*/ 2910840 w 3596640"/>
                    <a:gd name="connsiteY43" fmla="*/ 4122420 h 4556760"/>
                    <a:gd name="connsiteX44" fmla="*/ 2796540 w 3596640"/>
                    <a:gd name="connsiteY44" fmla="*/ 3931920 h 4556760"/>
                    <a:gd name="connsiteX45" fmla="*/ 2522220 w 3596640"/>
                    <a:gd name="connsiteY45" fmla="*/ 3756660 h 4556760"/>
                    <a:gd name="connsiteX46" fmla="*/ 2468880 w 3596640"/>
                    <a:gd name="connsiteY46" fmla="*/ 3855720 h 4556760"/>
                    <a:gd name="connsiteX47" fmla="*/ 2468880 w 3596640"/>
                    <a:gd name="connsiteY47" fmla="*/ 3947160 h 4556760"/>
                    <a:gd name="connsiteX48" fmla="*/ 2369820 w 3596640"/>
                    <a:gd name="connsiteY48" fmla="*/ 3870960 h 4556760"/>
                    <a:gd name="connsiteX49" fmla="*/ 2301240 w 3596640"/>
                    <a:gd name="connsiteY49" fmla="*/ 3939540 h 4556760"/>
                    <a:gd name="connsiteX50" fmla="*/ 2202180 w 3596640"/>
                    <a:gd name="connsiteY50" fmla="*/ 3939540 h 4556760"/>
                    <a:gd name="connsiteX51" fmla="*/ 2057400 w 3596640"/>
                    <a:gd name="connsiteY51" fmla="*/ 3970020 h 4556760"/>
                    <a:gd name="connsiteX52" fmla="*/ 2004060 w 3596640"/>
                    <a:gd name="connsiteY52" fmla="*/ 4091940 h 4556760"/>
                    <a:gd name="connsiteX53" fmla="*/ 1897380 w 3596640"/>
                    <a:gd name="connsiteY53" fmla="*/ 4091940 h 4556760"/>
                    <a:gd name="connsiteX54" fmla="*/ 1844040 w 3596640"/>
                    <a:gd name="connsiteY54" fmla="*/ 4069080 h 4556760"/>
                    <a:gd name="connsiteX55" fmla="*/ 1790700 w 3596640"/>
                    <a:gd name="connsiteY55" fmla="*/ 4069080 h 4556760"/>
                    <a:gd name="connsiteX56" fmla="*/ 1722120 w 3596640"/>
                    <a:gd name="connsiteY56" fmla="*/ 4122420 h 4556760"/>
                    <a:gd name="connsiteX57" fmla="*/ 1638300 w 3596640"/>
                    <a:gd name="connsiteY57" fmla="*/ 4122420 h 4556760"/>
                    <a:gd name="connsiteX58" fmla="*/ 1577340 w 3596640"/>
                    <a:gd name="connsiteY58" fmla="*/ 4114800 h 4556760"/>
                    <a:gd name="connsiteX59" fmla="*/ 1432560 w 3596640"/>
                    <a:gd name="connsiteY59" fmla="*/ 4183380 h 4556760"/>
                    <a:gd name="connsiteX60" fmla="*/ 1356360 w 3596640"/>
                    <a:gd name="connsiteY60" fmla="*/ 4053840 h 4556760"/>
                    <a:gd name="connsiteX61" fmla="*/ 1272540 w 3596640"/>
                    <a:gd name="connsiteY61" fmla="*/ 4030980 h 4556760"/>
                    <a:gd name="connsiteX62" fmla="*/ 1196340 w 3596640"/>
                    <a:gd name="connsiteY62" fmla="*/ 4030980 h 4556760"/>
                    <a:gd name="connsiteX63" fmla="*/ 1021080 w 3596640"/>
                    <a:gd name="connsiteY63" fmla="*/ 3931920 h 4556760"/>
                    <a:gd name="connsiteX64" fmla="*/ 967740 w 3596640"/>
                    <a:gd name="connsiteY64" fmla="*/ 3954780 h 4556760"/>
                    <a:gd name="connsiteX65" fmla="*/ 769620 w 3596640"/>
                    <a:gd name="connsiteY65" fmla="*/ 3817620 h 4556760"/>
                    <a:gd name="connsiteX66" fmla="*/ 762000 w 3596640"/>
                    <a:gd name="connsiteY66" fmla="*/ 3710940 h 4556760"/>
                    <a:gd name="connsiteX67" fmla="*/ 647700 w 3596640"/>
                    <a:gd name="connsiteY67" fmla="*/ 3680460 h 4556760"/>
                    <a:gd name="connsiteX68" fmla="*/ 586740 w 3596640"/>
                    <a:gd name="connsiteY68" fmla="*/ 3512820 h 4556760"/>
                    <a:gd name="connsiteX69" fmla="*/ 495300 w 3596640"/>
                    <a:gd name="connsiteY69" fmla="*/ 3451860 h 4556760"/>
                    <a:gd name="connsiteX70" fmla="*/ 419100 w 3596640"/>
                    <a:gd name="connsiteY70" fmla="*/ 3360420 h 4556760"/>
                    <a:gd name="connsiteX71" fmla="*/ 350520 w 3596640"/>
                    <a:gd name="connsiteY71" fmla="*/ 3208020 h 4556760"/>
                    <a:gd name="connsiteX72" fmla="*/ 289560 w 3596640"/>
                    <a:gd name="connsiteY72" fmla="*/ 3223260 h 4556760"/>
                    <a:gd name="connsiteX73" fmla="*/ 289560 w 3596640"/>
                    <a:gd name="connsiteY73" fmla="*/ 3284220 h 4556760"/>
                    <a:gd name="connsiteX74" fmla="*/ 137160 w 3596640"/>
                    <a:gd name="connsiteY74" fmla="*/ 3238500 h 4556760"/>
                    <a:gd name="connsiteX75" fmla="*/ 137160 w 3596640"/>
                    <a:gd name="connsiteY75" fmla="*/ 3162300 h 4556760"/>
                    <a:gd name="connsiteX76" fmla="*/ 68580 w 3596640"/>
                    <a:gd name="connsiteY76" fmla="*/ 3025140 h 4556760"/>
                    <a:gd name="connsiteX77" fmla="*/ 0 w 3596640"/>
                    <a:gd name="connsiteY77" fmla="*/ 2842260 h 4556760"/>
                    <a:gd name="connsiteX78" fmla="*/ 83820 w 3596640"/>
                    <a:gd name="connsiteY78" fmla="*/ 2804160 h 4556760"/>
                    <a:gd name="connsiteX79" fmla="*/ 167640 w 3596640"/>
                    <a:gd name="connsiteY79" fmla="*/ 2804160 h 4556760"/>
                    <a:gd name="connsiteX80" fmla="*/ 441960 w 3596640"/>
                    <a:gd name="connsiteY80" fmla="*/ 2659380 h 4556760"/>
                    <a:gd name="connsiteX81" fmla="*/ 487680 w 3596640"/>
                    <a:gd name="connsiteY81" fmla="*/ 2430780 h 4556760"/>
                    <a:gd name="connsiteX82" fmla="*/ 586740 w 3596640"/>
                    <a:gd name="connsiteY82" fmla="*/ 2377440 h 4556760"/>
                    <a:gd name="connsiteX83" fmla="*/ 655320 w 3596640"/>
                    <a:gd name="connsiteY83" fmla="*/ 2430780 h 4556760"/>
                    <a:gd name="connsiteX84" fmla="*/ 701040 w 3596640"/>
                    <a:gd name="connsiteY84" fmla="*/ 2430780 h 4556760"/>
                    <a:gd name="connsiteX85" fmla="*/ 701040 w 3596640"/>
                    <a:gd name="connsiteY85" fmla="*/ 2301240 h 4556760"/>
                    <a:gd name="connsiteX86" fmla="*/ 868680 w 3596640"/>
                    <a:gd name="connsiteY86" fmla="*/ 2232660 h 4556760"/>
                    <a:gd name="connsiteX87" fmla="*/ 868680 w 3596640"/>
                    <a:gd name="connsiteY87" fmla="*/ 2164080 h 4556760"/>
                    <a:gd name="connsiteX88" fmla="*/ 914400 w 3596640"/>
                    <a:gd name="connsiteY88" fmla="*/ 2194560 h 4556760"/>
                    <a:gd name="connsiteX89" fmla="*/ 1120140 w 3596640"/>
                    <a:gd name="connsiteY89" fmla="*/ 2156460 h 4556760"/>
                    <a:gd name="connsiteX90" fmla="*/ 1181100 w 3596640"/>
                    <a:gd name="connsiteY90" fmla="*/ 2110740 h 4556760"/>
                    <a:gd name="connsiteX91" fmla="*/ 1181100 w 3596640"/>
                    <a:gd name="connsiteY91" fmla="*/ 2049780 h 4556760"/>
                    <a:gd name="connsiteX92" fmla="*/ 1325880 w 3596640"/>
                    <a:gd name="connsiteY92" fmla="*/ 2065020 h 4556760"/>
                    <a:gd name="connsiteX93" fmla="*/ 1348740 w 3596640"/>
                    <a:gd name="connsiteY93" fmla="*/ 2011680 h 4556760"/>
                    <a:gd name="connsiteX94" fmla="*/ 1394460 w 3596640"/>
                    <a:gd name="connsiteY94" fmla="*/ 2011680 h 4556760"/>
                    <a:gd name="connsiteX95" fmla="*/ 1455420 w 3596640"/>
                    <a:gd name="connsiteY95" fmla="*/ 2072640 h 4556760"/>
                    <a:gd name="connsiteX96" fmla="*/ 1546860 w 3596640"/>
                    <a:gd name="connsiteY96" fmla="*/ 2057400 h 4556760"/>
                    <a:gd name="connsiteX97" fmla="*/ 1592580 w 3596640"/>
                    <a:gd name="connsiteY97" fmla="*/ 1981200 h 4556760"/>
                    <a:gd name="connsiteX98" fmla="*/ 1600200 w 3596640"/>
                    <a:gd name="connsiteY98" fmla="*/ 1828800 h 4556760"/>
                    <a:gd name="connsiteX99" fmla="*/ 1744980 w 3596640"/>
                    <a:gd name="connsiteY99" fmla="*/ 1623060 h 4556760"/>
                    <a:gd name="connsiteX100" fmla="*/ 1706880 w 3596640"/>
                    <a:gd name="connsiteY100" fmla="*/ 1531620 h 4556760"/>
                    <a:gd name="connsiteX101" fmla="*/ 1722120 w 3596640"/>
                    <a:gd name="connsiteY101" fmla="*/ 1264920 h 4556760"/>
                    <a:gd name="connsiteX102" fmla="*/ 1691640 w 3596640"/>
                    <a:gd name="connsiteY102" fmla="*/ 1082040 h 4556760"/>
                    <a:gd name="connsiteX103" fmla="*/ 1653540 w 3596640"/>
                    <a:gd name="connsiteY103" fmla="*/ 975360 h 4556760"/>
                    <a:gd name="connsiteX104" fmla="*/ 1691640 w 3596640"/>
                    <a:gd name="connsiteY104" fmla="*/ 914400 h 4556760"/>
                    <a:gd name="connsiteX105" fmla="*/ 1882140 w 3596640"/>
                    <a:gd name="connsiteY105" fmla="*/ 891540 h 4556760"/>
                    <a:gd name="connsiteX106" fmla="*/ 1767840 w 3596640"/>
                    <a:gd name="connsiteY106" fmla="*/ 701040 h 4556760"/>
                    <a:gd name="connsiteX107" fmla="*/ 1775460 w 3596640"/>
                    <a:gd name="connsiteY107" fmla="*/ 617220 h 4556760"/>
                    <a:gd name="connsiteX108" fmla="*/ 1798320 w 3596640"/>
                    <a:gd name="connsiteY108" fmla="*/ 586740 h 4556760"/>
                    <a:gd name="connsiteX109" fmla="*/ 1805940 w 3596640"/>
                    <a:gd name="connsiteY109" fmla="*/ 441960 h 4556760"/>
                    <a:gd name="connsiteX110" fmla="*/ 1752600 w 3596640"/>
                    <a:gd name="connsiteY110" fmla="*/ 335280 h 4556760"/>
                    <a:gd name="connsiteX111" fmla="*/ 1737360 w 3596640"/>
                    <a:gd name="connsiteY111" fmla="*/ 76200 h 4556760"/>
                    <a:gd name="connsiteX112" fmla="*/ 1762320 w 3596640"/>
                    <a:gd name="connsiteY112" fmla="*/ 42254 h 4556760"/>
                    <a:gd name="connsiteX113" fmla="*/ 1764028 w 3596640"/>
                    <a:gd name="connsiteY113" fmla="*/ 44450 h 4556760"/>
                    <a:gd name="connsiteX114" fmla="*/ 1821180 w 3596640"/>
                    <a:gd name="connsiteY114" fmla="*/ 57150 h 4556760"/>
                    <a:gd name="connsiteX115" fmla="*/ 1922780 w 3596640"/>
                    <a:gd name="connsiteY115" fmla="*/ 82550 h 4556760"/>
                    <a:gd name="connsiteX116" fmla="*/ 1967228 w 3596640"/>
                    <a:gd name="connsiteY116" fmla="*/ 190500 h 4556760"/>
                    <a:gd name="connsiteX117" fmla="*/ 2081532 w 3596640"/>
                    <a:gd name="connsiteY117" fmla="*/ 241300 h 4556760"/>
                    <a:gd name="connsiteX118" fmla="*/ 2113280 w 3596640"/>
                    <a:gd name="connsiteY118" fmla="*/ 393700 h 4556760"/>
                    <a:gd name="connsiteX119" fmla="*/ 2252980 w 3596640"/>
                    <a:gd name="connsiteY119" fmla="*/ 431800 h 4556760"/>
                    <a:gd name="connsiteX120" fmla="*/ 2329180 w 3596640"/>
                    <a:gd name="connsiteY120" fmla="*/ 482600 h 4556760"/>
                    <a:gd name="connsiteX121" fmla="*/ 2405380 w 3596640"/>
                    <a:gd name="connsiteY121" fmla="*/ 577850 h 4556760"/>
                    <a:gd name="connsiteX122" fmla="*/ 2462532 w 3596640"/>
                    <a:gd name="connsiteY122" fmla="*/ 488950 h 4556760"/>
                    <a:gd name="connsiteX123" fmla="*/ 2526028 w 3596640"/>
                    <a:gd name="connsiteY123" fmla="*/ 444500 h 4556760"/>
                    <a:gd name="connsiteX124" fmla="*/ 2589532 w 3596640"/>
                    <a:gd name="connsiteY124" fmla="*/ 349250 h 4556760"/>
                    <a:gd name="connsiteX125" fmla="*/ 2614932 w 3596640"/>
                    <a:gd name="connsiteY125" fmla="*/ 330200 h 4556760"/>
                    <a:gd name="connsiteX126" fmla="*/ 2780028 w 3596640"/>
                    <a:gd name="connsiteY126" fmla="*/ 234950 h 4556760"/>
                    <a:gd name="connsiteX127" fmla="*/ 2710180 w 3596640"/>
                    <a:gd name="connsiteY127" fmla="*/ 101600 h 4556760"/>
                    <a:gd name="connsiteX128" fmla="*/ 2710180 w 3596640"/>
                    <a:gd name="connsiteY128" fmla="*/ 6350 h 455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3596640" h="4556760">
                      <a:moveTo>
                        <a:pt x="2780028" y="0"/>
                      </a:moveTo>
                      <a:lnTo>
                        <a:pt x="2887980" y="158750"/>
                      </a:lnTo>
                      <a:lnTo>
                        <a:pt x="3008628" y="177800"/>
                      </a:lnTo>
                      <a:lnTo>
                        <a:pt x="3122932" y="222250"/>
                      </a:lnTo>
                      <a:lnTo>
                        <a:pt x="3180080" y="279400"/>
                      </a:lnTo>
                      <a:lnTo>
                        <a:pt x="3262628" y="247650"/>
                      </a:lnTo>
                      <a:lnTo>
                        <a:pt x="3364228" y="298450"/>
                      </a:lnTo>
                      <a:lnTo>
                        <a:pt x="3369792" y="284942"/>
                      </a:lnTo>
                      <a:lnTo>
                        <a:pt x="3421380" y="373380"/>
                      </a:lnTo>
                      <a:lnTo>
                        <a:pt x="3421380" y="441960"/>
                      </a:lnTo>
                      <a:lnTo>
                        <a:pt x="3337560" y="472440"/>
                      </a:lnTo>
                      <a:lnTo>
                        <a:pt x="3200400" y="739140"/>
                      </a:lnTo>
                      <a:lnTo>
                        <a:pt x="3192780" y="883920"/>
                      </a:lnTo>
                      <a:lnTo>
                        <a:pt x="3147060" y="944880"/>
                      </a:lnTo>
                      <a:lnTo>
                        <a:pt x="3154680" y="1082040"/>
                      </a:lnTo>
                      <a:lnTo>
                        <a:pt x="3078480" y="1196340"/>
                      </a:lnTo>
                      <a:lnTo>
                        <a:pt x="3032760" y="1264920"/>
                      </a:lnTo>
                      <a:lnTo>
                        <a:pt x="2895600" y="1607820"/>
                      </a:lnTo>
                      <a:lnTo>
                        <a:pt x="2895600" y="1699260"/>
                      </a:lnTo>
                      <a:lnTo>
                        <a:pt x="2849880" y="1767840"/>
                      </a:lnTo>
                      <a:lnTo>
                        <a:pt x="2842260" y="1836420"/>
                      </a:lnTo>
                      <a:lnTo>
                        <a:pt x="2849880" y="1935480"/>
                      </a:lnTo>
                      <a:lnTo>
                        <a:pt x="2933700" y="2087880"/>
                      </a:lnTo>
                      <a:lnTo>
                        <a:pt x="2895600" y="2194560"/>
                      </a:lnTo>
                      <a:lnTo>
                        <a:pt x="2819400" y="2278380"/>
                      </a:lnTo>
                      <a:lnTo>
                        <a:pt x="2796540" y="2354580"/>
                      </a:lnTo>
                      <a:lnTo>
                        <a:pt x="2773680" y="2423160"/>
                      </a:lnTo>
                      <a:lnTo>
                        <a:pt x="2689860" y="2438400"/>
                      </a:lnTo>
                      <a:lnTo>
                        <a:pt x="2682240" y="2552700"/>
                      </a:lnTo>
                      <a:lnTo>
                        <a:pt x="2712720" y="2872740"/>
                      </a:lnTo>
                      <a:lnTo>
                        <a:pt x="2842260" y="3246120"/>
                      </a:lnTo>
                      <a:lnTo>
                        <a:pt x="3032760" y="3688080"/>
                      </a:lnTo>
                      <a:lnTo>
                        <a:pt x="3147060" y="3764280"/>
                      </a:lnTo>
                      <a:lnTo>
                        <a:pt x="3162300" y="3924300"/>
                      </a:lnTo>
                      <a:lnTo>
                        <a:pt x="3230880" y="4046220"/>
                      </a:lnTo>
                      <a:lnTo>
                        <a:pt x="3482340" y="4488180"/>
                      </a:lnTo>
                      <a:lnTo>
                        <a:pt x="3596640" y="4556760"/>
                      </a:lnTo>
                      <a:lnTo>
                        <a:pt x="3489960" y="4556760"/>
                      </a:lnTo>
                      <a:lnTo>
                        <a:pt x="3421380" y="4541520"/>
                      </a:lnTo>
                      <a:lnTo>
                        <a:pt x="3177540" y="4343400"/>
                      </a:lnTo>
                      <a:lnTo>
                        <a:pt x="3162300" y="4274820"/>
                      </a:lnTo>
                      <a:lnTo>
                        <a:pt x="3124200" y="4191000"/>
                      </a:lnTo>
                      <a:lnTo>
                        <a:pt x="3009900" y="4145280"/>
                      </a:lnTo>
                      <a:lnTo>
                        <a:pt x="2910840" y="4122420"/>
                      </a:lnTo>
                      <a:lnTo>
                        <a:pt x="2796540" y="3931920"/>
                      </a:lnTo>
                      <a:lnTo>
                        <a:pt x="2522220" y="3756660"/>
                      </a:lnTo>
                      <a:lnTo>
                        <a:pt x="2468880" y="3855720"/>
                      </a:lnTo>
                      <a:lnTo>
                        <a:pt x="2468880" y="3947160"/>
                      </a:lnTo>
                      <a:lnTo>
                        <a:pt x="2369820" y="3870960"/>
                      </a:lnTo>
                      <a:lnTo>
                        <a:pt x="2301240" y="3939540"/>
                      </a:lnTo>
                      <a:lnTo>
                        <a:pt x="2202180" y="3939540"/>
                      </a:lnTo>
                      <a:lnTo>
                        <a:pt x="2057400" y="3970020"/>
                      </a:lnTo>
                      <a:lnTo>
                        <a:pt x="2004060" y="4091940"/>
                      </a:lnTo>
                      <a:lnTo>
                        <a:pt x="1897380" y="4091940"/>
                      </a:lnTo>
                      <a:lnTo>
                        <a:pt x="1844040" y="4069080"/>
                      </a:lnTo>
                      <a:lnTo>
                        <a:pt x="1790700" y="4069080"/>
                      </a:lnTo>
                      <a:lnTo>
                        <a:pt x="1722120" y="4122420"/>
                      </a:lnTo>
                      <a:lnTo>
                        <a:pt x="1638300" y="4122420"/>
                      </a:lnTo>
                      <a:lnTo>
                        <a:pt x="1577340" y="4114800"/>
                      </a:lnTo>
                      <a:lnTo>
                        <a:pt x="1432560" y="4183380"/>
                      </a:lnTo>
                      <a:lnTo>
                        <a:pt x="1356360" y="4053840"/>
                      </a:lnTo>
                      <a:lnTo>
                        <a:pt x="1272540" y="4030980"/>
                      </a:lnTo>
                      <a:lnTo>
                        <a:pt x="1196340" y="4030980"/>
                      </a:lnTo>
                      <a:lnTo>
                        <a:pt x="1021080" y="3931920"/>
                      </a:lnTo>
                      <a:lnTo>
                        <a:pt x="967740" y="3954780"/>
                      </a:lnTo>
                      <a:lnTo>
                        <a:pt x="769620" y="3817620"/>
                      </a:lnTo>
                      <a:lnTo>
                        <a:pt x="762000" y="3710940"/>
                      </a:lnTo>
                      <a:lnTo>
                        <a:pt x="647700" y="3680460"/>
                      </a:lnTo>
                      <a:lnTo>
                        <a:pt x="586740" y="3512820"/>
                      </a:lnTo>
                      <a:lnTo>
                        <a:pt x="495300" y="3451860"/>
                      </a:lnTo>
                      <a:lnTo>
                        <a:pt x="419100" y="3360420"/>
                      </a:lnTo>
                      <a:lnTo>
                        <a:pt x="350520" y="3208020"/>
                      </a:lnTo>
                      <a:lnTo>
                        <a:pt x="289560" y="3223260"/>
                      </a:lnTo>
                      <a:lnTo>
                        <a:pt x="289560" y="3284220"/>
                      </a:lnTo>
                      <a:lnTo>
                        <a:pt x="137160" y="3238500"/>
                      </a:lnTo>
                      <a:lnTo>
                        <a:pt x="137160" y="3162300"/>
                      </a:lnTo>
                      <a:lnTo>
                        <a:pt x="68580" y="3025140"/>
                      </a:lnTo>
                      <a:lnTo>
                        <a:pt x="0" y="2842260"/>
                      </a:lnTo>
                      <a:lnTo>
                        <a:pt x="83820" y="2804160"/>
                      </a:lnTo>
                      <a:lnTo>
                        <a:pt x="167640" y="2804160"/>
                      </a:lnTo>
                      <a:lnTo>
                        <a:pt x="441960" y="2659380"/>
                      </a:lnTo>
                      <a:lnTo>
                        <a:pt x="487680" y="2430780"/>
                      </a:lnTo>
                      <a:lnTo>
                        <a:pt x="586740" y="2377440"/>
                      </a:lnTo>
                      <a:lnTo>
                        <a:pt x="655320" y="2430780"/>
                      </a:lnTo>
                      <a:lnTo>
                        <a:pt x="701040" y="2430780"/>
                      </a:lnTo>
                      <a:lnTo>
                        <a:pt x="701040" y="2301240"/>
                      </a:lnTo>
                      <a:lnTo>
                        <a:pt x="868680" y="2232660"/>
                      </a:lnTo>
                      <a:lnTo>
                        <a:pt x="868680" y="2164080"/>
                      </a:lnTo>
                      <a:lnTo>
                        <a:pt x="914400" y="2194560"/>
                      </a:lnTo>
                      <a:lnTo>
                        <a:pt x="1120140" y="2156460"/>
                      </a:lnTo>
                      <a:lnTo>
                        <a:pt x="1181100" y="2110740"/>
                      </a:lnTo>
                      <a:lnTo>
                        <a:pt x="1181100" y="2049780"/>
                      </a:lnTo>
                      <a:lnTo>
                        <a:pt x="1325880" y="2065020"/>
                      </a:lnTo>
                      <a:lnTo>
                        <a:pt x="1348740" y="2011680"/>
                      </a:lnTo>
                      <a:lnTo>
                        <a:pt x="1394460" y="2011680"/>
                      </a:lnTo>
                      <a:lnTo>
                        <a:pt x="1455420" y="2072640"/>
                      </a:lnTo>
                      <a:lnTo>
                        <a:pt x="1546860" y="2057400"/>
                      </a:lnTo>
                      <a:lnTo>
                        <a:pt x="1592580" y="1981200"/>
                      </a:lnTo>
                      <a:lnTo>
                        <a:pt x="1600200" y="1828800"/>
                      </a:lnTo>
                      <a:lnTo>
                        <a:pt x="1744980" y="1623060"/>
                      </a:lnTo>
                      <a:lnTo>
                        <a:pt x="1706880" y="1531620"/>
                      </a:lnTo>
                      <a:lnTo>
                        <a:pt x="1722120" y="1264920"/>
                      </a:lnTo>
                      <a:lnTo>
                        <a:pt x="1691640" y="1082040"/>
                      </a:lnTo>
                      <a:lnTo>
                        <a:pt x="1653540" y="975360"/>
                      </a:lnTo>
                      <a:lnTo>
                        <a:pt x="1691640" y="914400"/>
                      </a:lnTo>
                      <a:lnTo>
                        <a:pt x="1882140" y="891540"/>
                      </a:lnTo>
                      <a:lnTo>
                        <a:pt x="1767840" y="701040"/>
                      </a:lnTo>
                      <a:lnTo>
                        <a:pt x="1775460" y="617220"/>
                      </a:lnTo>
                      <a:lnTo>
                        <a:pt x="1798320" y="586740"/>
                      </a:lnTo>
                      <a:lnTo>
                        <a:pt x="1805940" y="441960"/>
                      </a:lnTo>
                      <a:lnTo>
                        <a:pt x="1752600" y="335280"/>
                      </a:lnTo>
                      <a:lnTo>
                        <a:pt x="1737360" y="76200"/>
                      </a:lnTo>
                      <a:lnTo>
                        <a:pt x="1762320" y="42254"/>
                      </a:lnTo>
                      <a:lnTo>
                        <a:pt x="1764028" y="44450"/>
                      </a:lnTo>
                      <a:lnTo>
                        <a:pt x="1821180" y="57150"/>
                      </a:lnTo>
                      <a:lnTo>
                        <a:pt x="1922780" y="82550"/>
                      </a:lnTo>
                      <a:lnTo>
                        <a:pt x="1967228" y="190500"/>
                      </a:lnTo>
                      <a:lnTo>
                        <a:pt x="2081532" y="241300"/>
                      </a:lnTo>
                      <a:lnTo>
                        <a:pt x="2113280" y="393700"/>
                      </a:lnTo>
                      <a:lnTo>
                        <a:pt x="2252980" y="431800"/>
                      </a:lnTo>
                      <a:lnTo>
                        <a:pt x="2329180" y="482600"/>
                      </a:lnTo>
                      <a:lnTo>
                        <a:pt x="2405380" y="577850"/>
                      </a:lnTo>
                      <a:lnTo>
                        <a:pt x="2462532" y="488950"/>
                      </a:lnTo>
                      <a:lnTo>
                        <a:pt x="2526028" y="444500"/>
                      </a:lnTo>
                      <a:lnTo>
                        <a:pt x="2589532" y="349250"/>
                      </a:lnTo>
                      <a:lnTo>
                        <a:pt x="2614932" y="330200"/>
                      </a:lnTo>
                      <a:lnTo>
                        <a:pt x="2780028" y="234950"/>
                      </a:lnTo>
                      <a:lnTo>
                        <a:pt x="2710180" y="101600"/>
                      </a:lnTo>
                      <a:lnTo>
                        <a:pt x="2710180" y="635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90AC7790-05BF-3A09-2D18-0CD207BB2624}"/>
                    </a:ext>
                  </a:extLst>
                </p:cNvPr>
                <p:cNvSpPr/>
                <p:nvPr/>
              </p:nvSpPr>
              <p:spPr>
                <a:xfrm>
                  <a:off x="1152764" y="946900"/>
                  <a:ext cx="1049341" cy="1112415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31531D8E-BE16-93DB-EC6B-927BB20A3C29}"/>
                    </a:ext>
                  </a:extLst>
                </p:cNvPr>
                <p:cNvSpPr/>
                <p:nvPr/>
              </p:nvSpPr>
              <p:spPr>
                <a:xfrm>
                  <a:off x="731163" y="972861"/>
                  <a:ext cx="708186" cy="1827841"/>
                </a:xfrm>
                <a:custGeom>
                  <a:avLst/>
                  <a:gdLst>
                    <a:gd name="connsiteX0" fmla="*/ 514361 w 708186"/>
                    <a:gd name="connsiteY0" fmla="*/ 0 h 1827841"/>
                    <a:gd name="connsiteX1" fmla="*/ 523013 w 708186"/>
                    <a:gd name="connsiteY1" fmla="*/ 6922 h 1827841"/>
                    <a:gd name="connsiteX2" fmla="*/ 562817 w 708186"/>
                    <a:gd name="connsiteY2" fmla="*/ 10384 h 1827841"/>
                    <a:gd name="connsiteX3" fmla="*/ 564547 w 708186"/>
                    <a:gd name="connsiteY3" fmla="*/ 31150 h 1827841"/>
                    <a:gd name="connsiteX4" fmla="*/ 571470 w 708186"/>
                    <a:gd name="connsiteY4" fmla="*/ 43264 h 1827841"/>
                    <a:gd name="connsiteX5" fmla="*/ 578392 w 708186"/>
                    <a:gd name="connsiteY5" fmla="*/ 107296 h 1827841"/>
                    <a:gd name="connsiteX6" fmla="*/ 580123 w 708186"/>
                    <a:gd name="connsiteY6" fmla="*/ 117679 h 1827841"/>
                    <a:gd name="connsiteX7" fmla="*/ 583584 w 708186"/>
                    <a:gd name="connsiteY7" fmla="*/ 128063 h 1827841"/>
                    <a:gd name="connsiteX8" fmla="*/ 600890 w 708186"/>
                    <a:gd name="connsiteY8" fmla="*/ 128063 h 1827841"/>
                    <a:gd name="connsiteX9" fmla="*/ 600890 w 708186"/>
                    <a:gd name="connsiteY9" fmla="*/ 148830 h 1827841"/>
                    <a:gd name="connsiteX10" fmla="*/ 635502 w 708186"/>
                    <a:gd name="connsiteY10" fmla="*/ 173058 h 1827841"/>
                    <a:gd name="connsiteX11" fmla="*/ 652807 w 708186"/>
                    <a:gd name="connsiteY11" fmla="*/ 169597 h 1827841"/>
                    <a:gd name="connsiteX12" fmla="*/ 663191 w 708186"/>
                    <a:gd name="connsiteY12" fmla="*/ 188633 h 1827841"/>
                    <a:gd name="connsiteX13" fmla="*/ 656269 w 708186"/>
                    <a:gd name="connsiteY13" fmla="*/ 214592 h 1827841"/>
                    <a:gd name="connsiteX14" fmla="*/ 663191 w 708186"/>
                    <a:gd name="connsiteY14" fmla="*/ 231897 h 1827841"/>
                    <a:gd name="connsiteX15" fmla="*/ 661460 w 708186"/>
                    <a:gd name="connsiteY15" fmla="*/ 249203 h 1827841"/>
                    <a:gd name="connsiteX16" fmla="*/ 644155 w 708186"/>
                    <a:gd name="connsiteY16" fmla="*/ 257856 h 1827841"/>
                    <a:gd name="connsiteX17" fmla="*/ 644155 w 708186"/>
                    <a:gd name="connsiteY17" fmla="*/ 268240 h 1827841"/>
                    <a:gd name="connsiteX18" fmla="*/ 658000 w 708186"/>
                    <a:gd name="connsiteY18" fmla="*/ 273431 h 1827841"/>
                    <a:gd name="connsiteX19" fmla="*/ 663093 w 708186"/>
                    <a:gd name="connsiteY19" fmla="*/ 303993 h 1827841"/>
                    <a:gd name="connsiteX20" fmla="*/ 596044 w 708186"/>
                    <a:gd name="connsiteY20" fmla="*/ 324310 h 1827841"/>
                    <a:gd name="connsiteX21" fmla="*/ 581508 w 708186"/>
                    <a:gd name="connsiteY21" fmla="*/ 345077 h 1827841"/>
                    <a:gd name="connsiteX22" fmla="*/ 556587 w 708186"/>
                    <a:gd name="connsiteY22" fmla="*/ 338847 h 1827841"/>
                    <a:gd name="connsiteX23" fmla="*/ 523360 w 708186"/>
                    <a:gd name="connsiteY23" fmla="*/ 351307 h 1827841"/>
                    <a:gd name="connsiteX24" fmla="*/ 523360 w 708186"/>
                    <a:gd name="connsiteY24" fmla="*/ 372074 h 1827841"/>
                    <a:gd name="connsiteX25" fmla="*/ 519207 w 708186"/>
                    <a:gd name="connsiteY25" fmla="*/ 401148 h 1827841"/>
                    <a:gd name="connsiteX26" fmla="*/ 477673 w 708186"/>
                    <a:gd name="connsiteY26" fmla="*/ 409455 h 1827841"/>
                    <a:gd name="connsiteX27" fmla="*/ 469366 w 708186"/>
                    <a:gd name="connsiteY27" fmla="*/ 426068 h 1827841"/>
                    <a:gd name="connsiteX28" fmla="*/ 444446 w 708186"/>
                    <a:gd name="connsiteY28" fmla="*/ 453065 h 1827841"/>
                    <a:gd name="connsiteX29" fmla="*/ 438216 w 708186"/>
                    <a:gd name="connsiteY29" fmla="*/ 469679 h 1827841"/>
                    <a:gd name="connsiteX30" fmla="*/ 444446 w 708186"/>
                    <a:gd name="connsiteY30" fmla="*/ 492523 h 1827841"/>
                    <a:gd name="connsiteX31" fmla="*/ 425755 w 708186"/>
                    <a:gd name="connsiteY31" fmla="*/ 521596 h 1827841"/>
                    <a:gd name="connsiteX32" fmla="*/ 421602 w 708186"/>
                    <a:gd name="connsiteY32" fmla="*/ 619201 h 1827841"/>
                    <a:gd name="connsiteX33" fmla="*/ 461059 w 708186"/>
                    <a:gd name="connsiteY33" fmla="*/ 633738 h 1827841"/>
                    <a:gd name="connsiteX34" fmla="*/ 475596 w 708186"/>
                    <a:gd name="connsiteY34" fmla="*/ 652428 h 1827841"/>
                    <a:gd name="connsiteX35" fmla="*/ 494286 w 708186"/>
                    <a:gd name="connsiteY35" fmla="*/ 654505 h 1827841"/>
                    <a:gd name="connsiteX36" fmla="*/ 498440 w 708186"/>
                    <a:gd name="connsiteY36" fmla="*/ 639968 h 1827841"/>
                    <a:gd name="connsiteX37" fmla="*/ 529590 w 708186"/>
                    <a:gd name="connsiteY37" fmla="*/ 656581 h 1827841"/>
                    <a:gd name="connsiteX38" fmla="*/ 562817 w 708186"/>
                    <a:gd name="connsiteY38" fmla="*/ 635814 h 1827841"/>
                    <a:gd name="connsiteX39" fmla="*/ 612658 w 708186"/>
                    <a:gd name="connsiteY39" fmla="*/ 637891 h 1827841"/>
                    <a:gd name="connsiteX40" fmla="*/ 627195 w 708186"/>
                    <a:gd name="connsiteY40" fmla="*/ 658658 h 1827841"/>
                    <a:gd name="connsiteX41" fmla="*/ 631348 w 708186"/>
                    <a:gd name="connsiteY41" fmla="*/ 716805 h 1827841"/>
                    <a:gd name="connsiteX42" fmla="*/ 631348 w 708186"/>
                    <a:gd name="connsiteY42" fmla="*/ 760416 h 1827841"/>
                    <a:gd name="connsiteX43" fmla="*/ 620965 w 708186"/>
                    <a:gd name="connsiteY43" fmla="*/ 772876 h 1827841"/>
                    <a:gd name="connsiteX44" fmla="*/ 587738 w 708186"/>
                    <a:gd name="connsiteY44" fmla="*/ 789490 h 1827841"/>
                    <a:gd name="connsiteX45" fmla="*/ 591891 w 708186"/>
                    <a:gd name="connsiteY45" fmla="*/ 818563 h 1827841"/>
                    <a:gd name="connsiteX46" fmla="*/ 612658 w 708186"/>
                    <a:gd name="connsiteY46" fmla="*/ 839330 h 1827841"/>
                    <a:gd name="connsiteX47" fmla="*/ 612658 w 708186"/>
                    <a:gd name="connsiteY47" fmla="*/ 847637 h 1827841"/>
                    <a:gd name="connsiteX48" fmla="*/ 610581 w 708186"/>
                    <a:gd name="connsiteY48" fmla="*/ 868404 h 1827841"/>
                    <a:gd name="connsiteX49" fmla="*/ 614735 w 708186"/>
                    <a:gd name="connsiteY49" fmla="*/ 891248 h 1827841"/>
                    <a:gd name="connsiteX50" fmla="*/ 577354 w 708186"/>
                    <a:gd name="connsiteY50" fmla="*/ 899554 h 1827841"/>
                    <a:gd name="connsiteX51" fmla="*/ 585661 w 708186"/>
                    <a:gd name="connsiteY51" fmla="*/ 930705 h 1827841"/>
                    <a:gd name="connsiteX52" fmla="*/ 618888 w 708186"/>
                    <a:gd name="connsiteY52" fmla="*/ 932782 h 1827841"/>
                    <a:gd name="connsiteX53" fmla="*/ 629272 w 708186"/>
                    <a:gd name="connsiteY53" fmla="*/ 959778 h 1827841"/>
                    <a:gd name="connsiteX54" fmla="*/ 614735 w 708186"/>
                    <a:gd name="connsiteY54" fmla="*/ 978469 h 1827841"/>
                    <a:gd name="connsiteX55" fmla="*/ 623042 w 708186"/>
                    <a:gd name="connsiteY55" fmla="*/ 1007542 h 1827841"/>
                    <a:gd name="connsiteX56" fmla="*/ 618888 w 708186"/>
                    <a:gd name="connsiteY56" fmla="*/ 1040770 h 1827841"/>
                    <a:gd name="connsiteX57" fmla="*/ 679631 w 708186"/>
                    <a:gd name="connsiteY57" fmla="*/ 1085314 h 1827841"/>
                    <a:gd name="connsiteX58" fmla="*/ 679631 w 708186"/>
                    <a:gd name="connsiteY58" fmla="*/ 1106705 h 1827841"/>
                    <a:gd name="connsiteX59" fmla="*/ 695207 w 708186"/>
                    <a:gd name="connsiteY59" fmla="*/ 1119684 h 1827841"/>
                    <a:gd name="connsiteX60" fmla="*/ 708186 w 708186"/>
                    <a:gd name="connsiteY60" fmla="*/ 1130067 h 1827841"/>
                    <a:gd name="connsiteX61" fmla="*/ 695207 w 708186"/>
                    <a:gd name="connsiteY61" fmla="*/ 1166410 h 1827841"/>
                    <a:gd name="connsiteX62" fmla="*/ 664057 w 708186"/>
                    <a:gd name="connsiteY62" fmla="*/ 1166410 h 1827841"/>
                    <a:gd name="connsiteX63" fmla="*/ 656269 w 708186"/>
                    <a:gd name="connsiteY63" fmla="*/ 1176793 h 1827841"/>
                    <a:gd name="connsiteX64" fmla="*/ 653673 w 708186"/>
                    <a:gd name="connsiteY64" fmla="*/ 1200156 h 1827841"/>
                    <a:gd name="connsiteX65" fmla="*/ 596563 w 708186"/>
                    <a:gd name="connsiteY65" fmla="*/ 1200156 h 1827841"/>
                    <a:gd name="connsiteX66" fmla="*/ 596563 w 708186"/>
                    <a:gd name="connsiteY66" fmla="*/ 1166410 h 1827841"/>
                    <a:gd name="connsiteX67" fmla="*/ 583584 w 708186"/>
                    <a:gd name="connsiteY67" fmla="*/ 1153430 h 1827841"/>
                    <a:gd name="connsiteX68" fmla="*/ 568010 w 708186"/>
                    <a:gd name="connsiteY68" fmla="*/ 1158622 h 1827841"/>
                    <a:gd name="connsiteX69" fmla="*/ 552434 w 708186"/>
                    <a:gd name="connsiteY69" fmla="*/ 1153430 h 1827841"/>
                    <a:gd name="connsiteX70" fmla="*/ 510900 w 708186"/>
                    <a:gd name="connsiteY70" fmla="*/ 1156026 h 1827841"/>
                    <a:gd name="connsiteX71" fmla="*/ 503112 w 708186"/>
                    <a:gd name="connsiteY71" fmla="*/ 1163813 h 1827841"/>
                    <a:gd name="connsiteX72" fmla="*/ 497921 w 708186"/>
                    <a:gd name="connsiteY72" fmla="*/ 1174197 h 1827841"/>
                    <a:gd name="connsiteX73" fmla="*/ 474557 w 708186"/>
                    <a:gd name="connsiteY73" fmla="*/ 1176793 h 1827841"/>
                    <a:gd name="connsiteX74" fmla="*/ 458983 w 708186"/>
                    <a:gd name="connsiteY74" fmla="*/ 1163813 h 1827841"/>
                    <a:gd name="connsiteX75" fmla="*/ 458983 w 708186"/>
                    <a:gd name="connsiteY75" fmla="*/ 1145643 h 1827841"/>
                    <a:gd name="connsiteX76" fmla="*/ 456387 w 708186"/>
                    <a:gd name="connsiteY76" fmla="*/ 1127472 h 1827841"/>
                    <a:gd name="connsiteX77" fmla="*/ 440811 w 708186"/>
                    <a:gd name="connsiteY77" fmla="*/ 1114492 h 1827841"/>
                    <a:gd name="connsiteX78" fmla="*/ 394086 w 708186"/>
                    <a:gd name="connsiteY78" fmla="*/ 1104109 h 1827841"/>
                    <a:gd name="connsiteX79" fmla="*/ 323997 w 708186"/>
                    <a:gd name="connsiteY79" fmla="*/ 1215731 h 1827841"/>
                    <a:gd name="connsiteX80" fmla="*/ 305826 w 708186"/>
                    <a:gd name="connsiteY80" fmla="*/ 1189773 h 1827841"/>
                    <a:gd name="connsiteX81" fmla="*/ 285059 w 708186"/>
                    <a:gd name="connsiteY81" fmla="*/ 1189773 h 1827841"/>
                    <a:gd name="connsiteX82" fmla="*/ 264292 w 708186"/>
                    <a:gd name="connsiteY82" fmla="*/ 1246881 h 1827841"/>
                    <a:gd name="connsiteX83" fmla="*/ 256505 w 708186"/>
                    <a:gd name="connsiteY83" fmla="*/ 1257265 h 1827841"/>
                    <a:gd name="connsiteX84" fmla="*/ 240929 w 708186"/>
                    <a:gd name="connsiteY84" fmla="*/ 1283224 h 1827841"/>
                    <a:gd name="connsiteX85" fmla="*/ 243525 w 708186"/>
                    <a:gd name="connsiteY85" fmla="*/ 1293607 h 1827841"/>
                    <a:gd name="connsiteX86" fmla="*/ 279868 w 708186"/>
                    <a:gd name="connsiteY86" fmla="*/ 1322162 h 1827841"/>
                    <a:gd name="connsiteX87" fmla="*/ 238334 w 708186"/>
                    <a:gd name="connsiteY87" fmla="*/ 1363695 h 1827841"/>
                    <a:gd name="connsiteX88" fmla="*/ 251313 w 708186"/>
                    <a:gd name="connsiteY88" fmla="*/ 1374079 h 1827841"/>
                    <a:gd name="connsiteX89" fmla="*/ 251313 w 708186"/>
                    <a:gd name="connsiteY89" fmla="*/ 1405229 h 1827841"/>
                    <a:gd name="connsiteX90" fmla="*/ 269484 w 708186"/>
                    <a:gd name="connsiteY90" fmla="*/ 1438976 h 1827841"/>
                    <a:gd name="connsiteX91" fmla="*/ 256505 w 708186"/>
                    <a:gd name="connsiteY91" fmla="*/ 1457147 h 1827841"/>
                    <a:gd name="connsiteX92" fmla="*/ 256505 w 708186"/>
                    <a:gd name="connsiteY92" fmla="*/ 1477914 h 1827841"/>
                    <a:gd name="connsiteX93" fmla="*/ 243525 w 708186"/>
                    <a:gd name="connsiteY93" fmla="*/ 1503872 h 1827841"/>
                    <a:gd name="connsiteX94" fmla="*/ 225354 w 708186"/>
                    <a:gd name="connsiteY94" fmla="*/ 1498680 h 1827841"/>
                    <a:gd name="connsiteX95" fmla="*/ 212374 w 708186"/>
                    <a:gd name="connsiteY95" fmla="*/ 1519447 h 1827841"/>
                    <a:gd name="connsiteX96" fmla="*/ 214971 w 708186"/>
                    <a:gd name="connsiteY96" fmla="*/ 1529831 h 1827841"/>
                    <a:gd name="connsiteX97" fmla="*/ 199395 w 708186"/>
                    <a:gd name="connsiteY97" fmla="*/ 1571365 h 1827841"/>
                    <a:gd name="connsiteX98" fmla="*/ 222758 w 708186"/>
                    <a:gd name="connsiteY98" fmla="*/ 1586940 h 1827841"/>
                    <a:gd name="connsiteX99" fmla="*/ 217567 w 708186"/>
                    <a:gd name="connsiteY99" fmla="*/ 1625878 h 1827841"/>
                    <a:gd name="connsiteX100" fmla="*/ 191608 w 708186"/>
                    <a:gd name="connsiteY100" fmla="*/ 1625878 h 1827841"/>
                    <a:gd name="connsiteX101" fmla="*/ 189012 w 708186"/>
                    <a:gd name="connsiteY101" fmla="*/ 1644049 h 1827841"/>
                    <a:gd name="connsiteX102" fmla="*/ 196800 w 708186"/>
                    <a:gd name="connsiteY102" fmla="*/ 1659624 h 1827841"/>
                    <a:gd name="connsiteX103" fmla="*/ 194204 w 708186"/>
                    <a:gd name="connsiteY103" fmla="*/ 1672603 h 1827841"/>
                    <a:gd name="connsiteX104" fmla="*/ 212374 w 708186"/>
                    <a:gd name="connsiteY104" fmla="*/ 1688179 h 1827841"/>
                    <a:gd name="connsiteX105" fmla="*/ 204587 w 708186"/>
                    <a:gd name="connsiteY105" fmla="*/ 1721925 h 1827841"/>
                    <a:gd name="connsiteX106" fmla="*/ 168245 w 708186"/>
                    <a:gd name="connsiteY106" fmla="*/ 1727117 h 1827841"/>
                    <a:gd name="connsiteX107" fmla="*/ 165649 w 708186"/>
                    <a:gd name="connsiteY107" fmla="*/ 1745288 h 1827841"/>
                    <a:gd name="connsiteX108" fmla="*/ 144882 w 708186"/>
                    <a:gd name="connsiteY108" fmla="*/ 1737500 h 1827841"/>
                    <a:gd name="connsiteX109" fmla="*/ 118923 w 708186"/>
                    <a:gd name="connsiteY109" fmla="*/ 1750480 h 1827841"/>
                    <a:gd name="connsiteX110" fmla="*/ 108540 w 708186"/>
                    <a:gd name="connsiteY110" fmla="*/ 1779034 h 1827841"/>
                    <a:gd name="connsiteX111" fmla="*/ 82581 w 708186"/>
                    <a:gd name="connsiteY111" fmla="*/ 1786821 h 1827841"/>
                    <a:gd name="connsiteX112" fmla="*/ 69602 w 708186"/>
                    <a:gd name="connsiteY112" fmla="*/ 1802397 h 1827841"/>
                    <a:gd name="connsiteX113" fmla="*/ 35855 w 708186"/>
                    <a:gd name="connsiteY113" fmla="*/ 1810184 h 1827841"/>
                    <a:gd name="connsiteX114" fmla="*/ 28068 w 708186"/>
                    <a:gd name="connsiteY114" fmla="*/ 1823164 h 1827841"/>
                    <a:gd name="connsiteX115" fmla="*/ 0 w 708186"/>
                    <a:gd name="connsiteY115" fmla="*/ 1827841 h 1827841"/>
                    <a:gd name="connsiteX116" fmla="*/ 0 w 708186"/>
                    <a:gd name="connsiteY116" fmla="*/ 124694 h 1827841"/>
                    <a:gd name="connsiteX117" fmla="*/ 12493 w 708186"/>
                    <a:gd name="connsiteY117" fmla="*/ 115949 h 1827841"/>
                    <a:gd name="connsiteX118" fmla="*/ 54027 w 708186"/>
                    <a:gd name="connsiteY118" fmla="*/ 133255 h 1827841"/>
                    <a:gd name="connsiteX119" fmla="*/ 66140 w 708186"/>
                    <a:gd name="connsiteY119" fmla="*/ 122871 h 1827841"/>
                    <a:gd name="connsiteX120" fmla="*/ 81716 w 708186"/>
                    <a:gd name="connsiteY120" fmla="*/ 124602 h 1827841"/>
                    <a:gd name="connsiteX121" fmla="*/ 83447 w 708186"/>
                    <a:gd name="connsiteY121" fmla="*/ 134985 h 1827841"/>
                    <a:gd name="connsiteX122" fmla="*/ 92099 w 708186"/>
                    <a:gd name="connsiteY122" fmla="*/ 134985 h 1827841"/>
                    <a:gd name="connsiteX123" fmla="*/ 99022 w 708186"/>
                    <a:gd name="connsiteY123" fmla="*/ 145369 h 1827841"/>
                    <a:gd name="connsiteX124" fmla="*/ 107674 w 708186"/>
                    <a:gd name="connsiteY124" fmla="*/ 145369 h 1827841"/>
                    <a:gd name="connsiteX125" fmla="*/ 109405 w 708186"/>
                    <a:gd name="connsiteY125" fmla="*/ 164405 h 1827841"/>
                    <a:gd name="connsiteX126" fmla="*/ 99022 w 708186"/>
                    <a:gd name="connsiteY126" fmla="*/ 183441 h 1827841"/>
                    <a:gd name="connsiteX127" fmla="*/ 100752 w 708186"/>
                    <a:gd name="connsiteY127" fmla="*/ 193825 h 1827841"/>
                    <a:gd name="connsiteX128" fmla="*/ 88638 w 708186"/>
                    <a:gd name="connsiteY128" fmla="*/ 212861 h 1827841"/>
                    <a:gd name="connsiteX129" fmla="*/ 138826 w 708186"/>
                    <a:gd name="connsiteY129" fmla="*/ 235359 h 1827841"/>
                    <a:gd name="connsiteX130" fmla="*/ 150939 w 708186"/>
                    <a:gd name="connsiteY130" fmla="*/ 231897 h 1827841"/>
                    <a:gd name="connsiteX131" fmla="*/ 150939 w 708186"/>
                    <a:gd name="connsiteY131" fmla="*/ 218053 h 1827841"/>
                    <a:gd name="connsiteX132" fmla="*/ 173437 w 708186"/>
                    <a:gd name="connsiteY132" fmla="*/ 190364 h 1827841"/>
                    <a:gd name="connsiteX133" fmla="*/ 190742 w 708186"/>
                    <a:gd name="connsiteY133" fmla="*/ 190364 h 1827841"/>
                    <a:gd name="connsiteX134" fmla="*/ 214971 w 708186"/>
                    <a:gd name="connsiteY134" fmla="*/ 193825 h 1827841"/>
                    <a:gd name="connsiteX135" fmla="*/ 244390 w 708186"/>
                    <a:gd name="connsiteY135" fmla="*/ 188633 h 1827841"/>
                    <a:gd name="connsiteX136" fmla="*/ 261696 w 708186"/>
                    <a:gd name="connsiteY136" fmla="*/ 173058 h 1827841"/>
                    <a:gd name="connsiteX137" fmla="*/ 285924 w 708186"/>
                    <a:gd name="connsiteY137" fmla="*/ 174788 h 1827841"/>
                    <a:gd name="connsiteX138" fmla="*/ 294577 w 708186"/>
                    <a:gd name="connsiteY138" fmla="*/ 167866 h 1827841"/>
                    <a:gd name="connsiteX139" fmla="*/ 313614 w 708186"/>
                    <a:gd name="connsiteY139" fmla="*/ 179980 h 1827841"/>
                    <a:gd name="connsiteX140" fmla="*/ 318806 w 708186"/>
                    <a:gd name="connsiteY140" fmla="*/ 199017 h 1827841"/>
                    <a:gd name="connsiteX141" fmla="*/ 336111 w 708186"/>
                    <a:gd name="connsiteY141" fmla="*/ 185172 h 1827841"/>
                    <a:gd name="connsiteX142" fmla="*/ 330920 w 708186"/>
                    <a:gd name="connsiteY142" fmla="*/ 169597 h 1827841"/>
                    <a:gd name="connsiteX143" fmla="*/ 336111 w 708186"/>
                    <a:gd name="connsiteY143" fmla="*/ 159213 h 1827841"/>
                    <a:gd name="connsiteX144" fmla="*/ 330920 w 708186"/>
                    <a:gd name="connsiteY144" fmla="*/ 133255 h 1827841"/>
                    <a:gd name="connsiteX145" fmla="*/ 349955 w 708186"/>
                    <a:gd name="connsiteY145" fmla="*/ 114218 h 1827841"/>
                    <a:gd name="connsiteX146" fmla="*/ 362070 w 708186"/>
                    <a:gd name="connsiteY146" fmla="*/ 109026 h 1827841"/>
                    <a:gd name="connsiteX147" fmla="*/ 394952 w 708186"/>
                    <a:gd name="connsiteY147" fmla="*/ 91721 h 1827841"/>
                    <a:gd name="connsiteX148" fmla="*/ 398412 w 708186"/>
                    <a:gd name="connsiteY148" fmla="*/ 60570 h 1827841"/>
                    <a:gd name="connsiteX149" fmla="*/ 410526 w 708186"/>
                    <a:gd name="connsiteY149" fmla="*/ 36342 h 1827841"/>
                    <a:gd name="connsiteX0" fmla="*/ 781974 w 975799"/>
                    <a:gd name="connsiteY0" fmla="*/ 0 h 1827841"/>
                    <a:gd name="connsiteX1" fmla="*/ 790626 w 975799"/>
                    <a:gd name="connsiteY1" fmla="*/ 6922 h 1827841"/>
                    <a:gd name="connsiteX2" fmla="*/ 830430 w 975799"/>
                    <a:gd name="connsiteY2" fmla="*/ 10384 h 1827841"/>
                    <a:gd name="connsiteX3" fmla="*/ 832160 w 975799"/>
                    <a:gd name="connsiteY3" fmla="*/ 31150 h 1827841"/>
                    <a:gd name="connsiteX4" fmla="*/ 839083 w 975799"/>
                    <a:gd name="connsiteY4" fmla="*/ 43264 h 1827841"/>
                    <a:gd name="connsiteX5" fmla="*/ 846005 w 975799"/>
                    <a:gd name="connsiteY5" fmla="*/ 107296 h 1827841"/>
                    <a:gd name="connsiteX6" fmla="*/ 847736 w 975799"/>
                    <a:gd name="connsiteY6" fmla="*/ 117679 h 1827841"/>
                    <a:gd name="connsiteX7" fmla="*/ 851197 w 975799"/>
                    <a:gd name="connsiteY7" fmla="*/ 128063 h 1827841"/>
                    <a:gd name="connsiteX8" fmla="*/ 868503 w 975799"/>
                    <a:gd name="connsiteY8" fmla="*/ 128063 h 1827841"/>
                    <a:gd name="connsiteX9" fmla="*/ 868503 w 975799"/>
                    <a:gd name="connsiteY9" fmla="*/ 148830 h 1827841"/>
                    <a:gd name="connsiteX10" fmla="*/ 903115 w 975799"/>
                    <a:gd name="connsiteY10" fmla="*/ 173058 h 1827841"/>
                    <a:gd name="connsiteX11" fmla="*/ 920420 w 975799"/>
                    <a:gd name="connsiteY11" fmla="*/ 169597 h 1827841"/>
                    <a:gd name="connsiteX12" fmla="*/ 930804 w 975799"/>
                    <a:gd name="connsiteY12" fmla="*/ 188633 h 1827841"/>
                    <a:gd name="connsiteX13" fmla="*/ 923882 w 975799"/>
                    <a:gd name="connsiteY13" fmla="*/ 214592 h 1827841"/>
                    <a:gd name="connsiteX14" fmla="*/ 930804 w 975799"/>
                    <a:gd name="connsiteY14" fmla="*/ 231897 h 1827841"/>
                    <a:gd name="connsiteX15" fmla="*/ 929073 w 975799"/>
                    <a:gd name="connsiteY15" fmla="*/ 249203 h 1827841"/>
                    <a:gd name="connsiteX16" fmla="*/ 911768 w 975799"/>
                    <a:gd name="connsiteY16" fmla="*/ 257856 h 1827841"/>
                    <a:gd name="connsiteX17" fmla="*/ 911768 w 975799"/>
                    <a:gd name="connsiteY17" fmla="*/ 268240 h 1827841"/>
                    <a:gd name="connsiteX18" fmla="*/ 925613 w 975799"/>
                    <a:gd name="connsiteY18" fmla="*/ 273431 h 1827841"/>
                    <a:gd name="connsiteX19" fmla="*/ 930706 w 975799"/>
                    <a:gd name="connsiteY19" fmla="*/ 303993 h 1827841"/>
                    <a:gd name="connsiteX20" fmla="*/ 863657 w 975799"/>
                    <a:gd name="connsiteY20" fmla="*/ 324310 h 1827841"/>
                    <a:gd name="connsiteX21" fmla="*/ 849121 w 975799"/>
                    <a:gd name="connsiteY21" fmla="*/ 345077 h 1827841"/>
                    <a:gd name="connsiteX22" fmla="*/ 824200 w 975799"/>
                    <a:gd name="connsiteY22" fmla="*/ 338847 h 1827841"/>
                    <a:gd name="connsiteX23" fmla="*/ 790973 w 975799"/>
                    <a:gd name="connsiteY23" fmla="*/ 351307 h 1827841"/>
                    <a:gd name="connsiteX24" fmla="*/ 790973 w 975799"/>
                    <a:gd name="connsiteY24" fmla="*/ 372074 h 1827841"/>
                    <a:gd name="connsiteX25" fmla="*/ 786820 w 975799"/>
                    <a:gd name="connsiteY25" fmla="*/ 401148 h 1827841"/>
                    <a:gd name="connsiteX26" fmla="*/ 745286 w 975799"/>
                    <a:gd name="connsiteY26" fmla="*/ 409455 h 1827841"/>
                    <a:gd name="connsiteX27" fmla="*/ 736979 w 975799"/>
                    <a:gd name="connsiteY27" fmla="*/ 426068 h 1827841"/>
                    <a:gd name="connsiteX28" fmla="*/ 712059 w 975799"/>
                    <a:gd name="connsiteY28" fmla="*/ 453065 h 1827841"/>
                    <a:gd name="connsiteX29" fmla="*/ 705829 w 975799"/>
                    <a:gd name="connsiteY29" fmla="*/ 469679 h 1827841"/>
                    <a:gd name="connsiteX30" fmla="*/ 712059 w 975799"/>
                    <a:gd name="connsiteY30" fmla="*/ 492523 h 1827841"/>
                    <a:gd name="connsiteX31" fmla="*/ 693368 w 975799"/>
                    <a:gd name="connsiteY31" fmla="*/ 521596 h 1827841"/>
                    <a:gd name="connsiteX32" fmla="*/ 689215 w 975799"/>
                    <a:gd name="connsiteY32" fmla="*/ 619201 h 1827841"/>
                    <a:gd name="connsiteX33" fmla="*/ 728672 w 975799"/>
                    <a:gd name="connsiteY33" fmla="*/ 633738 h 1827841"/>
                    <a:gd name="connsiteX34" fmla="*/ 743209 w 975799"/>
                    <a:gd name="connsiteY34" fmla="*/ 652428 h 1827841"/>
                    <a:gd name="connsiteX35" fmla="*/ 761899 w 975799"/>
                    <a:gd name="connsiteY35" fmla="*/ 654505 h 1827841"/>
                    <a:gd name="connsiteX36" fmla="*/ 766053 w 975799"/>
                    <a:gd name="connsiteY36" fmla="*/ 639968 h 1827841"/>
                    <a:gd name="connsiteX37" fmla="*/ 797203 w 975799"/>
                    <a:gd name="connsiteY37" fmla="*/ 656581 h 1827841"/>
                    <a:gd name="connsiteX38" fmla="*/ 830430 w 975799"/>
                    <a:gd name="connsiteY38" fmla="*/ 635814 h 1827841"/>
                    <a:gd name="connsiteX39" fmla="*/ 880271 w 975799"/>
                    <a:gd name="connsiteY39" fmla="*/ 637891 h 1827841"/>
                    <a:gd name="connsiteX40" fmla="*/ 894808 w 975799"/>
                    <a:gd name="connsiteY40" fmla="*/ 658658 h 1827841"/>
                    <a:gd name="connsiteX41" fmla="*/ 898961 w 975799"/>
                    <a:gd name="connsiteY41" fmla="*/ 716805 h 1827841"/>
                    <a:gd name="connsiteX42" fmla="*/ 898961 w 975799"/>
                    <a:gd name="connsiteY42" fmla="*/ 760416 h 1827841"/>
                    <a:gd name="connsiteX43" fmla="*/ 888578 w 975799"/>
                    <a:gd name="connsiteY43" fmla="*/ 772876 h 1827841"/>
                    <a:gd name="connsiteX44" fmla="*/ 855351 w 975799"/>
                    <a:gd name="connsiteY44" fmla="*/ 789490 h 1827841"/>
                    <a:gd name="connsiteX45" fmla="*/ 859504 w 975799"/>
                    <a:gd name="connsiteY45" fmla="*/ 818563 h 1827841"/>
                    <a:gd name="connsiteX46" fmla="*/ 880271 w 975799"/>
                    <a:gd name="connsiteY46" fmla="*/ 839330 h 1827841"/>
                    <a:gd name="connsiteX47" fmla="*/ 880271 w 975799"/>
                    <a:gd name="connsiteY47" fmla="*/ 847637 h 1827841"/>
                    <a:gd name="connsiteX48" fmla="*/ 878194 w 975799"/>
                    <a:gd name="connsiteY48" fmla="*/ 868404 h 1827841"/>
                    <a:gd name="connsiteX49" fmla="*/ 882348 w 975799"/>
                    <a:gd name="connsiteY49" fmla="*/ 891248 h 1827841"/>
                    <a:gd name="connsiteX50" fmla="*/ 844967 w 975799"/>
                    <a:gd name="connsiteY50" fmla="*/ 899554 h 1827841"/>
                    <a:gd name="connsiteX51" fmla="*/ 853274 w 975799"/>
                    <a:gd name="connsiteY51" fmla="*/ 930705 h 1827841"/>
                    <a:gd name="connsiteX52" fmla="*/ 886501 w 975799"/>
                    <a:gd name="connsiteY52" fmla="*/ 932782 h 1827841"/>
                    <a:gd name="connsiteX53" fmla="*/ 896885 w 975799"/>
                    <a:gd name="connsiteY53" fmla="*/ 959778 h 1827841"/>
                    <a:gd name="connsiteX54" fmla="*/ 882348 w 975799"/>
                    <a:gd name="connsiteY54" fmla="*/ 978469 h 1827841"/>
                    <a:gd name="connsiteX55" fmla="*/ 890655 w 975799"/>
                    <a:gd name="connsiteY55" fmla="*/ 1007542 h 1827841"/>
                    <a:gd name="connsiteX56" fmla="*/ 886501 w 975799"/>
                    <a:gd name="connsiteY56" fmla="*/ 1040770 h 1827841"/>
                    <a:gd name="connsiteX57" fmla="*/ 947244 w 975799"/>
                    <a:gd name="connsiteY57" fmla="*/ 1085314 h 1827841"/>
                    <a:gd name="connsiteX58" fmla="*/ 947244 w 975799"/>
                    <a:gd name="connsiteY58" fmla="*/ 1106705 h 1827841"/>
                    <a:gd name="connsiteX59" fmla="*/ 962820 w 975799"/>
                    <a:gd name="connsiteY59" fmla="*/ 1119684 h 1827841"/>
                    <a:gd name="connsiteX60" fmla="*/ 975799 w 975799"/>
                    <a:gd name="connsiteY60" fmla="*/ 1130067 h 1827841"/>
                    <a:gd name="connsiteX61" fmla="*/ 962820 w 975799"/>
                    <a:gd name="connsiteY61" fmla="*/ 1166410 h 1827841"/>
                    <a:gd name="connsiteX62" fmla="*/ 931670 w 975799"/>
                    <a:gd name="connsiteY62" fmla="*/ 1166410 h 1827841"/>
                    <a:gd name="connsiteX63" fmla="*/ 923882 w 975799"/>
                    <a:gd name="connsiteY63" fmla="*/ 1176793 h 1827841"/>
                    <a:gd name="connsiteX64" fmla="*/ 921286 w 975799"/>
                    <a:gd name="connsiteY64" fmla="*/ 1200156 h 1827841"/>
                    <a:gd name="connsiteX65" fmla="*/ 864176 w 975799"/>
                    <a:gd name="connsiteY65" fmla="*/ 1200156 h 1827841"/>
                    <a:gd name="connsiteX66" fmla="*/ 864176 w 975799"/>
                    <a:gd name="connsiteY66" fmla="*/ 1166410 h 1827841"/>
                    <a:gd name="connsiteX67" fmla="*/ 851197 w 975799"/>
                    <a:gd name="connsiteY67" fmla="*/ 1153430 h 1827841"/>
                    <a:gd name="connsiteX68" fmla="*/ 835623 w 975799"/>
                    <a:gd name="connsiteY68" fmla="*/ 1158622 h 1827841"/>
                    <a:gd name="connsiteX69" fmla="*/ 820047 w 975799"/>
                    <a:gd name="connsiteY69" fmla="*/ 1153430 h 1827841"/>
                    <a:gd name="connsiteX70" fmla="*/ 778513 w 975799"/>
                    <a:gd name="connsiteY70" fmla="*/ 1156026 h 1827841"/>
                    <a:gd name="connsiteX71" fmla="*/ 770725 w 975799"/>
                    <a:gd name="connsiteY71" fmla="*/ 1163813 h 1827841"/>
                    <a:gd name="connsiteX72" fmla="*/ 765534 w 975799"/>
                    <a:gd name="connsiteY72" fmla="*/ 1174197 h 1827841"/>
                    <a:gd name="connsiteX73" fmla="*/ 742170 w 975799"/>
                    <a:gd name="connsiteY73" fmla="*/ 1176793 h 1827841"/>
                    <a:gd name="connsiteX74" fmla="*/ 726596 w 975799"/>
                    <a:gd name="connsiteY74" fmla="*/ 1163813 h 1827841"/>
                    <a:gd name="connsiteX75" fmla="*/ 726596 w 975799"/>
                    <a:gd name="connsiteY75" fmla="*/ 1145643 h 1827841"/>
                    <a:gd name="connsiteX76" fmla="*/ 724000 w 975799"/>
                    <a:gd name="connsiteY76" fmla="*/ 1127472 h 1827841"/>
                    <a:gd name="connsiteX77" fmla="*/ 708424 w 975799"/>
                    <a:gd name="connsiteY77" fmla="*/ 1114492 h 1827841"/>
                    <a:gd name="connsiteX78" fmla="*/ 661699 w 975799"/>
                    <a:gd name="connsiteY78" fmla="*/ 1104109 h 1827841"/>
                    <a:gd name="connsiteX79" fmla="*/ 591610 w 975799"/>
                    <a:gd name="connsiteY79" fmla="*/ 1215731 h 1827841"/>
                    <a:gd name="connsiteX80" fmla="*/ 573439 w 975799"/>
                    <a:gd name="connsiteY80" fmla="*/ 1189773 h 1827841"/>
                    <a:gd name="connsiteX81" fmla="*/ 552672 w 975799"/>
                    <a:gd name="connsiteY81" fmla="*/ 1189773 h 1827841"/>
                    <a:gd name="connsiteX82" fmla="*/ 531905 w 975799"/>
                    <a:gd name="connsiteY82" fmla="*/ 1246881 h 1827841"/>
                    <a:gd name="connsiteX83" fmla="*/ 524118 w 975799"/>
                    <a:gd name="connsiteY83" fmla="*/ 1257265 h 1827841"/>
                    <a:gd name="connsiteX84" fmla="*/ 508542 w 975799"/>
                    <a:gd name="connsiteY84" fmla="*/ 1283224 h 1827841"/>
                    <a:gd name="connsiteX85" fmla="*/ 511138 w 975799"/>
                    <a:gd name="connsiteY85" fmla="*/ 1293607 h 1827841"/>
                    <a:gd name="connsiteX86" fmla="*/ 547481 w 975799"/>
                    <a:gd name="connsiteY86" fmla="*/ 1322162 h 1827841"/>
                    <a:gd name="connsiteX87" fmla="*/ 505947 w 975799"/>
                    <a:gd name="connsiteY87" fmla="*/ 1363695 h 1827841"/>
                    <a:gd name="connsiteX88" fmla="*/ 518926 w 975799"/>
                    <a:gd name="connsiteY88" fmla="*/ 1374079 h 1827841"/>
                    <a:gd name="connsiteX89" fmla="*/ 518926 w 975799"/>
                    <a:gd name="connsiteY89" fmla="*/ 1405229 h 1827841"/>
                    <a:gd name="connsiteX90" fmla="*/ 537097 w 975799"/>
                    <a:gd name="connsiteY90" fmla="*/ 1438976 h 1827841"/>
                    <a:gd name="connsiteX91" fmla="*/ 524118 w 975799"/>
                    <a:gd name="connsiteY91" fmla="*/ 1457147 h 1827841"/>
                    <a:gd name="connsiteX92" fmla="*/ 524118 w 975799"/>
                    <a:gd name="connsiteY92" fmla="*/ 1477914 h 1827841"/>
                    <a:gd name="connsiteX93" fmla="*/ 511138 w 975799"/>
                    <a:gd name="connsiteY93" fmla="*/ 1503872 h 1827841"/>
                    <a:gd name="connsiteX94" fmla="*/ 492967 w 975799"/>
                    <a:gd name="connsiteY94" fmla="*/ 1498680 h 1827841"/>
                    <a:gd name="connsiteX95" fmla="*/ 479987 w 975799"/>
                    <a:gd name="connsiteY95" fmla="*/ 1519447 h 1827841"/>
                    <a:gd name="connsiteX96" fmla="*/ 482584 w 975799"/>
                    <a:gd name="connsiteY96" fmla="*/ 1529831 h 1827841"/>
                    <a:gd name="connsiteX97" fmla="*/ 467008 w 975799"/>
                    <a:gd name="connsiteY97" fmla="*/ 1571365 h 1827841"/>
                    <a:gd name="connsiteX98" fmla="*/ 490371 w 975799"/>
                    <a:gd name="connsiteY98" fmla="*/ 1586940 h 1827841"/>
                    <a:gd name="connsiteX99" fmla="*/ 485180 w 975799"/>
                    <a:gd name="connsiteY99" fmla="*/ 1625878 h 1827841"/>
                    <a:gd name="connsiteX100" fmla="*/ 459221 w 975799"/>
                    <a:gd name="connsiteY100" fmla="*/ 1625878 h 1827841"/>
                    <a:gd name="connsiteX101" fmla="*/ 456625 w 975799"/>
                    <a:gd name="connsiteY101" fmla="*/ 1644049 h 1827841"/>
                    <a:gd name="connsiteX102" fmla="*/ 464413 w 975799"/>
                    <a:gd name="connsiteY102" fmla="*/ 1659624 h 1827841"/>
                    <a:gd name="connsiteX103" fmla="*/ 461817 w 975799"/>
                    <a:gd name="connsiteY103" fmla="*/ 1672603 h 1827841"/>
                    <a:gd name="connsiteX104" fmla="*/ 479987 w 975799"/>
                    <a:gd name="connsiteY104" fmla="*/ 1688179 h 1827841"/>
                    <a:gd name="connsiteX105" fmla="*/ 472200 w 975799"/>
                    <a:gd name="connsiteY105" fmla="*/ 1721925 h 1827841"/>
                    <a:gd name="connsiteX106" fmla="*/ 435858 w 975799"/>
                    <a:gd name="connsiteY106" fmla="*/ 1727117 h 1827841"/>
                    <a:gd name="connsiteX107" fmla="*/ 433262 w 975799"/>
                    <a:gd name="connsiteY107" fmla="*/ 1745288 h 1827841"/>
                    <a:gd name="connsiteX108" fmla="*/ 412495 w 975799"/>
                    <a:gd name="connsiteY108" fmla="*/ 1737500 h 1827841"/>
                    <a:gd name="connsiteX109" fmla="*/ 386536 w 975799"/>
                    <a:gd name="connsiteY109" fmla="*/ 1750480 h 1827841"/>
                    <a:gd name="connsiteX110" fmla="*/ 376153 w 975799"/>
                    <a:gd name="connsiteY110" fmla="*/ 1779034 h 1827841"/>
                    <a:gd name="connsiteX111" fmla="*/ 350194 w 975799"/>
                    <a:gd name="connsiteY111" fmla="*/ 1786821 h 1827841"/>
                    <a:gd name="connsiteX112" fmla="*/ 337215 w 975799"/>
                    <a:gd name="connsiteY112" fmla="*/ 1802397 h 1827841"/>
                    <a:gd name="connsiteX113" fmla="*/ 303468 w 975799"/>
                    <a:gd name="connsiteY113" fmla="*/ 1810184 h 1827841"/>
                    <a:gd name="connsiteX114" fmla="*/ 295681 w 975799"/>
                    <a:gd name="connsiteY114" fmla="*/ 1823164 h 1827841"/>
                    <a:gd name="connsiteX115" fmla="*/ 267613 w 975799"/>
                    <a:gd name="connsiteY115" fmla="*/ 1827841 h 1827841"/>
                    <a:gd name="connsiteX116" fmla="*/ 0 w 975799"/>
                    <a:gd name="connsiteY116" fmla="*/ 697189 h 1827841"/>
                    <a:gd name="connsiteX117" fmla="*/ 267613 w 975799"/>
                    <a:gd name="connsiteY117" fmla="*/ 124694 h 1827841"/>
                    <a:gd name="connsiteX118" fmla="*/ 280106 w 975799"/>
                    <a:gd name="connsiteY118" fmla="*/ 115949 h 1827841"/>
                    <a:gd name="connsiteX119" fmla="*/ 321640 w 975799"/>
                    <a:gd name="connsiteY119" fmla="*/ 133255 h 1827841"/>
                    <a:gd name="connsiteX120" fmla="*/ 333753 w 975799"/>
                    <a:gd name="connsiteY120" fmla="*/ 122871 h 1827841"/>
                    <a:gd name="connsiteX121" fmla="*/ 349329 w 975799"/>
                    <a:gd name="connsiteY121" fmla="*/ 124602 h 1827841"/>
                    <a:gd name="connsiteX122" fmla="*/ 351060 w 975799"/>
                    <a:gd name="connsiteY122" fmla="*/ 134985 h 1827841"/>
                    <a:gd name="connsiteX123" fmla="*/ 359712 w 975799"/>
                    <a:gd name="connsiteY123" fmla="*/ 134985 h 1827841"/>
                    <a:gd name="connsiteX124" fmla="*/ 366635 w 975799"/>
                    <a:gd name="connsiteY124" fmla="*/ 145369 h 1827841"/>
                    <a:gd name="connsiteX125" fmla="*/ 375287 w 975799"/>
                    <a:gd name="connsiteY125" fmla="*/ 145369 h 1827841"/>
                    <a:gd name="connsiteX126" fmla="*/ 377018 w 975799"/>
                    <a:gd name="connsiteY126" fmla="*/ 164405 h 1827841"/>
                    <a:gd name="connsiteX127" fmla="*/ 366635 w 975799"/>
                    <a:gd name="connsiteY127" fmla="*/ 183441 h 1827841"/>
                    <a:gd name="connsiteX128" fmla="*/ 368365 w 975799"/>
                    <a:gd name="connsiteY128" fmla="*/ 193825 h 1827841"/>
                    <a:gd name="connsiteX129" fmla="*/ 356251 w 975799"/>
                    <a:gd name="connsiteY129" fmla="*/ 212861 h 1827841"/>
                    <a:gd name="connsiteX130" fmla="*/ 406439 w 975799"/>
                    <a:gd name="connsiteY130" fmla="*/ 235359 h 1827841"/>
                    <a:gd name="connsiteX131" fmla="*/ 418552 w 975799"/>
                    <a:gd name="connsiteY131" fmla="*/ 231897 h 1827841"/>
                    <a:gd name="connsiteX132" fmla="*/ 418552 w 975799"/>
                    <a:gd name="connsiteY132" fmla="*/ 218053 h 1827841"/>
                    <a:gd name="connsiteX133" fmla="*/ 441050 w 975799"/>
                    <a:gd name="connsiteY133" fmla="*/ 190364 h 1827841"/>
                    <a:gd name="connsiteX134" fmla="*/ 458355 w 975799"/>
                    <a:gd name="connsiteY134" fmla="*/ 190364 h 1827841"/>
                    <a:gd name="connsiteX135" fmla="*/ 482584 w 975799"/>
                    <a:gd name="connsiteY135" fmla="*/ 193825 h 1827841"/>
                    <a:gd name="connsiteX136" fmla="*/ 512003 w 975799"/>
                    <a:gd name="connsiteY136" fmla="*/ 188633 h 1827841"/>
                    <a:gd name="connsiteX137" fmla="*/ 529309 w 975799"/>
                    <a:gd name="connsiteY137" fmla="*/ 173058 h 1827841"/>
                    <a:gd name="connsiteX138" fmla="*/ 553537 w 975799"/>
                    <a:gd name="connsiteY138" fmla="*/ 174788 h 1827841"/>
                    <a:gd name="connsiteX139" fmla="*/ 562190 w 975799"/>
                    <a:gd name="connsiteY139" fmla="*/ 167866 h 1827841"/>
                    <a:gd name="connsiteX140" fmla="*/ 581227 w 975799"/>
                    <a:gd name="connsiteY140" fmla="*/ 179980 h 1827841"/>
                    <a:gd name="connsiteX141" fmla="*/ 586419 w 975799"/>
                    <a:gd name="connsiteY141" fmla="*/ 199017 h 1827841"/>
                    <a:gd name="connsiteX142" fmla="*/ 603724 w 975799"/>
                    <a:gd name="connsiteY142" fmla="*/ 185172 h 1827841"/>
                    <a:gd name="connsiteX143" fmla="*/ 598533 w 975799"/>
                    <a:gd name="connsiteY143" fmla="*/ 169597 h 1827841"/>
                    <a:gd name="connsiteX144" fmla="*/ 603724 w 975799"/>
                    <a:gd name="connsiteY144" fmla="*/ 159213 h 1827841"/>
                    <a:gd name="connsiteX145" fmla="*/ 598533 w 975799"/>
                    <a:gd name="connsiteY145" fmla="*/ 133255 h 1827841"/>
                    <a:gd name="connsiteX146" fmla="*/ 617568 w 975799"/>
                    <a:gd name="connsiteY146" fmla="*/ 114218 h 1827841"/>
                    <a:gd name="connsiteX147" fmla="*/ 629683 w 975799"/>
                    <a:gd name="connsiteY147" fmla="*/ 109026 h 1827841"/>
                    <a:gd name="connsiteX148" fmla="*/ 662565 w 975799"/>
                    <a:gd name="connsiteY148" fmla="*/ 91721 h 1827841"/>
                    <a:gd name="connsiteX149" fmla="*/ 666025 w 975799"/>
                    <a:gd name="connsiteY149" fmla="*/ 60570 h 1827841"/>
                    <a:gd name="connsiteX150" fmla="*/ 678139 w 975799"/>
                    <a:gd name="connsiteY150" fmla="*/ 36342 h 1827841"/>
                    <a:gd name="connsiteX151" fmla="*/ 781974 w 975799"/>
                    <a:gd name="connsiteY151" fmla="*/ 0 h 1827841"/>
                    <a:gd name="connsiteX0" fmla="*/ 0 w 975799"/>
                    <a:gd name="connsiteY0" fmla="*/ 697189 h 1827841"/>
                    <a:gd name="connsiteX1" fmla="*/ 267613 w 975799"/>
                    <a:gd name="connsiteY1" fmla="*/ 124694 h 1827841"/>
                    <a:gd name="connsiteX2" fmla="*/ 280106 w 975799"/>
                    <a:gd name="connsiteY2" fmla="*/ 115949 h 1827841"/>
                    <a:gd name="connsiteX3" fmla="*/ 321640 w 975799"/>
                    <a:gd name="connsiteY3" fmla="*/ 133255 h 1827841"/>
                    <a:gd name="connsiteX4" fmla="*/ 333753 w 975799"/>
                    <a:gd name="connsiteY4" fmla="*/ 122871 h 1827841"/>
                    <a:gd name="connsiteX5" fmla="*/ 349329 w 975799"/>
                    <a:gd name="connsiteY5" fmla="*/ 124602 h 1827841"/>
                    <a:gd name="connsiteX6" fmla="*/ 351060 w 975799"/>
                    <a:gd name="connsiteY6" fmla="*/ 134985 h 1827841"/>
                    <a:gd name="connsiteX7" fmla="*/ 359712 w 975799"/>
                    <a:gd name="connsiteY7" fmla="*/ 134985 h 1827841"/>
                    <a:gd name="connsiteX8" fmla="*/ 366635 w 975799"/>
                    <a:gd name="connsiteY8" fmla="*/ 145369 h 1827841"/>
                    <a:gd name="connsiteX9" fmla="*/ 375287 w 975799"/>
                    <a:gd name="connsiteY9" fmla="*/ 145369 h 1827841"/>
                    <a:gd name="connsiteX10" fmla="*/ 377018 w 975799"/>
                    <a:gd name="connsiteY10" fmla="*/ 164405 h 1827841"/>
                    <a:gd name="connsiteX11" fmla="*/ 366635 w 975799"/>
                    <a:gd name="connsiteY11" fmla="*/ 183441 h 1827841"/>
                    <a:gd name="connsiteX12" fmla="*/ 368365 w 975799"/>
                    <a:gd name="connsiteY12" fmla="*/ 193825 h 1827841"/>
                    <a:gd name="connsiteX13" fmla="*/ 356251 w 975799"/>
                    <a:gd name="connsiteY13" fmla="*/ 212861 h 1827841"/>
                    <a:gd name="connsiteX14" fmla="*/ 406439 w 975799"/>
                    <a:gd name="connsiteY14" fmla="*/ 235359 h 1827841"/>
                    <a:gd name="connsiteX15" fmla="*/ 418552 w 975799"/>
                    <a:gd name="connsiteY15" fmla="*/ 231897 h 1827841"/>
                    <a:gd name="connsiteX16" fmla="*/ 418552 w 975799"/>
                    <a:gd name="connsiteY16" fmla="*/ 218053 h 1827841"/>
                    <a:gd name="connsiteX17" fmla="*/ 441050 w 975799"/>
                    <a:gd name="connsiteY17" fmla="*/ 190364 h 1827841"/>
                    <a:gd name="connsiteX18" fmla="*/ 458355 w 975799"/>
                    <a:gd name="connsiteY18" fmla="*/ 190364 h 1827841"/>
                    <a:gd name="connsiteX19" fmla="*/ 482584 w 975799"/>
                    <a:gd name="connsiteY19" fmla="*/ 193825 h 1827841"/>
                    <a:gd name="connsiteX20" fmla="*/ 512003 w 975799"/>
                    <a:gd name="connsiteY20" fmla="*/ 188633 h 1827841"/>
                    <a:gd name="connsiteX21" fmla="*/ 529309 w 975799"/>
                    <a:gd name="connsiteY21" fmla="*/ 173058 h 1827841"/>
                    <a:gd name="connsiteX22" fmla="*/ 553537 w 975799"/>
                    <a:gd name="connsiteY22" fmla="*/ 174788 h 1827841"/>
                    <a:gd name="connsiteX23" fmla="*/ 562190 w 975799"/>
                    <a:gd name="connsiteY23" fmla="*/ 167866 h 1827841"/>
                    <a:gd name="connsiteX24" fmla="*/ 581227 w 975799"/>
                    <a:gd name="connsiteY24" fmla="*/ 179980 h 1827841"/>
                    <a:gd name="connsiteX25" fmla="*/ 586419 w 975799"/>
                    <a:gd name="connsiteY25" fmla="*/ 199017 h 1827841"/>
                    <a:gd name="connsiteX26" fmla="*/ 603724 w 975799"/>
                    <a:gd name="connsiteY26" fmla="*/ 185172 h 1827841"/>
                    <a:gd name="connsiteX27" fmla="*/ 598533 w 975799"/>
                    <a:gd name="connsiteY27" fmla="*/ 169597 h 1827841"/>
                    <a:gd name="connsiteX28" fmla="*/ 603724 w 975799"/>
                    <a:gd name="connsiteY28" fmla="*/ 159213 h 1827841"/>
                    <a:gd name="connsiteX29" fmla="*/ 598533 w 975799"/>
                    <a:gd name="connsiteY29" fmla="*/ 133255 h 1827841"/>
                    <a:gd name="connsiteX30" fmla="*/ 617568 w 975799"/>
                    <a:gd name="connsiteY30" fmla="*/ 114218 h 1827841"/>
                    <a:gd name="connsiteX31" fmla="*/ 629683 w 975799"/>
                    <a:gd name="connsiteY31" fmla="*/ 109026 h 1827841"/>
                    <a:gd name="connsiteX32" fmla="*/ 662565 w 975799"/>
                    <a:gd name="connsiteY32" fmla="*/ 91721 h 1827841"/>
                    <a:gd name="connsiteX33" fmla="*/ 666025 w 975799"/>
                    <a:gd name="connsiteY33" fmla="*/ 60570 h 1827841"/>
                    <a:gd name="connsiteX34" fmla="*/ 678139 w 975799"/>
                    <a:gd name="connsiteY34" fmla="*/ 36342 h 1827841"/>
                    <a:gd name="connsiteX35" fmla="*/ 781974 w 975799"/>
                    <a:gd name="connsiteY35" fmla="*/ 0 h 1827841"/>
                    <a:gd name="connsiteX36" fmla="*/ 790626 w 975799"/>
                    <a:gd name="connsiteY36" fmla="*/ 6922 h 1827841"/>
                    <a:gd name="connsiteX37" fmla="*/ 830430 w 975799"/>
                    <a:gd name="connsiteY37" fmla="*/ 10384 h 1827841"/>
                    <a:gd name="connsiteX38" fmla="*/ 832160 w 975799"/>
                    <a:gd name="connsiteY38" fmla="*/ 31150 h 1827841"/>
                    <a:gd name="connsiteX39" fmla="*/ 839083 w 975799"/>
                    <a:gd name="connsiteY39" fmla="*/ 43264 h 1827841"/>
                    <a:gd name="connsiteX40" fmla="*/ 846005 w 975799"/>
                    <a:gd name="connsiteY40" fmla="*/ 107296 h 1827841"/>
                    <a:gd name="connsiteX41" fmla="*/ 847736 w 975799"/>
                    <a:gd name="connsiteY41" fmla="*/ 117679 h 1827841"/>
                    <a:gd name="connsiteX42" fmla="*/ 851197 w 975799"/>
                    <a:gd name="connsiteY42" fmla="*/ 128063 h 1827841"/>
                    <a:gd name="connsiteX43" fmla="*/ 868503 w 975799"/>
                    <a:gd name="connsiteY43" fmla="*/ 128063 h 1827841"/>
                    <a:gd name="connsiteX44" fmla="*/ 868503 w 975799"/>
                    <a:gd name="connsiteY44" fmla="*/ 148830 h 1827841"/>
                    <a:gd name="connsiteX45" fmla="*/ 903115 w 975799"/>
                    <a:gd name="connsiteY45" fmla="*/ 173058 h 1827841"/>
                    <a:gd name="connsiteX46" fmla="*/ 920420 w 975799"/>
                    <a:gd name="connsiteY46" fmla="*/ 169597 h 1827841"/>
                    <a:gd name="connsiteX47" fmla="*/ 930804 w 975799"/>
                    <a:gd name="connsiteY47" fmla="*/ 188633 h 1827841"/>
                    <a:gd name="connsiteX48" fmla="*/ 923882 w 975799"/>
                    <a:gd name="connsiteY48" fmla="*/ 214592 h 1827841"/>
                    <a:gd name="connsiteX49" fmla="*/ 930804 w 975799"/>
                    <a:gd name="connsiteY49" fmla="*/ 231897 h 1827841"/>
                    <a:gd name="connsiteX50" fmla="*/ 929073 w 975799"/>
                    <a:gd name="connsiteY50" fmla="*/ 249203 h 1827841"/>
                    <a:gd name="connsiteX51" fmla="*/ 911768 w 975799"/>
                    <a:gd name="connsiteY51" fmla="*/ 257856 h 1827841"/>
                    <a:gd name="connsiteX52" fmla="*/ 911768 w 975799"/>
                    <a:gd name="connsiteY52" fmla="*/ 268240 h 1827841"/>
                    <a:gd name="connsiteX53" fmla="*/ 925613 w 975799"/>
                    <a:gd name="connsiteY53" fmla="*/ 273431 h 1827841"/>
                    <a:gd name="connsiteX54" fmla="*/ 930706 w 975799"/>
                    <a:gd name="connsiteY54" fmla="*/ 303993 h 1827841"/>
                    <a:gd name="connsiteX55" fmla="*/ 863657 w 975799"/>
                    <a:gd name="connsiteY55" fmla="*/ 324310 h 1827841"/>
                    <a:gd name="connsiteX56" fmla="*/ 849121 w 975799"/>
                    <a:gd name="connsiteY56" fmla="*/ 345077 h 1827841"/>
                    <a:gd name="connsiteX57" fmla="*/ 824200 w 975799"/>
                    <a:gd name="connsiteY57" fmla="*/ 338847 h 1827841"/>
                    <a:gd name="connsiteX58" fmla="*/ 790973 w 975799"/>
                    <a:gd name="connsiteY58" fmla="*/ 351307 h 1827841"/>
                    <a:gd name="connsiteX59" fmla="*/ 790973 w 975799"/>
                    <a:gd name="connsiteY59" fmla="*/ 372074 h 1827841"/>
                    <a:gd name="connsiteX60" fmla="*/ 786820 w 975799"/>
                    <a:gd name="connsiteY60" fmla="*/ 401148 h 1827841"/>
                    <a:gd name="connsiteX61" fmla="*/ 745286 w 975799"/>
                    <a:gd name="connsiteY61" fmla="*/ 409455 h 1827841"/>
                    <a:gd name="connsiteX62" fmla="*/ 736979 w 975799"/>
                    <a:gd name="connsiteY62" fmla="*/ 426068 h 1827841"/>
                    <a:gd name="connsiteX63" fmla="*/ 712059 w 975799"/>
                    <a:gd name="connsiteY63" fmla="*/ 453065 h 1827841"/>
                    <a:gd name="connsiteX64" fmla="*/ 705829 w 975799"/>
                    <a:gd name="connsiteY64" fmla="*/ 469679 h 1827841"/>
                    <a:gd name="connsiteX65" fmla="*/ 712059 w 975799"/>
                    <a:gd name="connsiteY65" fmla="*/ 492523 h 1827841"/>
                    <a:gd name="connsiteX66" fmla="*/ 693368 w 975799"/>
                    <a:gd name="connsiteY66" fmla="*/ 521596 h 1827841"/>
                    <a:gd name="connsiteX67" fmla="*/ 689215 w 975799"/>
                    <a:gd name="connsiteY67" fmla="*/ 619201 h 1827841"/>
                    <a:gd name="connsiteX68" fmla="*/ 728672 w 975799"/>
                    <a:gd name="connsiteY68" fmla="*/ 633738 h 1827841"/>
                    <a:gd name="connsiteX69" fmla="*/ 743209 w 975799"/>
                    <a:gd name="connsiteY69" fmla="*/ 652428 h 1827841"/>
                    <a:gd name="connsiteX70" fmla="*/ 761899 w 975799"/>
                    <a:gd name="connsiteY70" fmla="*/ 654505 h 1827841"/>
                    <a:gd name="connsiteX71" fmla="*/ 766053 w 975799"/>
                    <a:gd name="connsiteY71" fmla="*/ 639968 h 1827841"/>
                    <a:gd name="connsiteX72" fmla="*/ 797203 w 975799"/>
                    <a:gd name="connsiteY72" fmla="*/ 656581 h 1827841"/>
                    <a:gd name="connsiteX73" fmla="*/ 830430 w 975799"/>
                    <a:gd name="connsiteY73" fmla="*/ 635814 h 1827841"/>
                    <a:gd name="connsiteX74" fmla="*/ 880271 w 975799"/>
                    <a:gd name="connsiteY74" fmla="*/ 637891 h 1827841"/>
                    <a:gd name="connsiteX75" fmla="*/ 894808 w 975799"/>
                    <a:gd name="connsiteY75" fmla="*/ 658658 h 1827841"/>
                    <a:gd name="connsiteX76" fmla="*/ 898961 w 975799"/>
                    <a:gd name="connsiteY76" fmla="*/ 716805 h 1827841"/>
                    <a:gd name="connsiteX77" fmla="*/ 898961 w 975799"/>
                    <a:gd name="connsiteY77" fmla="*/ 760416 h 1827841"/>
                    <a:gd name="connsiteX78" fmla="*/ 888578 w 975799"/>
                    <a:gd name="connsiteY78" fmla="*/ 772876 h 1827841"/>
                    <a:gd name="connsiteX79" fmla="*/ 855351 w 975799"/>
                    <a:gd name="connsiteY79" fmla="*/ 789490 h 1827841"/>
                    <a:gd name="connsiteX80" fmla="*/ 859504 w 975799"/>
                    <a:gd name="connsiteY80" fmla="*/ 818563 h 1827841"/>
                    <a:gd name="connsiteX81" fmla="*/ 880271 w 975799"/>
                    <a:gd name="connsiteY81" fmla="*/ 839330 h 1827841"/>
                    <a:gd name="connsiteX82" fmla="*/ 880271 w 975799"/>
                    <a:gd name="connsiteY82" fmla="*/ 847637 h 1827841"/>
                    <a:gd name="connsiteX83" fmla="*/ 878194 w 975799"/>
                    <a:gd name="connsiteY83" fmla="*/ 868404 h 1827841"/>
                    <a:gd name="connsiteX84" fmla="*/ 882348 w 975799"/>
                    <a:gd name="connsiteY84" fmla="*/ 891248 h 1827841"/>
                    <a:gd name="connsiteX85" fmla="*/ 844967 w 975799"/>
                    <a:gd name="connsiteY85" fmla="*/ 899554 h 1827841"/>
                    <a:gd name="connsiteX86" fmla="*/ 853274 w 975799"/>
                    <a:gd name="connsiteY86" fmla="*/ 930705 h 1827841"/>
                    <a:gd name="connsiteX87" fmla="*/ 886501 w 975799"/>
                    <a:gd name="connsiteY87" fmla="*/ 932782 h 1827841"/>
                    <a:gd name="connsiteX88" fmla="*/ 896885 w 975799"/>
                    <a:gd name="connsiteY88" fmla="*/ 959778 h 1827841"/>
                    <a:gd name="connsiteX89" fmla="*/ 882348 w 975799"/>
                    <a:gd name="connsiteY89" fmla="*/ 978469 h 1827841"/>
                    <a:gd name="connsiteX90" fmla="*/ 890655 w 975799"/>
                    <a:gd name="connsiteY90" fmla="*/ 1007542 h 1827841"/>
                    <a:gd name="connsiteX91" fmla="*/ 886501 w 975799"/>
                    <a:gd name="connsiteY91" fmla="*/ 1040770 h 1827841"/>
                    <a:gd name="connsiteX92" fmla="*/ 947244 w 975799"/>
                    <a:gd name="connsiteY92" fmla="*/ 1085314 h 1827841"/>
                    <a:gd name="connsiteX93" fmla="*/ 947244 w 975799"/>
                    <a:gd name="connsiteY93" fmla="*/ 1106705 h 1827841"/>
                    <a:gd name="connsiteX94" fmla="*/ 962820 w 975799"/>
                    <a:gd name="connsiteY94" fmla="*/ 1119684 h 1827841"/>
                    <a:gd name="connsiteX95" fmla="*/ 975799 w 975799"/>
                    <a:gd name="connsiteY95" fmla="*/ 1130067 h 1827841"/>
                    <a:gd name="connsiteX96" fmla="*/ 962820 w 975799"/>
                    <a:gd name="connsiteY96" fmla="*/ 1166410 h 1827841"/>
                    <a:gd name="connsiteX97" fmla="*/ 931670 w 975799"/>
                    <a:gd name="connsiteY97" fmla="*/ 1166410 h 1827841"/>
                    <a:gd name="connsiteX98" fmla="*/ 923882 w 975799"/>
                    <a:gd name="connsiteY98" fmla="*/ 1176793 h 1827841"/>
                    <a:gd name="connsiteX99" fmla="*/ 921286 w 975799"/>
                    <a:gd name="connsiteY99" fmla="*/ 1200156 h 1827841"/>
                    <a:gd name="connsiteX100" fmla="*/ 864176 w 975799"/>
                    <a:gd name="connsiteY100" fmla="*/ 1200156 h 1827841"/>
                    <a:gd name="connsiteX101" fmla="*/ 864176 w 975799"/>
                    <a:gd name="connsiteY101" fmla="*/ 1166410 h 1827841"/>
                    <a:gd name="connsiteX102" fmla="*/ 851197 w 975799"/>
                    <a:gd name="connsiteY102" fmla="*/ 1153430 h 1827841"/>
                    <a:gd name="connsiteX103" fmla="*/ 835623 w 975799"/>
                    <a:gd name="connsiteY103" fmla="*/ 1158622 h 1827841"/>
                    <a:gd name="connsiteX104" fmla="*/ 820047 w 975799"/>
                    <a:gd name="connsiteY104" fmla="*/ 1153430 h 1827841"/>
                    <a:gd name="connsiteX105" fmla="*/ 778513 w 975799"/>
                    <a:gd name="connsiteY105" fmla="*/ 1156026 h 1827841"/>
                    <a:gd name="connsiteX106" fmla="*/ 770725 w 975799"/>
                    <a:gd name="connsiteY106" fmla="*/ 1163813 h 1827841"/>
                    <a:gd name="connsiteX107" fmla="*/ 765534 w 975799"/>
                    <a:gd name="connsiteY107" fmla="*/ 1174197 h 1827841"/>
                    <a:gd name="connsiteX108" fmla="*/ 742170 w 975799"/>
                    <a:gd name="connsiteY108" fmla="*/ 1176793 h 1827841"/>
                    <a:gd name="connsiteX109" fmla="*/ 726596 w 975799"/>
                    <a:gd name="connsiteY109" fmla="*/ 1163813 h 1827841"/>
                    <a:gd name="connsiteX110" fmla="*/ 726596 w 975799"/>
                    <a:gd name="connsiteY110" fmla="*/ 1145643 h 1827841"/>
                    <a:gd name="connsiteX111" fmla="*/ 724000 w 975799"/>
                    <a:gd name="connsiteY111" fmla="*/ 1127472 h 1827841"/>
                    <a:gd name="connsiteX112" fmla="*/ 708424 w 975799"/>
                    <a:gd name="connsiteY112" fmla="*/ 1114492 h 1827841"/>
                    <a:gd name="connsiteX113" fmla="*/ 661699 w 975799"/>
                    <a:gd name="connsiteY113" fmla="*/ 1104109 h 1827841"/>
                    <a:gd name="connsiteX114" fmla="*/ 591610 w 975799"/>
                    <a:gd name="connsiteY114" fmla="*/ 1215731 h 1827841"/>
                    <a:gd name="connsiteX115" fmla="*/ 573439 w 975799"/>
                    <a:gd name="connsiteY115" fmla="*/ 1189773 h 1827841"/>
                    <a:gd name="connsiteX116" fmla="*/ 552672 w 975799"/>
                    <a:gd name="connsiteY116" fmla="*/ 1189773 h 1827841"/>
                    <a:gd name="connsiteX117" fmla="*/ 531905 w 975799"/>
                    <a:gd name="connsiteY117" fmla="*/ 1246881 h 1827841"/>
                    <a:gd name="connsiteX118" fmla="*/ 524118 w 975799"/>
                    <a:gd name="connsiteY118" fmla="*/ 1257265 h 1827841"/>
                    <a:gd name="connsiteX119" fmla="*/ 508542 w 975799"/>
                    <a:gd name="connsiteY119" fmla="*/ 1283224 h 1827841"/>
                    <a:gd name="connsiteX120" fmla="*/ 511138 w 975799"/>
                    <a:gd name="connsiteY120" fmla="*/ 1293607 h 1827841"/>
                    <a:gd name="connsiteX121" fmla="*/ 547481 w 975799"/>
                    <a:gd name="connsiteY121" fmla="*/ 1322162 h 1827841"/>
                    <a:gd name="connsiteX122" fmla="*/ 505947 w 975799"/>
                    <a:gd name="connsiteY122" fmla="*/ 1363695 h 1827841"/>
                    <a:gd name="connsiteX123" fmla="*/ 518926 w 975799"/>
                    <a:gd name="connsiteY123" fmla="*/ 1374079 h 1827841"/>
                    <a:gd name="connsiteX124" fmla="*/ 518926 w 975799"/>
                    <a:gd name="connsiteY124" fmla="*/ 1405229 h 1827841"/>
                    <a:gd name="connsiteX125" fmla="*/ 537097 w 975799"/>
                    <a:gd name="connsiteY125" fmla="*/ 1438976 h 1827841"/>
                    <a:gd name="connsiteX126" fmla="*/ 524118 w 975799"/>
                    <a:gd name="connsiteY126" fmla="*/ 1457147 h 1827841"/>
                    <a:gd name="connsiteX127" fmla="*/ 524118 w 975799"/>
                    <a:gd name="connsiteY127" fmla="*/ 1477914 h 1827841"/>
                    <a:gd name="connsiteX128" fmla="*/ 511138 w 975799"/>
                    <a:gd name="connsiteY128" fmla="*/ 1503872 h 1827841"/>
                    <a:gd name="connsiteX129" fmla="*/ 492967 w 975799"/>
                    <a:gd name="connsiteY129" fmla="*/ 1498680 h 1827841"/>
                    <a:gd name="connsiteX130" fmla="*/ 479987 w 975799"/>
                    <a:gd name="connsiteY130" fmla="*/ 1519447 h 1827841"/>
                    <a:gd name="connsiteX131" fmla="*/ 482584 w 975799"/>
                    <a:gd name="connsiteY131" fmla="*/ 1529831 h 1827841"/>
                    <a:gd name="connsiteX132" fmla="*/ 467008 w 975799"/>
                    <a:gd name="connsiteY132" fmla="*/ 1571365 h 1827841"/>
                    <a:gd name="connsiteX133" fmla="*/ 490371 w 975799"/>
                    <a:gd name="connsiteY133" fmla="*/ 1586940 h 1827841"/>
                    <a:gd name="connsiteX134" fmla="*/ 485180 w 975799"/>
                    <a:gd name="connsiteY134" fmla="*/ 1625878 h 1827841"/>
                    <a:gd name="connsiteX135" fmla="*/ 459221 w 975799"/>
                    <a:gd name="connsiteY135" fmla="*/ 1625878 h 1827841"/>
                    <a:gd name="connsiteX136" fmla="*/ 456625 w 975799"/>
                    <a:gd name="connsiteY136" fmla="*/ 1644049 h 1827841"/>
                    <a:gd name="connsiteX137" fmla="*/ 464413 w 975799"/>
                    <a:gd name="connsiteY137" fmla="*/ 1659624 h 1827841"/>
                    <a:gd name="connsiteX138" fmla="*/ 461817 w 975799"/>
                    <a:gd name="connsiteY138" fmla="*/ 1672603 h 1827841"/>
                    <a:gd name="connsiteX139" fmla="*/ 479987 w 975799"/>
                    <a:gd name="connsiteY139" fmla="*/ 1688179 h 1827841"/>
                    <a:gd name="connsiteX140" fmla="*/ 472200 w 975799"/>
                    <a:gd name="connsiteY140" fmla="*/ 1721925 h 1827841"/>
                    <a:gd name="connsiteX141" fmla="*/ 435858 w 975799"/>
                    <a:gd name="connsiteY141" fmla="*/ 1727117 h 1827841"/>
                    <a:gd name="connsiteX142" fmla="*/ 433262 w 975799"/>
                    <a:gd name="connsiteY142" fmla="*/ 1745288 h 1827841"/>
                    <a:gd name="connsiteX143" fmla="*/ 412495 w 975799"/>
                    <a:gd name="connsiteY143" fmla="*/ 1737500 h 1827841"/>
                    <a:gd name="connsiteX144" fmla="*/ 386536 w 975799"/>
                    <a:gd name="connsiteY144" fmla="*/ 1750480 h 1827841"/>
                    <a:gd name="connsiteX145" fmla="*/ 376153 w 975799"/>
                    <a:gd name="connsiteY145" fmla="*/ 1779034 h 1827841"/>
                    <a:gd name="connsiteX146" fmla="*/ 350194 w 975799"/>
                    <a:gd name="connsiteY146" fmla="*/ 1786821 h 1827841"/>
                    <a:gd name="connsiteX147" fmla="*/ 337215 w 975799"/>
                    <a:gd name="connsiteY147" fmla="*/ 1802397 h 1827841"/>
                    <a:gd name="connsiteX148" fmla="*/ 303468 w 975799"/>
                    <a:gd name="connsiteY148" fmla="*/ 1810184 h 1827841"/>
                    <a:gd name="connsiteX149" fmla="*/ 295681 w 975799"/>
                    <a:gd name="connsiteY149" fmla="*/ 1823164 h 1827841"/>
                    <a:gd name="connsiteX150" fmla="*/ 267613 w 975799"/>
                    <a:gd name="connsiteY150" fmla="*/ 1827841 h 1827841"/>
                    <a:gd name="connsiteX151" fmla="*/ 91440 w 975799"/>
                    <a:gd name="connsiteY151" fmla="*/ 788629 h 1827841"/>
                    <a:gd name="connsiteX0" fmla="*/ 195133 w 903319"/>
                    <a:gd name="connsiteY0" fmla="*/ 124694 h 1827841"/>
                    <a:gd name="connsiteX1" fmla="*/ 207626 w 903319"/>
                    <a:gd name="connsiteY1" fmla="*/ 115949 h 1827841"/>
                    <a:gd name="connsiteX2" fmla="*/ 249160 w 903319"/>
                    <a:gd name="connsiteY2" fmla="*/ 133255 h 1827841"/>
                    <a:gd name="connsiteX3" fmla="*/ 261273 w 903319"/>
                    <a:gd name="connsiteY3" fmla="*/ 122871 h 1827841"/>
                    <a:gd name="connsiteX4" fmla="*/ 276849 w 903319"/>
                    <a:gd name="connsiteY4" fmla="*/ 124602 h 1827841"/>
                    <a:gd name="connsiteX5" fmla="*/ 278580 w 903319"/>
                    <a:gd name="connsiteY5" fmla="*/ 134985 h 1827841"/>
                    <a:gd name="connsiteX6" fmla="*/ 287232 w 903319"/>
                    <a:gd name="connsiteY6" fmla="*/ 134985 h 1827841"/>
                    <a:gd name="connsiteX7" fmla="*/ 294155 w 903319"/>
                    <a:gd name="connsiteY7" fmla="*/ 145369 h 1827841"/>
                    <a:gd name="connsiteX8" fmla="*/ 302807 w 903319"/>
                    <a:gd name="connsiteY8" fmla="*/ 145369 h 1827841"/>
                    <a:gd name="connsiteX9" fmla="*/ 304538 w 903319"/>
                    <a:gd name="connsiteY9" fmla="*/ 164405 h 1827841"/>
                    <a:gd name="connsiteX10" fmla="*/ 294155 w 903319"/>
                    <a:gd name="connsiteY10" fmla="*/ 183441 h 1827841"/>
                    <a:gd name="connsiteX11" fmla="*/ 295885 w 903319"/>
                    <a:gd name="connsiteY11" fmla="*/ 193825 h 1827841"/>
                    <a:gd name="connsiteX12" fmla="*/ 283771 w 903319"/>
                    <a:gd name="connsiteY12" fmla="*/ 212861 h 1827841"/>
                    <a:gd name="connsiteX13" fmla="*/ 333959 w 903319"/>
                    <a:gd name="connsiteY13" fmla="*/ 235359 h 1827841"/>
                    <a:gd name="connsiteX14" fmla="*/ 346072 w 903319"/>
                    <a:gd name="connsiteY14" fmla="*/ 231897 h 1827841"/>
                    <a:gd name="connsiteX15" fmla="*/ 346072 w 903319"/>
                    <a:gd name="connsiteY15" fmla="*/ 218053 h 1827841"/>
                    <a:gd name="connsiteX16" fmla="*/ 368570 w 903319"/>
                    <a:gd name="connsiteY16" fmla="*/ 190364 h 1827841"/>
                    <a:gd name="connsiteX17" fmla="*/ 385875 w 903319"/>
                    <a:gd name="connsiteY17" fmla="*/ 190364 h 1827841"/>
                    <a:gd name="connsiteX18" fmla="*/ 410104 w 903319"/>
                    <a:gd name="connsiteY18" fmla="*/ 193825 h 1827841"/>
                    <a:gd name="connsiteX19" fmla="*/ 439523 w 903319"/>
                    <a:gd name="connsiteY19" fmla="*/ 188633 h 1827841"/>
                    <a:gd name="connsiteX20" fmla="*/ 456829 w 903319"/>
                    <a:gd name="connsiteY20" fmla="*/ 173058 h 1827841"/>
                    <a:gd name="connsiteX21" fmla="*/ 481057 w 903319"/>
                    <a:gd name="connsiteY21" fmla="*/ 174788 h 1827841"/>
                    <a:gd name="connsiteX22" fmla="*/ 489710 w 903319"/>
                    <a:gd name="connsiteY22" fmla="*/ 167866 h 1827841"/>
                    <a:gd name="connsiteX23" fmla="*/ 508747 w 903319"/>
                    <a:gd name="connsiteY23" fmla="*/ 179980 h 1827841"/>
                    <a:gd name="connsiteX24" fmla="*/ 513939 w 903319"/>
                    <a:gd name="connsiteY24" fmla="*/ 199017 h 1827841"/>
                    <a:gd name="connsiteX25" fmla="*/ 531244 w 903319"/>
                    <a:gd name="connsiteY25" fmla="*/ 185172 h 1827841"/>
                    <a:gd name="connsiteX26" fmla="*/ 526053 w 903319"/>
                    <a:gd name="connsiteY26" fmla="*/ 169597 h 1827841"/>
                    <a:gd name="connsiteX27" fmla="*/ 531244 w 903319"/>
                    <a:gd name="connsiteY27" fmla="*/ 159213 h 1827841"/>
                    <a:gd name="connsiteX28" fmla="*/ 526053 w 903319"/>
                    <a:gd name="connsiteY28" fmla="*/ 133255 h 1827841"/>
                    <a:gd name="connsiteX29" fmla="*/ 545088 w 903319"/>
                    <a:gd name="connsiteY29" fmla="*/ 114218 h 1827841"/>
                    <a:gd name="connsiteX30" fmla="*/ 557203 w 903319"/>
                    <a:gd name="connsiteY30" fmla="*/ 109026 h 1827841"/>
                    <a:gd name="connsiteX31" fmla="*/ 590085 w 903319"/>
                    <a:gd name="connsiteY31" fmla="*/ 91721 h 1827841"/>
                    <a:gd name="connsiteX32" fmla="*/ 593545 w 903319"/>
                    <a:gd name="connsiteY32" fmla="*/ 60570 h 1827841"/>
                    <a:gd name="connsiteX33" fmla="*/ 605659 w 903319"/>
                    <a:gd name="connsiteY33" fmla="*/ 36342 h 1827841"/>
                    <a:gd name="connsiteX34" fmla="*/ 709494 w 903319"/>
                    <a:gd name="connsiteY34" fmla="*/ 0 h 1827841"/>
                    <a:gd name="connsiteX35" fmla="*/ 718146 w 903319"/>
                    <a:gd name="connsiteY35" fmla="*/ 6922 h 1827841"/>
                    <a:gd name="connsiteX36" fmla="*/ 757950 w 903319"/>
                    <a:gd name="connsiteY36" fmla="*/ 10384 h 1827841"/>
                    <a:gd name="connsiteX37" fmla="*/ 759680 w 903319"/>
                    <a:gd name="connsiteY37" fmla="*/ 31150 h 1827841"/>
                    <a:gd name="connsiteX38" fmla="*/ 766603 w 903319"/>
                    <a:gd name="connsiteY38" fmla="*/ 43264 h 1827841"/>
                    <a:gd name="connsiteX39" fmla="*/ 773525 w 903319"/>
                    <a:gd name="connsiteY39" fmla="*/ 107296 h 1827841"/>
                    <a:gd name="connsiteX40" fmla="*/ 775256 w 903319"/>
                    <a:gd name="connsiteY40" fmla="*/ 117679 h 1827841"/>
                    <a:gd name="connsiteX41" fmla="*/ 778717 w 903319"/>
                    <a:gd name="connsiteY41" fmla="*/ 128063 h 1827841"/>
                    <a:gd name="connsiteX42" fmla="*/ 796023 w 903319"/>
                    <a:gd name="connsiteY42" fmla="*/ 128063 h 1827841"/>
                    <a:gd name="connsiteX43" fmla="*/ 796023 w 903319"/>
                    <a:gd name="connsiteY43" fmla="*/ 148830 h 1827841"/>
                    <a:gd name="connsiteX44" fmla="*/ 830635 w 903319"/>
                    <a:gd name="connsiteY44" fmla="*/ 173058 h 1827841"/>
                    <a:gd name="connsiteX45" fmla="*/ 847940 w 903319"/>
                    <a:gd name="connsiteY45" fmla="*/ 169597 h 1827841"/>
                    <a:gd name="connsiteX46" fmla="*/ 858324 w 903319"/>
                    <a:gd name="connsiteY46" fmla="*/ 188633 h 1827841"/>
                    <a:gd name="connsiteX47" fmla="*/ 851402 w 903319"/>
                    <a:gd name="connsiteY47" fmla="*/ 214592 h 1827841"/>
                    <a:gd name="connsiteX48" fmla="*/ 858324 w 903319"/>
                    <a:gd name="connsiteY48" fmla="*/ 231897 h 1827841"/>
                    <a:gd name="connsiteX49" fmla="*/ 856593 w 903319"/>
                    <a:gd name="connsiteY49" fmla="*/ 249203 h 1827841"/>
                    <a:gd name="connsiteX50" fmla="*/ 839288 w 903319"/>
                    <a:gd name="connsiteY50" fmla="*/ 257856 h 1827841"/>
                    <a:gd name="connsiteX51" fmla="*/ 839288 w 903319"/>
                    <a:gd name="connsiteY51" fmla="*/ 268240 h 1827841"/>
                    <a:gd name="connsiteX52" fmla="*/ 853133 w 903319"/>
                    <a:gd name="connsiteY52" fmla="*/ 273431 h 1827841"/>
                    <a:gd name="connsiteX53" fmla="*/ 858226 w 903319"/>
                    <a:gd name="connsiteY53" fmla="*/ 303993 h 1827841"/>
                    <a:gd name="connsiteX54" fmla="*/ 791177 w 903319"/>
                    <a:gd name="connsiteY54" fmla="*/ 324310 h 1827841"/>
                    <a:gd name="connsiteX55" fmla="*/ 776641 w 903319"/>
                    <a:gd name="connsiteY55" fmla="*/ 345077 h 1827841"/>
                    <a:gd name="connsiteX56" fmla="*/ 751720 w 903319"/>
                    <a:gd name="connsiteY56" fmla="*/ 338847 h 1827841"/>
                    <a:gd name="connsiteX57" fmla="*/ 718493 w 903319"/>
                    <a:gd name="connsiteY57" fmla="*/ 351307 h 1827841"/>
                    <a:gd name="connsiteX58" fmla="*/ 718493 w 903319"/>
                    <a:gd name="connsiteY58" fmla="*/ 372074 h 1827841"/>
                    <a:gd name="connsiteX59" fmla="*/ 714340 w 903319"/>
                    <a:gd name="connsiteY59" fmla="*/ 401148 h 1827841"/>
                    <a:gd name="connsiteX60" fmla="*/ 672806 w 903319"/>
                    <a:gd name="connsiteY60" fmla="*/ 409455 h 1827841"/>
                    <a:gd name="connsiteX61" fmla="*/ 664499 w 903319"/>
                    <a:gd name="connsiteY61" fmla="*/ 426068 h 1827841"/>
                    <a:gd name="connsiteX62" fmla="*/ 639579 w 903319"/>
                    <a:gd name="connsiteY62" fmla="*/ 453065 h 1827841"/>
                    <a:gd name="connsiteX63" fmla="*/ 633349 w 903319"/>
                    <a:gd name="connsiteY63" fmla="*/ 469679 h 1827841"/>
                    <a:gd name="connsiteX64" fmla="*/ 639579 w 903319"/>
                    <a:gd name="connsiteY64" fmla="*/ 492523 h 1827841"/>
                    <a:gd name="connsiteX65" fmla="*/ 620888 w 903319"/>
                    <a:gd name="connsiteY65" fmla="*/ 521596 h 1827841"/>
                    <a:gd name="connsiteX66" fmla="*/ 616735 w 903319"/>
                    <a:gd name="connsiteY66" fmla="*/ 619201 h 1827841"/>
                    <a:gd name="connsiteX67" fmla="*/ 656192 w 903319"/>
                    <a:gd name="connsiteY67" fmla="*/ 633738 h 1827841"/>
                    <a:gd name="connsiteX68" fmla="*/ 670729 w 903319"/>
                    <a:gd name="connsiteY68" fmla="*/ 652428 h 1827841"/>
                    <a:gd name="connsiteX69" fmla="*/ 689419 w 903319"/>
                    <a:gd name="connsiteY69" fmla="*/ 654505 h 1827841"/>
                    <a:gd name="connsiteX70" fmla="*/ 693573 w 903319"/>
                    <a:gd name="connsiteY70" fmla="*/ 639968 h 1827841"/>
                    <a:gd name="connsiteX71" fmla="*/ 724723 w 903319"/>
                    <a:gd name="connsiteY71" fmla="*/ 656581 h 1827841"/>
                    <a:gd name="connsiteX72" fmla="*/ 757950 w 903319"/>
                    <a:gd name="connsiteY72" fmla="*/ 635814 h 1827841"/>
                    <a:gd name="connsiteX73" fmla="*/ 807791 w 903319"/>
                    <a:gd name="connsiteY73" fmla="*/ 637891 h 1827841"/>
                    <a:gd name="connsiteX74" fmla="*/ 822328 w 903319"/>
                    <a:gd name="connsiteY74" fmla="*/ 658658 h 1827841"/>
                    <a:gd name="connsiteX75" fmla="*/ 826481 w 903319"/>
                    <a:gd name="connsiteY75" fmla="*/ 716805 h 1827841"/>
                    <a:gd name="connsiteX76" fmla="*/ 826481 w 903319"/>
                    <a:gd name="connsiteY76" fmla="*/ 760416 h 1827841"/>
                    <a:gd name="connsiteX77" fmla="*/ 816098 w 903319"/>
                    <a:gd name="connsiteY77" fmla="*/ 772876 h 1827841"/>
                    <a:gd name="connsiteX78" fmla="*/ 782871 w 903319"/>
                    <a:gd name="connsiteY78" fmla="*/ 789490 h 1827841"/>
                    <a:gd name="connsiteX79" fmla="*/ 787024 w 903319"/>
                    <a:gd name="connsiteY79" fmla="*/ 818563 h 1827841"/>
                    <a:gd name="connsiteX80" fmla="*/ 807791 w 903319"/>
                    <a:gd name="connsiteY80" fmla="*/ 839330 h 1827841"/>
                    <a:gd name="connsiteX81" fmla="*/ 807791 w 903319"/>
                    <a:gd name="connsiteY81" fmla="*/ 847637 h 1827841"/>
                    <a:gd name="connsiteX82" fmla="*/ 805714 w 903319"/>
                    <a:gd name="connsiteY82" fmla="*/ 868404 h 1827841"/>
                    <a:gd name="connsiteX83" fmla="*/ 809868 w 903319"/>
                    <a:gd name="connsiteY83" fmla="*/ 891248 h 1827841"/>
                    <a:gd name="connsiteX84" fmla="*/ 772487 w 903319"/>
                    <a:gd name="connsiteY84" fmla="*/ 899554 h 1827841"/>
                    <a:gd name="connsiteX85" fmla="*/ 780794 w 903319"/>
                    <a:gd name="connsiteY85" fmla="*/ 930705 h 1827841"/>
                    <a:gd name="connsiteX86" fmla="*/ 814021 w 903319"/>
                    <a:gd name="connsiteY86" fmla="*/ 932782 h 1827841"/>
                    <a:gd name="connsiteX87" fmla="*/ 824405 w 903319"/>
                    <a:gd name="connsiteY87" fmla="*/ 959778 h 1827841"/>
                    <a:gd name="connsiteX88" fmla="*/ 809868 w 903319"/>
                    <a:gd name="connsiteY88" fmla="*/ 978469 h 1827841"/>
                    <a:gd name="connsiteX89" fmla="*/ 818175 w 903319"/>
                    <a:gd name="connsiteY89" fmla="*/ 1007542 h 1827841"/>
                    <a:gd name="connsiteX90" fmla="*/ 814021 w 903319"/>
                    <a:gd name="connsiteY90" fmla="*/ 1040770 h 1827841"/>
                    <a:gd name="connsiteX91" fmla="*/ 874764 w 903319"/>
                    <a:gd name="connsiteY91" fmla="*/ 1085314 h 1827841"/>
                    <a:gd name="connsiteX92" fmla="*/ 874764 w 903319"/>
                    <a:gd name="connsiteY92" fmla="*/ 1106705 h 1827841"/>
                    <a:gd name="connsiteX93" fmla="*/ 890340 w 903319"/>
                    <a:gd name="connsiteY93" fmla="*/ 1119684 h 1827841"/>
                    <a:gd name="connsiteX94" fmla="*/ 903319 w 903319"/>
                    <a:gd name="connsiteY94" fmla="*/ 1130067 h 1827841"/>
                    <a:gd name="connsiteX95" fmla="*/ 890340 w 903319"/>
                    <a:gd name="connsiteY95" fmla="*/ 1166410 h 1827841"/>
                    <a:gd name="connsiteX96" fmla="*/ 859190 w 903319"/>
                    <a:gd name="connsiteY96" fmla="*/ 1166410 h 1827841"/>
                    <a:gd name="connsiteX97" fmla="*/ 851402 w 903319"/>
                    <a:gd name="connsiteY97" fmla="*/ 1176793 h 1827841"/>
                    <a:gd name="connsiteX98" fmla="*/ 848806 w 903319"/>
                    <a:gd name="connsiteY98" fmla="*/ 1200156 h 1827841"/>
                    <a:gd name="connsiteX99" fmla="*/ 791696 w 903319"/>
                    <a:gd name="connsiteY99" fmla="*/ 1200156 h 1827841"/>
                    <a:gd name="connsiteX100" fmla="*/ 791696 w 903319"/>
                    <a:gd name="connsiteY100" fmla="*/ 1166410 h 1827841"/>
                    <a:gd name="connsiteX101" fmla="*/ 778717 w 903319"/>
                    <a:gd name="connsiteY101" fmla="*/ 1153430 h 1827841"/>
                    <a:gd name="connsiteX102" fmla="*/ 763143 w 903319"/>
                    <a:gd name="connsiteY102" fmla="*/ 1158622 h 1827841"/>
                    <a:gd name="connsiteX103" fmla="*/ 747567 w 903319"/>
                    <a:gd name="connsiteY103" fmla="*/ 1153430 h 1827841"/>
                    <a:gd name="connsiteX104" fmla="*/ 706033 w 903319"/>
                    <a:gd name="connsiteY104" fmla="*/ 1156026 h 1827841"/>
                    <a:gd name="connsiteX105" fmla="*/ 698245 w 903319"/>
                    <a:gd name="connsiteY105" fmla="*/ 1163813 h 1827841"/>
                    <a:gd name="connsiteX106" fmla="*/ 693054 w 903319"/>
                    <a:gd name="connsiteY106" fmla="*/ 1174197 h 1827841"/>
                    <a:gd name="connsiteX107" fmla="*/ 669690 w 903319"/>
                    <a:gd name="connsiteY107" fmla="*/ 1176793 h 1827841"/>
                    <a:gd name="connsiteX108" fmla="*/ 654116 w 903319"/>
                    <a:gd name="connsiteY108" fmla="*/ 1163813 h 1827841"/>
                    <a:gd name="connsiteX109" fmla="*/ 654116 w 903319"/>
                    <a:gd name="connsiteY109" fmla="*/ 1145643 h 1827841"/>
                    <a:gd name="connsiteX110" fmla="*/ 651520 w 903319"/>
                    <a:gd name="connsiteY110" fmla="*/ 1127472 h 1827841"/>
                    <a:gd name="connsiteX111" fmla="*/ 635944 w 903319"/>
                    <a:gd name="connsiteY111" fmla="*/ 1114492 h 1827841"/>
                    <a:gd name="connsiteX112" fmla="*/ 589219 w 903319"/>
                    <a:gd name="connsiteY112" fmla="*/ 1104109 h 1827841"/>
                    <a:gd name="connsiteX113" fmla="*/ 519130 w 903319"/>
                    <a:gd name="connsiteY113" fmla="*/ 1215731 h 1827841"/>
                    <a:gd name="connsiteX114" fmla="*/ 500959 w 903319"/>
                    <a:gd name="connsiteY114" fmla="*/ 1189773 h 1827841"/>
                    <a:gd name="connsiteX115" fmla="*/ 480192 w 903319"/>
                    <a:gd name="connsiteY115" fmla="*/ 1189773 h 1827841"/>
                    <a:gd name="connsiteX116" fmla="*/ 459425 w 903319"/>
                    <a:gd name="connsiteY116" fmla="*/ 1246881 h 1827841"/>
                    <a:gd name="connsiteX117" fmla="*/ 451638 w 903319"/>
                    <a:gd name="connsiteY117" fmla="*/ 1257265 h 1827841"/>
                    <a:gd name="connsiteX118" fmla="*/ 436062 w 903319"/>
                    <a:gd name="connsiteY118" fmla="*/ 1283224 h 1827841"/>
                    <a:gd name="connsiteX119" fmla="*/ 438658 w 903319"/>
                    <a:gd name="connsiteY119" fmla="*/ 1293607 h 1827841"/>
                    <a:gd name="connsiteX120" fmla="*/ 475001 w 903319"/>
                    <a:gd name="connsiteY120" fmla="*/ 1322162 h 1827841"/>
                    <a:gd name="connsiteX121" fmla="*/ 433467 w 903319"/>
                    <a:gd name="connsiteY121" fmla="*/ 1363695 h 1827841"/>
                    <a:gd name="connsiteX122" fmla="*/ 446446 w 903319"/>
                    <a:gd name="connsiteY122" fmla="*/ 1374079 h 1827841"/>
                    <a:gd name="connsiteX123" fmla="*/ 446446 w 903319"/>
                    <a:gd name="connsiteY123" fmla="*/ 1405229 h 1827841"/>
                    <a:gd name="connsiteX124" fmla="*/ 464617 w 903319"/>
                    <a:gd name="connsiteY124" fmla="*/ 1438976 h 1827841"/>
                    <a:gd name="connsiteX125" fmla="*/ 451638 w 903319"/>
                    <a:gd name="connsiteY125" fmla="*/ 1457147 h 1827841"/>
                    <a:gd name="connsiteX126" fmla="*/ 451638 w 903319"/>
                    <a:gd name="connsiteY126" fmla="*/ 1477914 h 1827841"/>
                    <a:gd name="connsiteX127" fmla="*/ 438658 w 903319"/>
                    <a:gd name="connsiteY127" fmla="*/ 1503872 h 1827841"/>
                    <a:gd name="connsiteX128" fmla="*/ 420487 w 903319"/>
                    <a:gd name="connsiteY128" fmla="*/ 1498680 h 1827841"/>
                    <a:gd name="connsiteX129" fmla="*/ 407507 w 903319"/>
                    <a:gd name="connsiteY129" fmla="*/ 1519447 h 1827841"/>
                    <a:gd name="connsiteX130" fmla="*/ 410104 w 903319"/>
                    <a:gd name="connsiteY130" fmla="*/ 1529831 h 1827841"/>
                    <a:gd name="connsiteX131" fmla="*/ 394528 w 903319"/>
                    <a:gd name="connsiteY131" fmla="*/ 1571365 h 1827841"/>
                    <a:gd name="connsiteX132" fmla="*/ 417891 w 903319"/>
                    <a:gd name="connsiteY132" fmla="*/ 1586940 h 1827841"/>
                    <a:gd name="connsiteX133" fmla="*/ 412700 w 903319"/>
                    <a:gd name="connsiteY133" fmla="*/ 1625878 h 1827841"/>
                    <a:gd name="connsiteX134" fmla="*/ 386741 w 903319"/>
                    <a:gd name="connsiteY134" fmla="*/ 1625878 h 1827841"/>
                    <a:gd name="connsiteX135" fmla="*/ 384145 w 903319"/>
                    <a:gd name="connsiteY135" fmla="*/ 1644049 h 1827841"/>
                    <a:gd name="connsiteX136" fmla="*/ 391933 w 903319"/>
                    <a:gd name="connsiteY136" fmla="*/ 1659624 h 1827841"/>
                    <a:gd name="connsiteX137" fmla="*/ 389337 w 903319"/>
                    <a:gd name="connsiteY137" fmla="*/ 1672603 h 1827841"/>
                    <a:gd name="connsiteX138" fmla="*/ 407507 w 903319"/>
                    <a:gd name="connsiteY138" fmla="*/ 1688179 h 1827841"/>
                    <a:gd name="connsiteX139" fmla="*/ 399720 w 903319"/>
                    <a:gd name="connsiteY139" fmla="*/ 1721925 h 1827841"/>
                    <a:gd name="connsiteX140" fmla="*/ 363378 w 903319"/>
                    <a:gd name="connsiteY140" fmla="*/ 1727117 h 1827841"/>
                    <a:gd name="connsiteX141" fmla="*/ 360782 w 903319"/>
                    <a:gd name="connsiteY141" fmla="*/ 1745288 h 1827841"/>
                    <a:gd name="connsiteX142" fmla="*/ 340015 w 903319"/>
                    <a:gd name="connsiteY142" fmla="*/ 1737500 h 1827841"/>
                    <a:gd name="connsiteX143" fmla="*/ 314056 w 903319"/>
                    <a:gd name="connsiteY143" fmla="*/ 1750480 h 1827841"/>
                    <a:gd name="connsiteX144" fmla="*/ 303673 w 903319"/>
                    <a:gd name="connsiteY144" fmla="*/ 1779034 h 1827841"/>
                    <a:gd name="connsiteX145" fmla="*/ 277714 w 903319"/>
                    <a:gd name="connsiteY145" fmla="*/ 1786821 h 1827841"/>
                    <a:gd name="connsiteX146" fmla="*/ 264735 w 903319"/>
                    <a:gd name="connsiteY146" fmla="*/ 1802397 h 1827841"/>
                    <a:gd name="connsiteX147" fmla="*/ 230988 w 903319"/>
                    <a:gd name="connsiteY147" fmla="*/ 1810184 h 1827841"/>
                    <a:gd name="connsiteX148" fmla="*/ 223201 w 903319"/>
                    <a:gd name="connsiteY148" fmla="*/ 1823164 h 1827841"/>
                    <a:gd name="connsiteX149" fmla="*/ 195133 w 903319"/>
                    <a:gd name="connsiteY149" fmla="*/ 1827841 h 1827841"/>
                    <a:gd name="connsiteX150" fmla="*/ 18960 w 903319"/>
                    <a:gd name="connsiteY150" fmla="*/ 788629 h 1827841"/>
                    <a:gd name="connsiteX0" fmla="*/ 0 w 708186"/>
                    <a:gd name="connsiteY0" fmla="*/ 124694 h 1827841"/>
                    <a:gd name="connsiteX1" fmla="*/ 12493 w 708186"/>
                    <a:gd name="connsiteY1" fmla="*/ 115949 h 1827841"/>
                    <a:gd name="connsiteX2" fmla="*/ 54027 w 708186"/>
                    <a:gd name="connsiteY2" fmla="*/ 133255 h 1827841"/>
                    <a:gd name="connsiteX3" fmla="*/ 66140 w 708186"/>
                    <a:gd name="connsiteY3" fmla="*/ 122871 h 1827841"/>
                    <a:gd name="connsiteX4" fmla="*/ 81716 w 708186"/>
                    <a:gd name="connsiteY4" fmla="*/ 124602 h 1827841"/>
                    <a:gd name="connsiteX5" fmla="*/ 83447 w 708186"/>
                    <a:gd name="connsiteY5" fmla="*/ 134985 h 1827841"/>
                    <a:gd name="connsiteX6" fmla="*/ 92099 w 708186"/>
                    <a:gd name="connsiteY6" fmla="*/ 134985 h 1827841"/>
                    <a:gd name="connsiteX7" fmla="*/ 99022 w 708186"/>
                    <a:gd name="connsiteY7" fmla="*/ 145369 h 1827841"/>
                    <a:gd name="connsiteX8" fmla="*/ 107674 w 708186"/>
                    <a:gd name="connsiteY8" fmla="*/ 145369 h 1827841"/>
                    <a:gd name="connsiteX9" fmla="*/ 109405 w 708186"/>
                    <a:gd name="connsiteY9" fmla="*/ 164405 h 1827841"/>
                    <a:gd name="connsiteX10" fmla="*/ 99022 w 708186"/>
                    <a:gd name="connsiteY10" fmla="*/ 183441 h 1827841"/>
                    <a:gd name="connsiteX11" fmla="*/ 100752 w 708186"/>
                    <a:gd name="connsiteY11" fmla="*/ 193825 h 1827841"/>
                    <a:gd name="connsiteX12" fmla="*/ 88638 w 708186"/>
                    <a:gd name="connsiteY12" fmla="*/ 212861 h 1827841"/>
                    <a:gd name="connsiteX13" fmla="*/ 138826 w 708186"/>
                    <a:gd name="connsiteY13" fmla="*/ 235359 h 1827841"/>
                    <a:gd name="connsiteX14" fmla="*/ 150939 w 708186"/>
                    <a:gd name="connsiteY14" fmla="*/ 231897 h 1827841"/>
                    <a:gd name="connsiteX15" fmla="*/ 150939 w 708186"/>
                    <a:gd name="connsiteY15" fmla="*/ 218053 h 1827841"/>
                    <a:gd name="connsiteX16" fmla="*/ 173437 w 708186"/>
                    <a:gd name="connsiteY16" fmla="*/ 190364 h 1827841"/>
                    <a:gd name="connsiteX17" fmla="*/ 190742 w 708186"/>
                    <a:gd name="connsiteY17" fmla="*/ 190364 h 1827841"/>
                    <a:gd name="connsiteX18" fmla="*/ 214971 w 708186"/>
                    <a:gd name="connsiteY18" fmla="*/ 193825 h 1827841"/>
                    <a:gd name="connsiteX19" fmla="*/ 244390 w 708186"/>
                    <a:gd name="connsiteY19" fmla="*/ 188633 h 1827841"/>
                    <a:gd name="connsiteX20" fmla="*/ 261696 w 708186"/>
                    <a:gd name="connsiteY20" fmla="*/ 173058 h 1827841"/>
                    <a:gd name="connsiteX21" fmla="*/ 285924 w 708186"/>
                    <a:gd name="connsiteY21" fmla="*/ 174788 h 1827841"/>
                    <a:gd name="connsiteX22" fmla="*/ 294577 w 708186"/>
                    <a:gd name="connsiteY22" fmla="*/ 167866 h 1827841"/>
                    <a:gd name="connsiteX23" fmla="*/ 313614 w 708186"/>
                    <a:gd name="connsiteY23" fmla="*/ 179980 h 1827841"/>
                    <a:gd name="connsiteX24" fmla="*/ 318806 w 708186"/>
                    <a:gd name="connsiteY24" fmla="*/ 199017 h 1827841"/>
                    <a:gd name="connsiteX25" fmla="*/ 336111 w 708186"/>
                    <a:gd name="connsiteY25" fmla="*/ 185172 h 1827841"/>
                    <a:gd name="connsiteX26" fmla="*/ 330920 w 708186"/>
                    <a:gd name="connsiteY26" fmla="*/ 169597 h 1827841"/>
                    <a:gd name="connsiteX27" fmla="*/ 336111 w 708186"/>
                    <a:gd name="connsiteY27" fmla="*/ 159213 h 1827841"/>
                    <a:gd name="connsiteX28" fmla="*/ 330920 w 708186"/>
                    <a:gd name="connsiteY28" fmla="*/ 133255 h 1827841"/>
                    <a:gd name="connsiteX29" fmla="*/ 349955 w 708186"/>
                    <a:gd name="connsiteY29" fmla="*/ 114218 h 1827841"/>
                    <a:gd name="connsiteX30" fmla="*/ 362070 w 708186"/>
                    <a:gd name="connsiteY30" fmla="*/ 109026 h 1827841"/>
                    <a:gd name="connsiteX31" fmla="*/ 394952 w 708186"/>
                    <a:gd name="connsiteY31" fmla="*/ 91721 h 1827841"/>
                    <a:gd name="connsiteX32" fmla="*/ 398412 w 708186"/>
                    <a:gd name="connsiteY32" fmla="*/ 60570 h 1827841"/>
                    <a:gd name="connsiteX33" fmla="*/ 410526 w 708186"/>
                    <a:gd name="connsiteY33" fmla="*/ 36342 h 1827841"/>
                    <a:gd name="connsiteX34" fmla="*/ 514361 w 708186"/>
                    <a:gd name="connsiteY34" fmla="*/ 0 h 1827841"/>
                    <a:gd name="connsiteX35" fmla="*/ 523013 w 708186"/>
                    <a:gd name="connsiteY35" fmla="*/ 6922 h 1827841"/>
                    <a:gd name="connsiteX36" fmla="*/ 562817 w 708186"/>
                    <a:gd name="connsiteY36" fmla="*/ 10384 h 1827841"/>
                    <a:gd name="connsiteX37" fmla="*/ 564547 w 708186"/>
                    <a:gd name="connsiteY37" fmla="*/ 31150 h 1827841"/>
                    <a:gd name="connsiteX38" fmla="*/ 571470 w 708186"/>
                    <a:gd name="connsiteY38" fmla="*/ 43264 h 1827841"/>
                    <a:gd name="connsiteX39" fmla="*/ 578392 w 708186"/>
                    <a:gd name="connsiteY39" fmla="*/ 107296 h 1827841"/>
                    <a:gd name="connsiteX40" fmla="*/ 580123 w 708186"/>
                    <a:gd name="connsiteY40" fmla="*/ 117679 h 1827841"/>
                    <a:gd name="connsiteX41" fmla="*/ 583584 w 708186"/>
                    <a:gd name="connsiteY41" fmla="*/ 128063 h 1827841"/>
                    <a:gd name="connsiteX42" fmla="*/ 600890 w 708186"/>
                    <a:gd name="connsiteY42" fmla="*/ 128063 h 1827841"/>
                    <a:gd name="connsiteX43" fmla="*/ 600890 w 708186"/>
                    <a:gd name="connsiteY43" fmla="*/ 148830 h 1827841"/>
                    <a:gd name="connsiteX44" fmla="*/ 635502 w 708186"/>
                    <a:gd name="connsiteY44" fmla="*/ 173058 h 1827841"/>
                    <a:gd name="connsiteX45" fmla="*/ 652807 w 708186"/>
                    <a:gd name="connsiteY45" fmla="*/ 169597 h 1827841"/>
                    <a:gd name="connsiteX46" fmla="*/ 663191 w 708186"/>
                    <a:gd name="connsiteY46" fmla="*/ 188633 h 1827841"/>
                    <a:gd name="connsiteX47" fmla="*/ 656269 w 708186"/>
                    <a:gd name="connsiteY47" fmla="*/ 214592 h 1827841"/>
                    <a:gd name="connsiteX48" fmla="*/ 663191 w 708186"/>
                    <a:gd name="connsiteY48" fmla="*/ 231897 h 1827841"/>
                    <a:gd name="connsiteX49" fmla="*/ 661460 w 708186"/>
                    <a:gd name="connsiteY49" fmla="*/ 249203 h 1827841"/>
                    <a:gd name="connsiteX50" fmla="*/ 644155 w 708186"/>
                    <a:gd name="connsiteY50" fmla="*/ 257856 h 1827841"/>
                    <a:gd name="connsiteX51" fmla="*/ 644155 w 708186"/>
                    <a:gd name="connsiteY51" fmla="*/ 268240 h 1827841"/>
                    <a:gd name="connsiteX52" fmla="*/ 658000 w 708186"/>
                    <a:gd name="connsiteY52" fmla="*/ 273431 h 1827841"/>
                    <a:gd name="connsiteX53" fmla="*/ 663093 w 708186"/>
                    <a:gd name="connsiteY53" fmla="*/ 303993 h 1827841"/>
                    <a:gd name="connsiteX54" fmla="*/ 596044 w 708186"/>
                    <a:gd name="connsiteY54" fmla="*/ 324310 h 1827841"/>
                    <a:gd name="connsiteX55" fmla="*/ 581508 w 708186"/>
                    <a:gd name="connsiteY55" fmla="*/ 345077 h 1827841"/>
                    <a:gd name="connsiteX56" fmla="*/ 556587 w 708186"/>
                    <a:gd name="connsiteY56" fmla="*/ 338847 h 1827841"/>
                    <a:gd name="connsiteX57" fmla="*/ 523360 w 708186"/>
                    <a:gd name="connsiteY57" fmla="*/ 351307 h 1827841"/>
                    <a:gd name="connsiteX58" fmla="*/ 523360 w 708186"/>
                    <a:gd name="connsiteY58" fmla="*/ 372074 h 1827841"/>
                    <a:gd name="connsiteX59" fmla="*/ 519207 w 708186"/>
                    <a:gd name="connsiteY59" fmla="*/ 401148 h 1827841"/>
                    <a:gd name="connsiteX60" fmla="*/ 477673 w 708186"/>
                    <a:gd name="connsiteY60" fmla="*/ 409455 h 1827841"/>
                    <a:gd name="connsiteX61" fmla="*/ 469366 w 708186"/>
                    <a:gd name="connsiteY61" fmla="*/ 426068 h 1827841"/>
                    <a:gd name="connsiteX62" fmla="*/ 444446 w 708186"/>
                    <a:gd name="connsiteY62" fmla="*/ 453065 h 1827841"/>
                    <a:gd name="connsiteX63" fmla="*/ 438216 w 708186"/>
                    <a:gd name="connsiteY63" fmla="*/ 469679 h 1827841"/>
                    <a:gd name="connsiteX64" fmla="*/ 444446 w 708186"/>
                    <a:gd name="connsiteY64" fmla="*/ 492523 h 1827841"/>
                    <a:gd name="connsiteX65" fmla="*/ 425755 w 708186"/>
                    <a:gd name="connsiteY65" fmla="*/ 521596 h 1827841"/>
                    <a:gd name="connsiteX66" fmla="*/ 421602 w 708186"/>
                    <a:gd name="connsiteY66" fmla="*/ 619201 h 1827841"/>
                    <a:gd name="connsiteX67" fmla="*/ 461059 w 708186"/>
                    <a:gd name="connsiteY67" fmla="*/ 633738 h 1827841"/>
                    <a:gd name="connsiteX68" fmla="*/ 475596 w 708186"/>
                    <a:gd name="connsiteY68" fmla="*/ 652428 h 1827841"/>
                    <a:gd name="connsiteX69" fmla="*/ 494286 w 708186"/>
                    <a:gd name="connsiteY69" fmla="*/ 654505 h 1827841"/>
                    <a:gd name="connsiteX70" fmla="*/ 498440 w 708186"/>
                    <a:gd name="connsiteY70" fmla="*/ 639968 h 1827841"/>
                    <a:gd name="connsiteX71" fmla="*/ 529590 w 708186"/>
                    <a:gd name="connsiteY71" fmla="*/ 656581 h 1827841"/>
                    <a:gd name="connsiteX72" fmla="*/ 562817 w 708186"/>
                    <a:gd name="connsiteY72" fmla="*/ 635814 h 1827841"/>
                    <a:gd name="connsiteX73" fmla="*/ 612658 w 708186"/>
                    <a:gd name="connsiteY73" fmla="*/ 637891 h 1827841"/>
                    <a:gd name="connsiteX74" fmla="*/ 627195 w 708186"/>
                    <a:gd name="connsiteY74" fmla="*/ 658658 h 1827841"/>
                    <a:gd name="connsiteX75" fmla="*/ 631348 w 708186"/>
                    <a:gd name="connsiteY75" fmla="*/ 716805 h 1827841"/>
                    <a:gd name="connsiteX76" fmla="*/ 631348 w 708186"/>
                    <a:gd name="connsiteY76" fmla="*/ 760416 h 1827841"/>
                    <a:gd name="connsiteX77" fmla="*/ 620965 w 708186"/>
                    <a:gd name="connsiteY77" fmla="*/ 772876 h 1827841"/>
                    <a:gd name="connsiteX78" fmla="*/ 587738 w 708186"/>
                    <a:gd name="connsiteY78" fmla="*/ 789490 h 1827841"/>
                    <a:gd name="connsiteX79" fmla="*/ 591891 w 708186"/>
                    <a:gd name="connsiteY79" fmla="*/ 818563 h 1827841"/>
                    <a:gd name="connsiteX80" fmla="*/ 612658 w 708186"/>
                    <a:gd name="connsiteY80" fmla="*/ 839330 h 1827841"/>
                    <a:gd name="connsiteX81" fmla="*/ 612658 w 708186"/>
                    <a:gd name="connsiteY81" fmla="*/ 847637 h 1827841"/>
                    <a:gd name="connsiteX82" fmla="*/ 610581 w 708186"/>
                    <a:gd name="connsiteY82" fmla="*/ 868404 h 1827841"/>
                    <a:gd name="connsiteX83" fmla="*/ 614735 w 708186"/>
                    <a:gd name="connsiteY83" fmla="*/ 891248 h 1827841"/>
                    <a:gd name="connsiteX84" fmla="*/ 577354 w 708186"/>
                    <a:gd name="connsiteY84" fmla="*/ 899554 h 1827841"/>
                    <a:gd name="connsiteX85" fmla="*/ 585661 w 708186"/>
                    <a:gd name="connsiteY85" fmla="*/ 930705 h 1827841"/>
                    <a:gd name="connsiteX86" fmla="*/ 618888 w 708186"/>
                    <a:gd name="connsiteY86" fmla="*/ 932782 h 1827841"/>
                    <a:gd name="connsiteX87" fmla="*/ 629272 w 708186"/>
                    <a:gd name="connsiteY87" fmla="*/ 959778 h 1827841"/>
                    <a:gd name="connsiteX88" fmla="*/ 614735 w 708186"/>
                    <a:gd name="connsiteY88" fmla="*/ 978469 h 1827841"/>
                    <a:gd name="connsiteX89" fmla="*/ 623042 w 708186"/>
                    <a:gd name="connsiteY89" fmla="*/ 1007542 h 1827841"/>
                    <a:gd name="connsiteX90" fmla="*/ 618888 w 708186"/>
                    <a:gd name="connsiteY90" fmla="*/ 1040770 h 1827841"/>
                    <a:gd name="connsiteX91" fmla="*/ 679631 w 708186"/>
                    <a:gd name="connsiteY91" fmla="*/ 1085314 h 1827841"/>
                    <a:gd name="connsiteX92" fmla="*/ 679631 w 708186"/>
                    <a:gd name="connsiteY92" fmla="*/ 1106705 h 1827841"/>
                    <a:gd name="connsiteX93" fmla="*/ 695207 w 708186"/>
                    <a:gd name="connsiteY93" fmla="*/ 1119684 h 1827841"/>
                    <a:gd name="connsiteX94" fmla="*/ 708186 w 708186"/>
                    <a:gd name="connsiteY94" fmla="*/ 1130067 h 1827841"/>
                    <a:gd name="connsiteX95" fmla="*/ 695207 w 708186"/>
                    <a:gd name="connsiteY95" fmla="*/ 1166410 h 1827841"/>
                    <a:gd name="connsiteX96" fmla="*/ 664057 w 708186"/>
                    <a:gd name="connsiteY96" fmla="*/ 1166410 h 1827841"/>
                    <a:gd name="connsiteX97" fmla="*/ 656269 w 708186"/>
                    <a:gd name="connsiteY97" fmla="*/ 1176793 h 1827841"/>
                    <a:gd name="connsiteX98" fmla="*/ 653673 w 708186"/>
                    <a:gd name="connsiteY98" fmla="*/ 1200156 h 1827841"/>
                    <a:gd name="connsiteX99" fmla="*/ 596563 w 708186"/>
                    <a:gd name="connsiteY99" fmla="*/ 1200156 h 1827841"/>
                    <a:gd name="connsiteX100" fmla="*/ 596563 w 708186"/>
                    <a:gd name="connsiteY100" fmla="*/ 1166410 h 1827841"/>
                    <a:gd name="connsiteX101" fmla="*/ 583584 w 708186"/>
                    <a:gd name="connsiteY101" fmla="*/ 1153430 h 1827841"/>
                    <a:gd name="connsiteX102" fmla="*/ 568010 w 708186"/>
                    <a:gd name="connsiteY102" fmla="*/ 1158622 h 1827841"/>
                    <a:gd name="connsiteX103" fmla="*/ 552434 w 708186"/>
                    <a:gd name="connsiteY103" fmla="*/ 1153430 h 1827841"/>
                    <a:gd name="connsiteX104" fmla="*/ 510900 w 708186"/>
                    <a:gd name="connsiteY104" fmla="*/ 1156026 h 1827841"/>
                    <a:gd name="connsiteX105" fmla="*/ 503112 w 708186"/>
                    <a:gd name="connsiteY105" fmla="*/ 1163813 h 1827841"/>
                    <a:gd name="connsiteX106" fmla="*/ 497921 w 708186"/>
                    <a:gd name="connsiteY106" fmla="*/ 1174197 h 1827841"/>
                    <a:gd name="connsiteX107" fmla="*/ 474557 w 708186"/>
                    <a:gd name="connsiteY107" fmla="*/ 1176793 h 1827841"/>
                    <a:gd name="connsiteX108" fmla="*/ 458983 w 708186"/>
                    <a:gd name="connsiteY108" fmla="*/ 1163813 h 1827841"/>
                    <a:gd name="connsiteX109" fmla="*/ 458983 w 708186"/>
                    <a:gd name="connsiteY109" fmla="*/ 1145643 h 1827841"/>
                    <a:gd name="connsiteX110" fmla="*/ 456387 w 708186"/>
                    <a:gd name="connsiteY110" fmla="*/ 1127472 h 1827841"/>
                    <a:gd name="connsiteX111" fmla="*/ 440811 w 708186"/>
                    <a:gd name="connsiteY111" fmla="*/ 1114492 h 1827841"/>
                    <a:gd name="connsiteX112" fmla="*/ 394086 w 708186"/>
                    <a:gd name="connsiteY112" fmla="*/ 1104109 h 1827841"/>
                    <a:gd name="connsiteX113" fmla="*/ 323997 w 708186"/>
                    <a:gd name="connsiteY113" fmla="*/ 1215731 h 1827841"/>
                    <a:gd name="connsiteX114" fmla="*/ 305826 w 708186"/>
                    <a:gd name="connsiteY114" fmla="*/ 1189773 h 1827841"/>
                    <a:gd name="connsiteX115" fmla="*/ 285059 w 708186"/>
                    <a:gd name="connsiteY115" fmla="*/ 1189773 h 1827841"/>
                    <a:gd name="connsiteX116" fmla="*/ 264292 w 708186"/>
                    <a:gd name="connsiteY116" fmla="*/ 1246881 h 1827841"/>
                    <a:gd name="connsiteX117" fmla="*/ 256505 w 708186"/>
                    <a:gd name="connsiteY117" fmla="*/ 1257265 h 1827841"/>
                    <a:gd name="connsiteX118" fmla="*/ 240929 w 708186"/>
                    <a:gd name="connsiteY118" fmla="*/ 1283224 h 1827841"/>
                    <a:gd name="connsiteX119" fmla="*/ 243525 w 708186"/>
                    <a:gd name="connsiteY119" fmla="*/ 1293607 h 1827841"/>
                    <a:gd name="connsiteX120" fmla="*/ 279868 w 708186"/>
                    <a:gd name="connsiteY120" fmla="*/ 1322162 h 1827841"/>
                    <a:gd name="connsiteX121" fmla="*/ 238334 w 708186"/>
                    <a:gd name="connsiteY121" fmla="*/ 1363695 h 1827841"/>
                    <a:gd name="connsiteX122" fmla="*/ 251313 w 708186"/>
                    <a:gd name="connsiteY122" fmla="*/ 1374079 h 1827841"/>
                    <a:gd name="connsiteX123" fmla="*/ 251313 w 708186"/>
                    <a:gd name="connsiteY123" fmla="*/ 1405229 h 1827841"/>
                    <a:gd name="connsiteX124" fmla="*/ 269484 w 708186"/>
                    <a:gd name="connsiteY124" fmla="*/ 1438976 h 1827841"/>
                    <a:gd name="connsiteX125" fmla="*/ 256505 w 708186"/>
                    <a:gd name="connsiteY125" fmla="*/ 1457147 h 1827841"/>
                    <a:gd name="connsiteX126" fmla="*/ 256505 w 708186"/>
                    <a:gd name="connsiteY126" fmla="*/ 1477914 h 1827841"/>
                    <a:gd name="connsiteX127" fmla="*/ 243525 w 708186"/>
                    <a:gd name="connsiteY127" fmla="*/ 1503872 h 1827841"/>
                    <a:gd name="connsiteX128" fmla="*/ 225354 w 708186"/>
                    <a:gd name="connsiteY128" fmla="*/ 1498680 h 1827841"/>
                    <a:gd name="connsiteX129" fmla="*/ 212374 w 708186"/>
                    <a:gd name="connsiteY129" fmla="*/ 1519447 h 1827841"/>
                    <a:gd name="connsiteX130" fmla="*/ 214971 w 708186"/>
                    <a:gd name="connsiteY130" fmla="*/ 1529831 h 1827841"/>
                    <a:gd name="connsiteX131" fmla="*/ 199395 w 708186"/>
                    <a:gd name="connsiteY131" fmla="*/ 1571365 h 1827841"/>
                    <a:gd name="connsiteX132" fmla="*/ 222758 w 708186"/>
                    <a:gd name="connsiteY132" fmla="*/ 1586940 h 1827841"/>
                    <a:gd name="connsiteX133" fmla="*/ 217567 w 708186"/>
                    <a:gd name="connsiteY133" fmla="*/ 1625878 h 1827841"/>
                    <a:gd name="connsiteX134" fmla="*/ 191608 w 708186"/>
                    <a:gd name="connsiteY134" fmla="*/ 1625878 h 1827841"/>
                    <a:gd name="connsiteX135" fmla="*/ 189012 w 708186"/>
                    <a:gd name="connsiteY135" fmla="*/ 1644049 h 1827841"/>
                    <a:gd name="connsiteX136" fmla="*/ 196800 w 708186"/>
                    <a:gd name="connsiteY136" fmla="*/ 1659624 h 1827841"/>
                    <a:gd name="connsiteX137" fmla="*/ 194204 w 708186"/>
                    <a:gd name="connsiteY137" fmla="*/ 1672603 h 1827841"/>
                    <a:gd name="connsiteX138" fmla="*/ 212374 w 708186"/>
                    <a:gd name="connsiteY138" fmla="*/ 1688179 h 1827841"/>
                    <a:gd name="connsiteX139" fmla="*/ 204587 w 708186"/>
                    <a:gd name="connsiteY139" fmla="*/ 1721925 h 1827841"/>
                    <a:gd name="connsiteX140" fmla="*/ 168245 w 708186"/>
                    <a:gd name="connsiteY140" fmla="*/ 1727117 h 1827841"/>
                    <a:gd name="connsiteX141" fmla="*/ 165649 w 708186"/>
                    <a:gd name="connsiteY141" fmla="*/ 1745288 h 1827841"/>
                    <a:gd name="connsiteX142" fmla="*/ 144882 w 708186"/>
                    <a:gd name="connsiteY142" fmla="*/ 1737500 h 1827841"/>
                    <a:gd name="connsiteX143" fmla="*/ 118923 w 708186"/>
                    <a:gd name="connsiteY143" fmla="*/ 1750480 h 1827841"/>
                    <a:gd name="connsiteX144" fmla="*/ 108540 w 708186"/>
                    <a:gd name="connsiteY144" fmla="*/ 1779034 h 1827841"/>
                    <a:gd name="connsiteX145" fmla="*/ 82581 w 708186"/>
                    <a:gd name="connsiteY145" fmla="*/ 1786821 h 1827841"/>
                    <a:gd name="connsiteX146" fmla="*/ 69602 w 708186"/>
                    <a:gd name="connsiteY146" fmla="*/ 1802397 h 1827841"/>
                    <a:gd name="connsiteX147" fmla="*/ 35855 w 708186"/>
                    <a:gd name="connsiteY147" fmla="*/ 1810184 h 1827841"/>
                    <a:gd name="connsiteX148" fmla="*/ 28068 w 708186"/>
                    <a:gd name="connsiteY148" fmla="*/ 1823164 h 1827841"/>
                    <a:gd name="connsiteX149" fmla="*/ 0 w 708186"/>
                    <a:gd name="connsiteY149" fmla="*/ 1827841 h 1827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</a:cxnLst>
                  <a:rect l="l" t="t" r="r" b="b"/>
                  <a:pathLst>
                    <a:path w="708186" h="1827841">
                      <a:moveTo>
                        <a:pt x="0" y="124694"/>
                      </a:moveTo>
                      <a:lnTo>
                        <a:pt x="12493" y="115949"/>
                      </a:lnTo>
                      <a:lnTo>
                        <a:pt x="54027" y="133255"/>
                      </a:lnTo>
                      <a:lnTo>
                        <a:pt x="66140" y="122871"/>
                      </a:lnTo>
                      <a:lnTo>
                        <a:pt x="81716" y="124602"/>
                      </a:lnTo>
                      <a:lnTo>
                        <a:pt x="83447" y="134985"/>
                      </a:lnTo>
                      <a:lnTo>
                        <a:pt x="92099" y="134985"/>
                      </a:lnTo>
                      <a:lnTo>
                        <a:pt x="99022" y="145369"/>
                      </a:lnTo>
                      <a:lnTo>
                        <a:pt x="107674" y="145369"/>
                      </a:lnTo>
                      <a:lnTo>
                        <a:pt x="109405" y="164405"/>
                      </a:lnTo>
                      <a:lnTo>
                        <a:pt x="99022" y="183441"/>
                      </a:lnTo>
                      <a:lnTo>
                        <a:pt x="100752" y="193825"/>
                      </a:lnTo>
                      <a:lnTo>
                        <a:pt x="88638" y="212861"/>
                      </a:lnTo>
                      <a:lnTo>
                        <a:pt x="138826" y="235359"/>
                      </a:lnTo>
                      <a:lnTo>
                        <a:pt x="150939" y="231897"/>
                      </a:lnTo>
                      <a:lnTo>
                        <a:pt x="150939" y="218053"/>
                      </a:lnTo>
                      <a:lnTo>
                        <a:pt x="173437" y="190364"/>
                      </a:lnTo>
                      <a:lnTo>
                        <a:pt x="190742" y="190364"/>
                      </a:lnTo>
                      <a:lnTo>
                        <a:pt x="214971" y="193825"/>
                      </a:lnTo>
                      <a:lnTo>
                        <a:pt x="244390" y="188633"/>
                      </a:lnTo>
                      <a:lnTo>
                        <a:pt x="261696" y="173058"/>
                      </a:lnTo>
                      <a:lnTo>
                        <a:pt x="285924" y="174788"/>
                      </a:lnTo>
                      <a:lnTo>
                        <a:pt x="294577" y="167866"/>
                      </a:lnTo>
                      <a:lnTo>
                        <a:pt x="313614" y="179980"/>
                      </a:lnTo>
                      <a:lnTo>
                        <a:pt x="318806" y="199017"/>
                      </a:lnTo>
                      <a:lnTo>
                        <a:pt x="336111" y="185172"/>
                      </a:lnTo>
                      <a:lnTo>
                        <a:pt x="330920" y="169597"/>
                      </a:lnTo>
                      <a:lnTo>
                        <a:pt x="336111" y="159213"/>
                      </a:lnTo>
                      <a:lnTo>
                        <a:pt x="330920" y="133255"/>
                      </a:lnTo>
                      <a:lnTo>
                        <a:pt x="349955" y="114218"/>
                      </a:lnTo>
                      <a:lnTo>
                        <a:pt x="362070" y="109026"/>
                      </a:lnTo>
                      <a:lnTo>
                        <a:pt x="394952" y="91721"/>
                      </a:lnTo>
                      <a:lnTo>
                        <a:pt x="398412" y="60570"/>
                      </a:lnTo>
                      <a:lnTo>
                        <a:pt x="410526" y="36342"/>
                      </a:lnTo>
                      <a:lnTo>
                        <a:pt x="514361" y="0"/>
                      </a:lnTo>
                      <a:lnTo>
                        <a:pt x="523013" y="6922"/>
                      </a:lnTo>
                      <a:lnTo>
                        <a:pt x="562817" y="10384"/>
                      </a:lnTo>
                      <a:lnTo>
                        <a:pt x="564547" y="31150"/>
                      </a:lnTo>
                      <a:lnTo>
                        <a:pt x="571470" y="43264"/>
                      </a:lnTo>
                      <a:lnTo>
                        <a:pt x="578392" y="107296"/>
                      </a:lnTo>
                      <a:lnTo>
                        <a:pt x="580123" y="117679"/>
                      </a:lnTo>
                      <a:lnTo>
                        <a:pt x="583584" y="128063"/>
                      </a:lnTo>
                      <a:lnTo>
                        <a:pt x="600890" y="128063"/>
                      </a:lnTo>
                      <a:lnTo>
                        <a:pt x="600890" y="148830"/>
                      </a:lnTo>
                      <a:lnTo>
                        <a:pt x="635502" y="173058"/>
                      </a:lnTo>
                      <a:lnTo>
                        <a:pt x="652807" y="169597"/>
                      </a:lnTo>
                      <a:lnTo>
                        <a:pt x="663191" y="188633"/>
                      </a:lnTo>
                      <a:lnTo>
                        <a:pt x="656269" y="214592"/>
                      </a:lnTo>
                      <a:lnTo>
                        <a:pt x="663191" y="231897"/>
                      </a:lnTo>
                      <a:lnTo>
                        <a:pt x="661460" y="249203"/>
                      </a:lnTo>
                      <a:lnTo>
                        <a:pt x="644155" y="257856"/>
                      </a:lnTo>
                      <a:lnTo>
                        <a:pt x="644155" y="268240"/>
                      </a:lnTo>
                      <a:lnTo>
                        <a:pt x="658000" y="273431"/>
                      </a:lnTo>
                      <a:lnTo>
                        <a:pt x="663093" y="303993"/>
                      </a:lnTo>
                      <a:lnTo>
                        <a:pt x="596044" y="324310"/>
                      </a:lnTo>
                      <a:lnTo>
                        <a:pt x="581508" y="345077"/>
                      </a:lnTo>
                      <a:lnTo>
                        <a:pt x="556587" y="338847"/>
                      </a:lnTo>
                      <a:lnTo>
                        <a:pt x="523360" y="351307"/>
                      </a:lnTo>
                      <a:lnTo>
                        <a:pt x="523360" y="372074"/>
                      </a:lnTo>
                      <a:lnTo>
                        <a:pt x="519207" y="401148"/>
                      </a:lnTo>
                      <a:lnTo>
                        <a:pt x="477673" y="409455"/>
                      </a:lnTo>
                      <a:lnTo>
                        <a:pt x="469366" y="426068"/>
                      </a:lnTo>
                      <a:lnTo>
                        <a:pt x="444446" y="453065"/>
                      </a:lnTo>
                      <a:lnTo>
                        <a:pt x="438216" y="469679"/>
                      </a:lnTo>
                      <a:lnTo>
                        <a:pt x="444446" y="492523"/>
                      </a:lnTo>
                      <a:lnTo>
                        <a:pt x="425755" y="521596"/>
                      </a:lnTo>
                      <a:lnTo>
                        <a:pt x="421602" y="619201"/>
                      </a:lnTo>
                      <a:lnTo>
                        <a:pt x="461059" y="633738"/>
                      </a:lnTo>
                      <a:lnTo>
                        <a:pt x="475596" y="652428"/>
                      </a:lnTo>
                      <a:lnTo>
                        <a:pt x="494286" y="654505"/>
                      </a:lnTo>
                      <a:lnTo>
                        <a:pt x="498440" y="639968"/>
                      </a:lnTo>
                      <a:lnTo>
                        <a:pt x="529590" y="656581"/>
                      </a:lnTo>
                      <a:lnTo>
                        <a:pt x="562817" y="635814"/>
                      </a:lnTo>
                      <a:lnTo>
                        <a:pt x="612658" y="637891"/>
                      </a:lnTo>
                      <a:lnTo>
                        <a:pt x="627195" y="658658"/>
                      </a:lnTo>
                      <a:lnTo>
                        <a:pt x="631348" y="716805"/>
                      </a:lnTo>
                      <a:lnTo>
                        <a:pt x="631348" y="760416"/>
                      </a:lnTo>
                      <a:lnTo>
                        <a:pt x="620965" y="772876"/>
                      </a:lnTo>
                      <a:lnTo>
                        <a:pt x="587738" y="789490"/>
                      </a:lnTo>
                      <a:lnTo>
                        <a:pt x="591891" y="818563"/>
                      </a:lnTo>
                      <a:lnTo>
                        <a:pt x="612658" y="839330"/>
                      </a:lnTo>
                      <a:lnTo>
                        <a:pt x="612658" y="847637"/>
                      </a:lnTo>
                      <a:lnTo>
                        <a:pt x="610581" y="868404"/>
                      </a:lnTo>
                      <a:lnTo>
                        <a:pt x="614735" y="891248"/>
                      </a:lnTo>
                      <a:lnTo>
                        <a:pt x="577354" y="899554"/>
                      </a:lnTo>
                      <a:lnTo>
                        <a:pt x="585661" y="930705"/>
                      </a:lnTo>
                      <a:lnTo>
                        <a:pt x="618888" y="932782"/>
                      </a:lnTo>
                      <a:lnTo>
                        <a:pt x="629272" y="959778"/>
                      </a:lnTo>
                      <a:lnTo>
                        <a:pt x="614735" y="978469"/>
                      </a:lnTo>
                      <a:lnTo>
                        <a:pt x="623042" y="1007542"/>
                      </a:lnTo>
                      <a:lnTo>
                        <a:pt x="618888" y="1040770"/>
                      </a:lnTo>
                      <a:lnTo>
                        <a:pt x="679631" y="1085314"/>
                      </a:lnTo>
                      <a:lnTo>
                        <a:pt x="679631" y="1106705"/>
                      </a:lnTo>
                      <a:lnTo>
                        <a:pt x="695207" y="1119684"/>
                      </a:lnTo>
                      <a:lnTo>
                        <a:pt x="708186" y="1130067"/>
                      </a:lnTo>
                      <a:lnTo>
                        <a:pt x="695207" y="1166410"/>
                      </a:lnTo>
                      <a:lnTo>
                        <a:pt x="664057" y="1166410"/>
                      </a:lnTo>
                      <a:lnTo>
                        <a:pt x="656269" y="1176793"/>
                      </a:lnTo>
                      <a:lnTo>
                        <a:pt x="653673" y="1200156"/>
                      </a:lnTo>
                      <a:lnTo>
                        <a:pt x="596563" y="1200156"/>
                      </a:lnTo>
                      <a:lnTo>
                        <a:pt x="596563" y="1166410"/>
                      </a:lnTo>
                      <a:lnTo>
                        <a:pt x="583584" y="1153430"/>
                      </a:lnTo>
                      <a:lnTo>
                        <a:pt x="568010" y="1158622"/>
                      </a:lnTo>
                      <a:lnTo>
                        <a:pt x="552434" y="1153430"/>
                      </a:lnTo>
                      <a:lnTo>
                        <a:pt x="510900" y="1156026"/>
                      </a:lnTo>
                      <a:lnTo>
                        <a:pt x="503112" y="1163813"/>
                      </a:lnTo>
                      <a:lnTo>
                        <a:pt x="497921" y="1174197"/>
                      </a:lnTo>
                      <a:lnTo>
                        <a:pt x="474557" y="1176793"/>
                      </a:lnTo>
                      <a:lnTo>
                        <a:pt x="458983" y="1163813"/>
                      </a:lnTo>
                      <a:lnTo>
                        <a:pt x="458983" y="1145643"/>
                      </a:lnTo>
                      <a:lnTo>
                        <a:pt x="456387" y="1127472"/>
                      </a:lnTo>
                      <a:lnTo>
                        <a:pt x="440811" y="1114492"/>
                      </a:lnTo>
                      <a:lnTo>
                        <a:pt x="394086" y="1104109"/>
                      </a:lnTo>
                      <a:lnTo>
                        <a:pt x="323997" y="1215731"/>
                      </a:lnTo>
                      <a:lnTo>
                        <a:pt x="305826" y="1189773"/>
                      </a:lnTo>
                      <a:lnTo>
                        <a:pt x="285059" y="1189773"/>
                      </a:lnTo>
                      <a:lnTo>
                        <a:pt x="264292" y="1246881"/>
                      </a:lnTo>
                      <a:lnTo>
                        <a:pt x="256505" y="1257265"/>
                      </a:lnTo>
                      <a:lnTo>
                        <a:pt x="240929" y="1283224"/>
                      </a:lnTo>
                      <a:lnTo>
                        <a:pt x="243525" y="1293607"/>
                      </a:lnTo>
                      <a:lnTo>
                        <a:pt x="279868" y="1322162"/>
                      </a:lnTo>
                      <a:lnTo>
                        <a:pt x="238334" y="1363695"/>
                      </a:lnTo>
                      <a:lnTo>
                        <a:pt x="251313" y="1374079"/>
                      </a:lnTo>
                      <a:lnTo>
                        <a:pt x="251313" y="1405229"/>
                      </a:lnTo>
                      <a:lnTo>
                        <a:pt x="269484" y="1438976"/>
                      </a:lnTo>
                      <a:lnTo>
                        <a:pt x="256505" y="1457147"/>
                      </a:lnTo>
                      <a:lnTo>
                        <a:pt x="256505" y="1477914"/>
                      </a:lnTo>
                      <a:lnTo>
                        <a:pt x="243525" y="1503872"/>
                      </a:lnTo>
                      <a:lnTo>
                        <a:pt x="225354" y="1498680"/>
                      </a:lnTo>
                      <a:lnTo>
                        <a:pt x="212374" y="1519447"/>
                      </a:lnTo>
                      <a:lnTo>
                        <a:pt x="214971" y="1529831"/>
                      </a:lnTo>
                      <a:lnTo>
                        <a:pt x="199395" y="1571365"/>
                      </a:lnTo>
                      <a:lnTo>
                        <a:pt x="222758" y="1586940"/>
                      </a:lnTo>
                      <a:lnTo>
                        <a:pt x="217567" y="1625878"/>
                      </a:lnTo>
                      <a:lnTo>
                        <a:pt x="191608" y="1625878"/>
                      </a:lnTo>
                      <a:lnTo>
                        <a:pt x="189012" y="1644049"/>
                      </a:lnTo>
                      <a:lnTo>
                        <a:pt x="196800" y="1659624"/>
                      </a:lnTo>
                      <a:lnTo>
                        <a:pt x="194204" y="1672603"/>
                      </a:lnTo>
                      <a:lnTo>
                        <a:pt x="212374" y="1688179"/>
                      </a:lnTo>
                      <a:lnTo>
                        <a:pt x="204587" y="1721925"/>
                      </a:lnTo>
                      <a:lnTo>
                        <a:pt x="168245" y="1727117"/>
                      </a:lnTo>
                      <a:lnTo>
                        <a:pt x="165649" y="1745288"/>
                      </a:lnTo>
                      <a:lnTo>
                        <a:pt x="144882" y="1737500"/>
                      </a:lnTo>
                      <a:lnTo>
                        <a:pt x="118923" y="1750480"/>
                      </a:lnTo>
                      <a:lnTo>
                        <a:pt x="108540" y="1779034"/>
                      </a:lnTo>
                      <a:lnTo>
                        <a:pt x="82581" y="1786821"/>
                      </a:lnTo>
                      <a:lnTo>
                        <a:pt x="69602" y="1802397"/>
                      </a:lnTo>
                      <a:lnTo>
                        <a:pt x="35855" y="1810184"/>
                      </a:lnTo>
                      <a:lnTo>
                        <a:pt x="28068" y="1823164"/>
                      </a:lnTo>
                      <a:lnTo>
                        <a:pt x="0" y="182784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0F481F87-D4A5-45AF-83C0-BFC1E579D08D}"/>
                    </a:ext>
                  </a:extLst>
                </p:cNvPr>
                <p:cNvSpPr/>
                <p:nvPr/>
              </p:nvSpPr>
              <p:spPr>
                <a:xfrm>
                  <a:off x="1410795" y="1754043"/>
                  <a:ext cx="989027" cy="539682"/>
                </a:xfrm>
                <a:custGeom>
                  <a:avLst/>
                  <a:gdLst>
                    <a:gd name="connsiteX0" fmla="*/ 1392556 w 3629028"/>
                    <a:gd name="connsiteY0" fmla="*/ 0 h 1980248"/>
                    <a:gd name="connsiteX1" fmla="*/ 1583056 w 3629028"/>
                    <a:gd name="connsiteY1" fmla="*/ 99060 h 1980248"/>
                    <a:gd name="connsiteX2" fmla="*/ 1659256 w 3629028"/>
                    <a:gd name="connsiteY2" fmla="*/ 129540 h 1980248"/>
                    <a:gd name="connsiteX3" fmla="*/ 1849756 w 3629028"/>
                    <a:gd name="connsiteY3" fmla="*/ 152400 h 1980248"/>
                    <a:gd name="connsiteX4" fmla="*/ 1956436 w 3629028"/>
                    <a:gd name="connsiteY4" fmla="*/ 106680 h 1980248"/>
                    <a:gd name="connsiteX5" fmla="*/ 2085976 w 3629028"/>
                    <a:gd name="connsiteY5" fmla="*/ 190500 h 1980248"/>
                    <a:gd name="connsiteX6" fmla="*/ 2276476 w 3629028"/>
                    <a:gd name="connsiteY6" fmla="*/ 342900 h 1980248"/>
                    <a:gd name="connsiteX7" fmla="*/ 2383156 w 3629028"/>
                    <a:gd name="connsiteY7" fmla="*/ 342900 h 1980248"/>
                    <a:gd name="connsiteX8" fmla="*/ 2413636 w 3629028"/>
                    <a:gd name="connsiteY8" fmla="*/ 320040 h 1980248"/>
                    <a:gd name="connsiteX9" fmla="*/ 2474596 w 3629028"/>
                    <a:gd name="connsiteY9" fmla="*/ 327660 h 1980248"/>
                    <a:gd name="connsiteX10" fmla="*/ 2680336 w 3629028"/>
                    <a:gd name="connsiteY10" fmla="*/ 274320 h 1980248"/>
                    <a:gd name="connsiteX11" fmla="*/ 2726056 w 3629028"/>
                    <a:gd name="connsiteY11" fmla="*/ 289560 h 1980248"/>
                    <a:gd name="connsiteX12" fmla="*/ 2794636 w 3629028"/>
                    <a:gd name="connsiteY12" fmla="*/ 335280 h 1980248"/>
                    <a:gd name="connsiteX13" fmla="*/ 2855596 w 3629028"/>
                    <a:gd name="connsiteY13" fmla="*/ 312420 h 1980248"/>
                    <a:gd name="connsiteX14" fmla="*/ 2903552 w 3629028"/>
                    <a:gd name="connsiteY14" fmla="*/ 254368 h 1980248"/>
                    <a:gd name="connsiteX15" fmla="*/ 2898776 w 3629028"/>
                    <a:gd name="connsiteY15" fmla="*/ 251460 h 1980248"/>
                    <a:gd name="connsiteX16" fmla="*/ 2986516 w 3629028"/>
                    <a:gd name="connsiteY16" fmla="*/ 304866 h 1980248"/>
                    <a:gd name="connsiteX17" fmla="*/ 2969896 w 3629028"/>
                    <a:gd name="connsiteY17" fmla="*/ 312420 h 1980248"/>
                    <a:gd name="connsiteX18" fmla="*/ 3038476 w 3629028"/>
                    <a:gd name="connsiteY18" fmla="*/ 495300 h 1980248"/>
                    <a:gd name="connsiteX19" fmla="*/ 3107056 w 3629028"/>
                    <a:gd name="connsiteY19" fmla="*/ 632460 h 1980248"/>
                    <a:gd name="connsiteX20" fmla="*/ 3107056 w 3629028"/>
                    <a:gd name="connsiteY20" fmla="*/ 708660 h 1980248"/>
                    <a:gd name="connsiteX21" fmla="*/ 3253268 w 3629028"/>
                    <a:gd name="connsiteY21" fmla="*/ 752524 h 1980248"/>
                    <a:gd name="connsiteX22" fmla="*/ 3314700 w 3629028"/>
                    <a:gd name="connsiteY22" fmla="*/ 880110 h 1980248"/>
                    <a:gd name="connsiteX23" fmla="*/ 3386140 w 3629028"/>
                    <a:gd name="connsiteY23" fmla="*/ 918210 h 1980248"/>
                    <a:gd name="connsiteX24" fmla="*/ 3381376 w 3629028"/>
                    <a:gd name="connsiteY24" fmla="*/ 1099184 h 1980248"/>
                    <a:gd name="connsiteX25" fmla="*/ 3467100 w 3629028"/>
                    <a:gd name="connsiteY25" fmla="*/ 1284924 h 1980248"/>
                    <a:gd name="connsiteX26" fmla="*/ 3538540 w 3629028"/>
                    <a:gd name="connsiteY26" fmla="*/ 1342072 h 1980248"/>
                    <a:gd name="connsiteX27" fmla="*/ 3629028 w 3629028"/>
                    <a:gd name="connsiteY27" fmla="*/ 1508760 h 1980248"/>
                    <a:gd name="connsiteX28" fmla="*/ 3600452 w 3629028"/>
                    <a:gd name="connsiteY28" fmla="*/ 1889760 h 1980248"/>
                    <a:gd name="connsiteX29" fmla="*/ 3500440 w 3629028"/>
                    <a:gd name="connsiteY29" fmla="*/ 1827848 h 1980248"/>
                    <a:gd name="connsiteX30" fmla="*/ 3414716 w 3629028"/>
                    <a:gd name="connsiteY30" fmla="*/ 1827848 h 1980248"/>
                    <a:gd name="connsiteX31" fmla="*/ 3395664 w 3629028"/>
                    <a:gd name="connsiteY31" fmla="*/ 1780224 h 1980248"/>
                    <a:gd name="connsiteX32" fmla="*/ 3300412 w 3629028"/>
                    <a:gd name="connsiteY32" fmla="*/ 1794510 h 1980248"/>
                    <a:gd name="connsiteX33" fmla="*/ 3233740 w 3629028"/>
                    <a:gd name="connsiteY33" fmla="*/ 1746884 h 1980248"/>
                    <a:gd name="connsiteX34" fmla="*/ 3186116 w 3629028"/>
                    <a:gd name="connsiteY34" fmla="*/ 1770698 h 1980248"/>
                    <a:gd name="connsiteX35" fmla="*/ 3205164 w 3629028"/>
                    <a:gd name="connsiteY35" fmla="*/ 1846898 h 1980248"/>
                    <a:gd name="connsiteX36" fmla="*/ 3157540 w 3629028"/>
                    <a:gd name="connsiteY36" fmla="*/ 1870710 h 1980248"/>
                    <a:gd name="connsiteX37" fmla="*/ 3024188 w 3629028"/>
                    <a:gd name="connsiteY37" fmla="*/ 1818324 h 1980248"/>
                    <a:gd name="connsiteX38" fmla="*/ 2857500 w 3629028"/>
                    <a:gd name="connsiteY38" fmla="*/ 1818324 h 1980248"/>
                    <a:gd name="connsiteX39" fmla="*/ 2795588 w 3629028"/>
                    <a:gd name="connsiteY39" fmla="*/ 1870710 h 1980248"/>
                    <a:gd name="connsiteX40" fmla="*/ 2781300 w 3629028"/>
                    <a:gd name="connsiteY40" fmla="*/ 1927860 h 1980248"/>
                    <a:gd name="connsiteX41" fmla="*/ 2728916 w 3629028"/>
                    <a:gd name="connsiteY41" fmla="*/ 1923098 h 1980248"/>
                    <a:gd name="connsiteX42" fmla="*/ 2690812 w 3629028"/>
                    <a:gd name="connsiteY42" fmla="*/ 1894524 h 1980248"/>
                    <a:gd name="connsiteX43" fmla="*/ 2576516 w 3629028"/>
                    <a:gd name="connsiteY43" fmla="*/ 1980248 h 1980248"/>
                    <a:gd name="connsiteX44" fmla="*/ 2533652 w 3629028"/>
                    <a:gd name="connsiteY44" fmla="*/ 1908810 h 1980248"/>
                    <a:gd name="connsiteX45" fmla="*/ 2524124 w 3629028"/>
                    <a:gd name="connsiteY45" fmla="*/ 1799272 h 1980248"/>
                    <a:gd name="connsiteX46" fmla="*/ 2443164 w 3629028"/>
                    <a:gd name="connsiteY46" fmla="*/ 1870710 h 1980248"/>
                    <a:gd name="connsiteX47" fmla="*/ 2200276 w 3629028"/>
                    <a:gd name="connsiteY47" fmla="*/ 1932624 h 1980248"/>
                    <a:gd name="connsiteX48" fmla="*/ 2114552 w 3629028"/>
                    <a:gd name="connsiteY48" fmla="*/ 1923098 h 1980248"/>
                    <a:gd name="connsiteX49" fmla="*/ 2066924 w 3629028"/>
                    <a:gd name="connsiteY49" fmla="*/ 1942148 h 1980248"/>
                    <a:gd name="connsiteX50" fmla="*/ 1985964 w 3629028"/>
                    <a:gd name="connsiteY50" fmla="*/ 1842136 h 1980248"/>
                    <a:gd name="connsiteX51" fmla="*/ 1885952 w 3629028"/>
                    <a:gd name="connsiteY51" fmla="*/ 1837372 h 1980248"/>
                    <a:gd name="connsiteX52" fmla="*/ 1833564 w 3629028"/>
                    <a:gd name="connsiteY52" fmla="*/ 1775460 h 1980248"/>
                    <a:gd name="connsiteX53" fmla="*/ 1828800 w 3629028"/>
                    <a:gd name="connsiteY53" fmla="*/ 1737360 h 1980248"/>
                    <a:gd name="connsiteX54" fmla="*/ 1743076 w 3629028"/>
                    <a:gd name="connsiteY54" fmla="*/ 1656398 h 1980248"/>
                    <a:gd name="connsiteX55" fmla="*/ 1647828 w 3629028"/>
                    <a:gd name="connsiteY55" fmla="*/ 1680210 h 1980248"/>
                    <a:gd name="connsiteX56" fmla="*/ 1533524 w 3629028"/>
                    <a:gd name="connsiteY56" fmla="*/ 1646872 h 1980248"/>
                    <a:gd name="connsiteX57" fmla="*/ 1452564 w 3629028"/>
                    <a:gd name="connsiteY57" fmla="*/ 1651636 h 1980248"/>
                    <a:gd name="connsiteX58" fmla="*/ 1309688 w 3629028"/>
                    <a:gd name="connsiteY58" fmla="*/ 1570672 h 1980248"/>
                    <a:gd name="connsiteX59" fmla="*/ 1219200 w 3629028"/>
                    <a:gd name="connsiteY59" fmla="*/ 1570672 h 1980248"/>
                    <a:gd name="connsiteX60" fmla="*/ 1162052 w 3629028"/>
                    <a:gd name="connsiteY60" fmla="*/ 1527810 h 1980248"/>
                    <a:gd name="connsiteX61" fmla="*/ 1090612 w 3629028"/>
                    <a:gd name="connsiteY61" fmla="*/ 1556384 h 1980248"/>
                    <a:gd name="connsiteX62" fmla="*/ 976316 w 3629028"/>
                    <a:gd name="connsiteY62" fmla="*/ 1446848 h 1980248"/>
                    <a:gd name="connsiteX63" fmla="*/ 919164 w 3629028"/>
                    <a:gd name="connsiteY63" fmla="*/ 1456372 h 1980248"/>
                    <a:gd name="connsiteX64" fmla="*/ 904876 w 3629028"/>
                    <a:gd name="connsiteY64" fmla="*/ 1489710 h 1980248"/>
                    <a:gd name="connsiteX65" fmla="*/ 795340 w 3629028"/>
                    <a:gd name="connsiteY65" fmla="*/ 1489710 h 1980248"/>
                    <a:gd name="connsiteX66" fmla="*/ 704852 w 3629028"/>
                    <a:gd name="connsiteY66" fmla="*/ 1575436 h 1980248"/>
                    <a:gd name="connsiteX67" fmla="*/ 704852 w 3629028"/>
                    <a:gd name="connsiteY67" fmla="*/ 1613536 h 1980248"/>
                    <a:gd name="connsiteX68" fmla="*/ 666752 w 3629028"/>
                    <a:gd name="connsiteY68" fmla="*/ 1627824 h 1980248"/>
                    <a:gd name="connsiteX69" fmla="*/ 628652 w 3629028"/>
                    <a:gd name="connsiteY69" fmla="*/ 1604010 h 1980248"/>
                    <a:gd name="connsiteX70" fmla="*/ 561976 w 3629028"/>
                    <a:gd name="connsiteY70" fmla="*/ 1656398 h 1980248"/>
                    <a:gd name="connsiteX71" fmla="*/ 433388 w 3629028"/>
                    <a:gd name="connsiteY71" fmla="*/ 1565910 h 1980248"/>
                    <a:gd name="connsiteX72" fmla="*/ 319088 w 3629028"/>
                    <a:gd name="connsiteY72" fmla="*/ 1565910 h 1980248"/>
                    <a:gd name="connsiteX73" fmla="*/ 252412 w 3629028"/>
                    <a:gd name="connsiteY73" fmla="*/ 1527810 h 1980248"/>
                    <a:gd name="connsiteX74" fmla="*/ 247652 w 3629028"/>
                    <a:gd name="connsiteY74" fmla="*/ 1480184 h 1980248"/>
                    <a:gd name="connsiteX75" fmla="*/ 214316 w 3629028"/>
                    <a:gd name="connsiteY75" fmla="*/ 1437324 h 1980248"/>
                    <a:gd name="connsiteX76" fmla="*/ 66676 w 3629028"/>
                    <a:gd name="connsiteY76" fmla="*/ 1418272 h 1980248"/>
                    <a:gd name="connsiteX77" fmla="*/ 57556 w 3629028"/>
                    <a:gd name="connsiteY77" fmla="*/ 1412376 h 1980248"/>
                    <a:gd name="connsiteX78" fmla="*/ 104776 w 3629028"/>
                    <a:gd name="connsiteY78" fmla="*/ 1280160 h 1980248"/>
                    <a:gd name="connsiteX79" fmla="*/ 57152 w 3629028"/>
                    <a:gd name="connsiteY79" fmla="*/ 1242060 h 1980248"/>
                    <a:gd name="connsiteX80" fmla="*/ 0 w 3629028"/>
                    <a:gd name="connsiteY80" fmla="*/ 1194436 h 1980248"/>
                    <a:gd name="connsiteX81" fmla="*/ 0 w 3629028"/>
                    <a:gd name="connsiteY81" fmla="*/ 1115948 h 1980248"/>
                    <a:gd name="connsiteX82" fmla="*/ 5716 w 3629028"/>
                    <a:gd name="connsiteY82" fmla="*/ 1120140 h 1980248"/>
                    <a:gd name="connsiteX83" fmla="*/ 97156 w 3629028"/>
                    <a:gd name="connsiteY83" fmla="*/ 1043940 h 1980248"/>
                    <a:gd name="connsiteX84" fmla="*/ 127636 w 3629028"/>
                    <a:gd name="connsiteY84" fmla="*/ 937260 h 1980248"/>
                    <a:gd name="connsiteX85" fmla="*/ 173356 w 3629028"/>
                    <a:gd name="connsiteY85" fmla="*/ 899160 h 1980248"/>
                    <a:gd name="connsiteX86" fmla="*/ 234316 w 3629028"/>
                    <a:gd name="connsiteY86" fmla="*/ 922020 h 1980248"/>
                    <a:gd name="connsiteX87" fmla="*/ 356236 w 3629028"/>
                    <a:gd name="connsiteY87" fmla="*/ 922020 h 1980248"/>
                    <a:gd name="connsiteX88" fmla="*/ 371476 w 3629028"/>
                    <a:gd name="connsiteY88" fmla="*/ 845820 h 1980248"/>
                    <a:gd name="connsiteX89" fmla="*/ 440056 w 3629028"/>
                    <a:gd name="connsiteY89" fmla="*/ 777240 h 1980248"/>
                    <a:gd name="connsiteX90" fmla="*/ 600076 w 3629028"/>
                    <a:gd name="connsiteY90" fmla="*/ 708660 h 1980248"/>
                    <a:gd name="connsiteX91" fmla="*/ 676276 w 3629028"/>
                    <a:gd name="connsiteY91" fmla="*/ 731520 h 1980248"/>
                    <a:gd name="connsiteX92" fmla="*/ 737236 w 3629028"/>
                    <a:gd name="connsiteY92" fmla="*/ 662940 h 1980248"/>
                    <a:gd name="connsiteX93" fmla="*/ 760096 w 3629028"/>
                    <a:gd name="connsiteY93" fmla="*/ 586740 h 1980248"/>
                    <a:gd name="connsiteX94" fmla="*/ 813436 w 3629028"/>
                    <a:gd name="connsiteY94" fmla="*/ 609600 h 1980248"/>
                    <a:gd name="connsiteX95" fmla="*/ 935356 w 3629028"/>
                    <a:gd name="connsiteY95" fmla="*/ 556260 h 1980248"/>
                    <a:gd name="connsiteX96" fmla="*/ 1003936 w 3629028"/>
                    <a:gd name="connsiteY96" fmla="*/ 556260 h 1980248"/>
                    <a:gd name="connsiteX97" fmla="*/ 1011556 w 3629028"/>
                    <a:gd name="connsiteY97" fmla="*/ 495300 h 1980248"/>
                    <a:gd name="connsiteX98" fmla="*/ 1057276 w 3629028"/>
                    <a:gd name="connsiteY98" fmla="*/ 495300 h 1980248"/>
                    <a:gd name="connsiteX99" fmla="*/ 1057276 w 3629028"/>
                    <a:gd name="connsiteY99" fmla="*/ 342900 h 1980248"/>
                    <a:gd name="connsiteX100" fmla="*/ 1270636 w 3629028"/>
                    <a:gd name="connsiteY100" fmla="*/ 7620 h 198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629028" h="1980248">
                      <a:moveTo>
                        <a:pt x="1392556" y="0"/>
                      </a:moveTo>
                      <a:lnTo>
                        <a:pt x="1583056" y="99060"/>
                      </a:lnTo>
                      <a:lnTo>
                        <a:pt x="1659256" y="129540"/>
                      </a:lnTo>
                      <a:lnTo>
                        <a:pt x="1849756" y="152400"/>
                      </a:lnTo>
                      <a:lnTo>
                        <a:pt x="1956436" y="106680"/>
                      </a:lnTo>
                      <a:lnTo>
                        <a:pt x="2085976" y="190500"/>
                      </a:lnTo>
                      <a:lnTo>
                        <a:pt x="2276476" y="342900"/>
                      </a:lnTo>
                      <a:lnTo>
                        <a:pt x="2383156" y="342900"/>
                      </a:lnTo>
                      <a:lnTo>
                        <a:pt x="2413636" y="320040"/>
                      </a:lnTo>
                      <a:lnTo>
                        <a:pt x="2474596" y="327660"/>
                      </a:lnTo>
                      <a:lnTo>
                        <a:pt x="2680336" y="274320"/>
                      </a:lnTo>
                      <a:lnTo>
                        <a:pt x="2726056" y="289560"/>
                      </a:lnTo>
                      <a:lnTo>
                        <a:pt x="2794636" y="335280"/>
                      </a:lnTo>
                      <a:lnTo>
                        <a:pt x="2855596" y="312420"/>
                      </a:lnTo>
                      <a:lnTo>
                        <a:pt x="2903552" y="254368"/>
                      </a:lnTo>
                      <a:lnTo>
                        <a:pt x="2898776" y="251460"/>
                      </a:lnTo>
                      <a:lnTo>
                        <a:pt x="2986516" y="304866"/>
                      </a:lnTo>
                      <a:lnTo>
                        <a:pt x="2969896" y="312420"/>
                      </a:lnTo>
                      <a:lnTo>
                        <a:pt x="3038476" y="495300"/>
                      </a:lnTo>
                      <a:lnTo>
                        <a:pt x="3107056" y="632460"/>
                      </a:lnTo>
                      <a:lnTo>
                        <a:pt x="3107056" y="708660"/>
                      </a:lnTo>
                      <a:lnTo>
                        <a:pt x="3253268" y="752524"/>
                      </a:lnTo>
                      <a:lnTo>
                        <a:pt x="3314700" y="880110"/>
                      </a:lnTo>
                      <a:lnTo>
                        <a:pt x="3386140" y="918210"/>
                      </a:lnTo>
                      <a:lnTo>
                        <a:pt x="3381376" y="1099184"/>
                      </a:lnTo>
                      <a:lnTo>
                        <a:pt x="3467100" y="1284924"/>
                      </a:lnTo>
                      <a:lnTo>
                        <a:pt x="3538540" y="1342072"/>
                      </a:lnTo>
                      <a:lnTo>
                        <a:pt x="3629028" y="1508760"/>
                      </a:lnTo>
                      <a:lnTo>
                        <a:pt x="3600452" y="1889760"/>
                      </a:lnTo>
                      <a:lnTo>
                        <a:pt x="3500440" y="1827848"/>
                      </a:lnTo>
                      <a:lnTo>
                        <a:pt x="3414716" y="1827848"/>
                      </a:lnTo>
                      <a:lnTo>
                        <a:pt x="3395664" y="1780224"/>
                      </a:lnTo>
                      <a:lnTo>
                        <a:pt x="3300412" y="1794510"/>
                      </a:lnTo>
                      <a:lnTo>
                        <a:pt x="3233740" y="1746884"/>
                      </a:lnTo>
                      <a:lnTo>
                        <a:pt x="3186116" y="1770698"/>
                      </a:lnTo>
                      <a:lnTo>
                        <a:pt x="3205164" y="1846898"/>
                      </a:lnTo>
                      <a:lnTo>
                        <a:pt x="3157540" y="1870710"/>
                      </a:lnTo>
                      <a:lnTo>
                        <a:pt x="3024188" y="1818324"/>
                      </a:lnTo>
                      <a:lnTo>
                        <a:pt x="2857500" y="1818324"/>
                      </a:lnTo>
                      <a:lnTo>
                        <a:pt x="2795588" y="1870710"/>
                      </a:lnTo>
                      <a:lnTo>
                        <a:pt x="2781300" y="1927860"/>
                      </a:lnTo>
                      <a:lnTo>
                        <a:pt x="2728916" y="1923098"/>
                      </a:lnTo>
                      <a:lnTo>
                        <a:pt x="2690812" y="1894524"/>
                      </a:lnTo>
                      <a:lnTo>
                        <a:pt x="2576516" y="1980248"/>
                      </a:lnTo>
                      <a:lnTo>
                        <a:pt x="2533652" y="1908810"/>
                      </a:lnTo>
                      <a:lnTo>
                        <a:pt x="2524124" y="1799272"/>
                      </a:lnTo>
                      <a:lnTo>
                        <a:pt x="2443164" y="1870710"/>
                      </a:lnTo>
                      <a:lnTo>
                        <a:pt x="2200276" y="1932624"/>
                      </a:lnTo>
                      <a:lnTo>
                        <a:pt x="2114552" y="1923098"/>
                      </a:lnTo>
                      <a:lnTo>
                        <a:pt x="2066924" y="1942148"/>
                      </a:lnTo>
                      <a:lnTo>
                        <a:pt x="1985964" y="1842136"/>
                      </a:lnTo>
                      <a:lnTo>
                        <a:pt x="1885952" y="1837372"/>
                      </a:lnTo>
                      <a:lnTo>
                        <a:pt x="1833564" y="1775460"/>
                      </a:lnTo>
                      <a:lnTo>
                        <a:pt x="1828800" y="1737360"/>
                      </a:lnTo>
                      <a:lnTo>
                        <a:pt x="1743076" y="1656398"/>
                      </a:lnTo>
                      <a:lnTo>
                        <a:pt x="1647828" y="1680210"/>
                      </a:lnTo>
                      <a:lnTo>
                        <a:pt x="1533524" y="1646872"/>
                      </a:lnTo>
                      <a:lnTo>
                        <a:pt x="1452564" y="1651636"/>
                      </a:lnTo>
                      <a:lnTo>
                        <a:pt x="1309688" y="1570672"/>
                      </a:lnTo>
                      <a:lnTo>
                        <a:pt x="1219200" y="1570672"/>
                      </a:lnTo>
                      <a:lnTo>
                        <a:pt x="1162052" y="1527810"/>
                      </a:lnTo>
                      <a:lnTo>
                        <a:pt x="1090612" y="1556384"/>
                      </a:lnTo>
                      <a:lnTo>
                        <a:pt x="976316" y="1446848"/>
                      </a:lnTo>
                      <a:lnTo>
                        <a:pt x="919164" y="1456372"/>
                      </a:lnTo>
                      <a:lnTo>
                        <a:pt x="904876" y="1489710"/>
                      </a:lnTo>
                      <a:lnTo>
                        <a:pt x="795340" y="1489710"/>
                      </a:lnTo>
                      <a:lnTo>
                        <a:pt x="704852" y="1575436"/>
                      </a:lnTo>
                      <a:lnTo>
                        <a:pt x="704852" y="1613536"/>
                      </a:lnTo>
                      <a:lnTo>
                        <a:pt x="666752" y="1627824"/>
                      </a:lnTo>
                      <a:lnTo>
                        <a:pt x="628652" y="1604010"/>
                      </a:lnTo>
                      <a:lnTo>
                        <a:pt x="561976" y="1656398"/>
                      </a:lnTo>
                      <a:lnTo>
                        <a:pt x="433388" y="1565910"/>
                      </a:lnTo>
                      <a:lnTo>
                        <a:pt x="319088" y="1565910"/>
                      </a:lnTo>
                      <a:lnTo>
                        <a:pt x="252412" y="1527810"/>
                      </a:lnTo>
                      <a:lnTo>
                        <a:pt x="247652" y="1480184"/>
                      </a:lnTo>
                      <a:lnTo>
                        <a:pt x="214316" y="1437324"/>
                      </a:lnTo>
                      <a:lnTo>
                        <a:pt x="66676" y="1418272"/>
                      </a:lnTo>
                      <a:lnTo>
                        <a:pt x="57556" y="1412376"/>
                      </a:lnTo>
                      <a:lnTo>
                        <a:pt x="104776" y="1280160"/>
                      </a:lnTo>
                      <a:lnTo>
                        <a:pt x="57152" y="1242060"/>
                      </a:lnTo>
                      <a:lnTo>
                        <a:pt x="0" y="1194436"/>
                      </a:lnTo>
                      <a:lnTo>
                        <a:pt x="0" y="1115948"/>
                      </a:lnTo>
                      <a:lnTo>
                        <a:pt x="5716" y="1120140"/>
                      </a:lnTo>
                      <a:lnTo>
                        <a:pt x="97156" y="1043940"/>
                      </a:lnTo>
                      <a:lnTo>
                        <a:pt x="127636" y="937260"/>
                      </a:lnTo>
                      <a:lnTo>
                        <a:pt x="173356" y="899160"/>
                      </a:lnTo>
                      <a:lnTo>
                        <a:pt x="234316" y="922020"/>
                      </a:lnTo>
                      <a:lnTo>
                        <a:pt x="356236" y="922020"/>
                      </a:lnTo>
                      <a:lnTo>
                        <a:pt x="371476" y="845820"/>
                      </a:lnTo>
                      <a:lnTo>
                        <a:pt x="440056" y="777240"/>
                      </a:lnTo>
                      <a:lnTo>
                        <a:pt x="600076" y="708660"/>
                      </a:lnTo>
                      <a:lnTo>
                        <a:pt x="676276" y="731520"/>
                      </a:lnTo>
                      <a:lnTo>
                        <a:pt x="737236" y="662940"/>
                      </a:lnTo>
                      <a:lnTo>
                        <a:pt x="760096" y="586740"/>
                      </a:lnTo>
                      <a:lnTo>
                        <a:pt x="813436" y="609600"/>
                      </a:lnTo>
                      <a:lnTo>
                        <a:pt x="935356" y="556260"/>
                      </a:lnTo>
                      <a:lnTo>
                        <a:pt x="1003936" y="556260"/>
                      </a:lnTo>
                      <a:lnTo>
                        <a:pt x="1011556" y="495300"/>
                      </a:lnTo>
                      <a:lnTo>
                        <a:pt x="1057276" y="495300"/>
                      </a:lnTo>
                      <a:lnTo>
                        <a:pt x="1057276" y="342900"/>
                      </a:lnTo>
                      <a:lnTo>
                        <a:pt x="1270636" y="76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69DD35DD-9087-100D-FB7C-D2E05DA82744}"/>
                    </a:ext>
                  </a:extLst>
                </p:cNvPr>
                <p:cNvSpPr/>
                <p:nvPr/>
              </p:nvSpPr>
              <p:spPr>
                <a:xfrm>
                  <a:off x="731163" y="2410969"/>
                  <a:ext cx="1042188" cy="1067766"/>
                </a:xfrm>
                <a:custGeom>
                  <a:avLst/>
                  <a:gdLst>
                    <a:gd name="connsiteX0" fmla="*/ 272080 w 1042188"/>
                    <a:gd name="connsiteY0" fmla="*/ 0 h 1067766"/>
                    <a:gd name="connsiteX1" fmla="*/ 289386 w 1042188"/>
                    <a:gd name="connsiteY1" fmla="*/ 48456 h 1067766"/>
                    <a:gd name="connsiteX2" fmla="*/ 285925 w 1042188"/>
                    <a:gd name="connsiteY2" fmla="*/ 64031 h 1067766"/>
                    <a:gd name="connsiteX3" fmla="*/ 289386 w 1042188"/>
                    <a:gd name="connsiteY3" fmla="*/ 81337 h 1067766"/>
                    <a:gd name="connsiteX4" fmla="*/ 308422 w 1042188"/>
                    <a:gd name="connsiteY4" fmla="*/ 96912 h 1067766"/>
                    <a:gd name="connsiteX5" fmla="*/ 310153 w 1042188"/>
                    <a:gd name="connsiteY5" fmla="*/ 124602 h 1067766"/>
                    <a:gd name="connsiteX6" fmla="*/ 306692 w 1042188"/>
                    <a:gd name="connsiteY6" fmla="*/ 136716 h 1067766"/>
                    <a:gd name="connsiteX7" fmla="*/ 303231 w 1042188"/>
                    <a:gd name="connsiteY7" fmla="*/ 171327 h 1067766"/>
                    <a:gd name="connsiteX8" fmla="*/ 292847 w 1042188"/>
                    <a:gd name="connsiteY8" fmla="*/ 188633 h 1067766"/>
                    <a:gd name="connsiteX9" fmla="*/ 303231 w 1042188"/>
                    <a:gd name="connsiteY9" fmla="*/ 216322 h 1067766"/>
                    <a:gd name="connsiteX10" fmla="*/ 298039 w 1042188"/>
                    <a:gd name="connsiteY10" fmla="*/ 250934 h 1067766"/>
                    <a:gd name="connsiteX11" fmla="*/ 275541 w 1042188"/>
                    <a:gd name="connsiteY11" fmla="*/ 269970 h 1067766"/>
                    <a:gd name="connsiteX12" fmla="*/ 304962 w 1042188"/>
                    <a:gd name="connsiteY12" fmla="*/ 289006 h 1067766"/>
                    <a:gd name="connsiteX13" fmla="*/ 306692 w 1042188"/>
                    <a:gd name="connsiteY13" fmla="*/ 330540 h 1067766"/>
                    <a:gd name="connsiteX14" fmla="*/ 329189 w 1042188"/>
                    <a:gd name="connsiteY14" fmla="*/ 346116 h 1067766"/>
                    <a:gd name="connsiteX15" fmla="*/ 358609 w 1042188"/>
                    <a:gd name="connsiteY15" fmla="*/ 318426 h 1067766"/>
                    <a:gd name="connsiteX16" fmla="*/ 400143 w 1042188"/>
                    <a:gd name="connsiteY16" fmla="*/ 347846 h 1067766"/>
                    <a:gd name="connsiteX17" fmla="*/ 386298 w 1042188"/>
                    <a:gd name="connsiteY17" fmla="*/ 385919 h 1067766"/>
                    <a:gd name="connsiteX18" fmla="*/ 412257 w 1042188"/>
                    <a:gd name="connsiteY18" fmla="*/ 420530 h 1067766"/>
                    <a:gd name="connsiteX19" fmla="*/ 413988 w 1042188"/>
                    <a:gd name="connsiteY19" fmla="*/ 444758 h 1067766"/>
                    <a:gd name="connsiteX20" fmla="*/ 434755 w 1042188"/>
                    <a:gd name="connsiteY20" fmla="*/ 449950 h 1067766"/>
                    <a:gd name="connsiteX21" fmla="*/ 439946 w 1042188"/>
                    <a:gd name="connsiteY21" fmla="*/ 472448 h 1067766"/>
                    <a:gd name="connsiteX22" fmla="*/ 498787 w 1042188"/>
                    <a:gd name="connsiteY22" fmla="*/ 479370 h 1067766"/>
                    <a:gd name="connsiteX23" fmla="*/ 531667 w 1042188"/>
                    <a:gd name="connsiteY23" fmla="*/ 446489 h 1067766"/>
                    <a:gd name="connsiteX24" fmla="*/ 526476 w 1042188"/>
                    <a:gd name="connsiteY24" fmla="*/ 418800 h 1067766"/>
                    <a:gd name="connsiteX25" fmla="*/ 517823 w 1042188"/>
                    <a:gd name="connsiteY25" fmla="*/ 399763 h 1067766"/>
                    <a:gd name="connsiteX26" fmla="*/ 521284 w 1042188"/>
                    <a:gd name="connsiteY26" fmla="*/ 353038 h 1067766"/>
                    <a:gd name="connsiteX27" fmla="*/ 512631 w 1042188"/>
                    <a:gd name="connsiteY27" fmla="*/ 330540 h 1067766"/>
                    <a:gd name="connsiteX28" fmla="*/ 535128 w 1042188"/>
                    <a:gd name="connsiteY28" fmla="*/ 313235 h 1067766"/>
                    <a:gd name="connsiteX29" fmla="*/ 538590 w 1042188"/>
                    <a:gd name="connsiteY29" fmla="*/ 231897 h 1067766"/>
                    <a:gd name="connsiteX30" fmla="*/ 571470 w 1042188"/>
                    <a:gd name="connsiteY30" fmla="*/ 202478 h 1067766"/>
                    <a:gd name="connsiteX31" fmla="*/ 595699 w 1042188"/>
                    <a:gd name="connsiteY31" fmla="*/ 221514 h 1067766"/>
                    <a:gd name="connsiteX32" fmla="*/ 599159 w 1042188"/>
                    <a:gd name="connsiteY32" fmla="*/ 249203 h 1067766"/>
                    <a:gd name="connsiteX33" fmla="*/ 647616 w 1042188"/>
                    <a:gd name="connsiteY33" fmla="*/ 257856 h 1067766"/>
                    <a:gd name="connsiteX34" fmla="*/ 656269 w 1042188"/>
                    <a:gd name="connsiteY34" fmla="*/ 282084 h 1067766"/>
                    <a:gd name="connsiteX35" fmla="*/ 704725 w 1042188"/>
                    <a:gd name="connsiteY35" fmla="*/ 280354 h 1067766"/>
                    <a:gd name="connsiteX36" fmla="*/ 741068 w 1042188"/>
                    <a:gd name="connsiteY36" fmla="*/ 266509 h 1067766"/>
                    <a:gd name="connsiteX37" fmla="*/ 780871 w 1042188"/>
                    <a:gd name="connsiteY37" fmla="*/ 269970 h 1067766"/>
                    <a:gd name="connsiteX38" fmla="*/ 805099 w 1042188"/>
                    <a:gd name="connsiteY38" fmla="*/ 256126 h 1067766"/>
                    <a:gd name="connsiteX39" fmla="*/ 822405 w 1042188"/>
                    <a:gd name="connsiteY39" fmla="*/ 268240 h 1067766"/>
                    <a:gd name="connsiteX40" fmla="*/ 858748 w 1042188"/>
                    <a:gd name="connsiteY40" fmla="*/ 247473 h 1067766"/>
                    <a:gd name="connsiteX41" fmla="*/ 919317 w 1042188"/>
                    <a:gd name="connsiteY41" fmla="*/ 252664 h 1067766"/>
                    <a:gd name="connsiteX42" fmla="*/ 931431 w 1042188"/>
                    <a:gd name="connsiteY42" fmla="*/ 323618 h 1067766"/>
                    <a:gd name="connsiteX43" fmla="*/ 919317 w 1042188"/>
                    <a:gd name="connsiteY43" fmla="*/ 356499 h 1067766"/>
                    <a:gd name="connsiteX44" fmla="*/ 896819 w 1042188"/>
                    <a:gd name="connsiteY44" fmla="*/ 394572 h 1067766"/>
                    <a:gd name="connsiteX45" fmla="*/ 902012 w 1042188"/>
                    <a:gd name="connsiteY45" fmla="*/ 415339 h 1067766"/>
                    <a:gd name="connsiteX46" fmla="*/ 903742 w 1042188"/>
                    <a:gd name="connsiteY46" fmla="*/ 444758 h 1067766"/>
                    <a:gd name="connsiteX47" fmla="*/ 927971 w 1042188"/>
                    <a:gd name="connsiteY47" fmla="*/ 468987 h 1067766"/>
                    <a:gd name="connsiteX48" fmla="*/ 938353 w 1042188"/>
                    <a:gd name="connsiteY48" fmla="*/ 472448 h 1067766"/>
                    <a:gd name="connsiteX49" fmla="*/ 952198 w 1042188"/>
                    <a:gd name="connsiteY49" fmla="*/ 503598 h 1067766"/>
                    <a:gd name="connsiteX50" fmla="*/ 978157 w 1042188"/>
                    <a:gd name="connsiteY50" fmla="*/ 505329 h 1067766"/>
                    <a:gd name="connsiteX51" fmla="*/ 1009308 w 1042188"/>
                    <a:gd name="connsiteY51" fmla="*/ 505329 h 1067766"/>
                    <a:gd name="connsiteX52" fmla="*/ 985079 w 1042188"/>
                    <a:gd name="connsiteY52" fmla="*/ 562438 h 1067766"/>
                    <a:gd name="connsiteX53" fmla="*/ 986809 w 1042188"/>
                    <a:gd name="connsiteY53" fmla="*/ 609163 h 1067766"/>
                    <a:gd name="connsiteX54" fmla="*/ 997194 w 1042188"/>
                    <a:gd name="connsiteY54" fmla="*/ 614355 h 1067766"/>
                    <a:gd name="connsiteX55" fmla="*/ 1000654 w 1042188"/>
                    <a:gd name="connsiteY55" fmla="*/ 648967 h 1067766"/>
                    <a:gd name="connsiteX56" fmla="*/ 990272 w 1042188"/>
                    <a:gd name="connsiteY56" fmla="*/ 657619 h 1067766"/>
                    <a:gd name="connsiteX57" fmla="*/ 1007576 w 1042188"/>
                    <a:gd name="connsiteY57" fmla="*/ 685309 h 1067766"/>
                    <a:gd name="connsiteX58" fmla="*/ 1030075 w 1042188"/>
                    <a:gd name="connsiteY58" fmla="*/ 687039 h 1067766"/>
                    <a:gd name="connsiteX59" fmla="*/ 1035266 w 1042188"/>
                    <a:gd name="connsiteY59" fmla="*/ 699153 h 1067766"/>
                    <a:gd name="connsiteX60" fmla="*/ 1042188 w 1042188"/>
                    <a:gd name="connsiteY60" fmla="*/ 707806 h 1067766"/>
                    <a:gd name="connsiteX61" fmla="*/ 1028343 w 1042188"/>
                    <a:gd name="connsiteY61" fmla="*/ 782221 h 1067766"/>
                    <a:gd name="connsiteX62" fmla="*/ 981618 w 1042188"/>
                    <a:gd name="connsiteY62" fmla="*/ 806449 h 1067766"/>
                    <a:gd name="connsiteX63" fmla="*/ 976427 w 1042188"/>
                    <a:gd name="connsiteY63" fmla="*/ 830677 h 1067766"/>
                    <a:gd name="connsiteX64" fmla="*/ 971235 w 1042188"/>
                    <a:gd name="connsiteY64" fmla="*/ 873942 h 1067766"/>
                    <a:gd name="connsiteX65" fmla="*/ 953929 w 1042188"/>
                    <a:gd name="connsiteY65" fmla="*/ 894708 h 1067766"/>
                    <a:gd name="connsiteX66" fmla="*/ 921048 w 1042188"/>
                    <a:gd name="connsiteY66" fmla="*/ 910284 h 1067766"/>
                    <a:gd name="connsiteX67" fmla="*/ 903742 w 1042188"/>
                    <a:gd name="connsiteY67" fmla="*/ 958740 h 1067766"/>
                    <a:gd name="connsiteX68" fmla="*/ 910664 w 1042188"/>
                    <a:gd name="connsiteY68" fmla="*/ 998543 h 1067766"/>
                    <a:gd name="connsiteX69" fmla="*/ 893359 w 1042188"/>
                    <a:gd name="connsiteY69" fmla="*/ 1002004 h 1067766"/>
                    <a:gd name="connsiteX70" fmla="*/ 876052 w 1042188"/>
                    <a:gd name="connsiteY70" fmla="*/ 989890 h 1067766"/>
                    <a:gd name="connsiteX71" fmla="*/ 855285 w 1042188"/>
                    <a:gd name="connsiteY71" fmla="*/ 1002004 h 1067766"/>
                    <a:gd name="connsiteX72" fmla="*/ 846633 w 1042188"/>
                    <a:gd name="connsiteY72" fmla="*/ 1026232 h 1067766"/>
                    <a:gd name="connsiteX73" fmla="*/ 777410 w 1042188"/>
                    <a:gd name="connsiteY73" fmla="*/ 1050460 h 1067766"/>
                    <a:gd name="connsiteX74" fmla="*/ 725492 w 1042188"/>
                    <a:gd name="connsiteY74" fmla="*/ 1005465 h 1067766"/>
                    <a:gd name="connsiteX75" fmla="*/ 737606 w 1042188"/>
                    <a:gd name="connsiteY75" fmla="*/ 993351 h 1067766"/>
                    <a:gd name="connsiteX76" fmla="*/ 716839 w 1042188"/>
                    <a:gd name="connsiteY76" fmla="*/ 974315 h 1067766"/>
                    <a:gd name="connsiteX77" fmla="*/ 704725 w 1042188"/>
                    <a:gd name="connsiteY77" fmla="*/ 974315 h 1067766"/>
                    <a:gd name="connsiteX78" fmla="*/ 711648 w 1042188"/>
                    <a:gd name="connsiteY78" fmla="*/ 929320 h 1067766"/>
                    <a:gd name="connsiteX79" fmla="*/ 727223 w 1042188"/>
                    <a:gd name="connsiteY79" fmla="*/ 898170 h 1067766"/>
                    <a:gd name="connsiteX80" fmla="*/ 715109 w 1042188"/>
                    <a:gd name="connsiteY80" fmla="*/ 839330 h 1067766"/>
                    <a:gd name="connsiteX81" fmla="*/ 730684 w 1042188"/>
                    <a:gd name="connsiteY81" fmla="*/ 808180 h 1067766"/>
                    <a:gd name="connsiteX82" fmla="*/ 716839 w 1042188"/>
                    <a:gd name="connsiteY82" fmla="*/ 796066 h 1067766"/>
                    <a:gd name="connsiteX83" fmla="*/ 718570 w 1042188"/>
                    <a:gd name="connsiteY83" fmla="*/ 770107 h 1067766"/>
                    <a:gd name="connsiteX84" fmla="*/ 741068 w 1042188"/>
                    <a:gd name="connsiteY84" fmla="*/ 747609 h 1067766"/>
                    <a:gd name="connsiteX85" fmla="*/ 713379 w 1042188"/>
                    <a:gd name="connsiteY85" fmla="*/ 688770 h 1067766"/>
                    <a:gd name="connsiteX86" fmla="*/ 746259 w 1042188"/>
                    <a:gd name="connsiteY86" fmla="*/ 631661 h 1067766"/>
                    <a:gd name="connsiteX87" fmla="*/ 791254 w 1042188"/>
                    <a:gd name="connsiteY87" fmla="*/ 638583 h 1067766"/>
                    <a:gd name="connsiteX88" fmla="*/ 831058 w 1042188"/>
                    <a:gd name="connsiteY88" fmla="*/ 633391 h 1067766"/>
                    <a:gd name="connsiteX89" fmla="*/ 832788 w 1042188"/>
                    <a:gd name="connsiteY89" fmla="*/ 598780 h 1067766"/>
                    <a:gd name="connsiteX90" fmla="*/ 808560 w 1042188"/>
                    <a:gd name="connsiteY90" fmla="*/ 579743 h 1067766"/>
                    <a:gd name="connsiteX91" fmla="*/ 763565 w 1042188"/>
                    <a:gd name="connsiteY91" fmla="*/ 531287 h 1067766"/>
                    <a:gd name="connsiteX92" fmla="*/ 720301 w 1042188"/>
                    <a:gd name="connsiteY92" fmla="*/ 520904 h 1067766"/>
                    <a:gd name="connsiteX93" fmla="*/ 659730 w 1042188"/>
                    <a:gd name="connsiteY93" fmla="*/ 515712 h 1067766"/>
                    <a:gd name="connsiteX94" fmla="*/ 637233 w 1042188"/>
                    <a:gd name="connsiteY94" fmla="*/ 533018 h 1067766"/>
                    <a:gd name="connsiteX95" fmla="*/ 607813 w 1042188"/>
                    <a:gd name="connsiteY95" fmla="*/ 541671 h 1067766"/>
                    <a:gd name="connsiteX96" fmla="*/ 547243 w 1042188"/>
                    <a:gd name="connsiteY96" fmla="*/ 548593 h 1067766"/>
                    <a:gd name="connsiteX97" fmla="*/ 536858 w 1042188"/>
                    <a:gd name="connsiteY97" fmla="*/ 588396 h 1067766"/>
                    <a:gd name="connsiteX98" fmla="*/ 519554 w 1042188"/>
                    <a:gd name="connsiteY98" fmla="*/ 612624 h 1067766"/>
                    <a:gd name="connsiteX99" fmla="*/ 516092 w 1042188"/>
                    <a:gd name="connsiteY99" fmla="*/ 643775 h 1067766"/>
                    <a:gd name="connsiteX100" fmla="*/ 510900 w 1042188"/>
                    <a:gd name="connsiteY100" fmla="*/ 681847 h 1067766"/>
                    <a:gd name="connsiteX101" fmla="*/ 464175 w 1042188"/>
                    <a:gd name="connsiteY101" fmla="*/ 697423 h 1067766"/>
                    <a:gd name="connsiteX102" fmla="*/ 400143 w 1042188"/>
                    <a:gd name="connsiteY102" fmla="*/ 728573 h 1067766"/>
                    <a:gd name="connsiteX103" fmla="*/ 377645 w 1042188"/>
                    <a:gd name="connsiteY103" fmla="*/ 754532 h 1067766"/>
                    <a:gd name="connsiteX104" fmla="*/ 362070 w 1042188"/>
                    <a:gd name="connsiteY104" fmla="*/ 802988 h 1067766"/>
                    <a:gd name="connsiteX105" fmla="*/ 367263 w 1042188"/>
                    <a:gd name="connsiteY105" fmla="*/ 839330 h 1067766"/>
                    <a:gd name="connsiteX106" fmla="*/ 341303 w 1042188"/>
                    <a:gd name="connsiteY106" fmla="*/ 879133 h 1067766"/>
                    <a:gd name="connsiteX107" fmla="*/ 311884 w 1042188"/>
                    <a:gd name="connsiteY107" fmla="*/ 910284 h 1067766"/>
                    <a:gd name="connsiteX108" fmla="*/ 277272 w 1042188"/>
                    <a:gd name="connsiteY108" fmla="*/ 925859 h 1067766"/>
                    <a:gd name="connsiteX109" fmla="*/ 261697 w 1042188"/>
                    <a:gd name="connsiteY109" fmla="*/ 950087 h 1067766"/>
                    <a:gd name="connsiteX110" fmla="*/ 254774 w 1042188"/>
                    <a:gd name="connsiteY110" fmla="*/ 998543 h 1067766"/>
                    <a:gd name="connsiteX111" fmla="*/ 256505 w 1042188"/>
                    <a:gd name="connsiteY111" fmla="*/ 1026232 h 1067766"/>
                    <a:gd name="connsiteX112" fmla="*/ 277272 w 1042188"/>
                    <a:gd name="connsiteY112" fmla="*/ 1048730 h 1067766"/>
                    <a:gd name="connsiteX113" fmla="*/ 279002 w 1042188"/>
                    <a:gd name="connsiteY113" fmla="*/ 1067766 h 1067766"/>
                    <a:gd name="connsiteX114" fmla="*/ 206318 w 1042188"/>
                    <a:gd name="connsiteY114" fmla="*/ 1041808 h 1067766"/>
                    <a:gd name="connsiteX115" fmla="*/ 118059 w 1042188"/>
                    <a:gd name="connsiteY115" fmla="*/ 1007196 h 1067766"/>
                    <a:gd name="connsiteX116" fmla="*/ 47105 w 1042188"/>
                    <a:gd name="connsiteY116" fmla="*/ 993351 h 1067766"/>
                    <a:gd name="connsiteX117" fmla="*/ 0 w 1042188"/>
                    <a:gd name="connsiteY117" fmla="*/ 998704 h 1067766"/>
                    <a:gd name="connsiteX118" fmla="*/ 0 w 1042188"/>
                    <a:gd name="connsiteY118" fmla="*/ 389731 h 1067766"/>
                    <a:gd name="connsiteX119" fmla="*/ 28069 w 1042188"/>
                    <a:gd name="connsiteY119" fmla="*/ 385054 h 1067766"/>
                    <a:gd name="connsiteX120" fmla="*/ 35856 w 1042188"/>
                    <a:gd name="connsiteY120" fmla="*/ 372074 h 1067766"/>
                    <a:gd name="connsiteX121" fmla="*/ 69603 w 1042188"/>
                    <a:gd name="connsiteY121" fmla="*/ 364287 h 1067766"/>
                    <a:gd name="connsiteX122" fmla="*/ 82582 w 1042188"/>
                    <a:gd name="connsiteY122" fmla="*/ 348711 h 1067766"/>
                    <a:gd name="connsiteX123" fmla="*/ 108540 w 1042188"/>
                    <a:gd name="connsiteY123" fmla="*/ 340924 h 1067766"/>
                    <a:gd name="connsiteX124" fmla="*/ 118923 w 1042188"/>
                    <a:gd name="connsiteY124" fmla="*/ 312370 h 1067766"/>
                    <a:gd name="connsiteX125" fmla="*/ 144883 w 1042188"/>
                    <a:gd name="connsiteY125" fmla="*/ 299390 h 1067766"/>
                    <a:gd name="connsiteX126" fmla="*/ 165650 w 1042188"/>
                    <a:gd name="connsiteY126" fmla="*/ 307177 h 1067766"/>
                    <a:gd name="connsiteX127" fmla="*/ 168245 w 1042188"/>
                    <a:gd name="connsiteY127" fmla="*/ 289006 h 1067766"/>
                    <a:gd name="connsiteX128" fmla="*/ 204587 w 1042188"/>
                    <a:gd name="connsiteY128" fmla="*/ 283815 h 1067766"/>
                    <a:gd name="connsiteX129" fmla="*/ 212375 w 1042188"/>
                    <a:gd name="connsiteY129" fmla="*/ 250069 h 1067766"/>
                    <a:gd name="connsiteX130" fmla="*/ 194205 w 1042188"/>
                    <a:gd name="connsiteY130" fmla="*/ 234493 h 1067766"/>
                    <a:gd name="connsiteX131" fmla="*/ 196800 w 1042188"/>
                    <a:gd name="connsiteY131" fmla="*/ 221514 h 1067766"/>
                    <a:gd name="connsiteX132" fmla="*/ 189012 w 1042188"/>
                    <a:gd name="connsiteY132" fmla="*/ 205939 h 1067766"/>
                    <a:gd name="connsiteX133" fmla="*/ 191608 w 1042188"/>
                    <a:gd name="connsiteY133" fmla="*/ 187768 h 1067766"/>
                    <a:gd name="connsiteX134" fmla="*/ 217567 w 1042188"/>
                    <a:gd name="connsiteY134" fmla="*/ 187768 h 1067766"/>
                    <a:gd name="connsiteX135" fmla="*/ 222758 w 1042188"/>
                    <a:gd name="connsiteY135" fmla="*/ 148830 h 1067766"/>
                    <a:gd name="connsiteX136" fmla="*/ 199396 w 1042188"/>
                    <a:gd name="connsiteY136" fmla="*/ 133255 h 1067766"/>
                    <a:gd name="connsiteX137" fmla="*/ 214971 w 1042188"/>
                    <a:gd name="connsiteY137" fmla="*/ 91721 h 1067766"/>
                    <a:gd name="connsiteX138" fmla="*/ 212375 w 1042188"/>
                    <a:gd name="connsiteY138" fmla="*/ 81337 h 1067766"/>
                    <a:gd name="connsiteX139" fmla="*/ 225354 w 1042188"/>
                    <a:gd name="connsiteY139" fmla="*/ 60570 h 1067766"/>
                    <a:gd name="connsiteX140" fmla="*/ 243525 w 1042188"/>
                    <a:gd name="connsiteY140" fmla="*/ 65762 h 1067766"/>
                    <a:gd name="connsiteX141" fmla="*/ 256505 w 1042188"/>
                    <a:gd name="connsiteY141" fmla="*/ 39803 h 1067766"/>
                    <a:gd name="connsiteX142" fmla="*/ 256505 w 1042188"/>
                    <a:gd name="connsiteY142" fmla="*/ 19036 h 1067766"/>
                    <a:gd name="connsiteX143" fmla="*/ 269485 w 1042188"/>
                    <a:gd name="connsiteY143" fmla="*/ 866 h 1067766"/>
                    <a:gd name="connsiteX144" fmla="*/ 269365 w 1042188"/>
                    <a:gd name="connsiteY144" fmla="*/ 643 h 1067766"/>
                    <a:gd name="connsiteX0" fmla="*/ 342843 w 1112951"/>
                    <a:gd name="connsiteY0" fmla="*/ 0 h 1067766"/>
                    <a:gd name="connsiteX1" fmla="*/ 360149 w 1112951"/>
                    <a:gd name="connsiteY1" fmla="*/ 48456 h 1067766"/>
                    <a:gd name="connsiteX2" fmla="*/ 356688 w 1112951"/>
                    <a:gd name="connsiteY2" fmla="*/ 64031 h 1067766"/>
                    <a:gd name="connsiteX3" fmla="*/ 360149 w 1112951"/>
                    <a:gd name="connsiteY3" fmla="*/ 81337 h 1067766"/>
                    <a:gd name="connsiteX4" fmla="*/ 379185 w 1112951"/>
                    <a:gd name="connsiteY4" fmla="*/ 96912 h 1067766"/>
                    <a:gd name="connsiteX5" fmla="*/ 380916 w 1112951"/>
                    <a:gd name="connsiteY5" fmla="*/ 124602 h 1067766"/>
                    <a:gd name="connsiteX6" fmla="*/ 377455 w 1112951"/>
                    <a:gd name="connsiteY6" fmla="*/ 136716 h 1067766"/>
                    <a:gd name="connsiteX7" fmla="*/ 373994 w 1112951"/>
                    <a:gd name="connsiteY7" fmla="*/ 171327 h 1067766"/>
                    <a:gd name="connsiteX8" fmla="*/ 363610 w 1112951"/>
                    <a:gd name="connsiteY8" fmla="*/ 188633 h 1067766"/>
                    <a:gd name="connsiteX9" fmla="*/ 373994 w 1112951"/>
                    <a:gd name="connsiteY9" fmla="*/ 216322 h 1067766"/>
                    <a:gd name="connsiteX10" fmla="*/ 368802 w 1112951"/>
                    <a:gd name="connsiteY10" fmla="*/ 250934 h 1067766"/>
                    <a:gd name="connsiteX11" fmla="*/ 346304 w 1112951"/>
                    <a:gd name="connsiteY11" fmla="*/ 269970 h 1067766"/>
                    <a:gd name="connsiteX12" fmla="*/ 375725 w 1112951"/>
                    <a:gd name="connsiteY12" fmla="*/ 289006 h 1067766"/>
                    <a:gd name="connsiteX13" fmla="*/ 377455 w 1112951"/>
                    <a:gd name="connsiteY13" fmla="*/ 330540 h 1067766"/>
                    <a:gd name="connsiteX14" fmla="*/ 399952 w 1112951"/>
                    <a:gd name="connsiteY14" fmla="*/ 346116 h 1067766"/>
                    <a:gd name="connsiteX15" fmla="*/ 429372 w 1112951"/>
                    <a:gd name="connsiteY15" fmla="*/ 318426 h 1067766"/>
                    <a:gd name="connsiteX16" fmla="*/ 470906 w 1112951"/>
                    <a:gd name="connsiteY16" fmla="*/ 347846 h 1067766"/>
                    <a:gd name="connsiteX17" fmla="*/ 457061 w 1112951"/>
                    <a:gd name="connsiteY17" fmla="*/ 385919 h 1067766"/>
                    <a:gd name="connsiteX18" fmla="*/ 483020 w 1112951"/>
                    <a:gd name="connsiteY18" fmla="*/ 420530 h 1067766"/>
                    <a:gd name="connsiteX19" fmla="*/ 484751 w 1112951"/>
                    <a:gd name="connsiteY19" fmla="*/ 444758 h 1067766"/>
                    <a:gd name="connsiteX20" fmla="*/ 505518 w 1112951"/>
                    <a:gd name="connsiteY20" fmla="*/ 449950 h 1067766"/>
                    <a:gd name="connsiteX21" fmla="*/ 510709 w 1112951"/>
                    <a:gd name="connsiteY21" fmla="*/ 472448 h 1067766"/>
                    <a:gd name="connsiteX22" fmla="*/ 569550 w 1112951"/>
                    <a:gd name="connsiteY22" fmla="*/ 479370 h 1067766"/>
                    <a:gd name="connsiteX23" fmla="*/ 602430 w 1112951"/>
                    <a:gd name="connsiteY23" fmla="*/ 446489 h 1067766"/>
                    <a:gd name="connsiteX24" fmla="*/ 597239 w 1112951"/>
                    <a:gd name="connsiteY24" fmla="*/ 418800 h 1067766"/>
                    <a:gd name="connsiteX25" fmla="*/ 588586 w 1112951"/>
                    <a:gd name="connsiteY25" fmla="*/ 399763 h 1067766"/>
                    <a:gd name="connsiteX26" fmla="*/ 592047 w 1112951"/>
                    <a:gd name="connsiteY26" fmla="*/ 353038 h 1067766"/>
                    <a:gd name="connsiteX27" fmla="*/ 583394 w 1112951"/>
                    <a:gd name="connsiteY27" fmla="*/ 330540 h 1067766"/>
                    <a:gd name="connsiteX28" fmla="*/ 605891 w 1112951"/>
                    <a:gd name="connsiteY28" fmla="*/ 313235 h 1067766"/>
                    <a:gd name="connsiteX29" fmla="*/ 609353 w 1112951"/>
                    <a:gd name="connsiteY29" fmla="*/ 231897 h 1067766"/>
                    <a:gd name="connsiteX30" fmla="*/ 642233 w 1112951"/>
                    <a:gd name="connsiteY30" fmla="*/ 202478 h 1067766"/>
                    <a:gd name="connsiteX31" fmla="*/ 666462 w 1112951"/>
                    <a:gd name="connsiteY31" fmla="*/ 221514 h 1067766"/>
                    <a:gd name="connsiteX32" fmla="*/ 669922 w 1112951"/>
                    <a:gd name="connsiteY32" fmla="*/ 249203 h 1067766"/>
                    <a:gd name="connsiteX33" fmla="*/ 718379 w 1112951"/>
                    <a:gd name="connsiteY33" fmla="*/ 257856 h 1067766"/>
                    <a:gd name="connsiteX34" fmla="*/ 727032 w 1112951"/>
                    <a:gd name="connsiteY34" fmla="*/ 282084 h 1067766"/>
                    <a:gd name="connsiteX35" fmla="*/ 775488 w 1112951"/>
                    <a:gd name="connsiteY35" fmla="*/ 280354 h 1067766"/>
                    <a:gd name="connsiteX36" fmla="*/ 811831 w 1112951"/>
                    <a:gd name="connsiteY36" fmla="*/ 266509 h 1067766"/>
                    <a:gd name="connsiteX37" fmla="*/ 851634 w 1112951"/>
                    <a:gd name="connsiteY37" fmla="*/ 269970 h 1067766"/>
                    <a:gd name="connsiteX38" fmla="*/ 875862 w 1112951"/>
                    <a:gd name="connsiteY38" fmla="*/ 256126 h 1067766"/>
                    <a:gd name="connsiteX39" fmla="*/ 893168 w 1112951"/>
                    <a:gd name="connsiteY39" fmla="*/ 268240 h 1067766"/>
                    <a:gd name="connsiteX40" fmla="*/ 929511 w 1112951"/>
                    <a:gd name="connsiteY40" fmla="*/ 247473 h 1067766"/>
                    <a:gd name="connsiteX41" fmla="*/ 990080 w 1112951"/>
                    <a:gd name="connsiteY41" fmla="*/ 252664 h 1067766"/>
                    <a:gd name="connsiteX42" fmla="*/ 1002194 w 1112951"/>
                    <a:gd name="connsiteY42" fmla="*/ 323618 h 1067766"/>
                    <a:gd name="connsiteX43" fmla="*/ 990080 w 1112951"/>
                    <a:gd name="connsiteY43" fmla="*/ 356499 h 1067766"/>
                    <a:gd name="connsiteX44" fmla="*/ 967582 w 1112951"/>
                    <a:gd name="connsiteY44" fmla="*/ 394572 h 1067766"/>
                    <a:gd name="connsiteX45" fmla="*/ 972775 w 1112951"/>
                    <a:gd name="connsiteY45" fmla="*/ 415339 h 1067766"/>
                    <a:gd name="connsiteX46" fmla="*/ 974505 w 1112951"/>
                    <a:gd name="connsiteY46" fmla="*/ 444758 h 1067766"/>
                    <a:gd name="connsiteX47" fmla="*/ 998734 w 1112951"/>
                    <a:gd name="connsiteY47" fmla="*/ 468987 h 1067766"/>
                    <a:gd name="connsiteX48" fmla="*/ 1009116 w 1112951"/>
                    <a:gd name="connsiteY48" fmla="*/ 472448 h 1067766"/>
                    <a:gd name="connsiteX49" fmla="*/ 1022961 w 1112951"/>
                    <a:gd name="connsiteY49" fmla="*/ 503598 h 1067766"/>
                    <a:gd name="connsiteX50" fmla="*/ 1048920 w 1112951"/>
                    <a:gd name="connsiteY50" fmla="*/ 505329 h 1067766"/>
                    <a:gd name="connsiteX51" fmla="*/ 1080071 w 1112951"/>
                    <a:gd name="connsiteY51" fmla="*/ 505329 h 1067766"/>
                    <a:gd name="connsiteX52" fmla="*/ 1055842 w 1112951"/>
                    <a:gd name="connsiteY52" fmla="*/ 562438 h 1067766"/>
                    <a:gd name="connsiteX53" fmla="*/ 1057572 w 1112951"/>
                    <a:gd name="connsiteY53" fmla="*/ 609163 h 1067766"/>
                    <a:gd name="connsiteX54" fmla="*/ 1067957 w 1112951"/>
                    <a:gd name="connsiteY54" fmla="*/ 614355 h 1067766"/>
                    <a:gd name="connsiteX55" fmla="*/ 1071417 w 1112951"/>
                    <a:gd name="connsiteY55" fmla="*/ 648967 h 1067766"/>
                    <a:gd name="connsiteX56" fmla="*/ 1061035 w 1112951"/>
                    <a:gd name="connsiteY56" fmla="*/ 657619 h 1067766"/>
                    <a:gd name="connsiteX57" fmla="*/ 1078339 w 1112951"/>
                    <a:gd name="connsiteY57" fmla="*/ 685309 h 1067766"/>
                    <a:gd name="connsiteX58" fmla="*/ 1100838 w 1112951"/>
                    <a:gd name="connsiteY58" fmla="*/ 687039 h 1067766"/>
                    <a:gd name="connsiteX59" fmla="*/ 1106029 w 1112951"/>
                    <a:gd name="connsiteY59" fmla="*/ 699153 h 1067766"/>
                    <a:gd name="connsiteX60" fmla="*/ 1112951 w 1112951"/>
                    <a:gd name="connsiteY60" fmla="*/ 707806 h 1067766"/>
                    <a:gd name="connsiteX61" fmla="*/ 1099106 w 1112951"/>
                    <a:gd name="connsiteY61" fmla="*/ 782221 h 1067766"/>
                    <a:gd name="connsiteX62" fmla="*/ 1052381 w 1112951"/>
                    <a:gd name="connsiteY62" fmla="*/ 806449 h 1067766"/>
                    <a:gd name="connsiteX63" fmla="*/ 1047190 w 1112951"/>
                    <a:gd name="connsiteY63" fmla="*/ 830677 h 1067766"/>
                    <a:gd name="connsiteX64" fmla="*/ 1041998 w 1112951"/>
                    <a:gd name="connsiteY64" fmla="*/ 873942 h 1067766"/>
                    <a:gd name="connsiteX65" fmla="*/ 1024692 w 1112951"/>
                    <a:gd name="connsiteY65" fmla="*/ 894708 h 1067766"/>
                    <a:gd name="connsiteX66" fmla="*/ 991811 w 1112951"/>
                    <a:gd name="connsiteY66" fmla="*/ 910284 h 1067766"/>
                    <a:gd name="connsiteX67" fmla="*/ 974505 w 1112951"/>
                    <a:gd name="connsiteY67" fmla="*/ 958740 h 1067766"/>
                    <a:gd name="connsiteX68" fmla="*/ 981427 w 1112951"/>
                    <a:gd name="connsiteY68" fmla="*/ 998543 h 1067766"/>
                    <a:gd name="connsiteX69" fmla="*/ 964122 w 1112951"/>
                    <a:gd name="connsiteY69" fmla="*/ 1002004 h 1067766"/>
                    <a:gd name="connsiteX70" fmla="*/ 946815 w 1112951"/>
                    <a:gd name="connsiteY70" fmla="*/ 989890 h 1067766"/>
                    <a:gd name="connsiteX71" fmla="*/ 926048 w 1112951"/>
                    <a:gd name="connsiteY71" fmla="*/ 1002004 h 1067766"/>
                    <a:gd name="connsiteX72" fmla="*/ 917396 w 1112951"/>
                    <a:gd name="connsiteY72" fmla="*/ 1026232 h 1067766"/>
                    <a:gd name="connsiteX73" fmla="*/ 848173 w 1112951"/>
                    <a:gd name="connsiteY73" fmla="*/ 1050460 h 1067766"/>
                    <a:gd name="connsiteX74" fmla="*/ 796255 w 1112951"/>
                    <a:gd name="connsiteY74" fmla="*/ 1005465 h 1067766"/>
                    <a:gd name="connsiteX75" fmla="*/ 808369 w 1112951"/>
                    <a:gd name="connsiteY75" fmla="*/ 993351 h 1067766"/>
                    <a:gd name="connsiteX76" fmla="*/ 787602 w 1112951"/>
                    <a:gd name="connsiteY76" fmla="*/ 974315 h 1067766"/>
                    <a:gd name="connsiteX77" fmla="*/ 775488 w 1112951"/>
                    <a:gd name="connsiteY77" fmla="*/ 974315 h 1067766"/>
                    <a:gd name="connsiteX78" fmla="*/ 782411 w 1112951"/>
                    <a:gd name="connsiteY78" fmla="*/ 929320 h 1067766"/>
                    <a:gd name="connsiteX79" fmla="*/ 797986 w 1112951"/>
                    <a:gd name="connsiteY79" fmla="*/ 898170 h 1067766"/>
                    <a:gd name="connsiteX80" fmla="*/ 785872 w 1112951"/>
                    <a:gd name="connsiteY80" fmla="*/ 839330 h 1067766"/>
                    <a:gd name="connsiteX81" fmla="*/ 801447 w 1112951"/>
                    <a:gd name="connsiteY81" fmla="*/ 808180 h 1067766"/>
                    <a:gd name="connsiteX82" fmla="*/ 787602 w 1112951"/>
                    <a:gd name="connsiteY82" fmla="*/ 796066 h 1067766"/>
                    <a:gd name="connsiteX83" fmla="*/ 789333 w 1112951"/>
                    <a:gd name="connsiteY83" fmla="*/ 770107 h 1067766"/>
                    <a:gd name="connsiteX84" fmla="*/ 811831 w 1112951"/>
                    <a:gd name="connsiteY84" fmla="*/ 747609 h 1067766"/>
                    <a:gd name="connsiteX85" fmla="*/ 784142 w 1112951"/>
                    <a:gd name="connsiteY85" fmla="*/ 688770 h 1067766"/>
                    <a:gd name="connsiteX86" fmla="*/ 817022 w 1112951"/>
                    <a:gd name="connsiteY86" fmla="*/ 631661 h 1067766"/>
                    <a:gd name="connsiteX87" fmla="*/ 862017 w 1112951"/>
                    <a:gd name="connsiteY87" fmla="*/ 638583 h 1067766"/>
                    <a:gd name="connsiteX88" fmla="*/ 901821 w 1112951"/>
                    <a:gd name="connsiteY88" fmla="*/ 633391 h 1067766"/>
                    <a:gd name="connsiteX89" fmla="*/ 903551 w 1112951"/>
                    <a:gd name="connsiteY89" fmla="*/ 598780 h 1067766"/>
                    <a:gd name="connsiteX90" fmla="*/ 879323 w 1112951"/>
                    <a:gd name="connsiteY90" fmla="*/ 579743 h 1067766"/>
                    <a:gd name="connsiteX91" fmla="*/ 834328 w 1112951"/>
                    <a:gd name="connsiteY91" fmla="*/ 531287 h 1067766"/>
                    <a:gd name="connsiteX92" fmla="*/ 791064 w 1112951"/>
                    <a:gd name="connsiteY92" fmla="*/ 520904 h 1067766"/>
                    <a:gd name="connsiteX93" fmla="*/ 730493 w 1112951"/>
                    <a:gd name="connsiteY93" fmla="*/ 515712 h 1067766"/>
                    <a:gd name="connsiteX94" fmla="*/ 707996 w 1112951"/>
                    <a:gd name="connsiteY94" fmla="*/ 533018 h 1067766"/>
                    <a:gd name="connsiteX95" fmla="*/ 678576 w 1112951"/>
                    <a:gd name="connsiteY95" fmla="*/ 541671 h 1067766"/>
                    <a:gd name="connsiteX96" fmla="*/ 618006 w 1112951"/>
                    <a:gd name="connsiteY96" fmla="*/ 548593 h 1067766"/>
                    <a:gd name="connsiteX97" fmla="*/ 607621 w 1112951"/>
                    <a:gd name="connsiteY97" fmla="*/ 588396 h 1067766"/>
                    <a:gd name="connsiteX98" fmla="*/ 590317 w 1112951"/>
                    <a:gd name="connsiteY98" fmla="*/ 612624 h 1067766"/>
                    <a:gd name="connsiteX99" fmla="*/ 586855 w 1112951"/>
                    <a:gd name="connsiteY99" fmla="*/ 643775 h 1067766"/>
                    <a:gd name="connsiteX100" fmla="*/ 581663 w 1112951"/>
                    <a:gd name="connsiteY100" fmla="*/ 681847 h 1067766"/>
                    <a:gd name="connsiteX101" fmla="*/ 534938 w 1112951"/>
                    <a:gd name="connsiteY101" fmla="*/ 697423 h 1067766"/>
                    <a:gd name="connsiteX102" fmla="*/ 470906 w 1112951"/>
                    <a:gd name="connsiteY102" fmla="*/ 728573 h 1067766"/>
                    <a:gd name="connsiteX103" fmla="*/ 448408 w 1112951"/>
                    <a:gd name="connsiteY103" fmla="*/ 754532 h 1067766"/>
                    <a:gd name="connsiteX104" fmla="*/ 432833 w 1112951"/>
                    <a:gd name="connsiteY104" fmla="*/ 802988 h 1067766"/>
                    <a:gd name="connsiteX105" fmla="*/ 438026 w 1112951"/>
                    <a:gd name="connsiteY105" fmla="*/ 839330 h 1067766"/>
                    <a:gd name="connsiteX106" fmla="*/ 412066 w 1112951"/>
                    <a:gd name="connsiteY106" fmla="*/ 879133 h 1067766"/>
                    <a:gd name="connsiteX107" fmla="*/ 382647 w 1112951"/>
                    <a:gd name="connsiteY107" fmla="*/ 910284 h 1067766"/>
                    <a:gd name="connsiteX108" fmla="*/ 348035 w 1112951"/>
                    <a:gd name="connsiteY108" fmla="*/ 925859 h 1067766"/>
                    <a:gd name="connsiteX109" fmla="*/ 332460 w 1112951"/>
                    <a:gd name="connsiteY109" fmla="*/ 950087 h 1067766"/>
                    <a:gd name="connsiteX110" fmla="*/ 325537 w 1112951"/>
                    <a:gd name="connsiteY110" fmla="*/ 998543 h 1067766"/>
                    <a:gd name="connsiteX111" fmla="*/ 327268 w 1112951"/>
                    <a:gd name="connsiteY111" fmla="*/ 1026232 h 1067766"/>
                    <a:gd name="connsiteX112" fmla="*/ 348035 w 1112951"/>
                    <a:gd name="connsiteY112" fmla="*/ 1048730 h 1067766"/>
                    <a:gd name="connsiteX113" fmla="*/ 349765 w 1112951"/>
                    <a:gd name="connsiteY113" fmla="*/ 1067766 h 1067766"/>
                    <a:gd name="connsiteX114" fmla="*/ 277081 w 1112951"/>
                    <a:gd name="connsiteY114" fmla="*/ 1041808 h 1067766"/>
                    <a:gd name="connsiteX115" fmla="*/ 188822 w 1112951"/>
                    <a:gd name="connsiteY115" fmla="*/ 1007196 h 1067766"/>
                    <a:gd name="connsiteX116" fmla="*/ 117868 w 1112951"/>
                    <a:gd name="connsiteY116" fmla="*/ 993351 h 1067766"/>
                    <a:gd name="connsiteX117" fmla="*/ 70763 w 1112951"/>
                    <a:gd name="connsiteY117" fmla="*/ 998704 h 1067766"/>
                    <a:gd name="connsiteX118" fmla="*/ 0 w 1112951"/>
                    <a:gd name="connsiteY118" fmla="*/ 586231 h 1067766"/>
                    <a:gd name="connsiteX119" fmla="*/ 70763 w 1112951"/>
                    <a:gd name="connsiteY119" fmla="*/ 389731 h 1067766"/>
                    <a:gd name="connsiteX120" fmla="*/ 98832 w 1112951"/>
                    <a:gd name="connsiteY120" fmla="*/ 385054 h 1067766"/>
                    <a:gd name="connsiteX121" fmla="*/ 106619 w 1112951"/>
                    <a:gd name="connsiteY121" fmla="*/ 372074 h 1067766"/>
                    <a:gd name="connsiteX122" fmla="*/ 140366 w 1112951"/>
                    <a:gd name="connsiteY122" fmla="*/ 364287 h 1067766"/>
                    <a:gd name="connsiteX123" fmla="*/ 153345 w 1112951"/>
                    <a:gd name="connsiteY123" fmla="*/ 348711 h 1067766"/>
                    <a:gd name="connsiteX124" fmla="*/ 179303 w 1112951"/>
                    <a:gd name="connsiteY124" fmla="*/ 340924 h 1067766"/>
                    <a:gd name="connsiteX125" fmla="*/ 189686 w 1112951"/>
                    <a:gd name="connsiteY125" fmla="*/ 312370 h 1067766"/>
                    <a:gd name="connsiteX126" fmla="*/ 215646 w 1112951"/>
                    <a:gd name="connsiteY126" fmla="*/ 299390 h 1067766"/>
                    <a:gd name="connsiteX127" fmla="*/ 236413 w 1112951"/>
                    <a:gd name="connsiteY127" fmla="*/ 307177 h 1067766"/>
                    <a:gd name="connsiteX128" fmla="*/ 239008 w 1112951"/>
                    <a:gd name="connsiteY128" fmla="*/ 289006 h 1067766"/>
                    <a:gd name="connsiteX129" fmla="*/ 275350 w 1112951"/>
                    <a:gd name="connsiteY129" fmla="*/ 283815 h 1067766"/>
                    <a:gd name="connsiteX130" fmla="*/ 283138 w 1112951"/>
                    <a:gd name="connsiteY130" fmla="*/ 250069 h 1067766"/>
                    <a:gd name="connsiteX131" fmla="*/ 264968 w 1112951"/>
                    <a:gd name="connsiteY131" fmla="*/ 234493 h 1067766"/>
                    <a:gd name="connsiteX132" fmla="*/ 267563 w 1112951"/>
                    <a:gd name="connsiteY132" fmla="*/ 221514 h 1067766"/>
                    <a:gd name="connsiteX133" fmla="*/ 259775 w 1112951"/>
                    <a:gd name="connsiteY133" fmla="*/ 205939 h 1067766"/>
                    <a:gd name="connsiteX134" fmla="*/ 262371 w 1112951"/>
                    <a:gd name="connsiteY134" fmla="*/ 187768 h 1067766"/>
                    <a:gd name="connsiteX135" fmla="*/ 288330 w 1112951"/>
                    <a:gd name="connsiteY135" fmla="*/ 187768 h 1067766"/>
                    <a:gd name="connsiteX136" fmla="*/ 293521 w 1112951"/>
                    <a:gd name="connsiteY136" fmla="*/ 148830 h 1067766"/>
                    <a:gd name="connsiteX137" fmla="*/ 270159 w 1112951"/>
                    <a:gd name="connsiteY137" fmla="*/ 133255 h 1067766"/>
                    <a:gd name="connsiteX138" fmla="*/ 285734 w 1112951"/>
                    <a:gd name="connsiteY138" fmla="*/ 91721 h 1067766"/>
                    <a:gd name="connsiteX139" fmla="*/ 283138 w 1112951"/>
                    <a:gd name="connsiteY139" fmla="*/ 81337 h 1067766"/>
                    <a:gd name="connsiteX140" fmla="*/ 296117 w 1112951"/>
                    <a:gd name="connsiteY140" fmla="*/ 60570 h 1067766"/>
                    <a:gd name="connsiteX141" fmla="*/ 314288 w 1112951"/>
                    <a:gd name="connsiteY141" fmla="*/ 65762 h 1067766"/>
                    <a:gd name="connsiteX142" fmla="*/ 327268 w 1112951"/>
                    <a:gd name="connsiteY142" fmla="*/ 39803 h 1067766"/>
                    <a:gd name="connsiteX143" fmla="*/ 327268 w 1112951"/>
                    <a:gd name="connsiteY143" fmla="*/ 19036 h 1067766"/>
                    <a:gd name="connsiteX144" fmla="*/ 340248 w 1112951"/>
                    <a:gd name="connsiteY144" fmla="*/ 866 h 1067766"/>
                    <a:gd name="connsiteX145" fmla="*/ 340128 w 1112951"/>
                    <a:gd name="connsiteY145" fmla="*/ 643 h 1067766"/>
                    <a:gd name="connsiteX146" fmla="*/ 342843 w 1112951"/>
                    <a:gd name="connsiteY146" fmla="*/ 0 h 1067766"/>
                    <a:gd name="connsiteX0" fmla="*/ 0 w 1112951"/>
                    <a:gd name="connsiteY0" fmla="*/ 586231 h 1067766"/>
                    <a:gd name="connsiteX1" fmla="*/ 70763 w 1112951"/>
                    <a:gd name="connsiteY1" fmla="*/ 389731 h 1067766"/>
                    <a:gd name="connsiteX2" fmla="*/ 98832 w 1112951"/>
                    <a:gd name="connsiteY2" fmla="*/ 385054 h 1067766"/>
                    <a:gd name="connsiteX3" fmla="*/ 106619 w 1112951"/>
                    <a:gd name="connsiteY3" fmla="*/ 372074 h 1067766"/>
                    <a:gd name="connsiteX4" fmla="*/ 140366 w 1112951"/>
                    <a:gd name="connsiteY4" fmla="*/ 364287 h 1067766"/>
                    <a:gd name="connsiteX5" fmla="*/ 153345 w 1112951"/>
                    <a:gd name="connsiteY5" fmla="*/ 348711 h 1067766"/>
                    <a:gd name="connsiteX6" fmla="*/ 179303 w 1112951"/>
                    <a:gd name="connsiteY6" fmla="*/ 340924 h 1067766"/>
                    <a:gd name="connsiteX7" fmla="*/ 189686 w 1112951"/>
                    <a:gd name="connsiteY7" fmla="*/ 312370 h 1067766"/>
                    <a:gd name="connsiteX8" fmla="*/ 215646 w 1112951"/>
                    <a:gd name="connsiteY8" fmla="*/ 299390 h 1067766"/>
                    <a:gd name="connsiteX9" fmla="*/ 236413 w 1112951"/>
                    <a:gd name="connsiteY9" fmla="*/ 307177 h 1067766"/>
                    <a:gd name="connsiteX10" fmla="*/ 239008 w 1112951"/>
                    <a:gd name="connsiteY10" fmla="*/ 289006 h 1067766"/>
                    <a:gd name="connsiteX11" fmla="*/ 275350 w 1112951"/>
                    <a:gd name="connsiteY11" fmla="*/ 283815 h 1067766"/>
                    <a:gd name="connsiteX12" fmla="*/ 283138 w 1112951"/>
                    <a:gd name="connsiteY12" fmla="*/ 250069 h 1067766"/>
                    <a:gd name="connsiteX13" fmla="*/ 264968 w 1112951"/>
                    <a:gd name="connsiteY13" fmla="*/ 234493 h 1067766"/>
                    <a:gd name="connsiteX14" fmla="*/ 267563 w 1112951"/>
                    <a:gd name="connsiteY14" fmla="*/ 221514 h 1067766"/>
                    <a:gd name="connsiteX15" fmla="*/ 259775 w 1112951"/>
                    <a:gd name="connsiteY15" fmla="*/ 205939 h 1067766"/>
                    <a:gd name="connsiteX16" fmla="*/ 262371 w 1112951"/>
                    <a:gd name="connsiteY16" fmla="*/ 187768 h 1067766"/>
                    <a:gd name="connsiteX17" fmla="*/ 288330 w 1112951"/>
                    <a:gd name="connsiteY17" fmla="*/ 187768 h 1067766"/>
                    <a:gd name="connsiteX18" fmla="*/ 293521 w 1112951"/>
                    <a:gd name="connsiteY18" fmla="*/ 148830 h 1067766"/>
                    <a:gd name="connsiteX19" fmla="*/ 270159 w 1112951"/>
                    <a:gd name="connsiteY19" fmla="*/ 133255 h 1067766"/>
                    <a:gd name="connsiteX20" fmla="*/ 285734 w 1112951"/>
                    <a:gd name="connsiteY20" fmla="*/ 91721 h 1067766"/>
                    <a:gd name="connsiteX21" fmla="*/ 283138 w 1112951"/>
                    <a:gd name="connsiteY21" fmla="*/ 81337 h 1067766"/>
                    <a:gd name="connsiteX22" fmla="*/ 296117 w 1112951"/>
                    <a:gd name="connsiteY22" fmla="*/ 60570 h 1067766"/>
                    <a:gd name="connsiteX23" fmla="*/ 314288 w 1112951"/>
                    <a:gd name="connsiteY23" fmla="*/ 65762 h 1067766"/>
                    <a:gd name="connsiteX24" fmla="*/ 327268 w 1112951"/>
                    <a:gd name="connsiteY24" fmla="*/ 39803 h 1067766"/>
                    <a:gd name="connsiteX25" fmla="*/ 327268 w 1112951"/>
                    <a:gd name="connsiteY25" fmla="*/ 19036 h 1067766"/>
                    <a:gd name="connsiteX26" fmla="*/ 340248 w 1112951"/>
                    <a:gd name="connsiteY26" fmla="*/ 866 h 1067766"/>
                    <a:gd name="connsiteX27" fmla="*/ 340128 w 1112951"/>
                    <a:gd name="connsiteY27" fmla="*/ 643 h 1067766"/>
                    <a:gd name="connsiteX28" fmla="*/ 342843 w 1112951"/>
                    <a:gd name="connsiteY28" fmla="*/ 0 h 1067766"/>
                    <a:gd name="connsiteX29" fmla="*/ 360149 w 1112951"/>
                    <a:gd name="connsiteY29" fmla="*/ 48456 h 1067766"/>
                    <a:gd name="connsiteX30" fmla="*/ 356688 w 1112951"/>
                    <a:gd name="connsiteY30" fmla="*/ 64031 h 1067766"/>
                    <a:gd name="connsiteX31" fmla="*/ 360149 w 1112951"/>
                    <a:gd name="connsiteY31" fmla="*/ 81337 h 1067766"/>
                    <a:gd name="connsiteX32" fmla="*/ 379185 w 1112951"/>
                    <a:gd name="connsiteY32" fmla="*/ 96912 h 1067766"/>
                    <a:gd name="connsiteX33" fmla="*/ 380916 w 1112951"/>
                    <a:gd name="connsiteY33" fmla="*/ 124602 h 1067766"/>
                    <a:gd name="connsiteX34" fmla="*/ 377455 w 1112951"/>
                    <a:gd name="connsiteY34" fmla="*/ 136716 h 1067766"/>
                    <a:gd name="connsiteX35" fmla="*/ 373994 w 1112951"/>
                    <a:gd name="connsiteY35" fmla="*/ 171327 h 1067766"/>
                    <a:gd name="connsiteX36" fmla="*/ 363610 w 1112951"/>
                    <a:gd name="connsiteY36" fmla="*/ 188633 h 1067766"/>
                    <a:gd name="connsiteX37" fmla="*/ 373994 w 1112951"/>
                    <a:gd name="connsiteY37" fmla="*/ 216322 h 1067766"/>
                    <a:gd name="connsiteX38" fmla="*/ 368802 w 1112951"/>
                    <a:gd name="connsiteY38" fmla="*/ 250934 h 1067766"/>
                    <a:gd name="connsiteX39" fmla="*/ 346304 w 1112951"/>
                    <a:gd name="connsiteY39" fmla="*/ 269970 h 1067766"/>
                    <a:gd name="connsiteX40" fmla="*/ 375725 w 1112951"/>
                    <a:gd name="connsiteY40" fmla="*/ 289006 h 1067766"/>
                    <a:gd name="connsiteX41" fmla="*/ 377455 w 1112951"/>
                    <a:gd name="connsiteY41" fmla="*/ 330540 h 1067766"/>
                    <a:gd name="connsiteX42" fmla="*/ 399952 w 1112951"/>
                    <a:gd name="connsiteY42" fmla="*/ 346116 h 1067766"/>
                    <a:gd name="connsiteX43" fmla="*/ 429372 w 1112951"/>
                    <a:gd name="connsiteY43" fmla="*/ 318426 h 1067766"/>
                    <a:gd name="connsiteX44" fmla="*/ 470906 w 1112951"/>
                    <a:gd name="connsiteY44" fmla="*/ 347846 h 1067766"/>
                    <a:gd name="connsiteX45" fmla="*/ 457061 w 1112951"/>
                    <a:gd name="connsiteY45" fmla="*/ 385919 h 1067766"/>
                    <a:gd name="connsiteX46" fmla="*/ 483020 w 1112951"/>
                    <a:gd name="connsiteY46" fmla="*/ 420530 h 1067766"/>
                    <a:gd name="connsiteX47" fmla="*/ 484751 w 1112951"/>
                    <a:gd name="connsiteY47" fmla="*/ 444758 h 1067766"/>
                    <a:gd name="connsiteX48" fmla="*/ 505518 w 1112951"/>
                    <a:gd name="connsiteY48" fmla="*/ 449950 h 1067766"/>
                    <a:gd name="connsiteX49" fmla="*/ 510709 w 1112951"/>
                    <a:gd name="connsiteY49" fmla="*/ 472448 h 1067766"/>
                    <a:gd name="connsiteX50" fmla="*/ 569550 w 1112951"/>
                    <a:gd name="connsiteY50" fmla="*/ 479370 h 1067766"/>
                    <a:gd name="connsiteX51" fmla="*/ 602430 w 1112951"/>
                    <a:gd name="connsiteY51" fmla="*/ 446489 h 1067766"/>
                    <a:gd name="connsiteX52" fmla="*/ 597239 w 1112951"/>
                    <a:gd name="connsiteY52" fmla="*/ 418800 h 1067766"/>
                    <a:gd name="connsiteX53" fmla="*/ 588586 w 1112951"/>
                    <a:gd name="connsiteY53" fmla="*/ 399763 h 1067766"/>
                    <a:gd name="connsiteX54" fmla="*/ 592047 w 1112951"/>
                    <a:gd name="connsiteY54" fmla="*/ 353038 h 1067766"/>
                    <a:gd name="connsiteX55" fmla="*/ 583394 w 1112951"/>
                    <a:gd name="connsiteY55" fmla="*/ 330540 h 1067766"/>
                    <a:gd name="connsiteX56" fmla="*/ 605891 w 1112951"/>
                    <a:gd name="connsiteY56" fmla="*/ 313235 h 1067766"/>
                    <a:gd name="connsiteX57" fmla="*/ 609353 w 1112951"/>
                    <a:gd name="connsiteY57" fmla="*/ 231897 h 1067766"/>
                    <a:gd name="connsiteX58" fmla="*/ 642233 w 1112951"/>
                    <a:gd name="connsiteY58" fmla="*/ 202478 h 1067766"/>
                    <a:gd name="connsiteX59" fmla="*/ 666462 w 1112951"/>
                    <a:gd name="connsiteY59" fmla="*/ 221514 h 1067766"/>
                    <a:gd name="connsiteX60" fmla="*/ 669922 w 1112951"/>
                    <a:gd name="connsiteY60" fmla="*/ 249203 h 1067766"/>
                    <a:gd name="connsiteX61" fmla="*/ 718379 w 1112951"/>
                    <a:gd name="connsiteY61" fmla="*/ 257856 h 1067766"/>
                    <a:gd name="connsiteX62" fmla="*/ 727032 w 1112951"/>
                    <a:gd name="connsiteY62" fmla="*/ 282084 h 1067766"/>
                    <a:gd name="connsiteX63" fmla="*/ 775488 w 1112951"/>
                    <a:gd name="connsiteY63" fmla="*/ 280354 h 1067766"/>
                    <a:gd name="connsiteX64" fmla="*/ 811831 w 1112951"/>
                    <a:gd name="connsiteY64" fmla="*/ 266509 h 1067766"/>
                    <a:gd name="connsiteX65" fmla="*/ 851634 w 1112951"/>
                    <a:gd name="connsiteY65" fmla="*/ 269970 h 1067766"/>
                    <a:gd name="connsiteX66" fmla="*/ 875862 w 1112951"/>
                    <a:gd name="connsiteY66" fmla="*/ 256126 h 1067766"/>
                    <a:gd name="connsiteX67" fmla="*/ 893168 w 1112951"/>
                    <a:gd name="connsiteY67" fmla="*/ 268240 h 1067766"/>
                    <a:gd name="connsiteX68" fmla="*/ 929511 w 1112951"/>
                    <a:gd name="connsiteY68" fmla="*/ 247473 h 1067766"/>
                    <a:gd name="connsiteX69" fmla="*/ 990080 w 1112951"/>
                    <a:gd name="connsiteY69" fmla="*/ 252664 h 1067766"/>
                    <a:gd name="connsiteX70" fmla="*/ 1002194 w 1112951"/>
                    <a:gd name="connsiteY70" fmla="*/ 323618 h 1067766"/>
                    <a:gd name="connsiteX71" fmla="*/ 990080 w 1112951"/>
                    <a:gd name="connsiteY71" fmla="*/ 356499 h 1067766"/>
                    <a:gd name="connsiteX72" fmla="*/ 967582 w 1112951"/>
                    <a:gd name="connsiteY72" fmla="*/ 394572 h 1067766"/>
                    <a:gd name="connsiteX73" fmla="*/ 972775 w 1112951"/>
                    <a:gd name="connsiteY73" fmla="*/ 415339 h 1067766"/>
                    <a:gd name="connsiteX74" fmla="*/ 974505 w 1112951"/>
                    <a:gd name="connsiteY74" fmla="*/ 444758 h 1067766"/>
                    <a:gd name="connsiteX75" fmla="*/ 998734 w 1112951"/>
                    <a:gd name="connsiteY75" fmla="*/ 468987 h 1067766"/>
                    <a:gd name="connsiteX76" fmla="*/ 1009116 w 1112951"/>
                    <a:gd name="connsiteY76" fmla="*/ 472448 h 1067766"/>
                    <a:gd name="connsiteX77" fmla="*/ 1022961 w 1112951"/>
                    <a:gd name="connsiteY77" fmla="*/ 503598 h 1067766"/>
                    <a:gd name="connsiteX78" fmla="*/ 1048920 w 1112951"/>
                    <a:gd name="connsiteY78" fmla="*/ 505329 h 1067766"/>
                    <a:gd name="connsiteX79" fmla="*/ 1080071 w 1112951"/>
                    <a:gd name="connsiteY79" fmla="*/ 505329 h 1067766"/>
                    <a:gd name="connsiteX80" fmla="*/ 1055842 w 1112951"/>
                    <a:gd name="connsiteY80" fmla="*/ 562438 h 1067766"/>
                    <a:gd name="connsiteX81" fmla="*/ 1057572 w 1112951"/>
                    <a:gd name="connsiteY81" fmla="*/ 609163 h 1067766"/>
                    <a:gd name="connsiteX82" fmla="*/ 1067957 w 1112951"/>
                    <a:gd name="connsiteY82" fmla="*/ 614355 h 1067766"/>
                    <a:gd name="connsiteX83" fmla="*/ 1071417 w 1112951"/>
                    <a:gd name="connsiteY83" fmla="*/ 648967 h 1067766"/>
                    <a:gd name="connsiteX84" fmla="*/ 1061035 w 1112951"/>
                    <a:gd name="connsiteY84" fmla="*/ 657619 h 1067766"/>
                    <a:gd name="connsiteX85" fmla="*/ 1078339 w 1112951"/>
                    <a:gd name="connsiteY85" fmla="*/ 685309 h 1067766"/>
                    <a:gd name="connsiteX86" fmla="*/ 1100838 w 1112951"/>
                    <a:gd name="connsiteY86" fmla="*/ 687039 h 1067766"/>
                    <a:gd name="connsiteX87" fmla="*/ 1106029 w 1112951"/>
                    <a:gd name="connsiteY87" fmla="*/ 699153 h 1067766"/>
                    <a:gd name="connsiteX88" fmla="*/ 1112951 w 1112951"/>
                    <a:gd name="connsiteY88" fmla="*/ 707806 h 1067766"/>
                    <a:gd name="connsiteX89" fmla="*/ 1099106 w 1112951"/>
                    <a:gd name="connsiteY89" fmla="*/ 782221 h 1067766"/>
                    <a:gd name="connsiteX90" fmla="*/ 1052381 w 1112951"/>
                    <a:gd name="connsiteY90" fmla="*/ 806449 h 1067766"/>
                    <a:gd name="connsiteX91" fmla="*/ 1047190 w 1112951"/>
                    <a:gd name="connsiteY91" fmla="*/ 830677 h 1067766"/>
                    <a:gd name="connsiteX92" fmla="*/ 1041998 w 1112951"/>
                    <a:gd name="connsiteY92" fmla="*/ 873942 h 1067766"/>
                    <a:gd name="connsiteX93" fmla="*/ 1024692 w 1112951"/>
                    <a:gd name="connsiteY93" fmla="*/ 894708 h 1067766"/>
                    <a:gd name="connsiteX94" fmla="*/ 991811 w 1112951"/>
                    <a:gd name="connsiteY94" fmla="*/ 910284 h 1067766"/>
                    <a:gd name="connsiteX95" fmla="*/ 974505 w 1112951"/>
                    <a:gd name="connsiteY95" fmla="*/ 958740 h 1067766"/>
                    <a:gd name="connsiteX96" fmla="*/ 981427 w 1112951"/>
                    <a:gd name="connsiteY96" fmla="*/ 998543 h 1067766"/>
                    <a:gd name="connsiteX97" fmla="*/ 964122 w 1112951"/>
                    <a:gd name="connsiteY97" fmla="*/ 1002004 h 1067766"/>
                    <a:gd name="connsiteX98" fmla="*/ 946815 w 1112951"/>
                    <a:gd name="connsiteY98" fmla="*/ 989890 h 1067766"/>
                    <a:gd name="connsiteX99" fmla="*/ 926048 w 1112951"/>
                    <a:gd name="connsiteY99" fmla="*/ 1002004 h 1067766"/>
                    <a:gd name="connsiteX100" fmla="*/ 917396 w 1112951"/>
                    <a:gd name="connsiteY100" fmla="*/ 1026232 h 1067766"/>
                    <a:gd name="connsiteX101" fmla="*/ 848173 w 1112951"/>
                    <a:gd name="connsiteY101" fmla="*/ 1050460 h 1067766"/>
                    <a:gd name="connsiteX102" fmla="*/ 796255 w 1112951"/>
                    <a:gd name="connsiteY102" fmla="*/ 1005465 h 1067766"/>
                    <a:gd name="connsiteX103" fmla="*/ 808369 w 1112951"/>
                    <a:gd name="connsiteY103" fmla="*/ 993351 h 1067766"/>
                    <a:gd name="connsiteX104" fmla="*/ 787602 w 1112951"/>
                    <a:gd name="connsiteY104" fmla="*/ 974315 h 1067766"/>
                    <a:gd name="connsiteX105" fmla="*/ 775488 w 1112951"/>
                    <a:gd name="connsiteY105" fmla="*/ 974315 h 1067766"/>
                    <a:gd name="connsiteX106" fmla="*/ 782411 w 1112951"/>
                    <a:gd name="connsiteY106" fmla="*/ 929320 h 1067766"/>
                    <a:gd name="connsiteX107" fmla="*/ 797986 w 1112951"/>
                    <a:gd name="connsiteY107" fmla="*/ 898170 h 1067766"/>
                    <a:gd name="connsiteX108" fmla="*/ 785872 w 1112951"/>
                    <a:gd name="connsiteY108" fmla="*/ 839330 h 1067766"/>
                    <a:gd name="connsiteX109" fmla="*/ 801447 w 1112951"/>
                    <a:gd name="connsiteY109" fmla="*/ 808180 h 1067766"/>
                    <a:gd name="connsiteX110" fmla="*/ 787602 w 1112951"/>
                    <a:gd name="connsiteY110" fmla="*/ 796066 h 1067766"/>
                    <a:gd name="connsiteX111" fmla="*/ 789333 w 1112951"/>
                    <a:gd name="connsiteY111" fmla="*/ 770107 h 1067766"/>
                    <a:gd name="connsiteX112" fmla="*/ 811831 w 1112951"/>
                    <a:gd name="connsiteY112" fmla="*/ 747609 h 1067766"/>
                    <a:gd name="connsiteX113" fmla="*/ 784142 w 1112951"/>
                    <a:gd name="connsiteY113" fmla="*/ 688770 h 1067766"/>
                    <a:gd name="connsiteX114" fmla="*/ 817022 w 1112951"/>
                    <a:gd name="connsiteY114" fmla="*/ 631661 h 1067766"/>
                    <a:gd name="connsiteX115" fmla="*/ 862017 w 1112951"/>
                    <a:gd name="connsiteY115" fmla="*/ 638583 h 1067766"/>
                    <a:gd name="connsiteX116" fmla="*/ 901821 w 1112951"/>
                    <a:gd name="connsiteY116" fmla="*/ 633391 h 1067766"/>
                    <a:gd name="connsiteX117" fmla="*/ 903551 w 1112951"/>
                    <a:gd name="connsiteY117" fmla="*/ 598780 h 1067766"/>
                    <a:gd name="connsiteX118" fmla="*/ 879323 w 1112951"/>
                    <a:gd name="connsiteY118" fmla="*/ 579743 h 1067766"/>
                    <a:gd name="connsiteX119" fmla="*/ 834328 w 1112951"/>
                    <a:gd name="connsiteY119" fmla="*/ 531287 h 1067766"/>
                    <a:gd name="connsiteX120" fmla="*/ 791064 w 1112951"/>
                    <a:gd name="connsiteY120" fmla="*/ 520904 h 1067766"/>
                    <a:gd name="connsiteX121" fmla="*/ 730493 w 1112951"/>
                    <a:gd name="connsiteY121" fmla="*/ 515712 h 1067766"/>
                    <a:gd name="connsiteX122" fmla="*/ 707996 w 1112951"/>
                    <a:gd name="connsiteY122" fmla="*/ 533018 h 1067766"/>
                    <a:gd name="connsiteX123" fmla="*/ 678576 w 1112951"/>
                    <a:gd name="connsiteY123" fmla="*/ 541671 h 1067766"/>
                    <a:gd name="connsiteX124" fmla="*/ 618006 w 1112951"/>
                    <a:gd name="connsiteY124" fmla="*/ 548593 h 1067766"/>
                    <a:gd name="connsiteX125" fmla="*/ 607621 w 1112951"/>
                    <a:gd name="connsiteY125" fmla="*/ 588396 h 1067766"/>
                    <a:gd name="connsiteX126" fmla="*/ 590317 w 1112951"/>
                    <a:gd name="connsiteY126" fmla="*/ 612624 h 1067766"/>
                    <a:gd name="connsiteX127" fmla="*/ 586855 w 1112951"/>
                    <a:gd name="connsiteY127" fmla="*/ 643775 h 1067766"/>
                    <a:gd name="connsiteX128" fmla="*/ 581663 w 1112951"/>
                    <a:gd name="connsiteY128" fmla="*/ 681847 h 1067766"/>
                    <a:gd name="connsiteX129" fmla="*/ 534938 w 1112951"/>
                    <a:gd name="connsiteY129" fmla="*/ 697423 h 1067766"/>
                    <a:gd name="connsiteX130" fmla="*/ 470906 w 1112951"/>
                    <a:gd name="connsiteY130" fmla="*/ 728573 h 1067766"/>
                    <a:gd name="connsiteX131" fmla="*/ 448408 w 1112951"/>
                    <a:gd name="connsiteY131" fmla="*/ 754532 h 1067766"/>
                    <a:gd name="connsiteX132" fmla="*/ 432833 w 1112951"/>
                    <a:gd name="connsiteY132" fmla="*/ 802988 h 1067766"/>
                    <a:gd name="connsiteX133" fmla="*/ 438026 w 1112951"/>
                    <a:gd name="connsiteY133" fmla="*/ 839330 h 1067766"/>
                    <a:gd name="connsiteX134" fmla="*/ 412066 w 1112951"/>
                    <a:gd name="connsiteY134" fmla="*/ 879133 h 1067766"/>
                    <a:gd name="connsiteX135" fmla="*/ 382647 w 1112951"/>
                    <a:gd name="connsiteY135" fmla="*/ 910284 h 1067766"/>
                    <a:gd name="connsiteX136" fmla="*/ 348035 w 1112951"/>
                    <a:gd name="connsiteY136" fmla="*/ 925859 h 1067766"/>
                    <a:gd name="connsiteX137" fmla="*/ 332460 w 1112951"/>
                    <a:gd name="connsiteY137" fmla="*/ 950087 h 1067766"/>
                    <a:gd name="connsiteX138" fmla="*/ 325537 w 1112951"/>
                    <a:gd name="connsiteY138" fmla="*/ 998543 h 1067766"/>
                    <a:gd name="connsiteX139" fmla="*/ 327268 w 1112951"/>
                    <a:gd name="connsiteY139" fmla="*/ 1026232 h 1067766"/>
                    <a:gd name="connsiteX140" fmla="*/ 348035 w 1112951"/>
                    <a:gd name="connsiteY140" fmla="*/ 1048730 h 1067766"/>
                    <a:gd name="connsiteX141" fmla="*/ 349765 w 1112951"/>
                    <a:gd name="connsiteY141" fmla="*/ 1067766 h 1067766"/>
                    <a:gd name="connsiteX142" fmla="*/ 277081 w 1112951"/>
                    <a:gd name="connsiteY142" fmla="*/ 1041808 h 1067766"/>
                    <a:gd name="connsiteX143" fmla="*/ 188822 w 1112951"/>
                    <a:gd name="connsiteY143" fmla="*/ 1007196 h 1067766"/>
                    <a:gd name="connsiteX144" fmla="*/ 117868 w 1112951"/>
                    <a:gd name="connsiteY144" fmla="*/ 993351 h 1067766"/>
                    <a:gd name="connsiteX145" fmla="*/ 70763 w 1112951"/>
                    <a:gd name="connsiteY145" fmla="*/ 998704 h 1067766"/>
                    <a:gd name="connsiteX146" fmla="*/ 91440 w 1112951"/>
                    <a:gd name="connsiteY146" fmla="*/ 677671 h 1067766"/>
                    <a:gd name="connsiteX0" fmla="*/ 26069 w 1068257"/>
                    <a:gd name="connsiteY0" fmla="*/ 389731 h 1067766"/>
                    <a:gd name="connsiteX1" fmla="*/ 54138 w 1068257"/>
                    <a:gd name="connsiteY1" fmla="*/ 385054 h 1067766"/>
                    <a:gd name="connsiteX2" fmla="*/ 61925 w 1068257"/>
                    <a:gd name="connsiteY2" fmla="*/ 372074 h 1067766"/>
                    <a:gd name="connsiteX3" fmla="*/ 95672 w 1068257"/>
                    <a:gd name="connsiteY3" fmla="*/ 364287 h 1067766"/>
                    <a:gd name="connsiteX4" fmla="*/ 108651 w 1068257"/>
                    <a:gd name="connsiteY4" fmla="*/ 348711 h 1067766"/>
                    <a:gd name="connsiteX5" fmla="*/ 134609 w 1068257"/>
                    <a:gd name="connsiteY5" fmla="*/ 340924 h 1067766"/>
                    <a:gd name="connsiteX6" fmla="*/ 144992 w 1068257"/>
                    <a:gd name="connsiteY6" fmla="*/ 312370 h 1067766"/>
                    <a:gd name="connsiteX7" fmla="*/ 170952 w 1068257"/>
                    <a:gd name="connsiteY7" fmla="*/ 299390 h 1067766"/>
                    <a:gd name="connsiteX8" fmla="*/ 191719 w 1068257"/>
                    <a:gd name="connsiteY8" fmla="*/ 307177 h 1067766"/>
                    <a:gd name="connsiteX9" fmla="*/ 194314 w 1068257"/>
                    <a:gd name="connsiteY9" fmla="*/ 289006 h 1067766"/>
                    <a:gd name="connsiteX10" fmla="*/ 230656 w 1068257"/>
                    <a:gd name="connsiteY10" fmla="*/ 283815 h 1067766"/>
                    <a:gd name="connsiteX11" fmla="*/ 238444 w 1068257"/>
                    <a:gd name="connsiteY11" fmla="*/ 250069 h 1067766"/>
                    <a:gd name="connsiteX12" fmla="*/ 220274 w 1068257"/>
                    <a:gd name="connsiteY12" fmla="*/ 234493 h 1067766"/>
                    <a:gd name="connsiteX13" fmla="*/ 222869 w 1068257"/>
                    <a:gd name="connsiteY13" fmla="*/ 221514 h 1067766"/>
                    <a:gd name="connsiteX14" fmla="*/ 215081 w 1068257"/>
                    <a:gd name="connsiteY14" fmla="*/ 205939 h 1067766"/>
                    <a:gd name="connsiteX15" fmla="*/ 217677 w 1068257"/>
                    <a:gd name="connsiteY15" fmla="*/ 187768 h 1067766"/>
                    <a:gd name="connsiteX16" fmla="*/ 243636 w 1068257"/>
                    <a:gd name="connsiteY16" fmla="*/ 187768 h 1067766"/>
                    <a:gd name="connsiteX17" fmla="*/ 248827 w 1068257"/>
                    <a:gd name="connsiteY17" fmla="*/ 148830 h 1067766"/>
                    <a:gd name="connsiteX18" fmla="*/ 225465 w 1068257"/>
                    <a:gd name="connsiteY18" fmla="*/ 133255 h 1067766"/>
                    <a:gd name="connsiteX19" fmla="*/ 241040 w 1068257"/>
                    <a:gd name="connsiteY19" fmla="*/ 91721 h 1067766"/>
                    <a:gd name="connsiteX20" fmla="*/ 238444 w 1068257"/>
                    <a:gd name="connsiteY20" fmla="*/ 81337 h 1067766"/>
                    <a:gd name="connsiteX21" fmla="*/ 251423 w 1068257"/>
                    <a:gd name="connsiteY21" fmla="*/ 60570 h 1067766"/>
                    <a:gd name="connsiteX22" fmla="*/ 269594 w 1068257"/>
                    <a:gd name="connsiteY22" fmla="*/ 65762 h 1067766"/>
                    <a:gd name="connsiteX23" fmla="*/ 282574 w 1068257"/>
                    <a:gd name="connsiteY23" fmla="*/ 39803 h 1067766"/>
                    <a:gd name="connsiteX24" fmla="*/ 282574 w 1068257"/>
                    <a:gd name="connsiteY24" fmla="*/ 19036 h 1067766"/>
                    <a:gd name="connsiteX25" fmla="*/ 295554 w 1068257"/>
                    <a:gd name="connsiteY25" fmla="*/ 866 h 1067766"/>
                    <a:gd name="connsiteX26" fmla="*/ 295434 w 1068257"/>
                    <a:gd name="connsiteY26" fmla="*/ 643 h 1067766"/>
                    <a:gd name="connsiteX27" fmla="*/ 298149 w 1068257"/>
                    <a:gd name="connsiteY27" fmla="*/ 0 h 1067766"/>
                    <a:gd name="connsiteX28" fmla="*/ 315455 w 1068257"/>
                    <a:gd name="connsiteY28" fmla="*/ 48456 h 1067766"/>
                    <a:gd name="connsiteX29" fmla="*/ 311994 w 1068257"/>
                    <a:gd name="connsiteY29" fmla="*/ 64031 h 1067766"/>
                    <a:gd name="connsiteX30" fmla="*/ 315455 w 1068257"/>
                    <a:gd name="connsiteY30" fmla="*/ 81337 h 1067766"/>
                    <a:gd name="connsiteX31" fmla="*/ 334491 w 1068257"/>
                    <a:gd name="connsiteY31" fmla="*/ 96912 h 1067766"/>
                    <a:gd name="connsiteX32" fmla="*/ 336222 w 1068257"/>
                    <a:gd name="connsiteY32" fmla="*/ 124602 h 1067766"/>
                    <a:gd name="connsiteX33" fmla="*/ 332761 w 1068257"/>
                    <a:gd name="connsiteY33" fmla="*/ 136716 h 1067766"/>
                    <a:gd name="connsiteX34" fmla="*/ 329300 w 1068257"/>
                    <a:gd name="connsiteY34" fmla="*/ 171327 h 1067766"/>
                    <a:gd name="connsiteX35" fmla="*/ 318916 w 1068257"/>
                    <a:gd name="connsiteY35" fmla="*/ 188633 h 1067766"/>
                    <a:gd name="connsiteX36" fmla="*/ 329300 w 1068257"/>
                    <a:gd name="connsiteY36" fmla="*/ 216322 h 1067766"/>
                    <a:gd name="connsiteX37" fmla="*/ 324108 w 1068257"/>
                    <a:gd name="connsiteY37" fmla="*/ 250934 h 1067766"/>
                    <a:gd name="connsiteX38" fmla="*/ 301610 w 1068257"/>
                    <a:gd name="connsiteY38" fmla="*/ 269970 h 1067766"/>
                    <a:gd name="connsiteX39" fmla="*/ 331031 w 1068257"/>
                    <a:gd name="connsiteY39" fmla="*/ 289006 h 1067766"/>
                    <a:gd name="connsiteX40" fmla="*/ 332761 w 1068257"/>
                    <a:gd name="connsiteY40" fmla="*/ 330540 h 1067766"/>
                    <a:gd name="connsiteX41" fmla="*/ 355258 w 1068257"/>
                    <a:gd name="connsiteY41" fmla="*/ 346116 h 1067766"/>
                    <a:gd name="connsiteX42" fmla="*/ 384678 w 1068257"/>
                    <a:gd name="connsiteY42" fmla="*/ 318426 h 1067766"/>
                    <a:gd name="connsiteX43" fmla="*/ 426212 w 1068257"/>
                    <a:gd name="connsiteY43" fmla="*/ 347846 h 1067766"/>
                    <a:gd name="connsiteX44" fmla="*/ 412367 w 1068257"/>
                    <a:gd name="connsiteY44" fmla="*/ 385919 h 1067766"/>
                    <a:gd name="connsiteX45" fmla="*/ 438326 w 1068257"/>
                    <a:gd name="connsiteY45" fmla="*/ 420530 h 1067766"/>
                    <a:gd name="connsiteX46" fmla="*/ 440057 w 1068257"/>
                    <a:gd name="connsiteY46" fmla="*/ 444758 h 1067766"/>
                    <a:gd name="connsiteX47" fmla="*/ 460824 w 1068257"/>
                    <a:gd name="connsiteY47" fmla="*/ 449950 h 1067766"/>
                    <a:gd name="connsiteX48" fmla="*/ 466015 w 1068257"/>
                    <a:gd name="connsiteY48" fmla="*/ 472448 h 1067766"/>
                    <a:gd name="connsiteX49" fmla="*/ 524856 w 1068257"/>
                    <a:gd name="connsiteY49" fmla="*/ 479370 h 1067766"/>
                    <a:gd name="connsiteX50" fmla="*/ 557736 w 1068257"/>
                    <a:gd name="connsiteY50" fmla="*/ 446489 h 1067766"/>
                    <a:gd name="connsiteX51" fmla="*/ 552545 w 1068257"/>
                    <a:gd name="connsiteY51" fmla="*/ 418800 h 1067766"/>
                    <a:gd name="connsiteX52" fmla="*/ 543892 w 1068257"/>
                    <a:gd name="connsiteY52" fmla="*/ 399763 h 1067766"/>
                    <a:gd name="connsiteX53" fmla="*/ 547353 w 1068257"/>
                    <a:gd name="connsiteY53" fmla="*/ 353038 h 1067766"/>
                    <a:gd name="connsiteX54" fmla="*/ 538700 w 1068257"/>
                    <a:gd name="connsiteY54" fmla="*/ 330540 h 1067766"/>
                    <a:gd name="connsiteX55" fmla="*/ 561197 w 1068257"/>
                    <a:gd name="connsiteY55" fmla="*/ 313235 h 1067766"/>
                    <a:gd name="connsiteX56" fmla="*/ 564659 w 1068257"/>
                    <a:gd name="connsiteY56" fmla="*/ 231897 h 1067766"/>
                    <a:gd name="connsiteX57" fmla="*/ 597539 w 1068257"/>
                    <a:gd name="connsiteY57" fmla="*/ 202478 h 1067766"/>
                    <a:gd name="connsiteX58" fmla="*/ 621768 w 1068257"/>
                    <a:gd name="connsiteY58" fmla="*/ 221514 h 1067766"/>
                    <a:gd name="connsiteX59" fmla="*/ 625228 w 1068257"/>
                    <a:gd name="connsiteY59" fmla="*/ 249203 h 1067766"/>
                    <a:gd name="connsiteX60" fmla="*/ 673685 w 1068257"/>
                    <a:gd name="connsiteY60" fmla="*/ 257856 h 1067766"/>
                    <a:gd name="connsiteX61" fmla="*/ 682338 w 1068257"/>
                    <a:gd name="connsiteY61" fmla="*/ 282084 h 1067766"/>
                    <a:gd name="connsiteX62" fmla="*/ 730794 w 1068257"/>
                    <a:gd name="connsiteY62" fmla="*/ 280354 h 1067766"/>
                    <a:gd name="connsiteX63" fmla="*/ 767137 w 1068257"/>
                    <a:gd name="connsiteY63" fmla="*/ 266509 h 1067766"/>
                    <a:gd name="connsiteX64" fmla="*/ 806940 w 1068257"/>
                    <a:gd name="connsiteY64" fmla="*/ 269970 h 1067766"/>
                    <a:gd name="connsiteX65" fmla="*/ 831168 w 1068257"/>
                    <a:gd name="connsiteY65" fmla="*/ 256126 h 1067766"/>
                    <a:gd name="connsiteX66" fmla="*/ 848474 w 1068257"/>
                    <a:gd name="connsiteY66" fmla="*/ 268240 h 1067766"/>
                    <a:gd name="connsiteX67" fmla="*/ 884817 w 1068257"/>
                    <a:gd name="connsiteY67" fmla="*/ 247473 h 1067766"/>
                    <a:gd name="connsiteX68" fmla="*/ 945386 w 1068257"/>
                    <a:gd name="connsiteY68" fmla="*/ 252664 h 1067766"/>
                    <a:gd name="connsiteX69" fmla="*/ 957500 w 1068257"/>
                    <a:gd name="connsiteY69" fmla="*/ 323618 h 1067766"/>
                    <a:gd name="connsiteX70" fmla="*/ 945386 w 1068257"/>
                    <a:gd name="connsiteY70" fmla="*/ 356499 h 1067766"/>
                    <a:gd name="connsiteX71" fmla="*/ 922888 w 1068257"/>
                    <a:gd name="connsiteY71" fmla="*/ 394572 h 1067766"/>
                    <a:gd name="connsiteX72" fmla="*/ 928081 w 1068257"/>
                    <a:gd name="connsiteY72" fmla="*/ 415339 h 1067766"/>
                    <a:gd name="connsiteX73" fmla="*/ 929811 w 1068257"/>
                    <a:gd name="connsiteY73" fmla="*/ 444758 h 1067766"/>
                    <a:gd name="connsiteX74" fmla="*/ 954040 w 1068257"/>
                    <a:gd name="connsiteY74" fmla="*/ 468987 h 1067766"/>
                    <a:gd name="connsiteX75" fmla="*/ 964422 w 1068257"/>
                    <a:gd name="connsiteY75" fmla="*/ 472448 h 1067766"/>
                    <a:gd name="connsiteX76" fmla="*/ 978267 w 1068257"/>
                    <a:gd name="connsiteY76" fmla="*/ 503598 h 1067766"/>
                    <a:gd name="connsiteX77" fmla="*/ 1004226 w 1068257"/>
                    <a:gd name="connsiteY77" fmla="*/ 505329 h 1067766"/>
                    <a:gd name="connsiteX78" fmla="*/ 1035377 w 1068257"/>
                    <a:gd name="connsiteY78" fmla="*/ 505329 h 1067766"/>
                    <a:gd name="connsiteX79" fmla="*/ 1011148 w 1068257"/>
                    <a:gd name="connsiteY79" fmla="*/ 562438 h 1067766"/>
                    <a:gd name="connsiteX80" fmla="*/ 1012878 w 1068257"/>
                    <a:gd name="connsiteY80" fmla="*/ 609163 h 1067766"/>
                    <a:gd name="connsiteX81" fmla="*/ 1023263 w 1068257"/>
                    <a:gd name="connsiteY81" fmla="*/ 614355 h 1067766"/>
                    <a:gd name="connsiteX82" fmla="*/ 1026723 w 1068257"/>
                    <a:gd name="connsiteY82" fmla="*/ 648967 h 1067766"/>
                    <a:gd name="connsiteX83" fmla="*/ 1016341 w 1068257"/>
                    <a:gd name="connsiteY83" fmla="*/ 657619 h 1067766"/>
                    <a:gd name="connsiteX84" fmla="*/ 1033645 w 1068257"/>
                    <a:gd name="connsiteY84" fmla="*/ 685309 h 1067766"/>
                    <a:gd name="connsiteX85" fmla="*/ 1056144 w 1068257"/>
                    <a:gd name="connsiteY85" fmla="*/ 687039 h 1067766"/>
                    <a:gd name="connsiteX86" fmla="*/ 1061335 w 1068257"/>
                    <a:gd name="connsiteY86" fmla="*/ 699153 h 1067766"/>
                    <a:gd name="connsiteX87" fmla="*/ 1068257 w 1068257"/>
                    <a:gd name="connsiteY87" fmla="*/ 707806 h 1067766"/>
                    <a:gd name="connsiteX88" fmla="*/ 1054412 w 1068257"/>
                    <a:gd name="connsiteY88" fmla="*/ 782221 h 1067766"/>
                    <a:gd name="connsiteX89" fmla="*/ 1007687 w 1068257"/>
                    <a:gd name="connsiteY89" fmla="*/ 806449 h 1067766"/>
                    <a:gd name="connsiteX90" fmla="*/ 1002496 w 1068257"/>
                    <a:gd name="connsiteY90" fmla="*/ 830677 h 1067766"/>
                    <a:gd name="connsiteX91" fmla="*/ 997304 w 1068257"/>
                    <a:gd name="connsiteY91" fmla="*/ 873942 h 1067766"/>
                    <a:gd name="connsiteX92" fmla="*/ 979998 w 1068257"/>
                    <a:gd name="connsiteY92" fmla="*/ 894708 h 1067766"/>
                    <a:gd name="connsiteX93" fmla="*/ 947117 w 1068257"/>
                    <a:gd name="connsiteY93" fmla="*/ 910284 h 1067766"/>
                    <a:gd name="connsiteX94" fmla="*/ 929811 w 1068257"/>
                    <a:gd name="connsiteY94" fmla="*/ 958740 h 1067766"/>
                    <a:gd name="connsiteX95" fmla="*/ 936733 w 1068257"/>
                    <a:gd name="connsiteY95" fmla="*/ 998543 h 1067766"/>
                    <a:gd name="connsiteX96" fmla="*/ 919428 w 1068257"/>
                    <a:gd name="connsiteY96" fmla="*/ 1002004 h 1067766"/>
                    <a:gd name="connsiteX97" fmla="*/ 902121 w 1068257"/>
                    <a:gd name="connsiteY97" fmla="*/ 989890 h 1067766"/>
                    <a:gd name="connsiteX98" fmla="*/ 881354 w 1068257"/>
                    <a:gd name="connsiteY98" fmla="*/ 1002004 h 1067766"/>
                    <a:gd name="connsiteX99" fmla="*/ 872702 w 1068257"/>
                    <a:gd name="connsiteY99" fmla="*/ 1026232 h 1067766"/>
                    <a:gd name="connsiteX100" fmla="*/ 803479 w 1068257"/>
                    <a:gd name="connsiteY100" fmla="*/ 1050460 h 1067766"/>
                    <a:gd name="connsiteX101" fmla="*/ 751561 w 1068257"/>
                    <a:gd name="connsiteY101" fmla="*/ 1005465 h 1067766"/>
                    <a:gd name="connsiteX102" fmla="*/ 763675 w 1068257"/>
                    <a:gd name="connsiteY102" fmla="*/ 993351 h 1067766"/>
                    <a:gd name="connsiteX103" fmla="*/ 742908 w 1068257"/>
                    <a:gd name="connsiteY103" fmla="*/ 974315 h 1067766"/>
                    <a:gd name="connsiteX104" fmla="*/ 730794 w 1068257"/>
                    <a:gd name="connsiteY104" fmla="*/ 974315 h 1067766"/>
                    <a:gd name="connsiteX105" fmla="*/ 737717 w 1068257"/>
                    <a:gd name="connsiteY105" fmla="*/ 929320 h 1067766"/>
                    <a:gd name="connsiteX106" fmla="*/ 753292 w 1068257"/>
                    <a:gd name="connsiteY106" fmla="*/ 898170 h 1067766"/>
                    <a:gd name="connsiteX107" fmla="*/ 741178 w 1068257"/>
                    <a:gd name="connsiteY107" fmla="*/ 839330 h 1067766"/>
                    <a:gd name="connsiteX108" fmla="*/ 756753 w 1068257"/>
                    <a:gd name="connsiteY108" fmla="*/ 808180 h 1067766"/>
                    <a:gd name="connsiteX109" fmla="*/ 742908 w 1068257"/>
                    <a:gd name="connsiteY109" fmla="*/ 796066 h 1067766"/>
                    <a:gd name="connsiteX110" fmla="*/ 744639 w 1068257"/>
                    <a:gd name="connsiteY110" fmla="*/ 770107 h 1067766"/>
                    <a:gd name="connsiteX111" fmla="*/ 767137 w 1068257"/>
                    <a:gd name="connsiteY111" fmla="*/ 747609 h 1067766"/>
                    <a:gd name="connsiteX112" fmla="*/ 739448 w 1068257"/>
                    <a:gd name="connsiteY112" fmla="*/ 688770 h 1067766"/>
                    <a:gd name="connsiteX113" fmla="*/ 772328 w 1068257"/>
                    <a:gd name="connsiteY113" fmla="*/ 631661 h 1067766"/>
                    <a:gd name="connsiteX114" fmla="*/ 817323 w 1068257"/>
                    <a:gd name="connsiteY114" fmla="*/ 638583 h 1067766"/>
                    <a:gd name="connsiteX115" fmla="*/ 857127 w 1068257"/>
                    <a:gd name="connsiteY115" fmla="*/ 633391 h 1067766"/>
                    <a:gd name="connsiteX116" fmla="*/ 858857 w 1068257"/>
                    <a:gd name="connsiteY116" fmla="*/ 598780 h 1067766"/>
                    <a:gd name="connsiteX117" fmla="*/ 834629 w 1068257"/>
                    <a:gd name="connsiteY117" fmla="*/ 579743 h 1067766"/>
                    <a:gd name="connsiteX118" fmla="*/ 789634 w 1068257"/>
                    <a:gd name="connsiteY118" fmla="*/ 531287 h 1067766"/>
                    <a:gd name="connsiteX119" fmla="*/ 746370 w 1068257"/>
                    <a:gd name="connsiteY119" fmla="*/ 520904 h 1067766"/>
                    <a:gd name="connsiteX120" fmla="*/ 685799 w 1068257"/>
                    <a:gd name="connsiteY120" fmla="*/ 515712 h 1067766"/>
                    <a:gd name="connsiteX121" fmla="*/ 663302 w 1068257"/>
                    <a:gd name="connsiteY121" fmla="*/ 533018 h 1067766"/>
                    <a:gd name="connsiteX122" fmla="*/ 633882 w 1068257"/>
                    <a:gd name="connsiteY122" fmla="*/ 541671 h 1067766"/>
                    <a:gd name="connsiteX123" fmla="*/ 573312 w 1068257"/>
                    <a:gd name="connsiteY123" fmla="*/ 548593 h 1067766"/>
                    <a:gd name="connsiteX124" fmla="*/ 562927 w 1068257"/>
                    <a:gd name="connsiteY124" fmla="*/ 588396 h 1067766"/>
                    <a:gd name="connsiteX125" fmla="*/ 545623 w 1068257"/>
                    <a:gd name="connsiteY125" fmla="*/ 612624 h 1067766"/>
                    <a:gd name="connsiteX126" fmla="*/ 542161 w 1068257"/>
                    <a:gd name="connsiteY126" fmla="*/ 643775 h 1067766"/>
                    <a:gd name="connsiteX127" fmla="*/ 536969 w 1068257"/>
                    <a:gd name="connsiteY127" fmla="*/ 681847 h 1067766"/>
                    <a:gd name="connsiteX128" fmla="*/ 490244 w 1068257"/>
                    <a:gd name="connsiteY128" fmla="*/ 697423 h 1067766"/>
                    <a:gd name="connsiteX129" fmla="*/ 426212 w 1068257"/>
                    <a:gd name="connsiteY129" fmla="*/ 728573 h 1067766"/>
                    <a:gd name="connsiteX130" fmla="*/ 403714 w 1068257"/>
                    <a:gd name="connsiteY130" fmla="*/ 754532 h 1067766"/>
                    <a:gd name="connsiteX131" fmla="*/ 388139 w 1068257"/>
                    <a:gd name="connsiteY131" fmla="*/ 802988 h 1067766"/>
                    <a:gd name="connsiteX132" fmla="*/ 393332 w 1068257"/>
                    <a:gd name="connsiteY132" fmla="*/ 839330 h 1067766"/>
                    <a:gd name="connsiteX133" fmla="*/ 367372 w 1068257"/>
                    <a:gd name="connsiteY133" fmla="*/ 879133 h 1067766"/>
                    <a:gd name="connsiteX134" fmla="*/ 337953 w 1068257"/>
                    <a:gd name="connsiteY134" fmla="*/ 910284 h 1067766"/>
                    <a:gd name="connsiteX135" fmla="*/ 303341 w 1068257"/>
                    <a:gd name="connsiteY135" fmla="*/ 925859 h 1067766"/>
                    <a:gd name="connsiteX136" fmla="*/ 287766 w 1068257"/>
                    <a:gd name="connsiteY136" fmla="*/ 950087 h 1067766"/>
                    <a:gd name="connsiteX137" fmla="*/ 280843 w 1068257"/>
                    <a:gd name="connsiteY137" fmla="*/ 998543 h 1067766"/>
                    <a:gd name="connsiteX138" fmla="*/ 282574 w 1068257"/>
                    <a:gd name="connsiteY138" fmla="*/ 1026232 h 1067766"/>
                    <a:gd name="connsiteX139" fmla="*/ 303341 w 1068257"/>
                    <a:gd name="connsiteY139" fmla="*/ 1048730 h 1067766"/>
                    <a:gd name="connsiteX140" fmla="*/ 305071 w 1068257"/>
                    <a:gd name="connsiteY140" fmla="*/ 1067766 h 1067766"/>
                    <a:gd name="connsiteX141" fmla="*/ 232387 w 1068257"/>
                    <a:gd name="connsiteY141" fmla="*/ 1041808 h 1067766"/>
                    <a:gd name="connsiteX142" fmla="*/ 144128 w 1068257"/>
                    <a:gd name="connsiteY142" fmla="*/ 1007196 h 1067766"/>
                    <a:gd name="connsiteX143" fmla="*/ 73174 w 1068257"/>
                    <a:gd name="connsiteY143" fmla="*/ 993351 h 1067766"/>
                    <a:gd name="connsiteX144" fmla="*/ 26069 w 1068257"/>
                    <a:gd name="connsiteY144" fmla="*/ 998704 h 1067766"/>
                    <a:gd name="connsiteX145" fmla="*/ 46746 w 1068257"/>
                    <a:gd name="connsiteY145" fmla="*/ 677671 h 1067766"/>
                    <a:gd name="connsiteX0" fmla="*/ 0 w 1042188"/>
                    <a:gd name="connsiteY0" fmla="*/ 389731 h 1067766"/>
                    <a:gd name="connsiteX1" fmla="*/ 28069 w 1042188"/>
                    <a:gd name="connsiteY1" fmla="*/ 385054 h 1067766"/>
                    <a:gd name="connsiteX2" fmla="*/ 35856 w 1042188"/>
                    <a:gd name="connsiteY2" fmla="*/ 372074 h 1067766"/>
                    <a:gd name="connsiteX3" fmla="*/ 69603 w 1042188"/>
                    <a:gd name="connsiteY3" fmla="*/ 364287 h 1067766"/>
                    <a:gd name="connsiteX4" fmla="*/ 82582 w 1042188"/>
                    <a:gd name="connsiteY4" fmla="*/ 348711 h 1067766"/>
                    <a:gd name="connsiteX5" fmla="*/ 108540 w 1042188"/>
                    <a:gd name="connsiteY5" fmla="*/ 340924 h 1067766"/>
                    <a:gd name="connsiteX6" fmla="*/ 118923 w 1042188"/>
                    <a:gd name="connsiteY6" fmla="*/ 312370 h 1067766"/>
                    <a:gd name="connsiteX7" fmla="*/ 144883 w 1042188"/>
                    <a:gd name="connsiteY7" fmla="*/ 299390 h 1067766"/>
                    <a:gd name="connsiteX8" fmla="*/ 165650 w 1042188"/>
                    <a:gd name="connsiteY8" fmla="*/ 307177 h 1067766"/>
                    <a:gd name="connsiteX9" fmla="*/ 168245 w 1042188"/>
                    <a:gd name="connsiteY9" fmla="*/ 289006 h 1067766"/>
                    <a:gd name="connsiteX10" fmla="*/ 204587 w 1042188"/>
                    <a:gd name="connsiteY10" fmla="*/ 283815 h 1067766"/>
                    <a:gd name="connsiteX11" fmla="*/ 212375 w 1042188"/>
                    <a:gd name="connsiteY11" fmla="*/ 250069 h 1067766"/>
                    <a:gd name="connsiteX12" fmla="*/ 194205 w 1042188"/>
                    <a:gd name="connsiteY12" fmla="*/ 234493 h 1067766"/>
                    <a:gd name="connsiteX13" fmla="*/ 196800 w 1042188"/>
                    <a:gd name="connsiteY13" fmla="*/ 221514 h 1067766"/>
                    <a:gd name="connsiteX14" fmla="*/ 189012 w 1042188"/>
                    <a:gd name="connsiteY14" fmla="*/ 205939 h 1067766"/>
                    <a:gd name="connsiteX15" fmla="*/ 191608 w 1042188"/>
                    <a:gd name="connsiteY15" fmla="*/ 187768 h 1067766"/>
                    <a:gd name="connsiteX16" fmla="*/ 217567 w 1042188"/>
                    <a:gd name="connsiteY16" fmla="*/ 187768 h 1067766"/>
                    <a:gd name="connsiteX17" fmla="*/ 222758 w 1042188"/>
                    <a:gd name="connsiteY17" fmla="*/ 148830 h 1067766"/>
                    <a:gd name="connsiteX18" fmla="*/ 199396 w 1042188"/>
                    <a:gd name="connsiteY18" fmla="*/ 133255 h 1067766"/>
                    <a:gd name="connsiteX19" fmla="*/ 214971 w 1042188"/>
                    <a:gd name="connsiteY19" fmla="*/ 91721 h 1067766"/>
                    <a:gd name="connsiteX20" fmla="*/ 212375 w 1042188"/>
                    <a:gd name="connsiteY20" fmla="*/ 81337 h 1067766"/>
                    <a:gd name="connsiteX21" fmla="*/ 225354 w 1042188"/>
                    <a:gd name="connsiteY21" fmla="*/ 60570 h 1067766"/>
                    <a:gd name="connsiteX22" fmla="*/ 243525 w 1042188"/>
                    <a:gd name="connsiteY22" fmla="*/ 65762 h 1067766"/>
                    <a:gd name="connsiteX23" fmla="*/ 256505 w 1042188"/>
                    <a:gd name="connsiteY23" fmla="*/ 39803 h 1067766"/>
                    <a:gd name="connsiteX24" fmla="*/ 256505 w 1042188"/>
                    <a:gd name="connsiteY24" fmla="*/ 19036 h 1067766"/>
                    <a:gd name="connsiteX25" fmla="*/ 269485 w 1042188"/>
                    <a:gd name="connsiteY25" fmla="*/ 866 h 1067766"/>
                    <a:gd name="connsiteX26" fmla="*/ 269365 w 1042188"/>
                    <a:gd name="connsiteY26" fmla="*/ 643 h 1067766"/>
                    <a:gd name="connsiteX27" fmla="*/ 272080 w 1042188"/>
                    <a:gd name="connsiteY27" fmla="*/ 0 h 1067766"/>
                    <a:gd name="connsiteX28" fmla="*/ 289386 w 1042188"/>
                    <a:gd name="connsiteY28" fmla="*/ 48456 h 1067766"/>
                    <a:gd name="connsiteX29" fmla="*/ 285925 w 1042188"/>
                    <a:gd name="connsiteY29" fmla="*/ 64031 h 1067766"/>
                    <a:gd name="connsiteX30" fmla="*/ 289386 w 1042188"/>
                    <a:gd name="connsiteY30" fmla="*/ 81337 h 1067766"/>
                    <a:gd name="connsiteX31" fmla="*/ 308422 w 1042188"/>
                    <a:gd name="connsiteY31" fmla="*/ 96912 h 1067766"/>
                    <a:gd name="connsiteX32" fmla="*/ 310153 w 1042188"/>
                    <a:gd name="connsiteY32" fmla="*/ 124602 h 1067766"/>
                    <a:gd name="connsiteX33" fmla="*/ 306692 w 1042188"/>
                    <a:gd name="connsiteY33" fmla="*/ 136716 h 1067766"/>
                    <a:gd name="connsiteX34" fmla="*/ 303231 w 1042188"/>
                    <a:gd name="connsiteY34" fmla="*/ 171327 h 1067766"/>
                    <a:gd name="connsiteX35" fmla="*/ 292847 w 1042188"/>
                    <a:gd name="connsiteY35" fmla="*/ 188633 h 1067766"/>
                    <a:gd name="connsiteX36" fmla="*/ 303231 w 1042188"/>
                    <a:gd name="connsiteY36" fmla="*/ 216322 h 1067766"/>
                    <a:gd name="connsiteX37" fmla="*/ 298039 w 1042188"/>
                    <a:gd name="connsiteY37" fmla="*/ 250934 h 1067766"/>
                    <a:gd name="connsiteX38" fmla="*/ 275541 w 1042188"/>
                    <a:gd name="connsiteY38" fmla="*/ 269970 h 1067766"/>
                    <a:gd name="connsiteX39" fmla="*/ 304962 w 1042188"/>
                    <a:gd name="connsiteY39" fmla="*/ 289006 h 1067766"/>
                    <a:gd name="connsiteX40" fmla="*/ 306692 w 1042188"/>
                    <a:gd name="connsiteY40" fmla="*/ 330540 h 1067766"/>
                    <a:gd name="connsiteX41" fmla="*/ 329189 w 1042188"/>
                    <a:gd name="connsiteY41" fmla="*/ 346116 h 1067766"/>
                    <a:gd name="connsiteX42" fmla="*/ 358609 w 1042188"/>
                    <a:gd name="connsiteY42" fmla="*/ 318426 h 1067766"/>
                    <a:gd name="connsiteX43" fmla="*/ 400143 w 1042188"/>
                    <a:gd name="connsiteY43" fmla="*/ 347846 h 1067766"/>
                    <a:gd name="connsiteX44" fmla="*/ 386298 w 1042188"/>
                    <a:gd name="connsiteY44" fmla="*/ 385919 h 1067766"/>
                    <a:gd name="connsiteX45" fmla="*/ 412257 w 1042188"/>
                    <a:gd name="connsiteY45" fmla="*/ 420530 h 1067766"/>
                    <a:gd name="connsiteX46" fmla="*/ 413988 w 1042188"/>
                    <a:gd name="connsiteY46" fmla="*/ 444758 h 1067766"/>
                    <a:gd name="connsiteX47" fmla="*/ 434755 w 1042188"/>
                    <a:gd name="connsiteY47" fmla="*/ 449950 h 1067766"/>
                    <a:gd name="connsiteX48" fmla="*/ 439946 w 1042188"/>
                    <a:gd name="connsiteY48" fmla="*/ 472448 h 1067766"/>
                    <a:gd name="connsiteX49" fmla="*/ 498787 w 1042188"/>
                    <a:gd name="connsiteY49" fmla="*/ 479370 h 1067766"/>
                    <a:gd name="connsiteX50" fmla="*/ 531667 w 1042188"/>
                    <a:gd name="connsiteY50" fmla="*/ 446489 h 1067766"/>
                    <a:gd name="connsiteX51" fmla="*/ 526476 w 1042188"/>
                    <a:gd name="connsiteY51" fmla="*/ 418800 h 1067766"/>
                    <a:gd name="connsiteX52" fmla="*/ 517823 w 1042188"/>
                    <a:gd name="connsiteY52" fmla="*/ 399763 h 1067766"/>
                    <a:gd name="connsiteX53" fmla="*/ 521284 w 1042188"/>
                    <a:gd name="connsiteY53" fmla="*/ 353038 h 1067766"/>
                    <a:gd name="connsiteX54" fmla="*/ 512631 w 1042188"/>
                    <a:gd name="connsiteY54" fmla="*/ 330540 h 1067766"/>
                    <a:gd name="connsiteX55" fmla="*/ 535128 w 1042188"/>
                    <a:gd name="connsiteY55" fmla="*/ 313235 h 1067766"/>
                    <a:gd name="connsiteX56" fmla="*/ 538590 w 1042188"/>
                    <a:gd name="connsiteY56" fmla="*/ 231897 h 1067766"/>
                    <a:gd name="connsiteX57" fmla="*/ 571470 w 1042188"/>
                    <a:gd name="connsiteY57" fmla="*/ 202478 h 1067766"/>
                    <a:gd name="connsiteX58" fmla="*/ 595699 w 1042188"/>
                    <a:gd name="connsiteY58" fmla="*/ 221514 h 1067766"/>
                    <a:gd name="connsiteX59" fmla="*/ 599159 w 1042188"/>
                    <a:gd name="connsiteY59" fmla="*/ 249203 h 1067766"/>
                    <a:gd name="connsiteX60" fmla="*/ 647616 w 1042188"/>
                    <a:gd name="connsiteY60" fmla="*/ 257856 h 1067766"/>
                    <a:gd name="connsiteX61" fmla="*/ 656269 w 1042188"/>
                    <a:gd name="connsiteY61" fmla="*/ 282084 h 1067766"/>
                    <a:gd name="connsiteX62" fmla="*/ 704725 w 1042188"/>
                    <a:gd name="connsiteY62" fmla="*/ 280354 h 1067766"/>
                    <a:gd name="connsiteX63" fmla="*/ 741068 w 1042188"/>
                    <a:gd name="connsiteY63" fmla="*/ 266509 h 1067766"/>
                    <a:gd name="connsiteX64" fmla="*/ 780871 w 1042188"/>
                    <a:gd name="connsiteY64" fmla="*/ 269970 h 1067766"/>
                    <a:gd name="connsiteX65" fmla="*/ 805099 w 1042188"/>
                    <a:gd name="connsiteY65" fmla="*/ 256126 h 1067766"/>
                    <a:gd name="connsiteX66" fmla="*/ 822405 w 1042188"/>
                    <a:gd name="connsiteY66" fmla="*/ 268240 h 1067766"/>
                    <a:gd name="connsiteX67" fmla="*/ 858748 w 1042188"/>
                    <a:gd name="connsiteY67" fmla="*/ 247473 h 1067766"/>
                    <a:gd name="connsiteX68" fmla="*/ 919317 w 1042188"/>
                    <a:gd name="connsiteY68" fmla="*/ 252664 h 1067766"/>
                    <a:gd name="connsiteX69" fmla="*/ 931431 w 1042188"/>
                    <a:gd name="connsiteY69" fmla="*/ 323618 h 1067766"/>
                    <a:gd name="connsiteX70" fmla="*/ 919317 w 1042188"/>
                    <a:gd name="connsiteY70" fmla="*/ 356499 h 1067766"/>
                    <a:gd name="connsiteX71" fmla="*/ 896819 w 1042188"/>
                    <a:gd name="connsiteY71" fmla="*/ 394572 h 1067766"/>
                    <a:gd name="connsiteX72" fmla="*/ 902012 w 1042188"/>
                    <a:gd name="connsiteY72" fmla="*/ 415339 h 1067766"/>
                    <a:gd name="connsiteX73" fmla="*/ 903742 w 1042188"/>
                    <a:gd name="connsiteY73" fmla="*/ 444758 h 1067766"/>
                    <a:gd name="connsiteX74" fmla="*/ 927971 w 1042188"/>
                    <a:gd name="connsiteY74" fmla="*/ 468987 h 1067766"/>
                    <a:gd name="connsiteX75" fmla="*/ 938353 w 1042188"/>
                    <a:gd name="connsiteY75" fmla="*/ 472448 h 1067766"/>
                    <a:gd name="connsiteX76" fmla="*/ 952198 w 1042188"/>
                    <a:gd name="connsiteY76" fmla="*/ 503598 h 1067766"/>
                    <a:gd name="connsiteX77" fmla="*/ 978157 w 1042188"/>
                    <a:gd name="connsiteY77" fmla="*/ 505329 h 1067766"/>
                    <a:gd name="connsiteX78" fmla="*/ 1009308 w 1042188"/>
                    <a:gd name="connsiteY78" fmla="*/ 505329 h 1067766"/>
                    <a:gd name="connsiteX79" fmla="*/ 985079 w 1042188"/>
                    <a:gd name="connsiteY79" fmla="*/ 562438 h 1067766"/>
                    <a:gd name="connsiteX80" fmla="*/ 986809 w 1042188"/>
                    <a:gd name="connsiteY80" fmla="*/ 609163 h 1067766"/>
                    <a:gd name="connsiteX81" fmla="*/ 997194 w 1042188"/>
                    <a:gd name="connsiteY81" fmla="*/ 614355 h 1067766"/>
                    <a:gd name="connsiteX82" fmla="*/ 1000654 w 1042188"/>
                    <a:gd name="connsiteY82" fmla="*/ 648967 h 1067766"/>
                    <a:gd name="connsiteX83" fmla="*/ 990272 w 1042188"/>
                    <a:gd name="connsiteY83" fmla="*/ 657619 h 1067766"/>
                    <a:gd name="connsiteX84" fmla="*/ 1007576 w 1042188"/>
                    <a:gd name="connsiteY84" fmla="*/ 685309 h 1067766"/>
                    <a:gd name="connsiteX85" fmla="*/ 1030075 w 1042188"/>
                    <a:gd name="connsiteY85" fmla="*/ 687039 h 1067766"/>
                    <a:gd name="connsiteX86" fmla="*/ 1035266 w 1042188"/>
                    <a:gd name="connsiteY86" fmla="*/ 699153 h 1067766"/>
                    <a:gd name="connsiteX87" fmla="*/ 1042188 w 1042188"/>
                    <a:gd name="connsiteY87" fmla="*/ 707806 h 1067766"/>
                    <a:gd name="connsiteX88" fmla="*/ 1028343 w 1042188"/>
                    <a:gd name="connsiteY88" fmla="*/ 782221 h 1067766"/>
                    <a:gd name="connsiteX89" fmla="*/ 981618 w 1042188"/>
                    <a:gd name="connsiteY89" fmla="*/ 806449 h 1067766"/>
                    <a:gd name="connsiteX90" fmla="*/ 976427 w 1042188"/>
                    <a:gd name="connsiteY90" fmla="*/ 830677 h 1067766"/>
                    <a:gd name="connsiteX91" fmla="*/ 971235 w 1042188"/>
                    <a:gd name="connsiteY91" fmla="*/ 873942 h 1067766"/>
                    <a:gd name="connsiteX92" fmla="*/ 953929 w 1042188"/>
                    <a:gd name="connsiteY92" fmla="*/ 894708 h 1067766"/>
                    <a:gd name="connsiteX93" fmla="*/ 921048 w 1042188"/>
                    <a:gd name="connsiteY93" fmla="*/ 910284 h 1067766"/>
                    <a:gd name="connsiteX94" fmla="*/ 903742 w 1042188"/>
                    <a:gd name="connsiteY94" fmla="*/ 958740 h 1067766"/>
                    <a:gd name="connsiteX95" fmla="*/ 910664 w 1042188"/>
                    <a:gd name="connsiteY95" fmla="*/ 998543 h 1067766"/>
                    <a:gd name="connsiteX96" fmla="*/ 893359 w 1042188"/>
                    <a:gd name="connsiteY96" fmla="*/ 1002004 h 1067766"/>
                    <a:gd name="connsiteX97" fmla="*/ 876052 w 1042188"/>
                    <a:gd name="connsiteY97" fmla="*/ 989890 h 1067766"/>
                    <a:gd name="connsiteX98" fmla="*/ 855285 w 1042188"/>
                    <a:gd name="connsiteY98" fmla="*/ 1002004 h 1067766"/>
                    <a:gd name="connsiteX99" fmla="*/ 846633 w 1042188"/>
                    <a:gd name="connsiteY99" fmla="*/ 1026232 h 1067766"/>
                    <a:gd name="connsiteX100" fmla="*/ 777410 w 1042188"/>
                    <a:gd name="connsiteY100" fmla="*/ 1050460 h 1067766"/>
                    <a:gd name="connsiteX101" fmla="*/ 725492 w 1042188"/>
                    <a:gd name="connsiteY101" fmla="*/ 1005465 h 1067766"/>
                    <a:gd name="connsiteX102" fmla="*/ 737606 w 1042188"/>
                    <a:gd name="connsiteY102" fmla="*/ 993351 h 1067766"/>
                    <a:gd name="connsiteX103" fmla="*/ 716839 w 1042188"/>
                    <a:gd name="connsiteY103" fmla="*/ 974315 h 1067766"/>
                    <a:gd name="connsiteX104" fmla="*/ 704725 w 1042188"/>
                    <a:gd name="connsiteY104" fmla="*/ 974315 h 1067766"/>
                    <a:gd name="connsiteX105" fmla="*/ 711648 w 1042188"/>
                    <a:gd name="connsiteY105" fmla="*/ 929320 h 1067766"/>
                    <a:gd name="connsiteX106" fmla="*/ 727223 w 1042188"/>
                    <a:gd name="connsiteY106" fmla="*/ 898170 h 1067766"/>
                    <a:gd name="connsiteX107" fmla="*/ 715109 w 1042188"/>
                    <a:gd name="connsiteY107" fmla="*/ 839330 h 1067766"/>
                    <a:gd name="connsiteX108" fmla="*/ 730684 w 1042188"/>
                    <a:gd name="connsiteY108" fmla="*/ 808180 h 1067766"/>
                    <a:gd name="connsiteX109" fmla="*/ 716839 w 1042188"/>
                    <a:gd name="connsiteY109" fmla="*/ 796066 h 1067766"/>
                    <a:gd name="connsiteX110" fmla="*/ 718570 w 1042188"/>
                    <a:gd name="connsiteY110" fmla="*/ 770107 h 1067766"/>
                    <a:gd name="connsiteX111" fmla="*/ 741068 w 1042188"/>
                    <a:gd name="connsiteY111" fmla="*/ 747609 h 1067766"/>
                    <a:gd name="connsiteX112" fmla="*/ 713379 w 1042188"/>
                    <a:gd name="connsiteY112" fmla="*/ 688770 h 1067766"/>
                    <a:gd name="connsiteX113" fmla="*/ 746259 w 1042188"/>
                    <a:gd name="connsiteY113" fmla="*/ 631661 h 1067766"/>
                    <a:gd name="connsiteX114" fmla="*/ 791254 w 1042188"/>
                    <a:gd name="connsiteY114" fmla="*/ 638583 h 1067766"/>
                    <a:gd name="connsiteX115" fmla="*/ 831058 w 1042188"/>
                    <a:gd name="connsiteY115" fmla="*/ 633391 h 1067766"/>
                    <a:gd name="connsiteX116" fmla="*/ 832788 w 1042188"/>
                    <a:gd name="connsiteY116" fmla="*/ 598780 h 1067766"/>
                    <a:gd name="connsiteX117" fmla="*/ 808560 w 1042188"/>
                    <a:gd name="connsiteY117" fmla="*/ 579743 h 1067766"/>
                    <a:gd name="connsiteX118" fmla="*/ 763565 w 1042188"/>
                    <a:gd name="connsiteY118" fmla="*/ 531287 h 1067766"/>
                    <a:gd name="connsiteX119" fmla="*/ 720301 w 1042188"/>
                    <a:gd name="connsiteY119" fmla="*/ 520904 h 1067766"/>
                    <a:gd name="connsiteX120" fmla="*/ 659730 w 1042188"/>
                    <a:gd name="connsiteY120" fmla="*/ 515712 h 1067766"/>
                    <a:gd name="connsiteX121" fmla="*/ 637233 w 1042188"/>
                    <a:gd name="connsiteY121" fmla="*/ 533018 h 1067766"/>
                    <a:gd name="connsiteX122" fmla="*/ 607813 w 1042188"/>
                    <a:gd name="connsiteY122" fmla="*/ 541671 h 1067766"/>
                    <a:gd name="connsiteX123" fmla="*/ 547243 w 1042188"/>
                    <a:gd name="connsiteY123" fmla="*/ 548593 h 1067766"/>
                    <a:gd name="connsiteX124" fmla="*/ 536858 w 1042188"/>
                    <a:gd name="connsiteY124" fmla="*/ 588396 h 1067766"/>
                    <a:gd name="connsiteX125" fmla="*/ 519554 w 1042188"/>
                    <a:gd name="connsiteY125" fmla="*/ 612624 h 1067766"/>
                    <a:gd name="connsiteX126" fmla="*/ 516092 w 1042188"/>
                    <a:gd name="connsiteY126" fmla="*/ 643775 h 1067766"/>
                    <a:gd name="connsiteX127" fmla="*/ 510900 w 1042188"/>
                    <a:gd name="connsiteY127" fmla="*/ 681847 h 1067766"/>
                    <a:gd name="connsiteX128" fmla="*/ 464175 w 1042188"/>
                    <a:gd name="connsiteY128" fmla="*/ 697423 h 1067766"/>
                    <a:gd name="connsiteX129" fmla="*/ 400143 w 1042188"/>
                    <a:gd name="connsiteY129" fmla="*/ 728573 h 1067766"/>
                    <a:gd name="connsiteX130" fmla="*/ 377645 w 1042188"/>
                    <a:gd name="connsiteY130" fmla="*/ 754532 h 1067766"/>
                    <a:gd name="connsiteX131" fmla="*/ 362070 w 1042188"/>
                    <a:gd name="connsiteY131" fmla="*/ 802988 h 1067766"/>
                    <a:gd name="connsiteX132" fmla="*/ 367263 w 1042188"/>
                    <a:gd name="connsiteY132" fmla="*/ 839330 h 1067766"/>
                    <a:gd name="connsiteX133" fmla="*/ 341303 w 1042188"/>
                    <a:gd name="connsiteY133" fmla="*/ 879133 h 1067766"/>
                    <a:gd name="connsiteX134" fmla="*/ 311884 w 1042188"/>
                    <a:gd name="connsiteY134" fmla="*/ 910284 h 1067766"/>
                    <a:gd name="connsiteX135" fmla="*/ 277272 w 1042188"/>
                    <a:gd name="connsiteY135" fmla="*/ 925859 h 1067766"/>
                    <a:gd name="connsiteX136" fmla="*/ 261697 w 1042188"/>
                    <a:gd name="connsiteY136" fmla="*/ 950087 h 1067766"/>
                    <a:gd name="connsiteX137" fmla="*/ 254774 w 1042188"/>
                    <a:gd name="connsiteY137" fmla="*/ 998543 h 1067766"/>
                    <a:gd name="connsiteX138" fmla="*/ 256505 w 1042188"/>
                    <a:gd name="connsiteY138" fmla="*/ 1026232 h 1067766"/>
                    <a:gd name="connsiteX139" fmla="*/ 277272 w 1042188"/>
                    <a:gd name="connsiteY139" fmla="*/ 1048730 h 1067766"/>
                    <a:gd name="connsiteX140" fmla="*/ 279002 w 1042188"/>
                    <a:gd name="connsiteY140" fmla="*/ 1067766 h 1067766"/>
                    <a:gd name="connsiteX141" fmla="*/ 206318 w 1042188"/>
                    <a:gd name="connsiteY141" fmla="*/ 1041808 h 1067766"/>
                    <a:gd name="connsiteX142" fmla="*/ 118059 w 1042188"/>
                    <a:gd name="connsiteY142" fmla="*/ 1007196 h 1067766"/>
                    <a:gd name="connsiteX143" fmla="*/ 47105 w 1042188"/>
                    <a:gd name="connsiteY143" fmla="*/ 993351 h 1067766"/>
                    <a:gd name="connsiteX144" fmla="*/ 0 w 1042188"/>
                    <a:gd name="connsiteY144" fmla="*/ 998704 h 106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</a:cxnLst>
                  <a:rect l="l" t="t" r="r" b="b"/>
                  <a:pathLst>
                    <a:path w="1042188" h="1067766">
                      <a:moveTo>
                        <a:pt x="0" y="389731"/>
                      </a:moveTo>
                      <a:lnTo>
                        <a:pt x="28069" y="385054"/>
                      </a:lnTo>
                      <a:lnTo>
                        <a:pt x="35856" y="372074"/>
                      </a:lnTo>
                      <a:lnTo>
                        <a:pt x="69603" y="364287"/>
                      </a:lnTo>
                      <a:lnTo>
                        <a:pt x="82582" y="348711"/>
                      </a:lnTo>
                      <a:lnTo>
                        <a:pt x="108540" y="340924"/>
                      </a:lnTo>
                      <a:lnTo>
                        <a:pt x="118923" y="312370"/>
                      </a:lnTo>
                      <a:lnTo>
                        <a:pt x="144883" y="299390"/>
                      </a:lnTo>
                      <a:lnTo>
                        <a:pt x="165650" y="307177"/>
                      </a:lnTo>
                      <a:lnTo>
                        <a:pt x="168245" y="289006"/>
                      </a:lnTo>
                      <a:lnTo>
                        <a:pt x="204587" y="283815"/>
                      </a:lnTo>
                      <a:lnTo>
                        <a:pt x="212375" y="250069"/>
                      </a:lnTo>
                      <a:lnTo>
                        <a:pt x="194205" y="234493"/>
                      </a:lnTo>
                      <a:lnTo>
                        <a:pt x="196800" y="221514"/>
                      </a:lnTo>
                      <a:lnTo>
                        <a:pt x="189012" y="205939"/>
                      </a:lnTo>
                      <a:lnTo>
                        <a:pt x="191608" y="187768"/>
                      </a:lnTo>
                      <a:lnTo>
                        <a:pt x="217567" y="187768"/>
                      </a:lnTo>
                      <a:lnTo>
                        <a:pt x="222758" y="148830"/>
                      </a:lnTo>
                      <a:lnTo>
                        <a:pt x="199396" y="133255"/>
                      </a:lnTo>
                      <a:lnTo>
                        <a:pt x="214971" y="91721"/>
                      </a:lnTo>
                      <a:lnTo>
                        <a:pt x="212375" y="81337"/>
                      </a:lnTo>
                      <a:lnTo>
                        <a:pt x="225354" y="60570"/>
                      </a:lnTo>
                      <a:lnTo>
                        <a:pt x="243525" y="65762"/>
                      </a:lnTo>
                      <a:lnTo>
                        <a:pt x="256505" y="39803"/>
                      </a:lnTo>
                      <a:lnTo>
                        <a:pt x="256505" y="19036"/>
                      </a:lnTo>
                      <a:lnTo>
                        <a:pt x="269485" y="866"/>
                      </a:lnTo>
                      <a:lnTo>
                        <a:pt x="269365" y="643"/>
                      </a:lnTo>
                      <a:lnTo>
                        <a:pt x="272080" y="0"/>
                      </a:lnTo>
                      <a:lnTo>
                        <a:pt x="289386" y="48456"/>
                      </a:lnTo>
                      <a:lnTo>
                        <a:pt x="285925" y="64031"/>
                      </a:lnTo>
                      <a:lnTo>
                        <a:pt x="289386" y="81337"/>
                      </a:lnTo>
                      <a:lnTo>
                        <a:pt x="308422" y="96912"/>
                      </a:lnTo>
                      <a:lnTo>
                        <a:pt x="310153" y="124602"/>
                      </a:lnTo>
                      <a:lnTo>
                        <a:pt x="306692" y="136716"/>
                      </a:lnTo>
                      <a:lnTo>
                        <a:pt x="303231" y="171327"/>
                      </a:lnTo>
                      <a:lnTo>
                        <a:pt x="292847" y="188633"/>
                      </a:lnTo>
                      <a:lnTo>
                        <a:pt x="303231" y="216322"/>
                      </a:lnTo>
                      <a:lnTo>
                        <a:pt x="298039" y="250934"/>
                      </a:lnTo>
                      <a:lnTo>
                        <a:pt x="275541" y="269970"/>
                      </a:lnTo>
                      <a:lnTo>
                        <a:pt x="304962" y="289006"/>
                      </a:lnTo>
                      <a:cubicBezTo>
                        <a:pt x="305539" y="302851"/>
                        <a:pt x="306115" y="316695"/>
                        <a:pt x="306692" y="330540"/>
                      </a:cubicBezTo>
                      <a:lnTo>
                        <a:pt x="329189" y="346116"/>
                      </a:lnTo>
                      <a:lnTo>
                        <a:pt x="358609" y="318426"/>
                      </a:lnTo>
                      <a:lnTo>
                        <a:pt x="400143" y="347846"/>
                      </a:lnTo>
                      <a:lnTo>
                        <a:pt x="386298" y="385919"/>
                      </a:lnTo>
                      <a:lnTo>
                        <a:pt x="412257" y="420530"/>
                      </a:lnTo>
                      <a:lnTo>
                        <a:pt x="413988" y="444758"/>
                      </a:lnTo>
                      <a:lnTo>
                        <a:pt x="434755" y="449950"/>
                      </a:lnTo>
                      <a:lnTo>
                        <a:pt x="439946" y="472448"/>
                      </a:lnTo>
                      <a:lnTo>
                        <a:pt x="498787" y="479370"/>
                      </a:lnTo>
                      <a:lnTo>
                        <a:pt x="531667" y="446489"/>
                      </a:lnTo>
                      <a:lnTo>
                        <a:pt x="526476" y="418800"/>
                      </a:lnTo>
                      <a:lnTo>
                        <a:pt x="517823" y="399763"/>
                      </a:lnTo>
                      <a:lnTo>
                        <a:pt x="521284" y="353038"/>
                      </a:lnTo>
                      <a:lnTo>
                        <a:pt x="512631" y="330540"/>
                      </a:lnTo>
                      <a:lnTo>
                        <a:pt x="535128" y="313235"/>
                      </a:lnTo>
                      <a:lnTo>
                        <a:pt x="538590" y="231897"/>
                      </a:lnTo>
                      <a:lnTo>
                        <a:pt x="571470" y="202478"/>
                      </a:lnTo>
                      <a:lnTo>
                        <a:pt x="595699" y="221514"/>
                      </a:lnTo>
                      <a:lnTo>
                        <a:pt x="599159" y="249203"/>
                      </a:lnTo>
                      <a:lnTo>
                        <a:pt x="647616" y="257856"/>
                      </a:lnTo>
                      <a:lnTo>
                        <a:pt x="656269" y="282084"/>
                      </a:lnTo>
                      <a:lnTo>
                        <a:pt x="704725" y="280354"/>
                      </a:lnTo>
                      <a:lnTo>
                        <a:pt x="741068" y="266509"/>
                      </a:lnTo>
                      <a:lnTo>
                        <a:pt x="780871" y="269970"/>
                      </a:lnTo>
                      <a:lnTo>
                        <a:pt x="805099" y="256126"/>
                      </a:lnTo>
                      <a:lnTo>
                        <a:pt x="822405" y="268240"/>
                      </a:lnTo>
                      <a:lnTo>
                        <a:pt x="858748" y="247473"/>
                      </a:lnTo>
                      <a:lnTo>
                        <a:pt x="919317" y="252664"/>
                      </a:lnTo>
                      <a:lnTo>
                        <a:pt x="931431" y="323618"/>
                      </a:lnTo>
                      <a:lnTo>
                        <a:pt x="919317" y="356499"/>
                      </a:lnTo>
                      <a:lnTo>
                        <a:pt x="896819" y="394572"/>
                      </a:lnTo>
                      <a:lnTo>
                        <a:pt x="902012" y="415339"/>
                      </a:lnTo>
                      <a:cubicBezTo>
                        <a:pt x="902589" y="425145"/>
                        <a:pt x="903165" y="434952"/>
                        <a:pt x="903742" y="444758"/>
                      </a:cubicBezTo>
                      <a:lnTo>
                        <a:pt x="927971" y="468987"/>
                      </a:lnTo>
                      <a:lnTo>
                        <a:pt x="938353" y="472448"/>
                      </a:lnTo>
                      <a:lnTo>
                        <a:pt x="952198" y="503598"/>
                      </a:lnTo>
                      <a:lnTo>
                        <a:pt x="978157" y="505329"/>
                      </a:lnTo>
                      <a:lnTo>
                        <a:pt x="1009308" y="505329"/>
                      </a:lnTo>
                      <a:lnTo>
                        <a:pt x="985079" y="562438"/>
                      </a:lnTo>
                      <a:cubicBezTo>
                        <a:pt x="985656" y="578013"/>
                        <a:pt x="986232" y="593588"/>
                        <a:pt x="986809" y="609163"/>
                      </a:cubicBezTo>
                      <a:lnTo>
                        <a:pt x="997194" y="614355"/>
                      </a:lnTo>
                      <a:lnTo>
                        <a:pt x="1000654" y="648967"/>
                      </a:lnTo>
                      <a:lnTo>
                        <a:pt x="990272" y="657619"/>
                      </a:lnTo>
                      <a:lnTo>
                        <a:pt x="1007576" y="685309"/>
                      </a:lnTo>
                      <a:lnTo>
                        <a:pt x="1030075" y="687039"/>
                      </a:lnTo>
                      <a:lnTo>
                        <a:pt x="1035266" y="699153"/>
                      </a:lnTo>
                      <a:lnTo>
                        <a:pt x="1042188" y="707806"/>
                      </a:lnTo>
                      <a:lnTo>
                        <a:pt x="1028343" y="782221"/>
                      </a:lnTo>
                      <a:lnTo>
                        <a:pt x="981618" y="806449"/>
                      </a:lnTo>
                      <a:lnTo>
                        <a:pt x="976427" y="830677"/>
                      </a:lnTo>
                      <a:lnTo>
                        <a:pt x="971235" y="873942"/>
                      </a:lnTo>
                      <a:lnTo>
                        <a:pt x="953929" y="894708"/>
                      </a:lnTo>
                      <a:lnTo>
                        <a:pt x="921048" y="910284"/>
                      </a:lnTo>
                      <a:lnTo>
                        <a:pt x="903742" y="958740"/>
                      </a:lnTo>
                      <a:lnTo>
                        <a:pt x="910664" y="998543"/>
                      </a:lnTo>
                      <a:lnTo>
                        <a:pt x="893359" y="1002004"/>
                      </a:lnTo>
                      <a:lnTo>
                        <a:pt x="876052" y="989890"/>
                      </a:lnTo>
                      <a:lnTo>
                        <a:pt x="855285" y="1002004"/>
                      </a:lnTo>
                      <a:lnTo>
                        <a:pt x="846633" y="1026232"/>
                      </a:lnTo>
                      <a:lnTo>
                        <a:pt x="777410" y="1050460"/>
                      </a:lnTo>
                      <a:lnTo>
                        <a:pt x="725492" y="1005465"/>
                      </a:lnTo>
                      <a:lnTo>
                        <a:pt x="737606" y="993351"/>
                      </a:lnTo>
                      <a:lnTo>
                        <a:pt x="716839" y="974315"/>
                      </a:lnTo>
                      <a:lnTo>
                        <a:pt x="704725" y="974315"/>
                      </a:lnTo>
                      <a:lnTo>
                        <a:pt x="711648" y="929320"/>
                      </a:lnTo>
                      <a:lnTo>
                        <a:pt x="727223" y="898170"/>
                      </a:lnTo>
                      <a:lnTo>
                        <a:pt x="715109" y="839330"/>
                      </a:lnTo>
                      <a:lnTo>
                        <a:pt x="730684" y="808180"/>
                      </a:lnTo>
                      <a:lnTo>
                        <a:pt x="716839" y="796066"/>
                      </a:lnTo>
                      <a:lnTo>
                        <a:pt x="718570" y="770107"/>
                      </a:lnTo>
                      <a:lnTo>
                        <a:pt x="741068" y="747609"/>
                      </a:lnTo>
                      <a:lnTo>
                        <a:pt x="713379" y="688770"/>
                      </a:lnTo>
                      <a:lnTo>
                        <a:pt x="746259" y="631661"/>
                      </a:lnTo>
                      <a:lnTo>
                        <a:pt x="791254" y="638583"/>
                      </a:lnTo>
                      <a:lnTo>
                        <a:pt x="831058" y="633391"/>
                      </a:lnTo>
                      <a:cubicBezTo>
                        <a:pt x="831635" y="621854"/>
                        <a:pt x="832211" y="610317"/>
                        <a:pt x="832788" y="598780"/>
                      </a:cubicBezTo>
                      <a:lnTo>
                        <a:pt x="808560" y="579743"/>
                      </a:lnTo>
                      <a:lnTo>
                        <a:pt x="763565" y="531287"/>
                      </a:lnTo>
                      <a:lnTo>
                        <a:pt x="720301" y="520904"/>
                      </a:lnTo>
                      <a:lnTo>
                        <a:pt x="659730" y="515712"/>
                      </a:lnTo>
                      <a:lnTo>
                        <a:pt x="637233" y="533018"/>
                      </a:lnTo>
                      <a:lnTo>
                        <a:pt x="607813" y="541671"/>
                      </a:lnTo>
                      <a:lnTo>
                        <a:pt x="547243" y="548593"/>
                      </a:lnTo>
                      <a:lnTo>
                        <a:pt x="536858" y="588396"/>
                      </a:lnTo>
                      <a:lnTo>
                        <a:pt x="519554" y="612624"/>
                      </a:lnTo>
                      <a:lnTo>
                        <a:pt x="516092" y="643775"/>
                      </a:lnTo>
                      <a:lnTo>
                        <a:pt x="510900" y="681847"/>
                      </a:lnTo>
                      <a:lnTo>
                        <a:pt x="464175" y="697423"/>
                      </a:lnTo>
                      <a:lnTo>
                        <a:pt x="400143" y="728573"/>
                      </a:lnTo>
                      <a:lnTo>
                        <a:pt x="377645" y="754532"/>
                      </a:lnTo>
                      <a:lnTo>
                        <a:pt x="362070" y="802988"/>
                      </a:lnTo>
                      <a:lnTo>
                        <a:pt x="367263" y="839330"/>
                      </a:lnTo>
                      <a:lnTo>
                        <a:pt x="341303" y="879133"/>
                      </a:lnTo>
                      <a:lnTo>
                        <a:pt x="311884" y="910284"/>
                      </a:lnTo>
                      <a:lnTo>
                        <a:pt x="277272" y="925859"/>
                      </a:lnTo>
                      <a:lnTo>
                        <a:pt x="261697" y="950087"/>
                      </a:lnTo>
                      <a:lnTo>
                        <a:pt x="254774" y="998543"/>
                      </a:lnTo>
                      <a:lnTo>
                        <a:pt x="256505" y="1026232"/>
                      </a:lnTo>
                      <a:lnTo>
                        <a:pt x="277272" y="1048730"/>
                      </a:lnTo>
                      <a:lnTo>
                        <a:pt x="279002" y="1067766"/>
                      </a:lnTo>
                      <a:lnTo>
                        <a:pt x="206318" y="1041808"/>
                      </a:lnTo>
                      <a:lnTo>
                        <a:pt x="118059" y="1007196"/>
                      </a:lnTo>
                      <a:lnTo>
                        <a:pt x="47105" y="993351"/>
                      </a:lnTo>
                      <a:lnTo>
                        <a:pt x="0" y="998704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942DFF70-D087-9FA8-B1AB-961CDC0CD17D}"/>
                    </a:ext>
                  </a:extLst>
                </p:cNvPr>
                <p:cNvSpPr/>
                <p:nvPr/>
              </p:nvSpPr>
              <p:spPr>
                <a:xfrm>
                  <a:off x="969497" y="2076969"/>
                  <a:ext cx="791739" cy="813372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D75D088B-B4CB-E563-7D9F-2AE29A9597B8}"/>
                    </a:ext>
                  </a:extLst>
                </p:cNvPr>
                <p:cNvSpPr/>
                <p:nvPr/>
              </p:nvSpPr>
              <p:spPr>
                <a:xfrm>
                  <a:off x="1592505" y="2148354"/>
                  <a:ext cx="827043" cy="400196"/>
                </a:xfrm>
                <a:custGeom>
                  <a:avLst/>
                  <a:gdLst>
                    <a:gd name="connsiteX0" fmla="*/ 309564 w 3034664"/>
                    <a:gd name="connsiteY0" fmla="*/ 0 h 1468436"/>
                    <a:gd name="connsiteX1" fmla="*/ 423860 w 3034664"/>
                    <a:gd name="connsiteY1" fmla="*/ 109536 h 1468436"/>
                    <a:gd name="connsiteX2" fmla="*/ 495300 w 3034664"/>
                    <a:gd name="connsiteY2" fmla="*/ 80962 h 1468436"/>
                    <a:gd name="connsiteX3" fmla="*/ 552448 w 3034664"/>
                    <a:gd name="connsiteY3" fmla="*/ 123824 h 1468436"/>
                    <a:gd name="connsiteX4" fmla="*/ 642936 w 3034664"/>
                    <a:gd name="connsiteY4" fmla="*/ 123824 h 1468436"/>
                    <a:gd name="connsiteX5" fmla="*/ 785812 w 3034664"/>
                    <a:gd name="connsiteY5" fmla="*/ 204788 h 1468436"/>
                    <a:gd name="connsiteX6" fmla="*/ 866772 w 3034664"/>
                    <a:gd name="connsiteY6" fmla="*/ 200024 h 1468436"/>
                    <a:gd name="connsiteX7" fmla="*/ 981076 w 3034664"/>
                    <a:gd name="connsiteY7" fmla="*/ 233362 h 1468436"/>
                    <a:gd name="connsiteX8" fmla="*/ 1076324 w 3034664"/>
                    <a:gd name="connsiteY8" fmla="*/ 209550 h 1468436"/>
                    <a:gd name="connsiteX9" fmla="*/ 1162048 w 3034664"/>
                    <a:gd name="connsiteY9" fmla="*/ 290512 h 1468436"/>
                    <a:gd name="connsiteX10" fmla="*/ 1166812 w 3034664"/>
                    <a:gd name="connsiteY10" fmla="*/ 328612 h 1468436"/>
                    <a:gd name="connsiteX11" fmla="*/ 1219200 w 3034664"/>
                    <a:gd name="connsiteY11" fmla="*/ 390524 h 1468436"/>
                    <a:gd name="connsiteX12" fmla="*/ 1319212 w 3034664"/>
                    <a:gd name="connsiteY12" fmla="*/ 395288 h 1468436"/>
                    <a:gd name="connsiteX13" fmla="*/ 1400172 w 3034664"/>
                    <a:gd name="connsiteY13" fmla="*/ 495300 h 1468436"/>
                    <a:gd name="connsiteX14" fmla="*/ 1447800 w 3034664"/>
                    <a:gd name="connsiteY14" fmla="*/ 476250 h 1468436"/>
                    <a:gd name="connsiteX15" fmla="*/ 1533524 w 3034664"/>
                    <a:gd name="connsiteY15" fmla="*/ 485776 h 1468436"/>
                    <a:gd name="connsiteX16" fmla="*/ 1776412 w 3034664"/>
                    <a:gd name="connsiteY16" fmla="*/ 423862 h 1468436"/>
                    <a:gd name="connsiteX17" fmla="*/ 1857372 w 3034664"/>
                    <a:gd name="connsiteY17" fmla="*/ 352424 h 1468436"/>
                    <a:gd name="connsiteX18" fmla="*/ 1866900 w 3034664"/>
                    <a:gd name="connsiteY18" fmla="*/ 461962 h 1468436"/>
                    <a:gd name="connsiteX19" fmla="*/ 1909764 w 3034664"/>
                    <a:gd name="connsiteY19" fmla="*/ 533400 h 1468436"/>
                    <a:gd name="connsiteX20" fmla="*/ 2024060 w 3034664"/>
                    <a:gd name="connsiteY20" fmla="*/ 447676 h 1468436"/>
                    <a:gd name="connsiteX21" fmla="*/ 2062164 w 3034664"/>
                    <a:gd name="connsiteY21" fmla="*/ 476250 h 1468436"/>
                    <a:gd name="connsiteX22" fmla="*/ 2114548 w 3034664"/>
                    <a:gd name="connsiteY22" fmla="*/ 481012 h 1468436"/>
                    <a:gd name="connsiteX23" fmla="*/ 2128836 w 3034664"/>
                    <a:gd name="connsiteY23" fmla="*/ 423862 h 1468436"/>
                    <a:gd name="connsiteX24" fmla="*/ 2190748 w 3034664"/>
                    <a:gd name="connsiteY24" fmla="*/ 371476 h 1468436"/>
                    <a:gd name="connsiteX25" fmla="*/ 2357436 w 3034664"/>
                    <a:gd name="connsiteY25" fmla="*/ 371476 h 1468436"/>
                    <a:gd name="connsiteX26" fmla="*/ 2490788 w 3034664"/>
                    <a:gd name="connsiteY26" fmla="*/ 423862 h 1468436"/>
                    <a:gd name="connsiteX27" fmla="*/ 2538412 w 3034664"/>
                    <a:gd name="connsiteY27" fmla="*/ 400050 h 1468436"/>
                    <a:gd name="connsiteX28" fmla="*/ 2519364 w 3034664"/>
                    <a:gd name="connsiteY28" fmla="*/ 323850 h 1468436"/>
                    <a:gd name="connsiteX29" fmla="*/ 2566988 w 3034664"/>
                    <a:gd name="connsiteY29" fmla="*/ 300036 h 1468436"/>
                    <a:gd name="connsiteX30" fmla="*/ 2633660 w 3034664"/>
                    <a:gd name="connsiteY30" fmla="*/ 347662 h 1468436"/>
                    <a:gd name="connsiteX31" fmla="*/ 2728912 w 3034664"/>
                    <a:gd name="connsiteY31" fmla="*/ 333376 h 1468436"/>
                    <a:gd name="connsiteX32" fmla="*/ 2747964 w 3034664"/>
                    <a:gd name="connsiteY32" fmla="*/ 381000 h 1468436"/>
                    <a:gd name="connsiteX33" fmla="*/ 2833688 w 3034664"/>
                    <a:gd name="connsiteY33" fmla="*/ 381000 h 1468436"/>
                    <a:gd name="connsiteX34" fmla="*/ 2933700 w 3034664"/>
                    <a:gd name="connsiteY34" fmla="*/ 442912 h 1468436"/>
                    <a:gd name="connsiteX35" fmla="*/ 2934476 w 3034664"/>
                    <a:gd name="connsiteY35" fmla="*/ 432574 h 1468436"/>
                    <a:gd name="connsiteX36" fmla="*/ 2943224 w 3034664"/>
                    <a:gd name="connsiteY36" fmla="*/ 442912 h 1468436"/>
                    <a:gd name="connsiteX37" fmla="*/ 2920364 w 3034664"/>
                    <a:gd name="connsiteY37" fmla="*/ 534352 h 1468436"/>
                    <a:gd name="connsiteX38" fmla="*/ 2966084 w 3034664"/>
                    <a:gd name="connsiteY38" fmla="*/ 564832 h 1468436"/>
                    <a:gd name="connsiteX39" fmla="*/ 2981324 w 3034664"/>
                    <a:gd name="connsiteY39" fmla="*/ 671512 h 1468436"/>
                    <a:gd name="connsiteX40" fmla="*/ 3034664 w 3034664"/>
                    <a:gd name="connsiteY40" fmla="*/ 755332 h 1468436"/>
                    <a:gd name="connsiteX41" fmla="*/ 2927984 w 3034664"/>
                    <a:gd name="connsiteY41" fmla="*/ 831532 h 1468436"/>
                    <a:gd name="connsiteX42" fmla="*/ 2927984 w 3034664"/>
                    <a:gd name="connsiteY42" fmla="*/ 915352 h 1468436"/>
                    <a:gd name="connsiteX43" fmla="*/ 2886868 w 3034664"/>
                    <a:gd name="connsiteY43" fmla="*/ 985836 h 1468436"/>
                    <a:gd name="connsiteX44" fmla="*/ 2838448 w 3034664"/>
                    <a:gd name="connsiteY44" fmla="*/ 985836 h 1468436"/>
                    <a:gd name="connsiteX45" fmla="*/ 2768600 w 3034664"/>
                    <a:gd name="connsiteY45" fmla="*/ 976312 h 1468436"/>
                    <a:gd name="connsiteX46" fmla="*/ 2730500 w 3034664"/>
                    <a:gd name="connsiteY46" fmla="*/ 989012 h 1468436"/>
                    <a:gd name="connsiteX47" fmla="*/ 2682876 w 3034664"/>
                    <a:gd name="connsiteY47" fmla="*/ 989012 h 1468436"/>
                    <a:gd name="connsiteX48" fmla="*/ 2647948 w 3034664"/>
                    <a:gd name="connsiteY48" fmla="*/ 1017588 h 1468436"/>
                    <a:gd name="connsiteX49" fmla="*/ 2644772 w 3034664"/>
                    <a:gd name="connsiteY49" fmla="*/ 1049336 h 1468436"/>
                    <a:gd name="connsiteX50" fmla="*/ 2673348 w 3034664"/>
                    <a:gd name="connsiteY50" fmla="*/ 1106488 h 1468436"/>
                    <a:gd name="connsiteX51" fmla="*/ 2597148 w 3034664"/>
                    <a:gd name="connsiteY51" fmla="*/ 1109662 h 1468436"/>
                    <a:gd name="connsiteX52" fmla="*/ 2559048 w 3034664"/>
                    <a:gd name="connsiteY52" fmla="*/ 1074736 h 1468436"/>
                    <a:gd name="connsiteX53" fmla="*/ 2524124 w 3034664"/>
                    <a:gd name="connsiteY53" fmla="*/ 1166812 h 1468436"/>
                    <a:gd name="connsiteX54" fmla="*/ 2524124 w 3034664"/>
                    <a:gd name="connsiteY54" fmla="*/ 1230312 h 1468436"/>
                    <a:gd name="connsiteX55" fmla="*/ 2613024 w 3034664"/>
                    <a:gd name="connsiteY55" fmla="*/ 1236662 h 1468436"/>
                    <a:gd name="connsiteX56" fmla="*/ 2660648 w 3034664"/>
                    <a:gd name="connsiteY56" fmla="*/ 1300162 h 1468436"/>
                    <a:gd name="connsiteX57" fmla="*/ 2714624 w 3034664"/>
                    <a:gd name="connsiteY57" fmla="*/ 1344612 h 1468436"/>
                    <a:gd name="connsiteX58" fmla="*/ 2686048 w 3034664"/>
                    <a:gd name="connsiteY58" fmla="*/ 1370012 h 1468436"/>
                    <a:gd name="connsiteX59" fmla="*/ 2581276 w 3034664"/>
                    <a:gd name="connsiteY59" fmla="*/ 1370012 h 1468436"/>
                    <a:gd name="connsiteX60" fmla="*/ 2549524 w 3034664"/>
                    <a:gd name="connsiteY60" fmla="*/ 1338262 h 1468436"/>
                    <a:gd name="connsiteX61" fmla="*/ 2498724 w 3034664"/>
                    <a:gd name="connsiteY61" fmla="*/ 1328736 h 1468436"/>
                    <a:gd name="connsiteX62" fmla="*/ 2390772 w 3034664"/>
                    <a:gd name="connsiteY62" fmla="*/ 1366836 h 1468436"/>
                    <a:gd name="connsiteX63" fmla="*/ 2365372 w 3034664"/>
                    <a:gd name="connsiteY63" fmla="*/ 1341436 h 1468436"/>
                    <a:gd name="connsiteX64" fmla="*/ 2378076 w 3034664"/>
                    <a:gd name="connsiteY64" fmla="*/ 1290636 h 1468436"/>
                    <a:gd name="connsiteX65" fmla="*/ 2282824 w 3034664"/>
                    <a:gd name="connsiteY65" fmla="*/ 1268412 h 1468436"/>
                    <a:gd name="connsiteX66" fmla="*/ 2263772 w 3034664"/>
                    <a:gd name="connsiteY66" fmla="*/ 1195388 h 1468436"/>
                    <a:gd name="connsiteX67" fmla="*/ 2241548 w 3034664"/>
                    <a:gd name="connsiteY67" fmla="*/ 1163636 h 1468436"/>
                    <a:gd name="connsiteX68" fmla="*/ 2120900 w 3034664"/>
                    <a:gd name="connsiteY68" fmla="*/ 1077912 h 1468436"/>
                    <a:gd name="connsiteX69" fmla="*/ 2066924 w 3034664"/>
                    <a:gd name="connsiteY69" fmla="*/ 1052512 h 1468436"/>
                    <a:gd name="connsiteX70" fmla="*/ 1993900 w 3034664"/>
                    <a:gd name="connsiteY70" fmla="*/ 1052512 h 1468436"/>
                    <a:gd name="connsiteX71" fmla="*/ 1939924 w 3034664"/>
                    <a:gd name="connsiteY71" fmla="*/ 1008062 h 1468436"/>
                    <a:gd name="connsiteX72" fmla="*/ 1831972 w 3034664"/>
                    <a:gd name="connsiteY72" fmla="*/ 960436 h 1468436"/>
                    <a:gd name="connsiteX73" fmla="*/ 1806572 w 3034664"/>
                    <a:gd name="connsiteY73" fmla="*/ 985836 h 1468436"/>
                    <a:gd name="connsiteX74" fmla="*/ 1803400 w 3034664"/>
                    <a:gd name="connsiteY74" fmla="*/ 1011236 h 1468436"/>
                    <a:gd name="connsiteX75" fmla="*/ 1736724 w 3034664"/>
                    <a:gd name="connsiteY75" fmla="*/ 1042988 h 1468436"/>
                    <a:gd name="connsiteX76" fmla="*/ 1739900 w 3034664"/>
                    <a:gd name="connsiteY76" fmla="*/ 1103312 h 1468436"/>
                    <a:gd name="connsiteX77" fmla="*/ 1701800 w 3034664"/>
                    <a:gd name="connsiteY77" fmla="*/ 1096962 h 1468436"/>
                    <a:gd name="connsiteX78" fmla="*/ 1670048 w 3034664"/>
                    <a:gd name="connsiteY78" fmla="*/ 1052512 h 1468436"/>
                    <a:gd name="connsiteX79" fmla="*/ 1625600 w 3034664"/>
                    <a:gd name="connsiteY79" fmla="*/ 1046162 h 1468436"/>
                    <a:gd name="connsiteX80" fmla="*/ 1603372 w 3034664"/>
                    <a:gd name="connsiteY80" fmla="*/ 1093788 h 1468436"/>
                    <a:gd name="connsiteX81" fmla="*/ 1727200 w 3034664"/>
                    <a:gd name="connsiteY81" fmla="*/ 1179512 h 1468436"/>
                    <a:gd name="connsiteX82" fmla="*/ 1679572 w 3034664"/>
                    <a:gd name="connsiteY82" fmla="*/ 1217612 h 1468436"/>
                    <a:gd name="connsiteX83" fmla="*/ 1666876 w 3034664"/>
                    <a:gd name="connsiteY83" fmla="*/ 1258888 h 1468436"/>
                    <a:gd name="connsiteX84" fmla="*/ 1676400 w 3034664"/>
                    <a:gd name="connsiteY84" fmla="*/ 1287462 h 1468436"/>
                    <a:gd name="connsiteX85" fmla="*/ 1698624 w 3034664"/>
                    <a:gd name="connsiteY85" fmla="*/ 1392236 h 1468436"/>
                    <a:gd name="connsiteX86" fmla="*/ 1651000 w 3034664"/>
                    <a:gd name="connsiteY86" fmla="*/ 1468436 h 1468436"/>
                    <a:gd name="connsiteX87" fmla="*/ 1600200 w 3034664"/>
                    <a:gd name="connsiteY87" fmla="*/ 1414462 h 1468436"/>
                    <a:gd name="connsiteX88" fmla="*/ 1603372 w 3034664"/>
                    <a:gd name="connsiteY88" fmla="*/ 1379536 h 1468436"/>
                    <a:gd name="connsiteX89" fmla="*/ 1441448 w 3034664"/>
                    <a:gd name="connsiteY89" fmla="*/ 1195388 h 1468436"/>
                    <a:gd name="connsiteX90" fmla="*/ 1295400 w 3034664"/>
                    <a:gd name="connsiteY90" fmla="*/ 1116012 h 1468436"/>
                    <a:gd name="connsiteX91" fmla="*/ 1149348 w 3034664"/>
                    <a:gd name="connsiteY91" fmla="*/ 1087436 h 1468436"/>
                    <a:gd name="connsiteX92" fmla="*/ 1076324 w 3034664"/>
                    <a:gd name="connsiteY92" fmla="*/ 1052512 h 1468436"/>
                    <a:gd name="connsiteX93" fmla="*/ 1009648 w 3034664"/>
                    <a:gd name="connsiteY93" fmla="*/ 1125536 h 1468436"/>
                    <a:gd name="connsiteX94" fmla="*/ 920748 w 3034664"/>
                    <a:gd name="connsiteY94" fmla="*/ 1074736 h 1468436"/>
                    <a:gd name="connsiteX95" fmla="*/ 876300 w 3034664"/>
                    <a:gd name="connsiteY95" fmla="*/ 944562 h 1468436"/>
                    <a:gd name="connsiteX96" fmla="*/ 822324 w 3034664"/>
                    <a:gd name="connsiteY96" fmla="*/ 912812 h 1468436"/>
                    <a:gd name="connsiteX97" fmla="*/ 781048 w 3034664"/>
                    <a:gd name="connsiteY97" fmla="*/ 954088 h 1468436"/>
                    <a:gd name="connsiteX98" fmla="*/ 701676 w 3034664"/>
                    <a:gd name="connsiteY98" fmla="*/ 865188 h 1468436"/>
                    <a:gd name="connsiteX99" fmla="*/ 619124 w 3034664"/>
                    <a:gd name="connsiteY99" fmla="*/ 839788 h 1468436"/>
                    <a:gd name="connsiteX100" fmla="*/ 609760 w 3034664"/>
                    <a:gd name="connsiteY100" fmla="*/ 840408 h 1468436"/>
                    <a:gd name="connsiteX101" fmla="*/ 514348 w 3034664"/>
                    <a:gd name="connsiteY101" fmla="*/ 814388 h 1468436"/>
                    <a:gd name="connsiteX102" fmla="*/ 428624 w 3034664"/>
                    <a:gd name="connsiteY102" fmla="*/ 747712 h 1468436"/>
                    <a:gd name="connsiteX103" fmla="*/ 295276 w 3034664"/>
                    <a:gd name="connsiteY103" fmla="*/ 690562 h 1468436"/>
                    <a:gd name="connsiteX104" fmla="*/ 161924 w 3034664"/>
                    <a:gd name="connsiteY104" fmla="*/ 481012 h 1468436"/>
                    <a:gd name="connsiteX105" fmla="*/ 190500 w 3034664"/>
                    <a:gd name="connsiteY105" fmla="*/ 404812 h 1468436"/>
                    <a:gd name="connsiteX106" fmla="*/ 114300 w 3034664"/>
                    <a:gd name="connsiteY106" fmla="*/ 347662 h 1468436"/>
                    <a:gd name="connsiteX107" fmla="*/ 114300 w 3034664"/>
                    <a:gd name="connsiteY107" fmla="*/ 242888 h 1468436"/>
                    <a:gd name="connsiteX108" fmla="*/ 76200 w 3034664"/>
                    <a:gd name="connsiteY108" fmla="*/ 233362 h 1468436"/>
                    <a:gd name="connsiteX109" fmla="*/ 36544 w 3034664"/>
                    <a:gd name="connsiteY109" fmla="*/ 167272 h 1468436"/>
                    <a:gd name="connsiteX110" fmla="*/ 0 w 3034664"/>
                    <a:gd name="connsiteY110" fmla="*/ 180976 h 1468436"/>
                    <a:gd name="connsiteX111" fmla="*/ 38100 w 3034664"/>
                    <a:gd name="connsiteY111" fmla="*/ 166688 h 1468436"/>
                    <a:gd name="connsiteX112" fmla="*/ 38100 w 3034664"/>
                    <a:gd name="connsiteY112" fmla="*/ 128588 h 1468436"/>
                    <a:gd name="connsiteX113" fmla="*/ 128588 w 3034664"/>
                    <a:gd name="connsiteY113" fmla="*/ 42862 h 1468436"/>
                    <a:gd name="connsiteX114" fmla="*/ 238124 w 3034664"/>
                    <a:gd name="connsiteY114" fmla="*/ 42862 h 1468436"/>
                    <a:gd name="connsiteX115" fmla="*/ 252412 w 3034664"/>
                    <a:gd name="connsiteY115" fmla="*/ 9524 h 146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3034664" h="1468436">
                      <a:moveTo>
                        <a:pt x="309564" y="0"/>
                      </a:moveTo>
                      <a:lnTo>
                        <a:pt x="423860" y="109536"/>
                      </a:lnTo>
                      <a:lnTo>
                        <a:pt x="495300" y="80962"/>
                      </a:lnTo>
                      <a:lnTo>
                        <a:pt x="552448" y="123824"/>
                      </a:lnTo>
                      <a:lnTo>
                        <a:pt x="642936" y="123824"/>
                      </a:lnTo>
                      <a:lnTo>
                        <a:pt x="785812" y="204788"/>
                      </a:lnTo>
                      <a:lnTo>
                        <a:pt x="866772" y="200024"/>
                      </a:lnTo>
                      <a:lnTo>
                        <a:pt x="981076" y="233362"/>
                      </a:lnTo>
                      <a:lnTo>
                        <a:pt x="1076324" y="209550"/>
                      </a:lnTo>
                      <a:lnTo>
                        <a:pt x="1162048" y="290512"/>
                      </a:lnTo>
                      <a:lnTo>
                        <a:pt x="1166812" y="328612"/>
                      </a:lnTo>
                      <a:lnTo>
                        <a:pt x="1219200" y="390524"/>
                      </a:lnTo>
                      <a:lnTo>
                        <a:pt x="1319212" y="395288"/>
                      </a:lnTo>
                      <a:lnTo>
                        <a:pt x="1400172" y="495300"/>
                      </a:lnTo>
                      <a:lnTo>
                        <a:pt x="1447800" y="476250"/>
                      </a:lnTo>
                      <a:lnTo>
                        <a:pt x="1533524" y="485776"/>
                      </a:lnTo>
                      <a:lnTo>
                        <a:pt x="1776412" y="423862"/>
                      </a:lnTo>
                      <a:lnTo>
                        <a:pt x="1857372" y="352424"/>
                      </a:lnTo>
                      <a:lnTo>
                        <a:pt x="1866900" y="461962"/>
                      </a:lnTo>
                      <a:lnTo>
                        <a:pt x="1909764" y="533400"/>
                      </a:lnTo>
                      <a:lnTo>
                        <a:pt x="2024060" y="447676"/>
                      </a:lnTo>
                      <a:lnTo>
                        <a:pt x="2062164" y="476250"/>
                      </a:lnTo>
                      <a:lnTo>
                        <a:pt x="2114548" y="481012"/>
                      </a:lnTo>
                      <a:lnTo>
                        <a:pt x="2128836" y="423862"/>
                      </a:lnTo>
                      <a:lnTo>
                        <a:pt x="2190748" y="371476"/>
                      </a:lnTo>
                      <a:lnTo>
                        <a:pt x="2357436" y="371476"/>
                      </a:lnTo>
                      <a:lnTo>
                        <a:pt x="2490788" y="423862"/>
                      </a:lnTo>
                      <a:lnTo>
                        <a:pt x="2538412" y="400050"/>
                      </a:lnTo>
                      <a:lnTo>
                        <a:pt x="2519364" y="323850"/>
                      </a:lnTo>
                      <a:lnTo>
                        <a:pt x="2566988" y="300036"/>
                      </a:lnTo>
                      <a:lnTo>
                        <a:pt x="2633660" y="347662"/>
                      </a:lnTo>
                      <a:lnTo>
                        <a:pt x="2728912" y="333376"/>
                      </a:lnTo>
                      <a:lnTo>
                        <a:pt x="2747964" y="381000"/>
                      </a:lnTo>
                      <a:lnTo>
                        <a:pt x="2833688" y="381000"/>
                      </a:lnTo>
                      <a:lnTo>
                        <a:pt x="2933700" y="442912"/>
                      </a:lnTo>
                      <a:lnTo>
                        <a:pt x="2934476" y="432574"/>
                      </a:lnTo>
                      <a:lnTo>
                        <a:pt x="2943224" y="442912"/>
                      </a:lnTo>
                      <a:lnTo>
                        <a:pt x="2920364" y="534352"/>
                      </a:lnTo>
                      <a:lnTo>
                        <a:pt x="2966084" y="564832"/>
                      </a:lnTo>
                      <a:lnTo>
                        <a:pt x="2981324" y="671512"/>
                      </a:lnTo>
                      <a:lnTo>
                        <a:pt x="3034664" y="755332"/>
                      </a:lnTo>
                      <a:lnTo>
                        <a:pt x="2927984" y="831532"/>
                      </a:lnTo>
                      <a:lnTo>
                        <a:pt x="2927984" y="915352"/>
                      </a:lnTo>
                      <a:lnTo>
                        <a:pt x="2886868" y="985836"/>
                      </a:lnTo>
                      <a:lnTo>
                        <a:pt x="2838448" y="985836"/>
                      </a:lnTo>
                      <a:lnTo>
                        <a:pt x="2768600" y="976312"/>
                      </a:lnTo>
                      <a:lnTo>
                        <a:pt x="2730500" y="989012"/>
                      </a:lnTo>
                      <a:lnTo>
                        <a:pt x="2682876" y="989012"/>
                      </a:lnTo>
                      <a:lnTo>
                        <a:pt x="2647948" y="1017588"/>
                      </a:lnTo>
                      <a:lnTo>
                        <a:pt x="2644772" y="1049336"/>
                      </a:lnTo>
                      <a:lnTo>
                        <a:pt x="2673348" y="1106488"/>
                      </a:lnTo>
                      <a:lnTo>
                        <a:pt x="2597148" y="1109662"/>
                      </a:lnTo>
                      <a:lnTo>
                        <a:pt x="2559048" y="1074736"/>
                      </a:lnTo>
                      <a:lnTo>
                        <a:pt x="2524124" y="1166812"/>
                      </a:lnTo>
                      <a:lnTo>
                        <a:pt x="2524124" y="1230312"/>
                      </a:lnTo>
                      <a:lnTo>
                        <a:pt x="2613024" y="1236662"/>
                      </a:lnTo>
                      <a:lnTo>
                        <a:pt x="2660648" y="1300162"/>
                      </a:lnTo>
                      <a:lnTo>
                        <a:pt x="2714624" y="1344612"/>
                      </a:lnTo>
                      <a:lnTo>
                        <a:pt x="2686048" y="1370012"/>
                      </a:lnTo>
                      <a:lnTo>
                        <a:pt x="2581276" y="1370012"/>
                      </a:lnTo>
                      <a:lnTo>
                        <a:pt x="2549524" y="1338262"/>
                      </a:lnTo>
                      <a:lnTo>
                        <a:pt x="2498724" y="1328736"/>
                      </a:lnTo>
                      <a:lnTo>
                        <a:pt x="2390772" y="1366836"/>
                      </a:lnTo>
                      <a:lnTo>
                        <a:pt x="2365372" y="1341436"/>
                      </a:lnTo>
                      <a:lnTo>
                        <a:pt x="2378076" y="1290636"/>
                      </a:lnTo>
                      <a:lnTo>
                        <a:pt x="2282824" y="1268412"/>
                      </a:lnTo>
                      <a:lnTo>
                        <a:pt x="2263772" y="1195388"/>
                      </a:lnTo>
                      <a:lnTo>
                        <a:pt x="2241548" y="1163636"/>
                      </a:lnTo>
                      <a:lnTo>
                        <a:pt x="2120900" y="1077912"/>
                      </a:lnTo>
                      <a:lnTo>
                        <a:pt x="2066924" y="1052512"/>
                      </a:lnTo>
                      <a:lnTo>
                        <a:pt x="1993900" y="1052512"/>
                      </a:lnTo>
                      <a:lnTo>
                        <a:pt x="1939924" y="1008062"/>
                      </a:lnTo>
                      <a:lnTo>
                        <a:pt x="1831972" y="960436"/>
                      </a:lnTo>
                      <a:lnTo>
                        <a:pt x="1806572" y="985836"/>
                      </a:lnTo>
                      <a:lnTo>
                        <a:pt x="1803400" y="1011236"/>
                      </a:lnTo>
                      <a:lnTo>
                        <a:pt x="1736724" y="1042988"/>
                      </a:lnTo>
                      <a:lnTo>
                        <a:pt x="1739900" y="1103312"/>
                      </a:lnTo>
                      <a:lnTo>
                        <a:pt x="1701800" y="1096962"/>
                      </a:lnTo>
                      <a:lnTo>
                        <a:pt x="1670048" y="1052512"/>
                      </a:lnTo>
                      <a:lnTo>
                        <a:pt x="1625600" y="1046162"/>
                      </a:lnTo>
                      <a:lnTo>
                        <a:pt x="1603372" y="1093788"/>
                      </a:lnTo>
                      <a:lnTo>
                        <a:pt x="1727200" y="1179512"/>
                      </a:lnTo>
                      <a:lnTo>
                        <a:pt x="1679572" y="1217612"/>
                      </a:lnTo>
                      <a:lnTo>
                        <a:pt x="1666876" y="1258888"/>
                      </a:lnTo>
                      <a:lnTo>
                        <a:pt x="1676400" y="1287462"/>
                      </a:lnTo>
                      <a:lnTo>
                        <a:pt x="1698624" y="1392236"/>
                      </a:lnTo>
                      <a:lnTo>
                        <a:pt x="1651000" y="1468436"/>
                      </a:lnTo>
                      <a:lnTo>
                        <a:pt x="1600200" y="1414462"/>
                      </a:lnTo>
                      <a:lnTo>
                        <a:pt x="1603372" y="1379536"/>
                      </a:lnTo>
                      <a:lnTo>
                        <a:pt x="1441448" y="1195388"/>
                      </a:lnTo>
                      <a:lnTo>
                        <a:pt x="1295400" y="1116012"/>
                      </a:lnTo>
                      <a:lnTo>
                        <a:pt x="1149348" y="1087436"/>
                      </a:lnTo>
                      <a:lnTo>
                        <a:pt x="1076324" y="1052512"/>
                      </a:lnTo>
                      <a:lnTo>
                        <a:pt x="1009648" y="1125536"/>
                      </a:lnTo>
                      <a:lnTo>
                        <a:pt x="920748" y="1074736"/>
                      </a:lnTo>
                      <a:lnTo>
                        <a:pt x="876300" y="944562"/>
                      </a:lnTo>
                      <a:lnTo>
                        <a:pt x="822324" y="912812"/>
                      </a:lnTo>
                      <a:lnTo>
                        <a:pt x="781048" y="954088"/>
                      </a:lnTo>
                      <a:lnTo>
                        <a:pt x="701676" y="865188"/>
                      </a:lnTo>
                      <a:lnTo>
                        <a:pt x="619124" y="839788"/>
                      </a:lnTo>
                      <a:lnTo>
                        <a:pt x="609760" y="840408"/>
                      </a:lnTo>
                      <a:lnTo>
                        <a:pt x="514348" y="814388"/>
                      </a:lnTo>
                      <a:lnTo>
                        <a:pt x="428624" y="747712"/>
                      </a:lnTo>
                      <a:lnTo>
                        <a:pt x="295276" y="690562"/>
                      </a:lnTo>
                      <a:lnTo>
                        <a:pt x="161924" y="481012"/>
                      </a:lnTo>
                      <a:lnTo>
                        <a:pt x="190500" y="404812"/>
                      </a:lnTo>
                      <a:lnTo>
                        <a:pt x="114300" y="347662"/>
                      </a:lnTo>
                      <a:lnTo>
                        <a:pt x="114300" y="242888"/>
                      </a:lnTo>
                      <a:lnTo>
                        <a:pt x="76200" y="233362"/>
                      </a:lnTo>
                      <a:lnTo>
                        <a:pt x="36544" y="167272"/>
                      </a:lnTo>
                      <a:lnTo>
                        <a:pt x="0" y="180976"/>
                      </a:lnTo>
                      <a:lnTo>
                        <a:pt x="38100" y="166688"/>
                      </a:lnTo>
                      <a:lnTo>
                        <a:pt x="38100" y="128588"/>
                      </a:lnTo>
                      <a:lnTo>
                        <a:pt x="128588" y="42862"/>
                      </a:lnTo>
                      <a:lnTo>
                        <a:pt x="238124" y="42862"/>
                      </a:lnTo>
                      <a:lnTo>
                        <a:pt x="252412" y="95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5553021-CB9D-A737-7242-0CBED4E26AAF}"/>
                    </a:ext>
                  </a:extLst>
                </p:cNvPr>
                <p:cNvSpPr/>
                <p:nvPr/>
              </p:nvSpPr>
              <p:spPr>
                <a:xfrm>
                  <a:off x="1583216" y="2377224"/>
                  <a:ext cx="731807" cy="551189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FAFBA64C-C280-4743-353F-329BA86D76CB}"/>
                  </a:ext>
                </a:extLst>
              </p:cNvPr>
              <p:cNvSpPr/>
              <p:nvPr/>
            </p:nvSpPr>
            <p:spPr>
              <a:xfrm>
                <a:off x="723929" y="827143"/>
                <a:ext cx="166129" cy="121074"/>
              </a:xfrm>
              <a:custGeom>
                <a:avLst/>
                <a:gdLst>
                  <a:gd name="connsiteX0" fmla="*/ 164271 w 302731"/>
                  <a:gd name="connsiteY0" fmla="*/ 0 h 145719"/>
                  <a:gd name="connsiteX1" fmla="*/ 166129 w 302731"/>
                  <a:gd name="connsiteY1" fmla="*/ 0 h 145719"/>
                  <a:gd name="connsiteX2" fmla="*/ 302731 w 302731"/>
                  <a:gd name="connsiteY2" fmla="*/ 0 h 145719"/>
                  <a:gd name="connsiteX3" fmla="*/ 302731 w 302731"/>
                  <a:gd name="connsiteY3" fmla="*/ 92308 h 145719"/>
                  <a:gd name="connsiteX4" fmla="*/ 249320 w 302731"/>
                  <a:gd name="connsiteY4" fmla="*/ 145719 h 145719"/>
                  <a:gd name="connsiteX5" fmla="*/ 0 w 302731"/>
                  <a:gd name="connsiteY5" fmla="*/ 145719 h 145719"/>
                  <a:gd name="connsiteX6" fmla="*/ 0 w 302731"/>
                  <a:gd name="connsiteY6" fmla="*/ 121074 h 145719"/>
                  <a:gd name="connsiteX7" fmla="*/ 35856 w 302731"/>
                  <a:gd name="connsiteY7" fmla="*/ 101154 h 145719"/>
                  <a:gd name="connsiteX8" fmla="*/ 42345 w 302731"/>
                  <a:gd name="connsiteY8" fmla="*/ 92068 h 145719"/>
                  <a:gd name="connsiteX9" fmla="*/ 52730 w 302731"/>
                  <a:gd name="connsiteY9" fmla="*/ 86877 h 145719"/>
                  <a:gd name="connsiteX10" fmla="*/ 85177 w 302731"/>
                  <a:gd name="connsiteY10" fmla="*/ 57024 h 145719"/>
                  <a:gd name="connsiteX11" fmla="*/ 111137 w 302731"/>
                  <a:gd name="connsiteY11" fmla="*/ 55726 h 145719"/>
                  <a:gd name="connsiteX0" fmla="*/ 249320 w 340760"/>
                  <a:gd name="connsiteY0" fmla="*/ 145719 h 237159"/>
                  <a:gd name="connsiteX1" fmla="*/ 0 w 340760"/>
                  <a:gd name="connsiteY1" fmla="*/ 145719 h 237159"/>
                  <a:gd name="connsiteX2" fmla="*/ 0 w 340760"/>
                  <a:gd name="connsiteY2" fmla="*/ 121074 h 237159"/>
                  <a:gd name="connsiteX3" fmla="*/ 35856 w 340760"/>
                  <a:gd name="connsiteY3" fmla="*/ 101154 h 237159"/>
                  <a:gd name="connsiteX4" fmla="*/ 42345 w 340760"/>
                  <a:gd name="connsiteY4" fmla="*/ 92068 h 237159"/>
                  <a:gd name="connsiteX5" fmla="*/ 52730 w 340760"/>
                  <a:gd name="connsiteY5" fmla="*/ 86877 h 237159"/>
                  <a:gd name="connsiteX6" fmla="*/ 85177 w 340760"/>
                  <a:gd name="connsiteY6" fmla="*/ 57024 h 237159"/>
                  <a:gd name="connsiteX7" fmla="*/ 111137 w 340760"/>
                  <a:gd name="connsiteY7" fmla="*/ 55726 h 237159"/>
                  <a:gd name="connsiteX8" fmla="*/ 164271 w 340760"/>
                  <a:gd name="connsiteY8" fmla="*/ 0 h 237159"/>
                  <a:gd name="connsiteX9" fmla="*/ 166129 w 340760"/>
                  <a:gd name="connsiteY9" fmla="*/ 0 h 237159"/>
                  <a:gd name="connsiteX10" fmla="*/ 302731 w 340760"/>
                  <a:gd name="connsiteY10" fmla="*/ 0 h 237159"/>
                  <a:gd name="connsiteX11" fmla="*/ 302731 w 340760"/>
                  <a:gd name="connsiteY11" fmla="*/ 92308 h 237159"/>
                  <a:gd name="connsiteX12" fmla="*/ 340760 w 340760"/>
                  <a:gd name="connsiteY12" fmla="*/ 237159 h 237159"/>
                  <a:gd name="connsiteX0" fmla="*/ 0 w 340760"/>
                  <a:gd name="connsiteY0" fmla="*/ 145719 h 237159"/>
                  <a:gd name="connsiteX1" fmla="*/ 0 w 340760"/>
                  <a:gd name="connsiteY1" fmla="*/ 121074 h 237159"/>
                  <a:gd name="connsiteX2" fmla="*/ 35856 w 340760"/>
                  <a:gd name="connsiteY2" fmla="*/ 101154 h 237159"/>
                  <a:gd name="connsiteX3" fmla="*/ 42345 w 340760"/>
                  <a:gd name="connsiteY3" fmla="*/ 92068 h 237159"/>
                  <a:gd name="connsiteX4" fmla="*/ 52730 w 340760"/>
                  <a:gd name="connsiteY4" fmla="*/ 86877 h 237159"/>
                  <a:gd name="connsiteX5" fmla="*/ 85177 w 340760"/>
                  <a:gd name="connsiteY5" fmla="*/ 57024 h 237159"/>
                  <a:gd name="connsiteX6" fmla="*/ 111137 w 340760"/>
                  <a:gd name="connsiteY6" fmla="*/ 55726 h 237159"/>
                  <a:gd name="connsiteX7" fmla="*/ 164271 w 340760"/>
                  <a:gd name="connsiteY7" fmla="*/ 0 h 237159"/>
                  <a:gd name="connsiteX8" fmla="*/ 166129 w 340760"/>
                  <a:gd name="connsiteY8" fmla="*/ 0 h 237159"/>
                  <a:gd name="connsiteX9" fmla="*/ 302731 w 340760"/>
                  <a:gd name="connsiteY9" fmla="*/ 0 h 237159"/>
                  <a:gd name="connsiteX10" fmla="*/ 302731 w 340760"/>
                  <a:gd name="connsiteY10" fmla="*/ 92308 h 237159"/>
                  <a:gd name="connsiteX11" fmla="*/ 340760 w 340760"/>
                  <a:gd name="connsiteY11" fmla="*/ 237159 h 237159"/>
                  <a:gd name="connsiteX0" fmla="*/ 0 w 340760"/>
                  <a:gd name="connsiteY0" fmla="*/ 145719 h 237159"/>
                  <a:gd name="connsiteX1" fmla="*/ 0 w 340760"/>
                  <a:gd name="connsiteY1" fmla="*/ 121074 h 237159"/>
                  <a:gd name="connsiteX2" fmla="*/ 35856 w 340760"/>
                  <a:gd name="connsiteY2" fmla="*/ 101154 h 237159"/>
                  <a:gd name="connsiteX3" fmla="*/ 42345 w 340760"/>
                  <a:gd name="connsiteY3" fmla="*/ 92068 h 237159"/>
                  <a:gd name="connsiteX4" fmla="*/ 52730 w 340760"/>
                  <a:gd name="connsiteY4" fmla="*/ 86877 h 237159"/>
                  <a:gd name="connsiteX5" fmla="*/ 85177 w 340760"/>
                  <a:gd name="connsiteY5" fmla="*/ 57024 h 237159"/>
                  <a:gd name="connsiteX6" fmla="*/ 111137 w 340760"/>
                  <a:gd name="connsiteY6" fmla="*/ 55726 h 237159"/>
                  <a:gd name="connsiteX7" fmla="*/ 164271 w 340760"/>
                  <a:gd name="connsiteY7" fmla="*/ 0 h 237159"/>
                  <a:gd name="connsiteX8" fmla="*/ 166129 w 340760"/>
                  <a:gd name="connsiteY8" fmla="*/ 0 h 237159"/>
                  <a:gd name="connsiteX9" fmla="*/ 302731 w 340760"/>
                  <a:gd name="connsiteY9" fmla="*/ 0 h 237159"/>
                  <a:gd name="connsiteX10" fmla="*/ 340760 w 340760"/>
                  <a:gd name="connsiteY10" fmla="*/ 237159 h 237159"/>
                  <a:gd name="connsiteX0" fmla="*/ 0 w 340760"/>
                  <a:gd name="connsiteY0" fmla="*/ 121074 h 237159"/>
                  <a:gd name="connsiteX1" fmla="*/ 35856 w 340760"/>
                  <a:gd name="connsiteY1" fmla="*/ 101154 h 237159"/>
                  <a:gd name="connsiteX2" fmla="*/ 42345 w 340760"/>
                  <a:gd name="connsiteY2" fmla="*/ 92068 h 237159"/>
                  <a:gd name="connsiteX3" fmla="*/ 52730 w 340760"/>
                  <a:gd name="connsiteY3" fmla="*/ 86877 h 237159"/>
                  <a:gd name="connsiteX4" fmla="*/ 85177 w 340760"/>
                  <a:gd name="connsiteY4" fmla="*/ 57024 h 237159"/>
                  <a:gd name="connsiteX5" fmla="*/ 111137 w 340760"/>
                  <a:gd name="connsiteY5" fmla="*/ 55726 h 237159"/>
                  <a:gd name="connsiteX6" fmla="*/ 164271 w 340760"/>
                  <a:gd name="connsiteY6" fmla="*/ 0 h 237159"/>
                  <a:gd name="connsiteX7" fmla="*/ 166129 w 340760"/>
                  <a:gd name="connsiteY7" fmla="*/ 0 h 237159"/>
                  <a:gd name="connsiteX8" fmla="*/ 302731 w 340760"/>
                  <a:gd name="connsiteY8" fmla="*/ 0 h 237159"/>
                  <a:gd name="connsiteX9" fmla="*/ 340760 w 340760"/>
                  <a:gd name="connsiteY9" fmla="*/ 237159 h 237159"/>
                  <a:gd name="connsiteX0" fmla="*/ 0 w 302731"/>
                  <a:gd name="connsiteY0" fmla="*/ 121074 h 121074"/>
                  <a:gd name="connsiteX1" fmla="*/ 35856 w 302731"/>
                  <a:gd name="connsiteY1" fmla="*/ 101154 h 121074"/>
                  <a:gd name="connsiteX2" fmla="*/ 42345 w 302731"/>
                  <a:gd name="connsiteY2" fmla="*/ 92068 h 121074"/>
                  <a:gd name="connsiteX3" fmla="*/ 52730 w 302731"/>
                  <a:gd name="connsiteY3" fmla="*/ 86877 h 121074"/>
                  <a:gd name="connsiteX4" fmla="*/ 85177 w 302731"/>
                  <a:gd name="connsiteY4" fmla="*/ 57024 h 121074"/>
                  <a:gd name="connsiteX5" fmla="*/ 111137 w 302731"/>
                  <a:gd name="connsiteY5" fmla="*/ 55726 h 121074"/>
                  <a:gd name="connsiteX6" fmla="*/ 164271 w 302731"/>
                  <a:gd name="connsiteY6" fmla="*/ 0 h 121074"/>
                  <a:gd name="connsiteX7" fmla="*/ 166129 w 302731"/>
                  <a:gd name="connsiteY7" fmla="*/ 0 h 121074"/>
                  <a:gd name="connsiteX8" fmla="*/ 302731 w 302731"/>
                  <a:gd name="connsiteY8" fmla="*/ 0 h 121074"/>
                  <a:gd name="connsiteX0" fmla="*/ 0 w 166129"/>
                  <a:gd name="connsiteY0" fmla="*/ 121074 h 121074"/>
                  <a:gd name="connsiteX1" fmla="*/ 35856 w 166129"/>
                  <a:gd name="connsiteY1" fmla="*/ 101154 h 121074"/>
                  <a:gd name="connsiteX2" fmla="*/ 42345 w 166129"/>
                  <a:gd name="connsiteY2" fmla="*/ 92068 h 121074"/>
                  <a:gd name="connsiteX3" fmla="*/ 52730 w 166129"/>
                  <a:gd name="connsiteY3" fmla="*/ 86877 h 121074"/>
                  <a:gd name="connsiteX4" fmla="*/ 85177 w 166129"/>
                  <a:gd name="connsiteY4" fmla="*/ 57024 h 121074"/>
                  <a:gd name="connsiteX5" fmla="*/ 111137 w 166129"/>
                  <a:gd name="connsiteY5" fmla="*/ 55726 h 121074"/>
                  <a:gd name="connsiteX6" fmla="*/ 164271 w 166129"/>
                  <a:gd name="connsiteY6" fmla="*/ 0 h 121074"/>
                  <a:gd name="connsiteX7" fmla="*/ 166129 w 166129"/>
                  <a:gd name="connsiteY7" fmla="*/ 0 h 121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6129" h="121074">
                    <a:moveTo>
                      <a:pt x="0" y="121074"/>
                    </a:moveTo>
                    <a:lnTo>
                      <a:pt x="35856" y="101154"/>
                    </a:lnTo>
                    <a:lnTo>
                      <a:pt x="42345" y="92068"/>
                    </a:lnTo>
                    <a:lnTo>
                      <a:pt x="52730" y="86877"/>
                    </a:lnTo>
                    <a:lnTo>
                      <a:pt x="85177" y="57024"/>
                    </a:lnTo>
                    <a:lnTo>
                      <a:pt x="111137" y="55726"/>
                    </a:lnTo>
                    <a:lnTo>
                      <a:pt x="164271" y="0"/>
                    </a:lnTo>
                    <a:lnTo>
                      <a:pt x="166129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2D04357B-B9C7-272B-F962-B6C8B8DD90DB}"/>
                </a:ext>
              </a:extLst>
            </p:cNvPr>
            <p:cNvGrpSpPr/>
            <p:nvPr/>
          </p:nvGrpSpPr>
          <p:grpSpPr>
            <a:xfrm>
              <a:off x="7107921" y="1963897"/>
              <a:ext cx="1515423" cy="760813"/>
              <a:chOff x="1169891" y="1855209"/>
              <a:chExt cx="1624153" cy="815400"/>
            </a:xfrm>
          </p:grpSpPr>
          <p:sp>
            <p:nvSpPr>
              <p:cNvPr id="278" name="正方形/長方形 277">
                <a:extLst>
                  <a:ext uri="{FF2B5EF4-FFF2-40B4-BE49-F238E27FC236}">
                    <a16:creationId xmlns:a16="http://schemas.microsoft.com/office/drawing/2014/main" id="{EF43D3B1-9820-DCD9-B071-69AE90109862}"/>
                  </a:ext>
                </a:extLst>
              </p:cNvPr>
              <p:cNvSpPr/>
              <p:nvPr/>
            </p:nvSpPr>
            <p:spPr>
              <a:xfrm>
                <a:off x="1801488" y="1855209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279" name="正方形/長方形 278">
                <a:extLst>
                  <a:ext uri="{FF2B5EF4-FFF2-40B4-BE49-F238E27FC236}">
                    <a16:creationId xmlns:a16="http://schemas.microsoft.com/office/drawing/2014/main" id="{998336C5-9D57-A1E9-2D48-27C809130BFF}"/>
                  </a:ext>
                </a:extLst>
              </p:cNvPr>
              <p:cNvSpPr/>
              <p:nvPr/>
            </p:nvSpPr>
            <p:spPr>
              <a:xfrm rot="1308171">
                <a:off x="2659391" y="2362831"/>
                <a:ext cx="134653" cy="30777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9A5DA686-36B3-43C1-BE16-439CFF1142D9}"/>
                  </a:ext>
                </a:extLst>
              </p:cNvPr>
              <p:cNvSpPr/>
              <p:nvPr/>
            </p:nvSpPr>
            <p:spPr>
              <a:xfrm>
                <a:off x="1169891" y="2273999"/>
                <a:ext cx="269306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861C9EF5-60B2-1CEC-2715-F51778359C3C}"/>
                  </a:ext>
                </a:extLst>
              </p:cNvPr>
              <p:cNvSpPr/>
              <p:nvPr/>
            </p:nvSpPr>
            <p:spPr>
              <a:xfrm>
                <a:off x="1830049" y="2184174"/>
                <a:ext cx="423192" cy="246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282" name="正方形/長方形 281">
                <a:extLst>
                  <a:ext uri="{FF2B5EF4-FFF2-40B4-BE49-F238E27FC236}">
                    <a16:creationId xmlns:a16="http://schemas.microsoft.com/office/drawing/2014/main" id="{84396FAD-F4D4-4733-959B-A8351A5CE878}"/>
                  </a:ext>
                </a:extLst>
              </p:cNvPr>
              <p:cNvSpPr/>
              <p:nvPr/>
            </p:nvSpPr>
            <p:spPr>
              <a:xfrm rot="21068761">
                <a:off x="1740349" y="2503203"/>
                <a:ext cx="403958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3492A2F1-8FF7-2250-B953-05084AFBB9A6}"/>
              </a:ext>
            </a:extLst>
          </p:cNvPr>
          <p:cNvGrpSpPr/>
          <p:nvPr/>
        </p:nvGrpSpPr>
        <p:grpSpPr>
          <a:xfrm>
            <a:off x="677023" y="3745534"/>
            <a:ext cx="2684188" cy="2695313"/>
            <a:chOff x="677023" y="3745534"/>
            <a:chExt cx="2684188" cy="2695313"/>
          </a:xfrm>
        </p:grpSpPr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77D09B14-5E1D-1114-E4A2-3E101B3B58AB}"/>
                </a:ext>
              </a:extLst>
            </p:cNvPr>
            <p:cNvSpPr/>
            <p:nvPr/>
          </p:nvSpPr>
          <p:spPr>
            <a:xfrm>
              <a:off x="677023" y="3745534"/>
              <a:ext cx="2291990" cy="843795"/>
            </a:xfrm>
            <a:custGeom>
              <a:avLst/>
              <a:gdLst>
                <a:gd name="connsiteX0" fmla="*/ 0 w 2291990"/>
                <a:gd name="connsiteY0" fmla="*/ 0 h 843795"/>
                <a:gd name="connsiteX1" fmla="*/ 2042951 w 2291990"/>
                <a:gd name="connsiteY1" fmla="*/ 0 h 843795"/>
                <a:gd name="connsiteX2" fmla="*/ 2062510 w 2291990"/>
                <a:gd name="connsiteY2" fmla="*/ 40622 h 843795"/>
                <a:gd name="connsiteX3" fmla="*/ 2114666 w 2291990"/>
                <a:gd name="connsiteY3" fmla="*/ 68437 h 843795"/>
                <a:gd name="connsiteX4" fmla="*/ 2111188 w 2291990"/>
                <a:gd name="connsiteY4" fmla="*/ 200560 h 843795"/>
                <a:gd name="connsiteX5" fmla="*/ 2173772 w 2291990"/>
                <a:gd name="connsiteY5" fmla="*/ 336163 h 843795"/>
                <a:gd name="connsiteX6" fmla="*/ 2225928 w 2291990"/>
                <a:gd name="connsiteY6" fmla="*/ 377884 h 843795"/>
                <a:gd name="connsiteX7" fmla="*/ 2291990 w 2291990"/>
                <a:gd name="connsiteY7" fmla="*/ 499578 h 843795"/>
                <a:gd name="connsiteX8" fmla="*/ 2271128 w 2291990"/>
                <a:gd name="connsiteY8" fmla="*/ 777733 h 843795"/>
                <a:gd name="connsiteX9" fmla="*/ 2198113 w 2291990"/>
                <a:gd name="connsiteY9" fmla="*/ 732533 h 843795"/>
                <a:gd name="connsiteX10" fmla="*/ 2135528 w 2291990"/>
                <a:gd name="connsiteY10" fmla="*/ 732533 h 843795"/>
                <a:gd name="connsiteX11" fmla="*/ 2121619 w 2291990"/>
                <a:gd name="connsiteY11" fmla="*/ 697764 h 843795"/>
                <a:gd name="connsiteX12" fmla="*/ 2052079 w 2291990"/>
                <a:gd name="connsiteY12" fmla="*/ 708194 h 843795"/>
                <a:gd name="connsiteX13" fmla="*/ 2003404 w 2291990"/>
                <a:gd name="connsiteY13" fmla="*/ 673424 h 843795"/>
                <a:gd name="connsiteX14" fmla="*/ 1968635 w 2291990"/>
                <a:gd name="connsiteY14" fmla="*/ 690810 h 843795"/>
                <a:gd name="connsiteX15" fmla="*/ 1982542 w 2291990"/>
                <a:gd name="connsiteY15" fmla="*/ 746441 h 843795"/>
                <a:gd name="connsiteX16" fmla="*/ 1947773 w 2291990"/>
                <a:gd name="connsiteY16" fmla="*/ 763825 h 843795"/>
                <a:gd name="connsiteX17" fmla="*/ 1850417 w 2291990"/>
                <a:gd name="connsiteY17" fmla="*/ 725580 h 843795"/>
                <a:gd name="connsiteX18" fmla="*/ 1728724 w 2291990"/>
                <a:gd name="connsiteY18" fmla="*/ 725580 h 843795"/>
                <a:gd name="connsiteX19" fmla="*/ 1683525 w 2291990"/>
                <a:gd name="connsiteY19" fmla="*/ 763825 h 843795"/>
                <a:gd name="connsiteX20" fmla="*/ 1673093 w 2291990"/>
                <a:gd name="connsiteY20" fmla="*/ 805548 h 843795"/>
                <a:gd name="connsiteX21" fmla="*/ 1634850 w 2291990"/>
                <a:gd name="connsiteY21" fmla="*/ 802072 h 843795"/>
                <a:gd name="connsiteX22" fmla="*/ 1607031 w 2291990"/>
                <a:gd name="connsiteY22" fmla="*/ 781211 h 843795"/>
                <a:gd name="connsiteX23" fmla="*/ 1523588 w 2291990"/>
                <a:gd name="connsiteY23" fmla="*/ 843795 h 843795"/>
                <a:gd name="connsiteX24" fmla="*/ 1492294 w 2291990"/>
                <a:gd name="connsiteY24" fmla="*/ 791641 h 843795"/>
                <a:gd name="connsiteX25" fmla="*/ 1485338 w 2291990"/>
                <a:gd name="connsiteY25" fmla="*/ 711671 h 843795"/>
                <a:gd name="connsiteX26" fmla="*/ 1426232 w 2291990"/>
                <a:gd name="connsiteY26" fmla="*/ 763825 h 843795"/>
                <a:gd name="connsiteX27" fmla="*/ 1248908 w 2291990"/>
                <a:gd name="connsiteY27" fmla="*/ 809027 h 843795"/>
                <a:gd name="connsiteX28" fmla="*/ 1186324 w 2291990"/>
                <a:gd name="connsiteY28" fmla="*/ 802072 h 843795"/>
                <a:gd name="connsiteX29" fmla="*/ 1151552 w 2291990"/>
                <a:gd name="connsiteY29" fmla="*/ 815980 h 843795"/>
                <a:gd name="connsiteX30" fmla="*/ 1092446 w 2291990"/>
                <a:gd name="connsiteY30" fmla="*/ 742964 h 843795"/>
                <a:gd name="connsiteX31" fmla="*/ 1019431 w 2291990"/>
                <a:gd name="connsiteY31" fmla="*/ 739486 h 843795"/>
                <a:gd name="connsiteX32" fmla="*/ 981184 w 2291990"/>
                <a:gd name="connsiteY32" fmla="*/ 694286 h 843795"/>
                <a:gd name="connsiteX33" fmla="*/ 977706 w 2291990"/>
                <a:gd name="connsiteY33" fmla="*/ 666471 h 843795"/>
                <a:gd name="connsiteX34" fmla="*/ 915122 w 2291990"/>
                <a:gd name="connsiteY34" fmla="*/ 607363 h 843795"/>
                <a:gd name="connsiteX35" fmla="*/ 845585 w 2291990"/>
                <a:gd name="connsiteY35" fmla="*/ 624748 h 843795"/>
                <a:gd name="connsiteX36" fmla="*/ 762136 w 2291990"/>
                <a:gd name="connsiteY36" fmla="*/ 600409 h 843795"/>
                <a:gd name="connsiteX37" fmla="*/ 703030 w 2291990"/>
                <a:gd name="connsiteY37" fmla="*/ 603887 h 843795"/>
                <a:gd name="connsiteX38" fmla="*/ 598721 w 2291990"/>
                <a:gd name="connsiteY38" fmla="*/ 544778 h 843795"/>
                <a:gd name="connsiteX39" fmla="*/ 532659 w 2291990"/>
                <a:gd name="connsiteY39" fmla="*/ 544778 h 843795"/>
                <a:gd name="connsiteX40" fmla="*/ 490937 w 2291990"/>
                <a:gd name="connsiteY40" fmla="*/ 513486 h 843795"/>
                <a:gd name="connsiteX41" fmla="*/ 438781 w 2291990"/>
                <a:gd name="connsiteY41" fmla="*/ 534346 h 843795"/>
                <a:gd name="connsiteX42" fmla="*/ 355337 w 2291990"/>
                <a:gd name="connsiteY42" fmla="*/ 454378 h 843795"/>
                <a:gd name="connsiteX43" fmla="*/ 313613 w 2291990"/>
                <a:gd name="connsiteY43" fmla="*/ 461331 h 843795"/>
                <a:gd name="connsiteX44" fmla="*/ 303182 w 2291990"/>
                <a:gd name="connsiteY44" fmla="*/ 485670 h 843795"/>
                <a:gd name="connsiteX45" fmla="*/ 223213 w 2291990"/>
                <a:gd name="connsiteY45" fmla="*/ 485670 h 843795"/>
                <a:gd name="connsiteX46" fmla="*/ 157151 w 2291990"/>
                <a:gd name="connsiteY46" fmla="*/ 548256 h 843795"/>
                <a:gd name="connsiteX47" fmla="*/ 157151 w 2291990"/>
                <a:gd name="connsiteY47" fmla="*/ 576071 h 843795"/>
                <a:gd name="connsiteX48" fmla="*/ 129336 w 2291990"/>
                <a:gd name="connsiteY48" fmla="*/ 586502 h 843795"/>
                <a:gd name="connsiteX49" fmla="*/ 101520 w 2291990"/>
                <a:gd name="connsiteY49" fmla="*/ 569117 h 843795"/>
                <a:gd name="connsiteX50" fmla="*/ 52842 w 2291990"/>
                <a:gd name="connsiteY50" fmla="*/ 607363 h 843795"/>
                <a:gd name="connsiteX51" fmla="*/ 0 w 2291990"/>
                <a:gd name="connsiteY51" fmla="*/ 570178 h 843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291990" h="843795">
                  <a:moveTo>
                    <a:pt x="0" y="0"/>
                  </a:moveTo>
                  <a:lnTo>
                    <a:pt x="2042951" y="0"/>
                  </a:lnTo>
                  <a:lnTo>
                    <a:pt x="2062510" y="40622"/>
                  </a:lnTo>
                  <a:lnTo>
                    <a:pt x="2114666" y="68437"/>
                  </a:lnTo>
                  <a:lnTo>
                    <a:pt x="2111188" y="200560"/>
                  </a:lnTo>
                  <a:lnTo>
                    <a:pt x="2173772" y="336163"/>
                  </a:lnTo>
                  <a:lnTo>
                    <a:pt x="2225928" y="377884"/>
                  </a:lnTo>
                  <a:lnTo>
                    <a:pt x="2291990" y="499578"/>
                  </a:lnTo>
                  <a:lnTo>
                    <a:pt x="2271128" y="777733"/>
                  </a:lnTo>
                  <a:lnTo>
                    <a:pt x="2198113" y="732533"/>
                  </a:lnTo>
                  <a:lnTo>
                    <a:pt x="2135528" y="732533"/>
                  </a:lnTo>
                  <a:lnTo>
                    <a:pt x="2121619" y="697764"/>
                  </a:lnTo>
                  <a:lnTo>
                    <a:pt x="2052079" y="708194"/>
                  </a:lnTo>
                  <a:lnTo>
                    <a:pt x="2003404" y="673424"/>
                  </a:lnTo>
                  <a:lnTo>
                    <a:pt x="1968635" y="690810"/>
                  </a:lnTo>
                  <a:lnTo>
                    <a:pt x="1982542" y="746441"/>
                  </a:lnTo>
                  <a:lnTo>
                    <a:pt x="1947773" y="763825"/>
                  </a:lnTo>
                  <a:lnTo>
                    <a:pt x="1850417" y="725580"/>
                  </a:lnTo>
                  <a:lnTo>
                    <a:pt x="1728724" y="725580"/>
                  </a:lnTo>
                  <a:lnTo>
                    <a:pt x="1683525" y="763825"/>
                  </a:lnTo>
                  <a:lnTo>
                    <a:pt x="1673093" y="805548"/>
                  </a:lnTo>
                  <a:lnTo>
                    <a:pt x="1634850" y="802072"/>
                  </a:lnTo>
                  <a:lnTo>
                    <a:pt x="1607031" y="781211"/>
                  </a:lnTo>
                  <a:lnTo>
                    <a:pt x="1523588" y="843795"/>
                  </a:lnTo>
                  <a:lnTo>
                    <a:pt x="1492294" y="791641"/>
                  </a:lnTo>
                  <a:lnTo>
                    <a:pt x="1485338" y="711671"/>
                  </a:lnTo>
                  <a:lnTo>
                    <a:pt x="1426232" y="763825"/>
                  </a:lnTo>
                  <a:lnTo>
                    <a:pt x="1248908" y="809027"/>
                  </a:lnTo>
                  <a:lnTo>
                    <a:pt x="1186324" y="802072"/>
                  </a:lnTo>
                  <a:lnTo>
                    <a:pt x="1151552" y="815980"/>
                  </a:lnTo>
                  <a:lnTo>
                    <a:pt x="1092446" y="742964"/>
                  </a:lnTo>
                  <a:lnTo>
                    <a:pt x="1019431" y="739486"/>
                  </a:lnTo>
                  <a:lnTo>
                    <a:pt x="981184" y="694286"/>
                  </a:lnTo>
                  <a:lnTo>
                    <a:pt x="977706" y="666471"/>
                  </a:lnTo>
                  <a:lnTo>
                    <a:pt x="915122" y="607363"/>
                  </a:lnTo>
                  <a:lnTo>
                    <a:pt x="845585" y="624748"/>
                  </a:lnTo>
                  <a:lnTo>
                    <a:pt x="762136" y="600409"/>
                  </a:lnTo>
                  <a:lnTo>
                    <a:pt x="703030" y="603887"/>
                  </a:lnTo>
                  <a:lnTo>
                    <a:pt x="598721" y="544778"/>
                  </a:lnTo>
                  <a:lnTo>
                    <a:pt x="532659" y="544778"/>
                  </a:lnTo>
                  <a:lnTo>
                    <a:pt x="490937" y="513486"/>
                  </a:lnTo>
                  <a:lnTo>
                    <a:pt x="438781" y="534346"/>
                  </a:lnTo>
                  <a:lnTo>
                    <a:pt x="355337" y="454378"/>
                  </a:lnTo>
                  <a:lnTo>
                    <a:pt x="313613" y="461331"/>
                  </a:lnTo>
                  <a:lnTo>
                    <a:pt x="303182" y="485670"/>
                  </a:lnTo>
                  <a:lnTo>
                    <a:pt x="223213" y="485670"/>
                  </a:lnTo>
                  <a:lnTo>
                    <a:pt x="157151" y="548256"/>
                  </a:lnTo>
                  <a:lnTo>
                    <a:pt x="157151" y="576071"/>
                  </a:lnTo>
                  <a:lnTo>
                    <a:pt x="129336" y="586502"/>
                  </a:lnTo>
                  <a:lnTo>
                    <a:pt x="101520" y="569117"/>
                  </a:lnTo>
                  <a:lnTo>
                    <a:pt x="52842" y="607363"/>
                  </a:lnTo>
                  <a:lnTo>
                    <a:pt x="0" y="570178"/>
                  </a:lnTo>
                  <a:close/>
                </a:path>
              </a:pathLst>
            </a:custGeom>
            <a:solidFill>
              <a:srgbClr val="A9D18E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2B7A232A-90D6-CBDA-AD5C-6A7AE53A31E1}"/>
                </a:ext>
              </a:extLst>
            </p:cNvPr>
            <p:cNvSpPr/>
            <p:nvPr/>
          </p:nvSpPr>
          <p:spPr>
            <a:xfrm>
              <a:off x="2717190" y="3745534"/>
              <a:ext cx="644021" cy="1247321"/>
            </a:xfrm>
            <a:custGeom>
              <a:avLst/>
              <a:gdLst>
                <a:gd name="connsiteX0" fmla="*/ 0 w 644021"/>
                <a:gd name="connsiteY0" fmla="*/ 0 h 1247321"/>
                <a:gd name="connsiteX1" fmla="*/ 71792 w 644021"/>
                <a:gd name="connsiteY1" fmla="*/ 0 h 1247321"/>
                <a:gd name="connsiteX2" fmla="*/ 73797 w 644021"/>
                <a:gd name="connsiteY2" fmla="*/ 4456 h 1247321"/>
                <a:gd name="connsiteX3" fmla="*/ 129428 w 644021"/>
                <a:gd name="connsiteY3" fmla="*/ 71213 h 1247321"/>
                <a:gd name="connsiteX4" fmla="*/ 196185 w 644021"/>
                <a:gd name="connsiteY4" fmla="*/ 115718 h 1247321"/>
                <a:gd name="connsiteX5" fmla="*/ 240690 w 644021"/>
                <a:gd name="connsiteY5" fmla="*/ 238106 h 1247321"/>
                <a:gd name="connsiteX6" fmla="*/ 324137 w 644021"/>
                <a:gd name="connsiteY6" fmla="*/ 260358 h 1247321"/>
                <a:gd name="connsiteX7" fmla="*/ 329700 w 644021"/>
                <a:gd name="connsiteY7" fmla="*/ 338242 h 1247321"/>
                <a:gd name="connsiteX8" fmla="*/ 474340 w 644021"/>
                <a:gd name="connsiteY8" fmla="*/ 438377 h 1247321"/>
                <a:gd name="connsiteX9" fmla="*/ 513282 w 644021"/>
                <a:gd name="connsiteY9" fmla="*/ 421688 h 1247321"/>
                <a:gd name="connsiteX10" fmla="*/ 641233 w 644021"/>
                <a:gd name="connsiteY10" fmla="*/ 494008 h 1247321"/>
                <a:gd name="connsiteX11" fmla="*/ 644021 w 644021"/>
                <a:gd name="connsiteY11" fmla="*/ 494008 h 1247321"/>
                <a:gd name="connsiteX12" fmla="*/ 644021 w 644021"/>
                <a:gd name="connsiteY12" fmla="*/ 1247321 h 1247321"/>
                <a:gd name="connsiteX13" fmla="*/ 632890 w 644021"/>
                <a:gd name="connsiteY13" fmla="*/ 1239463 h 1247321"/>
                <a:gd name="connsiteX14" fmla="*/ 521628 w 644021"/>
                <a:gd name="connsiteY14" fmla="*/ 1128201 h 1247321"/>
                <a:gd name="connsiteX15" fmla="*/ 449308 w 644021"/>
                <a:gd name="connsiteY15" fmla="*/ 1111512 h 1247321"/>
                <a:gd name="connsiteX16" fmla="*/ 427055 w 644021"/>
                <a:gd name="connsiteY16" fmla="*/ 1061444 h 1247321"/>
                <a:gd name="connsiteX17" fmla="*/ 332483 w 644021"/>
                <a:gd name="connsiteY17" fmla="*/ 1067007 h 1247321"/>
                <a:gd name="connsiteX18" fmla="*/ 310230 w 644021"/>
                <a:gd name="connsiteY18" fmla="*/ 1111512 h 1247321"/>
                <a:gd name="connsiteX19" fmla="*/ 354735 w 644021"/>
                <a:gd name="connsiteY19" fmla="*/ 1167143 h 1247321"/>
                <a:gd name="connsiteX20" fmla="*/ 282415 w 644021"/>
                <a:gd name="connsiteY20" fmla="*/ 1189395 h 1247321"/>
                <a:gd name="connsiteX21" fmla="*/ 260162 w 644021"/>
                <a:gd name="connsiteY21" fmla="*/ 1183832 h 1247321"/>
                <a:gd name="connsiteX22" fmla="*/ 232347 w 644021"/>
                <a:gd name="connsiteY22" fmla="*/ 1217211 h 1247321"/>
                <a:gd name="connsiteX23" fmla="*/ 187842 w 644021"/>
                <a:gd name="connsiteY23" fmla="*/ 1189395 h 1247321"/>
                <a:gd name="connsiteX24" fmla="*/ 226784 w 644021"/>
                <a:gd name="connsiteY24" fmla="*/ 1122638 h 1247321"/>
                <a:gd name="connsiteX25" fmla="*/ 226784 w 644021"/>
                <a:gd name="connsiteY25" fmla="*/ 1061444 h 1247321"/>
                <a:gd name="connsiteX26" fmla="*/ 304667 w 644021"/>
                <a:gd name="connsiteY26" fmla="*/ 1005813 h 1247321"/>
                <a:gd name="connsiteX27" fmla="*/ 265726 w 644021"/>
                <a:gd name="connsiteY27" fmla="*/ 944619 h 1247321"/>
                <a:gd name="connsiteX28" fmla="*/ 254599 w 644021"/>
                <a:gd name="connsiteY28" fmla="*/ 866736 h 1247321"/>
                <a:gd name="connsiteX29" fmla="*/ 221221 w 644021"/>
                <a:gd name="connsiteY29" fmla="*/ 844483 h 1247321"/>
                <a:gd name="connsiteX30" fmla="*/ 237910 w 644021"/>
                <a:gd name="connsiteY30" fmla="*/ 777726 h 1247321"/>
                <a:gd name="connsiteX31" fmla="*/ 228965 w 644021"/>
                <a:gd name="connsiteY31" fmla="*/ 767156 h 1247321"/>
                <a:gd name="connsiteX32" fmla="*/ 249036 w 644021"/>
                <a:gd name="connsiteY32" fmla="*/ 499572 h 1247321"/>
                <a:gd name="connsiteX33" fmla="*/ 182974 w 644021"/>
                <a:gd name="connsiteY33" fmla="*/ 377878 h 1247321"/>
                <a:gd name="connsiteX34" fmla="*/ 130818 w 644021"/>
                <a:gd name="connsiteY34" fmla="*/ 336157 h 1247321"/>
                <a:gd name="connsiteX35" fmla="*/ 68234 w 644021"/>
                <a:gd name="connsiteY35" fmla="*/ 200554 h 1247321"/>
                <a:gd name="connsiteX36" fmla="*/ 71712 w 644021"/>
                <a:gd name="connsiteY36" fmla="*/ 68432 h 1247321"/>
                <a:gd name="connsiteX37" fmla="*/ 19556 w 644021"/>
                <a:gd name="connsiteY37" fmla="*/ 40616 h 1247321"/>
                <a:gd name="connsiteX38" fmla="*/ 0 w 644021"/>
                <a:gd name="connsiteY38" fmla="*/ 0 h 1247321"/>
                <a:gd name="connsiteX0" fmla="*/ 0 w 1237590"/>
                <a:gd name="connsiteY0" fmla="*/ 0 h 1247321"/>
                <a:gd name="connsiteX1" fmla="*/ 71792 w 1237590"/>
                <a:gd name="connsiteY1" fmla="*/ 0 h 1247321"/>
                <a:gd name="connsiteX2" fmla="*/ 73797 w 1237590"/>
                <a:gd name="connsiteY2" fmla="*/ 4456 h 1247321"/>
                <a:gd name="connsiteX3" fmla="*/ 129428 w 1237590"/>
                <a:gd name="connsiteY3" fmla="*/ 71213 h 1247321"/>
                <a:gd name="connsiteX4" fmla="*/ 196185 w 1237590"/>
                <a:gd name="connsiteY4" fmla="*/ 115718 h 1247321"/>
                <a:gd name="connsiteX5" fmla="*/ 240690 w 1237590"/>
                <a:gd name="connsiteY5" fmla="*/ 238106 h 1247321"/>
                <a:gd name="connsiteX6" fmla="*/ 324137 w 1237590"/>
                <a:gd name="connsiteY6" fmla="*/ 260358 h 1247321"/>
                <a:gd name="connsiteX7" fmla="*/ 329700 w 1237590"/>
                <a:gd name="connsiteY7" fmla="*/ 338242 h 1247321"/>
                <a:gd name="connsiteX8" fmla="*/ 474340 w 1237590"/>
                <a:gd name="connsiteY8" fmla="*/ 438377 h 1247321"/>
                <a:gd name="connsiteX9" fmla="*/ 513282 w 1237590"/>
                <a:gd name="connsiteY9" fmla="*/ 421688 h 1247321"/>
                <a:gd name="connsiteX10" fmla="*/ 641233 w 1237590"/>
                <a:gd name="connsiteY10" fmla="*/ 494008 h 1247321"/>
                <a:gd name="connsiteX11" fmla="*/ 644021 w 1237590"/>
                <a:gd name="connsiteY11" fmla="*/ 494008 h 1247321"/>
                <a:gd name="connsiteX12" fmla="*/ 1237590 w 1237590"/>
                <a:gd name="connsiteY12" fmla="*/ 803606 h 1247321"/>
                <a:gd name="connsiteX13" fmla="*/ 644021 w 1237590"/>
                <a:gd name="connsiteY13" fmla="*/ 1247321 h 1247321"/>
                <a:gd name="connsiteX14" fmla="*/ 632890 w 1237590"/>
                <a:gd name="connsiteY14" fmla="*/ 1239463 h 1247321"/>
                <a:gd name="connsiteX15" fmla="*/ 521628 w 1237590"/>
                <a:gd name="connsiteY15" fmla="*/ 1128201 h 1247321"/>
                <a:gd name="connsiteX16" fmla="*/ 449308 w 1237590"/>
                <a:gd name="connsiteY16" fmla="*/ 1111512 h 1247321"/>
                <a:gd name="connsiteX17" fmla="*/ 427055 w 1237590"/>
                <a:gd name="connsiteY17" fmla="*/ 1061444 h 1247321"/>
                <a:gd name="connsiteX18" fmla="*/ 332483 w 1237590"/>
                <a:gd name="connsiteY18" fmla="*/ 1067007 h 1247321"/>
                <a:gd name="connsiteX19" fmla="*/ 310230 w 1237590"/>
                <a:gd name="connsiteY19" fmla="*/ 1111512 h 1247321"/>
                <a:gd name="connsiteX20" fmla="*/ 354735 w 1237590"/>
                <a:gd name="connsiteY20" fmla="*/ 1167143 h 1247321"/>
                <a:gd name="connsiteX21" fmla="*/ 282415 w 1237590"/>
                <a:gd name="connsiteY21" fmla="*/ 1189395 h 1247321"/>
                <a:gd name="connsiteX22" fmla="*/ 260162 w 1237590"/>
                <a:gd name="connsiteY22" fmla="*/ 1183832 h 1247321"/>
                <a:gd name="connsiteX23" fmla="*/ 232347 w 1237590"/>
                <a:gd name="connsiteY23" fmla="*/ 1217211 h 1247321"/>
                <a:gd name="connsiteX24" fmla="*/ 187842 w 1237590"/>
                <a:gd name="connsiteY24" fmla="*/ 1189395 h 1247321"/>
                <a:gd name="connsiteX25" fmla="*/ 226784 w 1237590"/>
                <a:gd name="connsiteY25" fmla="*/ 1122638 h 1247321"/>
                <a:gd name="connsiteX26" fmla="*/ 226784 w 1237590"/>
                <a:gd name="connsiteY26" fmla="*/ 1061444 h 1247321"/>
                <a:gd name="connsiteX27" fmla="*/ 304667 w 1237590"/>
                <a:gd name="connsiteY27" fmla="*/ 1005813 h 1247321"/>
                <a:gd name="connsiteX28" fmla="*/ 265726 w 1237590"/>
                <a:gd name="connsiteY28" fmla="*/ 944619 h 1247321"/>
                <a:gd name="connsiteX29" fmla="*/ 254599 w 1237590"/>
                <a:gd name="connsiteY29" fmla="*/ 866736 h 1247321"/>
                <a:gd name="connsiteX30" fmla="*/ 221221 w 1237590"/>
                <a:gd name="connsiteY30" fmla="*/ 844483 h 1247321"/>
                <a:gd name="connsiteX31" fmla="*/ 237910 w 1237590"/>
                <a:gd name="connsiteY31" fmla="*/ 777726 h 1247321"/>
                <a:gd name="connsiteX32" fmla="*/ 228965 w 1237590"/>
                <a:gd name="connsiteY32" fmla="*/ 767156 h 1247321"/>
                <a:gd name="connsiteX33" fmla="*/ 249036 w 1237590"/>
                <a:gd name="connsiteY33" fmla="*/ 499572 h 1247321"/>
                <a:gd name="connsiteX34" fmla="*/ 182974 w 1237590"/>
                <a:gd name="connsiteY34" fmla="*/ 377878 h 1247321"/>
                <a:gd name="connsiteX35" fmla="*/ 130818 w 1237590"/>
                <a:gd name="connsiteY35" fmla="*/ 336157 h 1247321"/>
                <a:gd name="connsiteX36" fmla="*/ 68234 w 1237590"/>
                <a:gd name="connsiteY36" fmla="*/ 200554 h 1247321"/>
                <a:gd name="connsiteX37" fmla="*/ 71712 w 1237590"/>
                <a:gd name="connsiteY37" fmla="*/ 68432 h 1247321"/>
                <a:gd name="connsiteX38" fmla="*/ 19556 w 1237590"/>
                <a:gd name="connsiteY38" fmla="*/ 40616 h 1247321"/>
                <a:gd name="connsiteX39" fmla="*/ 0 w 1237590"/>
                <a:gd name="connsiteY39" fmla="*/ 0 h 1247321"/>
                <a:gd name="connsiteX0" fmla="*/ 1237590 w 1329030"/>
                <a:gd name="connsiteY0" fmla="*/ 803606 h 1247321"/>
                <a:gd name="connsiteX1" fmla="*/ 644021 w 1329030"/>
                <a:gd name="connsiteY1" fmla="*/ 1247321 h 1247321"/>
                <a:gd name="connsiteX2" fmla="*/ 632890 w 1329030"/>
                <a:gd name="connsiteY2" fmla="*/ 1239463 h 1247321"/>
                <a:gd name="connsiteX3" fmla="*/ 521628 w 1329030"/>
                <a:gd name="connsiteY3" fmla="*/ 1128201 h 1247321"/>
                <a:gd name="connsiteX4" fmla="*/ 449308 w 1329030"/>
                <a:gd name="connsiteY4" fmla="*/ 1111512 h 1247321"/>
                <a:gd name="connsiteX5" fmla="*/ 427055 w 1329030"/>
                <a:gd name="connsiteY5" fmla="*/ 1061444 h 1247321"/>
                <a:gd name="connsiteX6" fmla="*/ 332483 w 1329030"/>
                <a:gd name="connsiteY6" fmla="*/ 1067007 h 1247321"/>
                <a:gd name="connsiteX7" fmla="*/ 310230 w 1329030"/>
                <a:gd name="connsiteY7" fmla="*/ 1111512 h 1247321"/>
                <a:gd name="connsiteX8" fmla="*/ 354735 w 1329030"/>
                <a:gd name="connsiteY8" fmla="*/ 1167143 h 1247321"/>
                <a:gd name="connsiteX9" fmla="*/ 282415 w 1329030"/>
                <a:gd name="connsiteY9" fmla="*/ 1189395 h 1247321"/>
                <a:gd name="connsiteX10" fmla="*/ 260162 w 1329030"/>
                <a:gd name="connsiteY10" fmla="*/ 1183832 h 1247321"/>
                <a:gd name="connsiteX11" fmla="*/ 232347 w 1329030"/>
                <a:gd name="connsiteY11" fmla="*/ 1217211 h 1247321"/>
                <a:gd name="connsiteX12" fmla="*/ 187842 w 1329030"/>
                <a:gd name="connsiteY12" fmla="*/ 1189395 h 1247321"/>
                <a:gd name="connsiteX13" fmla="*/ 226784 w 1329030"/>
                <a:gd name="connsiteY13" fmla="*/ 1122638 h 1247321"/>
                <a:gd name="connsiteX14" fmla="*/ 226784 w 1329030"/>
                <a:gd name="connsiteY14" fmla="*/ 1061444 h 1247321"/>
                <a:gd name="connsiteX15" fmla="*/ 304667 w 1329030"/>
                <a:gd name="connsiteY15" fmla="*/ 1005813 h 1247321"/>
                <a:gd name="connsiteX16" fmla="*/ 265726 w 1329030"/>
                <a:gd name="connsiteY16" fmla="*/ 944619 h 1247321"/>
                <a:gd name="connsiteX17" fmla="*/ 254599 w 1329030"/>
                <a:gd name="connsiteY17" fmla="*/ 866736 h 1247321"/>
                <a:gd name="connsiteX18" fmla="*/ 221221 w 1329030"/>
                <a:gd name="connsiteY18" fmla="*/ 844483 h 1247321"/>
                <a:gd name="connsiteX19" fmla="*/ 237910 w 1329030"/>
                <a:gd name="connsiteY19" fmla="*/ 777726 h 1247321"/>
                <a:gd name="connsiteX20" fmla="*/ 228965 w 1329030"/>
                <a:gd name="connsiteY20" fmla="*/ 767156 h 1247321"/>
                <a:gd name="connsiteX21" fmla="*/ 249036 w 1329030"/>
                <a:gd name="connsiteY21" fmla="*/ 499572 h 1247321"/>
                <a:gd name="connsiteX22" fmla="*/ 182974 w 1329030"/>
                <a:gd name="connsiteY22" fmla="*/ 377878 h 1247321"/>
                <a:gd name="connsiteX23" fmla="*/ 130818 w 1329030"/>
                <a:gd name="connsiteY23" fmla="*/ 336157 h 1247321"/>
                <a:gd name="connsiteX24" fmla="*/ 68234 w 1329030"/>
                <a:gd name="connsiteY24" fmla="*/ 200554 h 1247321"/>
                <a:gd name="connsiteX25" fmla="*/ 71712 w 1329030"/>
                <a:gd name="connsiteY25" fmla="*/ 68432 h 1247321"/>
                <a:gd name="connsiteX26" fmla="*/ 19556 w 1329030"/>
                <a:gd name="connsiteY26" fmla="*/ 40616 h 1247321"/>
                <a:gd name="connsiteX27" fmla="*/ 0 w 1329030"/>
                <a:gd name="connsiteY27" fmla="*/ 0 h 1247321"/>
                <a:gd name="connsiteX28" fmla="*/ 71792 w 1329030"/>
                <a:gd name="connsiteY28" fmla="*/ 0 h 1247321"/>
                <a:gd name="connsiteX29" fmla="*/ 73797 w 1329030"/>
                <a:gd name="connsiteY29" fmla="*/ 4456 h 1247321"/>
                <a:gd name="connsiteX30" fmla="*/ 129428 w 1329030"/>
                <a:gd name="connsiteY30" fmla="*/ 71213 h 1247321"/>
                <a:gd name="connsiteX31" fmla="*/ 196185 w 1329030"/>
                <a:gd name="connsiteY31" fmla="*/ 115718 h 1247321"/>
                <a:gd name="connsiteX32" fmla="*/ 240690 w 1329030"/>
                <a:gd name="connsiteY32" fmla="*/ 238106 h 1247321"/>
                <a:gd name="connsiteX33" fmla="*/ 324137 w 1329030"/>
                <a:gd name="connsiteY33" fmla="*/ 260358 h 1247321"/>
                <a:gd name="connsiteX34" fmla="*/ 329700 w 1329030"/>
                <a:gd name="connsiteY34" fmla="*/ 338242 h 1247321"/>
                <a:gd name="connsiteX35" fmla="*/ 474340 w 1329030"/>
                <a:gd name="connsiteY35" fmla="*/ 438377 h 1247321"/>
                <a:gd name="connsiteX36" fmla="*/ 513282 w 1329030"/>
                <a:gd name="connsiteY36" fmla="*/ 421688 h 1247321"/>
                <a:gd name="connsiteX37" fmla="*/ 641233 w 1329030"/>
                <a:gd name="connsiteY37" fmla="*/ 494008 h 1247321"/>
                <a:gd name="connsiteX38" fmla="*/ 644021 w 1329030"/>
                <a:gd name="connsiteY38" fmla="*/ 494008 h 1247321"/>
                <a:gd name="connsiteX39" fmla="*/ 1329030 w 1329030"/>
                <a:gd name="connsiteY39" fmla="*/ 895046 h 1247321"/>
                <a:gd name="connsiteX0" fmla="*/ 644021 w 1329030"/>
                <a:gd name="connsiteY0" fmla="*/ 1247321 h 1247321"/>
                <a:gd name="connsiteX1" fmla="*/ 632890 w 1329030"/>
                <a:gd name="connsiteY1" fmla="*/ 1239463 h 1247321"/>
                <a:gd name="connsiteX2" fmla="*/ 521628 w 1329030"/>
                <a:gd name="connsiteY2" fmla="*/ 1128201 h 1247321"/>
                <a:gd name="connsiteX3" fmla="*/ 449308 w 1329030"/>
                <a:gd name="connsiteY3" fmla="*/ 1111512 h 1247321"/>
                <a:gd name="connsiteX4" fmla="*/ 427055 w 1329030"/>
                <a:gd name="connsiteY4" fmla="*/ 1061444 h 1247321"/>
                <a:gd name="connsiteX5" fmla="*/ 332483 w 1329030"/>
                <a:gd name="connsiteY5" fmla="*/ 1067007 h 1247321"/>
                <a:gd name="connsiteX6" fmla="*/ 310230 w 1329030"/>
                <a:gd name="connsiteY6" fmla="*/ 1111512 h 1247321"/>
                <a:gd name="connsiteX7" fmla="*/ 354735 w 1329030"/>
                <a:gd name="connsiteY7" fmla="*/ 1167143 h 1247321"/>
                <a:gd name="connsiteX8" fmla="*/ 282415 w 1329030"/>
                <a:gd name="connsiteY8" fmla="*/ 1189395 h 1247321"/>
                <a:gd name="connsiteX9" fmla="*/ 260162 w 1329030"/>
                <a:gd name="connsiteY9" fmla="*/ 1183832 h 1247321"/>
                <a:gd name="connsiteX10" fmla="*/ 232347 w 1329030"/>
                <a:gd name="connsiteY10" fmla="*/ 1217211 h 1247321"/>
                <a:gd name="connsiteX11" fmla="*/ 187842 w 1329030"/>
                <a:gd name="connsiteY11" fmla="*/ 1189395 h 1247321"/>
                <a:gd name="connsiteX12" fmla="*/ 226784 w 1329030"/>
                <a:gd name="connsiteY12" fmla="*/ 1122638 h 1247321"/>
                <a:gd name="connsiteX13" fmla="*/ 226784 w 1329030"/>
                <a:gd name="connsiteY13" fmla="*/ 1061444 h 1247321"/>
                <a:gd name="connsiteX14" fmla="*/ 304667 w 1329030"/>
                <a:gd name="connsiteY14" fmla="*/ 1005813 h 1247321"/>
                <a:gd name="connsiteX15" fmla="*/ 265726 w 1329030"/>
                <a:gd name="connsiteY15" fmla="*/ 944619 h 1247321"/>
                <a:gd name="connsiteX16" fmla="*/ 254599 w 1329030"/>
                <a:gd name="connsiteY16" fmla="*/ 866736 h 1247321"/>
                <a:gd name="connsiteX17" fmla="*/ 221221 w 1329030"/>
                <a:gd name="connsiteY17" fmla="*/ 844483 h 1247321"/>
                <a:gd name="connsiteX18" fmla="*/ 237910 w 1329030"/>
                <a:gd name="connsiteY18" fmla="*/ 777726 h 1247321"/>
                <a:gd name="connsiteX19" fmla="*/ 228965 w 1329030"/>
                <a:gd name="connsiteY19" fmla="*/ 767156 h 1247321"/>
                <a:gd name="connsiteX20" fmla="*/ 249036 w 1329030"/>
                <a:gd name="connsiteY20" fmla="*/ 499572 h 1247321"/>
                <a:gd name="connsiteX21" fmla="*/ 182974 w 1329030"/>
                <a:gd name="connsiteY21" fmla="*/ 377878 h 1247321"/>
                <a:gd name="connsiteX22" fmla="*/ 130818 w 1329030"/>
                <a:gd name="connsiteY22" fmla="*/ 336157 h 1247321"/>
                <a:gd name="connsiteX23" fmla="*/ 68234 w 1329030"/>
                <a:gd name="connsiteY23" fmla="*/ 200554 h 1247321"/>
                <a:gd name="connsiteX24" fmla="*/ 71712 w 1329030"/>
                <a:gd name="connsiteY24" fmla="*/ 68432 h 1247321"/>
                <a:gd name="connsiteX25" fmla="*/ 19556 w 1329030"/>
                <a:gd name="connsiteY25" fmla="*/ 40616 h 1247321"/>
                <a:gd name="connsiteX26" fmla="*/ 0 w 1329030"/>
                <a:gd name="connsiteY26" fmla="*/ 0 h 1247321"/>
                <a:gd name="connsiteX27" fmla="*/ 71792 w 1329030"/>
                <a:gd name="connsiteY27" fmla="*/ 0 h 1247321"/>
                <a:gd name="connsiteX28" fmla="*/ 73797 w 1329030"/>
                <a:gd name="connsiteY28" fmla="*/ 4456 h 1247321"/>
                <a:gd name="connsiteX29" fmla="*/ 129428 w 1329030"/>
                <a:gd name="connsiteY29" fmla="*/ 71213 h 1247321"/>
                <a:gd name="connsiteX30" fmla="*/ 196185 w 1329030"/>
                <a:gd name="connsiteY30" fmla="*/ 115718 h 1247321"/>
                <a:gd name="connsiteX31" fmla="*/ 240690 w 1329030"/>
                <a:gd name="connsiteY31" fmla="*/ 238106 h 1247321"/>
                <a:gd name="connsiteX32" fmla="*/ 324137 w 1329030"/>
                <a:gd name="connsiteY32" fmla="*/ 260358 h 1247321"/>
                <a:gd name="connsiteX33" fmla="*/ 329700 w 1329030"/>
                <a:gd name="connsiteY33" fmla="*/ 338242 h 1247321"/>
                <a:gd name="connsiteX34" fmla="*/ 474340 w 1329030"/>
                <a:gd name="connsiteY34" fmla="*/ 438377 h 1247321"/>
                <a:gd name="connsiteX35" fmla="*/ 513282 w 1329030"/>
                <a:gd name="connsiteY35" fmla="*/ 421688 h 1247321"/>
                <a:gd name="connsiteX36" fmla="*/ 641233 w 1329030"/>
                <a:gd name="connsiteY36" fmla="*/ 494008 h 1247321"/>
                <a:gd name="connsiteX37" fmla="*/ 644021 w 1329030"/>
                <a:gd name="connsiteY37" fmla="*/ 494008 h 1247321"/>
                <a:gd name="connsiteX38" fmla="*/ 1329030 w 1329030"/>
                <a:gd name="connsiteY38" fmla="*/ 895046 h 1247321"/>
                <a:gd name="connsiteX0" fmla="*/ 644021 w 644021"/>
                <a:gd name="connsiteY0" fmla="*/ 1247321 h 1247321"/>
                <a:gd name="connsiteX1" fmla="*/ 632890 w 644021"/>
                <a:gd name="connsiteY1" fmla="*/ 1239463 h 1247321"/>
                <a:gd name="connsiteX2" fmla="*/ 521628 w 644021"/>
                <a:gd name="connsiteY2" fmla="*/ 1128201 h 1247321"/>
                <a:gd name="connsiteX3" fmla="*/ 449308 w 644021"/>
                <a:gd name="connsiteY3" fmla="*/ 1111512 h 1247321"/>
                <a:gd name="connsiteX4" fmla="*/ 427055 w 644021"/>
                <a:gd name="connsiteY4" fmla="*/ 1061444 h 1247321"/>
                <a:gd name="connsiteX5" fmla="*/ 332483 w 644021"/>
                <a:gd name="connsiteY5" fmla="*/ 1067007 h 1247321"/>
                <a:gd name="connsiteX6" fmla="*/ 310230 w 644021"/>
                <a:gd name="connsiteY6" fmla="*/ 1111512 h 1247321"/>
                <a:gd name="connsiteX7" fmla="*/ 354735 w 644021"/>
                <a:gd name="connsiteY7" fmla="*/ 1167143 h 1247321"/>
                <a:gd name="connsiteX8" fmla="*/ 282415 w 644021"/>
                <a:gd name="connsiteY8" fmla="*/ 1189395 h 1247321"/>
                <a:gd name="connsiteX9" fmla="*/ 260162 w 644021"/>
                <a:gd name="connsiteY9" fmla="*/ 1183832 h 1247321"/>
                <a:gd name="connsiteX10" fmla="*/ 232347 w 644021"/>
                <a:gd name="connsiteY10" fmla="*/ 1217211 h 1247321"/>
                <a:gd name="connsiteX11" fmla="*/ 187842 w 644021"/>
                <a:gd name="connsiteY11" fmla="*/ 1189395 h 1247321"/>
                <a:gd name="connsiteX12" fmla="*/ 226784 w 644021"/>
                <a:gd name="connsiteY12" fmla="*/ 1122638 h 1247321"/>
                <a:gd name="connsiteX13" fmla="*/ 226784 w 644021"/>
                <a:gd name="connsiteY13" fmla="*/ 1061444 h 1247321"/>
                <a:gd name="connsiteX14" fmla="*/ 304667 w 644021"/>
                <a:gd name="connsiteY14" fmla="*/ 1005813 h 1247321"/>
                <a:gd name="connsiteX15" fmla="*/ 265726 w 644021"/>
                <a:gd name="connsiteY15" fmla="*/ 944619 h 1247321"/>
                <a:gd name="connsiteX16" fmla="*/ 254599 w 644021"/>
                <a:gd name="connsiteY16" fmla="*/ 866736 h 1247321"/>
                <a:gd name="connsiteX17" fmla="*/ 221221 w 644021"/>
                <a:gd name="connsiteY17" fmla="*/ 844483 h 1247321"/>
                <a:gd name="connsiteX18" fmla="*/ 237910 w 644021"/>
                <a:gd name="connsiteY18" fmla="*/ 777726 h 1247321"/>
                <a:gd name="connsiteX19" fmla="*/ 228965 w 644021"/>
                <a:gd name="connsiteY19" fmla="*/ 767156 h 1247321"/>
                <a:gd name="connsiteX20" fmla="*/ 249036 w 644021"/>
                <a:gd name="connsiteY20" fmla="*/ 499572 h 1247321"/>
                <a:gd name="connsiteX21" fmla="*/ 182974 w 644021"/>
                <a:gd name="connsiteY21" fmla="*/ 377878 h 1247321"/>
                <a:gd name="connsiteX22" fmla="*/ 130818 w 644021"/>
                <a:gd name="connsiteY22" fmla="*/ 336157 h 1247321"/>
                <a:gd name="connsiteX23" fmla="*/ 68234 w 644021"/>
                <a:gd name="connsiteY23" fmla="*/ 200554 h 1247321"/>
                <a:gd name="connsiteX24" fmla="*/ 71712 w 644021"/>
                <a:gd name="connsiteY24" fmla="*/ 68432 h 1247321"/>
                <a:gd name="connsiteX25" fmla="*/ 19556 w 644021"/>
                <a:gd name="connsiteY25" fmla="*/ 40616 h 1247321"/>
                <a:gd name="connsiteX26" fmla="*/ 0 w 644021"/>
                <a:gd name="connsiteY26" fmla="*/ 0 h 1247321"/>
                <a:gd name="connsiteX27" fmla="*/ 71792 w 644021"/>
                <a:gd name="connsiteY27" fmla="*/ 0 h 1247321"/>
                <a:gd name="connsiteX28" fmla="*/ 73797 w 644021"/>
                <a:gd name="connsiteY28" fmla="*/ 4456 h 1247321"/>
                <a:gd name="connsiteX29" fmla="*/ 129428 w 644021"/>
                <a:gd name="connsiteY29" fmla="*/ 71213 h 1247321"/>
                <a:gd name="connsiteX30" fmla="*/ 196185 w 644021"/>
                <a:gd name="connsiteY30" fmla="*/ 115718 h 1247321"/>
                <a:gd name="connsiteX31" fmla="*/ 240690 w 644021"/>
                <a:gd name="connsiteY31" fmla="*/ 238106 h 1247321"/>
                <a:gd name="connsiteX32" fmla="*/ 324137 w 644021"/>
                <a:gd name="connsiteY32" fmla="*/ 260358 h 1247321"/>
                <a:gd name="connsiteX33" fmla="*/ 329700 w 644021"/>
                <a:gd name="connsiteY33" fmla="*/ 338242 h 1247321"/>
                <a:gd name="connsiteX34" fmla="*/ 474340 w 644021"/>
                <a:gd name="connsiteY34" fmla="*/ 438377 h 1247321"/>
                <a:gd name="connsiteX35" fmla="*/ 513282 w 644021"/>
                <a:gd name="connsiteY35" fmla="*/ 421688 h 1247321"/>
                <a:gd name="connsiteX36" fmla="*/ 641233 w 644021"/>
                <a:gd name="connsiteY36" fmla="*/ 494008 h 1247321"/>
                <a:gd name="connsiteX37" fmla="*/ 644021 w 644021"/>
                <a:gd name="connsiteY37" fmla="*/ 494008 h 1247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4021" h="1247321">
                  <a:moveTo>
                    <a:pt x="644021" y="1247321"/>
                  </a:moveTo>
                  <a:lnTo>
                    <a:pt x="632890" y="1239463"/>
                  </a:lnTo>
                  <a:lnTo>
                    <a:pt x="521628" y="1128201"/>
                  </a:lnTo>
                  <a:lnTo>
                    <a:pt x="449308" y="1111512"/>
                  </a:lnTo>
                  <a:lnTo>
                    <a:pt x="427055" y="1061444"/>
                  </a:lnTo>
                  <a:lnTo>
                    <a:pt x="332483" y="1067007"/>
                  </a:lnTo>
                  <a:lnTo>
                    <a:pt x="310230" y="1111512"/>
                  </a:lnTo>
                  <a:lnTo>
                    <a:pt x="354735" y="1167143"/>
                  </a:lnTo>
                  <a:lnTo>
                    <a:pt x="282415" y="1189395"/>
                  </a:lnTo>
                  <a:lnTo>
                    <a:pt x="260162" y="1183832"/>
                  </a:lnTo>
                  <a:lnTo>
                    <a:pt x="232347" y="1217211"/>
                  </a:lnTo>
                  <a:lnTo>
                    <a:pt x="187842" y="1189395"/>
                  </a:lnTo>
                  <a:lnTo>
                    <a:pt x="226784" y="1122638"/>
                  </a:lnTo>
                  <a:lnTo>
                    <a:pt x="226784" y="1061444"/>
                  </a:lnTo>
                  <a:lnTo>
                    <a:pt x="304667" y="1005813"/>
                  </a:lnTo>
                  <a:lnTo>
                    <a:pt x="265726" y="944619"/>
                  </a:lnTo>
                  <a:lnTo>
                    <a:pt x="254599" y="866736"/>
                  </a:lnTo>
                  <a:lnTo>
                    <a:pt x="221221" y="844483"/>
                  </a:lnTo>
                  <a:lnTo>
                    <a:pt x="237910" y="777726"/>
                  </a:lnTo>
                  <a:lnTo>
                    <a:pt x="228965" y="767156"/>
                  </a:lnTo>
                  <a:lnTo>
                    <a:pt x="249036" y="499572"/>
                  </a:lnTo>
                  <a:lnTo>
                    <a:pt x="182974" y="377878"/>
                  </a:lnTo>
                  <a:lnTo>
                    <a:pt x="130818" y="336157"/>
                  </a:lnTo>
                  <a:lnTo>
                    <a:pt x="68234" y="200554"/>
                  </a:lnTo>
                  <a:cubicBezTo>
                    <a:pt x="69393" y="156513"/>
                    <a:pt x="70553" y="112473"/>
                    <a:pt x="71712" y="68432"/>
                  </a:cubicBezTo>
                  <a:lnTo>
                    <a:pt x="19556" y="40616"/>
                  </a:lnTo>
                  <a:lnTo>
                    <a:pt x="0" y="0"/>
                  </a:lnTo>
                  <a:lnTo>
                    <a:pt x="71792" y="0"/>
                  </a:lnTo>
                  <a:lnTo>
                    <a:pt x="73797" y="4456"/>
                  </a:lnTo>
                  <a:lnTo>
                    <a:pt x="129428" y="71213"/>
                  </a:lnTo>
                  <a:lnTo>
                    <a:pt x="196185" y="115718"/>
                  </a:lnTo>
                  <a:lnTo>
                    <a:pt x="240690" y="238106"/>
                  </a:lnTo>
                  <a:lnTo>
                    <a:pt x="324137" y="260358"/>
                  </a:lnTo>
                  <a:lnTo>
                    <a:pt x="329700" y="338242"/>
                  </a:lnTo>
                  <a:lnTo>
                    <a:pt x="474340" y="438377"/>
                  </a:lnTo>
                  <a:lnTo>
                    <a:pt x="513282" y="421688"/>
                  </a:lnTo>
                  <a:lnTo>
                    <a:pt x="641233" y="494008"/>
                  </a:lnTo>
                  <a:lnTo>
                    <a:pt x="644021" y="494008"/>
                  </a:lnTo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2A36A030-6878-1512-03EF-D5F8F2700498}"/>
                </a:ext>
              </a:extLst>
            </p:cNvPr>
            <p:cNvSpPr/>
            <p:nvPr/>
          </p:nvSpPr>
          <p:spPr>
            <a:xfrm>
              <a:off x="2777081" y="5163015"/>
              <a:ext cx="584130" cy="1277832"/>
            </a:xfrm>
            <a:custGeom>
              <a:avLst/>
              <a:gdLst>
                <a:gd name="connsiteX0" fmla="*/ 561873 w 584130"/>
                <a:gd name="connsiteY0" fmla="*/ 0 h 1277832"/>
                <a:gd name="connsiteX1" fmla="*/ 584130 w 584130"/>
                <a:gd name="connsiteY1" fmla="*/ 0 h 1277832"/>
                <a:gd name="connsiteX2" fmla="*/ 584130 w 584130"/>
                <a:gd name="connsiteY2" fmla="*/ 1277832 h 1277832"/>
                <a:gd name="connsiteX3" fmla="*/ 43751 w 584130"/>
                <a:gd name="connsiteY3" fmla="*/ 1277832 h 1277832"/>
                <a:gd name="connsiteX4" fmla="*/ 55631 w 584130"/>
                <a:gd name="connsiteY4" fmla="*/ 1251696 h 1277832"/>
                <a:gd name="connsiteX5" fmla="*/ 27816 w 584130"/>
                <a:gd name="connsiteY5" fmla="*/ 1201628 h 1277832"/>
                <a:gd name="connsiteX6" fmla="*/ 38942 w 584130"/>
                <a:gd name="connsiteY6" fmla="*/ 1145997 h 1277832"/>
                <a:gd name="connsiteX7" fmla="*/ 33379 w 584130"/>
                <a:gd name="connsiteY7" fmla="*/ 1112619 h 1277832"/>
                <a:gd name="connsiteX8" fmla="*/ 16689 w 584130"/>
                <a:gd name="connsiteY8" fmla="*/ 1023609 h 1277832"/>
                <a:gd name="connsiteX9" fmla="*/ 33379 w 584130"/>
                <a:gd name="connsiteY9" fmla="*/ 934600 h 1277832"/>
                <a:gd name="connsiteX10" fmla="*/ 127951 w 584130"/>
                <a:gd name="connsiteY10" fmla="*/ 890095 h 1277832"/>
                <a:gd name="connsiteX11" fmla="*/ 122388 w 584130"/>
                <a:gd name="connsiteY11" fmla="*/ 812212 h 1277832"/>
                <a:gd name="connsiteX12" fmla="*/ 83447 w 584130"/>
                <a:gd name="connsiteY12" fmla="*/ 745455 h 1277832"/>
                <a:gd name="connsiteX13" fmla="*/ 83447 w 584130"/>
                <a:gd name="connsiteY13" fmla="*/ 706513 h 1277832"/>
                <a:gd name="connsiteX14" fmla="*/ 0 w 584130"/>
                <a:gd name="connsiteY14" fmla="*/ 650882 h 1277832"/>
                <a:gd name="connsiteX15" fmla="*/ 27816 w 584130"/>
                <a:gd name="connsiteY15" fmla="*/ 595251 h 1277832"/>
                <a:gd name="connsiteX16" fmla="*/ 38942 w 584130"/>
                <a:gd name="connsiteY16" fmla="*/ 556310 h 1277832"/>
                <a:gd name="connsiteX17" fmla="*/ 105699 w 584130"/>
                <a:gd name="connsiteY17" fmla="*/ 472863 h 1277832"/>
                <a:gd name="connsiteX18" fmla="*/ 197142 w 584130"/>
                <a:gd name="connsiteY18" fmla="*/ 474949 h 1277832"/>
                <a:gd name="connsiteX19" fmla="*/ 240070 w 584130"/>
                <a:gd name="connsiteY19" fmla="*/ 440921 h 1277832"/>
                <a:gd name="connsiteX20" fmla="*/ 205835 w 584130"/>
                <a:gd name="connsiteY20" fmla="*/ 422795 h 1277832"/>
                <a:gd name="connsiteX21" fmla="*/ 200271 w 584130"/>
                <a:gd name="connsiteY21" fmla="*/ 350475 h 1277832"/>
                <a:gd name="connsiteX22" fmla="*/ 228087 w 584130"/>
                <a:gd name="connsiteY22" fmla="*/ 300407 h 1277832"/>
                <a:gd name="connsiteX23" fmla="*/ 344912 w 584130"/>
                <a:gd name="connsiteY23" fmla="*/ 283718 h 1277832"/>
                <a:gd name="connsiteX24" fmla="*/ 378290 w 584130"/>
                <a:gd name="connsiteY24" fmla="*/ 228087 h 1277832"/>
                <a:gd name="connsiteX25" fmla="*/ 411669 w 584130"/>
                <a:gd name="connsiteY25" fmla="*/ 228087 h 1277832"/>
                <a:gd name="connsiteX26" fmla="*/ 495115 w 584130"/>
                <a:gd name="connsiteY26" fmla="*/ 166893 h 1277832"/>
                <a:gd name="connsiteX27" fmla="*/ 506242 w 584130"/>
                <a:gd name="connsiteY27" fmla="*/ 111262 h 1277832"/>
                <a:gd name="connsiteX28" fmla="*/ 534057 w 584130"/>
                <a:gd name="connsiteY28" fmla="*/ 66757 h 1277832"/>
                <a:gd name="connsiteX29" fmla="*/ 561873 w 584130"/>
                <a:gd name="connsiteY29" fmla="*/ 0 h 127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4130" h="1277832">
                  <a:moveTo>
                    <a:pt x="561873" y="0"/>
                  </a:moveTo>
                  <a:lnTo>
                    <a:pt x="584130" y="0"/>
                  </a:lnTo>
                  <a:lnTo>
                    <a:pt x="584130" y="1277832"/>
                  </a:lnTo>
                  <a:lnTo>
                    <a:pt x="43751" y="1277832"/>
                  </a:lnTo>
                  <a:lnTo>
                    <a:pt x="55631" y="1251696"/>
                  </a:lnTo>
                  <a:lnTo>
                    <a:pt x="27816" y="1201628"/>
                  </a:lnTo>
                  <a:lnTo>
                    <a:pt x="38942" y="1145997"/>
                  </a:lnTo>
                  <a:lnTo>
                    <a:pt x="33379" y="1112619"/>
                  </a:lnTo>
                  <a:lnTo>
                    <a:pt x="16689" y="1023609"/>
                  </a:lnTo>
                  <a:lnTo>
                    <a:pt x="33379" y="934600"/>
                  </a:lnTo>
                  <a:lnTo>
                    <a:pt x="127951" y="890095"/>
                  </a:lnTo>
                  <a:lnTo>
                    <a:pt x="122388" y="812212"/>
                  </a:lnTo>
                  <a:lnTo>
                    <a:pt x="83447" y="745455"/>
                  </a:lnTo>
                  <a:lnTo>
                    <a:pt x="83447" y="706513"/>
                  </a:lnTo>
                  <a:lnTo>
                    <a:pt x="0" y="650882"/>
                  </a:lnTo>
                  <a:lnTo>
                    <a:pt x="27816" y="595251"/>
                  </a:lnTo>
                  <a:lnTo>
                    <a:pt x="38942" y="556310"/>
                  </a:lnTo>
                  <a:lnTo>
                    <a:pt x="105699" y="472863"/>
                  </a:lnTo>
                  <a:lnTo>
                    <a:pt x="197142" y="474949"/>
                  </a:lnTo>
                  <a:lnTo>
                    <a:pt x="240070" y="440921"/>
                  </a:lnTo>
                  <a:lnTo>
                    <a:pt x="205835" y="422795"/>
                  </a:lnTo>
                  <a:lnTo>
                    <a:pt x="200271" y="350475"/>
                  </a:lnTo>
                  <a:lnTo>
                    <a:pt x="228087" y="300407"/>
                  </a:lnTo>
                  <a:lnTo>
                    <a:pt x="344912" y="283718"/>
                  </a:lnTo>
                  <a:lnTo>
                    <a:pt x="378290" y="228087"/>
                  </a:lnTo>
                  <a:lnTo>
                    <a:pt x="411669" y="228087"/>
                  </a:lnTo>
                  <a:lnTo>
                    <a:pt x="495115" y="166893"/>
                  </a:lnTo>
                  <a:lnTo>
                    <a:pt x="506242" y="111262"/>
                  </a:lnTo>
                  <a:lnTo>
                    <a:pt x="534057" y="66757"/>
                  </a:lnTo>
                  <a:lnTo>
                    <a:pt x="561873" y="0"/>
                  </a:lnTo>
                  <a:close/>
                </a:path>
              </a:pathLst>
            </a:custGeom>
            <a:solidFill>
              <a:srgbClr val="A9D18E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FE8D754D-2ABF-AAA5-7A81-30B98FCE6729}"/>
                </a:ext>
              </a:extLst>
            </p:cNvPr>
            <p:cNvSpPr/>
            <p:nvPr/>
          </p:nvSpPr>
          <p:spPr>
            <a:xfrm>
              <a:off x="677023" y="4314645"/>
              <a:ext cx="581332" cy="1307328"/>
            </a:xfrm>
            <a:custGeom>
              <a:avLst/>
              <a:gdLst>
                <a:gd name="connsiteX0" fmla="*/ 101516 w 581332"/>
                <a:gd name="connsiteY0" fmla="*/ 0 h 1307328"/>
                <a:gd name="connsiteX1" fmla="*/ 129332 w 581332"/>
                <a:gd name="connsiteY1" fmla="*/ 17386 h 1307328"/>
                <a:gd name="connsiteX2" fmla="*/ 156011 w 581332"/>
                <a:gd name="connsiteY2" fmla="*/ 7381 h 1307328"/>
                <a:gd name="connsiteX3" fmla="*/ 184963 w 581332"/>
                <a:gd name="connsiteY3" fmla="*/ 55631 h 1307328"/>
                <a:gd name="connsiteX4" fmla="*/ 212778 w 581332"/>
                <a:gd name="connsiteY4" fmla="*/ 62586 h 1307328"/>
                <a:gd name="connsiteX5" fmla="*/ 212778 w 581332"/>
                <a:gd name="connsiteY5" fmla="*/ 139078 h 1307328"/>
                <a:gd name="connsiteX6" fmla="*/ 268409 w 581332"/>
                <a:gd name="connsiteY6" fmla="*/ 180801 h 1307328"/>
                <a:gd name="connsiteX7" fmla="*/ 247547 w 581332"/>
                <a:gd name="connsiteY7" fmla="*/ 236432 h 1307328"/>
                <a:gd name="connsiteX8" fmla="*/ 344902 w 581332"/>
                <a:gd name="connsiteY8" fmla="*/ 389417 h 1307328"/>
                <a:gd name="connsiteX9" fmla="*/ 442255 w 581332"/>
                <a:gd name="connsiteY9" fmla="*/ 431140 h 1307328"/>
                <a:gd name="connsiteX10" fmla="*/ 504839 w 581332"/>
                <a:gd name="connsiteY10" fmla="*/ 479818 h 1307328"/>
                <a:gd name="connsiteX11" fmla="*/ 581332 w 581332"/>
                <a:gd name="connsiteY11" fmla="*/ 500679 h 1307328"/>
                <a:gd name="connsiteX12" fmla="*/ 553517 w 581332"/>
                <a:gd name="connsiteY12" fmla="*/ 570218 h 1307328"/>
                <a:gd name="connsiteX13" fmla="*/ 581332 w 581332"/>
                <a:gd name="connsiteY13" fmla="*/ 646711 h 1307328"/>
                <a:gd name="connsiteX14" fmla="*/ 560470 w 581332"/>
                <a:gd name="connsiteY14" fmla="*/ 785788 h 1307328"/>
                <a:gd name="connsiteX15" fmla="*/ 539607 w 581332"/>
                <a:gd name="connsiteY15" fmla="*/ 848372 h 1307328"/>
                <a:gd name="connsiteX16" fmla="*/ 511795 w 581332"/>
                <a:gd name="connsiteY16" fmla="*/ 931819 h 1307328"/>
                <a:gd name="connsiteX17" fmla="*/ 421392 w 581332"/>
                <a:gd name="connsiteY17" fmla="*/ 952681 h 1307328"/>
                <a:gd name="connsiteX18" fmla="*/ 365762 w 581332"/>
                <a:gd name="connsiteY18" fmla="*/ 1029173 h 1307328"/>
                <a:gd name="connsiteX19" fmla="*/ 275362 w 581332"/>
                <a:gd name="connsiteY19" fmla="*/ 1077849 h 1307328"/>
                <a:gd name="connsiteX20" fmla="*/ 191916 w 581332"/>
                <a:gd name="connsiteY20" fmla="*/ 1084804 h 1307328"/>
                <a:gd name="connsiteX21" fmla="*/ 129332 w 581332"/>
                <a:gd name="connsiteY21" fmla="*/ 1112619 h 1307328"/>
                <a:gd name="connsiteX22" fmla="*/ 104445 w 581332"/>
                <a:gd name="connsiteY22" fmla="*/ 1261946 h 1307328"/>
                <a:gd name="connsiteX23" fmla="*/ 25023 w 581332"/>
                <a:gd name="connsiteY23" fmla="*/ 1307328 h 1307328"/>
                <a:gd name="connsiteX24" fmla="*/ 0 w 581332"/>
                <a:gd name="connsiteY24" fmla="*/ 1289812 h 1307328"/>
                <a:gd name="connsiteX25" fmla="*/ 0 w 581332"/>
                <a:gd name="connsiteY25" fmla="*/ 1065 h 1307328"/>
                <a:gd name="connsiteX26" fmla="*/ 52838 w 581332"/>
                <a:gd name="connsiteY26" fmla="*/ 38247 h 1307328"/>
                <a:gd name="connsiteX0" fmla="*/ 199419 w 679235"/>
                <a:gd name="connsiteY0" fmla="*/ 0 h 1307328"/>
                <a:gd name="connsiteX1" fmla="*/ 227235 w 679235"/>
                <a:gd name="connsiteY1" fmla="*/ 17386 h 1307328"/>
                <a:gd name="connsiteX2" fmla="*/ 253914 w 679235"/>
                <a:gd name="connsiteY2" fmla="*/ 7381 h 1307328"/>
                <a:gd name="connsiteX3" fmla="*/ 282866 w 679235"/>
                <a:gd name="connsiteY3" fmla="*/ 55631 h 1307328"/>
                <a:gd name="connsiteX4" fmla="*/ 310681 w 679235"/>
                <a:gd name="connsiteY4" fmla="*/ 62586 h 1307328"/>
                <a:gd name="connsiteX5" fmla="*/ 310681 w 679235"/>
                <a:gd name="connsiteY5" fmla="*/ 139078 h 1307328"/>
                <a:gd name="connsiteX6" fmla="*/ 366312 w 679235"/>
                <a:gd name="connsiteY6" fmla="*/ 180801 h 1307328"/>
                <a:gd name="connsiteX7" fmla="*/ 345450 w 679235"/>
                <a:gd name="connsiteY7" fmla="*/ 236432 h 1307328"/>
                <a:gd name="connsiteX8" fmla="*/ 442805 w 679235"/>
                <a:gd name="connsiteY8" fmla="*/ 389417 h 1307328"/>
                <a:gd name="connsiteX9" fmla="*/ 540158 w 679235"/>
                <a:gd name="connsiteY9" fmla="*/ 431140 h 1307328"/>
                <a:gd name="connsiteX10" fmla="*/ 602742 w 679235"/>
                <a:gd name="connsiteY10" fmla="*/ 479818 h 1307328"/>
                <a:gd name="connsiteX11" fmla="*/ 679235 w 679235"/>
                <a:gd name="connsiteY11" fmla="*/ 500679 h 1307328"/>
                <a:gd name="connsiteX12" fmla="*/ 651420 w 679235"/>
                <a:gd name="connsiteY12" fmla="*/ 570218 h 1307328"/>
                <a:gd name="connsiteX13" fmla="*/ 679235 w 679235"/>
                <a:gd name="connsiteY13" fmla="*/ 646711 h 1307328"/>
                <a:gd name="connsiteX14" fmla="*/ 658373 w 679235"/>
                <a:gd name="connsiteY14" fmla="*/ 785788 h 1307328"/>
                <a:gd name="connsiteX15" fmla="*/ 637510 w 679235"/>
                <a:gd name="connsiteY15" fmla="*/ 848372 h 1307328"/>
                <a:gd name="connsiteX16" fmla="*/ 609698 w 679235"/>
                <a:gd name="connsiteY16" fmla="*/ 931819 h 1307328"/>
                <a:gd name="connsiteX17" fmla="*/ 519295 w 679235"/>
                <a:gd name="connsiteY17" fmla="*/ 952681 h 1307328"/>
                <a:gd name="connsiteX18" fmla="*/ 463665 w 679235"/>
                <a:gd name="connsiteY18" fmla="*/ 1029173 h 1307328"/>
                <a:gd name="connsiteX19" fmla="*/ 373265 w 679235"/>
                <a:gd name="connsiteY19" fmla="*/ 1077849 h 1307328"/>
                <a:gd name="connsiteX20" fmla="*/ 289819 w 679235"/>
                <a:gd name="connsiteY20" fmla="*/ 1084804 h 1307328"/>
                <a:gd name="connsiteX21" fmla="*/ 227235 w 679235"/>
                <a:gd name="connsiteY21" fmla="*/ 1112619 h 1307328"/>
                <a:gd name="connsiteX22" fmla="*/ 202348 w 679235"/>
                <a:gd name="connsiteY22" fmla="*/ 1261946 h 1307328"/>
                <a:gd name="connsiteX23" fmla="*/ 122926 w 679235"/>
                <a:gd name="connsiteY23" fmla="*/ 1307328 h 1307328"/>
                <a:gd name="connsiteX24" fmla="*/ 97903 w 679235"/>
                <a:gd name="connsiteY24" fmla="*/ 1289812 h 1307328"/>
                <a:gd name="connsiteX25" fmla="*/ 0 w 679235"/>
                <a:gd name="connsiteY25" fmla="*/ 478335 h 1307328"/>
                <a:gd name="connsiteX26" fmla="*/ 97903 w 679235"/>
                <a:gd name="connsiteY26" fmla="*/ 1065 h 1307328"/>
                <a:gd name="connsiteX27" fmla="*/ 150741 w 679235"/>
                <a:gd name="connsiteY27" fmla="*/ 38247 h 1307328"/>
                <a:gd name="connsiteX28" fmla="*/ 199419 w 679235"/>
                <a:gd name="connsiteY28" fmla="*/ 0 h 1307328"/>
                <a:gd name="connsiteX0" fmla="*/ 0 w 679235"/>
                <a:gd name="connsiteY0" fmla="*/ 478335 h 1307328"/>
                <a:gd name="connsiteX1" fmla="*/ 97903 w 679235"/>
                <a:gd name="connsiteY1" fmla="*/ 1065 h 1307328"/>
                <a:gd name="connsiteX2" fmla="*/ 150741 w 679235"/>
                <a:gd name="connsiteY2" fmla="*/ 38247 h 1307328"/>
                <a:gd name="connsiteX3" fmla="*/ 199419 w 679235"/>
                <a:gd name="connsiteY3" fmla="*/ 0 h 1307328"/>
                <a:gd name="connsiteX4" fmla="*/ 227235 w 679235"/>
                <a:gd name="connsiteY4" fmla="*/ 17386 h 1307328"/>
                <a:gd name="connsiteX5" fmla="*/ 253914 w 679235"/>
                <a:gd name="connsiteY5" fmla="*/ 7381 h 1307328"/>
                <a:gd name="connsiteX6" fmla="*/ 282866 w 679235"/>
                <a:gd name="connsiteY6" fmla="*/ 55631 h 1307328"/>
                <a:gd name="connsiteX7" fmla="*/ 310681 w 679235"/>
                <a:gd name="connsiteY7" fmla="*/ 62586 h 1307328"/>
                <a:gd name="connsiteX8" fmla="*/ 310681 w 679235"/>
                <a:gd name="connsiteY8" fmla="*/ 139078 h 1307328"/>
                <a:gd name="connsiteX9" fmla="*/ 366312 w 679235"/>
                <a:gd name="connsiteY9" fmla="*/ 180801 h 1307328"/>
                <a:gd name="connsiteX10" fmla="*/ 345450 w 679235"/>
                <a:gd name="connsiteY10" fmla="*/ 236432 h 1307328"/>
                <a:gd name="connsiteX11" fmla="*/ 442805 w 679235"/>
                <a:gd name="connsiteY11" fmla="*/ 389417 h 1307328"/>
                <a:gd name="connsiteX12" fmla="*/ 540158 w 679235"/>
                <a:gd name="connsiteY12" fmla="*/ 431140 h 1307328"/>
                <a:gd name="connsiteX13" fmla="*/ 602742 w 679235"/>
                <a:gd name="connsiteY13" fmla="*/ 479818 h 1307328"/>
                <a:gd name="connsiteX14" fmla="*/ 679235 w 679235"/>
                <a:gd name="connsiteY14" fmla="*/ 500679 h 1307328"/>
                <a:gd name="connsiteX15" fmla="*/ 651420 w 679235"/>
                <a:gd name="connsiteY15" fmla="*/ 570218 h 1307328"/>
                <a:gd name="connsiteX16" fmla="*/ 679235 w 679235"/>
                <a:gd name="connsiteY16" fmla="*/ 646711 h 1307328"/>
                <a:gd name="connsiteX17" fmla="*/ 658373 w 679235"/>
                <a:gd name="connsiteY17" fmla="*/ 785788 h 1307328"/>
                <a:gd name="connsiteX18" fmla="*/ 637510 w 679235"/>
                <a:gd name="connsiteY18" fmla="*/ 848372 h 1307328"/>
                <a:gd name="connsiteX19" fmla="*/ 609698 w 679235"/>
                <a:gd name="connsiteY19" fmla="*/ 931819 h 1307328"/>
                <a:gd name="connsiteX20" fmla="*/ 519295 w 679235"/>
                <a:gd name="connsiteY20" fmla="*/ 952681 h 1307328"/>
                <a:gd name="connsiteX21" fmla="*/ 463665 w 679235"/>
                <a:gd name="connsiteY21" fmla="*/ 1029173 h 1307328"/>
                <a:gd name="connsiteX22" fmla="*/ 373265 w 679235"/>
                <a:gd name="connsiteY22" fmla="*/ 1077849 h 1307328"/>
                <a:gd name="connsiteX23" fmla="*/ 289819 w 679235"/>
                <a:gd name="connsiteY23" fmla="*/ 1084804 h 1307328"/>
                <a:gd name="connsiteX24" fmla="*/ 227235 w 679235"/>
                <a:gd name="connsiteY24" fmla="*/ 1112619 h 1307328"/>
                <a:gd name="connsiteX25" fmla="*/ 202348 w 679235"/>
                <a:gd name="connsiteY25" fmla="*/ 1261946 h 1307328"/>
                <a:gd name="connsiteX26" fmla="*/ 122926 w 679235"/>
                <a:gd name="connsiteY26" fmla="*/ 1307328 h 1307328"/>
                <a:gd name="connsiteX27" fmla="*/ 97903 w 679235"/>
                <a:gd name="connsiteY27" fmla="*/ 1289812 h 1307328"/>
                <a:gd name="connsiteX28" fmla="*/ 91440 w 679235"/>
                <a:gd name="connsiteY28" fmla="*/ 569775 h 1307328"/>
                <a:gd name="connsiteX0" fmla="*/ 44987 w 626319"/>
                <a:gd name="connsiteY0" fmla="*/ 1065 h 1307328"/>
                <a:gd name="connsiteX1" fmla="*/ 97825 w 626319"/>
                <a:gd name="connsiteY1" fmla="*/ 38247 h 1307328"/>
                <a:gd name="connsiteX2" fmla="*/ 146503 w 626319"/>
                <a:gd name="connsiteY2" fmla="*/ 0 h 1307328"/>
                <a:gd name="connsiteX3" fmla="*/ 174319 w 626319"/>
                <a:gd name="connsiteY3" fmla="*/ 17386 h 1307328"/>
                <a:gd name="connsiteX4" fmla="*/ 200998 w 626319"/>
                <a:gd name="connsiteY4" fmla="*/ 7381 h 1307328"/>
                <a:gd name="connsiteX5" fmla="*/ 229950 w 626319"/>
                <a:gd name="connsiteY5" fmla="*/ 55631 h 1307328"/>
                <a:gd name="connsiteX6" fmla="*/ 257765 w 626319"/>
                <a:gd name="connsiteY6" fmla="*/ 62586 h 1307328"/>
                <a:gd name="connsiteX7" fmla="*/ 257765 w 626319"/>
                <a:gd name="connsiteY7" fmla="*/ 139078 h 1307328"/>
                <a:gd name="connsiteX8" fmla="*/ 313396 w 626319"/>
                <a:gd name="connsiteY8" fmla="*/ 180801 h 1307328"/>
                <a:gd name="connsiteX9" fmla="*/ 292534 w 626319"/>
                <a:gd name="connsiteY9" fmla="*/ 236432 h 1307328"/>
                <a:gd name="connsiteX10" fmla="*/ 389889 w 626319"/>
                <a:gd name="connsiteY10" fmla="*/ 389417 h 1307328"/>
                <a:gd name="connsiteX11" fmla="*/ 487242 w 626319"/>
                <a:gd name="connsiteY11" fmla="*/ 431140 h 1307328"/>
                <a:gd name="connsiteX12" fmla="*/ 549826 w 626319"/>
                <a:gd name="connsiteY12" fmla="*/ 479818 h 1307328"/>
                <a:gd name="connsiteX13" fmla="*/ 626319 w 626319"/>
                <a:gd name="connsiteY13" fmla="*/ 500679 h 1307328"/>
                <a:gd name="connsiteX14" fmla="*/ 598504 w 626319"/>
                <a:gd name="connsiteY14" fmla="*/ 570218 h 1307328"/>
                <a:gd name="connsiteX15" fmla="*/ 626319 w 626319"/>
                <a:gd name="connsiteY15" fmla="*/ 646711 h 1307328"/>
                <a:gd name="connsiteX16" fmla="*/ 605457 w 626319"/>
                <a:gd name="connsiteY16" fmla="*/ 785788 h 1307328"/>
                <a:gd name="connsiteX17" fmla="*/ 584594 w 626319"/>
                <a:gd name="connsiteY17" fmla="*/ 848372 h 1307328"/>
                <a:gd name="connsiteX18" fmla="*/ 556782 w 626319"/>
                <a:gd name="connsiteY18" fmla="*/ 931819 h 1307328"/>
                <a:gd name="connsiteX19" fmla="*/ 466379 w 626319"/>
                <a:gd name="connsiteY19" fmla="*/ 952681 h 1307328"/>
                <a:gd name="connsiteX20" fmla="*/ 410749 w 626319"/>
                <a:gd name="connsiteY20" fmla="*/ 1029173 h 1307328"/>
                <a:gd name="connsiteX21" fmla="*/ 320349 w 626319"/>
                <a:gd name="connsiteY21" fmla="*/ 1077849 h 1307328"/>
                <a:gd name="connsiteX22" fmla="*/ 236903 w 626319"/>
                <a:gd name="connsiteY22" fmla="*/ 1084804 h 1307328"/>
                <a:gd name="connsiteX23" fmla="*/ 174319 w 626319"/>
                <a:gd name="connsiteY23" fmla="*/ 1112619 h 1307328"/>
                <a:gd name="connsiteX24" fmla="*/ 149432 w 626319"/>
                <a:gd name="connsiteY24" fmla="*/ 1261946 h 1307328"/>
                <a:gd name="connsiteX25" fmla="*/ 70010 w 626319"/>
                <a:gd name="connsiteY25" fmla="*/ 1307328 h 1307328"/>
                <a:gd name="connsiteX26" fmla="*/ 44987 w 626319"/>
                <a:gd name="connsiteY26" fmla="*/ 1289812 h 1307328"/>
                <a:gd name="connsiteX27" fmla="*/ 38524 w 626319"/>
                <a:gd name="connsiteY27" fmla="*/ 569775 h 1307328"/>
                <a:gd name="connsiteX0" fmla="*/ 0 w 581332"/>
                <a:gd name="connsiteY0" fmla="*/ 1065 h 1307328"/>
                <a:gd name="connsiteX1" fmla="*/ 52838 w 581332"/>
                <a:gd name="connsiteY1" fmla="*/ 38247 h 1307328"/>
                <a:gd name="connsiteX2" fmla="*/ 101516 w 581332"/>
                <a:gd name="connsiteY2" fmla="*/ 0 h 1307328"/>
                <a:gd name="connsiteX3" fmla="*/ 129332 w 581332"/>
                <a:gd name="connsiteY3" fmla="*/ 17386 h 1307328"/>
                <a:gd name="connsiteX4" fmla="*/ 156011 w 581332"/>
                <a:gd name="connsiteY4" fmla="*/ 7381 h 1307328"/>
                <a:gd name="connsiteX5" fmla="*/ 184963 w 581332"/>
                <a:gd name="connsiteY5" fmla="*/ 55631 h 1307328"/>
                <a:gd name="connsiteX6" fmla="*/ 212778 w 581332"/>
                <a:gd name="connsiteY6" fmla="*/ 62586 h 1307328"/>
                <a:gd name="connsiteX7" fmla="*/ 212778 w 581332"/>
                <a:gd name="connsiteY7" fmla="*/ 139078 h 1307328"/>
                <a:gd name="connsiteX8" fmla="*/ 268409 w 581332"/>
                <a:gd name="connsiteY8" fmla="*/ 180801 h 1307328"/>
                <a:gd name="connsiteX9" fmla="*/ 247547 w 581332"/>
                <a:gd name="connsiteY9" fmla="*/ 236432 h 1307328"/>
                <a:gd name="connsiteX10" fmla="*/ 344902 w 581332"/>
                <a:gd name="connsiteY10" fmla="*/ 389417 h 1307328"/>
                <a:gd name="connsiteX11" fmla="*/ 442255 w 581332"/>
                <a:gd name="connsiteY11" fmla="*/ 431140 h 1307328"/>
                <a:gd name="connsiteX12" fmla="*/ 504839 w 581332"/>
                <a:gd name="connsiteY12" fmla="*/ 479818 h 1307328"/>
                <a:gd name="connsiteX13" fmla="*/ 581332 w 581332"/>
                <a:gd name="connsiteY13" fmla="*/ 500679 h 1307328"/>
                <a:gd name="connsiteX14" fmla="*/ 553517 w 581332"/>
                <a:gd name="connsiteY14" fmla="*/ 570218 h 1307328"/>
                <a:gd name="connsiteX15" fmla="*/ 581332 w 581332"/>
                <a:gd name="connsiteY15" fmla="*/ 646711 h 1307328"/>
                <a:gd name="connsiteX16" fmla="*/ 560470 w 581332"/>
                <a:gd name="connsiteY16" fmla="*/ 785788 h 1307328"/>
                <a:gd name="connsiteX17" fmla="*/ 539607 w 581332"/>
                <a:gd name="connsiteY17" fmla="*/ 848372 h 1307328"/>
                <a:gd name="connsiteX18" fmla="*/ 511795 w 581332"/>
                <a:gd name="connsiteY18" fmla="*/ 931819 h 1307328"/>
                <a:gd name="connsiteX19" fmla="*/ 421392 w 581332"/>
                <a:gd name="connsiteY19" fmla="*/ 952681 h 1307328"/>
                <a:gd name="connsiteX20" fmla="*/ 365762 w 581332"/>
                <a:gd name="connsiteY20" fmla="*/ 1029173 h 1307328"/>
                <a:gd name="connsiteX21" fmla="*/ 275362 w 581332"/>
                <a:gd name="connsiteY21" fmla="*/ 1077849 h 1307328"/>
                <a:gd name="connsiteX22" fmla="*/ 191916 w 581332"/>
                <a:gd name="connsiteY22" fmla="*/ 1084804 h 1307328"/>
                <a:gd name="connsiteX23" fmla="*/ 129332 w 581332"/>
                <a:gd name="connsiteY23" fmla="*/ 1112619 h 1307328"/>
                <a:gd name="connsiteX24" fmla="*/ 104445 w 581332"/>
                <a:gd name="connsiteY24" fmla="*/ 1261946 h 1307328"/>
                <a:gd name="connsiteX25" fmla="*/ 25023 w 581332"/>
                <a:gd name="connsiteY25" fmla="*/ 1307328 h 1307328"/>
                <a:gd name="connsiteX26" fmla="*/ 0 w 581332"/>
                <a:gd name="connsiteY26" fmla="*/ 1289812 h 1307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1332" h="1307328">
                  <a:moveTo>
                    <a:pt x="0" y="1065"/>
                  </a:moveTo>
                  <a:lnTo>
                    <a:pt x="52838" y="38247"/>
                  </a:lnTo>
                  <a:lnTo>
                    <a:pt x="101516" y="0"/>
                  </a:lnTo>
                  <a:lnTo>
                    <a:pt x="129332" y="17386"/>
                  </a:lnTo>
                  <a:lnTo>
                    <a:pt x="156011" y="7381"/>
                  </a:lnTo>
                  <a:lnTo>
                    <a:pt x="184963" y="55631"/>
                  </a:lnTo>
                  <a:lnTo>
                    <a:pt x="212778" y="62586"/>
                  </a:lnTo>
                  <a:lnTo>
                    <a:pt x="212778" y="139078"/>
                  </a:lnTo>
                  <a:lnTo>
                    <a:pt x="268409" y="180801"/>
                  </a:lnTo>
                  <a:lnTo>
                    <a:pt x="247547" y="236432"/>
                  </a:lnTo>
                  <a:lnTo>
                    <a:pt x="344902" y="389417"/>
                  </a:lnTo>
                  <a:lnTo>
                    <a:pt x="442255" y="431140"/>
                  </a:lnTo>
                  <a:lnTo>
                    <a:pt x="504839" y="479818"/>
                  </a:lnTo>
                  <a:lnTo>
                    <a:pt x="581332" y="500679"/>
                  </a:lnTo>
                  <a:lnTo>
                    <a:pt x="553517" y="570218"/>
                  </a:lnTo>
                  <a:lnTo>
                    <a:pt x="581332" y="646711"/>
                  </a:lnTo>
                  <a:lnTo>
                    <a:pt x="560470" y="785788"/>
                  </a:lnTo>
                  <a:lnTo>
                    <a:pt x="539607" y="848372"/>
                  </a:lnTo>
                  <a:lnTo>
                    <a:pt x="511795" y="931819"/>
                  </a:lnTo>
                  <a:lnTo>
                    <a:pt x="421392" y="952681"/>
                  </a:lnTo>
                  <a:lnTo>
                    <a:pt x="365762" y="1029173"/>
                  </a:lnTo>
                  <a:lnTo>
                    <a:pt x="275362" y="1077849"/>
                  </a:lnTo>
                  <a:lnTo>
                    <a:pt x="191916" y="1084804"/>
                  </a:lnTo>
                  <a:lnTo>
                    <a:pt x="129332" y="1112619"/>
                  </a:lnTo>
                  <a:lnTo>
                    <a:pt x="104445" y="1261946"/>
                  </a:lnTo>
                  <a:lnTo>
                    <a:pt x="25023" y="1307328"/>
                  </a:lnTo>
                  <a:lnTo>
                    <a:pt x="0" y="1289812"/>
                  </a:lnTo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A7139943-0181-815E-D225-8731F9F5C420}"/>
                </a:ext>
              </a:extLst>
            </p:cNvPr>
            <p:cNvSpPr/>
            <p:nvPr/>
          </p:nvSpPr>
          <p:spPr>
            <a:xfrm>
              <a:off x="806355" y="4199902"/>
              <a:ext cx="2215501" cy="1072054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A997B7E5-15B5-9CFF-38A5-01F06F33BB8C}"/>
                </a:ext>
              </a:extLst>
            </p:cNvPr>
            <p:cNvSpPr/>
            <p:nvPr/>
          </p:nvSpPr>
          <p:spPr>
            <a:xfrm>
              <a:off x="781471" y="4813004"/>
              <a:ext cx="1960381" cy="1476537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DEFF59A2-F5C1-86E0-F1DC-00609FC257D4}"/>
                </a:ext>
              </a:extLst>
            </p:cNvPr>
            <p:cNvGrpSpPr/>
            <p:nvPr/>
          </p:nvGrpSpPr>
          <p:grpSpPr>
            <a:xfrm>
              <a:off x="767694" y="4077124"/>
              <a:ext cx="2514683" cy="1532961"/>
              <a:chOff x="1545274" y="2003779"/>
              <a:chExt cx="1006080" cy="613310"/>
            </a:xfrm>
          </p:grpSpPr>
          <p:sp>
            <p:nvSpPr>
              <p:cNvPr id="299" name="正方形/長方形 298">
                <a:extLst>
                  <a:ext uri="{FF2B5EF4-FFF2-40B4-BE49-F238E27FC236}">
                    <a16:creationId xmlns:a16="http://schemas.microsoft.com/office/drawing/2014/main" id="{4C5C1942-3401-753F-B250-5D1D4881A8BA}"/>
                  </a:ext>
                </a:extLst>
              </p:cNvPr>
              <p:cNvSpPr/>
              <p:nvPr/>
            </p:nvSpPr>
            <p:spPr>
              <a:xfrm>
                <a:off x="1942328" y="2003779"/>
                <a:ext cx="128267" cy="738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300" name="正方形/長方形 299">
                <a:extLst>
                  <a:ext uri="{FF2B5EF4-FFF2-40B4-BE49-F238E27FC236}">
                    <a16:creationId xmlns:a16="http://schemas.microsoft.com/office/drawing/2014/main" id="{E7144B78-194B-34AB-7F4B-C2C52D6C7254}"/>
                  </a:ext>
                </a:extLst>
              </p:cNvPr>
              <p:cNvSpPr/>
              <p:nvPr/>
            </p:nvSpPr>
            <p:spPr>
              <a:xfrm>
                <a:off x="2487221" y="2113475"/>
                <a:ext cx="64133" cy="14776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301" name="正方形/長方形 300">
                <a:extLst>
                  <a:ext uri="{FF2B5EF4-FFF2-40B4-BE49-F238E27FC236}">
                    <a16:creationId xmlns:a16="http://schemas.microsoft.com/office/drawing/2014/main" id="{45A85EE8-29D8-2ADC-0A63-AC60DF6C3458}"/>
                  </a:ext>
                </a:extLst>
              </p:cNvPr>
              <p:cNvSpPr/>
              <p:nvPr/>
            </p:nvSpPr>
            <p:spPr>
              <a:xfrm>
                <a:off x="1545274" y="2347166"/>
                <a:ext cx="128267" cy="738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302" name="正方形/長方形 301">
                <a:extLst>
                  <a:ext uri="{FF2B5EF4-FFF2-40B4-BE49-F238E27FC236}">
                    <a16:creationId xmlns:a16="http://schemas.microsoft.com/office/drawing/2014/main" id="{A0ED3E83-EB72-2B6F-322B-9D031C418FCF}"/>
                  </a:ext>
                </a:extLst>
              </p:cNvPr>
              <p:cNvSpPr/>
              <p:nvPr/>
            </p:nvSpPr>
            <p:spPr>
              <a:xfrm>
                <a:off x="1930370" y="2220757"/>
                <a:ext cx="210357" cy="12313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303" name="正方形/長方形 302">
                <a:extLst>
                  <a:ext uri="{FF2B5EF4-FFF2-40B4-BE49-F238E27FC236}">
                    <a16:creationId xmlns:a16="http://schemas.microsoft.com/office/drawing/2014/main" id="{02C8B594-EADC-9202-350E-886B70D21F56}"/>
                  </a:ext>
                </a:extLst>
              </p:cNvPr>
              <p:cNvSpPr/>
              <p:nvPr/>
            </p:nvSpPr>
            <p:spPr>
              <a:xfrm rot="21068761">
                <a:off x="1846128" y="2543207"/>
                <a:ext cx="192400" cy="738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60518B77-B42E-F923-6ADC-B1AB50205DA5}"/>
                </a:ext>
              </a:extLst>
            </p:cNvPr>
            <p:cNvSpPr/>
            <p:nvPr/>
          </p:nvSpPr>
          <p:spPr>
            <a:xfrm>
              <a:off x="2777081" y="5163015"/>
              <a:ext cx="584130" cy="1277832"/>
            </a:xfrm>
            <a:custGeom>
              <a:avLst/>
              <a:gdLst>
                <a:gd name="connsiteX0" fmla="*/ 561873 w 584130"/>
                <a:gd name="connsiteY0" fmla="*/ 0 h 1277832"/>
                <a:gd name="connsiteX1" fmla="*/ 584130 w 584130"/>
                <a:gd name="connsiteY1" fmla="*/ 0 h 1277832"/>
                <a:gd name="connsiteX2" fmla="*/ 584130 w 584130"/>
                <a:gd name="connsiteY2" fmla="*/ 1277832 h 1277832"/>
                <a:gd name="connsiteX3" fmla="*/ 43751 w 584130"/>
                <a:gd name="connsiteY3" fmla="*/ 1277832 h 1277832"/>
                <a:gd name="connsiteX4" fmla="*/ 55631 w 584130"/>
                <a:gd name="connsiteY4" fmla="*/ 1251696 h 1277832"/>
                <a:gd name="connsiteX5" fmla="*/ 27816 w 584130"/>
                <a:gd name="connsiteY5" fmla="*/ 1201628 h 1277832"/>
                <a:gd name="connsiteX6" fmla="*/ 38942 w 584130"/>
                <a:gd name="connsiteY6" fmla="*/ 1145997 h 1277832"/>
                <a:gd name="connsiteX7" fmla="*/ 33379 w 584130"/>
                <a:gd name="connsiteY7" fmla="*/ 1112619 h 1277832"/>
                <a:gd name="connsiteX8" fmla="*/ 16689 w 584130"/>
                <a:gd name="connsiteY8" fmla="*/ 1023609 h 1277832"/>
                <a:gd name="connsiteX9" fmla="*/ 33379 w 584130"/>
                <a:gd name="connsiteY9" fmla="*/ 934600 h 1277832"/>
                <a:gd name="connsiteX10" fmla="*/ 127951 w 584130"/>
                <a:gd name="connsiteY10" fmla="*/ 890095 h 1277832"/>
                <a:gd name="connsiteX11" fmla="*/ 122388 w 584130"/>
                <a:gd name="connsiteY11" fmla="*/ 812212 h 1277832"/>
                <a:gd name="connsiteX12" fmla="*/ 83447 w 584130"/>
                <a:gd name="connsiteY12" fmla="*/ 745455 h 1277832"/>
                <a:gd name="connsiteX13" fmla="*/ 83447 w 584130"/>
                <a:gd name="connsiteY13" fmla="*/ 706513 h 1277832"/>
                <a:gd name="connsiteX14" fmla="*/ 0 w 584130"/>
                <a:gd name="connsiteY14" fmla="*/ 650882 h 1277832"/>
                <a:gd name="connsiteX15" fmla="*/ 27816 w 584130"/>
                <a:gd name="connsiteY15" fmla="*/ 595251 h 1277832"/>
                <a:gd name="connsiteX16" fmla="*/ 38942 w 584130"/>
                <a:gd name="connsiteY16" fmla="*/ 556310 h 1277832"/>
                <a:gd name="connsiteX17" fmla="*/ 105699 w 584130"/>
                <a:gd name="connsiteY17" fmla="*/ 472863 h 1277832"/>
                <a:gd name="connsiteX18" fmla="*/ 197142 w 584130"/>
                <a:gd name="connsiteY18" fmla="*/ 474949 h 1277832"/>
                <a:gd name="connsiteX19" fmla="*/ 240070 w 584130"/>
                <a:gd name="connsiteY19" fmla="*/ 440921 h 1277832"/>
                <a:gd name="connsiteX20" fmla="*/ 205835 w 584130"/>
                <a:gd name="connsiteY20" fmla="*/ 422795 h 1277832"/>
                <a:gd name="connsiteX21" fmla="*/ 200271 w 584130"/>
                <a:gd name="connsiteY21" fmla="*/ 350475 h 1277832"/>
                <a:gd name="connsiteX22" fmla="*/ 228087 w 584130"/>
                <a:gd name="connsiteY22" fmla="*/ 300407 h 1277832"/>
                <a:gd name="connsiteX23" fmla="*/ 344912 w 584130"/>
                <a:gd name="connsiteY23" fmla="*/ 283718 h 1277832"/>
                <a:gd name="connsiteX24" fmla="*/ 378290 w 584130"/>
                <a:gd name="connsiteY24" fmla="*/ 228087 h 1277832"/>
                <a:gd name="connsiteX25" fmla="*/ 411669 w 584130"/>
                <a:gd name="connsiteY25" fmla="*/ 228087 h 1277832"/>
                <a:gd name="connsiteX26" fmla="*/ 495115 w 584130"/>
                <a:gd name="connsiteY26" fmla="*/ 166893 h 1277832"/>
                <a:gd name="connsiteX27" fmla="*/ 506242 w 584130"/>
                <a:gd name="connsiteY27" fmla="*/ 111262 h 1277832"/>
                <a:gd name="connsiteX28" fmla="*/ 534057 w 584130"/>
                <a:gd name="connsiteY28" fmla="*/ 66757 h 1277832"/>
                <a:gd name="connsiteX29" fmla="*/ 561873 w 584130"/>
                <a:gd name="connsiteY29" fmla="*/ 0 h 1277832"/>
                <a:gd name="connsiteX0" fmla="*/ 584130 w 675570"/>
                <a:gd name="connsiteY0" fmla="*/ 1277832 h 1369272"/>
                <a:gd name="connsiteX1" fmla="*/ 43751 w 675570"/>
                <a:gd name="connsiteY1" fmla="*/ 1277832 h 1369272"/>
                <a:gd name="connsiteX2" fmla="*/ 55631 w 675570"/>
                <a:gd name="connsiteY2" fmla="*/ 1251696 h 1369272"/>
                <a:gd name="connsiteX3" fmla="*/ 27816 w 675570"/>
                <a:gd name="connsiteY3" fmla="*/ 1201628 h 1369272"/>
                <a:gd name="connsiteX4" fmla="*/ 38942 w 675570"/>
                <a:gd name="connsiteY4" fmla="*/ 1145997 h 1369272"/>
                <a:gd name="connsiteX5" fmla="*/ 33379 w 675570"/>
                <a:gd name="connsiteY5" fmla="*/ 1112619 h 1369272"/>
                <a:gd name="connsiteX6" fmla="*/ 16689 w 675570"/>
                <a:gd name="connsiteY6" fmla="*/ 1023609 h 1369272"/>
                <a:gd name="connsiteX7" fmla="*/ 33379 w 675570"/>
                <a:gd name="connsiteY7" fmla="*/ 934600 h 1369272"/>
                <a:gd name="connsiteX8" fmla="*/ 127951 w 675570"/>
                <a:gd name="connsiteY8" fmla="*/ 890095 h 1369272"/>
                <a:gd name="connsiteX9" fmla="*/ 122388 w 675570"/>
                <a:gd name="connsiteY9" fmla="*/ 812212 h 1369272"/>
                <a:gd name="connsiteX10" fmla="*/ 83447 w 675570"/>
                <a:gd name="connsiteY10" fmla="*/ 745455 h 1369272"/>
                <a:gd name="connsiteX11" fmla="*/ 83447 w 675570"/>
                <a:gd name="connsiteY11" fmla="*/ 706513 h 1369272"/>
                <a:gd name="connsiteX12" fmla="*/ 0 w 675570"/>
                <a:gd name="connsiteY12" fmla="*/ 650882 h 1369272"/>
                <a:gd name="connsiteX13" fmla="*/ 27816 w 675570"/>
                <a:gd name="connsiteY13" fmla="*/ 595251 h 1369272"/>
                <a:gd name="connsiteX14" fmla="*/ 38942 w 675570"/>
                <a:gd name="connsiteY14" fmla="*/ 556310 h 1369272"/>
                <a:gd name="connsiteX15" fmla="*/ 105699 w 675570"/>
                <a:gd name="connsiteY15" fmla="*/ 472863 h 1369272"/>
                <a:gd name="connsiteX16" fmla="*/ 197142 w 675570"/>
                <a:gd name="connsiteY16" fmla="*/ 474949 h 1369272"/>
                <a:gd name="connsiteX17" fmla="*/ 240070 w 675570"/>
                <a:gd name="connsiteY17" fmla="*/ 440921 h 1369272"/>
                <a:gd name="connsiteX18" fmla="*/ 205835 w 675570"/>
                <a:gd name="connsiteY18" fmla="*/ 422795 h 1369272"/>
                <a:gd name="connsiteX19" fmla="*/ 200271 w 675570"/>
                <a:gd name="connsiteY19" fmla="*/ 350475 h 1369272"/>
                <a:gd name="connsiteX20" fmla="*/ 228087 w 675570"/>
                <a:gd name="connsiteY20" fmla="*/ 300407 h 1369272"/>
                <a:gd name="connsiteX21" fmla="*/ 344912 w 675570"/>
                <a:gd name="connsiteY21" fmla="*/ 283718 h 1369272"/>
                <a:gd name="connsiteX22" fmla="*/ 378290 w 675570"/>
                <a:gd name="connsiteY22" fmla="*/ 228087 h 1369272"/>
                <a:gd name="connsiteX23" fmla="*/ 411669 w 675570"/>
                <a:gd name="connsiteY23" fmla="*/ 228087 h 1369272"/>
                <a:gd name="connsiteX24" fmla="*/ 495115 w 675570"/>
                <a:gd name="connsiteY24" fmla="*/ 166893 h 1369272"/>
                <a:gd name="connsiteX25" fmla="*/ 506242 w 675570"/>
                <a:gd name="connsiteY25" fmla="*/ 111262 h 1369272"/>
                <a:gd name="connsiteX26" fmla="*/ 534057 w 675570"/>
                <a:gd name="connsiteY26" fmla="*/ 66757 h 1369272"/>
                <a:gd name="connsiteX27" fmla="*/ 561873 w 675570"/>
                <a:gd name="connsiteY27" fmla="*/ 0 h 1369272"/>
                <a:gd name="connsiteX28" fmla="*/ 584130 w 675570"/>
                <a:gd name="connsiteY28" fmla="*/ 0 h 1369272"/>
                <a:gd name="connsiteX29" fmla="*/ 675570 w 675570"/>
                <a:gd name="connsiteY29" fmla="*/ 1369272 h 1369272"/>
                <a:gd name="connsiteX0" fmla="*/ 43751 w 675570"/>
                <a:gd name="connsiteY0" fmla="*/ 1277832 h 1369272"/>
                <a:gd name="connsiteX1" fmla="*/ 55631 w 675570"/>
                <a:gd name="connsiteY1" fmla="*/ 1251696 h 1369272"/>
                <a:gd name="connsiteX2" fmla="*/ 27816 w 675570"/>
                <a:gd name="connsiteY2" fmla="*/ 1201628 h 1369272"/>
                <a:gd name="connsiteX3" fmla="*/ 38942 w 675570"/>
                <a:gd name="connsiteY3" fmla="*/ 1145997 h 1369272"/>
                <a:gd name="connsiteX4" fmla="*/ 33379 w 675570"/>
                <a:gd name="connsiteY4" fmla="*/ 1112619 h 1369272"/>
                <a:gd name="connsiteX5" fmla="*/ 16689 w 675570"/>
                <a:gd name="connsiteY5" fmla="*/ 1023609 h 1369272"/>
                <a:gd name="connsiteX6" fmla="*/ 33379 w 675570"/>
                <a:gd name="connsiteY6" fmla="*/ 934600 h 1369272"/>
                <a:gd name="connsiteX7" fmla="*/ 127951 w 675570"/>
                <a:gd name="connsiteY7" fmla="*/ 890095 h 1369272"/>
                <a:gd name="connsiteX8" fmla="*/ 122388 w 675570"/>
                <a:gd name="connsiteY8" fmla="*/ 812212 h 1369272"/>
                <a:gd name="connsiteX9" fmla="*/ 83447 w 675570"/>
                <a:gd name="connsiteY9" fmla="*/ 745455 h 1369272"/>
                <a:gd name="connsiteX10" fmla="*/ 83447 w 675570"/>
                <a:gd name="connsiteY10" fmla="*/ 706513 h 1369272"/>
                <a:gd name="connsiteX11" fmla="*/ 0 w 675570"/>
                <a:gd name="connsiteY11" fmla="*/ 650882 h 1369272"/>
                <a:gd name="connsiteX12" fmla="*/ 27816 w 675570"/>
                <a:gd name="connsiteY12" fmla="*/ 595251 h 1369272"/>
                <a:gd name="connsiteX13" fmla="*/ 38942 w 675570"/>
                <a:gd name="connsiteY13" fmla="*/ 556310 h 1369272"/>
                <a:gd name="connsiteX14" fmla="*/ 105699 w 675570"/>
                <a:gd name="connsiteY14" fmla="*/ 472863 h 1369272"/>
                <a:gd name="connsiteX15" fmla="*/ 197142 w 675570"/>
                <a:gd name="connsiteY15" fmla="*/ 474949 h 1369272"/>
                <a:gd name="connsiteX16" fmla="*/ 240070 w 675570"/>
                <a:gd name="connsiteY16" fmla="*/ 440921 h 1369272"/>
                <a:gd name="connsiteX17" fmla="*/ 205835 w 675570"/>
                <a:gd name="connsiteY17" fmla="*/ 422795 h 1369272"/>
                <a:gd name="connsiteX18" fmla="*/ 200271 w 675570"/>
                <a:gd name="connsiteY18" fmla="*/ 350475 h 1369272"/>
                <a:gd name="connsiteX19" fmla="*/ 228087 w 675570"/>
                <a:gd name="connsiteY19" fmla="*/ 300407 h 1369272"/>
                <a:gd name="connsiteX20" fmla="*/ 344912 w 675570"/>
                <a:gd name="connsiteY20" fmla="*/ 283718 h 1369272"/>
                <a:gd name="connsiteX21" fmla="*/ 378290 w 675570"/>
                <a:gd name="connsiteY21" fmla="*/ 228087 h 1369272"/>
                <a:gd name="connsiteX22" fmla="*/ 411669 w 675570"/>
                <a:gd name="connsiteY22" fmla="*/ 228087 h 1369272"/>
                <a:gd name="connsiteX23" fmla="*/ 495115 w 675570"/>
                <a:gd name="connsiteY23" fmla="*/ 166893 h 1369272"/>
                <a:gd name="connsiteX24" fmla="*/ 506242 w 675570"/>
                <a:gd name="connsiteY24" fmla="*/ 111262 h 1369272"/>
                <a:gd name="connsiteX25" fmla="*/ 534057 w 675570"/>
                <a:gd name="connsiteY25" fmla="*/ 66757 h 1369272"/>
                <a:gd name="connsiteX26" fmla="*/ 561873 w 675570"/>
                <a:gd name="connsiteY26" fmla="*/ 0 h 1369272"/>
                <a:gd name="connsiteX27" fmla="*/ 584130 w 675570"/>
                <a:gd name="connsiteY27" fmla="*/ 0 h 1369272"/>
                <a:gd name="connsiteX28" fmla="*/ 675570 w 675570"/>
                <a:gd name="connsiteY28" fmla="*/ 1369272 h 1369272"/>
                <a:gd name="connsiteX0" fmla="*/ 43751 w 584130"/>
                <a:gd name="connsiteY0" fmla="*/ 1277832 h 1277832"/>
                <a:gd name="connsiteX1" fmla="*/ 55631 w 584130"/>
                <a:gd name="connsiteY1" fmla="*/ 1251696 h 1277832"/>
                <a:gd name="connsiteX2" fmla="*/ 27816 w 584130"/>
                <a:gd name="connsiteY2" fmla="*/ 1201628 h 1277832"/>
                <a:gd name="connsiteX3" fmla="*/ 38942 w 584130"/>
                <a:gd name="connsiteY3" fmla="*/ 1145997 h 1277832"/>
                <a:gd name="connsiteX4" fmla="*/ 33379 w 584130"/>
                <a:gd name="connsiteY4" fmla="*/ 1112619 h 1277832"/>
                <a:gd name="connsiteX5" fmla="*/ 16689 w 584130"/>
                <a:gd name="connsiteY5" fmla="*/ 1023609 h 1277832"/>
                <a:gd name="connsiteX6" fmla="*/ 33379 w 584130"/>
                <a:gd name="connsiteY6" fmla="*/ 934600 h 1277832"/>
                <a:gd name="connsiteX7" fmla="*/ 127951 w 584130"/>
                <a:gd name="connsiteY7" fmla="*/ 890095 h 1277832"/>
                <a:gd name="connsiteX8" fmla="*/ 122388 w 584130"/>
                <a:gd name="connsiteY8" fmla="*/ 812212 h 1277832"/>
                <a:gd name="connsiteX9" fmla="*/ 83447 w 584130"/>
                <a:gd name="connsiteY9" fmla="*/ 745455 h 1277832"/>
                <a:gd name="connsiteX10" fmla="*/ 83447 w 584130"/>
                <a:gd name="connsiteY10" fmla="*/ 706513 h 1277832"/>
                <a:gd name="connsiteX11" fmla="*/ 0 w 584130"/>
                <a:gd name="connsiteY11" fmla="*/ 650882 h 1277832"/>
                <a:gd name="connsiteX12" fmla="*/ 27816 w 584130"/>
                <a:gd name="connsiteY12" fmla="*/ 595251 h 1277832"/>
                <a:gd name="connsiteX13" fmla="*/ 38942 w 584130"/>
                <a:gd name="connsiteY13" fmla="*/ 556310 h 1277832"/>
                <a:gd name="connsiteX14" fmla="*/ 105699 w 584130"/>
                <a:gd name="connsiteY14" fmla="*/ 472863 h 1277832"/>
                <a:gd name="connsiteX15" fmla="*/ 197142 w 584130"/>
                <a:gd name="connsiteY15" fmla="*/ 474949 h 1277832"/>
                <a:gd name="connsiteX16" fmla="*/ 240070 w 584130"/>
                <a:gd name="connsiteY16" fmla="*/ 440921 h 1277832"/>
                <a:gd name="connsiteX17" fmla="*/ 205835 w 584130"/>
                <a:gd name="connsiteY17" fmla="*/ 422795 h 1277832"/>
                <a:gd name="connsiteX18" fmla="*/ 200271 w 584130"/>
                <a:gd name="connsiteY18" fmla="*/ 350475 h 1277832"/>
                <a:gd name="connsiteX19" fmla="*/ 228087 w 584130"/>
                <a:gd name="connsiteY19" fmla="*/ 300407 h 1277832"/>
                <a:gd name="connsiteX20" fmla="*/ 344912 w 584130"/>
                <a:gd name="connsiteY20" fmla="*/ 283718 h 1277832"/>
                <a:gd name="connsiteX21" fmla="*/ 378290 w 584130"/>
                <a:gd name="connsiteY21" fmla="*/ 228087 h 1277832"/>
                <a:gd name="connsiteX22" fmla="*/ 411669 w 584130"/>
                <a:gd name="connsiteY22" fmla="*/ 228087 h 1277832"/>
                <a:gd name="connsiteX23" fmla="*/ 495115 w 584130"/>
                <a:gd name="connsiteY23" fmla="*/ 166893 h 1277832"/>
                <a:gd name="connsiteX24" fmla="*/ 506242 w 584130"/>
                <a:gd name="connsiteY24" fmla="*/ 111262 h 1277832"/>
                <a:gd name="connsiteX25" fmla="*/ 534057 w 584130"/>
                <a:gd name="connsiteY25" fmla="*/ 66757 h 1277832"/>
                <a:gd name="connsiteX26" fmla="*/ 561873 w 584130"/>
                <a:gd name="connsiteY26" fmla="*/ 0 h 1277832"/>
                <a:gd name="connsiteX27" fmla="*/ 584130 w 584130"/>
                <a:gd name="connsiteY27" fmla="*/ 0 h 127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84130" h="1277832">
                  <a:moveTo>
                    <a:pt x="43751" y="1277832"/>
                  </a:moveTo>
                  <a:lnTo>
                    <a:pt x="55631" y="1251696"/>
                  </a:lnTo>
                  <a:lnTo>
                    <a:pt x="27816" y="1201628"/>
                  </a:lnTo>
                  <a:lnTo>
                    <a:pt x="38942" y="1145997"/>
                  </a:lnTo>
                  <a:lnTo>
                    <a:pt x="33379" y="1112619"/>
                  </a:lnTo>
                  <a:lnTo>
                    <a:pt x="16689" y="1023609"/>
                  </a:lnTo>
                  <a:lnTo>
                    <a:pt x="33379" y="934600"/>
                  </a:lnTo>
                  <a:lnTo>
                    <a:pt x="127951" y="890095"/>
                  </a:lnTo>
                  <a:lnTo>
                    <a:pt x="122388" y="812212"/>
                  </a:lnTo>
                  <a:lnTo>
                    <a:pt x="83447" y="745455"/>
                  </a:lnTo>
                  <a:lnTo>
                    <a:pt x="83447" y="706513"/>
                  </a:lnTo>
                  <a:lnTo>
                    <a:pt x="0" y="650882"/>
                  </a:lnTo>
                  <a:lnTo>
                    <a:pt x="27816" y="595251"/>
                  </a:lnTo>
                  <a:lnTo>
                    <a:pt x="38942" y="556310"/>
                  </a:lnTo>
                  <a:lnTo>
                    <a:pt x="105699" y="472863"/>
                  </a:lnTo>
                  <a:lnTo>
                    <a:pt x="197142" y="474949"/>
                  </a:lnTo>
                  <a:lnTo>
                    <a:pt x="240070" y="440921"/>
                  </a:lnTo>
                  <a:lnTo>
                    <a:pt x="205835" y="422795"/>
                  </a:lnTo>
                  <a:lnTo>
                    <a:pt x="200271" y="350475"/>
                  </a:lnTo>
                  <a:lnTo>
                    <a:pt x="228087" y="300407"/>
                  </a:lnTo>
                  <a:lnTo>
                    <a:pt x="344912" y="283718"/>
                  </a:lnTo>
                  <a:lnTo>
                    <a:pt x="378290" y="228087"/>
                  </a:lnTo>
                  <a:lnTo>
                    <a:pt x="411669" y="228087"/>
                  </a:lnTo>
                  <a:lnTo>
                    <a:pt x="495115" y="166893"/>
                  </a:lnTo>
                  <a:lnTo>
                    <a:pt x="506242" y="111262"/>
                  </a:lnTo>
                  <a:lnTo>
                    <a:pt x="534057" y="66757"/>
                  </a:lnTo>
                  <a:lnTo>
                    <a:pt x="561873" y="0"/>
                  </a:lnTo>
                  <a:lnTo>
                    <a:pt x="58413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40712C01-D6D8-3BD8-7597-74CF9DEE2FBD}"/>
              </a:ext>
            </a:extLst>
          </p:cNvPr>
          <p:cNvGrpSpPr/>
          <p:nvPr/>
        </p:nvGrpSpPr>
        <p:grpSpPr>
          <a:xfrm>
            <a:off x="3618343" y="3745534"/>
            <a:ext cx="2684188" cy="2695313"/>
            <a:chOff x="3618343" y="3745534"/>
            <a:chExt cx="2684188" cy="2695313"/>
          </a:xfrm>
        </p:grpSpPr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068A6664-B7BF-4827-F6D1-FD9EEB029690}"/>
                </a:ext>
              </a:extLst>
            </p:cNvPr>
            <p:cNvGrpSpPr/>
            <p:nvPr/>
          </p:nvGrpSpPr>
          <p:grpSpPr>
            <a:xfrm>
              <a:off x="3618343" y="3745534"/>
              <a:ext cx="2684188" cy="2695313"/>
              <a:chOff x="3618343" y="3745534"/>
              <a:chExt cx="2684188" cy="2695313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4720783B-108B-3518-8F2E-7BF922485641}"/>
                  </a:ext>
                </a:extLst>
              </p:cNvPr>
              <p:cNvSpPr/>
              <p:nvPr/>
            </p:nvSpPr>
            <p:spPr>
              <a:xfrm>
                <a:off x="3618343" y="3745534"/>
                <a:ext cx="2291990" cy="843795"/>
              </a:xfrm>
              <a:custGeom>
                <a:avLst/>
                <a:gdLst>
                  <a:gd name="connsiteX0" fmla="*/ 0 w 2291990"/>
                  <a:gd name="connsiteY0" fmla="*/ 0 h 843795"/>
                  <a:gd name="connsiteX1" fmla="*/ 2042951 w 2291990"/>
                  <a:gd name="connsiteY1" fmla="*/ 0 h 843795"/>
                  <a:gd name="connsiteX2" fmla="*/ 2062510 w 2291990"/>
                  <a:gd name="connsiteY2" fmla="*/ 40622 h 843795"/>
                  <a:gd name="connsiteX3" fmla="*/ 2114666 w 2291990"/>
                  <a:gd name="connsiteY3" fmla="*/ 68437 h 843795"/>
                  <a:gd name="connsiteX4" fmla="*/ 2111188 w 2291990"/>
                  <a:gd name="connsiteY4" fmla="*/ 200560 h 843795"/>
                  <a:gd name="connsiteX5" fmla="*/ 2173772 w 2291990"/>
                  <a:gd name="connsiteY5" fmla="*/ 336163 h 843795"/>
                  <a:gd name="connsiteX6" fmla="*/ 2225928 w 2291990"/>
                  <a:gd name="connsiteY6" fmla="*/ 377884 h 843795"/>
                  <a:gd name="connsiteX7" fmla="*/ 2291990 w 2291990"/>
                  <a:gd name="connsiteY7" fmla="*/ 499578 h 843795"/>
                  <a:gd name="connsiteX8" fmla="*/ 2271128 w 2291990"/>
                  <a:gd name="connsiteY8" fmla="*/ 777733 h 843795"/>
                  <a:gd name="connsiteX9" fmla="*/ 2198113 w 2291990"/>
                  <a:gd name="connsiteY9" fmla="*/ 732533 h 843795"/>
                  <a:gd name="connsiteX10" fmla="*/ 2135528 w 2291990"/>
                  <a:gd name="connsiteY10" fmla="*/ 732533 h 843795"/>
                  <a:gd name="connsiteX11" fmla="*/ 2121619 w 2291990"/>
                  <a:gd name="connsiteY11" fmla="*/ 697764 h 843795"/>
                  <a:gd name="connsiteX12" fmla="*/ 2052079 w 2291990"/>
                  <a:gd name="connsiteY12" fmla="*/ 708194 h 843795"/>
                  <a:gd name="connsiteX13" fmla="*/ 2003404 w 2291990"/>
                  <a:gd name="connsiteY13" fmla="*/ 673424 h 843795"/>
                  <a:gd name="connsiteX14" fmla="*/ 1968635 w 2291990"/>
                  <a:gd name="connsiteY14" fmla="*/ 690810 h 843795"/>
                  <a:gd name="connsiteX15" fmla="*/ 1982542 w 2291990"/>
                  <a:gd name="connsiteY15" fmla="*/ 746441 h 843795"/>
                  <a:gd name="connsiteX16" fmla="*/ 1947773 w 2291990"/>
                  <a:gd name="connsiteY16" fmla="*/ 763825 h 843795"/>
                  <a:gd name="connsiteX17" fmla="*/ 1850417 w 2291990"/>
                  <a:gd name="connsiteY17" fmla="*/ 725580 h 843795"/>
                  <a:gd name="connsiteX18" fmla="*/ 1728724 w 2291990"/>
                  <a:gd name="connsiteY18" fmla="*/ 725580 h 843795"/>
                  <a:gd name="connsiteX19" fmla="*/ 1683525 w 2291990"/>
                  <a:gd name="connsiteY19" fmla="*/ 763825 h 843795"/>
                  <a:gd name="connsiteX20" fmla="*/ 1673093 w 2291990"/>
                  <a:gd name="connsiteY20" fmla="*/ 805548 h 843795"/>
                  <a:gd name="connsiteX21" fmla="*/ 1634850 w 2291990"/>
                  <a:gd name="connsiteY21" fmla="*/ 802072 h 843795"/>
                  <a:gd name="connsiteX22" fmla="*/ 1607031 w 2291990"/>
                  <a:gd name="connsiteY22" fmla="*/ 781211 h 843795"/>
                  <a:gd name="connsiteX23" fmla="*/ 1523588 w 2291990"/>
                  <a:gd name="connsiteY23" fmla="*/ 843795 h 843795"/>
                  <a:gd name="connsiteX24" fmla="*/ 1492294 w 2291990"/>
                  <a:gd name="connsiteY24" fmla="*/ 791641 h 843795"/>
                  <a:gd name="connsiteX25" fmla="*/ 1485338 w 2291990"/>
                  <a:gd name="connsiteY25" fmla="*/ 711671 h 843795"/>
                  <a:gd name="connsiteX26" fmla="*/ 1426232 w 2291990"/>
                  <a:gd name="connsiteY26" fmla="*/ 763825 h 843795"/>
                  <a:gd name="connsiteX27" fmla="*/ 1248908 w 2291990"/>
                  <a:gd name="connsiteY27" fmla="*/ 809027 h 843795"/>
                  <a:gd name="connsiteX28" fmla="*/ 1186324 w 2291990"/>
                  <a:gd name="connsiteY28" fmla="*/ 802072 h 843795"/>
                  <a:gd name="connsiteX29" fmla="*/ 1151552 w 2291990"/>
                  <a:gd name="connsiteY29" fmla="*/ 815980 h 843795"/>
                  <a:gd name="connsiteX30" fmla="*/ 1092446 w 2291990"/>
                  <a:gd name="connsiteY30" fmla="*/ 742964 h 843795"/>
                  <a:gd name="connsiteX31" fmla="*/ 1019431 w 2291990"/>
                  <a:gd name="connsiteY31" fmla="*/ 739486 h 843795"/>
                  <a:gd name="connsiteX32" fmla="*/ 981184 w 2291990"/>
                  <a:gd name="connsiteY32" fmla="*/ 694286 h 843795"/>
                  <a:gd name="connsiteX33" fmla="*/ 977706 w 2291990"/>
                  <a:gd name="connsiteY33" fmla="*/ 666471 h 843795"/>
                  <a:gd name="connsiteX34" fmla="*/ 915122 w 2291990"/>
                  <a:gd name="connsiteY34" fmla="*/ 607363 h 843795"/>
                  <a:gd name="connsiteX35" fmla="*/ 845585 w 2291990"/>
                  <a:gd name="connsiteY35" fmla="*/ 624748 h 843795"/>
                  <a:gd name="connsiteX36" fmla="*/ 762136 w 2291990"/>
                  <a:gd name="connsiteY36" fmla="*/ 600409 h 843795"/>
                  <a:gd name="connsiteX37" fmla="*/ 703030 w 2291990"/>
                  <a:gd name="connsiteY37" fmla="*/ 603887 h 843795"/>
                  <a:gd name="connsiteX38" fmla="*/ 598721 w 2291990"/>
                  <a:gd name="connsiteY38" fmla="*/ 544778 h 843795"/>
                  <a:gd name="connsiteX39" fmla="*/ 532659 w 2291990"/>
                  <a:gd name="connsiteY39" fmla="*/ 544778 h 843795"/>
                  <a:gd name="connsiteX40" fmla="*/ 490937 w 2291990"/>
                  <a:gd name="connsiteY40" fmla="*/ 513486 h 843795"/>
                  <a:gd name="connsiteX41" fmla="*/ 438781 w 2291990"/>
                  <a:gd name="connsiteY41" fmla="*/ 534346 h 843795"/>
                  <a:gd name="connsiteX42" fmla="*/ 355337 w 2291990"/>
                  <a:gd name="connsiteY42" fmla="*/ 454378 h 843795"/>
                  <a:gd name="connsiteX43" fmla="*/ 313613 w 2291990"/>
                  <a:gd name="connsiteY43" fmla="*/ 461331 h 843795"/>
                  <a:gd name="connsiteX44" fmla="*/ 303182 w 2291990"/>
                  <a:gd name="connsiteY44" fmla="*/ 485670 h 843795"/>
                  <a:gd name="connsiteX45" fmla="*/ 223213 w 2291990"/>
                  <a:gd name="connsiteY45" fmla="*/ 485670 h 843795"/>
                  <a:gd name="connsiteX46" fmla="*/ 157151 w 2291990"/>
                  <a:gd name="connsiteY46" fmla="*/ 548256 h 843795"/>
                  <a:gd name="connsiteX47" fmla="*/ 157151 w 2291990"/>
                  <a:gd name="connsiteY47" fmla="*/ 576071 h 843795"/>
                  <a:gd name="connsiteX48" fmla="*/ 129336 w 2291990"/>
                  <a:gd name="connsiteY48" fmla="*/ 586502 h 843795"/>
                  <a:gd name="connsiteX49" fmla="*/ 101520 w 2291990"/>
                  <a:gd name="connsiteY49" fmla="*/ 569117 h 843795"/>
                  <a:gd name="connsiteX50" fmla="*/ 52842 w 2291990"/>
                  <a:gd name="connsiteY50" fmla="*/ 607363 h 843795"/>
                  <a:gd name="connsiteX51" fmla="*/ 0 w 2291990"/>
                  <a:gd name="connsiteY51" fmla="*/ 570178 h 843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291990" h="843795">
                    <a:moveTo>
                      <a:pt x="0" y="0"/>
                    </a:moveTo>
                    <a:lnTo>
                      <a:pt x="2042951" y="0"/>
                    </a:lnTo>
                    <a:lnTo>
                      <a:pt x="2062510" y="40622"/>
                    </a:lnTo>
                    <a:lnTo>
                      <a:pt x="2114666" y="68437"/>
                    </a:lnTo>
                    <a:lnTo>
                      <a:pt x="2111188" y="200560"/>
                    </a:lnTo>
                    <a:lnTo>
                      <a:pt x="2173772" y="336163"/>
                    </a:lnTo>
                    <a:lnTo>
                      <a:pt x="2225928" y="377884"/>
                    </a:lnTo>
                    <a:lnTo>
                      <a:pt x="2291990" y="499578"/>
                    </a:lnTo>
                    <a:lnTo>
                      <a:pt x="2271128" y="777733"/>
                    </a:lnTo>
                    <a:lnTo>
                      <a:pt x="2198113" y="732533"/>
                    </a:lnTo>
                    <a:lnTo>
                      <a:pt x="2135528" y="732533"/>
                    </a:lnTo>
                    <a:lnTo>
                      <a:pt x="2121619" y="697764"/>
                    </a:lnTo>
                    <a:lnTo>
                      <a:pt x="2052079" y="708194"/>
                    </a:lnTo>
                    <a:lnTo>
                      <a:pt x="2003404" y="673424"/>
                    </a:lnTo>
                    <a:lnTo>
                      <a:pt x="1968635" y="690810"/>
                    </a:lnTo>
                    <a:lnTo>
                      <a:pt x="1982542" y="746441"/>
                    </a:lnTo>
                    <a:lnTo>
                      <a:pt x="1947773" y="763825"/>
                    </a:lnTo>
                    <a:lnTo>
                      <a:pt x="1850417" y="725580"/>
                    </a:lnTo>
                    <a:lnTo>
                      <a:pt x="1728724" y="725580"/>
                    </a:lnTo>
                    <a:lnTo>
                      <a:pt x="1683525" y="763825"/>
                    </a:lnTo>
                    <a:lnTo>
                      <a:pt x="1673093" y="805548"/>
                    </a:lnTo>
                    <a:lnTo>
                      <a:pt x="1634850" y="802072"/>
                    </a:lnTo>
                    <a:lnTo>
                      <a:pt x="1607031" y="781211"/>
                    </a:lnTo>
                    <a:lnTo>
                      <a:pt x="1523588" y="843795"/>
                    </a:lnTo>
                    <a:lnTo>
                      <a:pt x="1492294" y="791641"/>
                    </a:lnTo>
                    <a:lnTo>
                      <a:pt x="1485338" y="711671"/>
                    </a:lnTo>
                    <a:lnTo>
                      <a:pt x="1426232" y="763825"/>
                    </a:lnTo>
                    <a:lnTo>
                      <a:pt x="1248908" y="809027"/>
                    </a:lnTo>
                    <a:lnTo>
                      <a:pt x="1186324" y="802072"/>
                    </a:lnTo>
                    <a:lnTo>
                      <a:pt x="1151552" y="815980"/>
                    </a:lnTo>
                    <a:lnTo>
                      <a:pt x="1092446" y="742964"/>
                    </a:lnTo>
                    <a:lnTo>
                      <a:pt x="1019431" y="739486"/>
                    </a:lnTo>
                    <a:lnTo>
                      <a:pt x="981184" y="694286"/>
                    </a:lnTo>
                    <a:lnTo>
                      <a:pt x="977706" y="666471"/>
                    </a:lnTo>
                    <a:lnTo>
                      <a:pt x="915122" y="607363"/>
                    </a:lnTo>
                    <a:lnTo>
                      <a:pt x="845585" y="624748"/>
                    </a:lnTo>
                    <a:lnTo>
                      <a:pt x="762136" y="600409"/>
                    </a:lnTo>
                    <a:lnTo>
                      <a:pt x="703030" y="603887"/>
                    </a:lnTo>
                    <a:lnTo>
                      <a:pt x="598721" y="544778"/>
                    </a:lnTo>
                    <a:lnTo>
                      <a:pt x="532659" y="544778"/>
                    </a:lnTo>
                    <a:lnTo>
                      <a:pt x="490937" y="513486"/>
                    </a:lnTo>
                    <a:lnTo>
                      <a:pt x="438781" y="534346"/>
                    </a:lnTo>
                    <a:lnTo>
                      <a:pt x="355337" y="454378"/>
                    </a:lnTo>
                    <a:lnTo>
                      <a:pt x="313613" y="461331"/>
                    </a:lnTo>
                    <a:lnTo>
                      <a:pt x="303182" y="485670"/>
                    </a:lnTo>
                    <a:lnTo>
                      <a:pt x="223213" y="485670"/>
                    </a:lnTo>
                    <a:lnTo>
                      <a:pt x="157151" y="548256"/>
                    </a:lnTo>
                    <a:lnTo>
                      <a:pt x="157151" y="576071"/>
                    </a:lnTo>
                    <a:lnTo>
                      <a:pt x="129336" y="586502"/>
                    </a:lnTo>
                    <a:lnTo>
                      <a:pt x="101520" y="569117"/>
                    </a:lnTo>
                    <a:lnTo>
                      <a:pt x="52842" y="607363"/>
                    </a:lnTo>
                    <a:lnTo>
                      <a:pt x="0" y="570178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EBD9A679-BEC0-301A-7134-7C94FE1D79FE}"/>
                  </a:ext>
                </a:extLst>
              </p:cNvPr>
              <p:cNvSpPr/>
              <p:nvPr/>
            </p:nvSpPr>
            <p:spPr>
              <a:xfrm>
                <a:off x="5658510" y="3745534"/>
                <a:ext cx="644021" cy="1247321"/>
              </a:xfrm>
              <a:custGeom>
                <a:avLst/>
                <a:gdLst>
                  <a:gd name="connsiteX0" fmla="*/ 0 w 644021"/>
                  <a:gd name="connsiteY0" fmla="*/ 0 h 1247321"/>
                  <a:gd name="connsiteX1" fmla="*/ 71792 w 644021"/>
                  <a:gd name="connsiteY1" fmla="*/ 0 h 1247321"/>
                  <a:gd name="connsiteX2" fmla="*/ 73797 w 644021"/>
                  <a:gd name="connsiteY2" fmla="*/ 4456 h 1247321"/>
                  <a:gd name="connsiteX3" fmla="*/ 129428 w 644021"/>
                  <a:gd name="connsiteY3" fmla="*/ 71213 h 1247321"/>
                  <a:gd name="connsiteX4" fmla="*/ 196185 w 644021"/>
                  <a:gd name="connsiteY4" fmla="*/ 115718 h 1247321"/>
                  <a:gd name="connsiteX5" fmla="*/ 240690 w 644021"/>
                  <a:gd name="connsiteY5" fmla="*/ 238106 h 1247321"/>
                  <a:gd name="connsiteX6" fmla="*/ 324137 w 644021"/>
                  <a:gd name="connsiteY6" fmla="*/ 260358 h 1247321"/>
                  <a:gd name="connsiteX7" fmla="*/ 329700 w 644021"/>
                  <a:gd name="connsiteY7" fmla="*/ 338242 h 1247321"/>
                  <a:gd name="connsiteX8" fmla="*/ 474340 w 644021"/>
                  <a:gd name="connsiteY8" fmla="*/ 438377 h 1247321"/>
                  <a:gd name="connsiteX9" fmla="*/ 513282 w 644021"/>
                  <a:gd name="connsiteY9" fmla="*/ 421688 h 1247321"/>
                  <a:gd name="connsiteX10" fmla="*/ 641233 w 644021"/>
                  <a:gd name="connsiteY10" fmla="*/ 494008 h 1247321"/>
                  <a:gd name="connsiteX11" fmla="*/ 644021 w 644021"/>
                  <a:gd name="connsiteY11" fmla="*/ 494008 h 1247321"/>
                  <a:gd name="connsiteX12" fmla="*/ 644021 w 644021"/>
                  <a:gd name="connsiteY12" fmla="*/ 1247321 h 1247321"/>
                  <a:gd name="connsiteX13" fmla="*/ 632890 w 644021"/>
                  <a:gd name="connsiteY13" fmla="*/ 1239463 h 1247321"/>
                  <a:gd name="connsiteX14" fmla="*/ 521628 w 644021"/>
                  <a:gd name="connsiteY14" fmla="*/ 1128201 h 1247321"/>
                  <a:gd name="connsiteX15" fmla="*/ 449308 w 644021"/>
                  <a:gd name="connsiteY15" fmla="*/ 1111512 h 1247321"/>
                  <a:gd name="connsiteX16" fmla="*/ 427055 w 644021"/>
                  <a:gd name="connsiteY16" fmla="*/ 1061444 h 1247321"/>
                  <a:gd name="connsiteX17" fmla="*/ 332483 w 644021"/>
                  <a:gd name="connsiteY17" fmla="*/ 1067007 h 1247321"/>
                  <a:gd name="connsiteX18" fmla="*/ 310230 w 644021"/>
                  <a:gd name="connsiteY18" fmla="*/ 1111512 h 1247321"/>
                  <a:gd name="connsiteX19" fmla="*/ 354735 w 644021"/>
                  <a:gd name="connsiteY19" fmla="*/ 1167143 h 1247321"/>
                  <a:gd name="connsiteX20" fmla="*/ 282415 w 644021"/>
                  <a:gd name="connsiteY20" fmla="*/ 1189395 h 1247321"/>
                  <a:gd name="connsiteX21" fmla="*/ 260162 w 644021"/>
                  <a:gd name="connsiteY21" fmla="*/ 1183832 h 1247321"/>
                  <a:gd name="connsiteX22" fmla="*/ 232347 w 644021"/>
                  <a:gd name="connsiteY22" fmla="*/ 1217211 h 1247321"/>
                  <a:gd name="connsiteX23" fmla="*/ 187842 w 644021"/>
                  <a:gd name="connsiteY23" fmla="*/ 1189395 h 1247321"/>
                  <a:gd name="connsiteX24" fmla="*/ 226784 w 644021"/>
                  <a:gd name="connsiteY24" fmla="*/ 1122638 h 1247321"/>
                  <a:gd name="connsiteX25" fmla="*/ 226784 w 644021"/>
                  <a:gd name="connsiteY25" fmla="*/ 1061444 h 1247321"/>
                  <a:gd name="connsiteX26" fmla="*/ 304667 w 644021"/>
                  <a:gd name="connsiteY26" fmla="*/ 1005813 h 1247321"/>
                  <a:gd name="connsiteX27" fmla="*/ 265726 w 644021"/>
                  <a:gd name="connsiteY27" fmla="*/ 944619 h 1247321"/>
                  <a:gd name="connsiteX28" fmla="*/ 254599 w 644021"/>
                  <a:gd name="connsiteY28" fmla="*/ 866736 h 1247321"/>
                  <a:gd name="connsiteX29" fmla="*/ 221221 w 644021"/>
                  <a:gd name="connsiteY29" fmla="*/ 844483 h 1247321"/>
                  <a:gd name="connsiteX30" fmla="*/ 237910 w 644021"/>
                  <a:gd name="connsiteY30" fmla="*/ 777726 h 1247321"/>
                  <a:gd name="connsiteX31" fmla="*/ 228965 w 644021"/>
                  <a:gd name="connsiteY31" fmla="*/ 767156 h 1247321"/>
                  <a:gd name="connsiteX32" fmla="*/ 249036 w 644021"/>
                  <a:gd name="connsiteY32" fmla="*/ 499572 h 1247321"/>
                  <a:gd name="connsiteX33" fmla="*/ 182974 w 644021"/>
                  <a:gd name="connsiteY33" fmla="*/ 377878 h 1247321"/>
                  <a:gd name="connsiteX34" fmla="*/ 130818 w 644021"/>
                  <a:gd name="connsiteY34" fmla="*/ 336157 h 1247321"/>
                  <a:gd name="connsiteX35" fmla="*/ 68234 w 644021"/>
                  <a:gd name="connsiteY35" fmla="*/ 200554 h 1247321"/>
                  <a:gd name="connsiteX36" fmla="*/ 71712 w 644021"/>
                  <a:gd name="connsiteY36" fmla="*/ 68432 h 1247321"/>
                  <a:gd name="connsiteX37" fmla="*/ 19556 w 644021"/>
                  <a:gd name="connsiteY37" fmla="*/ 40616 h 1247321"/>
                  <a:gd name="connsiteX38" fmla="*/ 0 w 644021"/>
                  <a:gd name="connsiteY38" fmla="*/ 0 h 1247321"/>
                  <a:gd name="connsiteX0" fmla="*/ 0 w 1237590"/>
                  <a:gd name="connsiteY0" fmla="*/ 0 h 1247321"/>
                  <a:gd name="connsiteX1" fmla="*/ 71792 w 1237590"/>
                  <a:gd name="connsiteY1" fmla="*/ 0 h 1247321"/>
                  <a:gd name="connsiteX2" fmla="*/ 73797 w 1237590"/>
                  <a:gd name="connsiteY2" fmla="*/ 4456 h 1247321"/>
                  <a:gd name="connsiteX3" fmla="*/ 129428 w 1237590"/>
                  <a:gd name="connsiteY3" fmla="*/ 71213 h 1247321"/>
                  <a:gd name="connsiteX4" fmla="*/ 196185 w 1237590"/>
                  <a:gd name="connsiteY4" fmla="*/ 115718 h 1247321"/>
                  <a:gd name="connsiteX5" fmla="*/ 240690 w 1237590"/>
                  <a:gd name="connsiteY5" fmla="*/ 238106 h 1247321"/>
                  <a:gd name="connsiteX6" fmla="*/ 324137 w 1237590"/>
                  <a:gd name="connsiteY6" fmla="*/ 260358 h 1247321"/>
                  <a:gd name="connsiteX7" fmla="*/ 329700 w 1237590"/>
                  <a:gd name="connsiteY7" fmla="*/ 338242 h 1247321"/>
                  <a:gd name="connsiteX8" fmla="*/ 474340 w 1237590"/>
                  <a:gd name="connsiteY8" fmla="*/ 438377 h 1247321"/>
                  <a:gd name="connsiteX9" fmla="*/ 513282 w 1237590"/>
                  <a:gd name="connsiteY9" fmla="*/ 421688 h 1247321"/>
                  <a:gd name="connsiteX10" fmla="*/ 641233 w 1237590"/>
                  <a:gd name="connsiteY10" fmla="*/ 494008 h 1247321"/>
                  <a:gd name="connsiteX11" fmla="*/ 644021 w 1237590"/>
                  <a:gd name="connsiteY11" fmla="*/ 494008 h 1247321"/>
                  <a:gd name="connsiteX12" fmla="*/ 1237590 w 1237590"/>
                  <a:gd name="connsiteY12" fmla="*/ 803606 h 1247321"/>
                  <a:gd name="connsiteX13" fmla="*/ 644021 w 1237590"/>
                  <a:gd name="connsiteY13" fmla="*/ 1247321 h 1247321"/>
                  <a:gd name="connsiteX14" fmla="*/ 632890 w 1237590"/>
                  <a:gd name="connsiteY14" fmla="*/ 1239463 h 1247321"/>
                  <a:gd name="connsiteX15" fmla="*/ 521628 w 1237590"/>
                  <a:gd name="connsiteY15" fmla="*/ 1128201 h 1247321"/>
                  <a:gd name="connsiteX16" fmla="*/ 449308 w 1237590"/>
                  <a:gd name="connsiteY16" fmla="*/ 1111512 h 1247321"/>
                  <a:gd name="connsiteX17" fmla="*/ 427055 w 1237590"/>
                  <a:gd name="connsiteY17" fmla="*/ 1061444 h 1247321"/>
                  <a:gd name="connsiteX18" fmla="*/ 332483 w 1237590"/>
                  <a:gd name="connsiteY18" fmla="*/ 1067007 h 1247321"/>
                  <a:gd name="connsiteX19" fmla="*/ 310230 w 1237590"/>
                  <a:gd name="connsiteY19" fmla="*/ 1111512 h 1247321"/>
                  <a:gd name="connsiteX20" fmla="*/ 354735 w 1237590"/>
                  <a:gd name="connsiteY20" fmla="*/ 1167143 h 1247321"/>
                  <a:gd name="connsiteX21" fmla="*/ 282415 w 1237590"/>
                  <a:gd name="connsiteY21" fmla="*/ 1189395 h 1247321"/>
                  <a:gd name="connsiteX22" fmla="*/ 260162 w 1237590"/>
                  <a:gd name="connsiteY22" fmla="*/ 1183832 h 1247321"/>
                  <a:gd name="connsiteX23" fmla="*/ 232347 w 1237590"/>
                  <a:gd name="connsiteY23" fmla="*/ 1217211 h 1247321"/>
                  <a:gd name="connsiteX24" fmla="*/ 187842 w 1237590"/>
                  <a:gd name="connsiteY24" fmla="*/ 1189395 h 1247321"/>
                  <a:gd name="connsiteX25" fmla="*/ 226784 w 1237590"/>
                  <a:gd name="connsiteY25" fmla="*/ 1122638 h 1247321"/>
                  <a:gd name="connsiteX26" fmla="*/ 226784 w 1237590"/>
                  <a:gd name="connsiteY26" fmla="*/ 1061444 h 1247321"/>
                  <a:gd name="connsiteX27" fmla="*/ 304667 w 1237590"/>
                  <a:gd name="connsiteY27" fmla="*/ 1005813 h 1247321"/>
                  <a:gd name="connsiteX28" fmla="*/ 265726 w 1237590"/>
                  <a:gd name="connsiteY28" fmla="*/ 944619 h 1247321"/>
                  <a:gd name="connsiteX29" fmla="*/ 254599 w 1237590"/>
                  <a:gd name="connsiteY29" fmla="*/ 866736 h 1247321"/>
                  <a:gd name="connsiteX30" fmla="*/ 221221 w 1237590"/>
                  <a:gd name="connsiteY30" fmla="*/ 844483 h 1247321"/>
                  <a:gd name="connsiteX31" fmla="*/ 237910 w 1237590"/>
                  <a:gd name="connsiteY31" fmla="*/ 777726 h 1247321"/>
                  <a:gd name="connsiteX32" fmla="*/ 228965 w 1237590"/>
                  <a:gd name="connsiteY32" fmla="*/ 767156 h 1247321"/>
                  <a:gd name="connsiteX33" fmla="*/ 249036 w 1237590"/>
                  <a:gd name="connsiteY33" fmla="*/ 499572 h 1247321"/>
                  <a:gd name="connsiteX34" fmla="*/ 182974 w 1237590"/>
                  <a:gd name="connsiteY34" fmla="*/ 377878 h 1247321"/>
                  <a:gd name="connsiteX35" fmla="*/ 130818 w 1237590"/>
                  <a:gd name="connsiteY35" fmla="*/ 336157 h 1247321"/>
                  <a:gd name="connsiteX36" fmla="*/ 68234 w 1237590"/>
                  <a:gd name="connsiteY36" fmla="*/ 200554 h 1247321"/>
                  <a:gd name="connsiteX37" fmla="*/ 71712 w 1237590"/>
                  <a:gd name="connsiteY37" fmla="*/ 68432 h 1247321"/>
                  <a:gd name="connsiteX38" fmla="*/ 19556 w 1237590"/>
                  <a:gd name="connsiteY38" fmla="*/ 40616 h 1247321"/>
                  <a:gd name="connsiteX39" fmla="*/ 0 w 1237590"/>
                  <a:gd name="connsiteY39" fmla="*/ 0 h 1247321"/>
                  <a:gd name="connsiteX0" fmla="*/ 1237590 w 1329030"/>
                  <a:gd name="connsiteY0" fmla="*/ 803606 h 1247321"/>
                  <a:gd name="connsiteX1" fmla="*/ 644021 w 1329030"/>
                  <a:gd name="connsiteY1" fmla="*/ 1247321 h 1247321"/>
                  <a:gd name="connsiteX2" fmla="*/ 632890 w 1329030"/>
                  <a:gd name="connsiteY2" fmla="*/ 1239463 h 1247321"/>
                  <a:gd name="connsiteX3" fmla="*/ 521628 w 1329030"/>
                  <a:gd name="connsiteY3" fmla="*/ 1128201 h 1247321"/>
                  <a:gd name="connsiteX4" fmla="*/ 449308 w 1329030"/>
                  <a:gd name="connsiteY4" fmla="*/ 1111512 h 1247321"/>
                  <a:gd name="connsiteX5" fmla="*/ 427055 w 1329030"/>
                  <a:gd name="connsiteY5" fmla="*/ 1061444 h 1247321"/>
                  <a:gd name="connsiteX6" fmla="*/ 332483 w 1329030"/>
                  <a:gd name="connsiteY6" fmla="*/ 1067007 h 1247321"/>
                  <a:gd name="connsiteX7" fmla="*/ 310230 w 1329030"/>
                  <a:gd name="connsiteY7" fmla="*/ 1111512 h 1247321"/>
                  <a:gd name="connsiteX8" fmla="*/ 354735 w 1329030"/>
                  <a:gd name="connsiteY8" fmla="*/ 1167143 h 1247321"/>
                  <a:gd name="connsiteX9" fmla="*/ 282415 w 1329030"/>
                  <a:gd name="connsiteY9" fmla="*/ 1189395 h 1247321"/>
                  <a:gd name="connsiteX10" fmla="*/ 260162 w 1329030"/>
                  <a:gd name="connsiteY10" fmla="*/ 1183832 h 1247321"/>
                  <a:gd name="connsiteX11" fmla="*/ 232347 w 1329030"/>
                  <a:gd name="connsiteY11" fmla="*/ 1217211 h 1247321"/>
                  <a:gd name="connsiteX12" fmla="*/ 187842 w 1329030"/>
                  <a:gd name="connsiteY12" fmla="*/ 1189395 h 1247321"/>
                  <a:gd name="connsiteX13" fmla="*/ 226784 w 1329030"/>
                  <a:gd name="connsiteY13" fmla="*/ 1122638 h 1247321"/>
                  <a:gd name="connsiteX14" fmla="*/ 226784 w 1329030"/>
                  <a:gd name="connsiteY14" fmla="*/ 1061444 h 1247321"/>
                  <a:gd name="connsiteX15" fmla="*/ 304667 w 1329030"/>
                  <a:gd name="connsiteY15" fmla="*/ 1005813 h 1247321"/>
                  <a:gd name="connsiteX16" fmla="*/ 265726 w 1329030"/>
                  <a:gd name="connsiteY16" fmla="*/ 944619 h 1247321"/>
                  <a:gd name="connsiteX17" fmla="*/ 254599 w 1329030"/>
                  <a:gd name="connsiteY17" fmla="*/ 866736 h 1247321"/>
                  <a:gd name="connsiteX18" fmla="*/ 221221 w 1329030"/>
                  <a:gd name="connsiteY18" fmla="*/ 844483 h 1247321"/>
                  <a:gd name="connsiteX19" fmla="*/ 237910 w 1329030"/>
                  <a:gd name="connsiteY19" fmla="*/ 777726 h 1247321"/>
                  <a:gd name="connsiteX20" fmla="*/ 228965 w 1329030"/>
                  <a:gd name="connsiteY20" fmla="*/ 767156 h 1247321"/>
                  <a:gd name="connsiteX21" fmla="*/ 249036 w 1329030"/>
                  <a:gd name="connsiteY21" fmla="*/ 499572 h 1247321"/>
                  <a:gd name="connsiteX22" fmla="*/ 182974 w 1329030"/>
                  <a:gd name="connsiteY22" fmla="*/ 377878 h 1247321"/>
                  <a:gd name="connsiteX23" fmla="*/ 130818 w 1329030"/>
                  <a:gd name="connsiteY23" fmla="*/ 336157 h 1247321"/>
                  <a:gd name="connsiteX24" fmla="*/ 68234 w 1329030"/>
                  <a:gd name="connsiteY24" fmla="*/ 200554 h 1247321"/>
                  <a:gd name="connsiteX25" fmla="*/ 71712 w 1329030"/>
                  <a:gd name="connsiteY25" fmla="*/ 68432 h 1247321"/>
                  <a:gd name="connsiteX26" fmla="*/ 19556 w 1329030"/>
                  <a:gd name="connsiteY26" fmla="*/ 40616 h 1247321"/>
                  <a:gd name="connsiteX27" fmla="*/ 0 w 1329030"/>
                  <a:gd name="connsiteY27" fmla="*/ 0 h 1247321"/>
                  <a:gd name="connsiteX28" fmla="*/ 71792 w 1329030"/>
                  <a:gd name="connsiteY28" fmla="*/ 0 h 1247321"/>
                  <a:gd name="connsiteX29" fmla="*/ 73797 w 1329030"/>
                  <a:gd name="connsiteY29" fmla="*/ 4456 h 1247321"/>
                  <a:gd name="connsiteX30" fmla="*/ 129428 w 1329030"/>
                  <a:gd name="connsiteY30" fmla="*/ 71213 h 1247321"/>
                  <a:gd name="connsiteX31" fmla="*/ 196185 w 1329030"/>
                  <a:gd name="connsiteY31" fmla="*/ 115718 h 1247321"/>
                  <a:gd name="connsiteX32" fmla="*/ 240690 w 1329030"/>
                  <a:gd name="connsiteY32" fmla="*/ 238106 h 1247321"/>
                  <a:gd name="connsiteX33" fmla="*/ 324137 w 1329030"/>
                  <a:gd name="connsiteY33" fmla="*/ 260358 h 1247321"/>
                  <a:gd name="connsiteX34" fmla="*/ 329700 w 1329030"/>
                  <a:gd name="connsiteY34" fmla="*/ 338242 h 1247321"/>
                  <a:gd name="connsiteX35" fmla="*/ 474340 w 1329030"/>
                  <a:gd name="connsiteY35" fmla="*/ 438377 h 1247321"/>
                  <a:gd name="connsiteX36" fmla="*/ 513282 w 1329030"/>
                  <a:gd name="connsiteY36" fmla="*/ 421688 h 1247321"/>
                  <a:gd name="connsiteX37" fmla="*/ 641233 w 1329030"/>
                  <a:gd name="connsiteY37" fmla="*/ 494008 h 1247321"/>
                  <a:gd name="connsiteX38" fmla="*/ 644021 w 1329030"/>
                  <a:gd name="connsiteY38" fmla="*/ 494008 h 1247321"/>
                  <a:gd name="connsiteX39" fmla="*/ 1329030 w 1329030"/>
                  <a:gd name="connsiteY39" fmla="*/ 895046 h 1247321"/>
                  <a:gd name="connsiteX0" fmla="*/ 644021 w 1329030"/>
                  <a:gd name="connsiteY0" fmla="*/ 1247321 h 1247321"/>
                  <a:gd name="connsiteX1" fmla="*/ 632890 w 1329030"/>
                  <a:gd name="connsiteY1" fmla="*/ 1239463 h 1247321"/>
                  <a:gd name="connsiteX2" fmla="*/ 521628 w 1329030"/>
                  <a:gd name="connsiteY2" fmla="*/ 1128201 h 1247321"/>
                  <a:gd name="connsiteX3" fmla="*/ 449308 w 1329030"/>
                  <a:gd name="connsiteY3" fmla="*/ 1111512 h 1247321"/>
                  <a:gd name="connsiteX4" fmla="*/ 427055 w 1329030"/>
                  <a:gd name="connsiteY4" fmla="*/ 1061444 h 1247321"/>
                  <a:gd name="connsiteX5" fmla="*/ 332483 w 1329030"/>
                  <a:gd name="connsiteY5" fmla="*/ 1067007 h 1247321"/>
                  <a:gd name="connsiteX6" fmla="*/ 310230 w 1329030"/>
                  <a:gd name="connsiteY6" fmla="*/ 1111512 h 1247321"/>
                  <a:gd name="connsiteX7" fmla="*/ 354735 w 1329030"/>
                  <a:gd name="connsiteY7" fmla="*/ 1167143 h 1247321"/>
                  <a:gd name="connsiteX8" fmla="*/ 282415 w 1329030"/>
                  <a:gd name="connsiteY8" fmla="*/ 1189395 h 1247321"/>
                  <a:gd name="connsiteX9" fmla="*/ 260162 w 1329030"/>
                  <a:gd name="connsiteY9" fmla="*/ 1183832 h 1247321"/>
                  <a:gd name="connsiteX10" fmla="*/ 232347 w 1329030"/>
                  <a:gd name="connsiteY10" fmla="*/ 1217211 h 1247321"/>
                  <a:gd name="connsiteX11" fmla="*/ 187842 w 1329030"/>
                  <a:gd name="connsiteY11" fmla="*/ 1189395 h 1247321"/>
                  <a:gd name="connsiteX12" fmla="*/ 226784 w 1329030"/>
                  <a:gd name="connsiteY12" fmla="*/ 1122638 h 1247321"/>
                  <a:gd name="connsiteX13" fmla="*/ 226784 w 1329030"/>
                  <a:gd name="connsiteY13" fmla="*/ 1061444 h 1247321"/>
                  <a:gd name="connsiteX14" fmla="*/ 304667 w 1329030"/>
                  <a:gd name="connsiteY14" fmla="*/ 1005813 h 1247321"/>
                  <a:gd name="connsiteX15" fmla="*/ 265726 w 1329030"/>
                  <a:gd name="connsiteY15" fmla="*/ 944619 h 1247321"/>
                  <a:gd name="connsiteX16" fmla="*/ 254599 w 1329030"/>
                  <a:gd name="connsiteY16" fmla="*/ 866736 h 1247321"/>
                  <a:gd name="connsiteX17" fmla="*/ 221221 w 1329030"/>
                  <a:gd name="connsiteY17" fmla="*/ 844483 h 1247321"/>
                  <a:gd name="connsiteX18" fmla="*/ 237910 w 1329030"/>
                  <a:gd name="connsiteY18" fmla="*/ 777726 h 1247321"/>
                  <a:gd name="connsiteX19" fmla="*/ 228965 w 1329030"/>
                  <a:gd name="connsiteY19" fmla="*/ 767156 h 1247321"/>
                  <a:gd name="connsiteX20" fmla="*/ 249036 w 1329030"/>
                  <a:gd name="connsiteY20" fmla="*/ 499572 h 1247321"/>
                  <a:gd name="connsiteX21" fmla="*/ 182974 w 1329030"/>
                  <a:gd name="connsiteY21" fmla="*/ 377878 h 1247321"/>
                  <a:gd name="connsiteX22" fmla="*/ 130818 w 1329030"/>
                  <a:gd name="connsiteY22" fmla="*/ 336157 h 1247321"/>
                  <a:gd name="connsiteX23" fmla="*/ 68234 w 1329030"/>
                  <a:gd name="connsiteY23" fmla="*/ 200554 h 1247321"/>
                  <a:gd name="connsiteX24" fmla="*/ 71712 w 1329030"/>
                  <a:gd name="connsiteY24" fmla="*/ 68432 h 1247321"/>
                  <a:gd name="connsiteX25" fmla="*/ 19556 w 1329030"/>
                  <a:gd name="connsiteY25" fmla="*/ 40616 h 1247321"/>
                  <a:gd name="connsiteX26" fmla="*/ 0 w 1329030"/>
                  <a:gd name="connsiteY26" fmla="*/ 0 h 1247321"/>
                  <a:gd name="connsiteX27" fmla="*/ 71792 w 1329030"/>
                  <a:gd name="connsiteY27" fmla="*/ 0 h 1247321"/>
                  <a:gd name="connsiteX28" fmla="*/ 73797 w 1329030"/>
                  <a:gd name="connsiteY28" fmla="*/ 4456 h 1247321"/>
                  <a:gd name="connsiteX29" fmla="*/ 129428 w 1329030"/>
                  <a:gd name="connsiteY29" fmla="*/ 71213 h 1247321"/>
                  <a:gd name="connsiteX30" fmla="*/ 196185 w 1329030"/>
                  <a:gd name="connsiteY30" fmla="*/ 115718 h 1247321"/>
                  <a:gd name="connsiteX31" fmla="*/ 240690 w 1329030"/>
                  <a:gd name="connsiteY31" fmla="*/ 238106 h 1247321"/>
                  <a:gd name="connsiteX32" fmla="*/ 324137 w 1329030"/>
                  <a:gd name="connsiteY32" fmla="*/ 260358 h 1247321"/>
                  <a:gd name="connsiteX33" fmla="*/ 329700 w 1329030"/>
                  <a:gd name="connsiteY33" fmla="*/ 338242 h 1247321"/>
                  <a:gd name="connsiteX34" fmla="*/ 474340 w 1329030"/>
                  <a:gd name="connsiteY34" fmla="*/ 438377 h 1247321"/>
                  <a:gd name="connsiteX35" fmla="*/ 513282 w 1329030"/>
                  <a:gd name="connsiteY35" fmla="*/ 421688 h 1247321"/>
                  <a:gd name="connsiteX36" fmla="*/ 641233 w 1329030"/>
                  <a:gd name="connsiteY36" fmla="*/ 494008 h 1247321"/>
                  <a:gd name="connsiteX37" fmla="*/ 644021 w 1329030"/>
                  <a:gd name="connsiteY37" fmla="*/ 494008 h 1247321"/>
                  <a:gd name="connsiteX38" fmla="*/ 1329030 w 1329030"/>
                  <a:gd name="connsiteY38" fmla="*/ 895046 h 1247321"/>
                  <a:gd name="connsiteX0" fmla="*/ 644021 w 644021"/>
                  <a:gd name="connsiteY0" fmla="*/ 1247321 h 1247321"/>
                  <a:gd name="connsiteX1" fmla="*/ 632890 w 644021"/>
                  <a:gd name="connsiteY1" fmla="*/ 1239463 h 1247321"/>
                  <a:gd name="connsiteX2" fmla="*/ 521628 w 644021"/>
                  <a:gd name="connsiteY2" fmla="*/ 1128201 h 1247321"/>
                  <a:gd name="connsiteX3" fmla="*/ 449308 w 644021"/>
                  <a:gd name="connsiteY3" fmla="*/ 1111512 h 1247321"/>
                  <a:gd name="connsiteX4" fmla="*/ 427055 w 644021"/>
                  <a:gd name="connsiteY4" fmla="*/ 1061444 h 1247321"/>
                  <a:gd name="connsiteX5" fmla="*/ 332483 w 644021"/>
                  <a:gd name="connsiteY5" fmla="*/ 1067007 h 1247321"/>
                  <a:gd name="connsiteX6" fmla="*/ 310230 w 644021"/>
                  <a:gd name="connsiteY6" fmla="*/ 1111512 h 1247321"/>
                  <a:gd name="connsiteX7" fmla="*/ 354735 w 644021"/>
                  <a:gd name="connsiteY7" fmla="*/ 1167143 h 1247321"/>
                  <a:gd name="connsiteX8" fmla="*/ 282415 w 644021"/>
                  <a:gd name="connsiteY8" fmla="*/ 1189395 h 1247321"/>
                  <a:gd name="connsiteX9" fmla="*/ 260162 w 644021"/>
                  <a:gd name="connsiteY9" fmla="*/ 1183832 h 1247321"/>
                  <a:gd name="connsiteX10" fmla="*/ 232347 w 644021"/>
                  <a:gd name="connsiteY10" fmla="*/ 1217211 h 1247321"/>
                  <a:gd name="connsiteX11" fmla="*/ 187842 w 644021"/>
                  <a:gd name="connsiteY11" fmla="*/ 1189395 h 1247321"/>
                  <a:gd name="connsiteX12" fmla="*/ 226784 w 644021"/>
                  <a:gd name="connsiteY12" fmla="*/ 1122638 h 1247321"/>
                  <a:gd name="connsiteX13" fmla="*/ 226784 w 644021"/>
                  <a:gd name="connsiteY13" fmla="*/ 1061444 h 1247321"/>
                  <a:gd name="connsiteX14" fmla="*/ 304667 w 644021"/>
                  <a:gd name="connsiteY14" fmla="*/ 1005813 h 1247321"/>
                  <a:gd name="connsiteX15" fmla="*/ 265726 w 644021"/>
                  <a:gd name="connsiteY15" fmla="*/ 944619 h 1247321"/>
                  <a:gd name="connsiteX16" fmla="*/ 254599 w 644021"/>
                  <a:gd name="connsiteY16" fmla="*/ 866736 h 1247321"/>
                  <a:gd name="connsiteX17" fmla="*/ 221221 w 644021"/>
                  <a:gd name="connsiteY17" fmla="*/ 844483 h 1247321"/>
                  <a:gd name="connsiteX18" fmla="*/ 237910 w 644021"/>
                  <a:gd name="connsiteY18" fmla="*/ 777726 h 1247321"/>
                  <a:gd name="connsiteX19" fmla="*/ 228965 w 644021"/>
                  <a:gd name="connsiteY19" fmla="*/ 767156 h 1247321"/>
                  <a:gd name="connsiteX20" fmla="*/ 249036 w 644021"/>
                  <a:gd name="connsiteY20" fmla="*/ 499572 h 1247321"/>
                  <a:gd name="connsiteX21" fmla="*/ 182974 w 644021"/>
                  <a:gd name="connsiteY21" fmla="*/ 377878 h 1247321"/>
                  <a:gd name="connsiteX22" fmla="*/ 130818 w 644021"/>
                  <a:gd name="connsiteY22" fmla="*/ 336157 h 1247321"/>
                  <a:gd name="connsiteX23" fmla="*/ 68234 w 644021"/>
                  <a:gd name="connsiteY23" fmla="*/ 200554 h 1247321"/>
                  <a:gd name="connsiteX24" fmla="*/ 71712 w 644021"/>
                  <a:gd name="connsiteY24" fmla="*/ 68432 h 1247321"/>
                  <a:gd name="connsiteX25" fmla="*/ 19556 w 644021"/>
                  <a:gd name="connsiteY25" fmla="*/ 40616 h 1247321"/>
                  <a:gd name="connsiteX26" fmla="*/ 0 w 644021"/>
                  <a:gd name="connsiteY26" fmla="*/ 0 h 1247321"/>
                  <a:gd name="connsiteX27" fmla="*/ 71792 w 644021"/>
                  <a:gd name="connsiteY27" fmla="*/ 0 h 1247321"/>
                  <a:gd name="connsiteX28" fmla="*/ 73797 w 644021"/>
                  <a:gd name="connsiteY28" fmla="*/ 4456 h 1247321"/>
                  <a:gd name="connsiteX29" fmla="*/ 129428 w 644021"/>
                  <a:gd name="connsiteY29" fmla="*/ 71213 h 1247321"/>
                  <a:gd name="connsiteX30" fmla="*/ 196185 w 644021"/>
                  <a:gd name="connsiteY30" fmla="*/ 115718 h 1247321"/>
                  <a:gd name="connsiteX31" fmla="*/ 240690 w 644021"/>
                  <a:gd name="connsiteY31" fmla="*/ 238106 h 1247321"/>
                  <a:gd name="connsiteX32" fmla="*/ 324137 w 644021"/>
                  <a:gd name="connsiteY32" fmla="*/ 260358 h 1247321"/>
                  <a:gd name="connsiteX33" fmla="*/ 329700 w 644021"/>
                  <a:gd name="connsiteY33" fmla="*/ 338242 h 1247321"/>
                  <a:gd name="connsiteX34" fmla="*/ 474340 w 644021"/>
                  <a:gd name="connsiteY34" fmla="*/ 438377 h 1247321"/>
                  <a:gd name="connsiteX35" fmla="*/ 513282 w 644021"/>
                  <a:gd name="connsiteY35" fmla="*/ 421688 h 1247321"/>
                  <a:gd name="connsiteX36" fmla="*/ 641233 w 644021"/>
                  <a:gd name="connsiteY36" fmla="*/ 494008 h 1247321"/>
                  <a:gd name="connsiteX37" fmla="*/ 644021 w 644021"/>
                  <a:gd name="connsiteY37" fmla="*/ 494008 h 124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44021" h="1247321">
                    <a:moveTo>
                      <a:pt x="644021" y="1247321"/>
                    </a:moveTo>
                    <a:lnTo>
                      <a:pt x="632890" y="1239463"/>
                    </a:lnTo>
                    <a:lnTo>
                      <a:pt x="521628" y="1128201"/>
                    </a:lnTo>
                    <a:lnTo>
                      <a:pt x="449308" y="1111512"/>
                    </a:lnTo>
                    <a:lnTo>
                      <a:pt x="427055" y="1061444"/>
                    </a:lnTo>
                    <a:lnTo>
                      <a:pt x="332483" y="1067007"/>
                    </a:lnTo>
                    <a:lnTo>
                      <a:pt x="310230" y="1111512"/>
                    </a:lnTo>
                    <a:lnTo>
                      <a:pt x="354735" y="1167143"/>
                    </a:lnTo>
                    <a:lnTo>
                      <a:pt x="282415" y="1189395"/>
                    </a:lnTo>
                    <a:lnTo>
                      <a:pt x="260162" y="1183832"/>
                    </a:lnTo>
                    <a:lnTo>
                      <a:pt x="232347" y="1217211"/>
                    </a:lnTo>
                    <a:lnTo>
                      <a:pt x="187842" y="1189395"/>
                    </a:lnTo>
                    <a:lnTo>
                      <a:pt x="226784" y="1122638"/>
                    </a:lnTo>
                    <a:lnTo>
                      <a:pt x="226784" y="1061444"/>
                    </a:lnTo>
                    <a:lnTo>
                      <a:pt x="304667" y="1005813"/>
                    </a:lnTo>
                    <a:lnTo>
                      <a:pt x="265726" y="944619"/>
                    </a:lnTo>
                    <a:lnTo>
                      <a:pt x="254599" y="866736"/>
                    </a:lnTo>
                    <a:lnTo>
                      <a:pt x="221221" y="844483"/>
                    </a:lnTo>
                    <a:lnTo>
                      <a:pt x="237910" y="777726"/>
                    </a:lnTo>
                    <a:lnTo>
                      <a:pt x="228965" y="767156"/>
                    </a:lnTo>
                    <a:lnTo>
                      <a:pt x="249036" y="499572"/>
                    </a:lnTo>
                    <a:lnTo>
                      <a:pt x="182974" y="377878"/>
                    </a:lnTo>
                    <a:lnTo>
                      <a:pt x="130818" y="336157"/>
                    </a:lnTo>
                    <a:lnTo>
                      <a:pt x="68234" y="200554"/>
                    </a:lnTo>
                    <a:cubicBezTo>
                      <a:pt x="69393" y="156513"/>
                      <a:pt x="70553" y="112473"/>
                      <a:pt x="71712" y="68432"/>
                    </a:cubicBezTo>
                    <a:lnTo>
                      <a:pt x="19556" y="40616"/>
                    </a:lnTo>
                    <a:lnTo>
                      <a:pt x="0" y="0"/>
                    </a:lnTo>
                    <a:lnTo>
                      <a:pt x="71792" y="0"/>
                    </a:lnTo>
                    <a:lnTo>
                      <a:pt x="73797" y="4456"/>
                    </a:lnTo>
                    <a:lnTo>
                      <a:pt x="129428" y="71213"/>
                    </a:lnTo>
                    <a:lnTo>
                      <a:pt x="196185" y="115718"/>
                    </a:lnTo>
                    <a:lnTo>
                      <a:pt x="240690" y="238106"/>
                    </a:lnTo>
                    <a:lnTo>
                      <a:pt x="324137" y="260358"/>
                    </a:lnTo>
                    <a:lnTo>
                      <a:pt x="329700" y="338242"/>
                    </a:lnTo>
                    <a:lnTo>
                      <a:pt x="474340" y="438377"/>
                    </a:lnTo>
                    <a:lnTo>
                      <a:pt x="513282" y="421688"/>
                    </a:lnTo>
                    <a:lnTo>
                      <a:pt x="641233" y="494008"/>
                    </a:lnTo>
                    <a:lnTo>
                      <a:pt x="644021" y="494008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A1B0327-B82E-8945-7412-D391A40E8523}"/>
                  </a:ext>
                </a:extLst>
              </p:cNvPr>
              <p:cNvSpPr/>
              <p:nvPr/>
            </p:nvSpPr>
            <p:spPr>
              <a:xfrm>
                <a:off x="5718401" y="5163015"/>
                <a:ext cx="584130" cy="1277832"/>
              </a:xfrm>
              <a:custGeom>
                <a:avLst/>
                <a:gdLst>
                  <a:gd name="connsiteX0" fmla="*/ 561873 w 584130"/>
                  <a:gd name="connsiteY0" fmla="*/ 0 h 1277832"/>
                  <a:gd name="connsiteX1" fmla="*/ 584130 w 584130"/>
                  <a:gd name="connsiteY1" fmla="*/ 0 h 1277832"/>
                  <a:gd name="connsiteX2" fmla="*/ 584130 w 584130"/>
                  <a:gd name="connsiteY2" fmla="*/ 1277832 h 1277832"/>
                  <a:gd name="connsiteX3" fmla="*/ 43751 w 584130"/>
                  <a:gd name="connsiteY3" fmla="*/ 1277832 h 1277832"/>
                  <a:gd name="connsiteX4" fmla="*/ 55631 w 584130"/>
                  <a:gd name="connsiteY4" fmla="*/ 1251696 h 1277832"/>
                  <a:gd name="connsiteX5" fmla="*/ 27816 w 584130"/>
                  <a:gd name="connsiteY5" fmla="*/ 1201628 h 1277832"/>
                  <a:gd name="connsiteX6" fmla="*/ 38942 w 584130"/>
                  <a:gd name="connsiteY6" fmla="*/ 1145997 h 1277832"/>
                  <a:gd name="connsiteX7" fmla="*/ 33379 w 584130"/>
                  <a:gd name="connsiteY7" fmla="*/ 1112619 h 1277832"/>
                  <a:gd name="connsiteX8" fmla="*/ 16689 w 584130"/>
                  <a:gd name="connsiteY8" fmla="*/ 1023609 h 1277832"/>
                  <a:gd name="connsiteX9" fmla="*/ 33379 w 584130"/>
                  <a:gd name="connsiteY9" fmla="*/ 934600 h 1277832"/>
                  <a:gd name="connsiteX10" fmla="*/ 127951 w 584130"/>
                  <a:gd name="connsiteY10" fmla="*/ 890095 h 1277832"/>
                  <a:gd name="connsiteX11" fmla="*/ 122388 w 584130"/>
                  <a:gd name="connsiteY11" fmla="*/ 812212 h 1277832"/>
                  <a:gd name="connsiteX12" fmla="*/ 83447 w 584130"/>
                  <a:gd name="connsiteY12" fmla="*/ 745455 h 1277832"/>
                  <a:gd name="connsiteX13" fmla="*/ 83447 w 584130"/>
                  <a:gd name="connsiteY13" fmla="*/ 706513 h 1277832"/>
                  <a:gd name="connsiteX14" fmla="*/ 0 w 584130"/>
                  <a:gd name="connsiteY14" fmla="*/ 650882 h 1277832"/>
                  <a:gd name="connsiteX15" fmla="*/ 27816 w 584130"/>
                  <a:gd name="connsiteY15" fmla="*/ 595251 h 1277832"/>
                  <a:gd name="connsiteX16" fmla="*/ 38942 w 584130"/>
                  <a:gd name="connsiteY16" fmla="*/ 556310 h 1277832"/>
                  <a:gd name="connsiteX17" fmla="*/ 105699 w 584130"/>
                  <a:gd name="connsiteY17" fmla="*/ 472863 h 1277832"/>
                  <a:gd name="connsiteX18" fmla="*/ 197142 w 584130"/>
                  <a:gd name="connsiteY18" fmla="*/ 474949 h 1277832"/>
                  <a:gd name="connsiteX19" fmla="*/ 240070 w 584130"/>
                  <a:gd name="connsiteY19" fmla="*/ 440921 h 1277832"/>
                  <a:gd name="connsiteX20" fmla="*/ 205835 w 584130"/>
                  <a:gd name="connsiteY20" fmla="*/ 422795 h 1277832"/>
                  <a:gd name="connsiteX21" fmla="*/ 200271 w 584130"/>
                  <a:gd name="connsiteY21" fmla="*/ 350475 h 1277832"/>
                  <a:gd name="connsiteX22" fmla="*/ 228087 w 584130"/>
                  <a:gd name="connsiteY22" fmla="*/ 300407 h 1277832"/>
                  <a:gd name="connsiteX23" fmla="*/ 344912 w 584130"/>
                  <a:gd name="connsiteY23" fmla="*/ 283718 h 1277832"/>
                  <a:gd name="connsiteX24" fmla="*/ 378290 w 584130"/>
                  <a:gd name="connsiteY24" fmla="*/ 228087 h 1277832"/>
                  <a:gd name="connsiteX25" fmla="*/ 411669 w 584130"/>
                  <a:gd name="connsiteY25" fmla="*/ 228087 h 1277832"/>
                  <a:gd name="connsiteX26" fmla="*/ 495115 w 584130"/>
                  <a:gd name="connsiteY26" fmla="*/ 166893 h 1277832"/>
                  <a:gd name="connsiteX27" fmla="*/ 506242 w 584130"/>
                  <a:gd name="connsiteY27" fmla="*/ 111262 h 1277832"/>
                  <a:gd name="connsiteX28" fmla="*/ 534057 w 584130"/>
                  <a:gd name="connsiteY28" fmla="*/ 66757 h 1277832"/>
                  <a:gd name="connsiteX29" fmla="*/ 561873 w 584130"/>
                  <a:gd name="connsiteY29" fmla="*/ 0 h 1277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4130" h="1277832">
                    <a:moveTo>
                      <a:pt x="561873" y="0"/>
                    </a:moveTo>
                    <a:lnTo>
                      <a:pt x="584130" y="0"/>
                    </a:lnTo>
                    <a:lnTo>
                      <a:pt x="584130" y="1277832"/>
                    </a:lnTo>
                    <a:lnTo>
                      <a:pt x="43751" y="1277832"/>
                    </a:lnTo>
                    <a:lnTo>
                      <a:pt x="55631" y="1251696"/>
                    </a:lnTo>
                    <a:lnTo>
                      <a:pt x="27816" y="1201628"/>
                    </a:lnTo>
                    <a:lnTo>
                      <a:pt x="38942" y="1145997"/>
                    </a:lnTo>
                    <a:lnTo>
                      <a:pt x="33379" y="1112619"/>
                    </a:lnTo>
                    <a:lnTo>
                      <a:pt x="16689" y="1023609"/>
                    </a:lnTo>
                    <a:lnTo>
                      <a:pt x="33379" y="934600"/>
                    </a:lnTo>
                    <a:lnTo>
                      <a:pt x="127951" y="890095"/>
                    </a:lnTo>
                    <a:lnTo>
                      <a:pt x="122388" y="812212"/>
                    </a:lnTo>
                    <a:lnTo>
                      <a:pt x="83447" y="745455"/>
                    </a:lnTo>
                    <a:lnTo>
                      <a:pt x="83447" y="706513"/>
                    </a:lnTo>
                    <a:lnTo>
                      <a:pt x="0" y="650882"/>
                    </a:lnTo>
                    <a:lnTo>
                      <a:pt x="27816" y="595251"/>
                    </a:lnTo>
                    <a:lnTo>
                      <a:pt x="38942" y="556310"/>
                    </a:lnTo>
                    <a:lnTo>
                      <a:pt x="105699" y="472863"/>
                    </a:lnTo>
                    <a:lnTo>
                      <a:pt x="197142" y="474949"/>
                    </a:lnTo>
                    <a:lnTo>
                      <a:pt x="240070" y="440921"/>
                    </a:lnTo>
                    <a:lnTo>
                      <a:pt x="205835" y="422795"/>
                    </a:lnTo>
                    <a:lnTo>
                      <a:pt x="200271" y="350475"/>
                    </a:lnTo>
                    <a:lnTo>
                      <a:pt x="228087" y="300407"/>
                    </a:lnTo>
                    <a:lnTo>
                      <a:pt x="344912" y="283718"/>
                    </a:lnTo>
                    <a:lnTo>
                      <a:pt x="378290" y="228087"/>
                    </a:lnTo>
                    <a:lnTo>
                      <a:pt x="411669" y="228087"/>
                    </a:lnTo>
                    <a:lnTo>
                      <a:pt x="495115" y="166893"/>
                    </a:lnTo>
                    <a:lnTo>
                      <a:pt x="506242" y="111262"/>
                    </a:lnTo>
                    <a:lnTo>
                      <a:pt x="534057" y="66757"/>
                    </a:lnTo>
                    <a:lnTo>
                      <a:pt x="561873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B84F129E-20A9-15E2-2707-291395253666}"/>
                  </a:ext>
                </a:extLst>
              </p:cNvPr>
              <p:cNvSpPr/>
              <p:nvPr/>
            </p:nvSpPr>
            <p:spPr>
              <a:xfrm>
                <a:off x="3618343" y="4314645"/>
                <a:ext cx="581332" cy="1307328"/>
              </a:xfrm>
              <a:custGeom>
                <a:avLst/>
                <a:gdLst>
                  <a:gd name="connsiteX0" fmla="*/ 101516 w 581332"/>
                  <a:gd name="connsiteY0" fmla="*/ 0 h 1307328"/>
                  <a:gd name="connsiteX1" fmla="*/ 129332 w 581332"/>
                  <a:gd name="connsiteY1" fmla="*/ 17386 h 1307328"/>
                  <a:gd name="connsiteX2" fmla="*/ 156011 w 581332"/>
                  <a:gd name="connsiteY2" fmla="*/ 7381 h 1307328"/>
                  <a:gd name="connsiteX3" fmla="*/ 184963 w 581332"/>
                  <a:gd name="connsiteY3" fmla="*/ 55631 h 1307328"/>
                  <a:gd name="connsiteX4" fmla="*/ 212778 w 581332"/>
                  <a:gd name="connsiteY4" fmla="*/ 62586 h 1307328"/>
                  <a:gd name="connsiteX5" fmla="*/ 212778 w 581332"/>
                  <a:gd name="connsiteY5" fmla="*/ 139078 h 1307328"/>
                  <a:gd name="connsiteX6" fmla="*/ 268409 w 581332"/>
                  <a:gd name="connsiteY6" fmla="*/ 180801 h 1307328"/>
                  <a:gd name="connsiteX7" fmla="*/ 247547 w 581332"/>
                  <a:gd name="connsiteY7" fmla="*/ 236432 h 1307328"/>
                  <a:gd name="connsiteX8" fmla="*/ 344902 w 581332"/>
                  <a:gd name="connsiteY8" fmla="*/ 389417 h 1307328"/>
                  <a:gd name="connsiteX9" fmla="*/ 442255 w 581332"/>
                  <a:gd name="connsiteY9" fmla="*/ 431140 h 1307328"/>
                  <a:gd name="connsiteX10" fmla="*/ 504839 w 581332"/>
                  <a:gd name="connsiteY10" fmla="*/ 479818 h 1307328"/>
                  <a:gd name="connsiteX11" fmla="*/ 581332 w 581332"/>
                  <a:gd name="connsiteY11" fmla="*/ 500679 h 1307328"/>
                  <a:gd name="connsiteX12" fmla="*/ 553517 w 581332"/>
                  <a:gd name="connsiteY12" fmla="*/ 570218 h 1307328"/>
                  <a:gd name="connsiteX13" fmla="*/ 581332 w 581332"/>
                  <a:gd name="connsiteY13" fmla="*/ 646711 h 1307328"/>
                  <a:gd name="connsiteX14" fmla="*/ 560470 w 581332"/>
                  <a:gd name="connsiteY14" fmla="*/ 785788 h 1307328"/>
                  <a:gd name="connsiteX15" fmla="*/ 539607 w 581332"/>
                  <a:gd name="connsiteY15" fmla="*/ 848372 h 1307328"/>
                  <a:gd name="connsiteX16" fmla="*/ 511795 w 581332"/>
                  <a:gd name="connsiteY16" fmla="*/ 931819 h 1307328"/>
                  <a:gd name="connsiteX17" fmla="*/ 421392 w 581332"/>
                  <a:gd name="connsiteY17" fmla="*/ 952681 h 1307328"/>
                  <a:gd name="connsiteX18" fmla="*/ 365762 w 581332"/>
                  <a:gd name="connsiteY18" fmla="*/ 1029173 h 1307328"/>
                  <a:gd name="connsiteX19" fmla="*/ 275362 w 581332"/>
                  <a:gd name="connsiteY19" fmla="*/ 1077849 h 1307328"/>
                  <a:gd name="connsiteX20" fmla="*/ 191916 w 581332"/>
                  <a:gd name="connsiteY20" fmla="*/ 1084804 h 1307328"/>
                  <a:gd name="connsiteX21" fmla="*/ 129332 w 581332"/>
                  <a:gd name="connsiteY21" fmla="*/ 1112619 h 1307328"/>
                  <a:gd name="connsiteX22" fmla="*/ 104445 w 581332"/>
                  <a:gd name="connsiteY22" fmla="*/ 1261946 h 1307328"/>
                  <a:gd name="connsiteX23" fmla="*/ 25023 w 581332"/>
                  <a:gd name="connsiteY23" fmla="*/ 1307328 h 1307328"/>
                  <a:gd name="connsiteX24" fmla="*/ 0 w 581332"/>
                  <a:gd name="connsiteY24" fmla="*/ 1289812 h 1307328"/>
                  <a:gd name="connsiteX25" fmla="*/ 0 w 581332"/>
                  <a:gd name="connsiteY25" fmla="*/ 1065 h 1307328"/>
                  <a:gd name="connsiteX26" fmla="*/ 52838 w 581332"/>
                  <a:gd name="connsiteY26" fmla="*/ 38247 h 1307328"/>
                  <a:gd name="connsiteX0" fmla="*/ 199419 w 679235"/>
                  <a:gd name="connsiteY0" fmla="*/ 0 h 1307328"/>
                  <a:gd name="connsiteX1" fmla="*/ 227235 w 679235"/>
                  <a:gd name="connsiteY1" fmla="*/ 17386 h 1307328"/>
                  <a:gd name="connsiteX2" fmla="*/ 253914 w 679235"/>
                  <a:gd name="connsiteY2" fmla="*/ 7381 h 1307328"/>
                  <a:gd name="connsiteX3" fmla="*/ 282866 w 679235"/>
                  <a:gd name="connsiteY3" fmla="*/ 55631 h 1307328"/>
                  <a:gd name="connsiteX4" fmla="*/ 310681 w 679235"/>
                  <a:gd name="connsiteY4" fmla="*/ 62586 h 1307328"/>
                  <a:gd name="connsiteX5" fmla="*/ 310681 w 679235"/>
                  <a:gd name="connsiteY5" fmla="*/ 139078 h 1307328"/>
                  <a:gd name="connsiteX6" fmla="*/ 366312 w 679235"/>
                  <a:gd name="connsiteY6" fmla="*/ 180801 h 1307328"/>
                  <a:gd name="connsiteX7" fmla="*/ 345450 w 679235"/>
                  <a:gd name="connsiteY7" fmla="*/ 236432 h 1307328"/>
                  <a:gd name="connsiteX8" fmla="*/ 442805 w 679235"/>
                  <a:gd name="connsiteY8" fmla="*/ 389417 h 1307328"/>
                  <a:gd name="connsiteX9" fmla="*/ 540158 w 679235"/>
                  <a:gd name="connsiteY9" fmla="*/ 431140 h 1307328"/>
                  <a:gd name="connsiteX10" fmla="*/ 602742 w 679235"/>
                  <a:gd name="connsiteY10" fmla="*/ 479818 h 1307328"/>
                  <a:gd name="connsiteX11" fmla="*/ 679235 w 679235"/>
                  <a:gd name="connsiteY11" fmla="*/ 500679 h 1307328"/>
                  <a:gd name="connsiteX12" fmla="*/ 651420 w 679235"/>
                  <a:gd name="connsiteY12" fmla="*/ 570218 h 1307328"/>
                  <a:gd name="connsiteX13" fmla="*/ 679235 w 679235"/>
                  <a:gd name="connsiteY13" fmla="*/ 646711 h 1307328"/>
                  <a:gd name="connsiteX14" fmla="*/ 658373 w 679235"/>
                  <a:gd name="connsiteY14" fmla="*/ 785788 h 1307328"/>
                  <a:gd name="connsiteX15" fmla="*/ 637510 w 679235"/>
                  <a:gd name="connsiteY15" fmla="*/ 848372 h 1307328"/>
                  <a:gd name="connsiteX16" fmla="*/ 609698 w 679235"/>
                  <a:gd name="connsiteY16" fmla="*/ 931819 h 1307328"/>
                  <a:gd name="connsiteX17" fmla="*/ 519295 w 679235"/>
                  <a:gd name="connsiteY17" fmla="*/ 952681 h 1307328"/>
                  <a:gd name="connsiteX18" fmla="*/ 463665 w 679235"/>
                  <a:gd name="connsiteY18" fmla="*/ 1029173 h 1307328"/>
                  <a:gd name="connsiteX19" fmla="*/ 373265 w 679235"/>
                  <a:gd name="connsiteY19" fmla="*/ 1077849 h 1307328"/>
                  <a:gd name="connsiteX20" fmla="*/ 289819 w 679235"/>
                  <a:gd name="connsiteY20" fmla="*/ 1084804 h 1307328"/>
                  <a:gd name="connsiteX21" fmla="*/ 227235 w 679235"/>
                  <a:gd name="connsiteY21" fmla="*/ 1112619 h 1307328"/>
                  <a:gd name="connsiteX22" fmla="*/ 202348 w 679235"/>
                  <a:gd name="connsiteY22" fmla="*/ 1261946 h 1307328"/>
                  <a:gd name="connsiteX23" fmla="*/ 122926 w 679235"/>
                  <a:gd name="connsiteY23" fmla="*/ 1307328 h 1307328"/>
                  <a:gd name="connsiteX24" fmla="*/ 97903 w 679235"/>
                  <a:gd name="connsiteY24" fmla="*/ 1289812 h 1307328"/>
                  <a:gd name="connsiteX25" fmla="*/ 0 w 679235"/>
                  <a:gd name="connsiteY25" fmla="*/ 478335 h 1307328"/>
                  <a:gd name="connsiteX26" fmla="*/ 97903 w 679235"/>
                  <a:gd name="connsiteY26" fmla="*/ 1065 h 1307328"/>
                  <a:gd name="connsiteX27" fmla="*/ 150741 w 679235"/>
                  <a:gd name="connsiteY27" fmla="*/ 38247 h 1307328"/>
                  <a:gd name="connsiteX28" fmla="*/ 199419 w 679235"/>
                  <a:gd name="connsiteY28" fmla="*/ 0 h 1307328"/>
                  <a:gd name="connsiteX0" fmla="*/ 0 w 679235"/>
                  <a:gd name="connsiteY0" fmla="*/ 478335 h 1307328"/>
                  <a:gd name="connsiteX1" fmla="*/ 97903 w 679235"/>
                  <a:gd name="connsiteY1" fmla="*/ 1065 h 1307328"/>
                  <a:gd name="connsiteX2" fmla="*/ 150741 w 679235"/>
                  <a:gd name="connsiteY2" fmla="*/ 38247 h 1307328"/>
                  <a:gd name="connsiteX3" fmla="*/ 199419 w 679235"/>
                  <a:gd name="connsiteY3" fmla="*/ 0 h 1307328"/>
                  <a:gd name="connsiteX4" fmla="*/ 227235 w 679235"/>
                  <a:gd name="connsiteY4" fmla="*/ 17386 h 1307328"/>
                  <a:gd name="connsiteX5" fmla="*/ 253914 w 679235"/>
                  <a:gd name="connsiteY5" fmla="*/ 7381 h 1307328"/>
                  <a:gd name="connsiteX6" fmla="*/ 282866 w 679235"/>
                  <a:gd name="connsiteY6" fmla="*/ 55631 h 1307328"/>
                  <a:gd name="connsiteX7" fmla="*/ 310681 w 679235"/>
                  <a:gd name="connsiteY7" fmla="*/ 62586 h 1307328"/>
                  <a:gd name="connsiteX8" fmla="*/ 310681 w 679235"/>
                  <a:gd name="connsiteY8" fmla="*/ 139078 h 1307328"/>
                  <a:gd name="connsiteX9" fmla="*/ 366312 w 679235"/>
                  <a:gd name="connsiteY9" fmla="*/ 180801 h 1307328"/>
                  <a:gd name="connsiteX10" fmla="*/ 345450 w 679235"/>
                  <a:gd name="connsiteY10" fmla="*/ 236432 h 1307328"/>
                  <a:gd name="connsiteX11" fmla="*/ 442805 w 679235"/>
                  <a:gd name="connsiteY11" fmla="*/ 389417 h 1307328"/>
                  <a:gd name="connsiteX12" fmla="*/ 540158 w 679235"/>
                  <a:gd name="connsiteY12" fmla="*/ 431140 h 1307328"/>
                  <a:gd name="connsiteX13" fmla="*/ 602742 w 679235"/>
                  <a:gd name="connsiteY13" fmla="*/ 479818 h 1307328"/>
                  <a:gd name="connsiteX14" fmla="*/ 679235 w 679235"/>
                  <a:gd name="connsiteY14" fmla="*/ 500679 h 1307328"/>
                  <a:gd name="connsiteX15" fmla="*/ 651420 w 679235"/>
                  <a:gd name="connsiteY15" fmla="*/ 570218 h 1307328"/>
                  <a:gd name="connsiteX16" fmla="*/ 679235 w 679235"/>
                  <a:gd name="connsiteY16" fmla="*/ 646711 h 1307328"/>
                  <a:gd name="connsiteX17" fmla="*/ 658373 w 679235"/>
                  <a:gd name="connsiteY17" fmla="*/ 785788 h 1307328"/>
                  <a:gd name="connsiteX18" fmla="*/ 637510 w 679235"/>
                  <a:gd name="connsiteY18" fmla="*/ 848372 h 1307328"/>
                  <a:gd name="connsiteX19" fmla="*/ 609698 w 679235"/>
                  <a:gd name="connsiteY19" fmla="*/ 931819 h 1307328"/>
                  <a:gd name="connsiteX20" fmla="*/ 519295 w 679235"/>
                  <a:gd name="connsiteY20" fmla="*/ 952681 h 1307328"/>
                  <a:gd name="connsiteX21" fmla="*/ 463665 w 679235"/>
                  <a:gd name="connsiteY21" fmla="*/ 1029173 h 1307328"/>
                  <a:gd name="connsiteX22" fmla="*/ 373265 w 679235"/>
                  <a:gd name="connsiteY22" fmla="*/ 1077849 h 1307328"/>
                  <a:gd name="connsiteX23" fmla="*/ 289819 w 679235"/>
                  <a:gd name="connsiteY23" fmla="*/ 1084804 h 1307328"/>
                  <a:gd name="connsiteX24" fmla="*/ 227235 w 679235"/>
                  <a:gd name="connsiteY24" fmla="*/ 1112619 h 1307328"/>
                  <a:gd name="connsiteX25" fmla="*/ 202348 w 679235"/>
                  <a:gd name="connsiteY25" fmla="*/ 1261946 h 1307328"/>
                  <a:gd name="connsiteX26" fmla="*/ 122926 w 679235"/>
                  <a:gd name="connsiteY26" fmla="*/ 1307328 h 1307328"/>
                  <a:gd name="connsiteX27" fmla="*/ 97903 w 679235"/>
                  <a:gd name="connsiteY27" fmla="*/ 1289812 h 1307328"/>
                  <a:gd name="connsiteX28" fmla="*/ 91440 w 679235"/>
                  <a:gd name="connsiteY28" fmla="*/ 569775 h 1307328"/>
                  <a:gd name="connsiteX0" fmla="*/ 44987 w 626319"/>
                  <a:gd name="connsiteY0" fmla="*/ 1065 h 1307328"/>
                  <a:gd name="connsiteX1" fmla="*/ 97825 w 626319"/>
                  <a:gd name="connsiteY1" fmla="*/ 38247 h 1307328"/>
                  <a:gd name="connsiteX2" fmla="*/ 146503 w 626319"/>
                  <a:gd name="connsiteY2" fmla="*/ 0 h 1307328"/>
                  <a:gd name="connsiteX3" fmla="*/ 174319 w 626319"/>
                  <a:gd name="connsiteY3" fmla="*/ 17386 h 1307328"/>
                  <a:gd name="connsiteX4" fmla="*/ 200998 w 626319"/>
                  <a:gd name="connsiteY4" fmla="*/ 7381 h 1307328"/>
                  <a:gd name="connsiteX5" fmla="*/ 229950 w 626319"/>
                  <a:gd name="connsiteY5" fmla="*/ 55631 h 1307328"/>
                  <a:gd name="connsiteX6" fmla="*/ 257765 w 626319"/>
                  <a:gd name="connsiteY6" fmla="*/ 62586 h 1307328"/>
                  <a:gd name="connsiteX7" fmla="*/ 257765 w 626319"/>
                  <a:gd name="connsiteY7" fmla="*/ 139078 h 1307328"/>
                  <a:gd name="connsiteX8" fmla="*/ 313396 w 626319"/>
                  <a:gd name="connsiteY8" fmla="*/ 180801 h 1307328"/>
                  <a:gd name="connsiteX9" fmla="*/ 292534 w 626319"/>
                  <a:gd name="connsiteY9" fmla="*/ 236432 h 1307328"/>
                  <a:gd name="connsiteX10" fmla="*/ 389889 w 626319"/>
                  <a:gd name="connsiteY10" fmla="*/ 389417 h 1307328"/>
                  <a:gd name="connsiteX11" fmla="*/ 487242 w 626319"/>
                  <a:gd name="connsiteY11" fmla="*/ 431140 h 1307328"/>
                  <a:gd name="connsiteX12" fmla="*/ 549826 w 626319"/>
                  <a:gd name="connsiteY12" fmla="*/ 479818 h 1307328"/>
                  <a:gd name="connsiteX13" fmla="*/ 626319 w 626319"/>
                  <a:gd name="connsiteY13" fmla="*/ 500679 h 1307328"/>
                  <a:gd name="connsiteX14" fmla="*/ 598504 w 626319"/>
                  <a:gd name="connsiteY14" fmla="*/ 570218 h 1307328"/>
                  <a:gd name="connsiteX15" fmla="*/ 626319 w 626319"/>
                  <a:gd name="connsiteY15" fmla="*/ 646711 h 1307328"/>
                  <a:gd name="connsiteX16" fmla="*/ 605457 w 626319"/>
                  <a:gd name="connsiteY16" fmla="*/ 785788 h 1307328"/>
                  <a:gd name="connsiteX17" fmla="*/ 584594 w 626319"/>
                  <a:gd name="connsiteY17" fmla="*/ 848372 h 1307328"/>
                  <a:gd name="connsiteX18" fmla="*/ 556782 w 626319"/>
                  <a:gd name="connsiteY18" fmla="*/ 931819 h 1307328"/>
                  <a:gd name="connsiteX19" fmla="*/ 466379 w 626319"/>
                  <a:gd name="connsiteY19" fmla="*/ 952681 h 1307328"/>
                  <a:gd name="connsiteX20" fmla="*/ 410749 w 626319"/>
                  <a:gd name="connsiteY20" fmla="*/ 1029173 h 1307328"/>
                  <a:gd name="connsiteX21" fmla="*/ 320349 w 626319"/>
                  <a:gd name="connsiteY21" fmla="*/ 1077849 h 1307328"/>
                  <a:gd name="connsiteX22" fmla="*/ 236903 w 626319"/>
                  <a:gd name="connsiteY22" fmla="*/ 1084804 h 1307328"/>
                  <a:gd name="connsiteX23" fmla="*/ 174319 w 626319"/>
                  <a:gd name="connsiteY23" fmla="*/ 1112619 h 1307328"/>
                  <a:gd name="connsiteX24" fmla="*/ 149432 w 626319"/>
                  <a:gd name="connsiteY24" fmla="*/ 1261946 h 1307328"/>
                  <a:gd name="connsiteX25" fmla="*/ 70010 w 626319"/>
                  <a:gd name="connsiteY25" fmla="*/ 1307328 h 1307328"/>
                  <a:gd name="connsiteX26" fmla="*/ 44987 w 626319"/>
                  <a:gd name="connsiteY26" fmla="*/ 1289812 h 1307328"/>
                  <a:gd name="connsiteX27" fmla="*/ 38524 w 626319"/>
                  <a:gd name="connsiteY27" fmla="*/ 569775 h 1307328"/>
                  <a:gd name="connsiteX0" fmla="*/ 0 w 581332"/>
                  <a:gd name="connsiteY0" fmla="*/ 1065 h 1307328"/>
                  <a:gd name="connsiteX1" fmla="*/ 52838 w 581332"/>
                  <a:gd name="connsiteY1" fmla="*/ 38247 h 1307328"/>
                  <a:gd name="connsiteX2" fmla="*/ 101516 w 581332"/>
                  <a:gd name="connsiteY2" fmla="*/ 0 h 1307328"/>
                  <a:gd name="connsiteX3" fmla="*/ 129332 w 581332"/>
                  <a:gd name="connsiteY3" fmla="*/ 17386 h 1307328"/>
                  <a:gd name="connsiteX4" fmla="*/ 156011 w 581332"/>
                  <a:gd name="connsiteY4" fmla="*/ 7381 h 1307328"/>
                  <a:gd name="connsiteX5" fmla="*/ 184963 w 581332"/>
                  <a:gd name="connsiteY5" fmla="*/ 55631 h 1307328"/>
                  <a:gd name="connsiteX6" fmla="*/ 212778 w 581332"/>
                  <a:gd name="connsiteY6" fmla="*/ 62586 h 1307328"/>
                  <a:gd name="connsiteX7" fmla="*/ 212778 w 581332"/>
                  <a:gd name="connsiteY7" fmla="*/ 139078 h 1307328"/>
                  <a:gd name="connsiteX8" fmla="*/ 268409 w 581332"/>
                  <a:gd name="connsiteY8" fmla="*/ 180801 h 1307328"/>
                  <a:gd name="connsiteX9" fmla="*/ 247547 w 581332"/>
                  <a:gd name="connsiteY9" fmla="*/ 236432 h 1307328"/>
                  <a:gd name="connsiteX10" fmla="*/ 344902 w 581332"/>
                  <a:gd name="connsiteY10" fmla="*/ 389417 h 1307328"/>
                  <a:gd name="connsiteX11" fmla="*/ 442255 w 581332"/>
                  <a:gd name="connsiteY11" fmla="*/ 431140 h 1307328"/>
                  <a:gd name="connsiteX12" fmla="*/ 504839 w 581332"/>
                  <a:gd name="connsiteY12" fmla="*/ 479818 h 1307328"/>
                  <a:gd name="connsiteX13" fmla="*/ 581332 w 581332"/>
                  <a:gd name="connsiteY13" fmla="*/ 500679 h 1307328"/>
                  <a:gd name="connsiteX14" fmla="*/ 553517 w 581332"/>
                  <a:gd name="connsiteY14" fmla="*/ 570218 h 1307328"/>
                  <a:gd name="connsiteX15" fmla="*/ 581332 w 581332"/>
                  <a:gd name="connsiteY15" fmla="*/ 646711 h 1307328"/>
                  <a:gd name="connsiteX16" fmla="*/ 560470 w 581332"/>
                  <a:gd name="connsiteY16" fmla="*/ 785788 h 1307328"/>
                  <a:gd name="connsiteX17" fmla="*/ 539607 w 581332"/>
                  <a:gd name="connsiteY17" fmla="*/ 848372 h 1307328"/>
                  <a:gd name="connsiteX18" fmla="*/ 511795 w 581332"/>
                  <a:gd name="connsiteY18" fmla="*/ 931819 h 1307328"/>
                  <a:gd name="connsiteX19" fmla="*/ 421392 w 581332"/>
                  <a:gd name="connsiteY19" fmla="*/ 952681 h 1307328"/>
                  <a:gd name="connsiteX20" fmla="*/ 365762 w 581332"/>
                  <a:gd name="connsiteY20" fmla="*/ 1029173 h 1307328"/>
                  <a:gd name="connsiteX21" fmla="*/ 275362 w 581332"/>
                  <a:gd name="connsiteY21" fmla="*/ 1077849 h 1307328"/>
                  <a:gd name="connsiteX22" fmla="*/ 191916 w 581332"/>
                  <a:gd name="connsiteY22" fmla="*/ 1084804 h 1307328"/>
                  <a:gd name="connsiteX23" fmla="*/ 129332 w 581332"/>
                  <a:gd name="connsiteY23" fmla="*/ 1112619 h 1307328"/>
                  <a:gd name="connsiteX24" fmla="*/ 104445 w 581332"/>
                  <a:gd name="connsiteY24" fmla="*/ 1261946 h 1307328"/>
                  <a:gd name="connsiteX25" fmla="*/ 25023 w 581332"/>
                  <a:gd name="connsiteY25" fmla="*/ 1307328 h 1307328"/>
                  <a:gd name="connsiteX26" fmla="*/ 0 w 581332"/>
                  <a:gd name="connsiteY26" fmla="*/ 1289812 h 130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81332" h="1307328">
                    <a:moveTo>
                      <a:pt x="0" y="1065"/>
                    </a:moveTo>
                    <a:lnTo>
                      <a:pt x="52838" y="38247"/>
                    </a:lnTo>
                    <a:lnTo>
                      <a:pt x="101516" y="0"/>
                    </a:lnTo>
                    <a:lnTo>
                      <a:pt x="129332" y="17386"/>
                    </a:lnTo>
                    <a:lnTo>
                      <a:pt x="156011" y="7381"/>
                    </a:lnTo>
                    <a:lnTo>
                      <a:pt x="184963" y="55631"/>
                    </a:lnTo>
                    <a:lnTo>
                      <a:pt x="212778" y="62586"/>
                    </a:lnTo>
                    <a:lnTo>
                      <a:pt x="212778" y="139078"/>
                    </a:lnTo>
                    <a:lnTo>
                      <a:pt x="268409" y="180801"/>
                    </a:lnTo>
                    <a:lnTo>
                      <a:pt x="247547" y="236432"/>
                    </a:lnTo>
                    <a:lnTo>
                      <a:pt x="344902" y="389417"/>
                    </a:lnTo>
                    <a:lnTo>
                      <a:pt x="442255" y="431140"/>
                    </a:lnTo>
                    <a:lnTo>
                      <a:pt x="504839" y="479818"/>
                    </a:lnTo>
                    <a:lnTo>
                      <a:pt x="581332" y="500679"/>
                    </a:lnTo>
                    <a:lnTo>
                      <a:pt x="553517" y="570218"/>
                    </a:lnTo>
                    <a:lnTo>
                      <a:pt x="581332" y="646711"/>
                    </a:lnTo>
                    <a:lnTo>
                      <a:pt x="560470" y="785788"/>
                    </a:lnTo>
                    <a:lnTo>
                      <a:pt x="539607" y="848372"/>
                    </a:lnTo>
                    <a:lnTo>
                      <a:pt x="511795" y="931819"/>
                    </a:lnTo>
                    <a:lnTo>
                      <a:pt x="421392" y="952681"/>
                    </a:lnTo>
                    <a:lnTo>
                      <a:pt x="365762" y="1029173"/>
                    </a:lnTo>
                    <a:lnTo>
                      <a:pt x="275362" y="1077849"/>
                    </a:lnTo>
                    <a:lnTo>
                      <a:pt x="191916" y="1084804"/>
                    </a:lnTo>
                    <a:lnTo>
                      <a:pt x="129332" y="1112619"/>
                    </a:lnTo>
                    <a:lnTo>
                      <a:pt x="104445" y="1261946"/>
                    </a:lnTo>
                    <a:lnTo>
                      <a:pt x="25023" y="1307328"/>
                    </a:lnTo>
                    <a:lnTo>
                      <a:pt x="0" y="1289812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C49E0040-160C-851F-BF0E-9196B76AB3A2}"/>
                  </a:ext>
                </a:extLst>
              </p:cNvPr>
              <p:cNvSpPr/>
              <p:nvPr/>
            </p:nvSpPr>
            <p:spPr>
              <a:xfrm>
                <a:off x="3747675" y="4199902"/>
                <a:ext cx="2215501" cy="1072054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F5C97FE3-FD11-6180-73C3-3A79514D2B2C}"/>
                  </a:ext>
                </a:extLst>
              </p:cNvPr>
              <p:cNvSpPr/>
              <p:nvPr/>
            </p:nvSpPr>
            <p:spPr>
              <a:xfrm>
                <a:off x="3722791" y="4813004"/>
                <a:ext cx="1960381" cy="1476537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66854A0E-337D-443A-B0E2-1D56E4B3D0AE}"/>
                  </a:ext>
                </a:extLst>
              </p:cNvPr>
              <p:cNvSpPr/>
              <p:nvPr/>
            </p:nvSpPr>
            <p:spPr>
              <a:xfrm>
                <a:off x="5718401" y="5163015"/>
                <a:ext cx="584130" cy="1277832"/>
              </a:xfrm>
              <a:custGeom>
                <a:avLst/>
                <a:gdLst>
                  <a:gd name="connsiteX0" fmla="*/ 561873 w 584130"/>
                  <a:gd name="connsiteY0" fmla="*/ 0 h 1277832"/>
                  <a:gd name="connsiteX1" fmla="*/ 584130 w 584130"/>
                  <a:gd name="connsiteY1" fmla="*/ 0 h 1277832"/>
                  <a:gd name="connsiteX2" fmla="*/ 584130 w 584130"/>
                  <a:gd name="connsiteY2" fmla="*/ 1277832 h 1277832"/>
                  <a:gd name="connsiteX3" fmla="*/ 43751 w 584130"/>
                  <a:gd name="connsiteY3" fmla="*/ 1277832 h 1277832"/>
                  <a:gd name="connsiteX4" fmla="*/ 55631 w 584130"/>
                  <a:gd name="connsiteY4" fmla="*/ 1251696 h 1277832"/>
                  <a:gd name="connsiteX5" fmla="*/ 27816 w 584130"/>
                  <a:gd name="connsiteY5" fmla="*/ 1201628 h 1277832"/>
                  <a:gd name="connsiteX6" fmla="*/ 38942 w 584130"/>
                  <a:gd name="connsiteY6" fmla="*/ 1145997 h 1277832"/>
                  <a:gd name="connsiteX7" fmla="*/ 33379 w 584130"/>
                  <a:gd name="connsiteY7" fmla="*/ 1112619 h 1277832"/>
                  <a:gd name="connsiteX8" fmla="*/ 16689 w 584130"/>
                  <a:gd name="connsiteY8" fmla="*/ 1023609 h 1277832"/>
                  <a:gd name="connsiteX9" fmla="*/ 33379 w 584130"/>
                  <a:gd name="connsiteY9" fmla="*/ 934600 h 1277832"/>
                  <a:gd name="connsiteX10" fmla="*/ 127951 w 584130"/>
                  <a:gd name="connsiteY10" fmla="*/ 890095 h 1277832"/>
                  <a:gd name="connsiteX11" fmla="*/ 122388 w 584130"/>
                  <a:gd name="connsiteY11" fmla="*/ 812212 h 1277832"/>
                  <a:gd name="connsiteX12" fmla="*/ 83447 w 584130"/>
                  <a:gd name="connsiteY12" fmla="*/ 745455 h 1277832"/>
                  <a:gd name="connsiteX13" fmla="*/ 83447 w 584130"/>
                  <a:gd name="connsiteY13" fmla="*/ 706513 h 1277832"/>
                  <a:gd name="connsiteX14" fmla="*/ 0 w 584130"/>
                  <a:gd name="connsiteY14" fmla="*/ 650882 h 1277832"/>
                  <a:gd name="connsiteX15" fmla="*/ 27816 w 584130"/>
                  <a:gd name="connsiteY15" fmla="*/ 595251 h 1277832"/>
                  <a:gd name="connsiteX16" fmla="*/ 38942 w 584130"/>
                  <a:gd name="connsiteY16" fmla="*/ 556310 h 1277832"/>
                  <a:gd name="connsiteX17" fmla="*/ 105699 w 584130"/>
                  <a:gd name="connsiteY17" fmla="*/ 472863 h 1277832"/>
                  <a:gd name="connsiteX18" fmla="*/ 197142 w 584130"/>
                  <a:gd name="connsiteY18" fmla="*/ 474949 h 1277832"/>
                  <a:gd name="connsiteX19" fmla="*/ 240070 w 584130"/>
                  <a:gd name="connsiteY19" fmla="*/ 440921 h 1277832"/>
                  <a:gd name="connsiteX20" fmla="*/ 205835 w 584130"/>
                  <a:gd name="connsiteY20" fmla="*/ 422795 h 1277832"/>
                  <a:gd name="connsiteX21" fmla="*/ 200271 w 584130"/>
                  <a:gd name="connsiteY21" fmla="*/ 350475 h 1277832"/>
                  <a:gd name="connsiteX22" fmla="*/ 228087 w 584130"/>
                  <a:gd name="connsiteY22" fmla="*/ 300407 h 1277832"/>
                  <a:gd name="connsiteX23" fmla="*/ 344912 w 584130"/>
                  <a:gd name="connsiteY23" fmla="*/ 283718 h 1277832"/>
                  <a:gd name="connsiteX24" fmla="*/ 378290 w 584130"/>
                  <a:gd name="connsiteY24" fmla="*/ 228087 h 1277832"/>
                  <a:gd name="connsiteX25" fmla="*/ 411669 w 584130"/>
                  <a:gd name="connsiteY25" fmla="*/ 228087 h 1277832"/>
                  <a:gd name="connsiteX26" fmla="*/ 495115 w 584130"/>
                  <a:gd name="connsiteY26" fmla="*/ 166893 h 1277832"/>
                  <a:gd name="connsiteX27" fmla="*/ 506242 w 584130"/>
                  <a:gd name="connsiteY27" fmla="*/ 111262 h 1277832"/>
                  <a:gd name="connsiteX28" fmla="*/ 534057 w 584130"/>
                  <a:gd name="connsiteY28" fmla="*/ 66757 h 1277832"/>
                  <a:gd name="connsiteX29" fmla="*/ 561873 w 584130"/>
                  <a:gd name="connsiteY29" fmla="*/ 0 h 1277832"/>
                  <a:gd name="connsiteX0" fmla="*/ 584130 w 675570"/>
                  <a:gd name="connsiteY0" fmla="*/ 1277832 h 1369272"/>
                  <a:gd name="connsiteX1" fmla="*/ 43751 w 675570"/>
                  <a:gd name="connsiteY1" fmla="*/ 1277832 h 1369272"/>
                  <a:gd name="connsiteX2" fmla="*/ 55631 w 675570"/>
                  <a:gd name="connsiteY2" fmla="*/ 1251696 h 1369272"/>
                  <a:gd name="connsiteX3" fmla="*/ 27816 w 675570"/>
                  <a:gd name="connsiteY3" fmla="*/ 1201628 h 1369272"/>
                  <a:gd name="connsiteX4" fmla="*/ 38942 w 675570"/>
                  <a:gd name="connsiteY4" fmla="*/ 1145997 h 1369272"/>
                  <a:gd name="connsiteX5" fmla="*/ 33379 w 675570"/>
                  <a:gd name="connsiteY5" fmla="*/ 1112619 h 1369272"/>
                  <a:gd name="connsiteX6" fmla="*/ 16689 w 675570"/>
                  <a:gd name="connsiteY6" fmla="*/ 1023609 h 1369272"/>
                  <a:gd name="connsiteX7" fmla="*/ 33379 w 675570"/>
                  <a:gd name="connsiteY7" fmla="*/ 934600 h 1369272"/>
                  <a:gd name="connsiteX8" fmla="*/ 127951 w 675570"/>
                  <a:gd name="connsiteY8" fmla="*/ 890095 h 1369272"/>
                  <a:gd name="connsiteX9" fmla="*/ 122388 w 675570"/>
                  <a:gd name="connsiteY9" fmla="*/ 812212 h 1369272"/>
                  <a:gd name="connsiteX10" fmla="*/ 83447 w 675570"/>
                  <a:gd name="connsiteY10" fmla="*/ 745455 h 1369272"/>
                  <a:gd name="connsiteX11" fmla="*/ 83447 w 675570"/>
                  <a:gd name="connsiteY11" fmla="*/ 706513 h 1369272"/>
                  <a:gd name="connsiteX12" fmla="*/ 0 w 675570"/>
                  <a:gd name="connsiteY12" fmla="*/ 650882 h 1369272"/>
                  <a:gd name="connsiteX13" fmla="*/ 27816 w 675570"/>
                  <a:gd name="connsiteY13" fmla="*/ 595251 h 1369272"/>
                  <a:gd name="connsiteX14" fmla="*/ 38942 w 675570"/>
                  <a:gd name="connsiteY14" fmla="*/ 556310 h 1369272"/>
                  <a:gd name="connsiteX15" fmla="*/ 105699 w 675570"/>
                  <a:gd name="connsiteY15" fmla="*/ 472863 h 1369272"/>
                  <a:gd name="connsiteX16" fmla="*/ 197142 w 675570"/>
                  <a:gd name="connsiteY16" fmla="*/ 474949 h 1369272"/>
                  <a:gd name="connsiteX17" fmla="*/ 240070 w 675570"/>
                  <a:gd name="connsiteY17" fmla="*/ 440921 h 1369272"/>
                  <a:gd name="connsiteX18" fmla="*/ 205835 w 675570"/>
                  <a:gd name="connsiteY18" fmla="*/ 422795 h 1369272"/>
                  <a:gd name="connsiteX19" fmla="*/ 200271 w 675570"/>
                  <a:gd name="connsiteY19" fmla="*/ 350475 h 1369272"/>
                  <a:gd name="connsiteX20" fmla="*/ 228087 w 675570"/>
                  <a:gd name="connsiteY20" fmla="*/ 300407 h 1369272"/>
                  <a:gd name="connsiteX21" fmla="*/ 344912 w 675570"/>
                  <a:gd name="connsiteY21" fmla="*/ 283718 h 1369272"/>
                  <a:gd name="connsiteX22" fmla="*/ 378290 w 675570"/>
                  <a:gd name="connsiteY22" fmla="*/ 228087 h 1369272"/>
                  <a:gd name="connsiteX23" fmla="*/ 411669 w 675570"/>
                  <a:gd name="connsiteY23" fmla="*/ 228087 h 1369272"/>
                  <a:gd name="connsiteX24" fmla="*/ 495115 w 675570"/>
                  <a:gd name="connsiteY24" fmla="*/ 166893 h 1369272"/>
                  <a:gd name="connsiteX25" fmla="*/ 506242 w 675570"/>
                  <a:gd name="connsiteY25" fmla="*/ 111262 h 1369272"/>
                  <a:gd name="connsiteX26" fmla="*/ 534057 w 675570"/>
                  <a:gd name="connsiteY26" fmla="*/ 66757 h 1369272"/>
                  <a:gd name="connsiteX27" fmla="*/ 561873 w 675570"/>
                  <a:gd name="connsiteY27" fmla="*/ 0 h 1369272"/>
                  <a:gd name="connsiteX28" fmla="*/ 584130 w 675570"/>
                  <a:gd name="connsiteY28" fmla="*/ 0 h 1369272"/>
                  <a:gd name="connsiteX29" fmla="*/ 675570 w 675570"/>
                  <a:gd name="connsiteY29" fmla="*/ 1369272 h 1369272"/>
                  <a:gd name="connsiteX0" fmla="*/ 43751 w 675570"/>
                  <a:gd name="connsiteY0" fmla="*/ 1277832 h 1369272"/>
                  <a:gd name="connsiteX1" fmla="*/ 55631 w 675570"/>
                  <a:gd name="connsiteY1" fmla="*/ 1251696 h 1369272"/>
                  <a:gd name="connsiteX2" fmla="*/ 27816 w 675570"/>
                  <a:gd name="connsiteY2" fmla="*/ 1201628 h 1369272"/>
                  <a:gd name="connsiteX3" fmla="*/ 38942 w 675570"/>
                  <a:gd name="connsiteY3" fmla="*/ 1145997 h 1369272"/>
                  <a:gd name="connsiteX4" fmla="*/ 33379 w 675570"/>
                  <a:gd name="connsiteY4" fmla="*/ 1112619 h 1369272"/>
                  <a:gd name="connsiteX5" fmla="*/ 16689 w 675570"/>
                  <a:gd name="connsiteY5" fmla="*/ 1023609 h 1369272"/>
                  <a:gd name="connsiteX6" fmla="*/ 33379 w 675570"/>
                  <a:gd name="connsiteY6" fmla="*/ 934600 h 1369272"/>
                  <a:gd name="connsiteX7" fmla="*/ 127951 w 675570"/>
                  <a:gd name="connsiteY7" fmla="*/ 890095 h 1369272"/>
                  <a:gd name="connsiteX8" fmla="*/ 122388 w 675570"/>
                  <a:gd name="connsiteY8" fmla="*/ 812212 h 1369272"/>
                  <a:gd name="connsiteX9" fmla="*/ 83447 w 675570"/>
                  <a:gd name="connsiteY9" fmla="*/ 745455 h 1369272"/>
                  <a:gd name="connsiteX10" fmla="*/ 83447 w 675570"/>
                  <a:gd name="connsiteY10" fmla="*/ 706513 h 1369272"/>
                  <a:gd name="connsiteX11" fmla="*/ 0 w 675570"/>
                  <a:gd name="connsiteY11" fmla="*/ 650882 h 1369272"/>
                  <a:gd name="connsiteX12" fmla="*/ 27816 w 675570"/>
                  <a:gd name="connsiteY12" fmla="*/ 595251 h 1369272"/>
                  <a:gd name="connsiteX13" fmla="*/ 38942 w 675570"/>
                  <a:gd name="connsiteY13" fmla="*/ 556310 h 1369272"/>
                  <a:gd name="connsiteX14" fmla="*/ 105699 w 675570"/>
                  <a:gd name="connsiteY14" fmla="*/ 472863 h 1369272"/>
                  <a:gd name="connsiteX15" fmla="*/ 197142 w 675570"/>
                  <a:gd name="connsiteY15" fmla="*/ 474949 h 1369272"/>
                  <a:gd name="connsiteX16" fmla="*/ 240070 w 675570"/>
                  <a:gd name="connsiteY16" fmla="*/ 440921 h 1369272"/>
                  <a:gd name="connsiteX17" fmla="*/ 205835 w 675570"/>
                  <a:gd name="connsiteY17" fmla="*/ 422795 h 1369272"/>
                  <a:gd name="connsiteX18" fmla="*/ 200271 w 675570"/>
                  <a:gd name="connsiteY18" fmla="*/ 350475 h 1369272"/>
                  <a:gd name="connsiteX19" fmla="*/ 228087 w 675570"/>
                  <a:gd name="connsiteY19" fmla="*/ 300407 h 1369272"/>
                  <a:gd name="connsiteX20" fmla="*/ 344912 w 675570"/>
                  <a:gd name="connsiteY20" fmla="*/ 283718 h 1369272"/>
                  <a:gd name="connsiteX21" fmla="*/ 378290 w 675570"/>
                  <a:gd name="connsiteY21" fmla="*/ 228087 h 1369272"/>
                  <a:gd name="connsiteX22" fmla="*/ 411669 w 675570"/>
                  <a:gd name="connsiteY22" fmla="*/ 228087 h 1369272"/>
                  <a:gd name="connsiteX23" fmla="*/ 495115 w 675570"/>
                  <a:gd name="connsiteY23" fmla="*/ 166893 h 1369272"/>
                  <a:gd name="connsiteX24" fmla="*/ 506242 w 675570"/>
                  <a:gd name="connsiteY24" fmla="*/ 111262 h 1369272"/>
                  <a:gd name="connsiteX25" fmla="*/ 534057 w 675570"/>
                  <a:gd name="connsiteY25" fmla="*/ 66757 h 1369272"/>
                  <a:gd name="connsiteX26" fmla="*/ 561873 w 675570"/>
                  <a:gd name="connsiteY26" fmla="*/ 0 h 1369272"/>
                  <a:gd name="connsiteX27" fmla="*/ 584130 w 675570"/>
                  <a:gd name="connsiteY27" fmla="*/ 0 h 1369272"/>
                  <a:gd name="connsiteX28" fmla="*/ 675570 w 675570"/>
                  <a:gd name="connsiteY28" fmla="*/ 1369272 h 1369272"/>
                  <a:gd name="connsiteX0" fmla="*/ 43751 w 584130"/>
                  <a:gd name="connsiteY0" fmla="*/ 1277832 h 1277832"/>
                  <a:gd name="connsiteX1" fmla="*/ 55631 w 584130"/>
                  <a:gd name="connsiteY1" fmla="*/ 1251696 h 1277832"/>
                  <a:gd name="connsiteX2" fmla="*/ 27816 w 584130"/>
                  <a:gd name="connsiteY2" fmla="*/ 1201628 h 1277832"/>
                  <a:gd name="connsiteX3" fmla="*/ 38942 w 584130"/>
                  <a:gd name="connsiteY3" fmla="*/ 1145997 h 1277832"/>
                  <a:gd name="connsiteX4" fmla="*/ 33379 w 584130"/>
                  <a:gd name="connsiteY4" fmla="*/ 1112619 h 1277832"/>
                  <a:gd name="connsiteX5" fmla="*/ 16689 w 584130"/>
                  <a:gd name="connsiteY5" fmla="*/ 1023609 h 1277832"/>
                  <a:gd name="connsiteX6" fmla="*/ 33379 w 584130"/>
                  <a:gd name="connsiteY6" fmla="*/ 934600 h 1277832"/>
                  <a:gd name="connsiteX7" fmla="*/ 127951 w 584130"/>
                  <a:gd name="connsiteY7" fmla="*/ 890095 h 1277832"/>
                  <a:gd name="connsiteX8" fmla="*/ 122388 w 584130"/>
                  <a:gd name="connsiteY8" fmla="*/ 812212 h 1277832"/>
                  <a:gd name="connsiteX9" fmla="*/ 83447 w 584130"/>
                  <a:gd name="connsiteY9" fmla="*/ 745455 h 1277832"/>
                  <a:gd name="connsiteX10" fmla="*/ 83447 w 584130"/>
                  <a:gd name="connsiteY10" fmla="*/ 706513 h 1277832"/>
                  <a:gd name="connsiteX11" fmla="*/ 0 w 584130"/>
                  <a:gd name="connsiteY11" fmla="*/ 650882 h 1277832"/>
                  <a:gd name="connsiteX12" fmla="*/ 27816 w 584130"/>
                  <a:gd name="connsiteY12" fmla="*/ 595251 h 1277832"/>
                  <a:gd name="connsiteX13" fmla="*/ 38942 w 584130"/>
                  <a:gd name="connsiteY13" fmla="*/ 556310 h 1277832"/>
                  <a:gd name="connsiteX14" fmla="*/ 105699 w 584130"/>
                  <a:gd name="connsiteY14" fmla="*/ 472863 h 1277832"/>
                  <a:gd name="connsiteX15" fmla="*/ 197142 w 584130"/>
                  <a:gd name="connsiteY15" fmla="*/ 474949 h 1277832"/>
                  <a:gd name="connsiteX16" fmla="*/ 240070 w 584130"/>
                  <a:gd name="connsiteY16" fmla="*/ 440921 h 1277832"/>
                  <a:gd name="connsiteX17" fmla="*/ 205835 w 584130"/>
                  <a:gd name="connsiteY17" fmla="*/ 422795 h 1277832"/>
                  <a:gd name="connsiteX18" fmla="*/ 200271 w 584130"/>
                  <a:gd name="connsiteY18" fmla="*/ 350475 h 1277832"/>
                  <a:gd name="connsiteX19" fmla="*/ 228087 w 584130"/>
                  <a:gd name="connsiteY19" fmla="*/ 300407 h 1277832"/>
                  <a:gd name="connsiteX20" fmla="*/ 344912 w 584130"/>
                  <a:gd name="connsiteY20" fmla="*/ 283718 h 1277832"/>
                  <a:gd name="connsiteX21" fmla="*/ 378290 w 584130"/>
                  <a:gd name="connsiteY21" fmla="*/ 228087 h 1277832"/>
                  <a:gd name="connsiteX22" fmla="*/ 411669 w 584130"/>
                  <a:gd name="connsiteY22" fmla="*/ 228087 h 1277832"/>
                  <a:gd name="connsiteX23" fmla="*/ 495115 w 584130"/>
                  <a:gd name="connsiteY23" fmla="*/ 166893 h 1277832"/>
                  <a:gd name="connsiteX24" fmla="*/ 506242 w 584130"/>
                  <a:gd name="connsiteY24" fmla="*/ 111262 h 1277832"/>
                  <a:gd name="connsiteX25" fmla="*/ 534057 w 584130"/>
                  <a:gd name="connsiteY25" fmla="*/ 66757 h 1277832"/>
                  <a:gd name="connsiteX26" fmla="*/ 561873 w 584130"/>
                  <a:gd name="connsiteY26" fmla="*/ 0 h 1277832"/>
                  <a:gd name="connsiteX27" fmla="*/ 584130 w 584130"/>
                  <a:gd name="connsiteY27" fmla="*/ 0 h 1277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84130" h="1277832">
                    <a:moveTo>
                      <a:pt x="43751" y="1277832"/>
                    </a:moveTo>
                    <a:lnTo>
                      <a:pt x="55631" y="1251696"/>
                    </a:lnTo>
                    <a:lnTo>
                      <a:pt x="27816" y="1201628"/>
                    </a:lnTo>
                    <a:lnTo>
                      <a:pt x="38942" y="1145997"/>
                    </a:lnTo>
                    <a:lnTo>
                      <a:pt x="33379" y="1112619"/>
                    </a:lnTo>
                    <a:lnTo>
                      <a:pt x="16689" y="1023609"/>
                    </a:lnTo>
                    <a:lnTo>
                      <a:pt x="33379" y="934600"/>
                    </a:lnTo>
                    <a:lnTo>
                      <a:pt x="127951" y="890095"/>
                    </a:lnTo>
                    <a:lnTo>
                      <a:pt x="122388" y="812212"/>
                    </a:lnTo>
                    <a:lnTo>
                      <a:pt x="83447" y="745455"/>
                    </a:lnTo>
                    <a:lnTo>
                      <a:pt x="83447" y="706513"/>
                    </a:lnTo>
                    <a:lnTo>
                      <a:pt x="0" y="650882"/>
                    </a:lnTo>
                    <a:lnTo>
                      <a:pt x="27816" y="595251"/>
                    </a:lnTo>
                    <a:lnTo>
                      <a:pt x="38942" y="556310"/>
                    </a:lnTo>
                    <a:lnTo>
                      <a:pt x="105699" y="472863"/>
                    </a:lnTo>
                    <a:lnTo>
                      <a:pt x="197142" y="474949"/>
                    </a:lnTo>
                    <a:lnTo>
                      <a:pt x="240070" y="440921"/>
                    </a:lnTo>
                    <a:lnTo>
                      <a:pt x="205835" y="422795"/>
                    </a:lnTo>
                    <a:lnTo>
                      <a:pt x="200271" y="350475"/>
                    </a:lnTo>
                    <a:lnTo>
                      <a:pt x="228087" y="300407"/>
                    </a:lnTo>
                    <a:lnTo>
                      <a:pt x="344912" y="283718"/>
                    </a:lnTo>
                    <a:lnTo>
                      <a:pt x="378290" y="228087"/>
                    </a:lnTo>
                    <a:lnTo>
                      <a:pt x="411669" y="228087"/>
                    </a:lnTo>
                    <a:lnTo>
                      <a:pt x="495115" y="166893"/>
                    </a:lnTo>
                    <a:lnTo>
                      <a:pt x="506242" y="111262"/>
                    </a:lnTo>
                    <a:lnTo>
                      <a:pt x="534057" y="66757"/>
                    </a:lnTo>
                    <a:lnTo>
                      <a:pt x="561873" y="0"/>
                    </a:lnTo>
                    <a:lnTo>
                      <a:pt x="584130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D824CD59-9C30-FE64-304E-208BF05B45A8}"/>
                </a:ext>
              </a:extLst>
            </p:cNvPr>
            <p:cNvGrpSpPr/>
            <p:nvPr/>
          </p:nvGrpSpPr>
          <p:grpSpPr>
            <a:xfrm>
              <a:off x="3709014" y="4077124"/>
              <a:ext cx="2514683" cy="1532961"/>
              <a:chOff x="1545274" y="2003779"/>
              <a:chExt cx="1006080" cy="613310"/>
            </a:xfrm>
          </p:grpSpPr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98E0FB1B-D693-E0E7-166D-84BABBADE88D}"/>
                  </a:ext>
                </a:extLst>
              </p:cNvPr>
              <p:cNvSpPr/>
              <p:nvPr/>
            </p:nvSpPr>
            <p:spPr>
              <a:xfrm>
                <a:off x="1942328" y="2003779"/>
                <a:ext cx="128267" cy="738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334" name="正方形/長方形 333">
                <a:extLst>
                  <a:ext uri="{FF2B5EF4-FFF2-40B4-BE49-F238E27FC236}">
                    <a16:creationId xmlns:a16="http://schemas.microsoft.com/office/drawing/2014/main" id="{8F3897D9-9F59-0579-B333-FEDC62E4F285}"/>
                  </a:ext>
                </a:extLst>
              </p:cNvPr>
              <p:cNvSpPr/>
              <p:nvPr/>
            </p:nvSpPr>
            <p:spPr>
              <a:xfrm>
                <a:off x="2487221" y="2113475"/>
                <a:ext cx="64133" cy="14776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335" name="正方形/長方形 334">
                <a:extLst>
                  <a:ext uri="{FF2B5EF4-FFF2-40B4-BE49-F238E27FC236}">
                    <a16:creationId xmlns:a16="http://schemas.microsoft.com/office/drawing/2014/main" id="{8851BFA9-FF43-6E39-F09A-540387740FAF}"/>
                  </a:ext>
                </a:extLst>
              </p:cNvPr>
              <p:cNvSpPr/>
              <p:nvPr/>
            </p:nvSpPr>
            <p:spPr>
              <a:xfrm>
                <a:off x="1545274" y="2347166"/>
                <a:ext cx="128267" cy="738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336" name="正方形/長方形 335">
                <a:extLst>
                  <a:ext uri="{FF2B5EF4-FFF2-40B4-BE49-F238E27FC236}">
                    <a16:creationId xmlns:a16="http://schemas.microsoft.com/office/drawing/2014/main" id="{E3A5FFA9-3163-14D4-EC7C-820790642E1A}"/>
                  </a:ext>
                </a:extLst>
              </p:cNvPr>
              <p:cNvSpPr/>
              <p:nvPr/>
            </p:nvSpPr>
            <p:spPr>
              <a:xfrm>
                <a:off x="1930370" y="2220757"/>
                <a:ext cx="210357" cy="12313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337" name="正方形/長方形 336">
                <a:extLst>
                  <a:ext uri="{FF2B5EF4-FFF2-40B4-BE49-F238E27FC236}">
                    <a16:creationId xmlns:a16="http://schemas.microsoft.com/office/drawing/2014/main" id="{754012F2-537F-150B-72FC-23951FE0FFB0}"/>
                  </a:ext>
                </a:extLst>
              </p:cNvPr>
              <p:cNvSpPr/>
              <p:nvPr/>
            </p:nvSpPr>
            <p:spPr>
              <a:xfrm rot="21068761">
                <a:off x="1846128" y="2543207"/>
                <a:ext cx="192400" cy="738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50C131C2-B4BB-01D1-6F08-0217C0D3A392}"/>
              </a:ext>
            </a:extLst>
          </p:cNvPr>
          <p:cNvGrpSpPr/>
          <p:nvPr/>
        </p:nvGrpSpPr>
        <p:grpSpPr>
          <a:xfrm>
            <a:off x="6574903" y="3745534"/>
            <a:ext cx="2684188" cy="2695313"/>
            <a:chOff x="6574903" y="3745534"/>
            <a:chExt cx="2684188" cy="2695313"/>
          </a:xfrm>
        </p:grpSpPr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1C29D20B-33B5-C4C8-4CC9-FB61C59F2C1C}"/>
                </a:ext>
              </a:extLst>
            </p:cNvPr>
            <p:cNvGrpSpPr/>
            <p:nvPr/>
          </p:nvGrpSpPr>
          <p:grpSpPr>
            <a:xfrm>
              <a:off x="6574903" y="3745534"/>
              <a:ext cx="2684188" cy="2695313"/>
              <a:chOff x="3618343" y="3745534"/>
              <a:chExt cx="2684188" cy="2695313"/>
            </a:xfrm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A6845C73-39DF-FF87-FD59-7E45399A4E41}"/>
                  </a:ext>
                </a:extLst>
              </p:cNvPr>
              <p:cNvSpPr/>
              <p:nvPr/>
            </p:nvSpPr>
            <p:spPr>
              <a:xfrm>
                <a:off x="3618343" y="3745534"/>
                <a:ext cx="2291990" cy="843795"/>
              </a:xfrm>
              <a:custGeom>
                <a:avLst/>
                <a:gdLst>
                  <a:gd name="connsiteX0" fmla="*/ 0 w 2291990"/>
                  <a:gd name="connsiteY0" fmla="*/ 0 h 843795"/>
                  <a:gd name="connsiteX1" fmla="*/ 2042951 w 2291990"/>
                  <a:gd name="connsiteY1" fmla="*/ 0 h 843795"/>
                  <a:gd name="connsiteX2" fmla="*/ 2062510 w 2291990"/>
                  <a:gd name="connsiteY2" fmla="*/ 40622 h 843795"/>
                  <a:gd name="connsiteX3" fmla="*/ 2114666 w 2291990"/>
                  <a:gd name="connsiteY3" fmla="*/ 68437 h 843795"/>
                  <a:gd name="connsiteX4" fmla="*/ 2111188 w 2291990"/>
                  <a:gd name="connsiteY4" fmla="*/ 200560 h 843795"/>
                  <a:gd name="connsiteX5" fmla="*/ 2173772 w 2291990"/>
                  <a:gd name="connsiteY5" fmla="*/ 336163 h 843795"/>
                  <a:gd name="connsiteX6" fmla="*/ 2225928 w 2291990"/>
                  <a:gd name="connsiteY6" fmla="*/ 377884 h 843795"/>
                  <a:gd name="connsiteX7" fmla="*/ 2291990 w 2291990"/>
                  <a:gd name="connsiteY7" fmla="*/ 499578 h 843795"/>
                  <a:gd name="connsiteX8" fmla="*/ 2271128 w 2291990"/>
                  <a:gd name="connsiteY8" fmla="*/ 777733 h 843795"/>
                  <a:gd name="connsiteX9" fmla="*/ 2198113 w 2291990"/>
                  <a:gd name="connsiteY9" fmla="*/ 732533 h 843795"/>
                  <a:gd name="connsiteX10" fmla="*/ 2135528 w 2291990"/>
                  <a:gd name="connsiteY10" fmla="*/ 732533 h 843795"/>
                  <a:gd name="connsiteX11" fmla="*/ 2121619 w 2291990"/>
                  <a:gd name="connsiteY11" fmla="*/ 697764 h 843795"/>
                  <a:gd name="connsiteX12" fmla="*/ 2052079 w 2291990"/>
                  <a:gd name="connsiteY12" fmla="*/ 708194 h 843795"/>
                  <a:gd name="connsiteX13" fmla="*/ 2003404 w 2291990"/>
                  <a:gd name="connsiteY13" fmla="*/ 673424 h 843795"/>
                  <a:gd name="connsiteX14" fmla="*/ 1968635 w 2291990"/>
                  <a:gd name="connsiteY14" fmla="*/ 690810 h 843795"/>
                  <a:gd name="connsiteX15" fmla="*/ 1982542 w 2291990"/>
                  <a:gd name="connsiteY15" fmla="*/ 746441 h 843795"/>
                  <a:gd name="connsiteX16" fmla="*/ 1947773 w 2291990"/>
                  <a:gd name="connsiteY16" fmla="*/ 763825 h 843795"/>
                  <a:gd name="connsiteX17" fmla="*/ 1850417 w 2291990"/>
                  <a:gd name="connsiteY17" fmla="*/ 725580 h 843795"/>
                  <a:gd name="connsiteX18" fmla="*/ 1728724 w 2291990"/>
                  <a:gd name="connsiteY18" fmla="*/ 725580 h 843795"/>
                  <a:gd name="connsiteX19" fmla="*/ 1683525 w 2291990"/>
                  <a:gd name="connsiteY19" fmla="*/ 763825 h 843795"/>
                  <a:gd name="connsiteX20" fmla="*/ 1673093 w 2291990"/>
                  <a:gd name="connsiteY20" fmla="*/ 805548 h 843795"/>
                  <a:gd name="connsiteX21" fmla="*/ 1634850 w 2291990"/>
                  <a:gd name="connsiteY21" fmla="*/ 802072 h 843795"/>
                  <a:gd name="connsiteX22" fmla="*/ 1607031 w 2291990"/>
                  <a:gd name="connsiteY22" fmla="*/ 781211 h 843795"/>
                  <a:gd name="connsiteX23" fmla="*/ 1523588 w 2291990"/>
                  <a:gd name="connsiteY23" fmla="*/ 843795 h 843795"/>
                  <a:gd name="connsiteX24" fmla="*/ 1492294 w 2291990"/>
                  <a:gd name="connsiteY24" fmla="*/ 791641 h 843795"/>
                  <a:gd name="connsiteX25" fmla="*/ 1485338 w 2291990"/>
                  <a:gd name="connsiteY25" fmla="*/ 711671 h 843795"/>
                  <a:gd name="connsiteX26" fmla="*/ 1426232 w 2291990"/>
                  <a:gd name="connsiteY26" fmla="*/ 763825 h 843795"/>
                  <a:gd name="connsiteX27" fmla="*/ 1248908 w 2291990"/>
                  <a:gd name="connsiteY27" fmla="*/ 809027 h 843795"/>
                  <a:gd name="connsiteX28" fmla="*/ 1186324 w 2291990"/>
                  <a:gd name="connsiteY28" fmla="*/ 802072 h 843795"/>
                  <a:gd name="connsiteX29" fmla="*/ 1151552 w 2291990"/>
                  <a:gd name="connsiteY29" fmla="*/ 815980 h 843795"/>
                  <a:gd name="connsiteX30" fmla="*/ 1092446 w 2291990"/>
                  <a:gd name="connsiteY30" fmla="*/ 742964 h 843795"/>
                  <a:gd name="connsiteX31" fmla="*/ 1019431 w 2291990"/>
                  <a:gd name="connsiteY31" fmla="*/ 739486 h 843795"/>
                  <a:gd name="connsiteX32" fmla="*/ 981184 w 2291990"/>
                  <a:gd name="connsiteY32" fmla="*/ 694286 h 843795"/>
                  <a:gd name="connsiteX33" fmla="*/ 977706 w 2291990"/>
                  <a:gd name="connsiteY33" fmla="*/ 666471 h 843795"/>
                  <a:gd name="connsiteX34" fmla="*/ 915122 w 2291990"/>
                  <a:gd name="connsiteY34" fmla="*/ 607363 h 843795"/>
                  <a:gd name="connsiteX35" fmla="*/ 845585 w 2291990"/>
                  <a:gd name="connsiteY35" fmla="*/ 624748 h 843795"/>
                  <a:gd name="connsiteX36" fmla="*/ 762136 w 2291990"/>
                  <a:gd name="connsiteY36" fmla="*/ 600409 h 843795"/>
                  <a:gd name="connsiteX37" fmla="*/ 703030 w 2291990"/>
                  <a:gd name="connsiteY37" fmla="*/ 603887 h 843795"/>
                  <a:gd name="connsiteX38" fmla="*/ 598721 w 2291990"/>
                  <a:gd name="connsiteY38" fmla="*/ 544778 h 843795"/>
                  <a:gd name="connsiteX39" fmla="*/ 532659 w 2291990"/>
                  <a:gd name="connsiteY39" fmla="*/ 544778 h 843795"/>
                  <a:gd name="connsiteX40" fmla="*/ 490937 w 2291990"/>
                  <a:gd name="connsiteY40" fmla="*/ 513486 h 843795"/>
                  <a:gd name="connsiteX41" fmla="*/ 438781 w 2291990"/>
                  <a:gd name="connsiteY41" fmla="*/ 534346 h 843795"/>
                  <a:gd name="connsiteX42" fmla="*/ 355337 w 2291990"/>
                  <a:gd name="connsiteY42" fmla="*/ 454378 h 843795"/>
                  <a:gd name="connsiteX43" fmla="*/ 313613 w 2291990"/>
                  <a:gd name="connsiteY43" fmla="*/ 461331 h 843795"/>
                  <a:gd name="connsiteX44" fmla="*/ 303182 w 2291990"/>
                  <a:gd name="connsiteY44" fmla="*/ 485670 h 843795"/>
                  <a:gd name="connsiteX45" fmla="*/ 223213 w 2291990"/>
                  <a:gd name="connsiteY45" fmla="*/ 485670 h 843795"/>
                  <a:gd name="connsiteX46" fmla="*/ 157151 w 2291990"/>
                  <a:gd name="connsiteY46" fmla="*/ 548256 h 843795"/>
                  <a:gd name="connsiteX47" fmla="*/ 157151 w 2291990"/>
                  <a:gd name="connsiteY47" fmla="*/ 576071 h 843795"/>
                  <a:gd name="connsiteX48" fmla="*/ 129336 w 2291990"/>
                  <a:gd name="connsiteY48" fmla="*/ 586502 h 843795"/>
                  <a:gd name="connsiteX49" fmla="*/ 101520 w 2291990"/>
                  <a:gd name="connsiteY49" fmla="*/ 569117 h 843795"/>
                  <a:gd name="connsiteX50" fmla="*/ 52842 w 2291990"/>
                  <a:gd name="connsiteY50" fmla="*/ 607363 h 843795"/>
                  <a:gd name="connsiteX51" fmla="*/ 0 w 2291990"/>
                  <a:gd name="connsiteY51" fmla="*/ 570178 h 843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291990" h="843795">
                    <a:moveTo>
                      <a:pt x="0" y="0"/>
                    </a:moveTo>
                    <a:lnTo>
                      <a:pt x="2042951" y="0"/>
                    </a:lnTo>
                    <a:lnTo>
                      <a:pt x="2062510" y="40622"/>
                    </a:lnTo>
                    <a:lnTo>
                      <a:pt x="2114666" y="68437"/>
                    </a:lnTo>
                    <a:lnTo>
                      <a:pt x="2111188" y="200560"/>
                    </a:lnTo>
                    <a:lnTo>
                      <a:pt x="2173772" y="336163"/>
                    </a:lnTo>
                    <a:lnTo>
                      <a:pt x="2225928" y="377884"/>
                    </a:lnTo>
                    <a:lnTo>
                      <a:pt x="2291990" y="499578"/>
                    </a:lnTo>
                    <a:lnTo>
                      <a:pt x="2271128" y="777733"/>
                    </a:lnTo>
                    <a:lnTo>
                      <a:pt x="2198113" y="732533"/>
                    </a:lnTo>
                    <a:lnTo>
                      <a:pt x="2135528" y="732533"/>
                    </a:lnTo>
                    <a:lnTo>
                      <a:pt x="2121619" y="697764"/>
                    </a:lnTo>
                    <a:lnTo>
                      <a:pt x="2052079" y="708194"/>
                    </a:lnTo>
                    <a:lnTo>
                      <a:pt x="2003404" y="673424"/>
                    </a:lnTo>
                    <a:lnTo>
                      <a:pt x="1968635" y="690810"/>
                    </a:lnTo>
                    <a:lnTo>
                      <a:pt x="1982542" y="746441"/>
                    </a:lnTo>
                    <a:lnTo>
                      <a:pt x="1947773" y="763825"/>
                    </a:lnTo>
                    <a:lnTo>
                      <a:pt x="1850417" y="725580"/>
                    </a:lnTo>
                    <a:lnTo>
                      <a:pt x="1728724" y="725580"/>
                    </a:lnTo>
                    <a:lnTo>
                      <a:pt x="1683525" y="763825"/>
                    </a:lnTo>
                    <a:lnTo>
                      <a:pt x="1673093" y="805548"/>
                    </a:lnTo>
                    <a:lnTo>
                      <a:pt x="1634850" y="802072"/>
                    </a:lnTo>
                    <a:lnTo>
                      <a:pt x="1607031" y="781211"/>
                    </a:lnTo>
                    <a:lnTo>
                      <a:pt x="1523588" y="843795"/>
                    </a:lnTo>
                    <a:lnTo>
                      <a:pt x="1492294" y="791641"/>
                    </a:lnTo>
                    <a:lnTo>
                      <a:pt x="1485338" y="711671"/>
                    </a:lnTo>
                    <a:lnTo>
                      <a:pt x="1426232" y="763825"/>
                    </a:lnTo>
                    <a:lnTo>
                      <a:pt x="1248908" y="809027"/>
                    </a:lnTo>
                    <a:lnTo>
                      <a:pt x="1186324" y="802072"/>
                    </a:lnTo>
                    <a:lnTo>
                      <a:pt x="1151552" y="815980"/>
                    </a:lnTo>
                    <a:lnTo>
                      <a:pt x="1092446" y="742964"/>
                    </a:lnTo>
                    <a:lnTo>
                      <a:pt x="1019431" y="739486"/>
                    </a:lnTo>
                    <a:lnTo>
                      <a:pt x="981184" y="694286"/>
                    </a:lnTo>
                    <a:lnTo>
                      <a:pt x="977706" y="666471"/>
                    </a:lnTo>
                    <a:lnTo>
                      <a:pt x="915122" y="607363"/>
                    </a:lnTo>
                    <a:lnTo>
                      <a:pt x="845585" y="624748"/>
                    </a:lnTo>
                    <a:lnTo>
                      <a:pt x="762136" y="600409"/>
                    </a:lnTo>
                    <a:lnTo>
                      <a:pt x="703030" y="603887"/>
                    </a:lnTo>
                    <a:lnTo>
                      <a:pt x="598721" y="544778"/>
                    </a:lnTo>
                    <a:lnTo>
                      <a:pt x="532659" y="544778"/>
                    </a:lnTo>
                    <a:lnTo>
                      <a:pt x="490937" y="513486"/>
                    </a:lnTo>
                    <a:lnTo>
                      <a:pt x="438781" y="534346"/>
                    </a:lnTo>
                    <a:lnTo>
                      <a:pt x="355337" y="454378"/>
                    </a:lnTo>
                    <a:lnTo>
                      <a:pt x="313613" y="461331"/>
                    </a:lnTo>
                    <a:lnTo>
                      <a:pt x="303182" y="485670"/>
                    </a:lnTo>
                    <a:lnTo>
                      <a:pt x="223213" y="485670"/>
                    </a:lnTo>
                    <a:lnTo>
                      <a:pt x="157151" y="548256"/>
                    </a:lnTo>
                    <a:lnTo>
                      <a:pt x="157151" y="576071"/>
                    </a:lnTo>
                    <a:lnTo>
                      <a:pt x="129336" y="586502"/>
                    </a:lnTo>
                    <a:lnTo>
                      <a:pt x="101520" y="569117"/>
                    </a:lnTo>
                    <a:lnTo>
                      <a:pt x="52842" y="607363"/>
                    </a:lnTo>
                    <a:lnTo>
                      <a:pt x="0" y="57017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7ED42C18-A936-CA4C-00D2-38CB28C2F386}"/>
                  </a:ext>
                </a:extLst>
              </p:cNvPr>
              <p:cNvSpPr/>
              <p:nvPr/>
            </p:nvSpPr>
            <p:spPr>
              <a:xfrm>
                <a:off x="5658510" y="3745534"/>
                <a:ext cx="644021" cy="1247321"/>
              </a:xfrm>
              <a:custGeom>
                <a:avLst/>
                <a:gdLst>
                  <a:gd name="connsiteX0" fmla="*/ 0 w 644021"/>
                  <a:gd name="connsiteY0" fmla="*/ 0 h 1247321"/>
                  <a:gd name="connsiteX1" fmla="*/ 71792 w 644021"/>
                  <a:gd name="connsiteY1" fmla="*/ 0 h 1247321"/>
                  <a:gd name="connsiteX2" fmla="*/ 73797 w 644021"/>
                  <a:gd name="connsiteY2" fmla="*/ 4456 h 1247321"/>
                  <a:gd name="connsiteX3" fmla="*/ 129428 w 644021"/>
                  <a:gd name="connsiteY3" fmla="*/ 71213 h 1247321"/>
                  <a:gd name="connsiteX4" fmla="*/ 196185 w 644021"/>
                  <a:gd name="connsiteY4" fmla="*/ 115718 h 1247321"/>
                  <a:gd name="connsiteX5" fmla="*/ 240690 w 644021"/>
                  <a:gd name="connsiteY5" fmla="*/ 238106 h 1247321"/>
                  <a:gd name="connsiteX6" fmla="*/ 324137 w 644021"/>
                  <a:gd name="connsiteY6" fmla="*/ 260358 h 1247321"/>
                  <a:gd name="connsiteX7" fmla="*/ 329700 w 644021"/>
                  <a:gd name="connsiteY7" fmla="*/ 338242 h 1247321"/>
                  <a:gd name="connsiteX8" fmla="*/ 474340 w 644021"/>
                  <a:gd name="connsiteY8" fmla="*/ 438377 h 1247321"/>
                  <a:gd name="connsiteX9" fmla="*/ 513282 w 644021"/>
                  <a:gd name="connsiteY9" fmla="*/ 421688 h 1247321"/>
                  <a:gd name="connsiteX10" fmla="*/ 641233 w 644021"/>
                  <a:gd name="connsiteY10" fmla="*/ 494008 h 1247321"/>
                  <a:gd name="connsiteX11" fmla="*/ 644021 w 644021"/>
                  <a:gd name="connsiteY11" fmla="*/ 494008 h 1247321"/>
                  <a:gd name="connsiteX12" fmla="*/ 644021 w 644021"/>
                  <a:gd name="connsiteY12" fmla="*/ 1247321 h 1247321"/>
                  <a:gd name="connsiteX13" fmla="*/ 632890 w 644021"/>
                  <a:gd name="connsiteY13" fmla="*/ 1239463 h 1247321"/>
                  <a:gd name="connsiteX14" fmla="*/ 521628 w 644021"/>
                  <a:gd name="connsiteY14" fmla="*/ 1128201 h 1247321"/>
                  <a:gd name="connsiteX15" fmla="*/ 449308 w 644021"/>
                  <a:gd name="connsiteY15" fmla="*/ 1111512 h 1247321"/>
                  <a:gd name="connsiteX16" fmla="*/ 427055 w 644021"/>
                  <a:gd name="connsiteY16" fmla="*/ 1061444 h 1247321"/>
                  <a:gd name="connsiteX17" fmla="*/ 332483 w 644021"/>
                  <a:gd name="connsiteY17" fmla="*/ 1067007 h 1247321"/>
                  <a:gd name="connsiteX18" fmla="*/ 310230 w 644021"/>
                  <a:gd name="connsiteY18" fmla="*/ 1111512 h 1247321"/>
                  <a:gd name="connsiteX19" fmla="*/ 354735 w 644021"/>
                  <a:gd name="connsiteY19" fmla="*/ 1167143 h 1247321"/>
                  <a:gd name="connsiteX20" fmla="*/ 282415 w 644021"/>
                  <a:gd name="connsiteY20" fmla="*/ 1189395 h 1247321"/>
                  <a:gd name="connsiteX21" fmla="*/ 260162 w 644021"/>
                  <a:gd name="connsiteY21" fmla="*/ 1183832 h 1247321"/>
                  <a:gd name="connsiteX22" fmla="*/ 232347 w 644021"/>
                  <a:gd name="connsiteY22" fmla="*/ 1217211 h 1247321"/>
                  <a:gd name="connsiteX23" fmla="*/ 187842 w 644021"/>
                  <a:gd name="connsiteY23" fmla="*/ 1189395 h 1247321"/>
                  <a:gd name="connsiteX24" fmla="*/ 226784 w 644021"/>
                  <a:gd name="connsiteY24" fmla="*/ 1122638 h 1247321"/>
                  <a:gd name="connsiteX25" fmla="*/ 226784 w 644021"/>
                  <a:gd name="connsiteY25" fmla="*/ 1061444 h 1247321"/>
                  <a:gd name="connsiteX26" fmla="*/ 304667 w 644021"/>
                  <a:gd name="connsiteY26" fmla="*/ 1005813 h 1247321"/>
                  <a:gd name="connsiteX27" fmla="*/ 265726 w 644021"/>
                  <a:gd name="connsiteY27" fmla="*/ 944619 h 1247321"/>
                  <a:gd name="connsiteX28" fmla="*/ 254599 w 644021"/>
                  <a:gd name="connsiteY28" fmla="*/ 866736 h 1247321"/>
                  <a:gd name="connsiteX29" fmla="*/ 221221 w 644021"/>
                  <a:gd name="connsiteY29" fmla="*/ 844483 h 1247321"/>
                  <a:gd name="connsiteX30" fmla="*/ 237910 w 644021"/>
                  <a:gd name="connsiteY30" fmla="*/ 777726 h 1247321"/>
                  <a:gd name="connsiteX31" fmla="*/ 228965 w 644021"/>
                  <a:gd name="connsiteY31" fmla="*/ 767156 h 1247321"/>
                  <a:gd name="connsiteX32" fmla="*/ 249036 w 644021"/>
                  <a:gd name="connsiteY32" fmla="*/ 499572 h 1247321"/>
                  <a:gd name="connsiteX33" fmla="*/ 182974 w 644021"/>
                  <a:gd name="connsiteY33" fmla="*/ 377878 h 1247321"/>
                  <a:gd name="connsiteX34" fmla="*/ 130818 w 644021"/>
                  <a:gd name="connsiteY34" fmla="*/ 336157 h 1247321"/>
                  <a:gd name="connsiteX35" fmla="*/ 68234 w 644021"/>
                  <a:gd name="connsiteY35" fmla="*/ 200554 h 1247321"/>
                  <a:gd name="connsiteX36" fmla="*/ 71712 w 644021"/>
                  <a:gd name="connsiteY36" fmla="*/ 68432 h 1247321"/>
                  <a:gd name="connsiteX37" fmla="*/ 19556 w 644021"/>
                  <a:gd name="connsiteY37" fmla="*/ 40616 h 1247321"/>
                  <a:gd name="connsiteX38" fmla="*/ 0 w 644021"/>
                  <a:gd name="connsiteY38" fmla="*/ 0 h 1247321"/>
                  <a:gd name="connsiteX0" fmla="*/ 0 w 1237590"/>
                  <a:gd name="connsiteY0" fmla="*/ 0 h 1247321"/>
                  <a:gd name="connsiteX1" fmla="*/ 71792 w 1237590"/>
                  <a:gd name="connsiteY1" fmla="*/ 0 h 1247321"/>
                  <a:gd name="connsiteX2" fmla="*/ 73797 w 1237590"/>
                  <a:gd name="connsiteY2" fmla="*/ 4456 h 1247321"/>
                  <a:gd name="connsiteX3" fmla="*/ 129428 w 1237590"/>
                  <a:gd name="connsiteY3" fmla="*/ 71213 h 1247321"/>
                  <a:gd name="connsiteX4" fmla="*/ 196185 w 1237590"/>
                  <a:gd name="connsiteY4" fmla="*/ 115718 h 1247321"/>
                  <a:gd name="connsiteX5" fmla="*/ 240690 w 1237590"/>
                  <a:gd name="connsiteY5" fmla="*/ 238106 h 1247321"/>
                  <a:gd name="connsiteX6" fmla="*/ 324137 w 1237590"/>
                  <a:gd name="connsiteY6" fmla="*/ 260358 h 1247321"/>
                  <a:gd name="connsiteX7" fmla="*/ 329700 w 1237590"/>
                  <a:gd name="connsiteY7" fmla="*/ 338242 h 1247321"/>
                  <a:gd name="connsiteX8" fmla="*/ 474340 w 1237590"/>
                  <a:gd name="connsiteY8" fmla="*/ 438377 h 1247321"/>
                  <a:gd name="connsiteX9" fmla="*/ 513282 w 1237590"/>
                  <a:gd name="connsiteY9" fmla="*/ 421688 h 1247321"/>
                  <a:gd name="connsiteX10" fmla="*/ 641233 w 1237590"/>
                  <a:gd name="connsiteY10" fmla="*/ 494008 h 1247321"/>
                  <a:gd name="connsiteX11" fmla="*/ 644021 w 1237590"/>
                  <a:gd name="connsiteY11" fmla="*/ 494008 h 1247321"/>
                  <a:gd name="connsiteX12" fmla="*/ 1237590 w 1237590"/>
                  <a:gd name="connsiteY12" fmla="*/ 803606 h 1247321"/>
                  <a:gd name="connsiteX13" fmla="*/ 644021 w 1237590"/>
                  <a:gd name="connsiteY13" fmla="*/ 1247321 h 1247321"/>
                  <a:gd name="connsiteX14" fmla="*/ 632890 w 1237590"/>
                  <a:gd name="connsiteY14" fmla="*/ 1239463 h 1247321"/>
                  <a:gd name="connsiteX15" fmla="*/ 521628 w 1237590"/>
                  <a:gd name="connsiteY15" fmla="*/ 1128201 h 1247321"/>
                  <a:gd name="connsiteX16" fmla="*/ 449308 w 1237590"/>
                  <a:gd name="connsiteY16" fmla="*/ 1111512 h 1247321"/>
                  <a:gd name="connsiteX17" fmla="*/ 427055 w 1237590"/>
                  <a:gd name="connsiteY17" fmla="*/ 1061444 h 1247321"/>
                  <a:gd name="connsiteX18" fmla="*/ 332483 w 1237590"/>
                  <a:gd name="connsiteY18" fmla="*/ 1067007 h 1247321"/>
                  <a:gd name="connsiteX19" fmla="*/ 310230 w 1237590"/>
                  <a:gd name="connsiteY19" fmla="*/ 1111512 h 1247321"/>
                  <a:gd name="connsiteX20" fmla="*/ 354735 w 1237590"/>
                  <a:gd name="connsiteY20" fmla="*/ 1167143 h 1247321"/>
                  <a:gd name="connsiteX21" fmla="*/ 282415 w 1237590"/>
                  <a:gd name="connsiteY21" fmla="*/ 1189395 h 1247321"/>
                  <a:gd name="connsiteX22" fmla="*/ 260162 w 1237590"/>
                  <a:gd name="connsiteY22" fmla="*/ 1183832 h 1247321"/>
                  <a:gd name="connsiteX23" fmla="*/ 232347 w 1237590"/>
                  <a:gd name="connsiteY23" fmla="*/ 1217211 h 1247321"/>
                  <a:gd name="connsiteX24" fmla="*/ 187842 w 1237590"/>
                  <a:gd name="connsiteY24" fmla="*/ 1189395 h 1247321"/>
                  <a:gd name="connsiteX25" fmla="*/ 226784 w 1237590"/>
                  <a:gd name="connsiteY25" fmla="*/ 1122638 h 1247321"/>
                  <a:gd name="connsiteX26" fmla="*/ 226784 w 1237590"/>
                  <a:gd name="connsiteY26" fmla="*/ 1061444 h 1247321"/>
                  <a:gd name="connsiteX27" fmla="*/ 304667 w 1237590"/>
                  <a:gd name="connsiteY27" fmla="*/ 1005813 h 1247321"/>
                  <a:gd name="connsiteX28" fmla="*/ 265726 w 1237590"/>
                  <a:gd name="connsiteY28" fmla="*/ 944619 h 1247321"/>
                  <a:gd name="connsiteX29" fmla="*/ 254599 w 1237590"/>
                  <a:gd name="connsiteY29" fmla="*/ 866736 h 1247321"/>
                  <a:gd name="connsiteX30" fmla="*/ 221221 w 1237590"/>
                  <a:gd name="connsiteY30" fmla="*/ 844483 h 1247321"/>
                  <a:gd name="connsiteX31" fmla="*/ 237910 w 1237590"/>
                  <a:gd name="connsiteY31" fmla="*/ 777726 h 1247321"/>
                  <a:gd name="connsiteX32" fmla="*/ 228965 w 1237590"/>
                  <a:gd name="connsiteY32" fmla="*/ 767156 h 1247321"/>
                  <a:gd name="connsiteX33" fmla="*/ 249036 w 1237590"/>
                  <a:gd name="connsiteY33" fmla="*/ 499572 h 1247321"/>
                  <a:gd name="connsiteX34" fmla="*/ 182974 w 1237590"/>
                  <a:gd name="connsiteY34" fmla="*/ 377878 h 1247321"/>
                  <a:gd name="connsiteX35" fmla="*/ 130818 w 1237590"/>
                  <a:gd name="connsiteY35" fmla="*/ 336157 h 1247321"/>
                  <a:gd name="connsiteX36" fmla="*/ 68234 w 1237590"/>
                  <a:gd name="connsiteY36" fmla="*/ 200554 h 1247321"/>
                  <a:gd name="connsiteX37" fmla="*/ 71712 w 1237590"/>
                  <a:gd name="connsiteY37" fmla="*/ 68432 h 1247321"/>
                  <a:gd name="connsiteX38" fmla="*/ 19556 w 1237590"/>
                  <a:gd name="connsiteY38" fmla="*/ 40616 h 1247321"/>
                  <a:gd name="connsiteX39" fmla="*/ 0 w 1237590"/>
                  <a:gd name="connsiteY39" fmla="*/ 0 h 1247321"/>
                  <a:gd name="connsiteX0" fmla="*/ 1237590 w 1329030"/>
                  <a:gd name="connsiteY0" fmla="*/ 803606 h 1247321"/>
                  <a:gd name="connsiteX1" fmla="*/ 644021 w 1329030"/>
                  <a:gd name="connsiteY1" fmla="*/ 1247321 h 1247321"/>
                  <a:gd name="connsiteX2" fmla="*/ 632890 w 1329030"/>
                  <a:gd name="connsiteY2" fmla="*/ 1239463 h 1247321"/>
                  <a:gd name="connsiteX3" fmla="*/ 521628 w 1329030"/>
                  <a:gd name="connsiteY3" fmla="*/ 1128201 h 1247321"/>
                  <a:gd name="connsiteX4" fmla="*/ 449308 w 1329030"/>
                  <a:gd name="connsiteY4" fmla="*/ 1111512 h 1247321"/>
                  <a:gd name="connsiteX5" fmla="*/ 427055 w 1329030"/>
                  <a:gd name="connsiteY5" fmla="*/ 1061444 h 1247321"/>
                  <a:gd name="connsiteX6" fmla="*/ 332483 w 1329030"/>
                  <a:gd name="connsiteY6" fmla="*/ 1067007 h 1247321"/>
                  <a:gd name="connsiteX7" fmla="*/ 310230 w 1329030"/>
                  <a:gd name="connsiteY7" fmla="*/ 1111512 h 1247321"/>
                  <a:gd name="connsiteX8" fmla="*/ 354735 w 1329030"/>
                  <a:gd name="connsiteY8" fmla="*/ 1167143 h 1247321"/>
                  <a:gd name="connsiteX9" fmla="*/ 282415 w 1329030"/>
                  <a:gd name="connsiteY9" fmla="*/ 1189395 h 1247321"/>
                  <a:gd name="connsiteX10" fmla="*/ 260162 w 1329030"/>
                  <a:gd name="connsiteY10" fmla="*/ 1183832 h 1247321"/>
                  <a:gd name="connsiteX11" fmla="*/ 232347 w 1329030"/>
                  <a:gd name="connsiteY11" fmla="*/ 1217211 h 1247321"/>
                  <a:gd name="connsiteX12" fmla="*/ 187842 w 1329030"/>
                  <a:gd name="connsiteY12" fmla="*/ 1189395 h 1247321"/>
                  <a:gd name="connsiteX13" fmla="*/ 226784 w 1329030"/>
                  <a:gd name="connsiteY13" fmla="*/ 1122638 h 1247321"/>
                  <a:gd name="connsiteX14" fmla="*/ 226784 w 1329030"/>
                  <a:gd name="connsiteY14" fmla="*/ 1061444 h 1247321"/>
                  <a:gd name="connsiteX15" fmla="*/ 304667 w 1329030"/>
                  <a:gd name="connsiteY15" fmla="*/ 1005813 h 1247321"/>
                  <a:gd name="connsiteX16" fmla="*/ 265726 w 1329030"/>
                  <a:gd name="connsiteY16" fmla="*/ 944619 h 1247321"/>
                  <a:gd name="connsiteX17" fmla="*/ 254599 w 1329030"/>
                  <a:gd name="connsiteY17" fmla="*/ 866736 h 1247321"/>
                  <a:gd name="connsiteX18" fmla="*/ 221221 w 1329030"/>
                  <a:gd name="connsiteY18" fmla="*/ 844483 h 1247321"/>
                  <a:gd name="connsiteX19" fmla="*/ 237910 w 1329030"/>
                  <a:gd name="connsiteY19" fmla="*/ 777726 h 1247321"/>
                  <a:gd name="connsiteX20" fmla="*/ 228965 w 1329030"/>
                  <a:gd name="connsiteY20" fmla="*/ 767156 h 1247321"/>
                  <a:gd name="connsiteX21" fmla="*/ 249036 w 1329030"/>
                  <a:gd name="connsiteY21" fmla="*/ 499572 h 1247321"/>
                  <a:gd name="connsiteX22" fmla="*/ 182974 w 1329030"/>
                  <a:gd name="connsiteY22" fmla="*/ 377878 h 1247321"/>
                  <a:gd name="connsiteX23" fmla="*/ 130818 w 1329030"/>
                  <a:gd name="connsiteY23" fmla="*/ 336157 h 1247321"/>
                  <a:gd name="connsiteX24" fmla="*/ 68234 w 1329030"/>
                  <a:gd name="connsiteY24" fmla="*/ 200554 h 1247321"/>
                  <a:gd name="connsiteX25" fmla="*/ 71712 w 1329030"/>
                  <a:gd name="connsiteY25" fmla="*/ 68432 h 1247321"/>
                  <a:gd name="connsiteX26" fmla="*/ 19556 w 1329030"/>
                  <a:gd name="connsiteY26" fmla="*/ 40616 h 1247321"/>
                  <a:gd name="connsiteX27" fmla="*/ 0 w 1329030"/>
                  <a:gd name="connsiteY27" fmla="*/ 0 h 1247321"/>
                  <a:gd name="connsiteX28" fmla="*/ 71792 w 1329030"/>
                  <a:gd name="connsiteY28" fmla="*/ 0 h 1247321"/>
                  <a:gd name="connsiteX29" fmla="*/ 73797 w 1329030"/>
                  <a:gd name="connsiteY29" fmla="*/ 4456 h 1247321"/>
                  <a:gd name="connsiteX30" fmla="*/ 129428 w 1329030"/>
                  <a:gd name="connsiteY30" fmla="*/ 71213 h 1247321"/>
                  <a:gd name="connsiteX31" fmla="*/ 196185 w 1329030"/>
                  <a:gd name="connsiteY31" fmla="*/ 115718 h 1247321"/>
                  <a:gd name="connsiteX32" fmla="*/ 240690 w 1329030"/>
                  <a:gd name="connsiteY32" fmla="*/ 238106 h 1247321"/>
                  <a:gd name="connsiteX33" fmla="*/ 324137 w 1329030"/>
                  <a:gd name="connsiteY33" fmla="*/ 260358 h 1247321"/>
                  <a:gd name="connsiteX34" fmla="*/ 329700 w 1329030"/>
                  <a:gd name="connsiteY34" fmla="*/ 338242 h 1247321"/>
                  <a:gd name="connsiteX35" fmla="*/ 474340 w 1329030"/>
                  <a:gd name="connsiteY35" fmla="*/ 438377 h 1247321"/>
                  <a:gd name="connsiteX36" fmla="*/ 513282 w 1329030"/>
                  <a:gd name="connsiteY36" fmla="*/ 421688 h 1247321"/>
                  <a:gd name="connsiteX37" fmla="*/ 641233 w 1329030"/>
                  <a:gd name="connsiteY37" fmla="*/ 494008 h 1247321"/>
                  <a:gd name="connsiteX38" fmla="*/ 644021 w 1329030"/>
                  <a:gd name="connsiteY38" fmla="*/ 494008 h 1247321"/>
                  <a:gd name="connsiteX39" fmla="*/ 1329030 w 1329030"/>
                  <a:gd name="connsiteY39" fmla="*/ 895046 h 1247321"/>
                  <a:gd name="connsiteX0" fmla="*/ 644021 w 1329030"/>
                  <a:gd name="connsiteY0" fmla="*/ 1247321 h 1247321"/>
                  <a:gd name="connsiteX1" fmla="*/ 632890 w 1329030"/>
                  <a:gd name="connsiteY1" fmla="*/ 1239463 h 1247321"/>
                  <a:gd name="connsiteX2" fmla="*/ 521628 w 1329030"/>
                  <a:gd name="connsiteY2" fmla="*/ 1128201 h 1247321"/>
                  <a:gd name="connsiteX3" fmla="*/ 449308 w 1329030"/>
                  <a:gd name="connsiteY3" fmla="*/ 1111512 h 1247321"/>
                  <a:gd name="connsiteX4" fmla="*/ 427055 w 1329030"/>
                  <a:gd name="connsiteY4" fmla="*/ 1061444 h 1247321"/>
                  <a:gd name="connsiteX5" fmla="*/ 332483 w 1329030"/>
                  <a:gd name="connsiteY5" fmla="*/ 1067007 h 1247321"/>
                  <a:gd name="connsiteX6" fmla="*/ 310230 w 1329030"/>
                  <a:gd name="connsiteY6" fmla="*/ 1111512 h 1247321"/>
                  <a:gd name="connsiteX7" fmla="*/ 354735 w 1329030"/>
                  <a:gd name="connsiteY7" fmla="*/ 1167143 h 1247321"/>
                  <a:gd name="connsiteX8" fmla="*/ 282415 w 1329030"/>
                  <a:gd name="connsiteY8" fmla="*/ 1189395 h 1247321"/>
                  <a:gd name="connsiteX9" fmla="*/ 260162 w 1329030"/>
                  <a:gd name="connsiteY9" fmla="*/ 1183832 h 1247321"/>
                  <a:gd name="connsiteX10" fmla="*/ 232347 w 1329030"/>
                  <a:gd name="connsiteY10" fmla="*/ 1217211 h 1247321"/>
                  <a:gd name="connsiteX11" fmla="*/ 187842 w 1329030"/>
                  <a:gd name="connsiteY11" fmla="*/ 1189395 h 1247321"/>
                  <a:gd name="connsiteX12" fmla="*/ 226784 w 1329030"/>
                  <a:gd name="connsiteY12" fmla="*/ 1122638 h 1247321"/>
                  <a:gd name="connsiteX13" fmla="*/ 226784 w 1329030"/>
                  <a:gd name="connsiteY13" fmla="*/ 1061444 h 1247321"/>
                  <a:gd name="connsiteX14" fmla="*/ 304667 w 1329030"/>
                  <a:gd name="connsiteY14" fmla="*/ 1005813 h 1247321"/>
                  <a:gd name="connsiteX15" fmla="*/ 265726 w 1329030"/>
                  <a:gd name="connsiteY15" fmla="*/ 944619 h 1247321"/>
                  <a:gd name="connsiteX16" fmla="*/ 254599 w 1329030"/>
                  <a:gd name="connsiteY16" fmla="*/ 866736 h 1247321"/>
                  <a:gd name="connsiteX17" fmla="*/ 221221 w 1329030"/>
                  <a:gd name="connsiteY17" fmla="*/ 844483 h 1247321"/>
                  <a:gd name="connsiteX18" fmla="*/ 237910 w 1329030"/>
                  <a:gd name="connsiteY18" fmla="*/ 777726 h 1247321"/>
                  <a:gd name="connsiteX19" fmla="*/ 228965 w 1329030"/>
                  <a:gd name="connsiteY19" fmla="*/ 767156 h 1247321"/>
                  <a:gd name="connsiteX20" fmla="*/ 249036 w 1329030"/>
                  <a:gd name="connsiteY20" fmla="*/ 499572 h 1247321"/>
                  <a:gd name="connsiteX21" fmla="*/ 182974 w 1329030"/>
                  <a:gd name="connsiteY21" fmla="*/ 377878 h 1247321"/>
                  <a:gd name="connsiteX22" fmla="*/ 130818 w 1329030"/>
                  <a:gd name="connsiteY22" fmla="*/ 336157 h 1247321"/>
                  <a:gd name="connsiteX23" fmla="*/ 68234 w 1329030"/>
                  <a:gd name="connsiteY23" fmla="*/ 200554 h 1247321"/>
                  <a:gd name="connsiteX24" fmla="*/ 71712 w 1329030"/>
                  <a:gd name="connsiteY24" fmla="*/ 68432 h 1247321"/>
                  <a:gd name="connsiteX25" fmla="*/ 19556 w 1329030"/>
                  <a:gd name="connsiteY25" fmla="*/ 40616 h 1247321"/>
                  <a:gd name="connsiteX26" fmla="*/ 0 w 1329030"/>
                  <a:gd name="connsiteY26" fmla="*/ 0 h 1247321"/>
                  <a:gd name="connsiteX27" fmla="*/ 71792 w 1329030"/>
                  <a:gd name="connsiteY27" fmla="*/ 0 h 1247321"/>
                  <a:gd name="connsiteX28" fmla="*/ 73797 w 1329030"/>
                  <a:gd name="connsiteY28" fmla="*/ 4456 h 1247321"/>
                  <a:gd name="connsiteX29" fmla="*/ 129428 w 1329030"/>
                  <a:gd name="connsiteY29" fmla="*/ 71213 h 1247321"/>
                  <a:gd name="connsiteX30" fmla="*/ 196185 w 1329030"/>
                  <a:gd name="connsiteY30" fmla="*/ 115718 h 1247321"/>
                  <a:gd name="connsiteX31" fmla="*/ 240690 w 1329030"/>
                  <a:gd name="connsiteY31" fmla="*/ 238106 h 1247321"/>
                  <a:gd name="connsiteX32" fmla="*/ 324137 w 1329030"/>
                  <a:gd name="connsiteY32" fmla="*/ 260358 h 1247321"/>
                  <a:gd name="connsiteX33" fmla="*/ 329700 w 1329030"/>
                  <a:gd name="connsiteY33" fmla="*/ 338242 h 1247321"/>
                  <a:gd name="connsiteX34" fmla="*/ 474340 w 1329030"/>
                  <a:gd name="connsiteY34" fmla="*/ 438377 h 1247321"/>
                  <a:gd name="connsiteX35" fmla="*/ 513282 w 1329030"/>
                  <a:gd name="connsiteY35" fmla="*/ 421688 h 1247321"/>
                  <a:gd name="connsiteX36" fmla="*/ 641233 w 1329030"/>
                  <a:gd name="connsiteY36" fmla="*/ 494008 h 1247321"/>
                  <a:gd name="connsiteX37" fmla="*/ 644021 w 1329030"/>
                  <a:gd name="connsiteY37" fmla="*/ 494008 h 1247321"/>
                  <a:gd name="connsiteX38" fmla="*/ 1329030 w 1329030"/>
                  <a:gd name="connsiteY38" fmla="*/ 895046 h 1247321"/>
                  <a:gd name="connsiteX0" fmla="*/ 644021 w 644021"/>
                  <a:gd name="connsiteY0" fmla="*/ 1247321 h 1247321"/>
                  <a:gd name="connsiteX1" fmla="*/ 632890 w 644021"/>
                  <a:gd name="connsiteY1" fmla="*/ 1239463 h 1247321"/>
                  <a:gd name="connsiteX2" fmla="*/ 521628 w 644021"/>
                  <a:gd name="connsiteY2" fmla="*/ 1128201 h 1247321"/>
                  <a:gd name="connsiteX3" fmla="*/ 449308 w 644021"/>
                  <a:gd name="connsiteY3" fmla="*/ 1111512 h 1247321"/>
                  <a:gd name="connsiteX4" fmla="*/ 427055 w 644021"/>
                  <a:gd name="connsiteY4" fmla="*/ 1061444 h 1247321"/>
                  <a:gd name="connsiteX5" fmla="*/ 332483 w 644021"/>
                  <a:gd name="connsiteY5" fmla="*/ 1067007 h 1247321"/>
                  <a:gd name="connsiteX6" fmla="*/ 310230 w 644021"/>
                  <a:gd name="connsiteY6" fmla="*/ 1111512 h 1247321"/>
                  <a:gd name="connsiteX7" fmla="*/ 354735 w 644021"/>
                  <a:gd name="connsiteY7" fmla="*/ 1167143 h 1247321"/>
                  <a:gd name="connsiteX8" fmla="*/ 282415 w 644021"/>
                  <a:gd name="connsiteY8" fmla="*/ 1189395 h 1247321"/>
                  <a:gd name="connsiteX9" fmla="*/ 260162 w 644021"/>
                  <a:gd name="connsiteY9" fmla="*/ 1183832 h 1247321"/>
                  <a:gd name="connsiteX10" fmla="*/ 232347 w 644021"/>
                  <a:gd name="connsiteY10" fmla="*/ 1217211 h 1247321"/>
                  <a:gd name="connsiteX11" fmla="*/ 187842 w 644021"/>
                  <a:gd name="connsiteY11" fmla="*/ 1189395 h 1247321"/>
                  <a:gd name="connsiteX12" fmla="*/ 226784 w 644021"/>
                  <a:gd name="connsiteY12" fmla="*/ 1122638 h 1247321"/>
                  <a:gd name="connsiteX13" fmla="*/ 226784 w 644021"/>
                  <a:gd name="connsiteY13" fmla="*/ 1061444 h 1247321"/>
                  <a:gd name="connsiteX14" fmla="*/ 304667 w 644021"/>
                  <a:gd name="connsiteY14" fmla="*/ 1005813 h 1247321"/>
                  <a:gd name="connsiteX15" fmla="*/ 265726 w 644021"/>
                  <a:gd name="connsiteY15" fmla="*/ 944619 h 1247321"/>
                  <a:gd name="connsiteX16" fmla="*/ 254599 w 644021"/>
                  <a:gd name="connsiteY16" fmla="*/ 866736 h 1247321"/>
                  <a:gd name="connsiteX17" fmla="*/ 221221 w 644021"/>
                  <a:gd name="connsiteY17" fmla="*/ 844483 h 1247321"/>
                  <a:gd name="connsiteX18" fmla="*/ 237910 w 644021"/>
                  <a:gd name="connsiteY18" fmla="*/ 777726 h 1247321"/>
                  <a:gd name="connsiteX19" fmla="*/ 228965 w 644021"/>
                  <a:gd name="connsiteY19" fmla="*/ 767156 h 1247321"/>
                  <a:gd name="connsiteX20" fmla="*/ 249036 w 644021"/>
                  <a:gd name="connsiteY20" fmla="*/ 499572 h 1247321"/>
                  <a:gd name="connsiteX21" fmla="*/ 182974 w 644021"/>
                  <a:gd name="connsiteY21" fmla="*/ 377878 h 1247321"/>
                  <a:gd name="connsiteX22" fmla="*/ 130818 w 644021"/>
                  <a:gd name="connsiteY22" fmla="*/ 336157 h 1247321"/>
                  <a:gd name="connsiteX23" fmla="*/ 68234 w 644021"/>
                  <a:gd name="connsiteY23" fmla="*/ 200554 h 1247321"/>
                  <a:gd name="connsiteX24" fmla="*/ 71712 w 644021"/>
                  <a:gd name="connsiteY24" fmla="*/ 68432 h 1247321"/>
                  <a:gd name="connsiteX25" fmla="*/ 19556 w 644021"/>
                  <a:gd name="connsiteY25" fmla="*/ 40616 h 1247321"/>
                  <a:gd name="connsiteX26" fmla="*/ 0 w 644021"/>
                  <a:gd name="connsiteY26" fmla="*/ 0 h 1247321"/>
                  <a:gd name="connsiteX27" fmla="*/ 71792 w 644021"/>
                  <a:gd name="connsiteY27" fmla="*/ 0 h 1247321"/>
                  <a:gd name="connsiteX28" fmla="*/ 73797 w 644021"/>
                  <a:gd name="connsiteY28" fmla="*/ 4456 h 1247321"/>
                  <a:gd name="connsiteX29" fmla="*/ 129428 w 644021"/>
                  <a:gd name="connsiteY29" fmla="*/ 71213 h 1247321"/>
                  <a:gd name="connsiteX30" fmla="*/ 196185 w 644021"/>
                  <a:gd name="connsiteY30" fmla="*/ 115718 h 1247321"/>
                  <a:gd name="connsiteX31" fmla="*/ 240690 w 644021"/>
                  <a:gd name="connsiteY31" fmla="*/ 238106 h 1247321"/>
                  <a:gd name="connsiteX32" fmla="*/ 324137 w 644021"/>
                  <a:gd name="connsiteY32" fmla="*/ 260358 h 1247321"/>
                  <a:gd name="connsiteX33" fmla="*/ 329700 w 644021"/>
                  <a:gd name="connsiteY33" fmla="*/ 338242 h 1247321"/>
                  <a:gd name="connsiteX34" fmla="*/ 474340 w 644021"/>
                  <a:gd name="connsiteY34" fmla="*/ 438377 h 1247321"/>
                  <a:gd name="connsiteX35" fmla="*/ 513282 w 644021"/>
                  <a:gd name="connsiteY35" fmla="*/ 421688 h 1247321"/>
                  <a:gd name="connsiteX36" fmla="*/ 641233 w 644021"/>
                  <a:gd name="connsiteY36" fmla="*/ 494008 h 1247321"/>
                  <a:gd name="connsiteX37" fmla="*/ 644021 w 644021"/>
                  <a:gd name="connsiteY37" fmla="*/ 494008 h 124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44021" h="1247321">
                    <a:moveTo>
                      <a:pt x="644021" y="1247321"/>
                    </a:moveTo>
                    <a:lnTo>
                      <a:pt x="632890" y="1239463"/>
                    </a:lnTo>
                    <a:lnTo>
                      <a:pt x="521628" y="1128201"/>
                    </a:lnTo>
                    <a:lnTo>
                      <a:pt x="449308" y="1111512"/>
                    </a:lnTo>
                    <a:lnTo>
                      <a:pt x="427055" y="1061444"/>
                    </a:lnTo>
                    <a:lnTo>
                      <a:pt x="332483" y="1067007"/>
                    </a:lnTo>
                    <a:lnTo>
                      <a:pt x="310230" y="1111512"/>
                    </a:lnTo>
                    <a:lnTo>
                      <a:pt x="354735" y="1167143"/>
                    </a:lnTo>
                    <a:lnTo>
                      <a:pt x="282415" y="1189395"/>
                    </a:lnTo>
                    <a:lnTo>
                      <a:pt x="260162" y="1183832"/>
                    </a:lnTo>
                    <a:lnTo>
                      <a:pt x="232347" y="1217211"/>
                    </a:lnTo>
                    <a:lnTo>
                      <a:pt x="187842" y="1189395"/>
                    </a:lnTo>
                    <a:lnTo>
                      <a:pt x="226784" y="1122638"/>
                    </a:lnTo>
                    <a:lnTo>
                      <a:pt x="226784" y="1061444"/>
                    </a:lnTo>
                    <a:lnTo>
                      <a:pt x="304667" y="1005813"/>
                    </a:lnTo>
                    <a:lnTo>
                      <a:pt x="265726" y="944619"/>
                    </a:lnTo>
                    <a:lnTo>
                      <a:pt x="254599" y="866736"/>
                    </a:lnTo>
                    <a:lnTo>
                      <a:pt x="221221" y="844483"/>
                    </a:lnTo>
                    <a:lnTo>
                      <a:pt x="237910" y="777726"/>
                    </a:lnTo>
                    <a:lnTo>
                      <a:pt x="228965" y="767156"/>
                    </a:lnTo>
                    <a:lnTo>
                      <a:pt x="249036" y="499572"/>
                    </a:lnTo>
                    <a:lnTo>
                      <a:pt x="182974" y="377878"/>
                    </a:lnTo>
                    <a:lnTo>
                      <a:pt x="130818" y="336157"/>
                    </a:lnTo>
                    <a:lnTo>
                      <a:pt x="68234" y="200554"/>
                    </a:lnTo>
                    <a:cubicBezTo>
                      <a:pt x="69393" y="156513"/>
                      <a:pt x="70553" y="112473"/>
                      <a:pt x="71712" y="68432"/>
                    </a:cubicBezTo>
                    <a:lnTo>
                      <a:pt x="19556" y="40616"/>
                    </a:lnTo>
                    <a:lnTo>
                      <a:pt x="0" y="0"/>
                    </a:lnTo>
                    <a:lnTo>
                      <a:pt x="71792" y="0"/>
                    </a:lnTo>
                    <a:lnTo>
                      <a:pt x="73797" y="4456"/>
                    </a:lnTo>
                    <a:lnTo>
                      <a:pt x="129428" y="71213"/>
                    </a:lnTo>
                    <a:lnTo>
                      <a:pt x="196185" y="115718"/>
                    </a:lnTo>
                    <a:lnTo>
                      <a:pt x="240690" y="238106"/>
                    </a:lnTo>
                    <a:lnTo>
                      <a:pt x="324137" y="260358"/>
                    </a:lnTo>
                    <a:lnTo>
                      <a:pt x="329700" y="338242"/>
                    </a:lnTo>
                    <a:lnTo>
                      <a:pt x="474340" y="438377"/>
                    </a:lnTo>
                    <a:lnTo>
                      <a:pt x="513282" y="421688"/>
                    </a:lnTo>
                    <a:lnTo>
                      <a:pt x="641233" y="494008"/>
                    </a:lnTo>
                    <a:lnTo>
                      <a:pt x="644021" y="494008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F8EBF1A7-762F-3490-A955-59EF1FA59F58}"/>
                  </a:ext>
                </a:extLst>
              </p:cNvPr>
              <p:cNvSpPr/>
              <p:nvPr/>
            </p:nvSpPr>
            <p:spPr>
              <a:xfrm>
                <a:off x="5718401" y="5163015"/>
                <a:ext cx="584130" cy="1277832"/>
              </a:xfrm>
              <a:custGeom>
                <a:avLst/>
                <a:gdLst>
                  <a:gd name="connsiteX0" fmla="*/ 561873 w 584130"/>
                  <a:gd name="connsiteY0" fmla="*/ 0 h 1277832"/>
                  <a:gd name="connsiteX1" fmla="*/ 584130 w 584130"/>
                  <a:gd name="connsiteY1" fmla="*/ 0 h 1277832"/>
                  <a:gd name="connsiteX2" fmla="*/ 584130 w 584130"/>
                  <a:gd name="connsiteY2" fmla="*/ 1277832 h 1277832"/>
                  <a:gd name="connsiteX3" fmla="*/ 43751 w 584130"/>
                  <a:gd name="connsiteY3" fmla="*/ 1277832 h 1277832"/>
                  <a:gd name="connsiteX4" fmla="*/ 55631 w 584130"/>
                  <a:gd name="connsiteY4" fmla="*/ 1251696 h 1277832"/>
                  <a:gd name="connsiteX5" fmla="*/ 27816 w 584130"/>
                  <a:gd name="connsiteY5" fmla="*/ 1201628 h 1277832"/>
                  <a:gd name="connsiteX6" fmla="*/ 38942 w 584130"/>
                  <a:gd name="connsiteY6" fmla="*/ 1145997 h 1277832"/>
                  <a:gd name="connsiteX7" fmla="*/ 33379 w 584130"/>
                  <a:gd name="connsiteY7" fmla="*/ 1112619 h 1277832"/>
                  <a:gd name="connsiteX8" fmla="*/ 16689 w 584130"/>
                  <a:gd name="connsiteY8" fmla="*/ 1023609 h 1277832"/>
                  <a:gd name="connsiteX9" fmla="*/ 33379 w 584130"/>
                  <a:gd name="connsiteY9" fmla="*/ 934600 h 1277832"/>
                  <a:gd name="connsiteX10" fmla="*/ 127951 w 584130"/>
                  <a:gd name="connsiteY10" fmla="*/ 890095 h 1277832"/>
                  <a:gd name="connsiteX11" fmla="*/ 122388 w 584130"/>
                  <a:gd name="connsiteY11" fmla="*/ 812212 h 1277832"/>
                  <a:gd name="connsiteX12" fmla="*/ 83447 w 584130"/>
                  <a:gd name="connsiteY12" fmla="*/ 745455 h 1277832"/>
                  <a:gd name="connsiteX13" fmla="*/ 83447 w 584130"/>
                  <a:gd name="connsiteY13" fmla="*/ 706513 h 1277832"/>
                  <a:gd name="connsiteX14" fmla="*/ 0 w 584130"/>
                  <a:gd name="connsiteY14" fmla="*/ 650882 h 1277832"/>
                  <a:gd name="connsiteX15" fmla="*/ 27816 w 584130"/>
                  <a:gd name="connsiteY15" fmla="*/ 595251 h 1277832"/>
                  <a:gd name="connsiteX16" fmla="*/ 38942 w 584130"/>
                  <a:gd name="connsiteY16" fmla="*/ 556310 h 1277832"/>
                  <a:gd name="connsiteX17" fmla="*/ 105699 w 584130"/>
                  <a:gd name="connsiteY17" fmla="*/ 472863 h 1277832"/>
                  <a:gd name="connsiteX18" fmla="*/ 197142 w 584130"/>
                  <a:gd name="connsiteY18" fmla="*/ 474949 h 1277832"/>
                  <a:gd name="connsiteX19" fmla="*/ 240070 w 584130"/>
                  <a:gd name="connsiteY19" fmla="*/ 440921 h 1277832"/>
                  <a:gd name="connsiteX20" fmla="*/ 205835 w 584130"/>
                  <a:gd name="connsiteY20" fmla="*/ 422795 h 1277832"/>
                  <a:gd name="connsiteX21" fmla="*/ 200271 w 584130"/>
                  <a:gd name="connsiteY21" fmla="*/ 350475 h 1277832"/>
                  <a:gd name="connsiteX22" fmla="*/ 228087 w 584130"/>
                  <a:gd name="connsiteY22" fmla="*/ 300407 h 1277832"/>
                  <a:gd name="connsiteX23" fmla="*/ 344912 w 584130"/>
                  <a:gd name="connsiteY23" fmla="*/ 283718 h 1277832"/>
                  <a:gd name="connsiteX24" fmla="*/ 378290 w 584130"/>
                  <a:gd name="connsiteY24" fmla="*/ 228087 h 1277832"/>
                  <a:gd name="connsiteX25" fmla="*/ 411669 w 584130"/>
                  <a:gd name="connsiteY25" fmla="*/ 228087 h 1277832"/>
                  <a:gd name="connsiteX26" fmla="*/ 495115 w 584130"/>
                  <a:gd name="connsiteY26" fmla="*/ 166893 h 1277832"/>
                  <a:gd name="connsiteX27" fmla="*/ 506242 w 584130"/>
                  <a:gd name="connsiteY27" fmla="*/ 111262 h 1277832"/>
                  <a:gd name="connsiteX28" fmla="*/ 534057 w 584130"/>
                  <a:gd name="connsiteY28" fmla="*/ 66757 h 1277832"/>
                  <a:gd name="connsiteX29" fmla="*/ 561873 w 584130"/>
                  <a:gd name="connsiteY29" fmla="*/ 0 h 1277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84130" h="1277832">
                    <a:moveTo>
                      <a:pt x="561873" y="0"/>
                    </a:moveTo>
                    <a:lnTo>
                      <a:pt x="584130" y="0"/>
                    </a:lnTo>
                    <a:lnTo>
                      <a:pt x="584130" y="1277832"/>
                    </a:lnTo>
                    <a:lnTo>
                      <a:pt x="43751" y="1277832"/>
                    </a:lnTo>
                    <a:lnTo>
                      <a:pt x="55631" y="1251696"/>
                    </a:lnTo>
                    <a:lnTo>
                      <a:pt x="27816" y="1201628"/>
                    </a:lnTo>
                    <a:lnTo>
                      <a:pt x="38942" y="1145997"/>
                    </a:lnTo>
                    <a:lnTo>
                      <a:pt x="33379" y="1112619"/>
                    </a:lnTo>
                    <a:lnTo>
                      <a:pt x="16689" y="1023609"/>
                    </a:lnTo>
                    <a:lnTo>
                      <a:pt x="33379" y="934600"/>
                    </a:lnTo>
                    <a:lnTo>
                      <a:pt x="127951" y="890095"/>
                    </a:lnTo>
                    <a:lnTo>
                      <a:pt x="122388" y="812212"/>
                    </a:lnTo>
                    <a:lnTo>
                      <a:pt x="83447" y="745455"/>
                    </a:lnTo>
                    <a:lnTo>
                      <a:pt x="83447" y="706513"/>
                    </a:lnTo>
                    <a:lnTo>
                      <a:pt x="0" y="650882"/>
                    </a:lnTo>
                    <a:lnTo>
                      <a:pt x="27816" y="595251"/>
                    </a:lnTo>
                    <a:lnTo>
                      <a:pt x="38942" y="556310"/>
                    </a:lnTo>
                    <a:lnTo>
                      <a:pt x="105699" y="472863"/>
                    </a:lnTo>
                    <a:lnTo>
                      <a:pt x="197142" y="474949"/>
                    </a:lnTo>
                    <a:lnTo>
                      <a:pt x="240070" y="440921"/>
                    </a:lnTo>
                    <a:lnTo>
                      <a:pt x="205835" y="422795"/>
                    </a:lnTo>
                    <a:lnTo>
                      <a:pt x="200271" y="350475"/>
                    </a:lnTo>
                    <a:lnTo>
                      <a:pt x="228087" y="300407"/>
                    </a:lnTo>
                    <a:lnTo>
                      <a:pt x="344912" y="283718"/>
                    </a:lnTo>
                    <a:lnTo>
                      <a:pt x="378290" y="228087"/>
                    </a:lnTo>
                    <a:lnTo>
                      <a:pt x="411669" y="228087"/>
                    </a:lnTo>
                    <a:lnTo>
                      <a:pt x="495115" y="166893"/>
                    </a:lnTo>
                    <a:lnTo>
                      <a:pt x="506242" y="111262"/>
                    </a:lnTo>
                    <a:lnTo>
                      <a:pt x="534057" y="66757"/>
                    </a:lnTo>
                    <a:lnTo>
                      <a:pt x="56187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5CE2CB47-EF8F-255C-4063-21D6F46ECF5B}"/>
                  </a:ext>
                </a:extLst>
              </p:cNvPr>
              <p:cNvSpPr/>
              <p:nvPr/>
            </p:nvSpPr>
            <p:spPr>
              <a:xfrm>
                <a:off x="3618343" y="4314645"/>
                <a:ext cx="581332" cy="1307328"/>
              </a:xfrm>
              <a:custGeom>
                <a:avLst/>
                <a:gdLst>
                  <a:gd name="connsiteX0" fmla="*/ 101516 w 581332"/>
                  <a:gd name="connsiteY0" fmla="*/ 0 h 1307328"/>
                  <a:gd name="connsiteX1" fmla="*/ 129332 w 581332"/>
                  <a:gd name="connsiteY1" fmla="*/ 17386 h 1307328"/>
                  <a:gd name="connsiteX2" fmla="*/ 156011 w 581332"/>
                  <a:gd name="connsiteY2" fmla="*/ 7381 h 1307328"/>
                  <a:gd name="connsiteX3" fmla="*/ 184963 w 581332"/>
                  <a:gd name="connsiteY3" fmla="*/ 55631 h 1307328"/>
                  <a:gd name="connsiteX4" fmla="*/ 212778 w 581332"/>
                  <a:gd name="connsiteY4" fmla="*/ 62586 h 1307328"/>
                  <a:gd name="connsiteX5" fmla="*/ 212778 w 581332"/>
                  <a:gd name="connsiteY5" fmla="*/ 139078 h 1307328"/>
                  <a:gd name="connsiteX6" fmla="*/ 268409 w 581332"/>
                  <a:gd name="connsiteY6" fmla="*/ 180801 h 1307328"/>
                  <a:gd name="connsiteX7" fmla="*/ 247547 w 581332"/>
                  <a:gd name="connsiteY7" fmla="*/ 236432 h 1307328"/>
                  <a:gd name="connsiteX8" fmla="*/ 344902 w 581332"/>
                  <a:gd name="connsiteY8" fmla="*/ 389417 h 1307328"/>
                  <a:gd name="connsiteX9" fmla="*/ 442255 w 581332"/>
                  <a:gd name="connsiteY9" fmla="*/ 431140 h 1307328"/>
                  <a:gd name="connsiteX10" fmla="*/ 504839 w 581332"/>
                  <a:gd name="connsiteY10" fmla="*/ 479818 h 1307328"/>
                  <a:gd name="connsiteX11" fmla="*/ 581332 w 581332"/>
                  <a:gd name="connsiteY11" fmla="*/ 500679 h 1307328"/>
                  <a:gd name="connsiteX12" fmla="*/ 553517 w 581332"/>
                  <a:gd name="connsiteY12" fmla="*/ 570218 h 1307328"/>
                  <a:gd name="connsiteX13" fmla="*/ 581332 w 581332"/>
                  <a:gd name="connsiteY13" fmla="*/ 646711 h 1307328"/>
                  <a:gd name="connsiteX14" fmla="*/ 560470 w 581332"/>
                  <a:gd name="connsiteY14" fmla="*/ 785788 h 1307328"/>
                  <a:gd name="connsiteX15" fmla="*/ 539607 w 581332"/>
                  <a:gd name="connsiteY15" fmla="*/ 848372 h 1307328"/>
                  <a:gd name="connsiteX16" fmla="*/ 511795 w 581332"/>
                  <a:gd name="connsiteY16" fmla="*/ 931819 h 1307328"/>
                  <a:gd name="connsiteX17" fmla="*/ 421392 w 581332"/>
                  <a:gd name="connsiteY17" fmla="*/ 952681 h 1307328"/>
                  <a:gd name="connsiteX18" fmla="*/ 365762 w 581332"/>
                  <a:gd name="connsiteY18" fmla="*/ 1029173 h 1307328"/>
                  <a:gd name="connsiteX19" fmla="*/ 275362 w 581332"/>
                  <a:gd name="connsiteY19" fmla="*/ 1077849 h 1307328"/>
                  <a:gd name="connsiteX20" fmla="*/ 191916 w 581332"/>
                  <a:gd name="connsiteY20" fmla="*/ 1084804 h 1307328"/>
                  <a:gd name="connsiteX21" fmla="*/ 129332 w 581332"/>
                  <a:gd name="connsiteY21" fmla="*/ 1112619 h 1307328"/>
                  <a:gd name="connsiteX22" fmla="*/ 104445 w 581332"/>
                  <a:gd name="connsiteY22" fmla="*/ 1261946 h 1307328"/>
                  <a:gd name="connsiteX23" fmla="*/ 25023 w 581332"/>
                  <a:gd name="connsiteY23" fmla="*/ 1307328 h 1307328"/>
                  <a:gd name="connsiteX24" fmla="*/ 0 w 581332"/>
                  <a:gd name="connsiteY24" fmla="*/ 1289812 h 1307328"/>
                  <a:gd name="connsiteX25" fmla="*/ 0 w 581332"/>
                  <a:gd name="connsiteY25" fmla="*/ 1065 h 1307328"/>
                  <a:gd name="connsiteX26" fmla="*/ 52838 w 581332"/>
                  <a:gd name="connsiteY26" fmla="*/ 38247 h 1307328"/>
                  <a:gd name="connsiteX0" fmla="*/ 199419 w 679235"/>
                  <a:gd name="connsiteY0" fmla="*/ 0 h 1307328"/>
                  <a:gd name="connsiteX1" fmla="*/ 227235 w 679235"/>
                  <a:gd name="connsiteY1" fmla="*/ 17386 h 1307328"/>
                  <a:gd name="connsiteX2" fmla="*/ 253914 w 679235"/>
                  <a:gd name="connsiteY2" fmla="*/ 7381 h 1307328"/>
                  <a:gd name="connsiteX3" fmla="*/ 282866 w 679235"/>
                  <a:gd name="connsiteY3" fmla="*/ 55631 h 1307328"/>
                  <a:gd name="connsiteX4" fmla="*/ 310681 w 679235"/>
                  <a:gd name="connsiteY4" fmla="*/ 62586 h 1307328"/>
                  <a:gd name="connsiteX5" fmla="*/ 310681 w 679235"/>
                  <a:gd name="connsiteY5" fmla="*/ 139078 h 1307328"/>
                  <a:gd name="connsiteX6" fmla="*/ 366312 w 679235"/>
                  <a:gd name="connsiteY6" fmla="*/ 180801 h 1307328"/>
                  <a:gd name="connsiteX7" fmla="*/ 345450 w 679235"/>
                  <a:gd name="connsiteY7" fmla="*/ 236432 h 1307328"/>
                  <a:gd name="connsiteX8" fmla="*/ 442805 w 679235"/>
                  <a:gd name="connsiteY8" fmla="*/ 389417 h 1307328"/>
                  <a:gd name="connsiteX9" fmla="*/ 540158 w 679235"/>
                  <a:gd name="connsiteY9" fmla="*/ 431140 h 1307328"/>
                  <a:gd name="connsiteX10" fmla="*/ 602742 w 679235"/>
                  <a:gd name="connsiteY10" fmla="*/ 479818 h 1307328"/>
                  <a:gd name="connsiteX11" fmla="*/ 679235 w 679235"/>
                  <a:gd name="connsiteY11" fmla="*/ 500679 h 1307328"/>
                  <a:gd name="connsiteX12" fmla="*/ 651420 w 679235"/>
                  <a:gd name="connsiteY12" fmla="*/ 570218 h 1307328"/>
                  <a:gd name="connsiteX13" fmla="*/ 679235 w 679235"/>
                  <a:gd name="connsiteY13" fmla="*/ 646711 h 1307328"/>
                  <a:gd name="connsiteX14" fmla="*/ 658373 w 679235"/>
                  <a:gd name="connsiteY14" fmla="*/ 785788 h 1307328"/>
                  <a:gd name="connsiteX15" fmla="*/ 637510 w 679235"/>
                  <a:gd name="connsiteY15" fmla="*/ 848372 h 1307328"/>
                  <a:gd name="connsiteX16" fmla="*/ 609698 w 679235"/>
                  <a:gd name="connsiteY16" fmla="*/ 931819 h 1307328"/>
                  <a:gd name="connsiteX17" fmla="*/ 519295 w 679235"/>
                  <a:gd name="connsiteY17" fmla="*/ 952681 h 1307328"/>
                  <a:gd name="connsiteX18" fmla="*/ 463665 w 679235"/>
                  <a:gd name="connsiteY18" fmla="*/ 1029173 h 1307328"/>
                  <a:gd name="connsiteX19" fmla="*/ 373265 w 679235"/>
                  <a:gd name="connsiteY19" fmla="*/ 1077849 h 1307328"/>
                  <a:gd name="connsiteX20" fmla="*/ 289819 w 679235"/>
                  <a:gd name="connsiteY20" fmla="*/ 1084804 h 1307328"/>
                  <a:gd name="connsiteX21" fmla="*/ 227235 w 679235"/>
                  <a:gd name="connsiteY21" fmla="*/ 1112619 h 1307328"/>
                  <a:gd name="connsiteX22" fmla="*/ 202348 w 679235"/>
                  <a:gd name="connsiteY22" fmla="*/ 1261946 h 1307328"/>
                  <a:gd name="connsiteX23" fmla="*/ 122926 w 679235"/>
                  <a:gd name="connsiteY23" fmla="*/ 1307328 h 1307328"/>
                  <a:gd name="connsiteX24" fmla="*/ 97903 w 679235"/>
                  <a:gd name="connsiteY24" fmla="*/ 1289812 h 1307328"/>
                  <a:gd name="connsiteX25" fmla="*/ 0 w 679235"/>
                  <a:gd name="connsiteY25" fmla="*/ 478335 h 1307328"/>
                  <a:gd name="connsiteX26" fmla="*/ 97903 w 679235"/>
                  <a:gd name="connsiteY26" fmla="*/ 1065 h 1307328"/>
                  <a:gd name="connsiteX27" fmla="*/ 150741 w 679235"/>
                  <a:gd name="connsiteY27" fmla="*/ 38247 h 1307328"/>
                  <a:gd name="connsiteX28" fmla="*/ 199419 w 679235"/>
                  <a:gd name="connsiteY28" fmla="*/ 0 h 1307328"/>
                  <a:gd name="connsiteX0" fmla="*/ 0 w 679235"/>
                  <a:gd name="connsiteY0" fmla="*/ 478335 h 1307328"/>
                  <a:gd name="connsiteX1" fmla="*/ 97903 w 679235"/>
                  <a:gd name="connsiteY1" fmla="*/ 1065 h 1307328"/>
                  <a:gd name="connsiteX2" fmla="*/ 150741 w 679235"/>
                  <a:gd name="connsiteY2" fmla="*/ 38247 h 1307328"/>
                  <a:gd name="connsiteX3" fmla="*/ 199419 w 679235"/>
                  <a:gd name="connsiteY3" fmla="*/ 0 h 1307328"/>
                  <a:gd name="connsiteX4" fmla="*/ 227235 w 679235"/>
                  <a:gd name="connsiteY4" fmla="*/ 17386 h 1307328"/>
                  <a:gd name="connsiteX5" fmla="*/ 253914 w 679235"/>
                  <a:gd name="connsiteY5" fmla="*/ 7381 h 1307328"/>
                  <a:gd name="connsiteX6" fmla="*/ 282866 w 679235"/>
                  <a:gd name="connsiteY6" fmla="*/ 55631 h 1307328"/>
                  <a:gd name="connsiteX7" fmla="*/ 310681 w 679235"/>
                  <a:gd name="connsiteY7" fmla="*/ 62586 h 1307328"/>
                  <a:gd name="connsiteX8" fmla="*/ 310681 w 679235"/>
                  <a:gd name="connsiteY8" fmla="*/ 139078 h 1307328"/>
                  <a:gd name="connsiteX9" fmla="*/ 366312 w 679235"/>
                  <a:gd name="connsiteY9" fmla="*/ 180801 h 1307328"/>
                  <a:gd name="connsiteX10" fmla="*/ 345450 w 679235"/>
                  <a:gd name="connsiteY10" fmla="*/ 236432 h 1307328"/>
                  <a:gd name="connsiteX11" fmla="*/ 442805 w 679235"/>
                  <a:gd name="connsiteY11" fmla="*/ 389417 h 1307328"/>
                  <a:gd name="connsiteX12" fmla="*/ 540158 w 679235"/>
                  <a:gd name="connsiteY12" fmla="*/ 431140 h 1307328"/>
                  <a:gd name="connsiteX13" fmla="*/ 602742 w 679235"/>
                  <a:gd name="connsiteY13" fmla="*/ 479818 h 1307328"/>
                  <a:gd name="connsiteX14" fmla="*/ 679235 w 679235"/>
                  <a:gd name="connsiteY14" fmla="*/ 500679 h 1307328"/>
                  <a:gd name="connsiteX15" fmla="*/ 651420 w 679235"/>
                  <a:gd name="connsiteY15" fmla="*/ 570218 h 1307328"/>
                  <a:gd name="connsiteX16" fmla="*/ 679235 w 679235"/>
                  <a:gd name="connsiteY16" fmla="*/ 646711 h 1307328"/>
                  <a:gd name="connsiteX17" fmla="*/ 658373 w 679235"/>
                  <a:gd name="connsiteY17" fmla="*/ 785788 h 1307328"/>
                  <a:gd name="connsiteX18" fmla="*/ 637510 w 679235"/>
                  <a:gd name="connsiteY18" fmla="*/ 848372 h 1307328"/>
                  <a:gd name="connsiteX19" fmla="*/ 609698 w 679235"/>
                  <a:gd name="connsiteY19" fmla="*/ 931819 h 1307328"/>
                  <a:gd name="connsiteX20" fmla="*/ 519295 w 679235"/>
                  <a:gd name="connsiteY20" fmla="*/ 952681 h 1307328"/>
                  <a:gd name="connsiteX21" fmla="*/ 463665 w 679235"/>
                  <a:gd name="connsiteY21" fmla="*/ 1029173 h 1307328"/>
                  <a:gd name="connsiteX22" fmla="*/ 373265 w 679235"/>
                  <a:gd name="connsiteY22" fmla="*/ 1077849 h 1307328"/>
                  <a:gd name="connsiteX23" fmla="*/ 289819 w 679235"/>
                  <a:gd name="connsiteY23" fmla="*/ 1084804 h 1307328"/>
                  <a:gd name="connsiteX24" fmla="*/ 227235 w 679235"/>
                  <a:gd name="connsiteY24" fmla="*/ 1112619 h 1307328"/>
                  <a:gd name="connsiteX25" fmla="*/ 202348 w 679235"/>
                  <a:gd name="connsiteY25" fmla="*/ 1261946 h 1307328"/>
                  <a:gd name="connsiteX26" fmla="*/ 122926 w 679235"/>
                  <a:gd name="connsiteY26" fmla="*/ 1307328 h 1307328"/>
                  <a:gd name="connsiteX27" fmla="*/ 97903 w 679235"/>
                  <a:gd name="connsiteY27" fmla="*/ 1289812 h 1307328"/>
                  <a:gd name="connsiteX28" fmla="*/ 91440 w 679235"/>
                  <a:gd name="connsiteY28" fmla="*/ 569775 h 1307328"/>
                  <a:gd name="connsiteX0" fmla="*/ 44987 w 626319"/>
                  <a:gd name="connsiteY0" fmla="*/ 1065 h 1307328"/>
                  <a:gd name="connsiteX1" fmla="*/ 97825 w 626319"/>
                  <a:gd name="connsiteY1" fmla="*/ 38247 h 1307328"/>
                  <a:gd name="connsiteX2" fmla="*/ 146503 w 626319"/>
                  <a:gd name="connsiteY2" fmla="*/ 0 h 1307328"/>
                  <a:gd name="connsiteX3" fmla="*/ 174319 w 626319"/>
                  <a:gd name="connsiteY3" fmla="*/ 17386 h 1307328"/>
                  <a:gd name="connsiteX4" fmla="*/ 200998 w 626319"/>
                  <a:gd name="connsiteY4" fmla="*/ 7381 h 1307328"/>
                  <a:gd name="connsiteX5" fmla="*/ 229950 w 626319"/>
                  <a:gd name="connsiteY5" fmla="*/ 55631 h 1307328"/>
                  <a:gd name="connsiteX6" fmla="*/ 257765 w 626319"/>
                  <a:gd name="connsiteY6" fmla="*/ 62586 h 1307328"/>
                  <a:gd name="connsiteX7" fmla="*/ 257765 w 626319"/>
                  <a:gd name="connsiteY7" fmla="*/ 139078 h 1307328"/>
                  <a:gd name="connsiteX8" fmla="*/ 313396 w 626319"/>
                  <a:gd name="connsiteY8" fmla="*/ 180801 h 1307328"/>
                  <a:gd name="connsiteX9" fmla="*/ 292534 w 626319"/>
                  <a:gd name="connsiteY9" fmla="*/ 236432 h 1307328"/>
                  <a:gd name="connsiteX10" fmla="*/ 389889 w 626319"/>
                  <a:gd name="connsiteY10" fmla="*/ 389417 h 1307328"/>
                  <a:gd name="connsiteX11" fmla="*/ 487242 w 626319"/>
                  <a:gd name="connsiteY11" fmla="*/ 431140 h 1307328"/>
                  <a:gd name="connsiteX12" fmla="*/ 549826 w 626319"/>
                  <a:gd name="connsiteY12" fmla="*/ 479818 h 1307328"/>
                  <a:gd name="connsiteX13" fmla="*/ 626319 w 626319"/>
                  <a:gd name="connsiteY13" fmla="*/ 500679 h 1307328"/>
                  <a:gd name="connsiteX14" fmla="*/ 598504 w 626319"/>
                  <a:gd name="connsiteY14" fmla="*/ 570218 h 1307328"/>
                  <a:gd name="connsiteX15" fmla="*/ 626319 w 626319"/>
                  <a:gd name="connsiteY15" fmla="*/ 646711 h 1307328"/>
                  <a:gd name="connsiteX16" fmla="*/ 605457 w 626319"/>
                  <a:gd name="connsiteY16" fmla="*/ 785788 h 1307328"/>
                  <a:gd name="connsiteX17" fmla="*/ 584594 w 626319"/>
                  <a:gd name="connsiteY17" fmla="*/ 848372 h 1307328"/>
                  <a:gd name="connsiteX18" fmla="*/ 556782 w 626319"/>
                  <a:gd name="connsiteY18" fmla="*/ 931819 h 1307328"/>
                  <a:gd name="connsiteX19" fmla="*/ 466379 w 626319"/>
                  <a:gd name="connsiteY19" fmla="*/ 952681 h 1307328"/>
                  <a:gd name="connsiteX20" fmla="*/ 410749 w 626319"/>
                  <a:gd name="connsiteY20" fmla="*/ 1029173 h 1307328"/>
                  <a:gd name="connsiteX21" fmla="*/ 320349 w 626319"/>
                  <a:gd name="connsiteY21" fmla="*/ 1077849 h 1307328"/>
                  <a:gd name="connsiteX22" fmla="*/ 236903 w 626319"/>
                  <a:gd name="connsiteY22" fmla="*/ 1084804 h 1307328"/>
                  <a:gd name="connsiteX23" fmla="*/ 174319 w 626319"/>
                  <a:gd name="connsiteY23" fmla="*/ 1112619 h 1307328"/>
                  <a:gd name="connsiteX24" fmla="*/ 149432 w 626319"/>
                  <a:gd name="connsiteY24" fmla="*/ 1261946 h 1307328"/>
                  <a:gd name="connsiteX25" fmla="*/ 70010 w 626319"/>
                  <a:gd name="connsiteY25" fmla="*/ 1307328 h 1307328"/>
                  <a:gd name="connsiteX26" fmla="*/ 44987 w 626319"/>
                  <a:gd name="connsiteY26" fmla="*/ 1289812 h 1307328"/>
                  <a:gd name="connsiteX27" fmla="*/ 38524 w 626319"/>
                  <a:gd name="connsiteY27" fmla="*/ 569775 h 1307328"/>
                  <a:gd name="connsiteX0" fmla="*/ 0 w 581332"/>
                  <a:gd name="connsiteY0" fmla="*/ 1065 h 1307328"/>
                  <a:gd name="connsiteX1" fmla="*/ 52838 w 581332"/>
                  <a:gd name="connsiteY1" fmla="*/ 38247 h 1307328"/>
                  <a:gd name="connsiteX2" fmla="*/ 101516 w 581332"/>
                  <a:gd name="connsiteY2" fmla="*/ 0 h 1307328"/>
                  <a:gd name="connsiteX3" fmla="*/ 129332 w 581332"/>
                  <a:gd name="connsiteY3" fmla="*/ 17386 h 1307328"/>
                  <a:gd name="connsiteX4" fmla="*/ 156011 w 581332"/>
                  <a:gd name="connsiteY4" fmla="*/ 7381 h 1307328"/>
                  <a:gd name="connsiteX5" fmla="*/ 184963 w 581332"/>
                  <a:gd name="connsiteY5" fmla="*/ 55631 h 1307328"/>
                  <a:gd name="connsiteX6" fmla="*/ 212778 w 581332"/>
                  <a:gd name="connsiteY6" fmla="*/ 62586 h 1307328"/>
                  <a:gd name="connsiteX7" fmla="*/ 212778 w 581332"/>
                  <a:gd name="connsiteY7" fmla="*/ 139078 h 1307328"/>
                  <a:gd name="connsiteX8" fmla="*/ 268409 w 581332"/>
                  <a:gd name="connsiteY8" fmla="*/ 180801 h 1307328"/>
                  <a:gd name="connsiteX9" fmla="*/ 247547 w 581332"/>
                  <a:gd name="connsiteY9" fmla="*/ 236432 h 1307328"/>
                  <a:gd name="connsiteX10" fmla="*/ 344902 w 581332"/>
                  <a:gd name="connsiteY10" fmla="*/ 389417 h 1307328"/>
                  <a:gd name="connsiteX11" fmla="*/ 442255 w 581332"/>
                  <a:gd name="connsiteY11" fmla="*/ 431140 h 1307328"/>
                  <a:gd name="connsiteX12" fmla="*/ 504839 w 581332"/>
                  <a:gd name="connsiteY12" fmla="*/ 479818 h 1307328"/>
                  <a:gd name="connsiteX13" fmla="*/ 581332 w 581332"/>
                  <a:gd name="connsiteY13" fmla="*/ 500679 h 1307328"/>
                  <a:gd name="connsiteX14" fmla="*/ 553517 w 581332"/>
                  <a:gd name="connsiteY14" fmla="*/ 570218 h 1307328"/>
                  <a:gd name="connsiteX15" fmla="*/ 581332 w 581332"/>
                  <a:gd name="connsiteY15" fmla="*/ 646711 h 1307328"/>
                  <a:gd name="connsiteX16" fmla="*/ 560470 w 581332"/>
                  <a:gd name="connsiteY16" fmla="*/ 785788 h 1307328"/>
                  <a:gd name="connsiteX17" fmla="*/ 539607 w 581332"/>
                  <a:gd name="connsiteY17" fmla="*/ 848372 h 1307328"/>
                  <a:gd name="connsiteX18" fmla="*/ 511795 w 581332"/>
                  <a:gd name="connsiteY18" fmla="*/ 931819 h 1307328"/>
                  <a:gd name="connsiteX19" fmla="*/ 421392 w 581332"/>
                  <a:gd name="connsiteY19" fmla="*/ 952681 h 1307328"/>
                  <a:gd name="connsiteX20" fmla="*/ 365762 w 581332"/>
                  <a:gd name="connsiteY20" fmla="*/ 1029173 h 1307328"/>
                  <a:gd name="connsiteX21" fmla="*/ 275362 w 581332"/>
                  <a:gd name="connsiteY21" fmla="*/ 1077849 h 1307328"/>
                  <a:gd name="connsiteX22" fmla="*/ 191916 w 581332"/>
                  <a:gd name="connsiteY22" fmla="*/ 1084804 h 1307328"/>
                  <a:gd name="connsiteX23" fmla="*/ 129332 w 581332"/>
                  <a:gd name="connsiteY23" fmla="*/ 1112619 h 1307328"/>
                  <a:gd name="connsiteX24" fmla="*/ 104445 w 581332"/>
                  <a:gd name="connsiteY24" fmla="*/ 1261946 h 1307328"/>
                  <a:gd name="connsiteX25" fmla="*/ 25023 w 581332"/>
                  <a:gd name="connsiteY25" fmla="*/ 1307328 h 1307328"/>
                  <a:gd name="connsiteX26" fmla="*/ 0 w 581332"/>
                  <a:gd name="connsiteY26" fmla="*/ 1289812 h 130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81332" h="1307328">
                    <a:moveTo>
                      <a:pt x="0" y="1065"/>
                    </a:moveTo>
                    <a:lnTo>
                      <a:pt x="52838" y="38247"/>
                    </a:lnTo>
                    <a:lnTo>
                      <a:pt x="101516" y="0"/>
                    </a:lnTo>
                    <a:lnTo>
                      <a:pt x="129332" y="17386"/>
                    </a:lnTo>
                    <a:lnTo>
                      <a:pt x="156011" y="7381"/>
                    </a:lnTo>
                    <a:lnTo>
                      <a:pt x="184963" y="55631"/>
                    </a:lnTo>
                    <a:lnTo>
                      <a:pt x="212778" y="62586"/>
                    </a:lnTo>
                    <a:lnTo>
                      <a:pt x="212778" y="139078"/>
                    </a:lnTo>
                    <a:lnTo>
                      <a:pt x="268409" y="180801"/>
                    </a:lnTo>
                    <a:lnTo>
                      <a:pt x="247547" y="236432"/>
                    </a:lnTo>
                    <a:lnTo>
                      <a:pt x="344902" y="389417"/>
                    </a:lnTo>
                    <a:lnTo>
                      <a:pt x="442255" y="431140"/>
                    </a:lnTo>
                    <a:lnTo>
                      <a:pt x="504839" y="479818"/>
                    </a:lnTo>
                    <a:lnTo>
                      <a:pt x="581332" y="500679"/>
                    </a:lnTo>
                    <a:lnTo>
                      <a:pt x="553517" y="570218"/>
                    </a:lnTo>
                    <a:lnTo>
                      <a:pt x="581332" y="646711"/>
                    </a:lnTo>
                    <a:lnTo>
                      <a:pt x="560470" y="785788"/>
                    </a:lnTo>
                    <a:lnTo>
                      <a:pt x="539607" y="848372"/>
                    </a:lnTo>
                    <a:lnTo>
                      <a:pt x="511795" y="931819"/>
                    </a:lnTo>
                    <a:lnTo>
                      <a:pt x="421392" y="952681"/>
                    </a:lnTo>
                    <a:lnTo>
                      <a:pt x="365762" y="1029173"/>
                    </a:lnTo>
                    <a:lnTo>
                      <a:pt x="275362" y="1077849"/>
                    </a:lnTo>
                    <a:lnTo>
                      <a:pt x="191916" y="1084804"/>
                    </a:lnTo>
                    <a:lnTo>
                      <a:pt x="129332" y="1112619"/>
                    </a:lnTo>
                    <a:lnTo>
                      <a:pt x="104445" y="1261946"/>
                    </a:lnTo>
                    <a:lnTo>
                      <a:pt x="25023" y="1307328"/>
                    </a:lnTo>
                    <a:lnTo>
                      <a:pt x="0" y="1289812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6E2FB768-B68A-C879-7E22-6999D91360F9}"/>
                  </a:ext>
                </a:extLst>
              </p:cNvPr>
              <p:cNvSpPr/>
              <p:nvPr/>
            </p:nvSpPr>
            <p:spPr>
              <a:xfrm>
                <a:off x="3747675" y="4199902"/>
                <a:ext cx="2215501" cy="1072054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74A6C4FB-6A2B-AAC9-5C96-3A62785E8EAE}"/>
                  </a:ext>
                </a:extLst>
              </p:cNvPr>
              <p:cNvSpPr/>
              <p:nvPr/>
            </p:nvSpPr>
            <p:spPr>
              <a:xfrm>
                <a:off x="3722791" y="4813004"/>
                <a:ext cx="1960381" cy="1476537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41348944-C4F9-A378-A0D0-FCBA904ED9E6}"/>
                  </a:ext>
                </a:extLst>
              </p:cNvPr>
              <p:cNvSpPr/>
              <p:nvPr/>
            </p:nvSpPr>
            <p:spPr>
              <a:xfrm>
                <a:off x="5718401" y="5163015"/>
                <a:ext cx="584130" cy="1277832"/>
              </a:xfrm>
              <a:custGeom>
                <a:avLst/>
                <a:gdLst>
                  <a:gd name="connsiteX0" fmla="*/ 561873 w 584130"/>
                  <a:gd name="connsiteY0" fmla="*/ 0 h 1277832"/>
                  <a:gd name="connsiteX1" fmla="*/ 584130 w 584130"/>
                  <a:gd name="connsiteY1" fmla="*/ 0 h 1277832"/>
                  <a:gd name="connsiteX2" fmla="*/ 584130 w 584130"/>
                  <a:gd name="connsiteY2" fmla="*/ 1277832 h 1277832"/>
                  <a:gd name="connsiteX3" fmla="*/ 43751 w 584130"/>
                  <a:gd name="connsiteY3" fmla="*/ 1277832 h 1277832"/>
                  <a:gd name="connsiteX4" fmla="*/ 55631 w 584130"/>
                  <a:gd name="connsiteY4" fmla="*/ 1251696 h 1277832"/>
                  <a:gd name="connsiteX5" fmla="*/ 27816 w 584130"/>
                  <a:gd name="connsiteY5" fmla="*/ 1201628 h 1277832"/>
                  <a:gd name="connsiteX6" fmla="*/ 38942 w 584130"/>
                  <a:gd name="connsiteY6" fmla="*/ 1145997 h 1277832"/>
                  <a:gd name="connsiteX7" fmla="*/ 33379 w 584130"/>
                  <a:gd name="connsiteY7" fmla="*/ 1112619 h 1277832"/>
                  <a:gd name="connsiteX8" fmla="*/ 16689 w 584130"/>
                  <a:gd name="connsiteY8" fmla="*/ 1023609 h 1277832"/>
                  <a:gd name="connsiteX9" fmla="*/ 33379 w 584130"/>
                  <a:gd name="connsiteY9" fmla="*/ 934600 h 1277832"/>
                  <a:gd name="connsiteX10" fmla="*/ 127951 w 584130"/>
                  <a:gd name="connsiteY10" fmla="*/ 890095 h 1277832"/>
                  <a:gd name="connsiteX11" fmla="*/ 122388 w 584130"/>
                  <a:gd name="connsiteY11" fmla="*/ 812212 h 1277832"/>
                  <a:gd name="connsiteX12" fmla="*/ 83447 w 584130"/>
                  <a:gd name="connsiteY12" fmla="*/ 745455 h 1277832"/>
                  <a:gd name="connsiteX13" fmla="*/ 83447 w 584130"/>
                  <a:gd name="connsiteY13" fmla="*/ 706513 h 1277832"/>
                  <a:gd name="connsiteX14" fmla="*/ 0 w 584130"/>
                  <a:gd name="connsiteY14" fmla="*/ 650882 h 1277832"/>
                  <a:gd name="connsiteX15" fmla="*/ 27816 w 584130"/>
                  <a:gd name="connsiteY15" fmla="*/ 595251 h 1277832"/>
                  <a:gd name="connsiteX16" fmla="*/ 38942 w 584130"/>
                  <a:gd name="connsiteY16" fmla="*/ 556310 h 1277832"/>
                  <a:gd name="connsiteX17" fmla="*/ 105699 w 584130"/>
                  <a:gd name="connsiteY17" fmla="*/ 472863 h 1277832"/>
                  <a:gd name="connsiteX18" fmla="*/ 197142 w 584130"/>
                  <a:gd name="connsiteY18" fmla="*/ 474949 h 1277832"/>
                  <a:gd name="connsiteX19" fmla="*/ 240070 w 584130"/>
                  <a:gd name="connsiteY19" fmla="*/ 440921 h 1277832"/>
                  <a:gd name="connsiteX20" fmla="*/ 205835 w 584130"/>
                  <a:gd name="connsiteY20" fmla="*/ 422795 h 1277832"/>
                  <a:gd name="connsiteX21" fmla="*/ 200271 w 584130"/>
                  <a:gd name="connsiteY21" fmla="*/ 350475 h 1277832"/>
                  <a:gd name="connsiteX22" fmla="*/ 228087 w 584130"/>
                  <a:gd name="connsiteY22" fmla="*/ 300407 h 1277832"/>
                  <a:gd name="connsiteX23" fmla="*/ 344912 w 584130"/>
                  <a:gd name="connsiteY23" fmla="*/ 283718 h 1277832"/>
                  <a:gd name="connsiteX24" fmla="*/ 378290 w 584130"/>
                  <a:gd name="connsiteY24" fmla="*/ 228087 h 1277832"/>
                  <a:gd name="connsiteX25" fmla="*/ 411669 w 584130"/>
                  <a:gd name="connsiteY25" fmla="*/ 228087 h 1277832"/>
                  <a:gd name="connsiteX26" fmla="*/ 495115 w 584130"/>
                  <a:gd name="connsiteY26" fmla="*/ 166893 h 1277832"/>
                  <a:gd name="connsiteX27" fmla="*/ 506242 w 584130"/>
                  <a:gd name="connsiteY27" fmla="*/ 111262 h 1277832"/>
                  <a:gd name="connsiteX28" fmla="*/ 534057 w 584130"/>
                  <a:gd name="connsiteY28" fmla="*/ 66757 h 1277832"/>
                  <a:gd name="connsiteX29" fmla="*/ 561873 w 584130"/>
                  <a:gd name="connsiteY29" fmla="*/ 0 h 1277832"/>
                  <a:gd name="connsiteX0" fmla="*/ 584130 w 675570"/>
                  <a:gd name="connsiteY0" fmla="*/ 1277832 h 1369272"/>
                  <a:gd name="connsiteX1" fmla="*/ 43751 w 675570"/>
                  <a:gd name="connsiteY1" fmla="*/ 1277832 h 1369272"/>
                  <a:gd name="connsiteX2" fmla="*/ 55631 w 675570"/>
                  <a:gd name="connsiteY2" fmla="*/ 1251696 h 1369272"/>
                  <a:gd name="connsiteX3" fmla="*/ 27816 w 675570"/>
                  <a:gd name="connsiteY3" fmla="*/ 1201628 h 1369272"/>
                  <a:gd name="connsiteX4" fmla="*/ 38942 w 675570"/>
                  <a:gd name="connsiteY4" fmla="*/ 1145997 h 1369272"/>
                  <a:gd name="connsiteX5" fmla="*/ 33379 w 675570"/>
                  <a:gd name="connsiteY5" fmla="*/ 1112619 h 1369272"/>
                  <a:gd name="connsiteX6" fmla="*/ 16689 w 675570"/>
                  <a:gd name="connsiteY6" fmla="*/ 1023609 h 1369272"/>
                  <a:gd name="connsiteX7" fmla="*/ 33379 w 675570"/>
                  <a:gd name="connsiteY7" fmla="*/ 934600 h 1369272"/>
                  <a:gd name="connsiteX8" fmla="*/ 127951 w 675570"/>
                  <a:gd name="connsiteY8" fmla="*/ 890095 h 1369272"/>
                  <a:gd name="connsiteX9" fmla="*/ 122388 w 675570"/>
                  <a:gd name="connsiteY9" fmla="*/ 812212 h 1369272"/>
                  <a:gd name="connsiteX10" fmla="*/ 83447 w 675570"/>
                  <a:gd name="connsiteY10" fmla="*/ 745455 h 1369272"/>
                  <a:gd name="connsiteX11" fmla="*/ 83447 w 675570"/>
                  <a:gd name="connsiteY11" fmla="*/ 706513 h 1369272"/>
                  <a:gd name="connsiteX12" fmla="*/ 0 w 675570"/>
                  <a:gd name="connsiteY12" fmla="*/ 650882 h 1369272"/>
                  <a:gd name="connsiteX13" fmla="*/ 27816 w 675570"/>
                  <a:gd name="connsiteY13" fmla="*/ 595251 h 1369272"/>
                  <a:gd name="connsiteX14" fmla="*/ 38942 w 675570"/>
                  <a:gd name="connsiteY14" fmla="*/ 556310 h 1369272"/>
                  <a:gd name="connsiteX15" fmla="*/ 105699 w 675570"/>
                  <a:gd name="connsiteY15" fmla="*/ 472863 h 1369272"/>
                  <a:gd name="connsiteX16" fmla="*/ 197142 w 675570"/>
                  <a:gd name="connsiteY16" fmla="*/ 474949 h 1369272"/>
                  <a:gd name="connsiteX17" fmla="*/ 240070 w 675570"/>
                  <a:gd name="connsiteY17" fmla="*/ 440921 h 1369272"/>
                  <a:gd name="connsiteX18" fmla="*/ 205835 w 675570"/>
                  <a:gd name="connsiteY18" fmla="*/ 422795 h 1369272"/>
                  <a:gd name="connsiteX19" fmla="*/ 200271 w 675570"/>
                  <a:gd name="connsiteY19" fmla="*/ 350475 h 1369272"/>
                  <a:gd name="connsiteX20" fmla="*/ 228087 w 675570"/>
                  <a:gd name="connsiteY20" fmla="*/ 300407 h 1369272"/>
                  <a:gd name="connsiteX21" fmla="*/ 344912 w 675570"/>
                  <a:gd name="connsiteY21" fmla="*/ 283718 h 1369272"/>
                  <a:gd name="connsiteX22" fmla="*/ 378290 w 675570"/>
                  <a:gd name="connsiteY22" fmla="*/ 228087 h 1369272"/>
                  <a:gd name="connsiteX23" fmla="*/ 411669 w 675570"/>
                  <a:gd name="connsiteY23" fmla="*/ 228087 h 1369272"/>
                  <a:gd name="connsiteX24" fmla="*/ 495115 w 675570"/>
                  <a:gd name="connsiteY24" fmla="*/ 166893 h 1369272"/>
                  <a:gd name="connsiteX25" fmla="*/ 506242 w 675570"/>
                  <a:gd name="connsiteY25" fmla="*/ 111262 h 1369272"/>
                  <a:gd name="connsiteX26" fmla="*/ 534057 w 675570"/>
                  <a:gd name="connsiteY26" fmla="*/ 66757 h 1369272"/>
                  <a:gd name="connsiteX27" fmla="*/ 561873 w 675570"/>
                  <a:gd name="connsiteY27" fmla="*/ 0 h 1369272"/>
                  <a:gd name="connsiteX28" fmla="*/ 584130 w 675570"/>
                  <a:gd name="connsiteY28" fmla="*/ 0 h 1369272"/>
                  <a:gd name="connsiteX29" fmla="*/ 675570 w 675570"/>
                  <a:gd name="connsiteY29" fmla="*/ 1369272 h 1369272"/>
                  <a:gd name="connsiteX0" fmla="*/ 43751 w 675570"/>
                  <a:gd name="connsiteY0" fmla="*/ 1277832 h 1369272"/>
                  <a:gd name="connsiteX1" fmla="*/ 55631 w 675570"/>
                  <a:gd name="connsiteY1" fmla="*/ 1251696 h 1369272"/>
                  <a:gd name="connsiteX2" fmla="*/ 27816 w 675570"/>
                  <a:gd name="connsiteY2" fmla="*/ 1201628 h 1369272"/>
                  <a:gd name="connsiteX3" fmla="*/ 38942 w 675570"/>
                  <a:gd name="connsiteY3" fmla="*/ 1145997 h 1369272"/>
                  <a:gd name="connsiteX4" fmla="*/ 33379 w 675570"/>
                  <a:gd name="connsiteY4" fmla="*/ 1112619 h 1369272"/>
                  <a:gd name="connsiteX5" fmla="*/ 16689 w 675570"/>
                  <a:gd name="connsiteY5" fmla="*/ 1023609 h 1369272"/>
                  <a:gd name="connsiteX6" fmla="*/ 33379 w 675570"/>
                  <a:gd name="connsiteY6" fmla="*/ 934600 h 1369272"/>
                  <a:gd name="connsiteX7" fmla="*/ 127951 w 675570"/>
                  <a:gd name="connsiteY7" fmla="*/ 890095 h 1369272"/>
                  <a:gd name="connsiteX8" fmla="*/ 122388 w 675570"/>
                  <a:gd name="connsiteY8" fmla="*/ 812212 h 1369272"/>
                  <a:gd name="connsiteX9" fmla="*/ 83447 w 675570"/>
                  <a:gd name="connsiteY9" fmla="*/ 745455 h 1369272"/>
                  <a:gd name="connsiteX10" fmla="*/ 83447 w 675570"/>
                  <a:gd name="connsiteY10" fmla="*/ 706513 h 1369272"/>
                  <a:gd name="connsiteX11" fmla="*/ 0 w 675570"/>
                  <a:gd name="connsiteY11" fmla="*/ 650882 h 1369272"/>
                  <a:gd name="connsiteX12" fmla="*/ 27816 w 675570"/>
                  <a:gd name="connsiteY12" fmla="*/ 595251 h 1369272"/>
                  <a:gd name="connsiteX13" fmla="*/ 38942 w 675570"/>
                  <a:gd name="connsiteY13" fmla="*/ 556310 h 1369272"/>
                  <a:gd name="connsiteX14" fmla="*/ 105699 w 675570"/>
                  <a:gd name="connsiteY14" fmla="*/ 472863 h 1369272"/>
                  <a:gd name="connsiteX15" fmla="*/ 197142 w 675570"/>
                  <a:gd name="connsiteY15" fmla="*/ 474949 h 1369272"/>
                  <a:gd name="connsiteX16" fmla="*/ 240070 w 675570"/>
                  <a:gd name="connsiteY16" fmla="*/ 440921 h 1369272"/>
                  <a:gd name="connsiteX17" fmla="*/ 205835 w 675570"/>
                  <a:gd name="connsiteY17" fmla="*/ 422795 h 1369272"/>
                  <a:gd name="connsiteX18" fmla="*/ 200271 w 675570"/>
                  <a:gd name="connsiteY18" fmla="*/ 350475 h 1369272"/>
                  <a:gd name="connsiteX19" fmla="*/ 228087 w 675570"/>
                  <a:gd name="connsiteY19" fmla="*/ 300407 h 1369272"/>
                  <a:gd name="connsiteX20" fmla="*/ 344912 w 675570"/>
                  <a:gd name="connsiteY20" fmla="*/ 283718 h 1369272"/>
                  <a:gd name="connsiteX21" fmla="*/ 378290 w 675570"/>
                  <a:gd name="connsiteY21" fmla="*/ 228087 h 1369272"/>
                  <a:gd name="connsiteX22" fmla="*/ 411669 w 675570"/>
                  <a:gd name="connsiteY22" fmla="*/ 228087 h 1369272"/>
                  <a:gd name="connsiteX23" fmla="*/ 495115 w 675570"/>
                  <a:gd name="connsiteY23" fmla="*/ 166893 h 1369272"/>
                  <a:gd name="connsiteX24" fmla="*/ 506242 w 675570"/>
                  <a:gd name="connsiteY24" fmla="*/ 111262 h 1369272"/>
                  <a:gd name="connsiteX25" fmla="*/ 534057 w 675570"/>
                  <a:gd name="connsiteY25" fmla="*/ 66757 h 1369272"/>
                  <a:gd name="connsiteX26" fmla="*/ 561873 w 675570"/>
                  <a:gd name="connsiteY26" fmla="*/ 0 h 1369272"/>
                  <a:gd name="connsiteX27" fmla="*/ 584130 w 675570"/>
                  <a:gd name="connsiteY27" fmla="*/ 0 h 1369272"/>
                  <a:gd name="connsiteX28" fmla="*/ 675570 w 675570"/>
                  <a:gd name="connsiteY28" fmla="*/ 1369272 h 1369272"/>
                  <a:gd name="connsiteX0" fmla="*/ 43751 w 584130"/>
                  <a:gd name="connsiteY0" fmla="*/ 1277832 h 1277832"/>
                  <a:gd name="connsiteX1" fmla="*/ 55631 w 584130"/>
                  <a:gd name="connsiteY1" fmla="*/ 1251696 h 1277832"/>
                  <a:gd name="connsiteX2" fmla="*/ 27816 w 584130"/>
                  <a:gd name="connsiteY2" fmla="*/ 1201628 h 1277832"/>
                  <a:gd name="connsiteX3" fmla="*/ 38942 w 584130"/>
                  <a:gd name="connsiteY3" fmla="*/ 1145997 h 1277832"/>
                  <a:gd name="connsiteX4" fmla="*/ 33379 w 584130"/>
                  <a:gd name="connsiteY4" fmla="*/ 1112619 h 1277832"/>
                  <a:gd name="connsiteX5" fmla="*/ 16689 w 584130"/>
                  <a:gd name="connsiteY5" fmla="*/ 1023609 h 1277832"/>
                  <a:gd name="connsiteX6" fmla="*/ 33379 w 584130"/>
                  <a:gd name="connsiteY6" fmla="*/ 934600 h 1277832"/>
                  <a:gd name="connsiteX7" fmla="*/ 127951 w 584130"/>
                  <a:gd name="connsiteY7" fmla="*/ 890095 h 1277832"/>
                  <a:gd name="connsiteX8" fmla="*/ 122388 w 584130"/>
                  <a:gd name="connsiteY8" fmla="*/ 812212 h 1277832"/>
                  <a:gd name="connsiteX9" fmla="*/ 83447 w 584130"/>
                  <a:gd name="connsiteY9" fmla="*/ 745455 h 1277832"/>
                  <a:gd name="connsiteX10" fmla="*/ 83447 w 584130"/>
                  <a:gd name="connsiteY10" fmla="*/ 706513 h 1277832"/>
                  <a:gd name="connsiteX11" fmla="*/ 0 w 584130"/>
                  <a:gd name="connsiteY11" fmla="*/ 650882 h 1277832"/>
                  <a:gd name="connsiteX12" fmla="*/ 27816 w 584130"/>
                  <a:gd name="connsiteY12" fmla="*/ 595251 h 1277832"/>
                  <a:gd name="connsiteX13" fmla="*/ 38942 w 584130"/>
                  <a:gd name="connsiteY13" fmla="*/ 556310 h 1277832"/>
                  <a:gd name="connsiteX14" fmla="*/ 105699 w 584130"/>
                  <a:gd name="connsiteY14" fmla="*/ 472863 h 1277832"/>
                  <a:gd name="connsiteX15" fmla="*/ 197142 w 584130"/>
                  <a:gd name="connsiteY15" fmla="*/ 474949 h 1277832"/>
                  <a:gd name="connsiteX16" fmla="*/ 240070 w 584130"/>
                  <a:gd name="connsiteY16" fmla="*/ 440921 h 1277832"/>
                  <a:gd name="connsiteX17" fmla="*/ 205835 w 584130"/>
                  <a:gd name="connsiteY17" fmla="*/ 422795 h 1277832"/>
                  <a:gd name="connsiteX18" fmla="*/ 200271 w 584130"/>
                  <a:gd name="connsiteY18" fmla="*/ 350475 h 1277832"/>
                  <a:gd name="connsiteX19" fmla="*/ 228087 w 584130"/>
                  <a:gd name="connsiteY19" fmla="*/ 300407 h 1277832"/>
                  <a:gd name="connsiteX20" fmla="*/ 344912 w 584130"/>
                  <a:gd name="connsiteY20" fmla="*/ 283718 h 1277832"/>
                  <a:gd name="connsiteX21" fmla="*/ 378290 w 584130"/>
                  <a:gd name="connsiteY21" fmla="*/ 228087 h 1277832"/>
                  <a:gd name="connsiteX22" fmla="*/ 411669 w 584130"/>
                  <a:gd name="connsiteY22" fmla="*/ 228087 h 1277832"/>
                  <a:gd name="connsiteX23" fmla="*/ 495115 w 584130"/>
                  <a:gd name="connsiteY23" fmla="*/ 166893 h 1277832"/>
                  <a:gd name="connsiteX24" fmla="*/ 506242 w 584130"/>
                  <a:gd name="connsiteY24" fmla="*/ 111262 h 1277832"/>
                  <a:gd name="connsiteX25" fmla="*/ 534057 w 584130"/>
                  <a:gd name="connsiteY25" fmla="*/ 66757 h 1277832"/>
                  <a:gd name="connsiteX26" fmla="*/ 561873 w 584130"/>
                  <a:gd name="connsiteY26" fmla="*/ 0 h 1277832"/>
                  <a:gd name="connsiteX27" fmla="*/ 584130 w 584130"/>
                  <a:gd name="connsiteY27" fmla="*/ 0 h 1277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84130" h="1277832">
                    <a:moveTo>
                      <a:pt x="43751" y="1277832"/>
                    </a:moveTo>
                    <a:lnTo>
                      <a:pt x="55631" y="1251696"/>
                    </a:lnTo>
                    <a:lnTo>
                      <a:pt x="27816" y="1201628"/>
                    </a:lnTo>
                    <a:lnTo>
                      <a:pt x="38942" y="1145997"/>
                    </a:lnTo>
                    <a:lnTo>
                      <a:pt x="33379" y="1112619"/>
                    </a:lnTo>
                    <a:lnTo>
                      <a:pt x="16689" y="1023609"/>
                    </a:lnTo>
                    <a:lnTo>
                      <a:pt x="33379" y="934600"/>
                    </a:lnTo>
                    <a:lnTo>
                      <a:pt x="127951" y="890095"/>
                    </a:lnTo>
                    <a:lnTo>
                      <a:pt x="122388" y="812212"/>
                    </a:lnTo>
                    <a:lnTo>
                      <a:pt x="83447" y="745455"/>
                    </a:lnTo>
                    <a:lnTo>
                      <a:pt x="83447" y="706513"/>
                    </a:lnTo>
                    <a:lnTo>
                      <a:pt x="0" y="650882"/>
                    </a:lnTo>
                    <a:lnTo>
                      <a:pt x="27816" y="595251"/>
                    </a:lnTo>
                    <a:lnTo>
                      <a:pt x="38942" y="556310"/>
                    </a:lnTo>
                    <a:lnTo>
                      <a:pt x="105699" y="472863"/>
                    </a:lnTo>
                    <a:lnTo>
                      <a:pt x="197142" y="474949"/>
                    </a:lnTo>
                    <a:lnTo>
                      <a:pt x="240070" y="440921"/>
                    </a:lnTo>
                    <a:lnTo>
                      <a:pt x="205835" y="422795"/>
                    </a:lnTo>
                    <a:lnTo>
                      <a:pt x="200271" y="350475"/>
                    </a:lnTo>
                    <a:lnTo>
                      <a:pt x="228087" y="300407"/>
                    </a:lnTo>
                    <a:lnTo>
                      <a:pt x="344912" y="283718"/>
                    </a:lnTo>
                    <a:lnTo>
                      <a:pt x="378290" y="228087"/>
                    </a:lnTo>
                    <a:lnTo>
                      <a:pt x="411669" y="228087"/>
                    </a:lnTo>
                    <a:lnTo>
                      <a:pt x="495115" y="166893"/>
                    </a:lnTo>
                    <a:lnTo>
                      <a:pt x="506242" y="111262"/>
                    </a:lnTo>
                    <a:lnTo>
                      <a:pt x="534057" y="66757"/>
                    </a:lnTo>
                    <a:lnTo>
                      <a:pt x="561873" y="0"/>
                    </a:lnTo>
                    <a:lnTo>
                      <a:pt x="58413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F9122F0A-4406-170C-B9BA-DE253ED20F63}"/>
                </a:ext>
              </a:extLst>
            </p:cNvPr>
            <p:cNvGrpSpPr/>
            <p:nvPr/>
          </p:nvGrpSpPr>
          <p:grpSpPr>
            <a:xfrm>
              <a:off x="6665574" y="4077124"/>
              <a:ext cx="2514683" cy="1532961"/>
              <a:chOff x="1545274" y="2003779"/>
              <a:chExt cx="1006080" cy="613310"/>
            </a:xfrm>
          </p:grpSpPr>
          <p:sp>
            <p:nvSpPr>
              <p:cNvPr id="349" name="正方形/長方形 348">
                <a:extLst>
                  <a:ext uri="{FF2B5EF4-FFF2-40B4-BE49-F238E27FC236}">
                    <a16:creationId xmlns:a16="http://schemas.microsoft.com/office/drawing/2014/main" id="{3BA923EA-0445-80C4-1830-312CEB43A56A}"/>
                  </a:ext>
                </a:extLst>
              </p:cNvPr>
              <p:cNvSpPr/>
              <p:nvPr/>
            </p:nvSpPr>
            <p:spPr>
              <a:xfrm>
                <a:off x="1942328" y="2003779"/>
                <a:ext cx="128267" cy="738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A09CC700-4E3D-4064-E68F-9420DBCA895A}"/>
                  </a:ext>
                </a:extLst>
              </p:cNvPr>
              <p:cNvSpPr/>
              <p:nvPr/>
            </p:nvSpPr>
            <p:spPr>
              <a:xfrm>
                <a:off x="2487221" y="2113475"/>
                <a:ext cx="64133" cy="14776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351" name="正方形/長方形 350">
                <a:extLst>
                  <a:ext uri="{FF2B5EF4-FFF2-40B4-BE49-F238E27FC236}">
                    <a16:creationId xmlns:a16="http://schemas.microsoft.com/office/drawing/2014/main" id="{DC209176-960C-C000-46B1-433C11A36F47}"/>
                  </a:ext>
                </a:extLst>
              </p:cNvPr>
              <p:cNvSpPr/>
              <p:nvPr/>
            </p:nvSpPr>
            <p:spPr>
              <a:xfrm>
                <a:off x="1545274" y="2347166"/>
                <a:ext cx="128267" cy="738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88683B08-8889-A3CA-30B2-4AE4FE2EAE0C}"/>
                  </a:ext>
                </a:extLst>
              </p:cNvPr>
              <p:cNvSpPr/>
              <p:nvPr/>
            </p:nvSpPr>
            <p:spPr>
              <a:xfrm>
                <a:off x="1930370" y="2220757"/>
                <a:ext cx="210357" cy="12313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B0580910-A7DE-5AD2-F64D-23D3A0562F66}"/>
                  </a:ext>
                </a:extLst>
              </p:cNvPr>
              <p:cNvSpPr/>
              <p:nvPr/>
            </p:nvSpPr>
            <p:spPr>
              <a:xfrm rot="21068761">
                <a:off x="1846128" y="2543207"/>
                <a:ext cx="192400" cy="738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神奈川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7636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31BA8-E6D7-22DC-FC9B-964EF99EB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A17644-796B-5B20-9498-BB577AD7B0AF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東京都のおとなり、隣接する県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3CB4ABA-48D4-B4FD-9ADE-8C39A8852CF9}"/>
              </a:ext>
            </a:extLst>
          </p:cNvPr>
          <p:cNvGrpSpPr/>
          <p:nvPr/>
        </p:nvGrpSpPr>
        <p:grpSpPr>
          <a:xfrm>
            <a:off x="6613352" y="4986959"/>
            <a:ext cx="2594008" cy="697794"/>
            <a:chOff x="6973138" y="5060359"/>
            <a:chExt cx="2321145" cy="624393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473A5A88-2B13-2919-9A3B-30A8CF0A41FD}"/>
                </a:ext>
              </a:extLst>
            </p:cNvPr>
            <p:cNvSpPr/>
            <p:nvPr/>
          </p:nvSpPr>
          <p:spPr>
            <a:xfrm rot="8100000" flipH="1">
              <a:off x="7848410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FD160F6-A627-E7AF-095B-9E65DC049316}"/>
                </a:ext>
              </a:extLst>
            </p:cNvPr>
            <p:cNvGrpSpPr/>
            <p:nvPr/>
          </p:nvGrpSpPr>
          <p:grpSpPr>
            <a:xfrm>
              <a:off x="7596951" y="5519367"/>
              <a:ext cx="89747" cy="165384"/>
              <a:chOff x="5146675" y="2893474"/>
              <a:chExt cx="276225" cy="577278"/>
            </a:xfrm>
          </p:grpSpPr>
          <p:sp>
            <p:nvSpPr>
              <p:cNvPr id="384" name="台形 383">
                <a:extLst>
                  <a:ext uri="{FF2B5EF4-FFF2-40B4-BE49-F238E27FC236}">
                    <a16:creationId xmlns:a16="http://schemas.microsoft.com/office/drawing/2014/main" id="{7E78ABC6-FF4A-31D0-D2AB-E520BEEEB82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台形 384">
                <a:extLst>
                  <a:ext uri="{FF2B5EF4-FFF2-40B4-BE49-F238E27FC236}">
                    <a16:creationId xmlns:a16="http://schemas.microsoft.com/office/drawing/2014/main" id="{CD8C2C65-995F-4E06-65D7-19FCBC5092CB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D483CBC6-11F5-BE75-0FD7-8B6DE8E2A31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6FE0D22-7AA6-3569-03CC-B30721134482}"/>
                </a:ext>
              </a:extLst>
            </p:cNvPr>
            <p:cNvGrpSpPr/>
            <p:nvPr/>
          </p:nvGrpSpPr>
          <p:grpSpPr>
            <a:xfrm>
              <a:off x="7699459" y="5519367"/>
              <a:ext cx="89747" cy="165384"/>
              <a:chOff x="5146675" y="2893474"/>
              <a:chExt cx="276225" cy="577278"/>
            </a:xfrm>
          </p:grpSpPr>
          <p:sp>
            <p:nvSpPr>
              <p:cNvPr id="381" name="台形 380">
                <a:extLst>
                  <a:ext uri="{FF2B5EF4-FFF2-40B4-BE49-F238E27FC236}">
                    <a16:creationId xmlns:a16="http://schemas.microsoft.com/office/drawing/2014/main" id="{F148ADB8-6265-A4F7-982B-58B5B2EB38D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台形 381">
                <a:extLst>
                  <a:ext uri="{FF2B5EF4-FFF2-40B4-BE49-F238E27FC236}">
                    <a16:creationId xmlns:a16="http://schemas.microsoft.com/office/drawing/2014/main" id="{D6A33AE1-B119-B51E-B54A-B1EA79266029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40088F7A-4601-603F-98B9-EB6140CA2F89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1F0FAB2-9E1A-B25D-593B-2C3B65B4E64B}"/>
                </a:ext>
              </a:extLst>
            </p:cNvPr>
            <p:cNvSpPr/>
            <p:nvPr/>
          </p:nvSpPr>
          <p:spPr>
            <a:xfrm rot="10800000">
              <a:off x="7580532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F384D007-4AA5-0087-559D-02374818DE3D}"/>
                </a:ext>
              </a:extLst>
            </p:cNvPr>
            <p:cNvSpPr/>
            <p:nvPr/>
          </p:nvSpPr>
          <p:spPr>
            <a:xfrm rot="13500000">
              <a:off x="7512635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7AEB82A-FE29-10C4-E9C7-55BBFFA4D126}"/>
                </a:ext>
              </a:extLst>
            </p:cNvPr>
            <p:cNvSpPr/>
            <p:nvPr/>
          </p:nvSpPr>
          <p:spPr>
            <a:xfrm>
              <a:off x="7514229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90EDEA8-BAFB-511D-0591-BE256CD1E0EA}"/>
                </a:ext>
              </a:extLst>
            </p:cNvPr>
            <p:cNvGrpSpPr/>
            <p:nvPr/>
          </p:nvGrpSpPr>
          <p:grpSpPr>
            <a:xfrm>
              <a:off x="7023503" y="5321851"/>
              <a:ext cx="409521" cy="362899"/>
              <a:chOff x="5445709" y="4203669"/>
              <a:chExt cx="732515" cy="649123"/>
            </a:xfrm>
          </p:grpSpPr>
          <p:sp>
            <p:nvSpPr>
              <p:cNvPr id="369" name="台形 368">
                <a:extLst>
                  <a:ext uri="{FF2B5EF4-FFF2-40B4-BE49-F238E27FC236}">
                    <a16:creationId xmlns:a16="http://schemas.microsoft.com/office/drawing/2014/main" id="{099FA762-20E2-7E3C-0C26-FEEE332153DF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D25A300B-5820-91A5-1E23-F6A03012198F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78" name="台形 377">
                  <a:extLst>
                    <a:ext uri="{FF2B5EF4-FFF2-40B4-BE49-F238E27FC236}">
                      <a16:creationId xmlns:a16="http://schemas.microsoft.com/office/drawing/2014/main" id="{3EA43773-C497-CC80-2AC9-B9C1C66D82C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台形 378">
                  <a:extLst>
                    <a:ext uri="{FF2B5EF4-FFF2-40B4-BE49-F238E27FC236}">
                      <a16:creationId xmlns:a16="http://schemas.microsoft.com/office/drawing/2014/main" id="{1949F8A7-FB58-5989-A0ED-D3A12E450B6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B056830F-7388-D09A-BA7A-7D722A425D5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83D87978-D6DB-858F-5DB7-4DBEDC42B9BC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75" name="台形 374">
                  <a:extLst>
                    <a:ext uri="{FF2B5EF4-FFF2-40B4-BE49-F238E27FC236}">
                      <a16:creationId xmlns:a16="http://schemas.microsoft.com/office/drawing/2014/main" id="{1BC63BFB-6E43-F111-91DF-E7B048A5545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台形 375">
                  <a:extLst>
                    <a:ext uri="{FF2B5EF4-FFF2-40B4-BE49-F238E27FC236}">
                      <a16:creationId xmlns:a16="http://schemas.microsoft.com/office/drawing/2014/main" id="{EC8D53D2-E067-B29E-2B40-84C08D35C2F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74357A20-08A0-C982-ED79-6700846EEF6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1A9E5DFE-2713-43BF-DAFB-60A5FD43B250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台形 372">
                <a:extLst>
                  <a:ext uri="{FF2B5EF4-FFF2-40B4-BE49-F238E27FC236}">
                    <a16:creationId xmlns:a16="http://schemas.microsoft.com/office/drawing/2014/main" id="{49A60354-3E76-F3FF-F5B1-31E7369FC95E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1E5AFAEB-416A-A5D6-B2BB-04C696D68459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2DA9BAE-223A-FACB-7638-D63B6C355CFA}"/>
                </a:ext>
              </a:extLst>
            </p:cNvPr>
            <p:cNvGrpSpPr/>
            <p:nvPr/>
          </p:nvGrpSpPr>
          <p:grpSpPr>
            <a:xfrm rot="2700000" flipH="1">
              <a:off x="6983544" y="5443828"/>
              <a:ext cx="98674" cy="119486"/>
              <a:chOff x="6929762" y="3183548"/>
              <a:chExt cx="380406" cy="460638"/>
            </a:xfrm>
            <a:solidFill>
              <a:schemeClr val="bg1"/>
            </a:solidFill>
          </p:grpSpPr>
          <p:sp>
            <p:nvSpPr>
              <p:cNvPr id="367" name="四角形: 上の 2 つの角を丸める 366">
                <a:extLst>
                  <a:ext uri="{FF2B5EF4-FFF2-40B4-BE49-F238E27FC236}">
                    <a16:creationId xmlns:a16="http://schemas.microsoft.com/office/drawing/2014/main" id="{EB0E6144-7AB6-BAA8-B474-B8CBC828A1E0}"/>
                  </a:ext>
                </a:extLst>
              </p:cNvPr>
              <p:cNvSpPr/>
              <p:nvPr/>
            </p:nvSpPr>
            <p:spPr>
              <a:xfrm>
                <a:off x="7094706" y="3183548"/>
                <a:ext cx="126327" cy="46772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C217EA68-B86D-C4E4-CD03-1C0B0DA05066}"/>
                  </a:ext>
                </a:extLst>
              </p:cNvPr>
              <p:cNvSpPr/>
              <p:nvPr/>
            </p:nvSpPr>
            <p:spPr>
              <a:xfrm rot="21120376">
                <a:off x="6929762" y="3221477"/>
                <a:ext cx="380406" cy="422709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6EA343D-0056-41A5-FC56-D673E0E8D7D0}"/>
                </a:ext>
              </a:extLst>
            </p:cNvPr>
            <p:cNvGrpSpPr/>
            <p:nvPr/>
          </p:nvGrpSpPr>
          <p:grpSpPr>
            <a:xfrm>
              <a:off x="7413664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5B719255-48D3-9F8D-AFAE-CC2522FAF84E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4F2A3B44-B08A-3B24-3D54-BC9E52322CF7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四角形: 上の 2 つの角を丸める 360">
                <a:extLst>
                  <a:ext uri="{FF2B5EF4-FFF2-40B4-BE49-F238E27FC236}">
                    <a16:creationId xmlns:a16="http://schemas.microsoft.com/office/drawing/2014/main" id="{03E94D96-4713-228D-18E4-8D856B56899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62" name="四角形: 上の 2 つの角を丸める 361">
                <a:extLst>
                  <a:ext uri="{FF2B5EF4-FFF2-40B4-BE49-F238E27FC236}">
                    <a16:creationId xmlns:a16="http://schemas.microsoft.com/office/drawing/2014/main" id="{709155B7-C429-26AA-C1B0-667650F3648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2C43946F-A43E-4D39-10C2-7CA7999375BE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四角形: 上の 2 つの角を丸める 363">
                <a:extLst>
                  <a:ext uri="{FF2B5EF4-FFF2-40B4-BE49-F238E27FC236}">
                    <a16:creationId xmlns:a16="http://schemas.microsoft.com/office/drawing/2014/main" id="{3B34C125-FAC2-B04F-1F31-52F373B08512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671FC72B-0C65-C70D-4B66-6C7D8F9B1A7D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四角形: 上の 2 つの角を丸める 365">
                <a:extLst>
                  <a:ext uri="{FF2B5EF4-FFF2-40B4-BE49-F238E27FC236}">
                    <a16:creationId xmlns:a16="http://schemas.microsoft.com/office/drawing/2014/main" id="{54DCF030-DBF8-1BE8-8C1E-11D3AA2BD28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29A28F65-2633-D45E-CC05-A91798B29F7E}"/>
                </a:ext>
              </a:extLst>
            </p:cNvPr>
            <p:cNvSpPr/>
            <p:nvPr/>
          </p:nvSpPr>
          <p:spPr>
            <a:xfrm rot="8100000" flipH="1">
              <a:off x="8735919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415B84C-BADF-1E0D-C971-F0B42B652FA1}"/>
                </a:ext>
              </a:extLst>
            </p:cNvPr>
            <p:cNvGrpSpPr/>
            <p:nvPr/>
          </p:nvGrpSpPr>
          <p:grpSpPr>
            <a:xfrm>
              <a:off x="8484460" y="5519367"/>
              <a:ext cx="89747" cy="165384"/>
              <a:chOff x="5146675" y="2893474"/>
              <a:chExt cx="276225" cy="577278"/>
            </a:xfrm>
          </p:grpSpPr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EDE2BB3D-075E-C122-7336-C571C06E41CF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202389A5-7D2B-3B5C-4ECC-66D7376762C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D9757000-E8E8-1045-57DE-36934553163E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49B657F-CF31-BBF2-1A79-B5CAE84C0F89}"/>
                </a:ext>
              </a:extLst>
            </p:cNvPr>
            <p:cNvGrpSpPr/>
            <p:nvPr/>
          </p:nvGrpSpPr>
          <p:grpSpPr>
            <a:xfrm>
              <a:off x="8586968" y="5519367"/>
              <a:ext cx="89747" cy="165384"/>
              <a:chOff x="5146675" y="2893474"/>
              <a:chExt cx="276225" cy="577278"/>
            </a:xfrm>
          </p:grpSpPr>
          <p:sp>
            <p:nvSpPr>
              <p:cNvPr id="323" name="台形 322">
                <a:extLst>
                  <a:ext uri="{FF2B5EF4-FFF2-40B4-BE49-F238E27FC236}">
                    <a16:creationId xmlns:a16="http://schemas.microsoft.com/office/drawing/2014/main" id="{8A3A0390-249A-C27B-56FE-56DAC985A9E5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36CBAAD2-F9ED-DF5B-2A5D-869D322C7920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4BC137B8-DE1F-9BF2-3E8B-442FA4ADF667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EA4A74E-3FE3-CCC5-3D19-5F26094181D1}"/>
                </a:ext>
              </a:extLst>
            </p:cNvPr>
            <p:cNvSpPr/>
            <p:nvPr/>
          </p:nvSpPr>
          <p:spPr>
            <a:xfrm rot="10800000">
              <a:off x="8468041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4635808F-C276-8180-F435-CF448D97D2F1}"/>
                </a:ext>
              </a:extLst>
            </p:cNvPr>
            <p:cNvSpPr/>
            <p:nvPr/>
          </p:nvSpPr>
          <p:spPr>
            <a:xfrm rot="13500000">
              <a:off x="8400145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1179493-F312-6C37-056B-670B3350CAD6}"/>
                </a:ext>
              </a:extLst>
            </p:cNvPr>
            <p:cNvSpPr/>
            <p:nvPr/>
          </p:nvSpPr>
          <p:spPr>
            <a:xfrm>
              <a:off x="8401738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C44329B-FF5F-72B8-30C8-BC60DC9B175E}"/>
                </a:ext>
              </a:extLst>
            </p:cNvPr>
            <p:cNvGrpSpPr/>
            <p:nvPr/>
          </p:nvGrpSpPr>
          <p:grpSpPr>
            <a:xfrm>
              <a:off x="7911012" y="5321851"/>
              <a:ext cx="409521" cy="362899"/>
              <a:chOff x="5445709" y="4203669"/>
              <a:chExt cx="732515" cy="649123"/>
            </a:xfrm>
          </p:grpSpPr>
          <p:sp>
            <p:nvSpPr>
              <p:cNvPr id="308" name="台形 307">
                <a:extLst>
                  <a:ext uri="{FF2B5EF4-FFF2-40B4-BE49-F238E27FC236}">
                    <a16:creationId xmlns:a16="http://schemas.microsoft.com/office/drawing/2014/main" id="{89E0CBD7-C990-0896-C267-41A889124644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6FAE997D-0898-68AC-1290-E976055E91F6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19" name="台形 318">
                  <a:extLst>
                    <a:ext uri="{FF2B5EF4-FFF2-40B4-BE49-F238E27FC236}">
                      <a16:creationId xmlns:a16="http://schemas.microsoft.com/office/drawing/2014/main" id="{AA3373E9-A986-F739-2500-FEAA7E411F8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台形 319">
                  <a:extLst>
                    <a:ext uri="{FF2B5EF4-FFF2-40B4-BE49-F238E27FC236}">
                      <a16:creationId xmlns:a16="http://schemas.microsoft.com/office/drawing/2014/main" id="{B83ECBE5-9F20-8CB9-8DE0-20D2B4F72D9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7458B8A5-8C9B-47EA-66C8-88C78DB0E77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21C16689-C48D-BF32-20B6-FB52F766ACD3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16" name="台形 315">
                  <a:extLst>
                    <a:ext uri="{FF2B5EF4-FFF2-40B4-BE49-F238E27FC236}">
                      <a16:creationId xmlns:a16="http://schemas.microsoft.com/office/drawing/2014/main" id="{FFEB7FF3-679C-63BF-876F-FD00F2BC5BA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台形 316">
                  <a:extLst>
                    <a:ext uri="{FF2B5EF4-FFF2-40B4-BE49-F238E27FC236}">
                      <a16:creationId xmlns:a16="http://schemas.microsoft.com/office/drawing/2014/main" id="{357EA98A-9DB4-4F10-EA99-F34234AD3F7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DD698D73-51C0-2374-480E-0C4BA3913DF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FC685C6F-8439-0AD1-8E05-58C7B3B6FDC9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台形 311">
                <a:extLst>
                  <a:ext uri="{FF2B5EF4-FFF2-40B4-BE49-F238E27FC236}">
                    <a16:creationId xmlns:a16="http://schemas.microsoft.com/office/drawing/2014/main" id="{631AE984-DF65-2CD1-732F-75758FC870D1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8E6DB9B3-C0DC-29FF-F117-3F2299315047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25322CE-944F-F217-CAB0-106A9C98892E}"/>
                </a:ext>
              </a:extLst>
            </p:cNvPr>
            <p:cNvGrpSpPr/>
            <p:nvPr/>
          </p:nvGrpSpPr>
          <p:grpSpPr>
            <a:xfrm>
              <a:off x="7857418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73D72F21-0B6F-999F-3850-51C1638DF55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C813433A-8660-644A-DA5E-DD58C58A234E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四角形: 上の 2 つの角を丸める 293">
                <a:extLst>
                  <a:ext uri="{FF2B5EF4-FFF2-40B4-BE49-F238E27FC236}">
                    <a16:creationId xmlns:a16="http://schemas.microsoft.com/office/drawing/2014/main" id="{3876F8E2-B1CF-DF6E-8A7D-DA7795F2C18C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95" name="四角形: 上の 2 つの角を丸める 294">
                <a:extLst>
                  <a:ext uri="{FF2B5EF4-FFF2-40B4-BE49-F238E27FC236}">
                    <a16:creationId xmlns:a16="http://schemas.microsoft.com/office/drawing/2014/main" id="{CE97C60F-3C3D-8D94-5248-26267453ED2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四角形: 上の 2 つの角を丸める 303">
                <a:extLst>
                  <a:ext uri="{FF2B5EF4-FFF2-40B4-BE49-F238E27FC236}">
                    <a16:creationId xmlns:a16="http://schemas.microsoft.com/office/drawing/2014/main" id="{D2086F65-FA32-2B04-2BE8-7E241A94503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四角形: 上の 2 つの角を丸める 304">
                <a:extLst>
                  <a:ext uri="{FF2B5EF4-FFF2-40B4-BE49-F238E27FC236}">
                    <a16:creationId xmlns:a16="http://schemas.microsoft.com/office/drawing/2014/main" id="{B16D802A-1EBC-FD8E-F7D3-123F9F4F94E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E74FCA41-EEEC-EE8D-B7BC-947CE588119F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上の 2 つの角を丸める 306">
                <a:extLst>
                  <a:ext uri="{FF2B5EF4-FFF2-40B4-BE49-F238E27FC236}">
                    <a16:creationId xmlns:a16="http://schemas.microsoft.com/office/drawing/2014/main" id="{6CD85434-F5E5-4CFF-A731-F21E4E45580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D02DF020-744C-CA6C-2596-A1AFFF160F97}"/>
                </a:ext>
              </a:extLst>
            </p:cNvPr>
            <p:cNvGrpSpPr/>
            <p:nvPr/>
          </p:nvGrpSpPr>
          <p:grpSpPr>
            <a:xfrm>
              <a:off x="8301173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84" name="四角形: 上の 2 つの角を丸める 283">
                <a:extLst>
                  <a:ext uri="{FF2B5EF4-FFF2-40B4-BE49-F238E27FC236}">
                    <a16:creationId xmlns:a16="http://schemas.microsoft.com/office/drawing/2014/main" id="{9BEB4E86-9438-6DFD-B3BD-1E0BCC83F946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538437FC-EE1B-049F-F3F9-1120E060705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四角形: 上の 2 つの角を丸める 285">
                <a:extLst>
                  <a:ext uri="{FF2B5EF4-FFF2-40B4-BE49-F238E27FC236}">
                    <a16:creationId xmlns:a16="http://schemas.microsoft.com/office/drawing/2014/main" id="{00F583C7-BB36-A46B-0FFF-04C0E98B92E6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87" name="四角形: 上の 2 つの角を丸める 286">
                <a:extLst>
                  <a:ext uri="{FF2B5EF4-FFF2-40B4-BE49-F238E27FC236}">
                    <a16:creationId xmlns:a16="http://schemas.microsoft.com/office/drawing/2014/main" id="{9A812E16-2FC0-A542-374F-A68107635BE5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BF3D1ED1-CE33-F081-F4EA-D4EEEFB842CD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9F417C52-1EEE-1A20-6E18-B6569C5DC416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四角形: 上の 2 つの角を丸める 289">
                <a:extLst>
                  <a:ext uri="{FF2B5EF4-FFF2-40B4-BE49-F238E27FC236}">
                    <a16:creationId xmlns:a16="http://schemas.microsoft.com/office/drawing/2014/main" id="{042649AB-93FB-C7B4-A239-1CA01E4B504F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四角形: 上の 2 つの角を丸める 290">
                <a:extLst>
                  <a:ext uri="{FF2B5EF4-FFF2-40B4-BE49-F238E27FC236}">
                    <a16:creationId xmlns:a16="http://schemas.microsoft.com/office/drawing/2014/main" id="{F9AF4CC7-C835-5637-9322-C65A5FD30A9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E114E3BF-23FD-6C86-82D8-6A9F94F58180}"/>
                </a:ext>
              </a:extLst>
            </p:cNvPr>
            <p:cNvGrpSpPr/>
            <p:nvPr/>
          </p:nvGrpSpPr>
          <p:grpSpPr>
            <a:xfrm>
              <a:off x="7102061" y="5060359"/>
              <a:ext cx="294862" cy="294862"/>
              <a:chOff x="5209989" y="3310357"/>
              <a:chExt cx="527424" cy="527424"/>
            </a:xfrm>
          </p:grpSpPr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2D7D86F8-238D-C529-CB79-879B6FEC6A9B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DDD725AB-162D-FE29-3E81-B6E757569527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梨</a:t>
                </a: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F0F98BAF-8991-5BF0-8C5E-187715D9A81E}"/>
                </a:ext>
              </a:extLst>
            </p:cNvPr>
            <p:cNvGrpSpPr/>
            <p:nvPr/>
          </p:nvGrpSpPr>
          <p:grpSpPr>
            <a:xfrm>
              <a:off x="7545105" y="5060359"/>
              <a:ext cx="294862" cy="294862"/>
              <a:chOff x="5209989" y="3310357"/>
              <a:chExt cx="527424" cy="527424"/>
            </a:xfrm>
          </p:grpSpPr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05DF713C-B74F-27DD-61D7-DD81A48D6A5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6BD0344D-9E63-6B76-AB28-BCC174C8AA4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04B95D0-C7CE-242F-83D8-ACE9F53348EA}"/>
                </a:ext>
              </a:extLst>
            </p:cNvPr>
            <p:cNvGrpSpPr/>
            <p:nvPr/>
          </p:nvGrpSpPr>
          <p:grpSpPr>
            <a:xfrm>
              <a:off x="7981760" y="5060359"/>
              <a:ext cx="294862" cy="294862"/>
              <a:chOff x="5209989" y="3310357"/>
              <a:chExt cx="527424" cy="527424"/>
            </a:xfrm>
          </p:grpSpPr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96F01F9F-E65E-D201-3C84-46BD5D468378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BEB3A3AC-C042-F651-7125-26EBA014A3FE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　京</a:t>
                </a: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66C6CFD8-AB43-0DE7-A8E6-9377736ED763}"/>
                </a:ext>
              </a:extLst>
            </p:cNvPr>
            <p:cNvGrpSpPr/>
            <p:nvPr/>
          </p:nvGrpSpPr>
          <p:grpSpPr>
            <a:xfrm>
              <a:off x="8436165" y="5060359"/>
              <a:ext cx="294862" cy="294862"/>
              <a:chOff x="5209989" y="3310357"/>
              <a:chExt cx="527424" cy="527424"/>
            </a:xfrm>
          </p:grpSpPr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94B7E9AD-CC5A-5E87-24A9-AF37ECCFBCBE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7583344E-7EBD-DCED-77A1-41D36FA9D40D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</p:grpSp>
        <p:sp>
          <p:nvSpPr>
            <p:cNvPr id="27" name="台形 26">
              <a:extLst>
                <a:ext uri="{FF2B5EF4-FFF2-40B4-BE49-F238E27FC236}">
                  <a16:creationId xmlns:a16="http://schemas.microsoft.com/office/drawing/2014/main" id="{EE0FC21B-CFB3-F40D-1B87-044C80257BB9}"/>
                </a:ext>
              </a:extLst>
            </p:cNvPr>
            <p:cNvSpPr/>
            <p:nvPr/>
          </p:nvSpPr>
          <p:spPr>
            <a:xfrm rot="8100000" flipH="1">
              <a:off x="9179674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827E2B32-D51B-1484-8B3D-190CC29C3C9F}"/>
                </a:ext>
              </a:extLst>
            </p:cNvPr>
            <p:cNvGrpSpPr/>
            <p:nvPr/>
          </p:nvGrpSpPr>
          <p:grpSpPr>
            <a:xfrm>
              <a:off x="8928214" y="5519368"/>
              <a:ext cx="89747" cy="165384"/>
              <a:chOff x="5146675" y="2893474"/>
              <a:chExt cx="276225" cy="577278"/>
            </a:xfrm>
          </p:grpSpPr>
          <p:sp>
            <p:nvSpPr>
              <p:cNvPr id="247" name="台形 246">
                <a:extLst>
                  <a:ext uri="{FF2B5EF4-FFF2-40B4-BE49-F238E27FC236}">
                    <a16:creationId xmlns:a16="http://schemas.microsoft.com/office/drawing/2014/main" id="{F2EE3185-0A1D-EB6B-644A-08344E431261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台形 247">
                <a:extLst>
                  <a:ext uri="{FF2B5EF4-FFF2-40B4-BE49-F238E27FC236}">
                    <a16:creationId xmlns:a16="http://schemas.microsoft.com/office/drawing/2014/main" id="{361CAE55-3B89-F527-5CA3-4BE438E13E3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A212B1C0-35CC-D838-F4AD-4C299C75B44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603ABAC-9642-28F1-3942-B17FC12021B9}"/>
                </a:ext>
              </a:extLst>
            </p:cNvPr>
            <p:cNvGrpSpPr/>
            <p:nvPr/>
          </p:nvGrpSpPr>
          <p:grpSpPr>
            <a:xfrm>
              <a:off x="9030722" y="5519368"/>
              <a:ext cx="89747" cy="165384"/>
              <a:chOff x="5146675" y="2893474"/>
              <a:chExt cx="276225" cy="577278"/>
            </a:xfrm>
          </p:grpSpPr>
          <p:sp>
            <p:nvSpPr>
              <p:cNvPr id="244" name="台形 243">
                <a:extLst>
                  <a:ext uri="{FF2B5EF4-FFF2-40B4-BE49-F238E27FC236}">
                    <a16:creationId xmlns:a16="http://schemas.microsoft.com/office/drawing/2014/main" id="{F6FED4D1-4FED-016C-900A-FDBB265C920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台形 244">
                <a:extLst>
                  <a:ext uri="{FF2B5EF4-FFF2-40B4-BE49-F238E27FC236}">
                    <a16:creationId xmlns:a16="http://schemas.microsoft.com/office/drawing/2014/main" id="{CA1114C9-D1F8-609F-590D-09BF38ECFBA4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659A1EEF-7091-8942-7127-32637FC9946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7EDEB6D3-CACA-766F-8F63-7BC001FB98D4}"/>
                </a:ext>
              </a:extLst>
            </p:cNvPr>
            <p:cNvSpPr/>
            <p:nvPr/>
          </p:nvSpPr>
          <p:spPr>
            <a:xfrm rot="10800000">
              <a:off x="8911795" y="5491274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2FB992FE-ADFF-8493-840D-2A42D87EDF9D}"/>
                </a:ext>
              </a:extLst>
            </p:cNvPr>
            <p:cNvSpPr/>
            <p:nvPr/>
          </p:nvSpPr>
          <p:spPr>
            <a:xfrm rot="13500000">
              <a:off x="8843899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E8166668-5484-8E14-109F-484826DF7FEB}"/>
                </a:ext>
              </a:extLst>
            </p:cNvPr>
            <p:cNvSpPr/>
            <p:nvPr/>
          </p:nvSpPr>
          <p:spPr>
            <a:xfrm>
              <a:off x="8845492" y="5321853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3136C498-954F-EBBF-3EA4-EC69125775D3}"/>
                </a:ext>
              </a:extLst>
            </p:cNvPr>
            <p:cNvGrpSpPr/>
            <p:nvPr/>
          </p:nvGrpSpPr>
          <p:grpSpPr>
            <a:xfrm>
              <a:off x="8744928" y="5434702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08FB8956-39F5-7CB5-B49D-7765391783E3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8C2611F5-7CBB-5946-5FAB-528254FABD4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上の 2 つの角を丸める 237">
                <a:extLst>
                  <a:ext uri="{FF2B5EF4-FFF2-40B4-BE49-F238E27FC236}">
                    <a16:creationId xmlns:a16="http://schemas.microsoft.com/office/drawing/2014/main" id="{3C90BD27-4764-53DA-6F37-61FC960A719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19F9E94E-B90A-D900-0B85-F86C0EAE028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上の 2 つの角を丸める 239">
                <a:extLst>
                  <a:ext uri="{FF2B5EF4-FFF2-40B4-BE49-F238E27FC236}">
                    <a16:creationId xmlns:a16="http://schemas.microsoft.com/office/drawing/2014/main" id="{01EA08E2-064E-89FD-DC00-86BE170A2C1E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四角形: 上の 2 つの角を丸める 240">
                <a:extLst>
                  <a:ext uri="{FF2B5EF4-FFF2-40B4-BE49-F238E27FC236}">
                    <a16:creationId xmlns:a16="http://schemas.microsoft.com/office/drawing/2014/main" id="{386DEFE4-6768-777D-75CF-943BAEC635D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81F0DD01-BDE9-0CA0-010F-EB9D067AC533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四角形: 上の 2 つの角を丸める 242">
                <a:extLst>
                  <a:ext uri="{FF2B5EF4-FFF2-40B4-BE49-F238E27FC236}">
                    <a16:creationId xmlns:a16="http://schemas.microsoft.com/office/drawing/2014/main" id="{ED26DE93-DDFF-03E4-A30F-5AA1642DD2A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2654CB08-CD14-2681-D4FC-609EA5911F25}"/>
                </a:ext>
              </a:extLst>
            </p:cNvPr>
            <p:cNvGrpSpPr/>
            <p:nvPr/>
          </p:nvGrpSpPr>
          <p:grpSpPr>
            <a:xfrm>
              <a:off x="9184635" y="5446774"/>
              <a:ext cx="109648" cy="103789"/>
              <a:chOff x="8095331" y="5472437"/>
              <a:chExt cx="196128" cy="185649"/>
            </a:xfrm>
          </p:grpSpPr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F740E67B-3E9A-4B0A-8F65-B7E687FBC8AE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420FA5F2-FC36-9B9B-A69D-B42484274D80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EDCD9874-41C3-E733-74C5-3EE80E4E6886}"/>
                </a:ext>
              </a:extLst>
            </p:cNvPr>
            <p:cNvGrpSpPr/>
            <p:nvPr/>
          </p:nvGrpSpPr>
          <p:grpSpPr>
            <a:xfrm>
              <a:off x="8879919" y="5060360"/>
              <a:ext cx="294862" cy="294862"/>
              <a:chOff x="5209989" y="3310357"/>
              <a:chExt cx="527424" cy="527424"/>
            </a:xfrm>
          </p:grpSpPr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9B71E8BE-A942-79E0-15AE-BBDC1877E5E2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1" name="テキスト ボックス 230">
                <a:extLst>
                  <a:ext uri="{FF2B5EF4-FFF2-40B4-BE49-F238E27FC236}">
                    <a16:creationId xmlns:a16="http://schemas.microsoft.com/office/drawing/2014/main" id="{09F766C1-F444-69D4-D3F2-70C82129AB18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　葉</a:t>
                </a:r>
              </a:p>
            </p:txBody>
          </p:sp>
        </p:grpSp>
      </p:grpSp>
      <p:grpSp>
        <p:nvGrpSpPr>
          <p:cNvPr id="636" name="グループ化 635">
            <a:extLst>
              <a:ext uri="{FF2B5EF4-FFF2-40B4-BE49-F238E27FC236}">
                <a16:creationId xmlns:a16="http://schemas.microsoft.com/office/drawing/2014/main" id="{C4443A94-48E1-B3A3-5508-E06074364E6B}"/>
              </a:ext>
            </a:extLst>
          </p:cNvPr>
          <p:cNvGrpSpPr/>
          <p:nvPr/>
        </p:nvGrpSpPr>
        <p:grpSpPr>
          <a:xfrm>
            <a:off x="856356" y="1437198"/>
            <a:ext cx="2380268" cy="1501356"/>
            <a:chOff x="776519" y="1386841"/>
            <a:chExt cx="2539942" cy="1602070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8F3AE4D-8756-445C-27F5-A174A1917933}"/>
                </a:ext>
              </a:extLst>
            </p:cNvPr>
            <p:cNvGrpSpPr/>
            <p:nvPr/>
          </p:nvGrpSpPr>
          <p:grpSpPr>
            <a:xfrm>
              <a:off x="776519" y="1386841"/>
              <a:ext cx="2539942" cy="1602070"/>
              <a:chOff x="969497" y="1754043"/>
              <a:chExt cx="2245425" cy="1416305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B2907E5-874A-8B21-6D98-68BB521D8FB0}"/>
                  </a:ext>
                </a:extLst>
              </p:cNvPr>
              <p:cNvSpPr/>
              <p:nvPr/>
            </p:nvSpPr>
            <p:spPr>
              <a:xfrm>
                <a:off x="2284563" y="1938868"/>
                <a:ext cx="930359" cy="1231480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CCA3E80-F993-F419-FE6C-57E8C2DA1FA5}"/>
                  </a:ext>
                </a:extLst>
              </p:cNvPr>
              <p:cNvSpPr/>
              <p:nvPr/>
            </p:nvSpPr>
            <p:spPr>
              <a:xfrm>
                <a:off x="1410795" y="1754043"/>
                <a:ext cx="989027" cy="539682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8BA9E36-DEF9-52AA-18BC-EF2D98921A75}"/>
                  </a:ext>
                </a:extLst>
              </p:cNvPr>
              <p:cNvSpPr/>
              <p:nvPr/>
            </p:nvSpPr>
            <p:spPr>
              <a:xfrm>
                <a:off x="969497" y="2076969"/>
                <a:ext cx="791739" cy="813372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24E31F1-E30A-140A-903C-61B5AB05BBD9}"/>
                  </a:ext>
                </a:extLst>
              </p:cNvPr>
              <p:cNvSpPr/>
              <p:nvPr/>
            </p:nvSpPr>
            <p:spPr>
              <a:xfrm>
                <a:off x="1592505" y="2148354"/>
                <a:ext cx="827043" cy="400196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5E4360D-29DA-3662-D216-1C99A18BA541}"/>
                  </a:ext>
                </a:extLst>
              </p:cNvPr>
              <p:cNvSpPr/>
              <p:nvPr/>
            </p:nvSpPr>
            <p:spPr>
              <a:xfrm>
                <a:off x="1583216" y="2377224"/>
                <a:ext cx="731807" cy="551189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70C00964-48C2-5BE1-767D-0FEB6ABF413F}"/>
                </a:ext>
              </a:extLst>
            </p:cNvPr>
            <p:cNvGrpSpPr/>
            <p:nvPr/>
          </p:nvGrpSpPr>
          <p:grpSpPr>
            <a:xfrm>
              <a:off x="1823744" y="1944554"/>
              <a:ext cx="290050" cy="130774"/>
              <a:chOff x="5559286" y="1975686"/>
              <a:chExt cx="346965" cy="156435"/>
            </a:xfrm>
          </p:grpSpPr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E3BBA174-41B1-372F-1928-7A8746CE217C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AFF5374D-0AEF-F8E3-3951-9D970F8CD32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D40A5279-D8E8-9C22-0158-F238F2F1FBBD}"/>
                  </a:ext>
                </a:extLst>
              </p:cNvPr>
              <p:cNvSpPr/>
              <p:nvPr/>
            </p:nvSpPr>
            <p:spPr>
              <a:xfrm>
                <a:off x="5612404" y="201824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8CC726F9-EBC9-B2B9-15FF-85C14348848F}"/>
                  </a:ext>
                </a:extLst>
              </p:cNvPr>
              <p:cNvSpPr/>
              <p:nvPr/>
            </p:nvSpPr>
            <p:spPr>
              <a:xfrm>
                <a:off x="5802934" y="201824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5CFBE003-952B-7259-A094-185C6C87A64C}"/>
                </a:ext>
              </a:extLst>
            </p:cNvPr>
            <p:cNvGrpSpPr/>
            <p:nvPr/>
          </p:nvGrpSpPr>
          <p:grpSpPr>
            <a:xfrm>
              <a:off x="1728494" y="1585779"/>
              <a:ext cx="290050" cy="130774"/>
              <a:chOff x="5559286" y="1975686"/>
              <a:chExt cx="346965" cy="156435"/>
            </a:xfrm>
          </p:grpSpPr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5021E6B1-6C30-8EE1-5218-11259F8D2AA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0C544222-6FFB-97E6-7B95-7B5FE499F60F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77296127-991C-3157-0F42-8CF716439820}"/>
                  </a:ext>
                </a:extLst>
              </p:cNvPr>
              <p:cNvSpPr/>
              <p:nvPr/>
            </p:nvSpPr>
            <p:spPr>
              <a:xfrm>
                <a:off x="5606708" y="204673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04B5736F-6471-DE66-043C-593B1381BA7A}"/>
                  </a:ext>
                </a:extLst>
              </p:cNvPr>
              <p:cNvSpPr/>
              <p:nvPr/>
            </p:nvSpPr>
            <p:spPr>
              <a:xfrm>
                <a:off x="5797238" y="204673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BBBC338A-4F84-C582-A725-16BE9AB3CAA1}"/>
                </a:ext>
              </a:extLst>
            </p:cNvPr>
            <p:cNvGrpSpPr/>
            <p:nvPr/>
          </p:nvGrpSpPr>
          <p:grpSpPr>
            <a:xfrm>
              <a:off x="2560737" y="1931132"/>
              <a:ext cx="290050" cy="130774"/>
              <a:chOff x="5559286" y="1975686"/>
              <a:chExt cx="346965" cy="156435"/>
            </a:xfrm>
          </p:grpSpPr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269B3469-853D-CD6B-780B-F48AAD10C4E5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E22C9B3C-04C4-4579-57A5-50C2AADE9B63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F8DCF757-D9AC-CB7C-D2CC-1F891F864E99}"/>
                  </a:ext>
                </a:extLst>
              </p:cNvPr>
              <p:cNvSpPr/>
              <p:nvPr/>
            </p:nvSpPr>
            <p:spPr>
              <a:xfrm>
                <a:off x="5589616" y="201824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44B99F39-129D-DB45-E970-42439AF712A8}"/>
                  </a:ext>
                </a:extLst>
              </p:cNvPr>
              <p:cNvSpPr/>
              <p:nvPr/>
            </p:nvSpPr>
            <p:spPr>
              <a:xfrm>
                <a:off x="5780146" y="201824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8C716809-A6E8-6B1D-5633-33DE2F569A28}"/>
                </a:ext>
              </a:extLst>
            </p:cNvPr>
            <p:cNvGrpSpPr/>
            <p:nvPr/>
          </p:nvGrpSpPr>
          <p:grpSpPr>
            <a:xfrm>
              <a:off x="1147469" y="1944554"/>
              <a:ext cx="290050" cy="130774"/>
              <a:chOff x="5559286" y="1975686"/>
              <a:chExt cx="346965" cy="156435"/>
            </a:xfrm>
          </p:grpSpPr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EC6A5F4C-A33F-5332-097E-C0CA591D332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5F1DE14B-86AA-AC5F-9E86-2B76823A55FA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3A7A6D28-5632-F71C-ADCC-1B69140859CB}"/>
                  </a:ext>
                </a:extLst>
              </p:cNvPr>
              <p:cNvSpPr/>
              <p:nvPr/>
            </p:nvSpPr>
            <p:spPr>
              <a:xfrm>
                <a:off x="5635192" y="201824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251DFE50-366F-7A6F-EA0B-A3B4EA9525D0}"/>
                  </a:ext>
                </a:extLst>
              </p:cNvPr>
              <p:cNvSpPr/>
              <p:nvPr/>
            </p:nvSpPr>
            <p:spPr>
              <a:xfrm>
                <a:off x="5825722" y="201824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3B810CDD-700D-B27B-9E91-52BBFD43AF78}"/>
                </a:ext>
              </a:extLst>
            </p:cNvPr>
            <p:cNvGrpSpPr/>
            <p:nvPr/>
          </p:nvGrpSpPr>
          <p:grpSpPr>
            <a:xfrm>
              <a:off x="1718969" y="2301741"/>
              <a:ext cx="290050" cy="130774"/>
              <a:chOff x="5559286" y="1975686"/>
              <a:chExt cx="346965" cy="156435"/>
            </a:xfrm>
          </p:grpSpPr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F2899FDA-0ED1-B657-E462-80BABC3763F5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8A51F974-C8A0-8DD5-638D-B2768070158B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C971DCBF-3C32-E4BF-1766-3C671A6EBD52}"/>
                  </a:ext>
                </a:extLst>
              </p:cNvPr>
              <p:cNvSpPr/>
              <p:nvPr/>
            </p:nvSpPr>
            <p:spPr>
              <a:xfrm>
                <a:off x="5601010" y="199545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0B4D40DF-CC90-1096-65B3-2EEEE65A8CF7}"/>
                  </a:ext>
                </a:extLst>
              </p:cNvPr>
              <p:cNvSpPr/>
              <p:nvPr/>
            </p:nvSpPr>
            <p:spPr>
              <a:xfrm>
                <a:off x="5791540" y="199545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79" name="グループ化 878">
            <a:extLst>
              <a:ext uri="{FF2B5EF4-FFF2-40B4-BE49-F238E27FC236}">
                <a16:creationId xmlns:a16="http://schemas.microsoft.com/office/drawing/2014/main" id="{FC1B0F20-0923-674F-FD40-2A66F65ED3FD}"/>
              </a:ext>
            </a:extLst>
          </p:cNvPr>
          <p:cNvGrpSpPr/>
          <p:nvPr/>
        </p:nvGrpSpPr>
        <p:grpSpPr>
          <a:xfrm>
            <a:off x="3649581" y="990601"/>
            <a:ext cx="2740456" cy="2036198"/>
            <a:chOff x="3649581" y="990601"/>
            <a:chExt cx="2740456" cy="2036198"/>
          </a:xfrm>
        </p:grpSpPr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1D2AA246-ED10-1A03-FD42-8D2CA6B36C95}"/>
                </a:ext>
              </a:extLst>
            </p:cNvPr>
            <p:cNvSpPr/>
            <p:nvPr/>
          </p:nvSpPr>
          <p:spPr>
            <a:xfrm>
              <a:off x="5403808" y="1721368"/>
              <a:ext cx="986229" cy="1305431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DD3900AE-6747-40FE-42CE-E5120DF5CABC}"/>
                </a:ext>
              </a:extLst>
            </p:cNvPr>
            <p:cNvSpPr/>
            <p:nvPr/>
          </p:nvSpPr>
          <p:spPr>
            <a:xfrm>
              <a:off x="4413670" y="990601"/>
              <a:ext cx="1048420" cy="572091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0FFE8215-BFD9-6366-C906-2099DC6DEF3F}"/>
                </a:ext>
              </a:extLst>
            </p:cNvPr>
            <p:cNvSpPr/>
            <p:nvPr/>
          </p:nvSpPr>
          <p:spPr>
            <a:xfrm>
              <a:off x="3649581" y="1627628"/>
              <a:ext cx="839285" cy="862215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0C36E10A-F6EB-3441-76E6-81D3EF5A657D}"/>
                </a:ext>
              </a:extLst>
            </p:cNvPr>
            <p:cNvSpPr/>
            <p:nvPr/>
          </p:nvSpPr>
          <p:spPr>
            <a:xfrm>
              <a:off x="4528932" y="1843000"/>
              <a:ext cx="876709" cy="424228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89C1AFEE-0D4F-C95B-0980-ABAD7741999A}"/>
                </a:ext>
              </a:extLst>
            </p:cNvPr>
            <p:cNvSpPr/>
            <p:nvPr/>
          </p:nvSpPr>
          <p:spPr>
            <a:xfrm>
              <a:off x="4360707" y="2413071"/>
              <a:ext cx="775754" cy="584288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5" name="楕円 574">
              <a:extLst>
                <a:ext uri="{FF2B5EF4-FFF2-40B4-BE49-F238E27FC236}">
                  <a16:creationId xmlns:a16="http://schemas.microsoft.com/office/drawing/2014/main" id="{5DB1B3E1-115F-79AE-BEA7-62AB9E93BB18}"/>
                </a:ext>
              </a:extLst>
            </p:cNvPr>
            <p:cNvSpPr/>
            <p:nvPr/>
          </p:nvSpPr>
          <p:spPr>
            <a:xfrm>
              <a:off x="4849901" y="1947662"/>
              <a:ext cx="122553" cy="12255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6" name="楕円 575">
              <a:extLst>
                <a:ext uri="{FF2B5EF4-FFF2-40B4-BE49-F238E27FC236}">
                  <a16:creationId xmlns:a16="http://schemas.microsoft.com/office/drawing/2014/main" id="{F9CF0CD5-FDB3-2760-D968-660C62D56F2D}"/>
                </a:ext>
              </a:extLst>
            </p:cNvPr>
            <p:cNvSpPr/>
            <p:nvPr/>
          </p:nvSpPr>
          <p:spPr>
            <a:xfrm>
              <a:off x="4999164" y="1947662"/>
              <a:ext cx="122553" cy="12255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7" name="楕円 576">
              <a:extLst>
                <a:ext uri="{FF2B5EF4-FFF2-40B4-BE49-F238E27FC236}">
                  <a16:creationId xmlns:a16="http://schemas.microsoft.com/office/drawing/2014/main" id="{511D7B64-F6D7-FB53-F137-3E032F16FF83}"/>
                </a:ext>
              </a:extLst>
            </p:cNvPr>
            <p:cNvSpPr/>
            <p:nvPr/>
          </p:nvSpPr>
          <p:spPr>
            <a:xfrm>
              <a:off x="4891515" y="1981004"/>
              <a:ext cx="47135" cy="4713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楕円 577">
              <a:extLst>
                <a:ext uri="{FF2B5EF4-FFF2-40B4-BE49-F238E27FC236}">
                  <a16:creationId xmlns:a16="http://schemas.microsoft.com/office/drawing/2014/main" id="{A8BC9E54-BD50-7835-5614-625254081291}"/>
                </a:ext>
              </a:extLst>
            </p:cNvPr>
            <p:cNvSpPr/>
            <p:nvPr/>
          </p:nvSpPr>
          <p:spPr>
            <a:xfrm>
              <a:off x="5040778" y="1981004"/>
              <a:ext cx="47135" cy="4713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楕円 579">
              <a:extLst>
                <a:ext uri="{FF2B5EF4-FFF2-40B4-BE49-F238E27FC236}">
                  <a16:creationId xmlns:a16="http://schemas.microsoft.com/office/drawing/2014/main" id="{BBFA14A6-3BF9-6856-2542-9EB78033CF0E}"/>
                </a:ext>
              </a:extLst>
            </p:cNvPr>
            <p:cNvSpPr/>
            <p:nvPr/>
          </p:nvSpPr>
          <p:spPr>
            <a:xfrm>
              <a:off x="4838000" y="1177033"/>
              <a:ext cx="122553" cy="12255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1" name="楕円 580">
              <a:extLst>
                <a:ext uri="{FF2B5EF4-FFF2-40B4-BE49-F238E27FC236}">
                  <a16:creationId xmlns:a16="http://schemas.microsoft.com/office/drawing/2014/main" id="{E93ED6B2-BE33-B7C6-DB89-FDA99EB3B9ED}"/>
                </a:ext>
              </a:extLst>
            </p:cNvPr>
            <p:cNvSpPr/>
            <p:nvPr/>
          </p:nvSpPr>
          <p:spPr>
            <a:xfrm>
              <a:off x="4987263" y="1177033"/>
              <a:ext cx="122553" cy="12255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2" name="楕円 581">
              <a:extLst>
                <a:ext uri="{FF2B5EF4-FFF2-40B4-BE49-F238E27FC236}">
                  <a16:creationId xmlns:a16="http://schemas.microsoft.com/office/drawing/2014/main" id="{D9615D64-4E2E-E7BC-6493-D26C5CEA7C7E}"/>
                </a:ext>
              </a:extLst>
            </p:cNvPr>
            <p:cNvSpPr/>
            <p:nvPr/>
          </p:nvSpPr>
          <p:spPr>
            <a:xfrm>
              <a:off x="4875151" y="1232691"/>
              <a:ext cx="47135" cy="4713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楕円 582">
              <a:extLst>
                <a:ext uri="{FF2B5EF4-FFF2-40B4-BE49-F238E27FC236}">
                  <a16:creationId xmlns:a16="http://schemas.microsoft.com/office/drawing/2014/main" id="{45720974-5ED0-423F-63B4-91850BC7795A}"/>
                </a:ext>
              </a:extLst>
            </p:cNvPr>
            <p:cNvSpPr/>
            <p:nvPr/>
          </p:nvSpPr>
          <p:spPr>
            <a:xfrm>
              <a:off x="5024414" y="1232691"/>
              <a:ext cx="47135" cy="4713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626CD6C1-6F9E-BE7B-3E6A-C7C81B5EE63B}"/>
                </a:ext>
              </a:extLst>
            </p:cNvPr>
            <p:cNvGrpSpPr/>
            <p:nvPr/>
          </p:nvGrpSpPr>
          <p:grpSpPr>
            <a:xfrm>
              <a:off x="5681822" y="2035518"/>
              <a:ext cx="271816" cy="122553"/>
              <a:chOff x="5576987" y="1931132"/>
              <a:chExt cx="290050" cy="130774"/>
            </a:xfrm>
          </p:grpSpPr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3D272BA0-7737-C2DB-DD61-ED599F9614F6}"/>
                  </a:ext>
                </a:extLst>
              </p:cNvPr>
              <p:cNvSpPr/>
              <p:nvPr/>
            </p:nvSpPr>
            <p:spPr>
              <a:xfrm>
                <a:off x="5576987" y="1931132"/>
                <a:ext cx="130774" cy="13077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C53EE18F-3D7A-31EB-168C-3DD12EAD2AE7}"/>
                  </a:ext>
                </a:extLst>
              </p:cNvPr>
              <p:cNvSpPr/>
              <p:nvPr/>
            </p:nvSpPr>
            <p:spPr>
              <a:xfrm>
                <a:off x="5736263" y="1931132"/>
                <a:ext cx="130774" cy="13077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8CE70A31-FAA6-6FD2-D3DA-884F992077FE}"/>
                  </a:ext>
                </a:extLst>
              </p:cNvPr>
              <p:cNvSpPr/>
              <p:nvPr/>
            </p:nvSpPr>
            <p:spPr>
              <a:xfrm>
                <a:off x="5602342" y="1966711"/>
                <a:ext cx="50297" cy="5029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84AF7631-F100-8B1E-D12A-165394798355}"/>
                  </a:ext>
                </a:extLst>
              </p:cNvPr>
              <p:cNvSpPr/>
              <p:nvPr/>
            </p:nvSpPr>
            <p:spPr>
              <a:xfrm>
                <a:off x="5761618" y="1966711"/>
                <a:ext cx="50297" cy="5029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1D26AC45-0820-DED8-9252-49C65B11DECF}"/>
                </a:ext>
              </a:extLst>
            </p:cNvPr>
            <p:cNvGrpSpPr/>
            <p:nvPr/>
          </p:nvGrpSpPr>
          <p:grpSpPr>
            <a:xfrm>
              <a:off x="3997211" y="1807962"/>
              <a:ext cx="271816" cy="122553"/>
              <a:chOff x="4163719" y="1944554"/>
              <a:chExt cx="290050" cy="130774"/>
            </a:xfrm>
          </p:grpSpPr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0D188836-A5C4-F132-0D15-76AC9B221E96}"/>
                  </a:ext>
                </a:extLst>
              </p:cNvPr>
              <p:cNvSpPr/>
              <p:nvPr/>
            </p:nvSpPr>
            <p:spPr>
              <a:xfrm>
                <a:off x="4163719" y="1944554"/>
                <a:ext cx="130774" cy="13077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62AA3826-56D8-9674-5F81-290E36D8B265}"/>
                  </a:ext>
                </a:extLst>
              </p:cNvPr>
              <p:cNvSpPr/>
              <p:nvPr/>
            </p:nvSpPr>
            <p:spPr>
              <a:xfrm>
                <a:off x="4322995" y="1944554"/>
                <a:ext cx="130774" cy="13077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28B4E7BC-3FDF-18B7-3ACC-113B86F152B9}"/>
                  </a:ext>
                </a:extLst>
              </p:cNvPr>
              <p:cNvSpPr/>
              <p:nvPr/>
            </p:nvSpPr>
            <p:spPr>
              <a:xfrm>
                <a:off x="4227174" y="1980133"/>
                <a:ext cx="50297" cy="5029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89B25EC0-D74D-5903-534C-5471D9EF38BB}"/>
                  </a:ext>
                </a:extLst>
              </p:cNvPr>
              <p:cNvSpPr/>
              <p:nvPr/>
            </p:nvSpPr>
            <p:spPr>
              <a:xfrm>
                <a:off x="4386450" y="1980133"/>
                <a:ext cx="50297" cy="5029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5" name="楕円 594">
              <a:extLst>
                <a:ext uri="{FF2B5EF4-FFF2-40B4-BE49-F238E27FC236}">
                  <a16:creationId xmlns:a16="http://schemas.microsoft.com/office/drawing/2014/main" id="{72C06F22-D93A-29C6-2294-E11C2CFB6CBC}"/>
                </a:ext>
              </a:extLst>
            </p:cNvPr>
            <p:cNvSpPr/>
            <p:nvPr/>
          </p:nvSpPr>
          <p:spPr>
            <a:xfrm>
              <a:off x="4593335" y="2609852"/>
              <a:ext cx="122553" cy="12255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6" name="楕円 595">
              <a:extLst>
                <a:ext uri="{FF2B5EF4-FFF2-40B4-BE49-F238E27FC236}">
                  <a16:creationId xmlns:a16="http://schemas.microsoft.com/office/drawing/2014/main" id="{12FC5752-D498-6568-E14E-98AFD169539A}"/>
                </a:ext>
              </a:extLst>
            </p:cNvPr>
            <p:cNvSpPr/>
            <p:nvPr/>
          </p:nvSpPr>
          <p:spPr>
            <a:xfrm>
              <a:off x="4742599" y="2609852"/>
              <a:ext cx="122553" cy="12255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7" name="楕円 596">
              <a:extLst>
                <a:ext uri="{FF2B5EF4-FFF2-40B4-BE49-F238E27FC236}">
                  <a16:creationId xmlns:a16="http://schemas.microsoft.com/office/drawing/2014/main" id="{8667A718-A21D-06D9-7C38-35CCAE5198E6}"/>
                </a:ext>
              </a:extLst>
            </p:cNvPr>
            <p:cNvSpPr/>
            <p:nvPr/>
          </p:nvSpPr>
          <p:spPr>
            <a:xfrm>
              <a:off x="4626023" y="2625342"/>
              <a:ext cx="47135" cy="4713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楕円 597">
              <a:extLst>
                <a:ext uri="{FF2B5EF4-FFF2-40B4-BE49-F238E27FC236}">
                  <a16:creationId xmlns:a16="http://schemas.microsoft.com/office/drawing/2014/main" id="{06423311-55EB-BB2C-82E2-22F92CCDAB12}"/>
                </a:ext>
              </a:extLst>
            </p:cNvPr>
            <p:cNvSpPr/>
            <p:nvPr/>
          </p:nvSpPr>
          <p:spPr>
            <a:xfrm>
              <a:off x="4775286" y="2625342"/>
              <a:ext cx="47135" cy="4713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1" name="グループ化 880">
            <a:extLst>
              <a:ext uri="{FF2B5EF4-FFF2-40B4-BE49-F238E27FC236}">
                <a16:creationId xmlns:a16="http://schemas.microsoft.com/office/drawing/2014/main" id="{B00FA008-89CC-06A0-8D49-F98F95564261}"/>
              </a:ext>
            </a:extLst>
          </p:cNvPr>
          <p:cNvGrpSpPr/>
          <p:nvPr/>
        </p:nvGrpSpPr>
        <p:grpSpPr>
          <a:xfrm>
            <a:off x="3596009" y="4718770"/>
            <a:ext cx="2794028" cy="998539"/>
            <a:chOff x="3596009" y="4718770"/>
            <a:chExt cx="2794028" cy="998539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5695A0FC-C595-4D94-661C-E6DD6AE90F21}"/>
                </a:ext>
              </a:extLst>
            </p:cNvPr>
            <p:cNvGrpSpPr/>
            <p:nvPr/>
          </p:nvGrpSpPr>
          <p:grpSpPr>
            <a:xfrm>
              <a:off x="3596009" y="5289241"/>
              <a:ext cx="2734217" cy="428068"/>
              <a:chOff x="5005709" y="6627894"/>
              <a:chExt cx="4146175" cy="649124"/>
            </a:xfrm>
          </p:grpSpPr>
          <p:sp>
            <p:nvSpPr>
              <p:cNvPr id="414" name="台形 413">
                <a:extLst>
                  <a:ext uri="{FF2B5EF4-FFF2-40B4-BE49-F238E27FC236}">
                    <a16:creationId xmlns:a16="http://schemas.microsoft.com/office/drawing/2014/main" id="{AE052412-8BCC-5829-5A6C-DEB789CC4E17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D4F6631F-876E-2CAF-0212-24D9247DF3D3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526" name="台形 525">
                  <a:extLst>
                    <a:ext uri="{FF2B5EF4-FFF2-40B4-BE49-F238E27FC236}">
                      <a16:creationId xmlns:a16="http://schemas.microsoft.com/office/drawing/2014/main" id="{9BEE51A5-9DA0-9FE5-B217-9F90534FF47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台形 526">
                  <a:extLst>
                    <a:ext uri="{FF2B5EF4-FFF2-40B4-BE49-F238E27FC236}">
                      <a16:creationId xmlns:a16="http://schemas.microsoft.com/office/drawing/2014/main" id="{6EC858E3-B9D4-2D82-D0E4-B768F15B450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1BD2B6FA-29C0-93C1-CC4B-F503E706A15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F0D0E4AF-1301-680F-9A5F-B81AEE1D0F37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523" name="台形 522">
                  <a:extLst>
                    <a:ext uri="{FF2B5EF4-FFF2-40B4-BE49-F238E27FC236}">
                      <a16:creationId xmlns:a16="http://schemas.microsoft.com/office/drawing/2014/main" id="{9C46AD3D-6803-7834-8FA7-0988F1D38AB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台形 523">
                  <a:extLst>
                    <a:ext uri="{FF2B5EF4-FFF2-40B4-BE49-F238E27FC236}">
                      <a16:creationId xmlns:a16="http://schemas.microsoft.com/office/drawing/2014/main" id="{21FFD0F6-9391-5036-1101-3A44C207DD9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90623A51-1679-7BE4-B2A8-E3E597AD4FB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F6465056-3F4C-59F6-5FB7-36A310EF7343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台形 417">
                <a:extLst>
                  <a:ext uri="{FF2B5EF4-FFF2-40B4-BE49-F238E27FC236}">
                    <a16:creationId xmlns:a16="http://schemas.microsoft.com/office/drawing/2014/main" id="{502D8866-26DB-3715-EE82-A25AC702B990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423AD9BF-ABE5-5249-2B33-40A84F44C2DE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9D5F0C8F-B2D8-84AD-BDA5-FEA23CEFB847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テキスト ボックス 420">
                <a:extLst>
                  <a:ext uri="{FF2B5EF4-FFF2-40B4-BE49-F238E27FC236}">
                    <a16:creationId xmlns:a16="http://schemas.microsoft.com/office/drawing/2014/main" id="{CBD68D1C-C788-2EB4-C203-303B1D2748AE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　京</a:t>
                </a:r>
              </a:p>
            </p:txBody>
          </p: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52DB38DE-1F37-6F8B-9A1E-E343B3DB64BB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509" name="台形 508">
                  <a:extLst>
                    <a:ext uri="{FF2B5EF4-FFF2-40B4-BE49-F238E27FC236}">
                      <a16:creationId xmlns:a16="http://schemas.microsoft.com/office/drawing/2014/main" id="{C129EF85-7B11-AB7B-E554-64619AD25BC4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12238D32-E0B2-B60E-18C3-BF79A1448CA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20" name="台形 519">
                    <a:extLst>
                      <a:ext uri="{FF2B5EF4-FFF2-40B4-BE49-F238E27FC236}">
                        <a16:creationId xmlns:a16="http://schemas.microsoft.com/office/drawing/2014/main" id="{B433BE49-768C-B875-2E4B-2C8E9DA79F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台形 520">
                    <a:extLst>
                      <a:ext uri="{FF2B5EF4-FFF2-40B4-BE49-F238E27FC236}">
                        <a16:creationId xmlns:a16="http://schemas.microsoft.com/office/drawing/2014/main" id="{EEDD0D99-AB62-64BC-7266-231D33965E2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5CD4FC13-27C9-15E4-A2E9-DEC0C6C934F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21DF4338-E929-8AC9-9307-C9A7FAEB1219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17" name="台形 516">
                    <a:extLst>
                      <a:ext uri="{FF2B5EF4-FFF2-40B4-BE49-F238E27FC236}">
                        <a16:creationId xmlns:a16="http://schemas.microsoft.com/office/drawing/2014/main" id="{32C1CC8A-B898-303B-8329-A9751E9E8E3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台形 517">
                    <a:extLst>
                      <a:ext uri="{FF2B5EF4-FFF2-40B4-BE49-F238E27FC236}">
                        <a16:creationId xmlns:a16="http://schemas.microsoft.com/office/drawing/2014/main" id="{996CDF44-081B-9963-1865-162E457B9C9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89754515-7DD3-839A-C135-AFA7F967DCB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2C1108A2-93B5-6A60-78BE-D8EB19BF51E6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台形 512">
                  <a:extLst>
                    <a:ext uri="{FF2B5EF4-FFF2-40B4-BE49-F238E27FC236}">
                      <a16:creationId xmlns:a16="http://schemas.microsoft.com/office/drawing/2014/main" id="{46645771-7144-7086-70C1-EFDDA2D8B228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E974D1B5-F1A8-3C41-3022-0FF8D0B7FFA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正方形/長方形 514">
                  <a:extLst>
                    <a:ext uri="{FF2B5EF4-FFF2-40B4-BE49-F238E27FC236}">
                      <a16:creationId xmlns:a16="http://schemas.microsoft.com/office/drawing/2014/main" id="{701EA1A6-783A-3BF7-B7C7-59C7EA9F5FB7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テキスト ボックス 515">
                  <a:extLst>
                    <a:ext uri="{FF2B5EF4-FFF2-40B4-BE49-F238E27FC236}">
                      <a16:creationId xmlns:a16="http://schemas.microsoft.com/office/drawing/2014/main" id="{48C04809-52BC-BAAA-02E7-79374B7DE165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神奈川</a:t>
                  </a:r>
                </a:p>
              </p:txBody>
            </p:sp>
          </p:grp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987A6BEA-FFA1-3727-B923-935216AFF733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492" name="台形 491">
                  <a:extLst>
                    <a:ext uri="{FF2B5EF4-FFF2-40B4-BE49-F238E27FC236}">
                      <a16:creationId xmlns:a16="http://schemas.microsoft.com/office/drawing/2014/main" id="{5A3EDC93-B04F-62F0-4462-B1E591360D1D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2024522B-010F-61EA-15CC-147CAA202FD3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06" name="台形 505">
                    <a:extLst>
                      <a:ext uri="{FF2B5EF4-FFF2-40B4-BE49-F238E27FC236}">
                        <a16:creationId xmlns:a16="http://schemas.microsoft.com/office/drawing/2014/main" id="{48B01096-1003-51E5-4106-3BC955E2E40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台形 506">
                    <a:extLst>
                      <a:ext uri="{FF2B5EF4-FFF2-40B4-BE49-F238E27FC236}">
                        <a16:creationId xmlns:a16="http://schemas.microsoft.com/office/drawing/2014/main" id="{E6516E57-727C-795F-EF70-04FF9BE3ABE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005B6D7F-0297-CDBA-8103-9BBA276EAAA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C35FB904-43A0-5353-1443-E8E5203BE435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03" name="台形 502">
                    <a:extLst>
                      <a:ext uri="{FF2B5EF4-FFF2-40B4-BE49-F238E27FC236}">
                        <a16:creationId xmlns:a16="http://schemas.microsoft.com/office/drawing/2014/main" id="{8AF7C613-73E4-5D05-ED71-D7456DE5657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台形 503">
                    <a:extLst>
                      <a:ext uri="{FF2B5EF4-FFF2-40B4-BE49-F238E27FC236}">
                        <a16:creationId xmlns:a16="http://schemas.microsoft.com/office/drawing/2014/main" id="{BD760300-336A-A39B-93B6-EF25B335888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5" name="フリーフォーム: 図形 504">
                    <a:extLst>
                      <a:ext uri="{FF2B5EF4-FFF2-40B4-BE49-F238E27FC236}">
                        <a16:creationId xmlns:a16="http://schemas.microsoft.com/office/drawing/2014/main" id="{3915E189-66F1-46E2-E61B-8B0E02059B1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5C7ED8CF-7717-E10C-0EFE-38EED865A9DA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台形 495">
                  <a:extLst>
                    <a:ext uri="{FF2B5EF4-FFF2-40B4-BE49-F238E27FC236}">
                      <a16:creationId xmlns:a16="http://schemas.microsoft.com/office/drawing/2014/main" id="{1C97144D-1794-4ECB-11A5-6849DCA5D73B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66C5CB6E-B75D-AB43-379C-789F5225AB29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2C0D6D29-1E90-95C1-D94E-D177C9BB3720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501" name="四角形: 上の 2 つの角を丸める 500">
                    <a:extLst>
                      <a:ext uri="{FF2B5EF4-FFF2-40B4-BE49-F238E27FC236}">
                        <a16:creationId xmlns:a16="http://schemas.microsoft.com/office/drawing/2014/main" id="{6B9A28FF-EC0F-ACF6-2BC1-48FD2CAC7D9E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01868E87-0AB8-9903-7FF8-E930B10D2452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9" name="正方形/長方形 498">
                  <a:extLst>
                    <a:ext uri="{FF2B5EF4-FFF2-40B4-BE49-F238E27FC236}">
                      <a16:creationId xmlns:a16="http://schemas.microsoft.com/office/drawing/2014/main" id="{31BFC953-5A77-DD60-DFC9-66B646EDD007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テキスト ボックス 499">
                  <a:extLst>
                    <a:ext uri="{FF2B5EF4-FFF2-40B4-BE49-F238E27FC236}">
                      <a16:creationId xmlns:a16="http://schemas.microsoft.com/office/drawing/2014/main" id="{ABF42D14-AAB9-F63E-1A57-240D162604D7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梨</a:t>
                  </a:r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43475295-DBC7-2573-C273-3346361E81C1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84" name="四角形: 上の 2 つの角を丸める 483">
                  <a:extLst>
                    <a:ext uri="{FF2B5EF4-FFF2-40B4-BE49-F238E27FC236}">
                      <a16:creationId xmlns:a16="http://schemas.microsoft.com/office/drawing/2014/main" id="{937760BA-85DA-8799-2309-E040F50FD2C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879A90A8-A036-7E79-B9FC-FFBCC1CB970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四角形: 上の 2 つの角を丸める 485">
                  <a:extLst>
                    <a:ext uri="{FF2B5EF4-FFF2-40B4-BE49-F238E27FC236}">
                      <a16:creationId xmlns:a16="http://schemas.microsoft.com/office/drawing/2014/main" id="{207DBD92-4FF0-1D67-FB09-B8FB3378F1E9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87" name="四角形: 上の 2 つの角を丸める 486">
                  <a:extLst>
                    <a:ext uri="{FF2B5EF4-FFF2-40B4-BE49-F238E27FC236}">
                      <a16:creationId xmlns:a16="http://schemas.microsoft.com/office/drawing/2014/main" id="{163FC47C-F239-C62E-2BBD-B8F2917ED0F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四角形: 上の 2 つの角を丸める 487">
                  <a:extLst>
                    <a:ext uri="{FF2B5EF4-FFF2-40B4-BE49-F238E27FC236}">
                      <a16:creationId xmlns:a16="http://schemas.microsoft.com/office/drawing/2014/main" id="{E710ADD9-D084-8D1B-541E-3F3F28E295F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四角形: 上の 2 つの角を丸める 488">
                  <a:extLst>
                    <a:ext uri="{FF2B5EF4-FFF2-40B4-BE49-F238E27FC236}">
                      <a16:creationId xmlns:a16="http://schemas.microsoft.com/office/drawing/2014/main" id="{F9C0DBC5-A9CE-A4F9-A29B-4A557AAAB68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四角形: 上の 2 つの角を丸める 489">
                  <a:extLst>
                    <a:ext uri="{FF2B5EF4-FFF2-40B4-BE49-F238E27FC236}">
                      <a16:creationId xmlns:a16="http://schemas.microsoft.com/office/drawing/2014/main" id="{05095B1F-E5D8-5173-594C-AFC611D0627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四角形: 上の 2 つの角を丸める 490">
                  <a:extLst>
                    <a:ext uri="{FF2B5EF4-FFF2-40B4-BE49-F238E27FC236}">
                      <a16:creationId xmlns:a16="http://schemas.microsoft.com/office/drawing/2014/main" id="{838B7873-1725-B1FC-91AD-99877DBE872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035749AC-BF7E-5177-0FEB-C85C6232EB67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76" name="四角形: 上の 2 つの角を丸める 475">
                  <a:extLst>
                    <a:ext uri="{FF2B5EF4-FFF2-40B4-BE49-F238E27FC236}">
                      <a16:creationId xmlns:a16="http://schemas.microsoft.com/office/drawing/2014/main" id="{ABC23FD6-C2A1-5FA4-F553-3E780C989DC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DE4E8B00-5D4C-1BFC-B773-1CF11BCA1C2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四角形: 上の 2 つの角を丸める 477">
                  <a:extLst>
                    <a:ext uri="{FF2B5EF4-FFF2-40B4-BE49-F238E27FC236}">
                      <a16:creationId xmlns:a16="http://schemas.microsoft.com/office/drawing/2014/main" id="{63560318-B26B-B5A4-0E25-7AEBD882335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79" name="四角形: 上の 2 つの角を丸める 478">
                  <a:extLst>
                    <a:ext uri="{FF2B5EF4-FFF2-40B4-BE49-F238E27FC236}">
                      <a16:creationId xmlns:a16="http://schemas.microsoft.com/office/drawing/2014/main" id="{8883C48E-1A95-5251-2B6F-B7099BDF853E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四角形: 上の 2 つの角を丸める 479">
                  <a:extLst>
                    <a:ext uri="{FF2B5EF4-FFF2-40B4-BE49-F238E27FC236}">
                      <a16:creationId xmlns:a16="http://schemas.microsoft.com/office/drawing/2014/main" id="{628E0950-F19A-7B00-D69A-9C090A2C90B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四角形: 上の 2 つの角を丸める 480">
                  <a:extLst>
                    <a:ext uri="{FF2B5EF4-FFF2-40B4-BE49-F238E27FC236}">
                      <a16:creationId xmlns:a16="http://schemas.microsoft.com/office/drawing/2014/main" id="{8B6F4D17-FEFE-C119-6225-780854E4DF0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四角形: 上の 2 つの角を丸める 481">
                  <a:extLst>
                    <a:ext uri="{FF2B5EF4-FFF2-40B4-BE49-F238E27FC236}">
                      <a16:creationId xmlns:a16="http://schemas.microsoft.com/office/drawing/2014/main" id="{748D9A67-D514-A50D-E4EE-97E09A287DE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四角形: 上の 2 つの角を丸める 482">
                  <a:extLst>
                    <a:ext uri="{FF2B5EF4-FFF2-40B4-BE49-F238E27FC236}">
                      <a16:creationId xmlns:a16="http://schemas.microsoft.com/office/drawing/2014/main" id="{366C2155-E640-C98F-A3D8-358CC7FFD80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6" name="台形 425">
                <a:extLst>
                  <a:ext uri="{FF2B5EF4-FFF2-40B4-BE49-F238E27FC236}">
                    <a16:creationId xmlns:a16="http://schemas.microsoft.com/office/drawing/2014/main" id="{56CE523D-67C4-6377-5258-CCA43B8017C1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5B1F77CB-74DF-39EA-D64F-5801FD06A6E9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473" name="台形 472">
                  <a:extLst>
                    <a:ext uri="{FF2B5EF4-FFF2-40B4-BE49-F238E27FC236}">
                      <a16:creationId xmlns:a16="http://schemas.microsoft.com/office/drawing/2014/main" id="{446600A2-6438-185B-8DE1-2FB1235E4C8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台形 473">
                  <a:extLst>
                    <a:ext uri="{FF2B5EF4-FFF2-40B4-BE49-F238E27FC236}">
                      <a16:creationId xmlns:a16="http://schemas.microsoft.com/office/drawing/2014/main" id="{9302462C-609F-0783-26CD-31D87D7B40F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3F0616B9-BE50-6478-B1FD-D5E4E8F4DA0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FD7934E0-6E13-47D4-9615-44718D8DE654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470" name="台形 469">
                  <a:extLst>
                    <a:ext uri="{FF2B5EF4-FFF2-40B4-BE49-F238E27FC236}">
                      <a16:creationId xmlns:a16="http://schemas.microsoft.com/office/drawing/2014/main" id="{2D5D1CC8-C200-42AA-E759-5F56B07FDC8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台形 470">
                  <a:extLst>
                    <a:ext uri="{FF2B5EF4-FFF2-40B4-BE49-F238E27FC236}">
                      <a16:creationId xmlns:a16="http://schemas.microsoft.com/office/drawing/2014/main" id="{09CD9333-5C3C-418E-CE3F-CE5AB6C8C4D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172F1A22-F83D-555A-9801-A245A8897BA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BAB2EB71-10D1-35D7-1784-C0C5F3729B64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台形 429">
                <a:extLst>
                  <a:ext uri="{FF2B5EF4-FFF2-40B4-BE49-F238E27FC236}">
                    <a16:creationId xmlns:a16="http://schemas.microsoft.com/office/drawing/2014/main" id="{D1D6CF85-1E61-8CF3-A0A3-710CC248B01D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A06973DB-FC30-0CA3-C274-37BC47F805C5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723B83AB-557D-581C-37D1-D43F8BB0EB64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テキスト ボックス 432">
                <a:extLst>
                  <a:ext uri="{FF2B5EF4-FFF2-40B4-BE49-F238E27FC236}">
                    <a16:creationId xmlns:a16="http://schemas.microsoft.com/office/drawing/2014/main" id="{77087064-38F6-CA5B-1D85-1F70F0A86029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　葉</a:t>
                </a:r>
              </a:p>
            </p:txBody>
          </p: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ACFC9791-6E8A-E8B1-8D8F-21F910EDE97A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456" name="台形 455">
                  <a:extLst>
                    <a:ext uri="{FF2B5EF4-FFF2-40B4-BE49-F238E27FC236}">
                      <a16:creationId xmlns:a16="http://schemas.microsoft.com/office/drawing/2014/main" id="{8BA2C8A8-0046-1852-9783-3DEA764BD8A7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5A9FF07E-B0AF-67B5-A2C9-A6B164BF4B74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67" name="台形 466">
                    <a:extLst>
                      <a:ext uri="{FF2B5EF4-FFF2-40B4-BE49-F238E27FC236}">
                        <a16:creationId xmlns:a16="http://schemas.microsoft.com/office/drawing/2014/main" id="{DDBAE776-8263-3F83-5C7A-978F13E01C0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台形 467">
                    <a:extLst>
                      <a:ext uri="{FF2B5EF4-FFF2-40B4-BE49-F238E27FC236}">
                        <a16:creationId xmlns:a16="http://schemas.microsoft.com/office/drawing/2014/main" id="{2C3791B2-8D56-572D-0904-B05EB393B4E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79BC539F-0A2D-93F9-924B-E3FC2341988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DC500197-E484-A314-2279-6EB97E036107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64" name="台形 463">
                    <a:extLst>
                      <a:ext uri="{FF2B5EF4-FFF2-40B4-BE49-F238E27FC236}">
                        <a16:creationId xmlns:a16="http://schemas.microsoft.com/office/drawing/2014/main" id="{0AE59BCE-77AB-8374-4FAA-EE0B5CF8A4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5" name="台形 464">
                    <a:extLst>
                      <a:ext uri="{FF2B5EF4-FFF2-40B4-BE49-F238E27FC236}">
                        <a16:creationId xmlns:a16="http://schemas.microsoft.com/office/drawing/2014/main" id="{99142950-DA73-5EEF-9C1F-CC8BA285A2B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0B777B15-796B-EF16-A5F4-979B6FA188C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1EE3AF8C-4EC2-7317-9BB3-F45023BCC313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台形 459">
                  <a:extLst>
                    <a:ext uri="{FF2B5EF4-FFF2-40B4-BE49-F238E27FC236}">
                      <a16:creationId xmlns:a16="http://schemas.microsoft.com/office/drawing/2014/main" id="{8A0568E7-BE86-449C-5FE8-B8D1FA472E1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0BA32AA9-49BC-CF6E-C52E-6FB4766BDA5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正方形/長方形 461">
                  <a:extLst>
                    <a:ext uri="{FF2B5EF4-FFF2-40B4-BE49-F238E27FC236}">
                      <a16:creationId xmlns:a16="http://schemas.microsoft.com/office/drawing/2014/main" id="{99030BF8-E924-50CB-1D78-36C07CFA17F1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テキスト ボックス 462">
                  <a:extLst>
                    <a:ext uri="{FF2B5EF4-FFF2-40B4-BE49-F238E27FC236}">
                      <a16:creationId xmlns:a16="http://schemas.microsoft.com/office/drawing/2014/main" id="{6E80FAA4-8760-AA93-2097-F598588D3D87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埼　玉</a:t>
                  </a:r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FCA4BA5A-26E3-15A2-939A-B2270184A91E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48" name="四角形: 上の 2 つの角を丸める 447">
                  <a:extLst>
                    <a:ext uri="{FF2B5EF4-FFF2-40B4-BE49-F238E27FC236}">
                      <a16:creationId xmlns:a16="http://schemas.microsoft.com/office/drawing/2014/main" id="{9555EF21-062D-184D-3F6A-56DF0FA0A72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4551EDA7-AFA7-387D-03B1-2BC8C69DD37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四角形: 上の 2 つの角を丸める 449">
                  <a:extLst>
                    <a:ext uri="{FF2B5EF4-FFF2-40B4-BE49-F238E27FC236}">
                      <a16:creationId xmlns:a16="http://schemas.microsoft.com/office/drawing/2014/main" id="{45C89E56-1942-15FB-15CA-DBB18B5BC5F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FEF87084-05B7-635B-5A30-08ECC92A5EE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四角形: 上の 2 つの角を丸める 451">
                  <a:extLst>
                    <a:ext uri="{FF2B5EF4-FFF2-40B4-BE49-F238E27FC236}">
                      <a16:creationId xmlns:a16="http://schemas.microsoft.com/office/drawing/2014/main" id="{B338E62F-A17E-D6E7-B9C0-CB45FFF5F4B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四角形: 上の 2 つの角を丸める 452">
                  <a:extLst>
                    <a:ext uri="{FF2B5EF4-FFF2-40B4-BE49-F238E27FC236}">
                      <a16:creationId xmlns:a16="http://schemas.microsoft.com/office/drawing/2014/main" id="{615914D1-2E53-01D6-33BD-C7A419E7902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5E2AF72E-F096-A305-B934-9EF2B94DEBD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四角形: 上の 2 つの角を丸める 454">
                  <a:extLst>
                    <a:ext uri="{FF2B5EF4-FFF2-40B4-BE49-F238E27FC236}">
                      <a16:creationId xmlns:a16="http://schemas.microsoft.com/office/drawing/2014/main" id="{EB8B6BAF-D525-C4CC-140F-8BC16969411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22530EF2-F4FE-88D1-47C4-3626B7389EA7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40" name="四角形: 上の 2 つの角を丸める 439">
                  <a:extLst>
                    <a:ext uri="{FF2B5EF4-FFF2-40B4-BE49-F238E27FC236}">
                      <a16:creationId xmlns:a16="http://schemas.microsoft.com/office/drawing/2014/main" id="{F64E163F-EB3E-3C96-4958-593F98A45F1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E6A9A1FA-1E16-FCDC-BAF6-018C288BC93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四角形: 上の 2 つの角を丸める 441">
                  <a:extLst>
                    <a:ext uri="{FF2B5EF4-FFF2-40B4-BE49-F238E27FC236}">
                      <a16:creationId xmlns:a16="http://schemas.microsoft.com/office/drawing/2014/main" id="{F4E67F19-ED54-0181-1F6D-743108A5D0F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43" name="四角形: 上の 2 つの角を丸める 442">
                  <a:extLst>
                    <a:ext uri="{FF2B5EF4-FFF2-40B4-BE49-F238E27FC236}">
                      <a16:creationId xmlns:a16="http://schemas.microsoft.com/office/drawing/2014/main" id="{496AB851-5042-4A09-BFEC-33DE539F6EE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四角形: 上の 2 つの角を丸める 443">
                  <a:extLst>
                    <a:ext uri="{FF2B5EF4-FFF2-40B4-BE49-F238E27FC236}">
                      <a16:creationId xmlns:a16="http://schemas.microsoft.com/office/drawing/2014/main" id="{C04A358A-7434-80B6-21D6-F2A035E62FA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四角形: 上の 2 つの角を丸める 444">
                  <a:extLst>
                    <a:ext uri="{FF2B5EF4-FFF2-40B4-BE49-F238E27FC236}">
                      <a16:creationId xmlns:a16="http://schemas.microsoft.com/office/drawing/2014/main" id="{817C12B5-218A-D575-264D-EE5AB6A6DA0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0B85D39D-9AD8-99A5-1F06-7F015BD7772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四角形: 上の 2 つの角を丸める 446">
                  <a:extLst>
                    <a:ext uri="{FF2B5EF4-FFF2-40B4-BE49-F238E27FC236}">
                      <a16:creationId xmlns:a16="http://schemas.microsoft.com/office/drawing/2014/main" id="{C560BDC0-E43A-C63E-6A72-E0A6BF413AC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29AB8478-BDEA-B237-3EF7-BD96232F8110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438" name="四角形: 上の 2 つの角を丸める 437">
                  <a:extLst>
                    <a:ext uri="{FF2B5EF4-FFF2-40B4-BE49-F238E27FC236}">
                      <a16:creationId xmlns:a16="http://schemas.microsoft.com/office/drawing/2014/main" id="{5DAF9AB0-811A-FDFA-378E-A6A3AB54A297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E6937FE9-489A-3B19-6281-F1A51954D976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700A5D61-88B6-D205-2D0A-F4C5C8C074D3}"/>
                </a:ext>
              </a:extLst>
            </p:cNvPr>
            <p:cNvSpPr/>
            <p:nvPr/>
          </p:nvSpPr>
          <p:spPr>
            <a:xfrm>
              <a:off x="5873033" y="4718770"/>
              <a:ext cx="517004" cy="684336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37C8B4F7-53C1-D1E1-86DB-9BE2D173AEF3}"/>
                </a:ext>
              </a:extLst>
            </p:cNvPr>
            <p:cNvSpPr/>
            <p:nvPr/>
          </p:nvSpPr>
          <p:spPr>
            <a:xfrm>
              <a:off x="5202191" y="5040620"/>
              <a:ext cx="549604" cy="299902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84D34D47-2AF9-4A2A-E741-E13B610FF906}"/>
                </a:ext>
              </a:extLst>
            </p:cNvPr>
            <p:cNvSpPr/>
            <p:nvPr/>
          </p:nvSpPr>
          <p:spPr>
            <a:xfrm>
              <a:off x="3741989" y="4931529"/>
              <a:ext cx="439974" cy="451992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52D24B73-DB07-8B61-8BBD-F4CFC8CB36AC}"/>
                </a:ext>
              </a:extLst>
            </p:cNvPr>
            <p:cNvSpPr/>
            <p:nvPr/>
          </p:nvSpPr>
          <p:spPr>
            <a:xfrm>
              <a:off x="4723549" y="5154781"/>
              <a:ext cx="459592" cy="222390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67112512-5863-A0EF-3441-86A947B547C6}"/>
                </a:ext>
              </a:extLst>
            </p:cNvPr>
            <p:cNvSpPr/>
            <p:nvPr/>
          </p:nvSpPr>
          <p:spPr>
            <a:xfrm>
              <a:off x="4242922" y="5077223"/>
              <a:ext cx="406668" cy="306298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393F1838-C0E0-3B52-6E54-28A383BE525D}"/>
                </a:ext>
              </a:extLst>
            </p:cNvPr>
            <p:cNvGrpSpPr/>
            <p:nvPr/>
          </p:nvGrpSpPr>
          <p:grpSpPr>
            <a:xfrm>
              <a:off x="3894752" y="5024650"/>
              <a:ext cx="102459" cy="138554"/>
              <a:chOff x="4965309" y="3938588"/>
              <a:chExt cx="232961" cy="315032"/>
            </a:xfrm>
          </p:grpSpPr>
          <p:sp>
            <p:nvSpPr>
              <p:cNvPr id="643" name="四角形: 角を丸くする 642">
                <a:extLst>
                  <a:ext uri="{FF2B5EF4-FFF2-40B4-BE49-F238E27FC236}">
                    <a16:creationId xmlns:a16="http://schemas.microsoft.com/office/drawing/2014/main" id="{2E3A0E79-A7AB-094E-75A3-D94BB7DBF246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四角形: 角を丸くする 643">
                <a:extLst>
                  <a:ext uri="{FF2B5EF4-FFF2-40B4-BE49-F238E27FC236}">
                    <a16:creationId xmlns:a16="http://schemas.microsoft.com/office/drawing/2014/main" id="{E1E7239E-69FB-2348-6364-E812D9967071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月 644">
                <a:extLst>
                  <a:ext uri="{FF2B5EF4-FFF2-40B4-BE49-F238E27FC236}">
                    <a16:creationId xmlns:a16="http://schemas.microsoft.com/office/drawing/2014/main" id="{3FBF1C51-998D-EEC1-473D-4315983DD3F9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99EE8C1E-E64C-FB6A-8500-EDD870426AC7}"/>
                </a:ext>
              </a:extLst>
            </p:cNvPr>
            <p:cNvGrpSpPr/>
            <p:nvPr/>
          </p:nvGrpSpPr>
          <p:grpSpPr>
            <a:xfrm flipH="1">
              <a:off x="4924282" y="5143235"/>
              <a:ext cx="102459" cy="138554"/>
              <a:chOff x="4965309" y="3938588"/>
              <a:chExt cx="232961" cy="315032"/>
            </a:xfrm>
          </p:grpSpPr>
          <p:sp>
            <p:nvSpPr>
              <p:cNvPr id="647" name="四角形: 角を丸くする 646">
                <a:extLst>
                  <a:ext uri="{FF2B5EF4-FFF2-40B4-BE49-F238E27FC236}">
                    <a16:creationId xmlns:a16="http://schemas.microsoft.com/office/drawing/2014/main" id="{A5894F16-7490-6268-CF5C-BA1C0F663CD3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四角形: 角を丸くする 647">
                <a:extLst>
                  <a:ext uri="{FF2B5EF4-FFF2-40B4-BE49-F238E27FC236}">
                    <a16:creationId xmlns:a16="http://schemas.microsoft.com/office/drawing/2014/main" id="{61F4A946-2411-7045-3F4D-88CD5A8B5447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月 648">
                <a:extLst>
                  <a:ext uri="{FF2B5EF4-FFF2-40B4-BE49-F238E27FC236}">
                    <a16:creationId xmlns:a16="http://schemas.microsoft.com/office/drawing/2014/main" id="{E589986D-CDDC-36BA-E422-FBB44ADBB43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1A6CE66A-9AE5-183A-882C-D72F32BB90C2}"/>
                </a:ext>
              </a:extLst>
            </p:cNvPr>
            <p:cNvGrpSpPr/>
            <p:nvPr/>
          </p:nvGrpSpPr>
          <p:grpSpPr>
            <a:xfrm>
              <a:off x="4388259" y="5121294"/>
              <a:ext cx="102459" cy="138554"/>
              <a:chOff x="4965309" y="3938588"/>
              <a:chExt cx="232961" cy="315032"/>
            </a:xfrm>
          </p:grpSpPr>
          <p:sp>
            <p:nvSpPr>
              <p:cNvPr id="651" name="四角形: 角を丸くする 650">
                <a:extLst>
                  <a:ext uri="{FF2B5EF4-FFF2-40B4-BE49-F238E27FC236}">
                    <a16:creationId xmlns:a16="http://schemas.microsoft.com/office/drawing/2014/main" id="{A327F372-365F-EE55-B4C6-9DA44E797C0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四角形: 角を丸くする 651">
                <a:extLst>
                  <a:ext uri="{FF2B5EF4-FFF2-40B4-BE49-F238E27FC236}">
                    <a16:creationId xmlns:a16="http://schemas.microsoft.com/office/drawing/2014/main" id="{024B2CC8-AA85-F832-66EA-3A8E40376B58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月 652">
                <a:extLst>
                  <a:ext uri="{FF2B5EF4-FFF2-40B4-BE49-F238E27FC236}">
                    <a16:creationId xmlns:a16="http://schemas.microsoft.com/office/drawing/2014/main" id="{6034C071-A21A-A3E4-BD39-07BD1CEDAED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355028B2-3063-68A0-F470-2673DBF0DA9E}"/>
                </a:ext>
              </a:extLst>
            </p:cNvPr>
            <p:cNvGrpSpPr/>
            <p:nvPr/>
          </p:nvGrpSpPr>
          <p:grpSpPr>
            <a:xfrm flipH="1">
              <a:off x="5446871" y="5107816"/>
              <a:ext cx="102459" cy="138554"/>
              <a:chOff x="4965309" y="3938588"/>
              <a:chExt cx="232961" cy="315032"/>
            </a:xfrm>
          </p:grpSpPr>
          <p:sp>
            <p:nvSpPr>
              <p:cNvPr id="655" name="四角形: 角を丸くする 654">
                <a:extLst>
                  <a:ext uri="{FF2B5EF4-FFF2-40B4-BE49-F238E27FC236}">
                    <a16:creationId xmlns:a16="http://schemas.microsoft.com/office/drawing/2014/main" id="{2CC2B1DE-DC67-DFDE-280C-263E340C05DA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四角形: 角を丸くする 655">
                <a:extLst>
                  <a:ext uri="{FF2B5EF4-FFF2-40B4-BE49-F238E27FC236}">
                    <a16:creationId xmlns:a16="http://schemas.microsoft.com/office/drawing/2014/main" id="{30A3B647-459D-36FC-155B-3DF51DF05DD4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月 656">
                <a:extLst>
                  <a:ext uri="{FF2B5EF4-FFF2-40B4-BE49-F238E27FC236}">
                    <a16:creationId xmlns:a16="http://schemas.microsoft.com/office/drawing/2014/main" id="{EB4E9317-4D6C-064E-610D-4BD58720ADC7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4EDD8B06-37AA-E08F-D194-9643E8B64A79}"/>
                </a:ext>
              </a:extLst>
            </p:cNvPr>
            <p:cNvGrpSpPr/>
            <p:nvPr/>
          </p:nvGrpSpPr>
          <p:grpSpPr>
            <a:xfrm flipH="1">
              <a:off x="5989796" y="5098292"/>
              <a:ext cx="102459" cy="138554"/>
              <a:chOff x="4965309" y="3938588"/>
              <a:chExt cx="232961" cy="315032"/>
            </a:xfrm>
          </p:grpSpPr>
          <p:sp>
            <p:nvSpPr>
              <p:cNvPr id="659" name="四角形: 角を丸くする 658">
                <a:extLst>
                  <a:ext uri="{FF2B5EF4-FFF2-40B4-BE49-F238E27FC236}">
                    <a16:creationId xmlns:a16="http://schemas.microsoft.com/office/drawing/2014/main" id="{26610F33-3046-8F72-A42F-18FA41F308C1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四角形: 角を丸くする 659">
                <a:extLst>
                  <a:ext uri="{FF2B5EF4-FFF2-40B4-BE49-F238E27FC236}">
                    <a16:creationId xmlns:a16="http://schemas.microsoft.com/office/drawing/2014/main" id="{EC944DC9-E322-5C19-81B6-96BB0ACFF69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月 660">
                <a:extLst>
                  <a:ext uri="{FF2B5EF4-FFF2-40B4-BE49-F238E27FC236}">
                    <a16:creationId xmlns:a16="http://schemas.microsoft.com/office/drawing/2014/main" id="{C876A5D1-73FA-377D-9B8F-70A80BD2E60B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880" name="グループ化 879">
            <a:extLst>
              <a:ext uri="{FF2B5EF4-FFF2-40B4-BE49-F238E27FC236}">
                <a16:creationId xmlns:a16="http://schemas.microsoft.com/office/drawing/2014/main" id="{BB3A9B24-46AE-6B87-FC52-B64D0F50A88E}"/>
              </a:ext>
            </a:extLst>
          </p:cNvPr>
          <p:cNvGrpSpPr/>
          <p:nvPr/>
        </p:nvGrpSpPr>
        <p:grpSpPr>
          <a:xfrm>
            <a:off x="647069" y="4718770"/>
            <a:ext cx="2794028" cy="998539"/>
            <a:chOff x="647069" y="4718770"/>
            <a:chExt cx="2794028" cy="998539"/>
          </a:xfrm>
        </p:grpSpPr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D905E335-9458-10B3-0CFD-3ED7169AD2C1}"/>
                </a:ext>
              </a:extLst>
            </p:cNvPr>
            <p:cNvGrpSpPr/>
            <p:nvPr/>
          </p:nvGrpSpPr>
          <p:grpSpPr>
            <a:xfrm>
              <a:off x="647069" y="5289241"/>
              <a:ext cx="2734217" cy="428068"/>
              <a:chOff x="5005709" y="6627894"/>
              <a:chExt cx="4146175" cy="649124"/>
            </a:xfrm>
          </p:grpSpPr>
          <p:sp>
            <p:nvSpPr>
              <p:cNvPr id="663" name="台形 662">
                <a:extLst>
                  <a:ext uri="{FF2B5EF4-FFF2-40B4-BE49-F238E27FC236}">
                    <a16:creationId xmlns:a16="http://schemas.microsoft.com/office/drawing/2014/main" id="{6339D326-CEAC-CC13-B4C5-598D03C18441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F8BC1848-7680-C3DC-8917-3DCB206879D3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775" name="台形 774">
                  <a:extLst>
                    <a:ext uri="{FF2B5EF4-FFF2-40B4-BE49-F238E27FC236}">
                      <a16:creationId xmlns:a16="http://schemas.microsoft.com/office/drawing/2014/main" id="{3006D91A-8BEC-ED24-24ED-CA4B60863F6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台形 775">
                  <a:extLst>
                    <a:ext uri="{FF2B5EF4-FFF2-40B4-BE49-F238E27FC236}">
                      <a16:creationId xmlns:a16="http://schemas.microsoft.com/office/drawing/2014/main" id="{9DACFDD3-3AF2-269E-3C35-E2891361592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9DD30B24-21CE-65FE-D7EF-AEBAE9C6A5A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2B701178-A685-48ED-80F3-AE278D53FF95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772" name="台形 771">
                  <a:extLst>
                    <a:ext uri="{FF2B5EF4-FFF2-40B4-BE49-F238E27FC236}">
                      <a16:creationId xmlns:a16="http://schemas.microsoft.com/office/drawing/2014/main" id="{C965C067-9CAF-E318-30B6-449AC00A07A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台形 772">
                  <a:extLst>
                    <a:ext uri="{FF2B5EF4-FFF2-40B4-BE49-F238E27FC236}">
                      <a16:creationId xmlns:a16="http://schemas.microsoft.com/office/drawing/2014/main" id="{491C0FE8-B283-190D-D1B4-BD51A4F96C4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7120F2E5-1C45-29F8-AD75-D71054EA679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519CD84C-2008-6F09-B8EA-F7FBFE403D06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台形 666">
                <a:extLst>
                  <a:ext uri="{FF2B5EF4-FFF2-40B4-BE49-F238E27FC236}">
                    <a16:creationId xmlns:a16="http://schemas.microsoft.com/office/drawing/2014/main" id="{BEDAF43B-B3F3-D3B1-94E6-75A8CE5C066C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3525F921-44A9-10A8-A488-9954B92E4830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正方形/長方形 668">
                <a:extLst>
                  <a:ext uri="{FF2B5EF4-FFF2-40B4-BE49-F238E27FC236}">
                    <a16:creationId xmlns:a16="http://schemas.microsoft.com/office/drawing/2014/main" id="{DD7C3EF5-BD85-1A75-2E70-D267F2657BD6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テキスト ボックス 669">
                <a:extLst>
                  <a:ext uri="{FF2B5EF4-FFF2-40B4-BE49-F238E27FC236}">
                    <a16:creationId xmlns:a16="http://schemas.microsoft.com/office/drawing/2014/main" id="{11A54F25-1362-361B-1074-1C862E3461EA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　京</a:t>
                </a:r>
              </a:p>
            </p:txBody>
          </p: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4E4E6FD0-5794-35C3-405D-E6A36CD1077E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758" name="台形 757">
                  <a:extLst>
                    <a:ext uri="{FF2B5EF4-FFF2-40B4-BE49-F238E27FC236}">
                      <a16:creationId xmlns:a16="http://schemas.microsoft.com/office/drawing/2014/main" id="{EF34B5CE-5ED7-1078-8B4E-E58BF91D12CF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99ADE98A-3F8F-D7DD-046F-3B67715715F6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69" name="台形 768">
                    <a:extLst>
                      <a:ext uri="{FF2B5EF4-FFF2-40B4-BE49-F238E27FC236}">
                        <a16:creationId xmlns:a16="http://schemas.microsoft.com/office/drawing/2014/main" id="{0EFCF634-8093-BBA7-0D2F-459138E343B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0" name="台形 769">
                    <a:extLst>
                      <a:ext uri="{FF2B5EF4-FFF2-40B4-BE49-F238E27FC236}">
                        <a16:creationId xmlns:a16="http://schemas.microsoft.com/office/drawing/2014/main" id="{0C25A22E-2E98-BFDB-E97A-DA6A2E2F563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1" name="フリーフォーム: 図形 770">
                    <a:extLst>
                      <a:ext uri="{FF2B5EF4-FFF2-40B4-BE49-F238E27FC236}">
                        <a16:creationId xmlns:a16="http://schemas.microsoft.com/office/drawing/2014/main" id="{B18A40C7-F569-08EC-8B21-CD14F01910D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0" name="グループ化 759">
                  <a:extLst>
                    <a:ext uri="{FF2B5EF4-FFF2-40B4-BE49-F238E27FC236}">
                      <a16:creationId xmlns:a16="http://schemas.microsoft.com/office/drawing/2014/main" id="{1EA88BA8-931B-FAB1-DB93-D316AC54A650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66" name="台形 765">
                    <a:extLst>
                      <a:ext uri="{FF2B5EF4-FFF2-40B4-BE49-F238E27FC236}">
                        <a16:creationId xmlns:a16="http://schemas.microsoft.com/office/drawing/2014/main" id="{80B9DB16-3F7A-0EE7-4872-C88939D220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7" name="台形 766">
                    <a:extLst>
                      <a:ext uri="{FF2B5EF4-FFF2-40B4-BE49-F238E27FC236}">
                        <a16:creationId xmlns:a16="http://schemas.microsoft.com/office/drawing/2014/main" id="{732FB208-D9D4-3534-D9E8-0E3FE787B7C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D3D6CD69-43D0-CBF1-5151-9153AF20B2A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642AC3F6-6D11-1203-4220-042E3D67F200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台形 761">
                  <a:extLst>
                    <a:ext uri="{FF2B5EF4-FFF2-40B4-BE49-F238E27FC236}">
                      <a16:creationId xmlns:a16="http://schemas.microsoft.com/office/drawing/2014/main" id="{AC3437C5-084C-1F0E-E33A-B0DAD77F620C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7BAADA65-9DC3-312B-C0D5-2263CAD3910D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正方形/長方形 763">
                  <a:extLst>
                    <a:ext uri="{FF2B5EF4-FFF2-40B4-BE49-F238E27FC236}">
                      <a16:creationId xmlns:a16="http://schemas.microsoft.com/office/drawing/2014/main" id="{2D2DC5D1-108F-A6F3-EB79-F6E94ECDDF37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テキスト ボックス 764">
                  <a:extLst>
                    <a:ext uri="{FF2B5EF4-FFF2-40B4-BE49-F238E27FC236}">
                      <a16:creationId xmlns:a16="http://schemas.microsoft.com/office/drawing/2014/main" id="{521919D6-FC06-D132-477C-979268A706AF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神奈川</a:t>
                  </a:r>
                </a:p>
              </p:txBody>
            </p:sp>
          </p:grp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C8F09B70-BF72-8401-99D0-57AF375B64F1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741" name="台形 740">
                  <a:extLst>
                    <a:ext uri="{FF2B5EF4-FFF2-40B4-BE49-F238E27FC236}">
                      <a16:creationId xmlns:a16="http://schemas.microsoft.com/office/drawing/2014/main" id="{B77B7B55-EB57-3CA7-2DA6-AA5FE2C93158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2" name="グループ化 741">
                  <a:extLst>
                    <a:ext uri="{FF2B5EF4-FFF2-40B4-BE49-F238E27FC236}">
                      <a16:creationId xmlns:a16="http://schemas.microsoft.com/office/drawing/2014/main" id="{065658AA-A86E-F66C-BE1E-E0162FD1A2F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55" name="台形 754">
                    <a:extLst>
                      <a:ext uri="{FF2B5EF4-FFF2-40B4-BE49-F238E27FC236}">
                        <a16:creationId xmlns:a16="http://schemas.microsoft.com/office/drawing/2014/main" id="{D0F38D62-11A5-C146-A005-305C7C40F8F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台形 755">
                    <a:extLst>
                      <a:ext uri="{FF2B5EF4-FFF2-40B4-BE49-F238E27FC236}">
                        <a16:creationId xmlns:a16="http://schemas.microsoft.com/office/drawing/2014/main" id="{BCC52AD1-CD8C-DC45-4DB5-5AD81E2BC4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フリーフォーム: 図形 756">
                    <a:extLst>
                      <a:ext uri="{FF2B5EF4-FFF2-40B4-BE49-F238E27FC236}">
                        <a16:creationId xmlns:a16="http://schemas.microsoft.com/office/drawing/2014/main" id="{1F62E475-B8B8-E6F2-CF11-139E9153217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3" name="グループ化 742">
                  <a:extLst>
                    <a:ext uri="{FF2B5EF4-FFF2-40B4-BE49-F238E27FC236}">
                      <a16:creationId xmlns:a16="http://schemas.microsoft.com/office/drawing/2014/main" id="{0BD47C3D-5890-A746-B1F9-160D3712A6BF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52" name="台形 751">
                    <a:extLst>
                      <a:ext uri="{FF2B5EF4-FFF2-40B4-BE49-F238E27FC236}">
                        <a16:creationId xmlns:a16="http://schemas.microsoft.com/office/drawing/2014/main" id="{94A67904-F070-67E4-961F-7DA4152356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台形 752">
                    <a:extLst>
                      <a:ext uri="{FF2B5EF4-FFF2-40B4-BE49-F238E27FC236}">
                        <a16:creationId xmlns:a16="http://schemas.microsoft.com/office/drawing/2014/main" id="{D6A0F685-8217-F721-F3C4-7A487571C48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F40C2F5C-8C1D-3681-6C4A-C3009233FAD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B1B03C33-9584-83A1-7ECE-572162F973AC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台形 744">
                  <a:extLst>
                    <a:ext uri="{FF2B5EF4-FFF2-40B4-BE49-F238E27FC236}">
                      <a16:creationId xmlns:a16="http://schemas.microsoft.com/office/drawing/2014/main" id="{AB0D71BD-AC89-118B-F417-E92343B88A54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D222C108-419C-533E-F704-35372C7536FC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AB3ECE0D-A7BA-F920-29C6-4681FF132AFD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750" name="四角形: 上の 2 つの角を丸める 749">
                    <a:extLst>
                      <a:ext uri="{FF2B5EF4-FFF2-40B4-BE49-F238E27FC236}">
                        <a16:creationId xmlns:a16="http://schemas.microsoft.com/office/drawing/2014/main" id="{5EE00F8E-49FF-CBB5-BCF2-03ED7E0FC716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1" name="フリーフォーム: 図形 750">
                    <a:extLst>
                      <a:ext uri="{FF2B5EF4-FFF2-40B4-BE49-F238E27FC236}">
                        <a16:creationId xmlns:a16="http://schemas.microsoft.com/office/drawing/2014/main" id="{56965A71-EE5A-BA7F-1DE0-959F02BA0314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8" name="正方形/長方形 747">
                  <a:extLst>
                    <a:ext uri="{FF2B5EF4-FFF2-40B4-BE49-F238E27FC236}">
                      <a16:creationId xmlns:a16="http://schemas.microsoft.com/office/drawing/2014/main" id="{528A2F85-70D4-BCFB-059E-37F09F4A97B2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テキスト ボックス 748">
                  <a:extLst>
                    <a:ext uri="{FF2B5EF4-FFF2-40B4-BE49-F238E27FC236}">
                      <a16:creationId xmlns:a16="http://schemas.microsoft.com/office/drawing/2014/main" id="{B9BE0C10-9D92-F9EC-8F1B-E8CC2A7DA145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梨</a:t>
                  </a:r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175F7E71-87B8-6A11-E5A5-C9DF774FE745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33" name="四角形: 上の 2 つの角を丸める 732">
                  <a:extLst>
                    <a:ext uri="{FF2B5EF4-FFF2-40B4-BE49-F238E27FC236}">
                      <a16:creationId xmlns:a16="http://schemas.microsoft.com/office/drawing/2014/main" id="{4CB11368-F01A-4361-4CA6-3988B04ECDB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0C826E98-02EE-C1E0-FD1B-8CA0D424010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四角形: 上の 2 つの角を丸める 734">
                  <a:extLst>
                    <a:ext uri="{FF2B5EF4-FFF2-40B4-BE49-F238E27FC236}">
                      <a16:creationId xmlns:a16="http://schemas.microsoft.com/office/drawing/2014/main" id="{EAB52030-AF12-CCEB-453B-240EAFFDC74A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36" name="四角形: 上の 2 つの角を丸める 735">
                  <a:extLst>
                    <a:ext uri="{FF2B5EF4-FFF2-40B4-BE49-F238E27FC236}">
                      <a16:creationId xmlns:a16="http://schemas.microsoft.com/office/drawing/2014/main" id="{8C25F518-6691-62FF-0883-CC1A6515682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四角形: 上の 2 つの角を丸める 736">
                  <a:extLst>
                    <a:ext uri="{FF2B5EF4-FFF2-40B4-BE49-F238E27FC236}">
                      <a16:creationId xmlns:a16="http://schemas.microsoft.com/office/drawing/2014/main" id="{3EE1FFE8-893C-F837-7460-B3E1985D4FE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四角形: 上の 2 つの角を丸める 737">
                  <a:extLst>
                    <a:ext uri="{FF2B5EF4-FFF2-40B4-BE49-F238E27FC236}">
                      <a16:creationId xmlns:a16="http://schemas.microsoft.com/office/drawing/2014/main" id="{DC8360F7-41E4-D896-E0BD-8ECCAFB7A4C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四角形: 上の 2 つの角を丸める 738">
                  <a:extLst>
                    <a:ext uri="{FF2B5EF4-FFF2-40B4-BE49-F238E27FC236}">
                      <a16:creationId xmlns:a16="http://schemas.microsoft.com/office/drawing/2014/main" id="{47FC9600-9E3A-5466-5FB3-17405EB2BFB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四角形: 上の 2 つの角を丸める 739">
                  <a:extLst>
                    <a:ext uri="{FF2B5EF4-FFF2-40B4-BE49-F238E27FC236}">
                      <a16:creationId xmlns:a16="http://schemas.microsoft.com/office/drawing/2014/main" id="{8BDC0C0C-AC67-7C2E-81B0-5CC88BC52E9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0E61AC15-BB9A-FAE8-4B35-3E1B8CDC2C30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25" name="四角形: 上の 2 つの角を丸める 724">
                  <a:extLst>
                    <a:ext uri="{FF2B5EF4-FFF2-40B4-BE49-F238E27FC236}">
                      <a16:creationId xmlns:a16="http://schemas.microsoft.com/office/drawing/2014/main" id="{3BCF221F-955F-F5E9-E8DB-AF31EC50DD9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6E2DF70E-BFC8-7601-EF49-C50CCB73C60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四角形: 上の 2 つの角を丸める 726">
                  <a:extLst>
                    <a:ext uri="{FF2B5EF4-FFF2-40B4-BE49-F238E27FC236}">
                      <a16:creationId xmlns:a16="http://schemas.microsoft.com/office/drawing/2014/main" id="{4D79BC04-85CC-EB4B-3C1A-D8120B26373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28" name="四角形: 上の 2 つの角を丸める 727">
                  <a:extLst>
                    <a:ext uri="{FF2B5EF4-FFF2-40B4-BE49-F238E27FC236}">
                      <a16:creationId xmlns:a16="http://schemas.microsoft.com/office/drawing/2014/main" id="{B9F698C5-F779-37C6-9DB2-8FB9FF54025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四角形: 上の 2 つの角を丸める 728">
                  <a:extLst>
                    <a:ext uri="{FF2B5EF4-FFF2-40B4-BE49-F238E27FC236}">
                      <a16:creationId xmlns:a16="http://schemas.microsoft.com/office/drawing/2014/main" id="{3FBF0B44-C53F-0C52-4563-D83D7101FE8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四角形: 上の 2 つの角を丸める 729">
                  <a:extLst>
                    <a:ext uri="{FF2B5EF4-FFF2-40B4-BE49-F238E27FC236}">
                      <a16:creationId xmlns:a16="http://schemas.microsoft.com/office/drawing/2014/main" id="{430EEB7A-AB6D-FC38-55B7-3FCC7882CAE0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四角形: 上の 2 つの角を丸める 730">
                  <a:extLst>
                    <a:ext uri="{FF2B5EF4-FFF2-40B4-BE49-F238E27FC236}">
                      <a16:creationId xmlns:a16="http://schemas.microsoft.com/office/drawing/2014/main" id="{77697F73-66A5-FFCE-67B2-0B79EAD6E48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四角形: 上の 2 つの角を丸める 731">
                  <a:extLst>
                    <a:ext uri="{FF2B5EF4-FFF2-40B4-BE49-F238E27FC236}">
                      <a16:creationId xmlns:a16="http://schemas.microsoft.com/office/drawing/2014/main" id="{003B52B2-31FA-EFD9-BA9F-4DD1652FB9E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5" name="台形 674">
                <a:extLst>
                  <a:ext uri="{FF2B5EF4-FFF2-40B4-BE49-F238E27FC236}">
                    <a16:creationId xmlns:a16="http://schemas.microsoft.com/office/drawing/2014/main" id="{739FA318-60A5-DC89-322B-EAE023FCDD5E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A725F9BE-CEDC-340D-AAE0-452ED989A219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722" name="台形 721">
                  <a:extLst>
                    <a:ext uri="{FF2B5EF4-FFF2-40B4-BE49-F238E27FC236}">
                      <a16:creationId xmlns:a16="http://schemas.microsoft.com/office/drawing/2014/main" id="{3D73408B-D7B7-5FFE-CE69-01B3278FF6E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台形 722">
                  <a:extLst>
                    <a:ext uri="{FF2B5EF4-FFF2-40B4-BE49-F238E27FC236}">
                      <a16:creationId xmlns:a16="http://schemas.microsoft.com/office/drawing/2014/main" id="{FFD62E98-D961-56FE-7FF3-6A980DC6C75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3E7AEBE8-C8BF-7D1B-BA1C-45067AA15FE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1EADDF57-3DF2-A412-B913-F0F904E4195A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719" name="台形 718">
                  <a:extLst>
                    <a:ext uri="{FF2B5EF4-FFF2-40B4-BE49-F238E27FC236}">
                      <a16:creationId xmlns:a16="http://schemas.microsoft.com/office/drawing/2014/main" id="{1D9B3A31-DF0D-3F95-0036-FCF4475C5CC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台形 719">
                  <a:extLst>
                    <a:ext uri="{FF2B5EF4-FFF2-40B4-BE49-F238E27FC236}">
                      <a16:creationId xmlns:a16="http://schemas.microsoft.com/office/drawing/2014/main" id="{13BC5F1C-7A54-D261-B495-22A2655EC50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E449EC85-00EF-896A-CC1F-77C057E9812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BA365E7B-1D76-0034-8087-4916CA3E7F21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台形 678">
                <a:extLst>
                  <a:ext uri="{FF2B5EF4-FFF2-40B4-BE49-F238E27FC236}">
                    <a16:creationId xmlns:a16="http://schemas.microsoft.com/office/drawing/2014/main" id="{3675C033-5714-EF3B-4C11-BBAC3413EB0A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F260FB40-094F-2AE1-52B8-47231F1D7612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正方形/長方形 680">
                <a:extLst>
                  <a:ext uri="{FF2B5EF4-FFF2-40B4-BE49-F238E27FC236}">
                    <a16:creationId xmlns:a16="http://schemas.microsoft.com/office/drawing/2014/main" id="{43F8987F-9FFF-C7F4-C9A5-64A795537268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テキスト ボックス 681">
                <a:extLst>
                  <a:ext uri="{FF2B5EF4-FFF2-40B4-BE49-F238E27FC236}">
                    <a16:creationId xmlns:a16="http://schemas.microsoft.com/office/drawing/2014/main" id="{347CC261-C086-AD90-09F4-3F0A005CC992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　葉</a:t>
                </a:r>
              </a:p>
            </p:txBody>
          </p: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29AFB06D-E1F1-EBD4-DB67-CD6B3B2BD598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705" name="台形 704">
                  <a:extLst>
                    <a:ext uri="{FF2B5EF4-FFF2-40B4-BE49-F238E27FC236}">
                      <a16:creationId xmlns:a16="http://schemas.microsoft.com/office/drawing/2014/main" id="{FCDCA7CB-74CF-7845-A653-9850143C914D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6" name="グループ化 705">
                  <a:extLst>
                    <a:ext uri="{FF2B5EF4-FFF2-40B4-BE49-F238E27FC236}">
                      <a16:creationId xmlns:a16="http://schemas.microsoft.com/office/drawing/2014/main" id="{91295BB9-22BE-603C-F6A2-81C930D357B9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6" name="台形 715">
                    <a:extLst>
                      <a:ext uri="{FF2B5EF4-FFF2-40B4-BE49-F238E27FC236}">
                        <a16:creationId xmlns:a16="http://schemas.microsoft.com/office/drawing/2014/main" id="{13715E56-E42A-87EF-F3C3-6828D723F3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台形 716">
                    <a:extLst>
                      <a:ext uri="{FF2B5EF4-FFF2-40B4-BE49-F238E27FC236}">
                        <a16:creationId xmlns:a16="http://schemas.microsoft.com/office/drawing/2014/main" id="{47BCF3D7-FFE8-6068-BB38-2F65C626DA2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フリーフォーム: 図形 717">
                    <a:extLst>
                      <a:ext uri="{FF2B5EF4-FFF2-40B4-BE49-F238E27FC236}">
                        <a16:creationId xmlns:a16="http://schemas.microsoft.com/office/drawing/2014/main" id="{D442C813-8533-1A5D-1C84-3E04AEB1311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7" name="グループ化 706">
                  <a:extLst>
                    <a:ext uri="{FF2B5EF4-FFF2-40B4-BE49-F238E27FC236}">
                      <a16:creationId xmlns:a16="http://schemas.microsoft.com/office/drawing/2014/main" id="{EAC7CD41-1B7B-2FB4-66BA-D1FDF844BEBF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3" name="台形 712">
                    <a:extLst>
                      <a:ext uri="{FF2B5EF4-FFF2-40B4-BE49-F238E27FC236}">
                        <a16:creationId xmlns:a16="http://schemas.microsoft.com/office/drawing/2014/main" id="{505AFD29-228D-AF2C-F53B-6F71B2EEC9A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台形 713">
                    <a:extLst>
                      <a:ext uri="{FF2B5EF4-FFF2-40B4-BE49-F238E27FC236}">
                        <a16:creationId xmlns:a16="http://schemas.microsoft.com/office/drawing/2014/main" id="{93835C2F-F4E7-799F-37D8-15B24C68E4C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15" name="フリーフォーム: 図形 714">
                    <a:extLst>
                      <a:ext uri="{FF2B5EF4-FFF2-40B4-BE49-F238E27FC236}">
                        <a16:creationId xmlns:a16="http://schemas.microsoft.com/office/drawing/2014/main" id="{995409E0-76FD-9650-B4DD-44D824F300BB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EE6C072D-CD28-B819-1972-D8FBB80814B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台形 708">
                  <a:extLst>
                    <a:ext uri="{FF2B5EF4-FFF2-40B4-BE49-F238E27FC236}">
                      <a16:creationId xmlns:a16="http://schemas.microsoft.com/office/drawing/2014/main" id="{FCC4F0AA-D0D8-689D-B2DC-C5B0AAFA1F8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4585A755-F0F8-7A1F-737E-6703D685FF79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正方形/長方形 710">
                  <a:extLst>
                    <a:ext uri="{FF2B5EF4-FFF2-40B4-BE49-F238E27FC236}">
                      <a16:creationId xmlns:a16="http://schemas.microsoft.com/office/drawing/2014/main" id="{0B319E68-53EE-5096-FCA4-4DE6220D475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テキスト ボックス 711">
                  <a:extLst>
                    <a:ext uri="{FF2B5EF4-FFF2-40B4-BE49-F238E27FC236}">
                      <a16:creationId xmlns:a16="http://schemas.microsoft.com/office/drawing/2014/main" id="{89D24964-1242-85CE-2B43-8DC0F4453F95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埼　玉</a:t>
                  </a:r>
                </a:p>
              </p:txBody>
            </p:sp>
          </p:grp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901C4208-3337-A77A-AA59-C9EF889A0C2B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97" name="四角形: 上の 2 つの角を丸める 696">
                  <a:extLst>
                    <a:ext uri="{FF2B5EF4-FFF2-40B4-BE49-F238E27FC236}">
                      <a16:creationId xmlns:a16="http://schemas.microsoft.com/office/drawing/2014/main" id="{D0B5ACEE-5487-B7CE-5269-33412827FFF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49BF87BB-D0FE-6282-FD61-D9667B98821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四角形: 上の 2 つの角を丸める 698">
                  <a:extLst>
                    <a:ext uri="{FF2B5EF4-FFF2-40B4-BE49-F238E27FC236}">
                      <a16:creationId xmlns:a16="http://schemas.microsoft.com/office/drawing/2014/main" id="{8E6A4940-A0E5-B981-3DF6-8C55014FE0A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00" name="四角形: 上の 2 つの角を丸める 699">
                  <a:extLst>
                    <a:ext uri="{FF2B5EF4-FFF2-40B4-BE49-F238E27FC236}">
                      <a16:creationId xmlns:a16="http://schemas.microsoft.com/office/drawing/2014/main" id="{86FA3D93-7755-2C22-5FD3-5BEA6D731AD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四角形: 上の 2 つの角を丸める 700">
                  <a:extLst>
                    <a:ext uri="{FF2B5EF4-FFF2-40B4-BE49-F238E27FC236}">
                      <a16:creationId xmlns:a16="http://schemas.microsoft.com/office/drawing/2014/main" id="{15252190-9A9D-EBD3-991F-CEEF4545CC3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四角形: 上の 2 つの角を丸める 701">
                  <a:extLst>
                    <a:ext uri="{FF2B5EF4-FFF2-40B4-BE49-F238E27FC236}">
                      <a16:creationId xmlns:a16="http://schemas.microsoft.com/office/drawing/2014/main" id="{7A8B2A32-331D-7619-26BB-9505C23A23A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四角形: 上の 2 つの角を丸める 702">
                  <a:extLst>
                    <a:ext uri="{FF2B5EF4-FFF2-40B4-BE49-F238E27FC236}">
                      <a16:creationId xmlns:a16="http://schemas.microsoft.com/office/drawing/2014/main" id="{E4A777ED-C679-0F37-7706-AD271362C45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四角形: 上の 2 つの角を丸める 703">
                  <a:extLst>
                    <a:ext uri="{FF2B5EF4-FFF2-40B4-BE49-F238E27FC236}">
                      <a16:creationId xmlns:a16="http://schemas.microsoft.com/office/drawing/2014/main" id="{579CC7D0-1C7E-044D-7EE5-0920496A3AE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57DC4ABE-3699-EBEB-DF84-D28AC0C0242A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89" name="四角形: 上の 2 つの角を丸める 688">
                  <a:extLst>
                    <a:ext uri="{FF2B5EF4-FFF2-40B4-BE49-F238E27FC236}">
                      <a16:creationId xmlns:a16="http://schemas.microsoft.com/office/drawing/2014/main" id="{9A11E40E-5A5B-25BF-2F0C-8B795C4376E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F4C0AC13-EF20-6441-5357-7B1B3FA71D4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四角形: 上の 2 つの角を丸める 690">
                  <a:extLst>
                    <a:ext uri="{FF2B5EF4-FFF2-40B4-BE49-F238E27FC236}">
                      <a16:creationId xmlns:a16="http://schemas.microsoft.com/office/drawing/2014/main" id="{8E8F50F4-BA62-E37C-A5CB-88278B5DF92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92" name="四角形: 上の 2 つの角を丸める 691">
                  <a:extLst>
                    <a:ext uri="{FF2B5EF4-FFF2-40B4-BE49-F238E27FC236}">
                      <a16:creationId xmlns:a16="http://schemas.microsoft.com/office/drawing/2014/main" id="{CA71DEFB-9C4A-AC51-1942-C6CDD29030B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四角形: 上の 2 つの角を丸める 692">
                  <a:extLst>
                    <a:ext uri="{FF2B5EF4-FFF2-40B4-BE49-F238E27FC236}">
                      <a16:creationId xmlns:a16="http://schemas.microsoft.com/office/drawing/2014/main" id="{62502B97-2188-3E7F-626A-009AB38CC84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四角形: 上の 2 つの角を丸める 693">
                  <a:extLst>
                    <a:ext uri="{FF2B5EF4-FFF2-40B4-BE49-F238E27FC236}">
                      <a16:creationId xmlns:a16="http://schemas.microsoft.com/office/drawing/2014/main" id="{1F68328C-9552-DA59-6B3F-E2DE5B69D615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四角形: 上の 2 つの角を丸める 694">
                  <a:extLst>
                    <a:ext uri="{FF2B5EF4-FFF2-40B4-BE49-F238E27FC236}">
                      <a16:creationId xmlns:a16="http://schemas.microsoft.com/office/drawing/2014/main" id="{D9F047D0-F129-2EBD-B0F5-ADDAE3F703B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四角形: 上の 2 つの角を丸める 695">
                  <a:extLst>
                    <a:ext uri="{FF2B5EF4-FFF2-40B4-BE49-F238E27FC236}">
                      <a16:creationId xmlns:a16="http://schemas.microsoft.com/office/drawing/2014/main" id="{92A832E0-63CC-5C8D-3F45-A417879D1A6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61E7CFE9-8641-B86A-14AF-33CCEDD0F79B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687" name="四角形: 上の 2 つの角を丸める 686">
                  <a:extLst>
                    <a:ext uri="{FF2B5EF4-FFF2-40B4-BE49-F238E27FC236}">
                      <a16:creationId xmlns:a16="http://schemas.microsoft.com/office/drawing/2014/main" id="{F7D53A3E-0E0E-73CE-72BC-74E79C01C977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B04CD58A-F2FA-8214-A711-358FBDC2A766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78" name="フリーフォーム: 図形 777">
              <a:extLst>
                <a:ext uri="{FF2B5EF4-FFF2-40B4-BE49-F238E27FC236}">
                  <a16:creationId xmlns:a16="http://schemas.microsoft.com/office/drawing/2014/main" id="{7C1221D5-3CB1-FE12-78EB-58376ABA46D4}"/>
                </a:ext>
              </a:extLst>
            </p:cNvPr>
            <p:cNvSpPr/>
            <p:nvPr/>
          </p:nvSpPr>
          <p:spPr>
            <a:xfrm>
              <a:off x="2924093" y="4718770"/>
              <a:ext cx="517004" cy="684336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53B18F1B-F755-E5CA-9A99-94FB319D71BA}"/>
                </a:ext>
              </a:extLst>
            </p:cNvPr>
            <p:cNvSpPr/>
            <p:nvPr/>
          </p:nvSpPr>
          <p:spPr>
            <a:xfrm>
              <a:off x="2253251" y="5040620"/>
              <a:ext cx="549604" cy="299902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FF363CC5-64C5-FF4E-B0CE-F804528936F2}"/>
                </a:ext>
              </a:extLst>
            </p:cNvPr>
            <p:cNvSpPr/>
            <p:nvPr/>
          </p:nvSpPr>
          <p:spPr>
            <a:xfrm>
              <a:off x="793049" y="4931529"/>
              <a:ext cx="439974" cy="451992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9204A872-D0E6-8D90-DCEF-B31670D83551}"/>
                </a:ext>
              </a:extLst>
            </p:cNvPr>
            <p:cNvSpPr/>
            <p:nvPr/>
          </p:nvSpPr>
          <p:spPr>
            <a:xfrm>
              <a:off x="1774609" y="5154781"/>
              <a:ext cx="459592" cy="222390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0FECE5B1-863B-6DCD-B220-78FD61E697AE}"/>
                </a:ext>
              </a:extLst>
            </p:cNvPr>
            <p:cNvSpPr/>
            <p:nvPr/>
          </p:nvSpPr>
          <p:spPr>
            <a:xfrm>
              <a:off x="1293982" y="5077223"/>
              <a:ext cx="406668" cy="306298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8" name="グループ化 877">
            <a:extLst>
              <a:ext uri="{FF2B5EF4-FFF2-40B4-BE49-F238E27FC236}">
                <a16:creationId xmlns:a16="http://schemas.microsoft.com/office/drawing/2014/main" id="{C0444D71-2136-B52A-A856-B0D6F7FABB7C}"/>
              </a:ext>
            </a:extLst>
          </p:cNvPr>
          <p:cNvGrpSpPr/>
          <p:nvPr/>
        </p:nvGrpSpPr>
        <p:grpSpPr>
          <a:xfrm>
            <a:off x="6568041" y="1235069"/>
            <a:ext cx="2708387" cy="1929071"/>
            <a:chOff x="6568041" y="1235069"/>
            <a:chExt cx="2708387" cy="1929071"/>
          </a:xfrm>
        </p:grpSpPr>
        <p:grpSp>
          <p:nvGrpSpPr>
            <p:cNvPr id="834" name="グループ化 833">
              <a:extLst>
                <a:ext uri="{FF2B5EF4-FFF2-40B4-BE49-F238E27FC236}">
                  <a16:creationId xmlns:a16="http://schemas.microsoft.com/office/drawing/2014/main" id="{F8780D1C-9304-941E-73AA-C1C840D8E80F}"/>
                </a:ext>
              </a:extLst>
            </p:cNvPr>
            <p:cNvGrpSpPr/>
            <p:nvPr/>
          </p:nvGrpSpPr>
          <p:grpSpPr>
            <a:xfrm rot="4356354">
              <a:off x="7253871" y="2360386"/>
              <a:ext cx="434098" cy="380616"/>
              <a:chOff x="7830602" y="3040956"/>
              <a:chExt cx="447858" cy="392679"/>
            </a:xfrm>
          </p:grpSpPr>
          <p:sp>
            <p:nvSpPr>
              <p:cNvPr id="835" name="台形 834">
                <a:extLst>
                  <a:ext uri="{FF2B5EF4-FFF2-40B4-BE49-F238E27FC236}">
                    <a16:creationId xmlns:a16="http://schemas.microsoft.com/office/drawing/2014/main" id="{1DB9B7C3-D85F-7F19-0452-6CBC128BB292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台形 835">
                <a:extLst>
                  <a:ext uri="{FF2B5EF4-FFF2-40B4-BE49-F238E27FC236}">
                    <a16:creationId xmlns:a16="http://schemas.microsoft.com/office/drawing/2014/main" id="{93300D67-AD00-257B-67E9-22EF331DDC4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四角形: 上の 2 つの角を丸める 836">
                <a:extLst>
                  <a:ext uri="{FF2B5EF4-FFF2-40B4-BE49-F238E27FC236}">
                    <a16:creationId xmlns:a16="http://schemas.microsoft.com/office/drawing/2014/main" id="{CFAC9638-5577-1AE6-7327-A429DA86B59C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47E15D42-1E97-E14E-63E7-00293C3EC42C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四角形: 上の 2 つの角を丸める 838">
                <a:extLst>
                  <a:ext uri="{FF2B5EF4-FFF2-40B4-BE49-F238E27FC236}">
                    <a16:creationId xmlns:a16="http://schemas.microsoft.com/office/drawing/2014/main" id="{8658D864-DD78-18C9-E573-427F2334D765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40" name="四角形: 上の 2 つの角を丸める 839">
                <a:extLst>
                  <a:ext uri="{FF2B5EF4-FFF2-40B4-BE49-F238E27FC236}">
                    <a16:creationId xmlns:a16="http://schemas.microsoft.com/office/drawing/2014/main" id="{5F011F78-49E9-A271-B20F-DD1AF0FECAFF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四角形: 上の 2 つの角を丸める 840">
                <a:extLst>
                  <a:ext uri="{FF2B5EF4-FFF2-40B4-BE49-F238E27FC236}">
                    <a16:creationId xmlns:a16="http://schemas.microsoft.com/office/drawing/2014/main" id="{90DD664F-57A9-46D0-477D-1E72C90F84CE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四角形: 上の 2 つの角を丸める 841">
                <a:extLst>
                  <a:ext uri="{FF2B5EF4-FFF2-40B4-BE49-F238E27FC236}">
                    <a16:creationId xmlns:a16="http://schemas.microsoft.com/office/drawing/2014/main" id="{611F5446-C6D6-32FA-4C52-A4995E940484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四角形: 上の 2 つの角を丸める 842">
                <a:extLst>
                  <a:ext uri="{FF2B5EF4-FFF2-40B4-BE49-F238E27FC236}">
                    <a16:creationId xmlns:a16="http://schemas.microsoft.com/office/drawing/2014/main" id="{80FDD478-682C-32EB-F471-4236FE515536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四角形: 上の 2 つの角を丸める 843">
                <a:extLst>
                  <a:ext uri="{FF2B5EF4-FFF2-40B4-BE49-F238E27FC236}">
                    <a16:creationId xmlns:a16="http://schemas.microsoft.com/office/drawing/2014/main" id="{FBCE4BC6-CDF4-80CC-5238-074E9BC18B17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5" name="グループ化 844">
              <a:extLst>
                <a:ext uri="{FF2B5EF4-FFF2-40B4-BE49-F238E27FC236}">
                  <a16:creationId xmlns:a16="http://schemas.microsoft.com/office/drawing/2014/main" id="{813D32E2-43F2-784B-1848-E2B7AF7E9C66}"/>
                </a:ext>
              </a:extLst>
            </p:cNvPr>
            <p:cNvGrpSpPr/>
            <p:nvPr/>
          </p:nvGrpSpPr>
          <p:grpSpPr>
            <a:xfrm rot="13161219">
              <a:off x="7278939" y="1704968"/>
              <a:ext cx="434098" cy="380616"/>
              <a:chOff x="7830602" y="3040956"/>
              <a:chExt cx="447858" cy="392679"/>
            </a:xfrm>
          </p:grpSpPr>
          <p:sp>
            <p:nvSpPr>
              <p:cNvPr id="846" name="台形 845">
                <a:extLst>
                  <a:ext uri="{FF2B5EF4-FFF2-40B4-BE49-F238E27FC236}">
                    <a16:creationId xmlns:a16="http://schemas.microsoft.com/office/drawing/2014/main" id="{89699B29-A46C-C9BB-1D6F-657581EDA389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台形 846">
                <a:extLst>
                  <a:ext uri="{FF2B5EF4-FFF2-40B4-BE49-F238E27FC236}">
                    <a16:creationId xmlns:a16="http://schemas.microsoft.com/office/drawing/2014/main" id="{96CC2355-31DB-EB82-E462-9108E2F3ACA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四角形: 上の 2 つの角を丸める 847">
                <a:extLst>
                  <a:ext uri="{FF2B5EF4-FFF2-40B4-BE49-F238E27FC236}">
                    <a16:creationId xmlns:a16="http://schemas.microsoft.com/office/drawing/2014/main" id="{1B269AF7-FE5C-54EF-8CC5-64D3C4472D36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E96AB51E-7D36-DC9F-FC43-DCF6C11DF9D8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四角形: 上の 2 つの角を丸める 849">
                <a:extLst>
                  <a:ext uri="{FF2B5EF4-FFF2-40B4-BE49-F238E27FC236}">
                    <a16:creationId xmlns:a16="http://schemas.microsoft.com/office/drawing/2014/main" id="{19A16588-ECAD-B133-107C-0DE5CA9B590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51" name="四角形: 上の 2 つの角を丸める 850">
                <a:extLst>
                  <a:ext uri="{FF2B5EF4-FFF2-40B4-BE49-F238E27FC236}">
                    <a16:creationId xmlns:a16="http://schemas.microsoft.com/office/drawing/2014/main" id="{779168BA-C966-20FA-59FC-B2E0847BA113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四角形: 上の 2 つの角を丸める 851">
                <a:extLst>
                  <a:ext uri="{FF2B5EF4-FFF2-40B4-BE49-F238E27FC236}">
                    <a16:creationId xmlns:a16="http://schemas.microsoft.com/office/drawing/2014/main" id="{C258053E-347B-449F-E2C1-641A8A2D7248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四角形: 上の 2 つの角を丸める 852">
                <a:extLst>
                  <a:ext uri="{FF2B5EF4-FFF2-40B4-BE49-F238E27FC236}">
                    <a16:creationId xmlns:a16="http://schemas.microsoft.com/office/drawing/2014/main" id="{192EFDBA-79AA-124E-9282-1D506F7D8F5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四角形: 上の 2 つの角を丸める 853">
                <a:extLst>
                  <a:ext uri="{FF2B5EF4-FFF2-40B4-BE49-F238E27FC236}">
                    <a16:creationId xmlns:a16="http://schemas.microsoft.com/office/drawing/2014/main" id="{9444733C-43ED-7E7B-32B3-5E8C8A3FC03C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四角形: 上の 2 つの角を丸める 854">
                <a:extLst>
                  <a:ext uri="{FF2B5EF4-FFF2-40B4-BE49-F238E27FC236}">
                    <a16:creationId xmlns:a16="http://schemas.microsoft.com/office/drawing/2014/main" id="{DFFD05DA-9CBF-7BE4-F506-3E028416703A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39A870D6-FDBD-BB3C-A038-A06B367664F8}"/>
                </a:ext>
              </a:extLst>
            </p:cNvPr>
            <p:cNvGrpSpPr/>
            <p:nvPr/>
          </p:nvGrpSpPr>
          <p:grpSpPr>
            <a:xfrm rot="5794695">
              <a:off x="7774358" y="1839498"/>
              <a:ext cx="434098" cy="380616"/>
              <a:chOff x="7830602" y="3040956"/>
              <a:chExt cx="447858" cy="392679"/>
            </a:xfrm>
          </p:grpSpPr>
          <p:sp>
            <p:nvSpPr>
              <p:cNvPr id="857" name="台形 856">
                <a:extLst>
                  <a:ext uri="{FF2B5EF4-FFF2-40B4-BE49-F238E27FC236}">
                    <a16:creationId xmlns:a16="http://schemas.microsoft.com/office/drawing/2014/main" id="{A61CB708-2057-50F5-2D59-9EB8B07F3AB1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台形 857">
                <a:extLst>
                  <a:ext uri="{FF2B5EF4-FFF2-40B4-BE49-F238E27FC236}">
                    <a16:creationId xmlns:a16="http://schemas.microsoft.com/office/drawing/2014/main" id="{74DD0874-0AA1-0771-00E0-C483423F65C6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四角形: 上の 2 つの角を丸める 858">
                <a:extLst>
                  <a:ext uri="{FF2B5EF4-FFF2-40B4-BE49-F238E27FC236}">
                    <a16:creationId xmlns:a16="http://schemas.microsoft.com/office/drawing/2014/main" id="{033938D3-B1F8-7C92-733A-D77A53850237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B6392F3F-5EE4-A3A5-EF62-EDEA341E918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四角形: 上の 2 つの角を丸める 860">
                <a:extLst>
                  <a:ext uri="{FF2B5EF4-FFF2-40B4-BE49-F238E27FC236}">
                    <a16:creationId xmlns:a16="http://schemas.microsoft.com/office/drawing/2014/main" id="{724C2562-E98F-460F-0B67-1EBCE1D88DE0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62" name="四角形: 上の 2 つの角を丸める 861">
                <a:extLst>
                  <a:ext uri="{FF2B5EF4-FFF2-40B4-BE49-F238E27FC236}">
                    <a16:creationId xmlns:a16="http://schemas.microsoft.com/office/drawing/2014/main" id="{238F1CC2-6B74-192C-93C5-D6C946BF400D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四角形: 上の 2 つの角を丸める 862">
                <a:extLst>
                  <a:ext uri="{FF2B5EF4-FFF2-40B4-BE49-F238E27FC236}">
                    <a16:creationId xmlns:a16="http://schemas.microsoft.com/office/drawing/2014/main" id="{66018A8A-36C0-FF6F-8718-AA257A1C5B7C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四角形: 上の 2 つの角を丸める 863">
                <a:extLst>
                  <a:ext uri="{FF2B5EF4-FFF2-40B4-BE49-F238E27FC236}">
                    <a16:creationId xmlns:a16="http://schemas.microsoft.com/office/drawing/2014/main" id="{0634AAAF-AE67-D084-B03F-1A1B39E9785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四角形: 上の 2 つの角を丸める 864">
                <a:extLst>
                  <a:ext uri="{FF2B5EF4-FFF2-40B4-BE49-F238E27FC236}">
                    <a16:creationId xmlns:a16="http://schemas.microsoft.com/office/drawing/2014/main" id="{34647CD5-F048-7E7B-50CC-3ADE40B51BC0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四角形: 上の 2 つの角を丸める 865">
                <a:extLst>
                  <a:ext uri="{FF2B5EF4-FFF2-40B4-BE49-F238E27FC236}">
                    <a16:creationId xmlns:a16="http://schemas.microsoft.com/office/drawing/2014/main" id="{3E597F1D-8A2A-DAE0-D5AE-FC1C23229430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7" name="グループ化 866">
              <a:extLst>
                <a:ext uri="{FF2B5EF4-FFF2-40B4-BE49-F238E27FC236}">
                  <a16:creationId xmlns:a16="http://schemas.microsoft.com/office/drawing/2014/main" id="{EBAF5C1F-DA4A-BED8-DBC2-92A0BA55BBD8}"/>
                </a:ext>
              </a:extLst>
            </p:cNvPr>
            <p:cNvGrpSpPr/>
            <p:nvPr/>
          </p:nvGrpSpPr>
          <p:grpSpPr>
            <a:xfrm rot="1555015">
              <a:off x="8193154" y="2308881"/>
              <a:ext cx="434098" cy="380616"/>
              <a:chOff x="7830602" y="3040956"/>
              <a:chExt cx="447858" cy="392679"/>
            </a:xfrm>
          </p:grpSpPr>
          <p:sp>
            <p:nvSpPr>
              <p:cNvPr id="868" name="台形 867">
                <a:extLst>
                  <a:ext uri="{FF2B5EF4-FFF2-40B4-BE49-F238E27FC236}">
                    <a16:creationId xmlns:a16="http://schemas.microsoft.com/office/drawing/2014/main" id="{C8552546-0CD6-BD2D-18E4-67DFEFD70F6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台形 868">
                <a:extLst>
                  <a:ext uri="{FF2B5EF4-FFF2-40B4-BE49-F238E27FC236}">
                    <a16:creationId xmlns:a16="http://schemas.microsoft.com/office/drawing/2014/main" id="{08B5A385-06C4-3AFB-25C4-C2540CD0639A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四角形: 上の 2 つの角を丸める 869">
                <a:extLst>
                  <a:ext uri="{FF2B5EF4-FFF2-40B4-BE49-F238E27FC236}">
                    <a16:creationId xmlns:a16="http://schemas.microsoft.com/office/drawing/2014/main" id="{9ED03103-8B61-25D2-8C45-314C610783D3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0F323809-10A1-4E18-3C24-DBBDCC7CCD3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四角形: 上の 2 つの角を丸める 871">
                <a:extLst>
                  <a:ext uri="{FF2B5EF4-FFF2-40B4-BE49-F238E27FC236}">
                    <a16:creationId xmlns:a16="http://schemas.microsoft.com/office/drawing/2014/main" id="{8960524D-C084-2351-DE20-BBDA5BD32E9A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73" name="四角形: 上の 2 つの角を丸める 872">
                <a:extLst>
                  <a:ext uri="{FF2B5EF4-FFF2-40B4-BE49-F238E27FC236}">
                    <a16:creationId xmlns:a16="http://schemas.microsoft.com/office/drawing/2014/main" id="{81719C89-0B62-26BB-60E5-154C9A868337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四角形: 上の 2 つの角を丸める 873">
                <a:extLst>
                  <a:ext uri="{FF2B5EF4-FFF2-40B4-BE49-F238E27FC236}">
                    <a16:creationId xmlns:a16="http://schemas.microsoft.com/office/drawing/2014/main" id="{F96F2BEB-81CE-E407-13BD-6DCE27F5F6F3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四角形: 上の 2 つの角を丸める 874">
                <a:extLst>
                  <a:ext uri="{FF2B5EF4-FFF2-40B4-BE49-F238E27FC236}">
                    <a16:creationId xmlns:a16="http://schemas.microsoft.com/office/drawing/2014/main" id="{C2FFC542-F6F2-62B0-4DD3-E563CD0CF872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四角形: 上の 2 つの角を丸める 875">
                <a:extLst>
                  <a:ext uri="{FF2B5EF4-FFF2-40B4-BE49-F238E27FC236}">
                    <a16:creationId xmlns:a16="http://schemas.microsoft.com/office/drawing/2014/main" id="{5805FDE4-A34F-E085-2E69-40ECFCDF069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四角形: 上の 2 つの角を丸める 876">
                <a:extLst>
                  <a:ext uri="{FF2B5EF4-FFF2-40B4-BE49-F238E27FC236}">
                    <a16:creationId xmlns:a16="http://schemas.microsoft.com/office/drawing/2014/main" id="{0A84BCBB-94CA-C64F-5FFA-8E7146119835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3" name="フリーフォーム: 図形 802">
              <a:extLst>
                <a:ext uri="{FF2B5EF4-FFF2-40B4-BE49-F238E27FC236}">
                  <a16:creationId xmlns:a16="http://schemas.microsoft.com/office/drawing/2014/main" id="{E3C0B8AF-1FC4-5C35-85A8-EB85BE8C3692}"/>
                </a:ext>
              </a:extLst>
            </p:cNvPr>
            <p:cNvSpPr/>
            <p:nvPr/>
          </p:nvSpPr>
          <p:spPr>
            <a:xfrm>
              <a:off x="8290199" y="1858709"/>
              <a:ext cx="986229" cy="1305431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77BE6C50-22F2-19D6-E8B8-17DEC4EDB211}"/>
                </a:ext>
              </a:extLst>
            </p:cNvPr>
            <p:cNvSpPr/>
            <p:nvPr/>
          </p:nvSpPr>
          <p:spPr>
            <a:xfrm>
              <a:off x="7400667" y="1235069"/>
              <a:ext cx="1048420" cy="572091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05" name="フリーフォーム: 図形 804">
              <a:extLst>
                <a:ext uri="{FF2B5EF4-FFF2-40B4-BE49-F238E27FC236}">
                  <a16:creationId xmlns:a16="http://schemas.microsoft.com/office/drawing/2014/main" id="{2478FFB7-55A9-6E82-A9F5-D2C28D170C0D}"/>
                </a:ext>
              </a:extLst>
            </p:cNvPr>
            <p:cNvSpPr/>
            <p:nvPr/>
          </p:nvSpPr>
          <p:spPr>
            <a:xfrm>
              <a:off x="6568041" y="1475228"/>
              <a:ext cx="839285" cy="862215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06" name="フリーフォーム: 図形 805">
              <a:extLst>
                <a:ext uri="{FF2B5EF4-FFF2-40B4-BE49-F238E27FC236}">
                  <a16:creationId xmlns:a16="http://schemas.microsoft.com/office/drawing/2014/main" id="{43107B2C-1F36-FD82-2784-9F72364BCA0F}"/>
                </a:ext>
              </a:extLst>
            </p:cNvPr>
            <p:cNvSpPr/>
            <p:nvPr/>
          </p:nvSpPr>
          <p:spPr>
            <a:xfrm>
              <a:off x="7387258" y="2056749"/>
              <a:ext cx="876709" cy="424228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07" name="フリーフォーム: 図形 806">
              <a:extLst>
                <a:ext uri="{FF2B5EF4-FFF2-40B4-BE49-F238E27FC236}">
                  <a16:creationId xmlns:a16="http://schemas.microsoft.com/office/drawing/2014/main" id="{FA806122-E274-EA07-1944-884D21CA0CF0}"/>
                </a:ext>
              </a:extLst>
            </p:cNvPr>
            <p:cNvSpPr/>
            <p:nvPr/>
          </p:nvSpPr>
          <p:spPr>
            <a:xfrm>
              <a:off x="7387258" y="2513675"/>
              <a:ext cx="775754" cy="584288"/>
            </a:xfrm>
            <a:custGeom>
              <a:avLst/>
              <a:gdLst>
                <a:gd name="connsiteX0" fmla="*/ 548436 w 2685212"/>
                <a:gd name="connsiteY0" fmla="*/ 0 h 2047874"/>
                <a:gd name="connsiteX1" fmla="*/ 643848 w 2685212"/>
                <a:gd name="connsiteY1" fmla="*/ 26020 h 2047874"/>
                <a:gd name="connsiteX2" fmla="*/ 653212 w 2685212"/>
                <a:gd name="connsiteY2" fmla="*/ 25400 h 2047874"/>
                <a:gd name="connsiteX3" fmla="*/ 735764 w 2685212"/>
                <a:gd name="connsiteY3" fmla="*/ 50800 h 2047874"/>
                <a:gd name="connsiteX4" fmla="*/ 815136 w 2685212"/>
                <a:gd name="connsiteY4" fmla="*/ 139700 h 2047874"/>
                <a:gd name="connsiteX5" fmla="*/ 856412 w 2685212"/>
                <a:gd name="connsiteY5" fmla="*/ 98424 h 2047874"/>
                <a:gd name="connsiteX6" fmla="*/ 910388 w 2685212"/>
                <a:gd name="connsiteY6" fmla="*/ 130174 h 2047874"/>
                <a:gd name="connsiteX7" fmla="*/ 954836 w 2685212"/>
                <a:gd name="connsiteY7" fmla="*/ 260348 h 2047874"/>
                <a:gd name="connsiteX8" fmla="*/ 1043736 w 2685212"/>
                <a:gd name="connsiteY8" fmla="*/ 311148 h 2047874"/>
                <a:gd name="connsiteX9" fmla="*/ 1110412 w 2685212"/>
                <a:gd name="connsiteY9" fmla="*/ 238124 h 2047874"/>
                <a:gd name="connsiteX10" fmla="*/ 1183436 w 2685212"/>
                <a:gd name="connsiteY10" fmla="*/ 273048 h 2047874"/>
                <a:gd name="connsiteX11" fmla="*/ 1329488 w 2685212"/>
                <a:gd name="connsiteY11" fmla="*/ 301624 h 2047874"/>
                <a:gd name="connsiteX12" fmla="*/ 1475536 w 2685212"/>
                <a:gd name="connsiteY12" fmla="*/ 381000 h 2047874"/>
                <a:gd name="connsiteX13" fmla="*/ 1637460 w 2685212"/>
                <a:gd name="connsiteY13" fmla="*/ 565148 h 2047874"/>
                <a:gd name="connsiteX14" fmla="*/ 1634288 w 2685212"/>
                <a:gd name="connsiteY14" fmla="*/ 600074 h 2047874"/>
                <a:gd name="connsiteX15" fmla="*/ 1685088 w 2685212"/>
                <a:gd name="connsiteY15" fmla="*/ 654048 h 2047874"/>
                <a:gd name="connsiteX16" fmla="*/ 1732712 w 2685212"/>
                <a:gd name="connsiteY16" fmla="*/ 577848 h 2047874"/>
                <a:gd name="connsiteX17" fmla="*/ 1710488 w 2685212"/>
                <a:gd name="connsiteY17" fmla="*/ 473074 h 2047874"/>
                <a:gd name="connsiteX18" fmla="*/ 1700964 w 2685212"/>
                <a:gd name="connsiteY18" fmla="*/ 444500 h 2047874"/>
                <a:gd name="connsiteX19" fmla="*/ 1713660 w 2685212"/>
                <a:gd name="connsiteY19" fmla="*/ 403224 h 2047874"/>
                <a:gd name="connsiteX20" fmla="*/ 1761288 w 2685212"/>
                <a:gd name="connsiteY20" fmla="*/ 365124 h 2047874"/>
                <a:gd name="connsiteX21" fmla="*/ 1637460 w 2685212"/>
                <a:gd name="connsiteY21" fmla="*/ 279400 h 2047874"/>
                <a:gd name="connsiteX22" fmla="*/ 1659688 w 2685212"/>
                <a:gd name="connsiteY22" fmla="*/ 231774 h 2047874"/>
                <a:gd name="connsiteX23" fmla="*/ 1704136 w 2685212"/>
                <a:gd name="connsiteY23" fmla="*/ 238124 h 2047874"/>
                <a:gd name="connsiteX24" fmla="*/ 1735888 w 2685212"/>
                <a:gd name="connsiteY24" fmla="*/ 282574 h 2047874"/>
                <a:gd name="connsiteX25" fmla="*/ 1773988 w 2685212"/>
                <a:gd name="connsiteY25" fmla="*/ 288924 h 2047874"/>
                <a:gd name="connsiteX26" fmla="*/ 1770812 w 2685212"/>
                <a:gd name="connsiteY26" fmla="*/ 228600 h 2047874"/>
                <a:gd name="connsiteX27" fmla="*/ 1837488 w 2685212"/>
                <a:gd name="connsiteY27" fmla="*/ 196848 h 2047874"/>
                <a:gd name="connsiteX28" fmla="*/ 1840660 w 2685212"/>
                <a:gd name="connsiteY28" fmla="*/ 171448 h 2047874"/>
                <a:gd name="connsiteX29" fmla="*/ 1866060 w 2685212"/>
                <a:gd name="connsiteY29" fmla="*/ 146048 h 2047874"/>
                <a:gd name="connsiteX30" fmla="*/ 1974012 w 2685212"/>
                <a:gd name="connsiteY30" fmla="*/ 193674 h 2047874"/>
                <a:gd name="connsiteX31" fmla="*/ 2027988 w 2685212"/>
                <a:gd name="connsiteY31" fmla="*/ 238124 h 2047874"/>
                <a:gd name="connsiteX32" fmla="*/ 2101012 w 2685212"/>
                <a:gd name="connsiteY32" fmla="*/ 238124 h 2047874"/>
                <a:gd name="connsiteX33" fmla="*/ 2154988 w 2685212"/>
                <a:gd name="connsiteY33" fmla="*/ 263524 h 2047874"/>
                <a:gd name="connsiteX34" fmla="*/ 2275636 w 2685212"/>
                <a:gd name="connsiteY34" fmla="*/ 349248 h 2047874"/>
                <a:gd name="connsiteX35" fmla="*/ 2297860 w 2685212"/>
                <a:gd name="connsiteY35" fmla="*/ 381000 h 2047874"/>
                <a:gd name="connsiteX36" fmla="*/ 2316912 w 2685212"/>
                <a:gd name="connsiteY36" fmla="*/ 454024 h 2047874"/>
                <a:gd name="connsiteX37" fmla="*/ 2412164 w 2685212"/>
                <a:gd name="connsiteY37" fmla="*/ 476248 h 2047874"/>
                <a:gd name="connsiteX38" fmla="*/ 2399460 w 2685212"/>
                <a:gd name="connsiteY38" fmla="*/ 527048 h 2047874"/>
                <a:gd name="connsiteX39" fmla="*/ 2424860 w 2685212"/>
                <a:gd name="connsiteY39" fmla="*/ 552448 h 2047874"/>
                <a:gd name="connsiteX40" fmla="*/ 2532812 w 2685212"/>
                <a:gd name="connsiteY40" fmla="*/ 514348 h 2047874"/>
                <a:gd name="connsiteX41" fmla="*/ 2578648 w 2685212"/>
                <a:gd name="connsiteY41" fmla="*/ 522944 h 2047874"/>
                <a:gd name="connsiteX42" fmla="*/ 2685212 w 2685212"/>
                <a:gd name="connsiteY42" fmla="*/ 631824 h 2047874"/>
                <a:gd name="connsiteX43" fmla="*/ 2647112 w 2685212"/>
                <a:gd name="connsiteY43" fmla="*/ 654048 h 2047874"/>
                <a:gd name="connsiteX44" fmla="*/ 2580436 w 2685212"/>
                <a:gd name="connsiteY44" fmla="*/ 612774 h 2047874"/>
                <a:gd name="connsiteX45" fmla="*/ 2539164 w 2685212"/>
                <a:gd name="connsiteY45" fmla="*/ 654048 h 2047874"/>
                <a:gd name="connsiteX46" fmla="*/ 2513764 w 2685212"/>
                <a:gd name="connsiteY46" fmla="*/ 685800 h 2047874"/>
                <a:gd name="connsiteX47" fmla="*/ 2396288 w 2685212"/>
                <a:gd name="connsiteY47" fmla="*/ 752474 h 2047874"/>
                <a:gd name="connsiteX48" fmla="*/ 2358188 w 2685212"/>
                <a:gd name="connsiteY48" fmla="*/ 742948 h 2047874"/>
                <a:gd name="connsiteX49" fmla="*/ 2335964 w 2685212"/>
                <a:gd name="connsiteY49" fmla="*/ 793748 h 2047874"/>
                <a:gd name="connsiteX50" fmla="*/ 2301036 w 2685212"/>
                <a:gd name="connsiteY50" fmla="*/ 787400 h 2047874"/>
                <a:gd name="connsiteX51" fmla="*/ 2240712 w 2685212"/>
                <a:gd name="connsiteY51" fmla="*/ 796924 h 2047874"/>
                <a:gd name="connsiteX52" fmla="*/ 2205788 w 2685212"/>
                <a:gd name="connsiteY52" fmla="*/ 831848 h 2047874"/>
                <a:gd name="connsiteX53" fmla="*/ 2231188 w 2685212"/>
                <a:gd name="connsiteY53" fmla="*/ 885824 h 2047874"/>
                <a:gd name="connsiteX54" fmla="*/ 2272460 w 2685212"/>
                <a:gd name="connsiteY54" fmla="*/ 898524 h 2047874"/>
                <a:gd name="connsiteX55" fmla="*/ 2348660 w 2685212"/>
                <a:gd name="connsiteY55" fmla="*/ 987424 h 2047874"/>
                <a:gd name="connsiteX56" fmla="*/ 2351836 w 2685212"/>
                <a:gd name="connsiteY56" fmla="*/ 1041400 h 2047874"/>
                <a:gd name="connsiteX57" fmla="*/ 2266112 w 2685212"/>
                <a:gd name="connsiteY57" fmla="*/ 1050924 h 2047874"/>
                <a:gd name="connsiteX58" fmla="*/ 2199436 w 2685212"/>
                <a:gd name="connsiteY58" fmla="*/ 1028700 h 2047874"/>
                <a:gd name="connsiteX59" fmla="*/ 2151812 w 2685212"/>
                <a:gd name="connsiteY59" fmla="*/ 1085848 h 2047874"/>
                <a:gd name="connsiteX60" fmla="*/ 2234364 w 2685212"/>
                <a:gd name="connsiteY60" fmla="*/ 1152524 h 2047874"/>
                <a:gd name="connsiteX61" fmla="*/ 2218488 w 2685212"/>
                <a:gd name="connsiteY61" fmla="*/ 1266824 h 2047874"/>
                <a:gd name="connsiteX62" fmla="*/ 2183564 w 2685212"/>
                <a:gd name="connsiteY62" fmla="*/ 1289048 h 2047874"/>
                <a:gd name="connsiteX63" fmla="*/ 2183564 w 2685212"/>
                <a:gd name="connsiteY63" fmla="*/ 1320800 h 2047874"/>
                <a:gd name="connsiteX64" fmla="*/ 2266112 w 2685212"/>
                <a:gd name="connsiteY64" fmla="*/ 1339848 h 2047874"/>
                <a:gd name="connsiteX65" fmla="*/ 2208964 w 2685212"/>
                <a:gd name="connsiteY65" fmla="*/ 1416048 h 2047874"/>
                <a:gd name="connsiteX66" fmla="*/ 2237536 w 2685212"/>
                <a:gd name="connsiteY66" fmla="*/ 1457324 h 2047874"/>
                <a:gd name="connsiteX67" fmla="*/ 2272460 w 2685212"/>
                <a:gd name="connsiteY67" fmla="*/ 1485900 h 2047874"/>
                <a:gd name="connsiteX68" fmla="*/ 2301036 w 2685212"/>
                <a:gd name="connsiteY68" fmla="*/ 1463674 h 2047874"/>
                <a:gd name="connsiteX69" fmla="*/ 2320088 w 2685212"/>
                <a:gd name="connsiteY69" fmla="*/ 1527174 h 2047874"/>
                <a:gd name="connsiteX70" fmla="*/ 2380412 w 2685212"/>
                <a:gd name="connsiteY70" fmla="*/ 1574800 h 2047874"/>
                <a:gd name="connsiteX71" fmla="*/ 2504236 w 2685212"/>
                <a:gd name="connsiteY71" fmla="*/ 1571624 h 2047874"/>
                <a:gd name="connsiteX72" fmla="*/ 2532812 w 2685212"/>
                <a:gd name="connsiteY72" fmla="*/ 1603374 h 2047874"/>
                <a:gd name="connsiteX73" fmla="*/ 2494712 w 2685212"/>
                <a:gd name="connsiteY73" fmla="*/ 1663700 h 2047874"/>
                <a:gd name="connsiteX74" fmla="*/ 2447088 w 2685212"/>
                <a:gd name="connsiteY74" fmla="*/ 1663700 h 2047874"/>
                <a:gd name="connsiteX75" fmla="*/ 2462964 w 2685212"/>
                <a:gd name="connsiteY75" fmla="*/ 1714500 h 2047874"/>
                <a:gd name="connsiteX76" fmla="*/ 2443912 w 2685212"/>
                <a:gd name="connsiteY76" fmla="*/ 1724024 h 2047874"/>
                <a:gd name="connsiteX77" fmla="*/ 2440736 w 2685212"/>
                <a:gd name="connsiteY77" fmla="*/ 1758948 h 2047874"/>
                <a:gd name="connsiteX78" fmla="*/ 2339136 w 2685212"/>
                <a:gd name="connsiteY78" fmla="*/ 1790700 h 2047874"/>
                <a:gd name="connsiteX79" fmla="*/ 2253412 w 2685212"/>
                <a:gd name="connsiteY79" fmla="*/ 1876424 h 2047874"/>
                <a:gd name="connsiteX80" fmla="*/ 2275636 w 2685212"/>
                <a:gd name="connsiteY80" fmla="*/ 1917700 h 2047874"/>
                <a:gd name="connsiteX81" fmla="*/ 2275636 w 2685212"/>
                <a:gd name="connsiteY81" fmla="*/ 1952624 h 2047874"/>
                <a:gd name="connsiteX82" fmla="*/ 2326436 w 2685212"/>
                <a:gd name="connsiteY82" fmla="*/ 1968500 h 2047874"/>
                <a:gd name="connsiteX83" fmla="*/ 2313736 w 2685212"/>
                <a:gd name="connsiteY83" fmla="*/ 2016124 h 2047874"/>
                <a:gd name="connsiteX84" fmla="*/ 2145460 w 2685212"/>
                <a:gd name="connsiteY84" fmla="*/ 2038348 h 2047874"/>
                <a:gd name="connsiteX85" fmla="*/ 2135936 w 2685212"/>
                <a:gd name="connsiteY85" fmla="*/ 2012948 h 2047874"/>
                <a:gd name="connsiteX86" fmla="*/ 2148636 w 2685212"/>
                <a:gd name="connsiteY86" fmla="*/ 1939924 h 2047874"/>
                <a:gd name="connsiteX87" fmla="*/ 2129588 w 2685212"/>
                <a:gd name="connsiteY87" fmla="*/ 1863724 h 2047874"/>
                <a:gd name="connsiteX88" fmla="*/ 2094660 w 2685212"/>
                <a:gd name="connsiteY88" fmla="*/ 1828800 h 2047874"/>
                <a:gd name="connsiteX89" fmla="*/ 2101012 w 2685212"/>
                <a:gd name="connsiteY89" fmla="*/ 1781174 h 2047874"/>
                <a:gd name="connsiteX90" fmla="*/ 2148636 w 2685212"/>
                <a:gd name="connsiteY90" fmla="*/ 1784348 h 2047874"/>
                <a:gd name="connsiteX91" fmla="*/ 2154988 w 2685212"/>
                <a:gd name="connsiteY91" fmla="*/ 1768474 h 2047874"/>
                <a:gd name="connsiteX92" fmla="*/ 2142288 w 2685212"/>
                <a:gd name="connsiteY92" fmla="*/ 1727200 h 2047874"/>
                <a:gd name="connsiteX93" fmla="*/ 2088312 w 2685212"/>
                <a:gd name="connsiteY93" fmla="*/ 1730374 h 2047874"/>
                <a:gd name="connsiteX94" fmla="*/ 2075612 w 2685212"/>
                <a:gd name="connsiteY94" fmla="*/ 1663700 h 2047874"/>
                <a:gd name="connsiteX95" fmla="*/ 1977188 w 2685212"/>
                <a:gd name="connsiteY95" fmla="*/ 1565274 h 2047874"/>
                <a:gd name="connsiteX96" fmla="*/ 1993060 w 2685212"/>
                <a:gd name="connsiteY96" fmla="*/ 1454148 h 2047874"/>
                <a:gd name="connsiteX97" fmla="*/ 1929564 w 2685212"/>
                <a:gd name="connsiteY97" fmla="*/ 1447800 h 2047874"/>
                <a:gd name="connsiteX98" fmla="*/ 1929564 w 2685212"/>
                <a:gd name="connsiteY98" fmla="*/ 1416048 h 2047874"/>
                <a:gd name="connsiteX99" fmla="*/ 1732712 w 2685212"/>
                <a:gd name="connsiteY99" fmla="*/ 1416048 h 2047874"/>
                <a:gd name="connsiteX100" fmla="*/ 1678736 w 2685212"/>
                <a:gd name="connsiteY100" fmla="*/ 1365248 h 2047874"/>
                <a:gd name="connsiteX101" fmla="*/ 1383460 w 2685212"/>
                <a:gd name="connsiteY101" fmla="*/ 1355724 h 2047874"/>
                <a:gd name="connsiteX102" fmla="*/ 1167564 w 2685212"/>
                <a:gd name="connsiteY102" fmla="*/ 1422400 h 2047874"/>
                <a:gd name="connsiteX103" fmla="*/ 977060 w 2685212"/>
                <a:gd name="connsiteY103" fmla="*/ 1479548 h 2047874"/>
                <a:gd name="connsiteX104" fmla="*/ 757988 w 2685212"/>
                <a:gd name="connsiteY104" fmla="*/ 1600200 h 2047874"/>
                <a:gd name="connsiteX105" fmla="*/ 684964 w 2685212"/>
                <a:gd name="connsiteY105" fmla="*/ 1676400 h 2047874"/>
                <a:gd name="connsiteX106" fmla="*/ 684964 w 2685212"/>
                <a:gd name="connsiteY106" fmla="*/ 1797048 h 2047874"/>
                <a:gd name="connsiteX107" fmla="*/ 700836 w 2685212"/>
                <a:gd name="connsiteY107" fmla="*/ 1968500 h 2047874"/>
                <a:gd name="connsiteX108" fmla="*/ 757988 w 2685212"/>
                <a:gd name="connsiteY108" fmla="*/ 2041524 h 2047874"/>
                <a:gd name="connsiteX109" fmla="*/ 716712 w 2685212"/>
                <a:gd name="connsiteY109" fmla="*/ 2047874 h 2047874"/>
                <a:gd name="connsiteX110" fmla="*/ 669088 w 2685212"/>
                <a:gd name="connsiteY110" fmla="*/ 2009774 h 2047874"/>
                <a:gd name="connsiteX111" fmla="*/ 586536 w 2685212"/>
                <a:gd name="connsiteY111" fmla="*/ 2003424 h 2047874"/>
                <a:gd name="connsiteX112" fmla="*/ 575624 w 2685212"/>
                <a:gd name="connsiteY112" fmla="*/ 2006698 h 2047874"/>
                <a:gd name="connsiteX113" fmla="*/ 577012 w 2685212"/>
                <a:gd name="connsiteY113" fmla="*/ 2003424 h 2047874"/>
                <a:gd name="connsiteX114" fmla="*/ 462712 w 2685212"/>
                <a:gd name="connsiteY114" fmla="*/ 2003424 h 2047874"/>
                <a:gd name="connsiteX115" fmla="*/ 367460 w 2685212"/>
                <a:gd name="connsiteY115" fmla="*/ 1997074 h 2047874"/>
                <a:gd name="connsiteX116" fmla="*/ 316660 w 2685212"/>
                <a:gd name="connsiteY116" fmla="*/ 1882774 h 2047874"/>
                <a:gd name="connsiteX117" fmla="*/ 278564 w 2685212"/>
                <a:gd name="connsiteY117" fmla="*/ 1870074 h 2047874"/>
                <a:gd name="connsiteX118" fmla="*/ 189660 w 2685212"/>
                <a:gd name="connsiteY118" fmla="*/ 1781174 h 2047874"/>
                <a:gd name="connsiteX119" fmla="*/ 183312 w 2685212"/>
                <a:gd name="connsiteY119" fmla="*/ 1673224 h 2047874"/>
                <a:gd name="connsiteX120" fmla="*/ 164260 w 2685212"/>
                <a:gd name="connsiteY120" fmla="*/ 1597024 h 2047874"/>
                <a:gd name="connsiteX121" fmla="*/ 246812 w 2685212"/>
                <a:gd name="connsiteY121" fmla="*/ 1457324 h 2047874"/>
                <a:gd name="connsiteX122" fmla="*/ 291260 w 2685212"/>
                <a:gd name="connsiteY122" fmla="*/ 1336674 h 2047874"/>
                <a:gd name="connsiteX123" fmla="*/ 246812 w 2685212"/>
                <a:gd name="connsiteY123" fmla="*/ 1076324 h 2047874"/>
                <a:gd name="connsiteX124" fmla="*/ 24564 w 2685212"/>
                <a:gd name="connsiteY124" fmla="*/ 1057274 h 2047874"/>
                <a:gd name="connsiteX125" fmla="*/ 0 w 2685212"/>
                <a:gd name="connsiteY125" fmla="*/ 1071310 h 2047874"/>
                <a:gd name="connsiteX126" fmla="*/ 34088 w 2685212"/>
                <a:gd name="connsiteY126" fmla="*/ 866774 h 2047874"/>
                <a:gd name="connsiteX127" fmla="*/ 119812 w 2685212"/>
                <a:gd name="connsiteY127" fmla="*/ 828674 h 2047874"/>
                <a:gd name="connsiteX128" fmla="*/ 234112 w 2685212"/>
                <a:gd name="connsiteY128" fmla="*/ 819148 h 2047874"/>
                <a:gd name="connsiteX129" fmla="*/ 357936 w 2685212"/>
                <a:gd name="connsiteY129" fmla="*/ 752474 h 2047874"/>
                <a:gd name="connsiteX130" fmla="*/ 434136 w 2685212"/>
                <a:gd name="connsiteY130" fmla="*/ 647700 h 2047874"/>
                <a:gd name="connsiteX131" fmla="*/ 557964 w 2685212"/>
                <a:gd name="connsiteY131" fmla="*/ 619124 h 2047874"/>
                <a:gd name="connsiteX132" fmla="*/ 596060 w 2685212"/>
                <a:gd name="connsiteY132" fmla="*/ 504824 h 2047874"/>
                <a:gd name="connsiteX133" fmla="*/ 624636 w 2685212"/>
                <a:gd name="connsiteY133" fmla="*/ 419100 h 2047874"/>
                <a:gd name="connsiteX134" fmla="*/ 653212 w 2685212"/>
                <a:gd name="connsiteY134" fmla="*/ 228600 h 2047874"/>
                <a:gd name="connsiteX135" fmla="*/ 615112 w 2685212"/>
                <a:gd name="connsiteY135" fmla="*/ 123824 h 2047874"/>
                <a:gd name="connsiteX136" fmla="*/ 653212 w 2685212"/>
                <a:gd name="connsiteY136" fmla="*/ 28574 h 2047874"/>
                <a:gd name="connsiteX0" fmla="*/ 653212 w 2685212"/>
                <a:gd name="connsiteY0" fmla="*/ 3174 h 2022474"/>
                <a:gd name="connsiteX1" fmla="*/ 643848 w 2685212"/>
                <a:gd name="connsiteY1" fmla="*/ 620 h 2022474"/>
                <a:gd name="connsiteX2" fmla="*/ 653212 w 2685212"/>
                <a:gd name="connsiteY2" fmla="*/ 0 h 2022474"/>
                <a:gd name="connsiteX3" fmla="*/ 735764 w 2685212"/>
                <a:gd name="connsiteY3" fmla="*/ 25400 h 2022474"/>
                <a:gd name="connsiteX4" fmla="*/ 815136 w 2685212"/>
                <a:gd name="connsiteY4" fmla="*/ 114300 h 2022474"/>
                <a:gd name="connsiteX5" fmla="*/ 856412 w 2685212"/>
                <a:gd name="connsiteY5" fmla="*/ 73024 h 2022474"/>
                <a:gd name="connsiteX6" fmla="*/ 910388 w 2685212"/>
                <a:gd name="connsiteY6" fmla="*/ 104774 h 2022474"/>
                <a:gd name="connsiteX7" fmla="*/ 954836 w 2685212"/>
                <a:gd name="connsiteY7" fmla="*/ 234948 h 2022474"/>
                <a:gd name="connsiteX8" fmla="*/ 1043736 w 2685212"/>
                <a:gd name="connsiteY8" fmla="*/ 285748 h 2022474"/>
                <a:gd name="connsiteX9" fmla="*/ 1110412 w 2685212"/>
                <a:gd name="connsiteY9" fmla="*/ 212724 h 2022474"/>
                <a:gd name="connsiteX10" fmla="*/ 1183436 w 2685212"/>
                <a:gd name="connsiteY10" fmla="*/ 247648 h 2022474"/>
                <a:gd name="connsiteX11" fmla="*/ 1329488 w 2685212"/>
                <a:gd name="connsiteY11" fmla="*/ 276224 h 2022474"/>
                <a:gd name="connsiteX12" fmla="*/ 1475536 w 2685212"/>
                <a:gd name="connsiteY12" fmla="*/ 355600 h 2022474"/>
                <a:gd name="connsiteX13" fmla="*/ 1637460 w 2685212"/>
                <a:gd name="connsiteY13" fmla="*/ 539748 h 2022474"/>
                <a:gd name="connsiteX14" fmla="*/ 1634288 w 2685212"/>
                <a:gd name="connsiteY14" fmla="*/ 574674 h 2022474"/>
                <a:gd name="connsiteX15" fmla="*/ 1685088 w 2685212"/>
                <a:gd name="connsiteY15" fmla="*/ 628648 h 2022474"/>
                <a:gd name="connsiteX16" fmla="*/ 1732712 w 2685212"/>
                <a:gd name="connsiteY16" fmla="*/ 552448 h 2022474"/>
                <a:gd name="connsiteX17" fmla="*/ 1710488 w 2685212"/>
                <a:gd name="connsiteY17" fmla="*/ 447674 h 2022474"/>
                <a:gd name="connsiteX18" fmla="*/ 1700964 w 2685212"/>
                <a:gd name="connsiteY18" fmla="*/ 419100 h 2022474"/>
                <a:gd name="connsiteX19" fmla="*/ 1713660 w 2685212"/>
                <a:gd name="connsiteY19" fmla="*/ 377824 h 2022474"/>
                <a:gd name="connsiteX20" fmla="*/ 1761288 w 2685212"/>
                <a:gd name="connsiteY20" fmla="*/ 339724 h 2022474"/>
                <a:gd name="connsiteX21" fmla="*/ 1637460 w 2685212"/>
                <a:gd name="connsiteY21" fmla="*/ 254000 h 2022474"/>
                <a:gd name="connsiteX22" fmla="*/ 1659688 w 2685212"/>
                <a:gd name="connsiteY22" fmla="*/ 206374 h 2022474"/>
                <a:gd name="connsiteX23" fmla="*/ 1704136 w 2685212"/>
                <a:gd name="connsiteY23" fmla="*/ 212724 h 2022474"/>
                <a:gd name="connsiteX24" fmla="*/ 1735888 w 2685212"/>
                <a:gd name="connsiteY24" fmla="*/ 257174 h 2022474"/>
                <a:gd name="connsiteX25" fmla="*/ 1773988 w 2685212"/>
                <a:gd name="connsiteY25" fmla="*/ 263524 h 2022474"/>
                <a:gd name="connsiteX26" fmla="*/ 1770812 w 2685212"/>
                <a:gd name="connsiteY26" fmla="*/ 203200 h 2022474"/>
                <a:gd name="connsiteX27" fmla="*/ 1837488 w 2685212"/>
                <a:gd name="connsiteY27" fmla="*/ 171448 h 2022474"/>
                <a:gd name="connsiteX28" fmla="*/ 1840660 w 2685212"/>
                <a:gd name="connsiteY28" fmla="*/ 146048 h 2022474"/>
                <a:gd name="connsiteX29" fmla="*/ 1866060 w 2685212"/>
                <a:gd name="connsiteY29" fmla="*/ 120648 h 2022474"/>
                <a:gd name="connsiteX30" fmla="*/ 1974012 w 2685212"/>
                <a:gd name="connsiteY30" fmla="*/ 168274 h 2022474"/>
                <a:gd name="connsiteX31" fmla="*/ 2027988 w 2685212"/>
                <a:gd name="connsiteY31" fmla="*/ 212724 h 2022474"/>
                <a:gd name="connsiteX32" fmla="*/ 2101012 w 2685212"/>
                <a:gd name="connsiteY32" fmla="*/ 212724 h 2022474"/>
                <a:gd name="connsiteX33" fmla="*/ 2154988 w 2685212"/>
                <a:gd name="connsiteY33" fmla="*/ 238124 h 2022474"/>
                <a:gd name="connsiteX34" fmla="*/ 2275636 w 2685212"/>
                <a:gd name="connsiteY34" fmla="*/ 323848 h 2022474"/>
                <a:gd name="connsiteX35" fmla="*/ 2297860 w 2685212"/>
                <a:gd name="connsiteY35" fmla="*/ 355600 h 2022474"/>
                <a:gd name="connsiteX36" fmla="*/ 2316912 w 2685212"/>
                <a:gd name="connsiteY36" fmla="*/ 428624 h 2022474"/>
                <a:gd name="connsiteX37" fmla="*/ 2412164 w 2685212"/>
                <a:gd name="connsiteY37" fmla="*/ 450848 h 2022474"/>
                <a:gd name="connsiteX38" fmla="*/ 2399460 w 2685212"/>
                <a:gd name="connsiteY38" fmla="*/ 501648 h 2022474"/>
                <a:gd name="connsiteX39" fmla="*/ 2424860 w 2685212"/>
                <a:gd name="connsiteY39" fmla="*/ 527048 h 2022474"/>
                <a:gd name="connsiteX40" fmla="*/ 2532812 w 2685212"/>
                <a:gd name="connsiteY40" fmla="*/ 488948 h 2022474"/>
                <a:gd name="connsiteX41" fmla="*/ 2578648 w 2685212"/>
                <a:gd name="connsiteY41" fmla="*/ 497544 h 2022474"/>
                <a:gd name="connsiteX42" fmla="*/ 2685212 w 2685212"/>
                <a:gd name="connsiteY42" fmla="*/ 606424 h 2022474"/>
                <a:gd name="connsiteX43" fmla="*/ 2647112 w 2685212"/>
                <a:gd name="connsiteY43" fmla="*/ 628648 h 2022474"/>
                <a:gd name="connsiteX44" fmla="*/ 2580436 w 2685212"/>
                <a:gd name="connsiteY44" fmla="*/ 587374 h 2022474"/>
                <a:gd name="connsiteX45" fmla="*/ 2539164 w 2685212"/>
                <a:gd name="connsiteY45" fmla="*/ 628648 h 2022474"/>
                <a:gd name="connsiteX46" fmla="*/ 2513764 w 2685212"/>
                <a:gd name="connsiteY46" fmla="*/ 660400 h 2022474"/>
                <a:gd name="connsiteX47" fmla="*/ 2396288 w 2685212"/>
                <a:gd name="connsiteY47" fmla="*/ 727074 h 2022474"/>
                <a:gd name="connsiteX48" fmla="*/ 2358188 w 2685212"/>
                <a:gd name="connsiteY48" fmla="*/ 717548 h 2022474"/>
                <a:gd name="connsiteX49" fmla="*/ 2335964 w 2685212"/>
                <a:gd name="connsiteY49" fmla="*/ 768348 h 2022474"/>
                <a:gd name="connsiteX50" fmla="*/ 2301036 w 2685212"/>
                <a:gd name="connsiteY50" fmla="*/ 762000 h 2022474"/>
                <a:gd name="connsiteX51" fmla="*/ 2240712 w 2685212"/>
                <a:gd name="connsiteY51" fmla="*/ 771524 h 2022474"/>
                <a:gd name="connsiteX52" fmla="*/ 2205788 w 2685212"/>
                <a:gd name="connsiteY52" fmla="*/ 806448 h 2022474"/>
                <a:gd name="connsiteX53" fmla="*/ 2231188 w 2685212"/>
                <a:gd name="connsiteY53" fmla="*/ 860424 h 2022474"/>
                <a:gd name="connsiteX54" fmla="*/ 2272460 w 2685212"/>
                <a:gd name="connsiteY54" fmla="*/ 873124 h 2022474"/>
                <a:gd name="connsiteX55" fmla="*/ 2348660 w 2685212"/>
                <a:gd name="connsiteY55" fmla="*/ 962024 h 2022474"/>
                <a:gd name="connsiteX56" fmla="*/ 2351836 w 2685212"/>
                <a:gd name="connsiteY56" fmla="*/ 1016000 h 2022474"/>
                <a:gd name="connsiteX57" fmla="*/ 2266112 w 2685212"/>
                <a:gd name="connsiteY57" fmla="*/ 1025524 h 2022474"/>
                <a:gd name="connsiteX58" fmla="*/ 2199436 w 2685212"/>
                <a:gd name="connsiteY58" fmla="*/ 1003300 h 2022474"/>
                <a:gd name="connsiteX59" fmla="*/ 2151812 w 2685212"/>
                <a:gd name="connsiteY59" fmla="*/ 1060448 h 2022474"/>
                <a:gd name="connsiteX60" fmla="*/ 2234364 w 2685212"/>
                <a:gd name="connsiteY60" fmla="*/ 1127124 h 2022474"/>
                <a:gd name="connsiteX61" fmla="*/ 2218488 w 2685212"/>
                <a:gd name="connsiteY61" fmla="*/ 1241424 h 2022474"/>
                <a:gd name="connsiteX62" fmla="*/ 2183564 w 2685212"/>
                <a:gd name="connsiteY62" fmla="*/ 1263648 h 2022474"/>
                <a:gd name="connsiteX63" fmla="*/ 2183564 w 2685212"/>
                <a:gd name="connsiteY63" fmla="*/ 1295400 h 2022474"/>
                <a:gd name="connsiteX64" fmla="*/ 2266112 w 2685212"/>
                <a:gd name="connsiteY64" fmla="*/ 1314448 h 2022474"/>
                <a:gd name="connsiteX65" fmla="*/ 2208964 w 2685212"/>
                <a:gd name="connsiteY65" fmla="*/ 1390648 h 2022474"/>
                <a:gd name="connsiteX66" fmla="*/ 2237536 w 2685212"/>
                <a:gd name="connsiteY66" fmla="*/ 1431924 h 2022474"/>
                <a:gd name="connsiteX67" fmla="*/ 2272460 w 2685212"/>
                <a:gd name="connsiteY67" fmla="*/ 1460500 h 2022474"/>
                <a:gd name="connsiteX68" fmla="*/ 2301036 w 2685212"/>
                <a:gd name="connsiteY68" fmla="*/ 1438274 h 2022474"/>
                <a:gd name="connsiteX69" fmla="*/ 2320088 w 2685212"/>
                <a:gd name="connsiteY69" fmla="*/ 1501774 h 2022474"/>
                <a:gd name="connsiteX70" fmla="*/ 2380412 w 2685212"/>
                <a:gd name="connsiteY70" fmla="*/ 1549400 h 2022474"/>
                <a:gd name="connsiteX71" fmla="*/ 2504236 w 2685212"/>
                <a:gd name="connsiteY71" fmla="*/ 1546224 h 2022474"/>
                <a:gd name="connsiteX72" fmla="*/ 2532812 w 2685212"/>
                <a:gd name="connsiteY72" fmla="*/ 1577974 h 2022474"/>
                <a:gd name="connsiteX73" fmla="*/ 2494712 w 2685212"/>
                <a:gd name="connsiteY73" fmla="*/ 1638300 h 2022474"/>
                <a:gd name="connsiteX74" fmla="*/ 2447088 w 2685212"/>
                <a:gd name="connsiteY74" fmla="*/ 1638300 h 2022474"/>
                <a:gd name="connsiteX75" fmla="*/ 2462964 w 2685212"/>
                <a:gd name="connsiteY75" fmla="*/ 1689100 h 2022474"/>
                <a:gd name="connsiteX76" fmla="*/ 2443912 w 2685212"/>
                <a:gd name="connsiteY76" fmla="*/ 1698624 h 2022474"/>
                <a:gd name="connsiteX77" fmla="*/ 2440736 w 2685212"/>
                <a:gd name="connsiteY77" fmla="*/ 1733548 h 2022474"/>
                <a:gd name="connsiteX78" fmla="*/ 2339136 w 2685212"/>
                <a:gd name="connsiteY78" fmla="*/ 1765300 h 2022474"/>
                <a:gd name="connsiteX79" fmla="*/ 2253412 w 2685212"/>
                <a:gd name="connsiteY79" fmla="*/ 1851024 h 2022474"/>
                <a:gd name="connsiteX80" fmla="*/ 2275636 w 2685212"/>
                <a:gd name="connsiteY80" fmla="*/ 1892300 h 2022474"/>
                <a:gd name="connsiteX81" fmla="*/ 2275636 w 2685212"/>
                <a:gd name="connsiteY81" fmla="*/ 1927224 h 2022474"/>
                <a:gd name="connsiteX82" fmla="*/ 2326436 w 2685212"/>
                <a:gd name="connsiteY82" fmla="*/ 1943100 h 2022474"/>
                <a:gd name="connsiteX83" fmla="*/ 2313736 w 2685212"/>
                <a:gd name="connsiteY83" fmla="*/ 1990724 h 2022474"/>
                <a:gd name="connsiteX84" fmla="*/ 2145460 w 2685212"/>
                <a:gd name="connsiteY84" fmla="*/ 2012948 h 2022474"/>
                <a:gd name="connsiteX85" fmla="*/ 2135936 w 2685212"/>
                <a:gd name="connsiteY85" fmla="*/ 1987548 h 2022474"/>
                <a:gd name="connsiteX86" fmla="*/ 2148636 w 2685212"/>
                <a:gd name="connsiteY86" fmla="*/ 1914524 h 2022474"/>
                <a:gd name="connsiteX87" fmla="*/ 2129588 w 2685212"/>
                <a:gd name="connsiteY87" fmla="*/ 1838324 h 2022474"/>
                <a:gd name="connsiteX88" fmla="*/ 2094660 w 2685212"/>
                <a:gd name="connsiteY88" fmla="*/ 1803400 h 2022474"/>
                <a:gd name="connsiteX89" fmla="*/ 2101012 w 2685212"/>
                <a:gd name="connsiteY89" fmla="*/ 1755774 h 2022474"/>
                <a:gd name="connsiteX90" fmla="*/ 2148636 w 2685212"/>
                <a:gd name="connsiteY90" fmla="*/ 1758948 h 2022474"/>
                <a:gd name="connsiteX91" fmla="*/ 2154988 w 2685212"/>
                <a:gd name="connsiteY91" fmla="*/ 1743074 h 2022474"/>
                <a:gd name="connsiteX92" fmla="*/ 2142288 w 2685212"/>
                <a:gd name="connsiteY92" fmla="*/ 1701800 h 2022474"/>
                <a:gd name="connsiteX93" fmla="*/ 2088312 w 2685212"/>
                <a:gd name="connsiteY93" fmla="*/ 1704974 h 2022474"/>
                <a:gd name="connsiteX94" fmla="*/ 2075612 w 2685212"/>
                <a:gd name="connsiteY94" fmla="*/ 1638300 h 2022474"/>
                <a:gd name="connsiteX95" fmla="*/ 1977188 w 2685212"/>
                <a:gd name="connsiteY95" fmla="*/ 1539874 h 2022474"/>
                <a:gd name="connsiteX96" fmla="*/ 1993060 w 2685212"/>
                <a:gd name="connsiteY96" fmla="*/ 1428748 h 2022474"/>
                <a:gd name="connsiteX97" fmla="*/ 1929564 w 2685212"/>
                <a:gd name="connsiteY97" fmla="*/ 1422400 h 2022474"/>
                <a:gd name="connsiteX98" fmla="*/ 1929564 w 2685212"/>
                <a:gd name="connsiteY98" fmla="*/ 1390648 h 2022474"/>
                <a:gd name="connsiteX99" fmla="*/ 1732712 w 2685212"/>
                <a:gd name="connsiteY99" fmla="*/ 1390648 h 2022474"/>
                <a:gd name="connsiteX100" fmla="*/ 1678736 w 2685212"/>
                <a:gd name="connsiteY100" fmla="*/ 1339848 h 2022474"/>
                <a:gd name="connsiteX101" fmla="*/ 1383460 w 2685212"/>
                <a:gd name="connsiteY101" fmla="*/ 1330324 h 2022474"/>
                <a:gd name="connsiteX102" fmla="*/ 1167564 w 2685212"/>
                <a:gd name="connsiteY102" fmla="*/ 1397000 h 2022474"/>
                <a:gd name="connsiteX103" fmla="*/ 977060 w 2685212"/>
                <a:gd name="connsiteY103" fmla="*/ 1454148 h 2022474"/>
                <a:gd name="connsiteX104" fmla="*/ 757988 w 2685212"/>
                <a:gd name="connsiteY104" fmla="*/ 1574800 h 2022474"/>
                <a:gd name="connsiteX105" fmla="*/ 684964 w 2685212"/>
                <a:gd name="connsiteY105" fmla="*/ 1651000 h 2022474"/>
                <a:gd name="connsiteX106" fmla="*/ 684964 w 2685212"/>
                <a:gd name="connsiteY106" fmla="*/ 1771648 h 2022474"/>
                <a:gd name="connsiteX107" fmla="*/ 700836 w 2685212"/>
                <a:gd name="connsiteY107" fmla="*/ 1943100 h 2022474"/>
                <a:gd name="connsiteX108" fmla="*/ 757988 w 2685212"/>
                <a:gd name="connsiteY108" fmla="*/ 2016124 h 2022474"/>
                <a:gd name="connsiteX109" fmla="*/ 716712 w 2685212"/>
                <a:gd name="connsiteY109" fmla="*/ 2022474 h 2022474"/>
                <a:gd name="connsiteX110" fmla="*/ 669088 w 2685212"/>
                <a:gd name="connsiteY110" fmla="*/ 1984374 h 2022474"/>
                <a:gd name="connsiteX111" fmla="*/ 586536 w 2685212"/>
                <a:gd name="connsiteY111" fmla="*/ 1978024 h 2022474"/>
                <a:gd name="connsiteX112" fmla="*/ 575624 w 2685212"/>
                <a:gd name="connsiteY112" fmla="*/ 1981298 h 2022474"/>
                <a:gd name="connsiteX113" fmla="*/ 577012 w 2685212"/>
                <a:gd name="connsiteY113" fmla="*/ 1978024 h 2022474"/>
                <a:gd name="connsiteX114" fmla="*/ 462712 w 2685212"/>
                <a:gd name="connsiteY114" fmla="*/ 1978024 h 2022474"/>
                <a:gd name="connsiteX115" fmla="*/ 367460 w 2685212"/>
                <a:gd name="connsiteY115" fmla="*/ 1971674 h 2022474"/>
                <a:gd name="connsiteX116" fmla="*/ 316660 w 2685212"/>
                <a:gd name="connsiteY116" fmla="*/ 1857374 h 2022474"/>
                <a:gd name="connsiteX117" fmla="*/ 278564 w 2685212"/>
                <a:gd name="connsiteY117" fmla="*/ 1844674 h 2022474"/>
                <a:gd name="connsiteX118" fmla="*/ 189660 w 2685212"/>
                <a:gd name="connsiteY118" fmla="*/ 1755774 h 2022474"/>
                <a:gd name="connsiteX119" fmla="*/ 183312 w 2685212"/>
                <a:gd name="connsiteY119" fmla="*/ 1647824 h 2022474"/>
                <a:gd name="connsiteX120" fmla="*/ 164260 w 2685212"/>
                <a:gd name="connsiteY120" fmla="*/ 1571624 h 2022474"/>
                <a:gd name="connsiteX121" fmla="*/ 246812 w 2685212"/>
                <a:gd name="connsiteY121" fmla="*/ 1431924 h 2022474"/>
                <a:gd name="connsiteX122" fmla="*/ 291260 w 2685212"/>
                <a:gd name="connsiteY122" fmla="*/ 1311274 h 2022474"/>
                <a:gd name="connsiteX123" fmla="*/ 246812 w 2685212"/>
                <a:gd name="connsiteY123" fmla="*/ 1050924 h 2022474"/>
                <a:gd name="connsiteX124" fmla="*/ 24564 w 2685212"/>
                <a:gd name="connsiteY124" fmla="*/ 1031874 h 2022474"/>
                <a:gd name="connsiteX125" fmla="*/ 0 w 2685212"/>
                <a:gd name="connsiteY125" fmla="*/ 1045910 h 2022474"/>
                <a:gd name="connsiteX126" fmla="*/ 34088 w 2685212"/>
                <a:gd name="connsiteY126" fmla="*/ 841374 h 2022474"/>
                <a:gd name="connsiteX127" fmla="*/ 119812 w 2685212"/>
                <a:gd name="connsiteY127" fmla="*/ 803274 h 2022474"/>
                <a:gd name="connsiteX128" fmla="*/ 234112 w 2685212"/>
                <a:gd name="connsiteY128" fmla="*/ 793748 h 2022474"/>
                <a:gd name="connsiteX129" fmla="*/ 357936 w 2685212"/>
                <a:gd name="connsiteY129" fmla="*/ 727074 h 2022474"/>
                <a:gd name="connsiteX130" fmla="*/ 434136 w 2685212"/>
                <a:gd name="connsiteY130" fmla="*/ 622300 h 2022474"/>
                <a:gd name="connsiteX131" fmla="*/ 557964 w 2685212"/>
                <a:gd name="connsiteY131" fmla="*/ 593724 h 2022474"/>
                <a:gd name="connsiteX132" fmla="*/ 596060 w 2685212"/>
                <a:gd name="connsiteY132" fmla="*/ 479424 h 2022474"/>
                <a:gd name="connsiteX133" fmla="*/ 624636 w 2685212"/>
                <a:gd name="connsiteY133" fmla="*/ 393700 h 2022474"/>
                <a:gd name="connsiteX134" fmla="*/ 653212 w 2685212"/>
                <a:gd name="connsiteY134" fmla="*/ 203200 h 2022474"/>
                <a:gd name="connsiteX135" fmla="*/ 615112 w 2685212"/>
                <a:gd name="connsiteY135" fmla="*/ 98424 h 2022474"/>
                <a:gd name="connsiteX136" fmla="*/ 653212 w 2685212"/>
                <a:gd name="connsiteY136" fmla="*/ 3174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2685212" h="2022474">
                  <a:moveTo>
                    <a:pt x="653212" y="3174"/>
                  </a:moveTo>
                  <a:lnTo>
                    <a:pt x="643848" y="620"/>
                  </a:lnTo>
                  <a:lnTo>
                    <a:pt x="653212" y="0"/>
                  </a:ln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43736" y="285748"/>
                  </a:lnTo>
                  <a:lnTo>
                    <a:pt x="1110412" y="212724"/>
                  </a:lnTo>
                  <a:lnTo>
                    <a:pt x="1183436" y="247648"/>
                  </a:lnTo>
                  <a:lnTo>
                    <a:pt x="1329488" y="276224"/>
                  </a:lnTo>
                  <a:lnTo>
                    <a:pt x="1475536" y="355600"/>
                  </a:lnTo>
                  <a:lnTo>
                    <a:pt x="1637460" y="539748"/>
                  </a:lnTo>
                  <a:lnTo>
                    <a:pt x="1634288" y="574674"/>
                  </a:lnTo>
                  <a:lnTo>
                    <a:pt x="1685088" y="628648"/>
                  </a:lnTo>
                  <a:lnTo>
                    <a:pt x="1732712" y="552448"/>
                  </a:lnTo>
                  <a:lnTo>
                    <a:pt x="1710488" y="447674"/>
                  </a:lnTo>
                  <a:lnTo>
                    <a:pt x="1700964" y="419100"/>
                  </a:lnTo>
                  <a:lnTo>
                    <a:pt x="1713660" y="377824"/>
                  </a:lnTo>
                  <a:lnTo>
                    <a:pt x="1761288" y="339724"/>
                  </a:lnTo>
                  <a:lnTo>
                    <a:pt x="1637460" y="254000"/>
                  </a:lnTo>
                  <a:lnTo>
                    <a:pt x="1659688" y="206374"/>
                  </a:lnTo>
                  <a:lnTo>
                    <a:pt x="1704136" y="212724"/>
                  </a:lnTo>
                  <a:lnTo>
                    <a:pt x="1735888" y="257174"/>
                  </a:lnTo>
                  <a:lnTo>
                    <a:pt x="1773988" y="263524"/>
                  </a:lnTo>
                  <a:lnTo>
                    <a:pt x="1770812" y="203200"/>
                  </a:lnTo>
                  <a:lnTo>
                    <a:pt x="1837488" y="171448"/>
                  </a:lnTo>
                  <a:lnTo>
                    <a:pt x="1840660" y="146048"/>
                  </a:lnTo>
                  <a:lnTo>
                    <a:pt x="1866060" y="120648"/>
                  </a:lnTo>
                  <a:lnTo>
                    <a:pt x="1974012" y="168274"/>
                  </a:lnTo>
                  <a:lnTo>
                    <a:pt x="2027988" y="212724"/>
                  </a:lnTo>
                  <a:lnTo>
                    <a:pt x="2101012" y="212724"/>
                  </a:lnTo>
                  <a:lnTo>
                    <a:pt x="2154988" y="238124"/>
                  </a:lnTo>
                  <a:lnTo>
                    <a:pt x="2275636" y="323848"/>
                  </a:lnTo>
                  <a:lnTo>
                    <a:pt x="2297860" y="355600"/>
                  </a:lnTo>
                  <a:lnTo>
                    <a:pt x="2316912" y="428624"/>
                  </a:lnTo>
                  <a:lnTo>
                    <a:pt x="2412164" y="450848"/>
                  </a:lnTo>
                  <a:lnTo>
                    <a:pt x="2399460" y="501648"/>
                  </a:lnTo>
                  <a:lnTo>
                    <a:pt x="2424860" y="527048"/>
                  </a:lnTo>
                  <a:lnTo>
                    <a:pt x="2532812" y="488948"/>
                  </a:lnTo>
                  <a:lnTo>
                    <a:pt x="2578648" y="497544"/>
                  </a:lnTo>
                  <a:lnTo>
                    <a:pt x="2685212" y="606424"/>
                  </a:lnTo>
                  <a:lnTo>
                    <a:pt x="2647112" y="628648"/>
                  </a:lnTo>
                  <a:lnTo>
                    <a:pt x="2580436" y="587374"/>
                  </a:lnTo>
                  <a:lnTo>
                    <a:pt x="2539164" y="628648"/>
                  </a:lnTo>
                  <a:lnTo>
                    <a:pt x="2513764" y="660400"/>
                  </a:lnTo>
                  <a:lnTo>
                    <a:pt x="2396288" y="727074"/>
                  </a:lnTo>
                  <a:lnTo>
                    <a:pt x="2358188" y="717548"/>
                  </a:lnTo>
                  <a:lnTo>
                    <a:pt x="2335964" y="768348"/>
                  </a:lnTo>
                  <a:lnTo>
                    <a:pt x="2301036" y="762000"/>
                  </a:lnTo>
                  <a:lnTo>
                    <a:pt x="2240712" y="771524"/>
                  </a:lnTo>
                  <a:lnTo>
                    <a:pt x="2205788" y="806448"/>
                  </a:lnTo>
                  <a:lnTo>
                    <a:pt x="2231188" y="860424"/>
                  </a:lnTo>
                  <a:lnTo>
                    <a:pt x="2272460" y="873124"/>
                  </a:lnTo>
                  <a:lnTo>
                    <a:pt x="2348660" y="962024"/>
                  </a:lnTo>
                  <a:lnTo>
                    <a:pt x="2351836" y="1016000"/>
                  </a:lnTo>
                  <a:lnTo>
                    <a:pt x="2266112" y="1025524"/>
                  </a:lnTo>
                  <a:lnTo>
                    <a:pt x="2199436" y="1003300"/>
                  </a:lnTo>
                  <a:lnTo>
                    <a:pt x="2151812" y="1060448"/>
                  </a:lnTo>
                  <a:lnTo>
                    <a:pt x="2234364" y="1127124"/>
                  </a:lnTo>
                  <a:lnTo>
                    <a:pt x="2218488" y="1241424"/>
                  </a:lnTo>
                  <a:lnTo>
                    <a:pt x="2183564" y="1263648"/>
                  </a:lnTo>
                  <a:lnTo>
                    <a:pt x="2183564" y="1295400"/>
                  </a:lnTo>
                  <a:lnTo>
                    <a:pt x="2266112" y="1314448"/>
                  </a:lnTo>
                  <a:lnTo>
                    <a:pt x="2208964" y="1390648"/>
                  </a:lnTo>
                  <a:lnTo>
                    <a:pt x="2237536" y="1431924"/>
                  </a:lnTo>
                  <a:lnTo>
                    <a:pt x="2272460" y="1460500"/>
                  </a:lnTo>
                  <a:lnTo>
                    <a:pt x="2301036" y="1438274"/>
                  </a:lnTo>
                  <a:lnTo>
                    <a:pt x="2320088" y="1501774"/>
                  </a:lnTo>
                  <a:lnTo>
                    <a:pt x="2380412" y="1549400"/>
                  </a:lnTo>
                  <a:lnTo>
                    <a:pt x="2504236" y="1546224"/>
                  </a:lnTo>
                  <a:lnTo>
                    <a:pt x="2532812" y="1577974"/>
                  </a:lnTo>
                  <a:lnTo>
                    <a:pt x="2494712" y="1638300"/>
                  </a:lnTo>
                  <a:lnTo>
                    <a:pt x="2447088" y="1638300"/>
                  </a:lnTo>
                  <a:lnTo>
                    <a:pt x="2462964" y="1689100"/>
                  </a:lnTo>
                  <a:lnTo>
                    <a:pt x="2443912" y="1698624"/>
                  </a:lnTo>
                  <a:lnTo>
                    <a:pt x="2440736" y="1733548"/>
                  </a:lnTo>
                  <a:lnTo>
                    <a:pt x="2339136" y="1765300"/>
                  </a:lnTo>
                  <a:lnTo>
                    <a:pt x="2253412" y="1851024"/>
                  </a:lnTo>
                  <a:lnTo>
                    <a:pt x="2275636" y="1892300"/>
                  </a:lnTo>
                  <a:lnTo>
                    <a:pt x="2275636" y="1927224"/>
                  </a:lnTo>
                  <a:lnTo>
                    <a:pt x="2326436" y="1943100"/>
                  </a:lnTo>
                  <a:lnTo>
                    <a:pt x="2313736" y="1990724"/>
                  </a:lnTo>
                  <a:lnTo>
                    <a:pt x="2145460" y="2012948"/>
                  </a:lnTo>
                  <a:lnTo>
                    <a:pt x="2135936" y="1987548"/>
                  </a:lnTo>
                  <a:lnTo>
                    <a:pt x="2148636" y="1914524"/>
                  </a:lnTo>
                  <a:lnTo>
                    <a:pt x="2129588" y="1838324"/>
                  </a:lnTo>
                  <a:lnTo>
                    <a:pt x="2094660" y="1803400"/>
                  </a:lnTo>
                  <a:lnTo>
                    <a:pt x="2101012" y="1755774"/>
                  </a:lnTo>
                  <a:lnTo>
                    <a:pt x="2148636" y="1758948"/>
                  </a:lnTo>
                  <a:lnTo>
                    <a:pt x="2154988" y="1743074"/>
                  </a:lnTo>
                  <a:lnTo>
                    <a:pt x="2142288" y="1701800"/>
                  </a:lnTo>
                  <a:lnTo>
                    <a:pt x="2088312" y="1704974"/>
                  </a:lnTo>
                  <a:lnTo>
                    <a:pt x="2075612" y="1638300"/>
                  </a:lnTo>
                  <a:lnTo>
                    <a:pt x="1977188" y="1539874"/>
                  </a:lnTo>
                  <a:lnTo>
                    <a:pt x="1993060" y="1428748"/>
                  </a:lnTo>
                  <a:lnTo>
                    <a:pt x="1929564" y="1422400"/>
                  </a:lnTo>
                  <a:lnTo>
                    <a:pt x="1929564" y="1390648"/>
                  </a:lnTo>
                  <a:lnTo>
                    <a:pt x="1732712" y="1390648"/>
                  </a:lnTo>
                  <a:lnTo>
                    <a:pt x="1678736" y="1339848"/>
                  </a:lnTo>
                  <a:lnTo>
                    <a:pt x="1383460" y="1330324"/>
                  </a:lnTo>
                  <a:lnTo>
                    <a:pt x="1167564" y="1397000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6702A4DC-BD02-F70B-AAA6-D9F8FC1ABC12}"/>
                </a:ext>
              </a:extLst>
            </p:cNvPr>
            <p:cNvGrpSpPr/>
            <p:nvPr/>
          </p:nvGrpSpPr>
          <p:grpSpPr>
            <a:xfrm>
              <a:off x="7708227" y="2161411"/>
              <a:ext cx="271816" cy="122553"/>
              <a:chOff x="7798841" y="2237222"/>
              <a:chExt cx="271816" cy="122553"/>
            </a:xfrm>
          </p:grpSpPr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F03D4DAC-9C76-A156-BE4A-6FA0F270A5F9}"/>
                  </a:ext>
                </a:extLst>
              </p:cNvPr>
              <p:cNvSpPr/>
              <p:nvPr/>
            </p:nvSpPr>
            <p:spPr>
              <a:xfrm>
                <a:off x="7798841" y="2237222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F77781DB-EDDF-B635-530E-0B6343E142B1}"/>
                  </a:ext>
                </a:extLst>
              </p:cNvPr>
              <p:cNvSpPr/>
              <p:nvPr/>
            </p:nvSpPr>
            <p:spPr>
              <a:xfrm>
                <a:off x="7948104" y="2237222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7A43284C-93DF-040D-6A9D-05DE4A414C4D}"/>
                  </a:ext>
                </a:extLst>
              </p:cNvPr>
              <p:cNvSpPr/>
              <p:nvPr/>
            </p:nvSpPr>
            <p:spPr>
              <a:xfrm>
                <a:off x="7840455" y="2270564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楕円 810">
                <a:extLst>
                  <a:ext uri="{FF2B5EF4-FFF2-40B4-BE49-F238E27FC236}">
                    <a16:creationId xmlns:a16="http://schemas.microsoft.com/office/drawing/2014/main" id="{EDFE584E-24BD-3116-D4F7-A793F77DA79E}"/>
                  </a:ext>
                </a:extLst>
              </p:cNvPr>
              <p:cNvSpPr/>
              <p:nvPr/>
            </p:nvSpPr>
            <p:spPr>
              <a:xfrm>
                <a:off x="7989718" y="2270564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0" name="グループ化 829">
              <a:extLst>
                <a:ext uri="{FF2B5EF4-FFF2-40B4-BE49-F238E27FC236}">
                  <a16:creationId xmlns:a16="http://schemas.microsoft.com/office/drawing/2014/main" id="{ED9EA48A-1A31-13BA-BFE9-BE113038C923}"/>
                </a:ext>
              </a:extLst>
            </p:cNvPr>
            <p:cNvGrpSpPr/>
            <p:nvPr/>
          </p:nvGrpSpPr>
          <p:grpSpPr>
            <a:xfrm>
              <a:off x="7824997" y="1421501"/>
              <a:ext cx="271816" cy="122553"/>
              <a:chOff x="7771700" y="1245613"/>
              <a:chExt cx="271816" cy="122553"/>
            </a:xfrm>
          </p:grpSpPr>
          <p:sp>
            <p:nvSpPr>
              <p:cNvPr id="812" name="楕円 811">
                <a:extLst>
                  <a:ext uri="{FF2B5EF4-FFF2-40B4-BE49-F238E27FC236}">
                    <a16:creationId xmlns:a16="http://schemas.microsoft.com/office/drawing/2014/main" id="{306C0E88-521C-C617-E35E-321DBAE5C8FF}"/>
                  </a:ext>
                </a:extLst>
              </p:cNvPr>
              <p:cNvSpPr/>
              <p:nvPr/>
            </p:nvSpPr>
            <p:spPr>
              <a:xfrm>
                <a:off x="7771700" y="1245613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BF8A1634-A68E-02BB-7378-D2299B13F893}"/>
                  </a:ext>
                </a:extLst>
              </p:cNvPr>
              <p:cNvSpPr/>
              <p:nvPr/>
            </p:nvSpPr>
            <p:spPr>
              <a:xfrm>
                <a:off x="7920963" y="1245613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DE7E5210-A6BD-0B49-0D37-D82715630D5C}"/>
                  </a:ext>
                </a:extLst>
              </p:cNvPr>
              <p:cNvSpPr/>
              <p:nvPr/>
            </p:nvSpPr>
            <p:spPr>
              <a:xfrm>
                <a:off x="7808851" y="1301271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楕円 814">
                <a:extLst>
                  <a:ext uri="{FF2B5EF4-FFF2-40B4-BE49-F238E27FC236}">
                    <a16:creationId xmlns:a16="http://schemas.microsoft.com/office/drawing/2014/main" id="{2A57C48F-E337-AFF6-6A43-05D3C6B20DEE}"/>
                  </a:ext>
                </a:extLst>
              </p:cNvPr>
              <p:cNvSpPr/>
              <p:nvPr/>
            </p:nvSpPr>
            <p:spPr>
              <a:xfrm>
                <a:off x="7958114" y="1301271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6" name="グループ化 815">
              <a:extLst>
                <a:ext uri="{FF2B5EF4-FFF2-40B4-BE49-F238E27FC236}">
                  <a16:creationId xmlns:a16="http://schemas.microsoft.com/office/drawing/2014/main" id="{6E3135F7-D9DA-FE7A-4E4F-B65389B8D071}"/>
                </a:ext>
              </a:extLst>
            </p:cNvPr>
            <p:cNvGrpSpPr/>
            <p:nvPr/>
          </p:nvGrpSpPr>
          <p:grpSpPr>
            <a:xfrm>
              <a:off x="8568213" y="2172859"/>
              <a:ext cx="271816" cy="122553"/>
              <a:chOff x="5576987" y="1931132"/>
              <a:chExt cx="290050" cy="130774"/>
            </a:xfrm>
          </p:grpSpPr>
          <p:sp>
            <p:nvSpPr>
              <p:cNvPr id="817" name="楕円 816">
                <a:extLst>
                  <a:ext uri="{FF2B5EF4-FFF2-40B4-BE49-F238E27FC236}">
                    <a16:creationId xmlns:a16="http://schemas.microsoft.com/office/drawing/2014/main" id="{B1BD8C7D-E983-7FAB-09DD-8B8789EA55F6}"/>
                  </a:ext>
                </a:extLst>
              </p:cNvPr>
              <p:cNvSpPr/>
              <p:nvPr/>
            </p:nvSpPr>
            <p:spPr>
              <a:xfrm>
                <a:off x="5576987" y="1931132"/>
                <a:ext cx="130774" cy="13077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8" name="楕円 817">
                <a:extLst>
                  <a:ext uri="{FF2B5EF4-FFF2-40B4-BE49-F238E27FC236}">
                    <a16:creationId xmlns:a16="http://schemas.microsoft.com/office/drawing/2014/main" id="{40EECCBE-1B8D-6135-1BC2-74E81FB67A4D}"/>
                  </a:ext>
                </a:extLst>
              </p:cNvPr>
              <p:cNvSpPr/>
              <p:nvPr/>
            </p:nvSpPr>
            <p:spPr>
              <a:xfrm>
                <a:off x="5736263" y="1931132"/>
                <a:ext cx="130774" cy="13077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9" name="楕円 818">
                <a:extLst>
                  <a:ext uri="{FF2B5EF4-FFF2-40B4-BE49-F238E27FC236}">
                    <a16:creationId xmlns:a16="http://schemas.microsoft.com/office/drawing/2014/main" id="{5D9C4B3F-0FCA-3EEE-2F75-5F86AFCE58C6}"/>
                  </a:ext>
                </a:extLst>
              </p:cNvPr>
              <p:cNvSpPr/>
              <p:nvPr/>
            </p:nvSpPr>
            <p:spPr>
              <a:xfrm>
                <a:off x="5602342" y="1966711"/>
                <a:ext cx="50297" cy="5029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20" name="楕円 819">
                <a:extLst>
                  <a:ext uri="{FF2B5EF4-FFF2-40B4-BE49-F238E27FC236}">
                    <a16:creationId xmlns:a16="http://schemas.microsoft.com/office/drawing/2014/main" id="{5DF1D521-1F27-CA46-DFB3-32F54B587B7A}"/>
                  </a:ext>
                </a:extLst>
              </p:cNvPr>
              <p:cNvSpPr/>
              <p:nvPr/>
            </p:nvSpPr>
            <p:spPr>
              <a:xfrm>
                <a:off x="5761618" y="1966711"/>
                <a:ext cx="50297" cy="5029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1" name="グループ化 820">
              <a:extLst>
                <a:ext uri="{FF2B5EF4-FFF2-40B4-BE49-F238E27FC236}">
                  <a16:creationId xmlns:a16="http://schemas.microsoft.com/office/drawing/2014/main" id="{7F8E4835-2CED-37B7-D81B-4B61203CC341}"/>
                </a:ext>
              </a:extLst>
            </p:cNvPr>
            <p:cNvGrpSpPr/>
            <p:nvPr/>
          </p:nvGrpSpPr>
          <p:grpSpPr>
            <a:xfrm>
              <a:off x="6915671" y="1655562"/>
              <a:ext cx="271816" cy="122553"/>
              <a:chOff x="4163719" y="1944554"/>
              <a:chExt cx="290050" cy="130774"/>
            </a:xfrm>
          </p:grpSpPr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4B82C42D-07CB-0190-5EA7-979C6BE06193}"/>
                  </a:ext>
                </a:extLst>
              </p:cNvPr>
              <p:cNvSpPr/>
              <p:nvPr/>
            </p:nvSpPr>
            <p:spPr>
              <a:xfrm>
                <a:off x="4163719" y="1944554"/>
                <a:ext cx="130774" cy="13077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3" name="楕円 822">
                <a:extLst>
                  <a:ext uri="{FF2B5EF4-FFF2-40B4-BE49-F238E27FC236}">
                    <a16:creationId xmlns:a16="http://schemas.microsoft.com/office/drawing/2014/main" id="{DD0A4CA0-4AC0-BF39-A959-9C0D116ABDD5}"/>
                  </a:ext>
                </a:extLst>
              </p:cNvPr>
              <p:cNvSpPr/>
              <p:nvPr/>
            </p:nvSpPr>
            <p:spPr>
              <a:xfrm>
                <a:off x="4322995" y="1944554"/>
                <a:ext cx="130774" cy="13077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351C0EC4-BE95-DD81-6652-EA4623E6346A}"/>
                  </a:ext>
                </a:extLst>
              </p:cNvPr>
              <p:cNvSpPr/>
              <p:nvPr/>
            </p:nvSpPr>
            <p:spPr>
              <a:xfrm>
                <a:off x="4227174" y="1980133"/>
                <a:ext cx="50297" cy="5029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楕円 824">
                <a:extLst>
                  <a:ext uri="{FF2B5EF4-FFF2-40B4-BE49-F238E27FC236}">
                    <a16:creationId xmlns:a16="http://schemas.microsoft.com/office/drawing/2014/main" id="{4FBB56EC-98E8-8A3D-9029-E6173686BC3C}"/>
                  </a:ext>
                </a:extLst>
              </p:cNvPr>
              <p:cNvSpPr/>
              <p:nvPr/>
            </p:nvSpPr>
            <p:spPr>
              <a:xfrm>
                <a:off x="4386450" y="1980133"/>
                <a:ext cx="50297" cy="5029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8C8236F1-B176-3B28-99FB-C349B4A6493D}"/>
                </a:ext>
              </a:extLst>
            </p:cNvPr>
            <p:cNvGrpSpPr/>
            <p:nvPr/>
          </p:nvGrpSpPr>
          <p:grpSpPr>
            <a:xfrm>
              <a:off x="7619886" y="2672356"/>
              <a:ext cx="271817" cy="122553"/>
              <a:chOff x="7405115" y="2739392"/>
              <a:chExt cx="271817" cy="122553"/>
            </a:xfrm>
          </p:grpSpPr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4957FD6C-548F-5FD9-50F2-61B692DF2D04}"/>
                  </a:ext>
                </a:extLst>
              </p:cNvPr>
              <p:cNvSpPr/>
              <p:nvPr/>
            </p:nvSpPr>
            <p:spPr>
              <a:xfrm>
                <a:off x="7405115" y="2739392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7" name="楕円 826">
                <a:extLst>
                  <a:ext uri="{FF2B5EF4-FFF2-40B4-BE49-F238E27FC236}">
                    <a16:creationId xmlns:a16="http://schemas.microsoft.com/office/drawing/2014/main" id="{1C7280E3-8739-1EDA-668B-1D1898B17A1D}"/>
                  </a:ext>
                </a:extLst>
              </p:cNvPr>
              <p:cNvSpPr/>
              <p:nvPr/>
            </p:nvSpPr>
            <p:spPr>
              <a:xfrm>
                <a:off x="7554379" y="2739392"/>
                <a:ext cx="122553" cy="12255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8" name="楕円 827">
                <a:extLst>
                  <a:ext uri="{FF2B5EF4-FFF2-40B4-BE49-F238E27FC236}">
                    <a16:creationId xmlns:a16="http://schemas.microsoft.com/office/drawing/2014/main" id="{A5F736EA-F082-DED8-49EB-92E9038DFBB7}"/>
                  </a:ext>
                </a:extLst>
              </p:cNvPr>
              <p:cNvSpPr/>
              <p:nvPr/>
            </p:nvSpPr>
            <p:spPr>
              <a:xfrm>
                <a:off x="7437803" y="2754882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楕円 828">
                <a:extLst>
                  <a:ext uri="{FF2B5EF4-FFF2-40B4-BE49-F238E27FC236}">
                    <a16:creationId xmlns:a16="http://schemas.microsoft.com/office/drawing/2014/main" id="{E7DA5258-E732-CD73-C2B7-EFA4459081E9}"/>
                  </a:ext>
                </a:extLst>
              </p:cNvPr>
              <p:cNvSpPr/>
              <p:nvPr/>
            </p:nvSpPr>
            <p:spPr>
              <a:xfrm>
                <a:off x="7587066" y="2754882"/>
                <a:ext cx="47135" cy="4713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859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164740</TotalTime>
  <Words>77</Words>
  <Application>Microsoft Office PowerPoint</Application>
  <PresentationFormat>A4 210 x 297 mm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pptxn49_東京都のおとなり、隣接する県</dc:title>
  <dc:subject>pptxn49_東京都のおとなり、隣接する県</dc:subject>
  <dc:creator>でじけろお</dc:creator>
  <cp:revision>1</cp:revision>
  <dcterms:created xsi:type="dcterms:W3CDTF">2018-05-20T00:31:01Z</dcterms:created>
  <dcterms:modified xsi:type="dcterms:W3CDTF">2025-01-22T01:52:04Z</dcterms:modified>
  <cp:version>1</cp:version>
</cp:coreProperties>
</file>