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1" r:id="rId2"/>
    <p:sldId id="9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072F9-6215-CED7-861E-34D884C0B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A20080-B6F2-D94E-6867-0E5893A54B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千葉県のおとなり、隣接する県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0513CE59-F143-0445-74DC-DD40B334879E}"/>
              </a:ext>
            </a:extLst>
          </p:cNvPr>
          <p:cNvGrpSpPr/>
          <p:nvPr/>
        </p:nvGrpSpPr>
        <p:grpSpPr>
          <a:xfrm>
            <a:off x="676803" y="830581"/>
            <a:ext cx="2576367" cy="2612250"/>
            <a:chOff x="676803" y="830581"/>
            <a:chExt cx="2576367" cy="2612250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2F527FC-CB58-5904-2F39-7F0436DB0ECD}"/>
                </a:ext>
              </a:extLst>
            </p:cNvPr>
            <p:cNvGrpSpPr/>
            <p:nvPr/>
          </p:nvGrpSpPr>
          <p:grpSpPr>
            <a:xfrm>
              <a:off x="676803" y="830581"/>
              <a:ext cx="2576367" cy="2612250"/>
              <a:chOff x="676803" y="830581"/>
              <a:chExt cx="2576367" cy="261225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407ED59-57BB-1BB9-FFD6-03D949694B32}"/>
                  </a:ext>
                </a:extLst>
              </p:cNvPr>
              <p:cNvGrpSpPr/>
              <p:nvPr/>
            </p:nvGrpSpPr>
            <p:grpSpPr>
              <a:xfrm>
                <a:off x="676803" y="830581"/>
                <a:ext cx="2576367" cy="2612250"/>
                <a:chOff x="676803" y="830581"/>
                <a:chExt cx="2576367" cy="2612250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0024534-26D2-DC00-ECAB-D90A9214E8E3}"/>
                    </a:ext>
                  </a:extLst>
                </p:cNvPr>
                <p:cNvSpPr/>
                <p:nvPr/>
              </p:nvSpPr>
              <p:spPr>
                <a:xfrm>
                  <a:off x="676803" y="830581"/>
                  <a:ext cx="1183628" cy="528552"/>
                </a:xfrm>
                <a:custGeom>
                  <a:avLst/>
                  <a:gdLst>
                    <a:gd name="connsiteX0" fmla="*/ 497419 w 1183628"/>
                    <a:gd name="connsiteY0" fmla="*/ 0 h 528552"/>
                    <a:gd name="connsiteX1" fmla="*/ 1146501 w 1183628"/>
                    <a:gd name="connsiteY1" fmla="*/ 0 h 528552"/>
                    <a:gd name="connsiteX2" fmla="*/ 1116793 w 1183628"/>
                    <a:gd name="connsiteY2" fmla="*/ 34165 h 528552"/>
                    <a:gd name="connsiteX3" fmla="*/ 1132519 w 1183628"/>
                    <a:gd name="connsiteY3" fmla="*/ 81343 h 528552"/>
                    <a:gd name="connsiteX4" fmla="*/ 1154142 w 1183628"/>
                    <a:gd name="connsiteY4" fmla="*/ 71514 h 528552"/>
                    <a:gd name="connsiteX5" fmla="*/ 1175765 w 1183628"/>
                    <a:gd name="connsiteY5" fmla="*/ 101000 h 528552"/>
                    <a:gd name="connsiteX6" fmla="*/ 1169868 w 1183628"/>
                    <a:gd name="connsiteY6" fmla="*/ 171767 h 528552"/>
                    <a:gd name="connsiteX7" fmla="*/ 1183628 w 1183628"/>
                    <a:gd name="connsiteY7" fmla="*/ 222877 h 528552"/>
                    <a:gd name="connsiteX8" fmla="*/ 1183628 w 1183628"/>
                    <a:gd name="connsiteY8" fmla="*/ 240569 h 528552"/>
                    <a:gd name="connsiteX9" fmla="*/ 1179697 w 1183628"/>
                    <a:gd name="connsiteY9" fmla="*/ 258261 h 528552"/>
                    <a:gd name="connsiteX10" fmla="*/ 1181663 w 1183628"/>
                    <a:gd name="connsiteY10" fmla="*/ 283816 h 528552"/>
                    <a:gd name="connsiteX11" fmla="*/ 1179697 w 1183628"/>
                    <a:gd name="connsiteY11" fmla="*/ 309370 h 528552"/>
                    <a:gd name="connsiteX12" fmla="*/ 1176756 w 1183628"/>
                    <a:gd name="connsiteY12" fmla="*/ 313572 h 528552"/>
                    <a:gd name="connsiteX13" fmla="*/ 1156108 w 1183628"/>
                    <a:gd name="connsiteY13" fmla="*/ 310681 h 528552"/>
                    <a:gd name="connsiteX14" fmla="*/ 1144640 w 1183628"/>
                    <a:gd name="connsiteY14" fmla="*/ 312319 h 528552"/>
                    <a:gd name="connsiteX15" fmla="*/ 1129898 w 1183628"/>
                    <a:gd name="connsiteY15" fmla="*/ 305766 h 528552"/>
                    <a:gd name="connsiteX16" fmla="*/ 1121708 w 1183628"/>
                    <a:gd name="connsiteY16" fmla="*/ 295938 h 528552"/>
                    <a:gd name="connsiteX17" fmla="*/ 1120069 w 1183628"/>
                    <a:gd name="connsiteY17" fmla="*/ 268089 h 528552"/>
                    <a:gd name="connsiteX18" fmla="*/ 1105325 w 1183628"/>
                    <a:gd name="connsiteY18" fmla="*/ 264813 h 528552"/>
                    <a:gd name="connsiteX19" fmla="*/ 1092220 w 1183628"/>
                    <a:gd name="connsiteY19" fmla="*/ 243518 h 528552"/>
                    <a:gd name="connsiteX20" fmla="*/ 1077478 w 1183628"/>
                    <a:gd name="connsiteY20" fmla="*/ 225498 h 528552"/>
                    <a:gd name="connsiteX21" fmla="*/ 1062735 w 1183628"/>
                    <a:gd name="connsiteY21" fmla="*/ 215669 h 528552"/>
                    <a:gd name="connsiteX22" fmla="*/ 1054544 w 1183628"/>
                    <a:gd name="connsiteY22" fmla="*/ 227136 h 528552"/>
                    <a:gd name="connsiteX23" fmla="*/ 1052905 w 1183628"/>
                    <a:gd name="connsiteY23" fmla="*/ 258261 h 528552"/>
                    <a:gd name="connsiteX24" fmla="*/ 1008676 w 1183628"/>
                    <a:gd name="connsiteY24" fmla="*/ 286109 h 528552"/>
                    <a:gd name="connsiteX25" fmla="*/ 966085 w 1183628"/>
                    <a:gd name="connsiteY25" fmla="*/ 289385 h 528552"/>
                    <a:gd name="connsiteX26" fmla="*/ 956256 w 1183628"/>
                    <a:gd name="connsiteY26" fmla="*/ 297576 h 528552"/>
                    <a:gd name="connsiteX27" fmla="*/ 954618 w 1183628"/>
                    <a:gd name="connsiteY27" fmla="*/ 333615 h 528552"/>
                    <a:gd name="connsiteX28" fmla="*/ 967723 w 1183628"/>
                    <a:gd name="connsiteY28" fmla="*/ 346720 h 528552"/>
                    <a:gd name="connsiteX29" fmla="*/ 967723 w 1183628"/>
                    <a:gd name="connsiteY29" fmla="*/ 381120 h 528552"/>
                    <a:gd name="connsiteX30" fmla="*/ 944790 w 1183628"/>
                    <a:gd name="connsiteY30" fmla="*/ 377844 h 528552"/>
                    <a:gd name="connsiteX31" fmla="*/ 928408 w 1183628"/>
                    <a:gd name="connsiteY31" fmla="*/ 382759 h 528552"/>
                    <a:gd name="connsiteX32" fmla="*/ 920217 w 1183628"/>
                    <a:gd name="connsiteY32" fmla="*/ 392587 h 528552"/>
                    <a:gd name="connsiteX33" fmla="*/ 925132 w 1183628"/>
                    <a:gd name="connsiteY33" fmla="*/ 422074 h 528552"/>
                    <a:gd name="connsiteX34" fmla="*/ 921855 w 1183628"/>
                    <a:gd name="connsiteY34" fmla="*/ 438455 h 528552"/>
                    <a:gd name="connsiteX35" fmla="*/ 912027 w 1183628"/>
                    <a:gd name="connsiteY35" fmla="*/ 441731 h 528552"/>
                    <a:gd name="connsiteX36" fmla="*/ 882540 w 1183628"/>
                    <a:gd name="connsiteY36" fmla="*/ 440093 h 528552"/>
                    <a:gd name="connsiteX37" fmla="*/ 871074 w 1183628"/>
                    <a:gd name="connsiteY37" fmla="*/ 453198 h 528552"/>
                    <a:gd name="connsiteX38" fmla="*/ 844863 w 1183628"/>
                    <a:gd name="connsiteY38" fmla="*/ 453198 h 528552"/>
                    <a:gd name="connsiteX39" fmla="*/ 849777 w 1183628"/>
                    <a:gd name="connsiteY39" fmla="*/ 482684 h 528552"/>
                    <a:gd name="connsiteX40" fmla="*/ 836672 w 1183628"/>
                    <a:gd name="connsiteY40" fmla="*/ 502342 h 528552"/>
                    <a:gd name="connsiteX41" fmla="*/ 826845 w 1183628"/>
                    <a:gd name="connsiteY41" fmla="*/ 503980 h 528552"/>
                    <a:gd name="connsiteX42" fmla="*/ 818653 w 1183628"/>
                    <a:gd name="connsiteY42" fmla="*/ 518723 h 528552"/>
                    <a:gd name="connsiteX43" fmla="*/ 807187 w 1183628"/>
                    <a:gd name="connsiteY43" fmla="*/ 518723 h 528552"/>
                    <a:gd name="connsiteX44" fmla="*/ 774424 w 1183628"/>
                    <a:gd name="connsiteY44" fmla="*/ 507256 h 528552"/>
                    <a:gd name="connsiteX45" fmla="*/ 764595 w 1183628"/>
                    <a:gd name="connsiteY45" fmla="*/ 508895 h 528552"/>
                    <a:gd name="connsiteX46" fmla="*/ 754767 w 1183628"/>
                    <a:gd name="connsiteY46" fmla="*/ 528552 h 528552"/>
                    <a:gd name="connsiteX47" fmla="*/ 740023 w 1183628"/>
                    <a:gd name="connsiteY47" fmla="*/ 528552 h 528552"/>
                    <a:gd name="connsiteX48" fmla="*/ 735109 w 1183628"/>
                    <a:gd name="connsiteY48" fmla="*/ 499066 h 528552"/>
                    <a:gd name="connsiteX49" fmla="*/ 722004 w 1183628"/>
                    <a:gd name="connsiteY49" fmla="*/ 494151 h 528552"/>
                    <a:gd name="connsiteX50" fmla="*/ 722004 w 1183628"/>
                    <a:gd name="connsiteY50" fmla="*/ 484323 h 528552"/>
                    <a:gd name="connsiteX51" fmla="*/ 738385 w 1183628"/>
                    <a:gd name="connsiteY51" fmla="*/ 476132 h 528552"/>
                    <a:gd name="connsiteX52" fmla="*/ 740023 w 1183628"/>
                    <a:gd name="connsiteY52" fmla="*/ 459751 h 528552"/>
                    <a:gd name="connsiteX53" fmla="*/ 733471 w 1183628"/>
                    <a:gd name="connsiteY53" fmla="*/ 443369 h 528552"/>
                    <a:gd name="connsiteX54" fmla="*/ 740023 w 1183628"/>
                    <a:gd name="connsiteY54" fmla="*/ 418797 h 528552"/>
                    <a:gd name="connsiteX55" fmla="*/ 730195 w 1183628"/>
                    <a:gd name="connsiteY55" fmla="*/ 400778 h 528552"/>
                    <a:gd name="connsiteX56" fmla="*/ 713813 w 1183628"/>
                    <a:gd name="connsiteY56" fmla="*/ 404054 h 528552"/>
                    <a:gd name="connsiteX57" fmla="*/ 681051 w 1183628"/>
                    <a:gd name="connsiteY57" fmla="*/ 381120 h 528552"/>
                    <a:gd name="connsiteX58" fmla="*/ 681051 w 1183628"/>
                    <a:gd name="connsiteY58" fmla="*/ 361463 h 528552"/>
                    <a:gd name="connsiteX59" fmla="*/ 664669 w 1183628"/>
                    <a:gd name="connsiteY59" fmla="*/ 361463 h 528552"/>
                    <a:gd name="connsiteX60" fmla="*/ 661393 w 1183628"/>
                    <a:gd name="connsiteY60" fmla="*/ 351634 h 528552"/>
                    <a:gd name="connsiteX61" fmla="*/ 659754 w 1183628"/>
                    <a:gd name="connsiteY61" fmla="*/ 341805 h 528552"/>
                    <a:gd name="connsiteX62" fmla="*/ 653202 w 1183628"/>
                    <a:gd name="connsiteY62" fmla="*/ 281195 h 528552"/>
                    <a:gd name="connsiteX63" fmla="*/ 646649 w 1183628"/>
                    <a:gd name="connsiteY63" fmla="*/ 269728 h 528552"/>
                    <a:gd name="connsiteX64" fmla="*/ 645012 w 1183628"/>
                    <a:gd name="connsiteY64" fmla="*/ 250070 h 528552"/>
                    <a:gd name="connsiteX65" fmla="*/ 607334 w 1183628"/>
                    <a:gd name="connsiteY65" fmla="*/ 246794 h 528552"/>
                    <a:gd name="connsiteX66" fmla="*/ 599144 w 1183628"/>
                    <a:gd name="connsiteY66" fmla="*/ 240241 h 528552"/>
                    <a:gd name="connsiteX67" fmla="*/ 500856 w 1183628"/>
                    <a:gd name="connsiteY67" fmla="*/ 274642 h 528552"/>
                    <a:gd name="connsiteX68" fmla="*/ 489389 w 1183628"/>
                    <a:gd name="connsiteY68" fmla="*/ 297576 h 528552"/>
                    <a:gd name="connsiteX69" fmla="*/ 486114 w 1183628"/>
                    <a:gd name="connsiteY69" fmla="*/ 327062 h 528552"/>
                    <a:gd name="connsiteX70" fmla="*/ 454989 w 1183628"/>
                    <a:gd name="connsiteY70" fmla="*/ 343443 h 528552"/>
                    <a:gd name="connsiteX71" fmla="*/ 443521 w 1183628"/>
                    <a:gd name="connsiteY71" fmla="*/ 348358 h 528552"/>
                    <a:gd name="connsiteX72" fmla="*/ 425503 w 1183628"/>
                    <a:gd name="connsiteY72" fmla="*/ 366377 h 528552"/>
                    <a:gd name="connsiteX73" fmla="*/ 430416 w 1183628"/>
                    <a:gd name="connsiteY73" fmla="*/ 390949 h 528552"/>
                    <a:gd name="connsiteX74" fmla="*/ 425503 w 1183628"/>
                    <a:gd name="connsiteY74" fmla="*/ 400778 h 528552"/>
                    <a:gd name="connsiteX75" fmla="*/ 430416 w 1183628"/>
                    <a:gd name="connsiteY75" fmla="*/ 415521 h 528552"/>
                    <a:gd name="connsiteX76" fmla="*/ 414036 w 1183628"/>
                    <a:gd name="connsiteY76" fmla="*/ 428626 h 528552"/>
                    <a:gd name="connsiteX77" fmla="*/ 409121 w 1183628"/>
                    <a:gd name="connsiteY77" fmla="*/ 410607 h 528552"/>
                    <a:gd name="connsiteX78" fmla="*/ 391101 w 1183628"/>
                    <a:gd name="connsiteY78" fmla="*/ 399140 h 528552"/>
                    <a:gd name="connsiteX79" fmla="*/ 382911 w 1183628"/>
                    <a:gd name="connsiteY79" fmla="*/ 405692 h 528552"/>
                    <a:gd name="connsiteX80" fmla="*/ 359977 w 1183628"/>
                    <a:gd name="connsiteY80" fmla="*/ 404054 h 528552"/>
                    <a:gd name="connsiteX81" fmla="*/ 343596 w 1183628"/>
                    <a:gd name="connsiteY81" fmla="*/ 418797 h 528552"/>
                    <a:gd name="connsiteX82" fmla="*/ 315748 w 1183628"/>
                    <a:gd name="connsiteY82" fmla="*/ 423712 h 528552"/>
                    <a:gd name="connsiteX83" fmla="*/ 292814 w 1183628"/>
                    <a:gd name="connsiteY83" fmla="*/ 420436 h 528552"/>
                    <a:gd name="connsiteX84" fmla="*/ 276433 w 1183628"/>
                    <a:gd name="connsiteY84" fmla="*/ 420436 h 528552"/>
                    <a:gd name="connsiteX85" fmla="*/ 255137 w 1183628"/>
                    <a:gd name="connsiteY85" fmla="*/ 446646 h 528552"/>
                    <a:gd name="connsiteX86" fmla="*/ 255137 w 1183628"/>
                    <a:gd name="connsiteY86" fmla="*/ 459751 h 528552"/>
                    <a:gd name="connsiteX87" fmla="*/ 243671 w 1183628"/>
                    <a:gd name="connsiteY87" fmla="*/ 463027 h 528552"/>
                    <a:gd name="connsiteX88" fmla="*/ 196165 w 1183628"/>
                    <a:gd name="connsiteY88" fmla="*/ 441731 h 528552"/>
                    <a:gd name="connsiteX89" fmla="*/ 207631 w 1183628"/>
                    <a:gd name="connsiteY89" fmla="*/ 423712 h 528552"/>
                    <a:gd name="connsiteX90" fmla="*/ 205993 w 1183628"/>
                    <a:gd name="connsiteY90" fmla="*/ 413883 h 528552"/>
                    <a:gd name="connsiteX91" fmla="*/ 215822 w 1183628"/>
                    <a:gd name="connsiteY91" fmla="*/ 395864 h 528552"/>
                    <a:gd name="connsiteX92" fmla="*/ 214183 w 1183628"/>
                    <a:gd name="connsiteY92" fmla="*/ 377844 h 528552"/>
                    <a:gd name="connsiteX93" fmla="*/ 205993 w 1183628"/>
                    <a:gd name="connsiteY93" fmla="*/ 377844 h 528552"/>
                    <a:gd name="connsiteX94" fmla="*/ 199441 w 1183628"/>
                    <a:gd name="connsiteY94" fmla="*/ 368015 h 528552"/>
                    <a:gd name="connsiteX95" fmla="*/ 191251 w 1183628"/>
                    <a:gd name="connsiteY95" fmla="*/ 368015 h 528552"/>
                    <a:gd name="connsiteX96" fmla="*/ 189612 w 1183628"/>
                    <a:gd name="connsiteY96" fmla="*/ 358187 h 528552"/>
                    <a:gd name="connsiteX97" fmla="*/ 174868 w 1183628"/>
                    <a:gd name="connsiteY97" fmla="*/ 356548 h 528552"/>
                    <a:gd name="connsiteX98" fmla="*/ 163402 w 1183628"/>
                    <a:gd name="connsiteY98" fmla="*/ 366377 h 528552"/>
                    <a:gd name="connsiteX99" fmla="*/ 124087 w 1183628"/>
                    <a:gd name="connsiteY99" fmla="*/ 349996 h 528552"/>
                    <a:gd name="connsiteX100" fmla="*/ 107706 w 1183628"/>
                    <a:gd name="connsiteY100" fmla="*/ 361463 h 528552"/>
                    <a:gd name="connsiteX101" fmla="*/ 89686 w 1183628"/>
                    <a:gd name="connsiteY101" fmla="*/ 356548 h 528552"/>
                    <a:gd name="connsiteX102" fmla="*/ 84772 w 1183628"/>
                    <a:gd name="connsiteY102" fmla="*/ 381120 h 528552"/>
                    <a:gd name="connsiteX103" fmla="*/ 92963 w 1183628"/>
                    <a:gd name="connsiteY103" fmla="*/ 392587 h 528552"/>
                    <a:gd name="connsiteX104" fmla="*/ 92963 w 1183628"/>
                    <a:gd name="connsiteY104" fmla="*/ 407330 h 528552"/>
                    <a:gd name="connsiteX105" fmla="*/ 79858 w 1183628"/>
                    <a:gd name="connsiteY105" fmla="*/ 423712 h 528552"/>
                    <a:gd name="connsiteX106" fmla="*/ 43818 w 1183628"/>
                    <a:gd name="connsiteY106" fmla="*/ 472856 h 528552"/>
                    <a:gd name="connsiteX107" fmla="*/ 33990 w 1183628"/>
                    <a:gd name="connsiteY107" fmla="*/ 482684 h 528552"/>
                    <a:gd name="connsiteX108" fmla="*/ 30713 w 1183628"/>
                    <a:gd name="connsiteY108" fmla="*/ 490875 h 528552"/>
                    <a:gd name="connsiteX109" fmla="*/ 9418 w 1183628"/>
                    <a:gd name="connsiteY109" fmla="*/ 502342 h 528552"/>
                    <a:gd name="connsiteX110" fmla="*/ 0 w 1183628"/>
                    <a:gd name="connsiteY110" fmla="*/ 492924 h 528552"/>
                    <a:gd name="connsiteX111" fmla="*/ 0 w 1183628"/>
                    <a:gd name="connsiteY111" fmla="*/ 482478 h 528552"/>
                    <a:gd name="connsiteX112" fmla="*/ 6142 w 1183628"/>
                    <a:gd name="connsiteY112" fmla="*/ 471218 h 528552"/>
                    <a:gd name="connsiteX113" fmla="*/ 0 w 1183628"/>
                    <a:gd name="connsiteY113" fmla="*/ 462714 h 528552"/>
                    <a:gd name="connsiteX114" fmla="*/ 0 w 1183628"/>
                    <a:gd name="connsiteY114" fmla="*/ 259642 h 528552"/>
                    <a:gd name="connsiteX115" fmla="*/ 51599 w 1183628"/>
                    <a:gd name="connsiteY115" fmla="*/ 239832 h 528552"/>
                    <a:gd name="connsiteX116" fmla="*/ 67571 w 1183628"/>
                    <a:gd name="connsiteY116" fmla="*/ 221403 h 528552"/>
                    <a:gd name="connsiteX117" fmla="*/ 101972 w 1183628"/>
                    <a:gd name="connsiteY117" fmla="*/ 222632 h 528552"/>
                    <a:gd name="connsiteX118" fmla="*/ 146201 w 1183628"/>
                    <a:gd name="connsiteY118" fmla="*/ 198060 h 528552"/>
                    <a:gd name="connsiteX119" fmla="*/ 152344 w 1183628"/>
                    <a:gd name="connsiteY119" fmla="*/ 189459 h 528552"/>
                    <a:gd name="connsiteX120" fmla="*/ 162174 w 1183628"/>
                    <a:gd name="connsiteY120" fmla="*/ 184545 h 528552"/>
                    <a:gd name="connsiteX121" fmla="*/ 192888 w 1183628"/>
                    <a:gd name="connsiteY121" fmla="*/ 156287 h 528552"/>
                    <a:gd name="connsiteX122" fmla="*/ 217461 w 1183628"/>
                    <a:gd name="connsiteY122" fmla="*/ 155059 h 528552"/>
                    <a:gd name="connsiteX123" fmla="*/ 267833 w 1183628"/>
                    <a:gd name="connsiteY123" fmla="*/ 102229 h 528552"/>
                    <a:gd name="connsiteX124" fmla="*/ 293633 w 1183628"/>
                    <a:gd name="connsiteY124" fmla="*/ 103457 h 528552"/>
                    <a:gd name="connsiteX125" fmla="*/ 304691 w 1183628"/>
                    <a:gd name="connsiteY125" fmla="*/ 113286 h 528552"/>
                    <a:gd name="connsiteX126" fmla="*/ 351378 w 1183628"/>
                    <a:gd name="connsiteY126" fmla="*/ 103457 h 528552"/>
                    <a:gd name="connsiteX127" fmla="*/ 363663 w 1183628"/>
                    <a:gd name="connsiteY127" fmla="*/ 102229 h 528552"/>
                    <a:gd name="connsiteX128" fmla="*/ 380864 w 1183628"/>
                    <a:gd name="connsiteY128" fmla="*/ 99772 h 528552"/>
                    <a:gd name="connsiteX129" fmla="*/ 393150 w 1183628"/>
                    <a:gd name="connsiteY129" fmla="*/ 78886 h 528552"/>
                    <a:gd name="connsiteX130" fmla="*/ 420179 w 1183628"/>
                    <a:gd name="connsiteY130" fmla="*/ 70285 h 528552"/>
                    <a:gd name="connsiteX131" fmla="*/ 496352 w 1183628"/>
                    <a:gd name="connsiteY131" fmla="*/ 1484 h 528552"/>
                    <a:gd name="connsiteX0" fmla="*/ 497419 w 1183628"/>
                    <a:gd name="connsiteY0" fmla="*/ 36833 h 565385"/>
                    <a:gd name="connsiteX1" fmla="*/ 755122 w 1183628"/>
                    <a:gd name="connsiteY1" fmla="*/ 3 h 565385"/>
                    <a:gd name="connsiteX2" fmla="*/ 1146501 w 1183628"/>
                    <a:gd name="connsiteY2" fmla="*/ 36833 h 565385"/>
                    <a:gd name="connsiteX3" fmla="*/ 1116793 w 1183628"/>
                    <a:gd name="connsiteY3" fmla="*/ 70998 h 565385"/>
                    <a:gd name="connsiteX4" fmla="*/ 1132519 w 1183628"/>
                    <a:gd name="connsiteY4" fmla="*/ 118176 h 565385"/>
                    <a:gd name="connsiteX5" fmla="*/ 1154142 w 1183628"/>
                    <a:gd name="connsiteY5" fmla="*/ 108347 h 565385"/>
                    <a:gd name="connsiteX6" fmla="*/ 1175765 w 1183628"/>
                    <a:gd name="connsiteY6" fmla="*/ 137833 h 565385"/>
                    <a:gd name="connsiteX7" fmla="*/ 1169868 w 1183628"/>
                    <a:gd name="connsiteY7" fmla="*/ 208600 h 565385"/>
                    <a:gd name="connsiteX8" fmla="*/ 1183628 w 1183628"/>
                    <a:gd name="connsiteY8" fmla="*/ 259710 h 565385"/>
                    <a:gd name="connsiteX9" fmla="*/ 1183628 w 1183628"/>
                    <a:gd name="connsiteY9" fmla="*/ 277402 h 565385"/>
                    <a:gd name="connsiteX10" fmla="*/ 1179697 w 1183628"/>
                    <a:gd name="connsiteY10" fmla="*/ 295094 h 565385"/>
                    <a:gd name="connsiteX11" fmla="*/ 1181663 w 1183628"/>
                    <a:gd name="connsiteY11" fmla="*/ 320649 h 565385"/>
                    <a:gd name="connsiteX12" fmla="*/ 1179697 w 1183628"/>
                    <a:gd name="connsiteY12" fmla="*/ 346203 h 565385"/>
                    <a:gd name="connsiteX13" fmla="*/ 1176756 w 1183628"/>
                    <a:gd name="connsiteY13" fmla="*/ 350405 h 565385"/>
                    <a:gd name="connsiteX14" fmla="*/ 1156108 w 1183628"/>
                    <a:gd name="connsiteY14" fmla="*/ 347514 h 565385"/>
                    <a:gd name="connsiteX15" fmla="*/ 1144640 w 1183628"/>
                    <a:gd name="connsiteY15" fmla="*/ 349152 h 565385"/>
                    <a:gd name="connsiteX16" fmla="*/ 1129898 w 1183628"/>
                    <a:gd name="connsiteY16" fmla="*/ 342599 h 565385"/>
                    <a:gd name="connsiteX17" fmla="*/ 1121708 w 1183628"/>
                    <a:gd name="connsiteY17" fmla="*/ 332771 h 565385"/>
                    <a:gd name="connsiteX18" fmla="*/ 1120069 w 1183628"/>
                    <a:gd name="connsiteY18" fmla="*/ 304922 h 565385"/>
                    <a:gd name="connsiteX19" fmla="*/ 1105325 w 1183628"/>
                    <a:gd name="connsiteY19" fmla="*/ 301646 h 565385"/>
                    <a:gd name="connsiteX20" fmla="*/ 1092220 w 1183628"/>
                    <a:gd name="connsiteY20" fmla="*/ 280351 h 565385"/>
                    <a:gd name="connsiteX21" fmla="*/ 1077478 w 1183628"/>
                    <a:gd name="connsiteY21" fmla="*/ 262331 h 565385"/>
                    <a:gd name="connsiteX22" fmla="*/ 1062735 w 1183628"/>
                    <a:gd name="connsiteY22" fmla="*/ 252502 h 565385"/>
                    <a:gd name="connsiteX23" fmla="*/ 1054544 w 1183628"/>
                    <a:gd name="connsiteY23" fmla="*/ 263969 h 565385"/>
                    <a:gd name="connsiteX24" fmla="*/ 1052905 w 1183628"/>
                    <a:gd name="connsiteY24" fmla="*/ 295094 h 565385"/>
                    <a:gd name="connsiteX25" fmla="*/ 1008676 w 1183628"/>
                    <a:gd name="connsiteY25" fmla="*/ 322942 h 565385"/>
                    <a:gd name="connsiteX26" fmla="*/ 966085 w 1183628"/>
                    <a:gd name="connsiteY26" fmla="*/ 326218 h 565385"/>
                    <a:gd name="connsiteX27" fmla="*/ 956256 w 1183628"/>
                    <a:gd name="connsiteY27" fmla="*/ 334409 h 565385"/>
                    <a:gd name="connsiteX28" fmla="*/ 954618 w 1183628"/>
                    <a:gd name="connsiteY28" fmla="*/ 370448 h 565385"/>
                    <a:gd name="connsiteX29" fmla="*/ 967723 w 1183628"/>
                    <a:gd name="connsiteY29" fmla="*/ 383553 h 565385"/>
                    <a:gd name="connsiteX30" fmla="*/ 967723 w 1183628"/>
                    <a:gd name="connsiteY30" fmla="*/ 417953 h 565385"/>
                    <a:gd name="connsiteX31" fmla="*/ 944790 w 1183628"/>
                    <a:gd name="connsiteY31" fmla="*/ 414677 h 565385"/>
                    <a:gd name="connsiteX32" fmla="*/ 928408 w 1183628"/>
                    <a:gd name="connsiteY32" fmla="*/ 419592 h 565385"/>
                    <a:gd name="connsiteX33" fmla="*/ 920217 w 1183628"/>
                    <a:gd name="connsiteY33" fmla="*/ 429420 h 565385"/>
                    <a:gd name="connsiteX34" fmla="*/ 925132 w 1183628"/>
                    <a:gd name="connsiteY34" fmla="*/ 458907 h 565385"/>
                    <a:gd name="connsiteX35" fmla="*/ 921855 w 1183628"/>
                    <a:gd name="connsiteY35" fmla="*/ 475288 h 565385"/>
                    <a:gd name="connsiteX36" fmla="*/ 912027 w 1183628"/>
                    <a:gd name="connsiteY36" fmla="*/ 478564 h 565385"/>
                    <a:gd name="connsiteX37" fmla="*/ 882540 w 1183628"/>
                    <a:gd name="connsiteY37" fmla="*/ 476926 h 565385"/>
                    <a:gd name="connsiteX38" fmla="*/ 871074 w 1183628"/>
                    <a:gd name="connsiteY38" fmla="*/ 490031 h 565385"/>
                    <a:gd name="connsiteX39" fmla="*/ 844863 w 1183628"/>
                    <a:gd name="connsiteY39" fmla="*/ 490031 h 565385"/>
                    <a:gd name="connsiteX40" fmla="*/ 849777 w 1183628"/>
                    <a:gd name="connsiteY40" fmla="*/ 519517 h 565385"/>
                    <a:gd name="connsiteX41" fmla="*/ 836672 w 1183628"/>
                    <a:gd name="connsiteY41" fmla="*/ 539175 h 565385"/>
                    <a:gd name="connsiteX42" fmla="*/ 826845 w 1183628"/>
                    <a:gd name="connsiteY42" fmla="*/ 540813 h 565385"/>
                    <a:gd name="connsiteX43" fmla="*/ 818653 w 1183628"/>
                    <a:gd name="connsiteY43" fmla="*/ 555556 h 565385"/>
                    <a:gd name="connsiteX44" fmla="*/ 807187 w 1183628"/>
                    <a:gd name="connsiteY44" fmla="*/ 555556 h 565385"/>
                    <a:gd name="connsiteX45" fmla="*/ 774424 w 1183628"/>
                    <a:gd name="connsiteY45" fmla="*/ 544089 h 565385"/>
                    <a:gd name="connsiteX46" fmla="*/ 764595 w 1183628"/>
                    <a:gd name="connsiteY46" fmla="*/ 545728 h 565385"/>
                    <a:gd name="connsiteX47" fmla="*/ 754767 w 1183628"/>
                    <a:gd name="connsiteY47" fmla="*/ 565385 h 565385"/>
                    <a:gd name="connsiteX48" fmla="*/ 740023 w 1183628"/>
                    <a:gd name="connsiteY48" fmla="*/ 565385 h 565385"/>
                    <a:gd name="connsiteX49" fmla="*/ 735109 w 1183628"/>
                    <a:gd name="connsiteY49" fmla="*/ 535899 h 565385"/>
                    <a:gd name="connsiteX50" fmla="*/ 722004 w 1183628"/>
                    <a:gd name="connsiteY50" fmla="*/ 530984 h 565385"/>
                    <a:gd name="connsiteX51" fmla="*/ 722004 w 1183628"/>
                    <a:gd name="connsiteY51" fmla="*/ 521156 h 565385"/>
                    <a:gd name="connsiteX52" fmla="*/ 738385 w 1183628"/>
                    <a:gd name="connsiteY52" fmla="*/ 512965 h 565385"/>
                    <a:gd name="connsiteX53" fmla="*/ 740023 w 1183628"/>
                    <a:gd name="connsiteY53" fmla="*/ 496584 h 565385"/>
                    <a:gd name="connsiteX54" fmla="*/ 733471 w 1183628"/>
                    <a:gd name="connsiteY54" fmla="*/ 480202 h 565385"/>
                    <a:gd name="connsiteX55" fmla="*/ 740023 w 1183628"/>
                    <a:gd name="connsiteY55" fmla="*/ 455630 h 565385"/>
                    <a:gd name="connsiteX56" fmla="*/ 730195 w 1183628"/>
                    <a:gd name="connsiteY56" fmla="*/ 437611 h 565385"/>
                    <a:gd name="connsiteX57" fmla="*/ 713813 w 1183628"/>
                    <a:gd name="connsiteY57" fmla="*/ 440887 h 565385"/>
                    <a:gd name="connsiteX58" fmla="*/ 681051 w 1183628"/>
                    <a:gd name="connsiteY58" fmla="*/ 417953 h 565385"/>
                    <a:gd name="connsiteX59" fmla="*/ 681051 w 1183628"/>
                    <a:gd name="connsiteY59" fmla="*/ 398296 h 565385"/>
                    <a:gd name="connsiteX60" fmla="*/ 664669 w 1183628"/>
                    <a:gd name="connsiteY60" fmla="*/ 398296 h 565385"/>
                    <a:gd name="connsiteX61" fmla="*/ 661393 w 1183628"/>
                    <a:gd name="connsiteY61" fmla="*/ 388467 h 565385"/>
                    <a:gd name="connsiteX62" fmla="*/ 659754 w 1183628"/>
                    <a:gd name="connsiteY62" fmla="*/ 378638 h 565385"/>
                    <a:gd name="connsiteX63" fmla="*/ 653202 w 1183628"/>
                    <a:gd name="connsiteY63" fmla="*/ 318028 h 565385"/>
                    <a:gd name="connsiteX64" fmla="*/ 646649 w 1183628"/>
                    <a:gd name="connsiteY64" fmla="*/ 306561 h 565385"/>
                    <a:gd name="connsiteX65" fmla="*/ 645012 w 1183628"/>
                    <a:gd name="connsiteY65" fmla="*/ 286903 h 565385"/>
                    <a:gd name="connsiteX66" fmla="*/ 607334 w 1183628"/>
                    <a:gd name="connsiteY66" fmla="*/ 283627 h 565385"/>
                    <a:gd name="connsiteX67" fmla="*/ 599144 w 1183628"/>
                    <a:gd name="connsiteY67" fmla="*/ 277074 h 565385"/>
                    <a:gd name="connsiteX68" fmla="*/ 500856 w 1183628"/>
                    <a:gd name="connsiteY68" fmla="*/ 311475 h 565385"/>
                    <a:gd name="connsiteX69" fmla="*/ 489389 w 1183628"/>
                    <a:gd name="connsiteY69" fmla="*/ 334409 h 565385"/>
                    <a:gd name="connsiteX70" fmla="*/ 486114 w 1183628"/>
                    <a:gd name="connsiteY70" fmla="*/ 363895 h 565385"/>
                    <a:gd name="connsiteX71" fmla="*/ 454989 w 1183628"/>
                    <a:gd name="connsiteY71" fmla="*/ 380276 h 565385"/>
                    <a:gd name="connsiteX72" fmla="*/ 443521 w 1183628"/>
                    <a:gd name="connsiteY72" fmla="*/ 385191 h 565385"/>
                    <a:gd name="connsiteX73" fmla="*/ 425503 w 1183628"/>
                    <a:gd name="connsiteY73" fmla="*/ 403210 h 565385"/>
                    <a:gd name="connsiteX74" fmla="*/ 430416 w 1183628"/>
                    <a:gd name="connsiteY74" fmla="*/ 427782 h 565385"/>
                    <a:gd name="connsiteX75" fmla="*/ 425503 w 1183628"/>
                    <a:gd name="connsiteY75" fmla="*/ 437611 h 565385"/>
                    <a:gd name="connsiteX76" fmla="*/ 430416 w 1183628"/>
                    <a:gd name="connsiteY76" fmla="*/ 452354 h 565385"/>
                    <a:gd name="connsiteX77" fmla="*/ 414036 w 1183628"/>
                    <a:gd name="connsiteY77" fmla="*/ 465459 h 565385"/>
                    <a:gd name="connsiteX78" fmla="*/ 409121 w 1183628"/>
                    <a:gd name="connsiteY78" fmla="*/ 447440 h 565385"/>
                    <a:gd name="connsiteX79" fmla="*/ 391101 w 1183628"/>
                    <a:gd name="connsiteY79" fmla="*/ 435973 h 565385"/>
                    <a:gd name="connsiteX80" fmla="*/ 382911 w 1183628"/>
                    <a:gd name="connsiteY80" fmla="*/ 442525 h 565385"/>
                    <a:gd name="connsiteX81" fmla="*/ 359977 w 1183628"/>
                    <a:gd name="connsiteY81" fmla="*/ 440887 h 565385"/>
                    <a:gd name="connsiteX82" fmla="*/ 343596 w 1183628"/>
                    <a:gd name="connsiteY82" fmla="*/ 455630 h 565385"/>
                    <a:gd name="connsiteX83" fmla="*/ 315748 w 1183628"/>
                    <a:gd name="connsiteY83" fmla="*/ 460545 h 565385"/>
                    <a:gd name="connsiteX84" fmla="*/ 292814 w 1183628"/>
                    <a:gd name="connsiteY84" fmla="*/ 457269 h 565385"/>
                    <a:gd name="connsiteX85" fmla="*/ 276433 w 1183628"/>
                    <a:gd name="connsiteY85" fmla="*/ 457269 h 565385"/>
                    <a:gd name="connsiteX86" fmla="*/ 255137 w 1183628"/>
                    <a:gd name="connsiteY86" fmla="*/ 483479 h 565385"/>
                    <a:gd name="connsiteX87" fmla="*/ 255137 w 1183628"/>
                    <a:gd name="connsiteY87" fmla="*/ 496584 h 565385"/>
                    <a:gd name="connsiteX88" fmla="*/ 243671 w 1183628"/>
                    <a:gd name="connsiteY88" fmla="*/ 499860 h 565385"/>
                    <a:gd name="connsiteX89" fmla="*/ 196165 w 1183628"/>
                    <a:gd name="connsiteY89" fmla="*/ 478564 h 565385"/>
                    <a:gd name="connsiteX90" fmla="*/ 207631 w 1183628"/>
                    <a:gd name="connsiteY90" fmla="*/ 460545 h 565385"/>
                    <a:gd name="connsiteX91" fmla="*/ 205993 w 1183628"/>
                    <a:gd name="connsiteY91" fmla="*/ 450716 h 565385"/>
                    <a:gd name="connsiteX92" fmla="*/ 215822 w 1183628"/>
                    <a:gd name="connsiteY92" fmla="*/ 432697 h 565385"/>
                    <a:gd name="connsiteX93" fmla="*/ 214183 w 1183628"/>
                    <a:gd name="connsiteY93" fmla="*/ 414677 h 565385"/>
                    <a:gd name="connsiteX94" fmla="*/ 205993 w 1183628"/>
                    <a:gd name="connsiteY94" fmla="*/ 414677 h 565385"/>
                    <a:gd name="connsiteX95" fmla="*/ 199441 w 1183628"/>
                    <a:gd name="connsiteY95" fmla="*/ 404848 h 565385"/>
                    <a:gd name="connsiteX96" fmla="*/ 191251 w 1183628"/>
                    <a:gd name="connsiteY96" fmla="*/ 404848 h 565385"/>
                    <a:gd name="connsiteX97" fmla="*/ 189612 w 1183628"/>
                    <a:gd name="connsiteY97" fmla="*/ 395020 h 565385"/>
                    <a:gd name="connsiteX98" fmla="*/ 174868 w 1183628"/>
                    <a:gd name="connsiteY98" fmla="*/ 393381 h 565385"/>
                    <a:gd name="connsiteX99" fmla="*/ 163402 w 1183628"/>
                    <a:gd name="connsiteY99" fmla="*/ 403210 h 565385"/>
                    <a:gd name="connsiteX100" fmla="*/ 124087 w 1183628"/>
                    <a:gd name="connsiteY100" fmla="*/ 386829 h 565385"/>
                    <a:gd name="connsiteX101" fmla="*/ 107706 w 1183628"/>
                    <a:gd name="connsiteY101" fmla="*/ 398296 h 565385"/>
                    <a:gd name="connsiteX102" fmla="*/ 89686 w 1183628"/>
                    <a:gd name="connsiteY102" fmla="*/ 393381 h 565385"/>
                    <a:gd name="connsiteX103" fmla="*/ 84772 w 1183628"/>
                    <a:gd name="connsiteY103" fmla="*/ 417953 h 565385"/>
                    <a:gd name="connsiteX104" fmla="*/ 92963 w 1183628"/>
                    <a:gd name="connsiteY104" fmla="*/ 429420 h 565385"/>
                    <a:gd name="connsiteX105" fmla="*/ 92963 w 1183628"/>
                    <a:gd name="connsiteY105" fmla="*/ 444163 h 565385"/>
                    <a:gd name="connsiteX106" fmla="*/ 79858 w 1183628"/>
                    <a:gd name="connsiteY106" fmla="*/ 460545 h 565385"/>
                    <a:gd name="connsiteX107" fmla="*/ 43818 w 1183628"/>
                    <a:gd name="connsiteY107" fmla="*/ 509689 h 565385"/>
                    <a:gd name="connsiteX108" fmla="*/ 33990 w 1183628"/>
                    <a:gd name="connsiteY108" fmla="*/ 519517 h 565385"/>
                    <a:gd name="connsiteX109" fmla="*/ 30713 w 1183628"/>
                    <a:gd name="connsiteY109" fmla="*/ 527708 h 565385"/>
                    <a:gd name="connsiteX110" fmla="*/ 9418 w 1183628"/>
                    <a:gd name="connsiteY110" fmla="*/ 539175 h 565385"/>
                    <a:gd name="connsiteX111" fmla="*/ 0 w 1183628"/>
                    <a:gd name="connsiteY111" fmla="*/ 529757 h 565385"/>
                    <a:gd name="connsiteX112" fmla="*/ 0 w 1183628"/>
                    <a:gd name="connsiteY112" fmla="*/ 519311 h 565385"/>
                    <a:gd name="connsiteX113" fmla="*/ 6142 w 1183628"/>
                    <a:gd name="connsiteY113" fmla="*/ 508051 h 565385"/>
                    <a:gd name="connsiteX114" fmla="*/ 0 w 1183628"/>
                    <a:gd name="connsiteY114" fmla="*/ 499547 h 565385"/>
                    <a:gd name="connsiteX115" fmla="*/ 0 w 1183628"/>
                    <a:gd name="connsiteY115" fmla="*/ 296475 h 565385"/>
                    <a:gd name="connsiteX116" fmla="*/ 51599 w 1183628"/>
                    <a:gd name="connsiteY116" fmla="*/ 276665 h 565385"/>
                    <a:gd name="connsiteX117" fmla="*/ 67571 w 1183628"/>
                    <a:gd name="connsiteY117" fmla="*/ 258236 h 565385"/>
                    <a:gd name="connsiteX118" fmla="*/ 101972 w 1183628"/>
                    <a:gd name="connsiteY118" fmla="*/ 259465 h 565385"/>
                    <a:gd name="connsiteX119" fmla="*/ 146201 w 1183628"/>
                    <a:gd name="connsiteY119" fmla="*/ 234893 h 565385"/>
                    <a:gd name="connsiteX120" fmla="*/ 152344 w 1183628"/>
                    <a:gd name="connsiteY120" fmla="*/ 226292 h 565385"/>
                    <a:gd name="connsiteX121" fmla="*/ 162174 w 1183628"/>
                    <a:gd name="connsiteY121" fmla="*/ 221378 h 565385"/>
                    <a:gd name="connsiteX122" fmla="*/ 192888 w 1183628"/>
                    <a:gd name="connsiteY122" fmla="*/ 193120 h 565385"/>
                    <a:gd name="connsiteX123" fmla="*/ 217461 w 1183628"/>
                    <a:gd name="connsiteY123" fmla="*/ 191892 h 565385"/>
                    <a:gd name="connsiteX124" fmla="*/ 267833 w 1183628"/>
                    <a:gd name="connsiteY124" fmla="*/ 139062 h 565385"/>
                    <a:gd name="connsiteX125" fmla="*/ 293633 w 1183628"/>
                    <a:gd name="connsiteY125" fmla="*/ 140290 h 565385"/>
                    <a:gd name="connsiteX126" fmla="*/ 304691 w 1183628"/>
                    <a:gd name="connsiteY126" fmla="*/ 150119 h 565385"/>
                    <a:gd name="connsiteX127" fmla="*/ 351378 w 1183628"/>
                    <a:gd name="connsiteY127" fmla="*/ 140290 h 565385"/>
                    <a:gd name="connsiteX128" fmla="*/ 363663 w 1183628"/>
                    <a:gd name="connsiteY128" fmla="*/ 139062 h 565385"/>
                    <a:gd name="connsiteX129" fmla="*/ 380864 w 1183628"/>
                    <a:gd name="connsiteY129" fmla="*/ 136605 h 565385"/>
                    <a:gd name="connsiteX130" fmla="*/ 393150 w 1183628"/>
                    <a:gd name="connsiteY130" fmla="*/ 115719 h 565385"/>
                    <a:gd name="connsiteX131" fmla="*/ 420179 w 1183628"/>
                    <a:gd name="connsiteY131" fmla="*/ 107118 h 565385"/>
                    <a:gd name="connsiteX132" fmla="*/ 496352 w 1183628"/>
                    <a:gd name="connsiteY132" fmla="*/ 38317 h 565385"/>
                    <a:gd name="connsiteX133" fmla="*/ 497419 w 1183628"/>
                    <a:gd name="connsiteY133" fmla="*/ 36833 h 565385"/>
                    <a:gd name="connsiteX0" fmla="*/ 755122 w 1183628"/>
                    <a:gd name="connsiteY0" fmla="*/ 0 h 565382"/>
                    <a:gd name="connsiteX1" fmla="*/ 1146501 w 1183628"/>
                    <a:gd name="connsiteY1" fmla="*/ 36830 h 565382"/>
                    <a:gd name="connsiteX2" fmla="*/ 1116793 w 1183628"/>
                    <a:gd name="connsiteY2" fmla="*/ 70995 h 565382"/>
                    <a:gd name="connsiteX3" fmla="*/ 1132519 w 1183628"/>
                    <a:gd name="connsiteY3" fmla="*/ 118173 h 565382"/>
                    <a:gd name="connsiteX4" fmla="*/ 1154142 w 1183628"/>
                    <a:gd name="connsiteY4" fmla="*/ 108344 h 565382"/>
                    <a:gd name="connsiteX5" fmla="*/ 1175765 w 1183628"/>
                    <a:gd name="connsiteY5" fmla="*/ 137830 h 565382"/>
                    <a:gd name="connsiteX6" fmla="*/ 1169868 w 1183628"/>
                    <a:gd name="connsiteY6" fmla="*/ 208597 h 565382"/>
                    <a:gd name="connsiteX7" fmla="*/ 1183628 w 1183628"/>
                    <a:gd name="connsiteY7" fmla="*/ 259707 h 565382"/>
                    <a:gd name="connsiteX8" fmla="*/ 1183628 w 1183628"/>
                    <a:gd name="connsiteY8" fmla="*/ 277399 h 565382"/>
                    <a:gd name="connsiteX9" fmla="*/ 1179697 w 1183628"/>
                    <a:gd name="connsiteY9" fmla="*/ 295091 h 565382"/>
                    <a:gd name="connsiteX10" fmla="*/ 1181663 w 1183628"/>
                    <a:gd name="connsiteY10" fmla="*/ 320646 h 565382"/>
                    <a:gd name="connsiteX11" fmla="*/ 1179697 w 1183628"/>
                    <a:gd name="connsiteY11" fmla="*/ 346200 h 565382"/>
                    <a:gd name="connsiteX12" fmla="*/ 1176756 w 1183628"/>
                    <a:gd name="connsiteY12" fmla="*/ 350402 h 565382"/>
                    <a:gd name="connsiteX13" fmla="*/ 1156108 w 1183628"/>
                    <a:gd name="connsiteY13" fmla="*/ 347511 h 565382"/>
                    <a:gd name="connsiteX14" fmla="*/ 1144640 w 1183628"/>
                    <a:gd name="connsiteY14" fmla="*/ 349149 h 565382"/>
                    <a:gd name="connsiteX15" fmla="*/ 1129898 w 1183628"/>
                    <a:gd name="connsiteY15" fmla="*/ 342596 h 565382"/>
                    <a:gd name="connsiteX16" fmla="*/ 1121708 w 1183628"/>
                    <a:gd name="connsiteY16" fmla="*/ 332768 h 565382"/>
                    <a:gd name="connsiteX17" fmla="*/ 1120069 w 1183628"/>
                    <a:gd name="connsiteY17" fmla="*/ 304919 h 565382"/>
                    <a:gd name="connsiteX18" fmla="*/ 1105325 w 1183628"/>
                    <a:gd name="connsiteY18" fmla="*/ 301643 h 565382"/>
                    <a:gd name="connsiteX19" fmla="*/ 1092220 w 1183628"/>
                    <a:gd name="connsiteY19" fmla="*/ 280348 h 565382"/>
                    <a:gd name="connsiteX20" fmla="*/ 1077478 w 1183628"/>
                    <a:gd name="connsiteY20" fmla="*/ 262328 h 565382"/>
                    <a:gd name="connsiteX21" fmla="*/ 1062735 w 1183628"/>
                    <a:gd name="connsiteY21" fmla="*/ 252499 h 565382"/>
                    <a:gd name="connsiteX22" fmla="*/ 1054544 w 1183628"/>
                    <a:gd name="connsiteY22" fmla="*/ 263966 h 565382"/>
                    <a:gd name="connsiteX23" fmla="*/ 1052905 w 1183628"/>
                    <a:gd name="connsiteY23" fmla="*/ 295091 h 565382"/>
                    <a:gd name="connsiteX24" fmla="*/ 1008676 w 1183628"/>
                    <a:gd name="connsiteY24" fmla="*/ 322939 h 565382"/>
                    <a:gd name="connsiteX25" fmla="*/ 966085 w 1183628"/>
                    <a:gd name="connsiteY25" fmla="*/ 326215 h 565382"/>
                    <a:gd name="connsiteX26" fmla="*/ 956256 w 1183628"/>
                    <a:gd name="connsiteY26" fmla="*/ 334406 h 565382"/>
                    <a:gd name="connsiteX27" fmla="*/ 954618 w 1183628"/>
                    <a:gd name="connsiteY27" fmla="*/ 370445 h 565382"/>
                    <a:gd name="connsiteX28" fmla="*/ 967723 w 1183628"/>
                    <a:gd name="connsiteY28" fmla="*/ 383550 h 565382"/>
                    <a:gd name="connsiteX29" fmla="*/ 967723 w 1183628"/>
                    <a:gd name="connsiteY29" fmla="*/ 417950 h 565382"/>
                    <a:gd name="connsiteX30" fmla="*/ 944790 w 1183628"/>
                    <a:gd name="connsiteY30" fmla="*/ 414674 h 565382"/>
                    <a:gd name="connsiteX31" fmla="*/ 928408 w 1183628"/>
                    <a:gd name="connsiteY31" fmla="*/ 419589 h 565382"/>
                    <a:gd name="connsiteX32" fmla="*/ 920217 w 1183628"/>
                    <a:gd name="connsiteY32" fmla="*/ 429417 h 565382"/>
                    <a:gd name="connsiteX33" fmla="*/ 925132 w 1183628"/>
                    <a:gd name="connsiteY33" fmla="*/ 458904 h 565382"/>
                    <a:gd name="connsiteX34" fmla="*/ 921855 w 1183628"/>
                    <a:gd name="connsiteY34" fmla="*/ 475285 h 565382"/>
                    <a:gd name="connsiteX35" fmla="*/ 912027 w 1183628"/>
                    <a:gd name="connsiteY35" fmla="*/ 478561 h 565382"/>
                    <a:gd name="connsiteX36" fmla="*/ 882540 w 1183628"/>
                    <a:gd name="connsiteY36" fmla="*/ 476923 h 565382"/>
                    <a:gd name="connsiteX37" fmla="*/ 871074 w 1183628"/>
                    <a:gd name="connsiteY37" fmla="*/ 490028 h 565382"/>
                    <a:gd name="connsiteX38" fmla="*/ 844863 w 1183628"/>
                    <a:gd name="connsiteY38" fmla="*/ 490028 h 565382"/>
                    <a:gd name="connsiteX39" fmla="*/ 849777 w 1183628"/>
                    <a:gd name="connsiteY39" fmla="*/ 519514 h 565382"/>
                    <a:gd name="connsiteX40" fmla="*/ 836672 w 1183628"/>
                    <a:gd name="connsiteY40" fmla="*/ 539172 h 565382"/>
                    <a:gd name="connsiteX41" fmla="*/ 826845 w 1183628"/>
                    <a:gd name="connsiteY41" fmla="*/ 540810 h 565382"/>
                    <a:gd name="connsiteX42" fmla="*/ 818653 w 1183628"/>
                    <a:gd name="connsiteY42" fmla="*/ 555553 h 565382"/>
                    <a:gd name="connsiteX43" fmla="*/ 807187 w 1183628"/>
                    <a:gd name="connsiteY43" fmla="*/ 555553 h 565382"/>
                    <a:gd name="connsiteX44" fmla="*/ 774424 w 1183628"/>
                    <a:gd name="connsiteY44" fmla="*/ 544086 h 565382"/>
                    <a:gd name="connsiteX45" fmla="*/ 764595 w 1183628"/>
                    <a:gd name="connsiteY45" fmla="*/ 545725 h 565382"/>
                    <a:gd name="connsiteX46" fmla="*/ 754767 w 1183628"/>
                    <a:gd name="connsiteY46" fmla="*/ 565382 h 565382"/>
                    <a:gd name="connsiteX47" fmla="*/ 740023 w 1183628"/>
                    <a:gd name="connsiteY47" fmla="*/ 565382 h 565382"/>
                    <a:gd name="connsiteX48" fmla="*/ 735109 w 1183628"/>
                    <a:gd name="connsiteY48" fmla="*/ 535896 h 565382"/>
                    <a:gd name="connsiteX49" fmla="*/ 722004 w 1183628"/>
                    <a:gd name="connsiteY49" fmla="*/ 530981 h 565382"/>
                    <a:gd name="connsiteX50" fmla="*/ 722004 w 1183628"/>
                    <a:gd name="connsiteY50" fmla="*/ 521153 h 565382"/>
                    <a:gd name="connsiteX51" fmla="*/ 738385 w 1183628"/>
                    <a:gd name="connsiteY51" fmla="*/ 512962 h 565382"/>
                    <a:gd name="connsiteX52" fmla="*/ 740023 w 1183628"/>
                    <a:gd name="connsiteY52" fmla="*/ 496581 h 565382"/>
                    <a:gd name="connsiteX53" fmla="*/ 733471 w 1183628"/>
                    <a:gd name="connsiteY53" fmla="*/ 480199 h 565382"/>
                    <a:gd name="connsiteX54" fmla="*/ 740023 w 1183628"/>
                    <a:gd name="connsiteY54" fmla="*/ 455627 h 565382"/>
                    <a:gd name="connsiteX55" fmla="*/ 730195 w 1183628"/>
                    <a:gd name="connsiteY55" fmla="*/ 437608 h 565382"/>
                    <a:gd name="connsiteX56" fmla="*/ 713813 w 1183628"/>
                    <a:gd name="connsiteY56" fmla="*/ 440884 h 565382"/>
                    <a:gd name="connsiteX57" fmla="*/ 681051 w 1183628"/>
                    <a:gd name="connsiteY57" fmla="*/ 417950 h 565382"/>
                    <a:gd name="connsiteX58" fmla="*/ 681051 w 1183628"/>
                    <a:gd name="connsiteY58" fmla="*/ 398293 h 565382"/>
                    <a:gd name="connsiteX59" fmla="*/ 664669 w 1183628"/>
                    <a:gd name="connsiteY59" fmla="*/ 398293 h 565382"/>
                    <a:gd name="connsiteX60" fmla="*/ 661393 w 1183628"/>
                    <a:gd name="connsiteY60" fmla="*/ 388464 h 565382"/>
                    <a:gd name="connsiteX61" fmla="*/ 659754 w 1183628"/>
                    <a:gd name="connsiteY61" fmla="*/ 378635 h 565382"/>
                    <a:gd name="connsiteX62" fmla="*/ 653202 w 1183628"/>
                    <a:gd name="connsiteY62" fmla="*/ 318025 h 565382"/>
                    <a:gd name="connsiteX63" fmla="*/ 646649 w 1183628"/>
                    <a:gd name="connsiteY63" fmla="*/ 306558 h 565382"/>
                    <a:gd name="connsiteX64" fmla="*/ 645012 w 1183628"/>
                    <a:gd name="connsiteY64" fmla="*/ 286900 h 565382"/>
                    <a:gd name="connsiteX65" fmla="*/ 607334 w 1183628"/>
                    <a:gd name="connsiteY65" fmla="*/ 283624 h 565382"/>
                    <a:gd name="connsiteX66" fmla="*/ 599144 w 1183628"/>
                    <a:gd name="connsiteY66" fmla="*/ 277071 h 565382"/>
                    <a:gd name="connsiteX67" fmla="*/ 500856 w 1183628"/>
                    <a:gd name="connsiteY67" fmla="*/ 311472 h 565382"/>
                    <a:gd name="connsiteX68" fmla="*/ 489389 w 1183628"/>
                    <a:gd name="connsiteY68" fmla="*/ 334406 h 565382"/>
                    <a:gd name="connsiteX69" fmla="*/ 486114 w 1183628"/>
                    <a:gd name="connsiteY69" fmla="*/ 363892 h 565382"/>
                    <a:gd name="connsiteX70" fmla="*/ 454989 w 1183628"/>
                    <a:gd name="connsiteY70" fmla="*/ 380273 h 565382"/>
                    <a:gd name="connsiteX71" fmla="*/ 443521 w 1183628"/>
                    <a:gd name="connsiteY71" fmla="*/ 385188 h 565382"/>
                    <a:gd name="connsiteX72" fmla="*/ 425503 w 1183628"/>
                    <a:gd name="connsiteY72" fmla="*/ 403207 h 565382"/>
                    <a:gd name="connsiteX73" fmla="*/ 430416 w 1183628"/>
                    <a:gd name="connsiteY73" fmla="*/ 427779 h 565382"/>
                    <a:gd name="connsiteX74" fmla="*/ 425503 w 1183628"/>
                    <a:gd name="connsiteY74" fmla="*/ 437608 h 565382"/>
                    <a:gd name="connsiteX75" fmla="*/ 430416 w 1183628"/>
                    <a:gd name="connsiteY75" fmla="*/ 452351 h 565382"/>
                    <a:gd name="connsiteX76" fmla="*/ 414036 w 1183628"/>
                    <a:gd name="connsiteY76" fmla="*/ 465456 h 565382"/>
                    <a:gd name="connsiteX77" fmla="*/ 409121 w 1183628"/>
                    <a:gd name="connsiteY77" fmla="*/ 447437 h 565382"/>
                    <a:gd name="connsiteX78" fmla="*/ 391101 w 1183628"/>
                    <a:gd name="connsiteY78" fmla="*/ 435970 h 565382"/>
                    <a:gd name="connsiteX79" fmla="*/ 382911 w 1183628"/>
                    <a:gd name="connsiteY79" fmla="*/ 442522 h 565382"/>
                    <a:gd name="connsiteX80" fmla="*/ 359977 w 1183628"/>
                    <a:gd name="connsiteY80" fmla="*/ 440884 h 565382"/>
                    <a:gd name="connsiteX81" fmla="*/ 343596 w 1183628"/>
                    <a:gd name="connsiteY81" fmla="*/ 455627 h 565382"/>
                    <a:gd name="connsiteX82" fmla="*/ 315748 w 1183628"/>
                    <a:gd name="connsiteY82" fmla="*/ 460542 h 565382"/>
                    <a:gd name="connsiteX83" fmla="*/ 292814 w 1183628"/>
                    <a:gd name="connsiteY83" fmla="*/ 457266 h 565382"/>
                    <a:gd name="connsiteX84" fmla="*/ 276433 w 1183628"/>
                    <a:gd name="connsiteY84" fmla="*/ 457266 h 565382"/>
                    <a:gd name="connsiteX85" fmla="*/ 255137 w 1183628"/>
                    <a:gd name="connsiteY85" fmla="*/ 483476 h 565382"/>
                    <a:gd name="connsiteX86" fmla="*/ 255137 w 1183628"/>
                    <a:gd name="connsiteY86" fmla="*/ 496581 h 565382"/>
                    <a:gd name="connsiteX87" fmla="*/ 243671 w 1183628"/>
                    <a:gd name="connsiteY87" fmla="*/ 499857 h 565382"/>
                    <a:gd name="connsiteX88" fmla="*/ 196165 w 1183628"/>
                    <a:gd name="connsiteY88" fmla="*/ 478561 h 565382"/>
                    <a:gd name="connsiteX89" fmla="*/ 207631 w 1183628"/>
                    <a:gd name="connsiteY89" fmla="*/ 460542 h 565382"/>
                    <a:gd name="connsiteX90" fmla="*/ 205993 w 1183628"/>
                    <a:gd name="connsiteY90" fmla="*/ 450713 h 565382"/>
                    <a:gd name="connsiteX91" fmla="*/ 215822 w 1183628"/>
                    <a:gd name="connsiteY91" fmla="*/ 432694 h 565382"/>
                    <a:gd name="connsiteX92" fmla="*/ 214183 w 1183628"/>
                    <a:gd name="connsiteY92" fmla="*/ 414674 h 565382"/>
                    <a:gd name="connsiteX93" fmla="*/ 205993 w 1183628"/>
                    <a:gd name="connsiteY93" fmla="*/ 414674 h 565382"/>
                    <a:gd name="connsiteX94" fmla="*/ 199441 w 1183628"/>
                    <a:gd name="connsiteY94" fmla="*/ 404845 h 565382"/>
                    <a:gd name="connsiteX95" fmla="*/ 191251 w 1183628"/>
                    <a:gd name="connsiteY95" fmla="*/ 404845 h 565382"/>
                    <a:gd name="connsiteX96" fmla="*/ 189612 w 1183628"/>
                    <a:gd name="connsiteY96" fmla="*/ 395017 h 565382"/>
                    <a:gd name="connsiteX97" fmla="*/ 174868 w 1183628"/>
                    <a:gd name="connsiteY97" fmla="*/ 393378 h 565382"/>
                    <a:gd name="connsiteX98" fmla="*/ 163402 w 1183628"/>
                    <a:gd name="connsiteY98" fmla="*/ 403207 h 565382"/>
                    <a:gd name="connsiteX99" fmla="*/ 124087 w 1183628"/>
                    <a:gd name="connsiteY99" fmla="*/ 386826 h 565382"/>
                    <a:gd name="connsiteX100" fmla="*/ 107706 w 1183628"/>
                    <a:gd name="connsiteY100" fmla="*/ 398293 h 565382"/>
                    <a:gd name="connsiteX101" fmla="*/ 89686 w 1183628"/>
                    <a:gd name="connsiteY101" fmla="*/ 393378 h 565382"/>
                    <a:gd name="connsiteX102" fmla="*/ 84772 w 1183628"/>
                    <a:gd name="connsiteY102" fmla="*/ 417950 h 565382"/>
                    <a:gd name="connsiteX103" fmla="*/ 92963 w 1183628"/>
                    <a:gd name="connsiteY103" fmla="*/ 429417 h 565382"/>
                    <a:gd name="connsiteX104" fmla="*/ 92963 w 1183628"/>
                    <a:gd name="connsiteY104" fmla="*/ 444160 h 565382"/>
                    <a:gd name="connsiteX105" fmla="*/ 79858 w 1183628"/>
                    <a:gd name="connsiteY105" fmla="*/ 460542 h 565382"/>
                    <a:gd name="connsiteX106" fmla="*/ 43818 w 1183628"/>
                    <a:gd name="connsiteY106" fmla="*/ 509686 h 565382"/>
                    <a:gd name="connsiteX107" fmla="*/ 33990 w 1183628"/>
                    <a:gd name="connsiteY107" fmla="*/ 519514 h 565382"/>
                    <a:gd name="connsiteX108" fmla="*/ 30713 w 1183628"/>
                    <a:gd name="connsiteY108" fmla="*/ 527705 h 565382"/>
                    <a:gd name="connsiteX109" fmla="*/ 9418 w 1183628"/>
                    <a:gd name="connsiteY109" fmla="*/ 539172 h 565382"/>
                    <a:gd name="connsiteX110" fmla="*/ 0 w 1183628"/>
                    <a:gd name="connsiteY110" fmla="*/ 529754 h 565382"/>
                    <a:gd name="connsiteX111" fmla="*/ 0 w 1183628"/>
                    <a:gd name="connsiteY111" fmla="*/ 519308 h 565382"/>
                    <a:gd name="connsiteX112" fmla="*/ 6142 w 1183628"/>
                    <a:gd name="connsiteY112" fmla="*/ 508048 h 565382"/>
                    <a:gd name="connsiteX113" fmla="*/ 0 w 1183628"/>
                    <a:gd name="connsiteY113" fmla="*/ 499544 h 565382"/>
                    <a:gd name="connsiteX114" fmla="*/ 0 w 1183628"/>
                    <a:gd name="connsiteY114" fmla="*/ 296472 h 565382"/>
                    <a:gd name="connsiteX115" fmla="*/ 51599 w 1183628"/>
                    <a:gd name="connsiteY115" fmla="*/ 276662 h 565382"/>
                    <a:gd name="connsiteX116" fmla="*/ 67571 w 1183628"/>
                    <a:gd name="connsiteY116" fmla="*/ 258233 h 565382"/>
                    <a:gd name="connsiteX117" fmla="*/ 101972 w 1183628"/>
                    <a:gd name="connsiteY117" fmla="*/ 259462 h 565382"/>
                    <a:gd name="connsiteX118" fmla="*/ 146201 w 1183628"/>
                    <a:gd name="connsiteY118" fmla="*/ 234890 h 565382"/>
                    <a:gd name="connsiteX119" fmla="*/ 152344 w 1183628"/>
                    <a:gd name="connsiteY119" fmla="*/ 226289 h 565382"/>
                    <a:gd name="connsiteX120" fmla="*/ 162174 w 1183628"/>
                    <a:gd name="connsiteY120" fmla="*/ 221375 h 565382"/>
                    <a:gd name="connsiteX121" fmla="*/ 192888 w 1183628"/>
                    <a:gd name="connsiteY121" fmla="*/ 193117 h 565382"/>
                    <a:gd name="connsiteX122" fmla="*/ 217461 w 1183628"/>
                    <a:gd name="connsiteY122" fmla="*/ 191889 h 565382"/>
                    <a:gd name="connsiteX123" fmla="*/ 267833 w 1183628"/>
                    <a:gd name="connsiteY123" fmla="*/ 139059 h 565382"/>
                    <a:gd name="connsiteX124" fmla="*/ 293633 w 1183628"/>
                    <a:gd name="connsiteY124" fmla="*/ 140287 h 565382"/>
                    <a:gd name="connsiteX125" fmla="*/ 304691 w 1183628"/>
                    <a:gd name="connsiteY125" fmla="*/ 150116 h 565382"/>
                    <a:gd name="connsiteX126" fmla="*/ 351378 w 1183628"/>
                    <a:gd name="connsiteY126" fmla="*/ 140287 h 565382"/>
                    <a:gd name="connsiteX127" fmla="*/ 363663 w 1183628"/>
                    <a:gd name="connsiteY127" fmla="*/ 139059 h 565382"/>
                    <a:gd name="connsiteX128" fmla="*/ 380864 w 1183628"/>
                    <a:gd name="connsiteY128" fmla="*/ 136602 h 565382"/>
                    <a:gd name="connsiteX129" fmla="*/ 393150 w 1183628"/>
                    <a:gd name="connsiteY129" fmla="*/ 115716 h 565382"/>
                    <a:gd name="connsiteX130" fmla="*/ 420179 w 1183628"/>
                    <a:gd name="connsiteY130" fmla="*/ 107115 h 565382"/>
                    <a:gd name="connsiteX131" fmla="*/ 496352 w 1183628"/>
                    <a:gd name="connsiteY131" fmla="*/ 38314 h 565382"/>
                    <a:gd name="connsiteX132" fmla="*/ 497419 w 1183628"/>
                    <a:gd name="connsiteY132" fmla="*/ 36830 h 565382"/>
                    <a:gd name="connsiteX133" fmla="*/ 846562 w 1183628"/>
                    <a:gd name="connsiteY133" fmla="*/ 91440 h 565382"/>
                    <a:gd name="connsiteX0" fmla="*/ 1146501 w 1183628"/>
                    <a:gd name="connsiteY0" fmla="*/ 7299 h 535851"/>
                    <a:gd name="connsiteX1" fmla="*/ 1116793 w 1183628"/>
                    <a:gd name="connsiteY1" fmla="*/ 41464 h 535851"/>
                    <a:gd name="connsiteX2" fmla="*/ 1132519 w 1183628"/>
                    <a:gd name="connsiteY2" fmla="*/ 88642 h 535851"/>
                    <a:gd name="connsiteX3" fmla="*/ 1154142 w 1183628"/>
                    <a:gd name="connsiteY3" fmla="*/ 78813 h 535851"/>
                    <a:gd name="connsiteX4" fmla="*/ 1175765 w 1183628"/>
                    <a:gd name="connsiteY4" fmla="*/ 108299 h 535851"/>
                    <a:gd name="connsiteX5" fmla="*/ 1169868 w 1183628"/>
                    <a:gd name="connsiteY5" fmla="*/ 179066 h 535851"/>
                    <a:gd name="connsiteX6" fmla="*/ 1183628 w 1183628"/>
                    <a:gd name="connsiteY6" fmla="*/ 230176 h 535851"/>
                    <a:gd name="connsiteX7" fmla="*/ 1183628 w 1183628"/>
                    <a:gd name="connsiteY7" fmla="*/ 247868 h 535851"/>
                    <a:gd name="connsiteX8" fmla="*/ 1179697 w 1183628"/>
                    <a:gd name="connsiteY8" fmla="*/ 265560 h 535851"/>
                    <a:gd name="connsiteX9" fmla="*/ 1181663 w 1183628"/>
                    <a:gd name="connsiteY9" fmla="*/ 291115 h 535851"/>
                    <a:gd name="connsiteX10" fmla="*/ 1179697 w 1183628"/>
                    <a:gd name="connsiteY10" fmla="*/ 316669 h 535851"/>
                    <a:gd name="connsiteX11" fmla="*/ 1176756 w 1183628"/>
                    <a:gd name="connsiteY11" fmla="*/ 320871 h 535851"/>
                    <a:gd name="connsiteX12" fmla="*/ 1156108 w 1183628"/>
                    <a:gd name="connsiteY12" fmla="*/ 317980 h 535851"/>
                    <a:gd name="connsiteX13" fmla="*/ 1144640 w 1183628"/>
                    <a:gd name="connsiteY13" fmla="*/ 319618 h 535851"/>
                    <a:gd name="connsiteX14" fmla="*/ 1129898 w 1183628"/>
                    <a:gd name="connsiteY14" fmla="*/ 313065 h 535851"/>
                    <a:gd name="connsiteX15" fmla="*/ 1121708 w 1183628"/>
                    <a:gd name="connsiteY15" fmla="*/ 303237 h 535851"/>
                    <a:gd name="connsiteX16" fmla="*/ 1120069 w 1183628"/>
                    <a:gd name="connsiteY16" fmla="*/ 275388 h 535851"/>
                    <a:gd name="connsiteX17" fmla="*/ 1105325 w 1183628"/>
                    <a:gd name="connsiteY17" fmla="*/ 272112 h 535851"/>
                    <a:gd name="connsiteX18" fmla="*/ 1092220 w 1183628"/>
                    <a:gd name="connsiteY18" fmla="*/ 250817 h 535851"/>
                    <a:gd name="connsiteX19" fmla="*/ 1077478 w 1183628"/>
                    <a:gd name="connsiteY19" fmla="*/ 232797 h 535851"/>
                    <a:gd name="connsiteX20" fmla="*/ 1062735 w 1183628"/>
                    <a:gd name="connsiteY20" fmla="*/ 222968 h 535851"/>
                    <a:gd name="connsiteX21" fmla="*/ 1054544 w 1183628"/>
                    <a:gd name="connsiteY21" fmla="*/ 234435 h 535851"/>
                    <a:gd name="connsiteX22" fmla="*/ 1052905 w 1183628"/>
                    <a:gd name="connsiteY22" fmla="*/ 265560 h 535851"/>
                    <a:gd name="connsiteX23" fmla="*/ 1008676 w 1183628"/>
                    <a:gd name="connsiteY23" fmla="*/ 293408 h 535851"/>
                    <a:gd name="connsiteX24" fmla="*/ 966085 w 1183628"/>
                    <a:gd name="connsiteY24" fmla="*/ 296684 h 535851"/>
                    <a:gd name="connsiteX25" fmla="*/ 956256 w 1183628"/>
                    <a:gd name="connsiteY25" fmla="*/ 304875 h 535851"/>
                    <a:gd name="connsiteX26" fmla="*/ 954618 w 1183628"/>
                    <a:gd name="connsiteY26" fmla="*/ 340914 h 535851"/>
                    <a:gd name="connsiteX27" fmla="*/ 967723 w 1183628"/>
                    <a:gd name="connsiteY27" fmla="*/ 354019 h 535851"/>
                    <a:gd name="connsiteX28" fmla="*/ 967723 w 1183628"/>
                    <a:gd name="connsiteY28" fmla="*/ 388419 h 535851"/>
                    <a:gd name="connsiteX29" fmla="*/ 944790 w 1183628"/>
                    <a:gd name="connsiteY29" fmla="*/ 385143 h 535851"/>
                    <a:gd name="connsiteX30" fmla="*/ 928408 w 1183628"/>
                    <a:gd name="connsiteY30" fmla="*/ 390058 h 535851"/>
                    <a:gd name="connsiteX31" fmla="*/ 920217 w 1183628"/>
                    <a:gd name="connsiteY31" fmla="*/ 399886 h 535851"/>
                    <a:gd name="connsiteX32" fmla="*/ 925132 w 1183628"/>
                    <a:gd name="connsiteY32" fmla="*/ 429373 h 535851"/>
                    <a:gd name="connsiteX33" fmla="*/ 921855 w 1183628"/>
                    <a:gd name="connsiteY33" fmla="*/ 445754 h 535851"/>
                    <a:gd name="connsiteX34" fmla="*/ 912027 w 1183628"/>
                    <a:gd name="connsiteY34" fmla="*/ 449030 h 535851"/>
                    <a:gd name="connsiteX35" fmla="*/ 882540 w 1183628"/>
                    <a:gd name="connsiteY35" fmla="*/ 447392 h 535851"/>
                    <a:gd name="connsiteX36" fmla="*/ 871074 w 1183628"/>
                    <a:gd name="connsiteY36" fmla="*/ 460497 h 535851"/>
                    <a:gd name="connsiteX37" fmla="*/ 844863 w 1183628"/>
                    <a:gd name="connsiteY37" fmla="*/ 460497 h 535851"/>
                    <a:gd name="connsiteX38" fmla="*/ 849777 w 1183628"/>
                    <a:gd name="connsiteY38" fmla="*/ 489983 h 535851"/>
                    <a:gd name="connsiteX39" fmla="*/ 836672 w 1183628"/>
                    <a:gd name="connsiteY39" fmla="*/ 509641 h 535851"/>
                    <a:gd name="connsiteX40" fmla="*/ 826845 w 1183628"/>
                    <a:gd name="connsiteY40" fmla="*/ 511279 h 535851"/>
                    <a:gd name="connsiteX41" fmla="*/ 818653 w 1183628"/>
                    <a:gd name="connsiteY41" fmla="*/ 526022 h 535851"/>
                    <a:gd name="connsiteX42" fmla="*/ 807187 w 1183628"/>
                    <a:gd name="connsiteY42" fmla="*/ 526022 h 535851"/>
                    <a:gd name="connsiteX43" fmla="*/ 774424 w 1183628"/>
                    <a:gd name="connsiteY43" fmla="*/ 514555 h 535851"/>
                    <a:gd name="connsiteX44" fmla="*/ 764595 w 1183628"/>
                    <a:gd name="connsiteY44" fmla="*/ 516194 h 535851"/>
                    <a:gd name="connsiteX45" fmla="*/ 754767 w 1183628"/>
                    <a:gd name="connsiteY45" fmla="*/ 535851 h 535851"/>
                    <a:gd name="connsiteX46" fmla="*/ 740023 w 1183628"/>
                    <a:gd name="connsiteY46" fmla="*/ 535851 h 535851"/>
                    <a:gd name="connsiteX47" fmla="*/ 735109 w 1183628"/>
                    <a:gd name="connsiteY47" fmla="*/ 506365 h 535851"/>
                    <a:gd name="connsiteX48" fmla="*/ 722004 w 1183628"/>
                    <a:gd name="connsiteY48" fmla="*/ 501450 h 535851"/>
                    <a:gd name="connsiteX49" fmla="*/ 722004 w 1183628"/>
                    <a:gd name="connsiteY49" fmla="*/ 491622 h 535851"/>
                    <a:gd name="connsiteX50" fmla="*/ 738385 w 1183628"/>
                    <a:gd name="connsiteY50" fmla="*/ 483431 h 535851"/>
                    <a:gd name="connsiteX51" fmla="*/ 740023 w 1183628"/>
                    <a:gd name="connsiteY51" fmla="*/ 467050 h 535851"/>
                    <a:gd name="connsiteX52" fmla="*/ 733471 w 1183628"/>
                    <a:gd name="connsiteY52" fmla="*/ 450668 h 535851"/>
                    <a:gd name="connsiteX53" fmla="*/ 740023 w 1183628"/>
                    <a:gd name="connsiteY53" fmla="*/ 426096 h 535851"/>
                    <a:gd name="connsiteX54" fmla="*/ 730195 w 1183628"/>
                    <a:gd name="connsiteY54" fmla="*/ 408077 h 535851"/>
                    <a:gd name="connsiteX55" fmla="*/ 713813 w 1183628"/>
                    <a:gd name="connsiteY55" fmla="*/ 411353 h 535851"/>
                    <a:gd name="connsiteX56" fmla="*/ 681051 w 1183628"/>
                    <a:gd name="connsiteY56" fmla="*/ 388419 h 535851"/>
                    <a:gd name="connsiteX57" fmla="*/ 681051 w 1183628"/>
                    <a:gd name="connsiteY57" fmla="*/ 368762 h 535851"/>
                    <a:gd name="connsiteX58" fmla="*/ 664669 w 1183628"/>
                    <a:gd name="connsiteY58" fmla="*/ 368762 h 535851"/>
                    <a:gd name="connsiteX59" fmla="*/ 661393 w 1183628"/>
                    <a:gd name="connsiteY59" fmla="*/ 358933 h 535851"/>
                    <a:gd name="connsiteX60" fmla="*/ 659754 w 1183628"/>
                    <a:gd name="connsiteY60" fmla="*/ 349104 h 535851"/>
                    <a:gd name="connsiteX61" fmla="*/ 653202 w 1183628"/>
                    <a:gd name="connsiteY61" fmla="*/ 288494 h 535851"/>
                    <a:gd name="connsiteX62" fmla="*/ 646649 w 1183628"/>
                    <a:gd name="connsiteY62" fmla="*/ 277027 h 535851"/>
                    <a:gd name="connsiteX63" fmla="*/ 645012 w 1183628"/>
                    <a:gd name="connsiteY63" fmla="*/ 257369 h 535851"/>
                    <a:gd name="connsiteX64" fmla="*/ 607334 w 1183628"/>
                    <a:gd name="connsiteY64" fmla="*/ 254093 h 535851"/>
                    <a:gd name="connsiteX65" fmla="*/ 599144 w 1183628"/>
                    <a:gd name="connsiteY65" fmla="*/ 247540 h 535851"/>
                    <a:gd name="connsiteX66" fmla="*/ 500856 w 1183628"/>
                    <a:gd name="connsiteY66" fmla="*/ 281941 h 535851"/>
                    <a:gd name="connsiteX67" fmla="*/ 489389 w 1183628"/>
                    <a:gd name="connsiteY67" fmla="*/ 304875 h 535851"/>
                    <a:gd name="connsiteX68" fmla="*/ 486114 w 1183628"/>
                    <a:gd name="connsiteY68" fmla="*/ 334361 h 535851"/>
                    <a:gd name="connsiteX69" fmla="*/ 454989 w 1183628"/>
                    <a:gd name="connsiteY69" fmla="*/ 350742 h 535851"/>
                    <a:gd name="connsiteX70" fmla="*/ 443521 w 1183628"/>
                    <a:gd name="connsiteY70" fmla="*/ 355657 h 535851"/>
                    <a:gd name="connsiteX71" fmla="*/ 425503 w 1183628"/>
                    <a:gd name="connsiteY71" fmla="*/ 373676 h 535851"/>
                    <a:gd name="connsiteX72" fmla="*/ 430416 w 1183628"/>
                    <a:gd name="connsiteY72" fmla="*/ 398248 h 535851"/>
                    <a:gd name="connsiteX73" fmla="*/ 425503 w 1183628"/>
                    <a:gd name="connsiteY73" fmla="*/ 408077 h 535851"/>
                    <a:gd name="connsiteX74" fmla="*/ 430416 w 1183628"/>
                    <a:gd name="connsiteY74" fmla="*/ 422820 h 535851"/>
                    <a:gd name="connsiteX75" fmla="*/ 414036 w 1183628"/>
                    <a:gd name="connsiteY75" fmla="*/ 435925 h 535851"/>
                    <a:gd name="connsiteX76" fmla="*/ 409121 w 1183628"/>
                    <a:gd name="connsiteY76" fmla="*/ 417906 h 535851"/>
                    <a:gd name="connsiteX77" fmla="*/ 391101 w 1183628"/>
                    <a:gd name="connsiteY77" fmla="*/ 406439 h 535851"/>
                    <a:gd name="connsiteX78" fmla="*/ 382911 w 1183628"/>
                    <a:gd name="connsiteY78" fmla="*/ 412991 h 535851"/>
                    <a:gd name="connsiteX79" fmla="*/ 359977 w 1183628"/>
                    <a:gd name="connsiteY79" fmla="*/ 411353 h 535851"/>
                    <a:gd name="connsiteX80" fmla="*/ 343596 w 1183628"/>
                    <a:gd name="connsiteY80" fmla="*/ 426096 h 535851"/>
                    <a:gd name="connsiteX81" fmla="*/ 315748 w 1183628"/>
                    <a:gd name="connsiteY81" fmla="*/ 431011 h 535851"/>
                    <a:gd name="connsiteX82" fmla="*/ 292814 w 1183628"/>
                    <a:gd name="connsiteY82" fmla="*/ 427735 h 535851"/>
                    <a:gd name="connsiteX83" fmla="*/ 276433 w 1183628"/>
                    <a:gd name="connsiteY83" fmla="*/ 427735 h 535851"/>
                    <a:gd name="connsiteX84" fmla="*/ 255137 w 1183628"/>
                    <a:gd name="connsiteY84" fmla="*/ 453945 h 535851"/>
                    <a:gd name="connsiteX85" fmla="*/ 255137 w 1183628"/>
                    <a:gd name="connsiteY85" fmla="*/ 467050 h 535851"/>
                    <a:gd name="connsiteX86" fmla="*/ 243671 w 1183628"/>
                    <a:gd name="connsiteY86" fmla="*/ 470326 h 535851"/>
                    <a:gd name="connsiteX87" fmla="*/ 196165 w 1183628"/>
                    <a:gd name="connsiteY87" fmla="*/ 449030 h 535851"/>
                    <a:gd name="connsiteX88" fmla="*/ 207631 w 1183628"/>
                    <a:gd name="connsiteY88" fmla="*/ 431011 h 535851"/>
                    <a:gd name="connsiteX89" fmla="*/ 205993 w 1183628"/>
                    <a:gd name="connsiteY89" fmla="*/ 421182 h 535851"/>
                    <a:gd name="connsiteX90" fmla="*/ 215822 w 1183628"/>
                    <a:gd name="connsiteY90" fmla="*/ 403163 h 535851"/>
                    <a:gd name="connsiteX91" fmla="*/ 214183 w 1183628"/>
                    <a:gd name="connsiteY91" fmla="*/ 385143 h 535851"/>
                    <a:gd name="connsiteX92" fmla="*/ 205993 w 1183628"/>
                    <a:gd name="connsiteY92" fmla="*/ 385143 h 535851"/>
                    <a:gd name="connsiteX93" fmla="*/ 199441 w 1183628"/>
                    <a:gd name="connsiteY93" fmla="*/ 375314 h 535851"/>
                    <a:gd name="connsiteX94" fmla="*/ 191251 w 1183628"/>
                    <a:gd name="connsiteY94" fmla="*/ 375314 h 535851"/>
                    <a:gd name="connsiteX95" fmla="*/ 189612 w 1183628"/>
                    <a:gd name="connsiteY95" fmla="*/ 365486 h 535851"/>
                    <a:gd name="connsiteX96" fmla="*/ 174868 w 1183628"/>
                    <a:gd name="connsiteY96" fmla="*/ 363847 h 535851"/>
                    <a:gd name="connsiteX97" fmla="*/ 163402 w 1183628"/>
                    <a:gd name="connsiteY97" fmla="*/ 373676 h 535851"/>
                    <a:gd name="connsiteX98" fmla="*/ 124087 w 1183628"/>
                    <a:gd name="connsiteY98" fmla="*/ 357295 h 535851"/>
                    <a:gd name="connsiteX99" fmla="*/ 107706 w 1183628"/>
                    <a:gd name="connsiteY99" fmla="*/ 368762 h 535851"/>
                    <a:gd name="connsiteX100" fmla="*/ 89686 w 1183628"/>
                    <a:gd name="connsiteY100" fmla="*/ 363847 h 535851"/>
                    <a:gd name="connsiteX101" fmla="*/ 84772 w 1183628"/>
                    <a:gd name="connsiteY101" fmla="*/ 388419 h 535851"/>
                    <a:gd name="connsiteX102" fmla="*/ 92963 w 1183628"/>
                    <a:gd name="connsiteY102" fmla="*/ 399886 h 535851"/>
                    <a:gd name="connsiteX103" fmla="*/ 92963 w 1183628"/>
                    <a:gd name="connsiteY103" fmla="*/ 414629 h 535851"/>
                    <a:gd name="connsiteX104" fmla="*/ 79858 w 1183628"/>
                    <a:gd name="connsiteY104" fmla="*/ 431011 h 535851"/>
                    <a:gd name="connsiteX105" fmla="*/ 43818 w 1183628"/>
                    <a:gd name="connsiteY105" fmla="*/ 480155 h 535851"/>
                    <a:gd name="connsiteX106" fmla="*/ 33990 w 1183628"/>
                    <a:gd name="connsiteY106" fmla="*/ 489983 h 535851"/>
                    <a:gd name="connsiteX107" fmla="*/ 30713 w 1183628"/>
                    <a:gd name="connsiteY107" fmla="*/ 498174 h 535851"/>
                    <a:gd name="connsiteX108" fmla="*/ 9418 w 1183628"/>
                    <a:gd name="connsiteY108" fmla="*/ 509641 h 535851"/>
                    <a:gd name="connsiteX109" fmla="*/ 0 w 1183628"/>
                    <a:gd name="connsiteY109" fmla="*/ 500223 h 535851"/>
                    <a:gd name="connsiteX110" fmla="*/ 0 w 1183628"/>
                    <a:gd name="connsiteY110" fmla="*/ 489777 h 535851"/>
                    <a:gd name="connsiteX111" fmla="*/ 6142 w 1183628"/>
                    <a:gd name="connsiteY111" fmla="*/ 478517 h 535851"/>
                    <a:gd name="connsiteX112" fmla="*/ 0 w 1183628"/>
                    <a:gd name="connsiteY112" fmla="*/ 470013 h 535851"/>
                    <a:gd name="connsiteX113" fmla="*/ 0 w 1183628"/>
                    <a:gd name="connsiteY113" fmla="*/ 266941 h 535851"/>
                    <a:gd name="connsiteX114" fmla="*/ 51599 w 1183628"/>
                    <a:gd name="connsiteY114" fmla="*/ 247131 h 535851"/>
                    <a:gd name="connsiteX115" fmla="*/ 67571 w 1183628"/>
                    <a:gd name="connsiteY115" fmla="*/ 228702 h 535851"/>
                    <a:gd name="connsiteX116" fmla="*/ 101972 w 1183628"/>
                    <a:gd name="connsiteY116" fmla="*/ 229931 h 535851"/>
                    <a:gd name="connsiteX117" fmla="*/ 146201 w 1183628"/>
                    <a:gd name="connsiteY117" fmla="*/ 205359 h 535851"/>
                    <a:gd name="connsiteX118" fmla="*/ 152344 w 1183628"/>
                    <a:gd name="connsiteY118" fmla="*/ 196758 h 535851"/>
                    <a:gd name="connsiteX119" fmla="*/ 162174 w 1183628"/>
                    <a:gd name="connsiteY119" fmla="*/ 191844 h 535851"/>
                    <a:gd name="connsiteX120" fmla="*/ 192888 w 1183628"/>
                    <a:gd name="connsiteY120" fmla="*/ 163586 h 535851"/>
                    <a:gd name="connsiteX121" fmla="*/ 217461 w 1183628"/>
                    <a:gd name="connsiteY121" fmla="*/ 162358 h 535851"/>
                    <a:gd name="connsiteX122" fmla="*/ 267833 w 1183628"/>
                    <a:gd name="connsiteY122" fmla="*/ 109528 h 535851"/>
                    <a:gd name="connsiteX123" fmla="*/ 293633 w 1183628"/>
                    <a:gd name="connsiteY123" fmla="*/ 110756 h 535851"/>
                    <a:gd name="connsiteX124" fmla="*/ 304691 w 1183628"/>
                    <a:gd name="connsiteY124" fmla="*/ 120585 h 535851"/>
                    <a:gd name="connsiteX125" fmla="*/ 351378 w 1183628"/>
                    <a:gd name="connsiteY125" fmla="*/ 110756 h 535851"/>
                    <a:gd name="connsiteX126" fmla="*/ 363663 w 1183628"/>
                    <a:gd name="connsiteY126" fmla="*/ 109528 h 535851"/>
                    <a:gd name="connsiteX127" fmla="*/ 380864 w 1183628"/>
                    <a:gd name="connsiteY127" fmla="*/ 107071 h 535851"/>
                    <a:gd name="connsiteX128" fmla="*/ 393150 w 1183628"/>
                    <a:gd name="connsiteY128" fmla="*/ 86185 h 535851"/>
                    <a:gd name="connsiteX129" fmla="*/ 420179 w 1183628"/>
                    <a:gd name="connsiteY129" fmla="*/ 77584 h 535851"/>
                    <a:gd name="connsiteX130" fmla="*/ 496352 w 1183628"/>
                    <a:gd name="connsiteY130" fmla="*/ 8783 h 535851"/>
                    <a:gd name="connsiteX131" fmla="*/ 497419 w 1183628"/>
                    <a:gd name="connsiteY131" fmla="*/ 7299 h 535851"/>
                    <a:gd name="connsiteX132" fmla="*/ 846562 w 1183628"/>
                    <a:gd name="connsiteY132" fmla="*/ 61909 h 535851"/>
                    <a:gd name="connsiteX0" fmla="*/ 1146501 w 1183628"/>
                    <a:gd name="connsiteY0" fmla="*/ 0 h 528552"/>
                    <a:gd name="connsiteX1" fmla="*/ 1116793 w 1183628"/>
                    <a:gd name="connsiteY1" fmla="*/ 34165 h 528552"/>
                    <a:gd name="connsiteX2" fmla="*/ 1132519 w 1183628"/>
                    <a:gd name="connsiteY2" fmla="*/ 81343 h 528552"/>
                    <a:gd name="connsiteX3" fmla="*/ 1154142 w 1183628"/>
                    <a:gd name="connsiteY3" fmla="*/ 71514 h 528552"/>
                    <a:gd name="connsiteX4" fmla="*/ 1175765 w 1183628"/>
                    <a:gd name="connsiteY4" fmla="*/ 101000 h 528552"/>
                    <a:gd name="connsiteX5" fmla="*/ 1169868 w 1183628"/>
                    <a:gd name="connsiteY5" fmla="*/ 171767 h 528552"/>
                    <a:gd name="connsiteX6" fmla="*/ 1183628 w 1183628"/>
                    <a:gd name="connsiteY6" fmla="*/ 222877 h 528552"/>
                    <a:gd name="connsiteX7" fmla="*/ 1183628 w 1183628"/>
                    <a:gd name="connsiteY7" fmla="*/ 240569 h 528552"/>
                    <a:gd name="connsiteX8" fmla="*/ 1179697 w 1183628"/>
                    <a:gd name="connsiteY8" fmla="*/ 258261 h 528552"/>
                    <a:gd name="connsiteX9" fmla="*/ 1181663 w 1183628"/>
                    <a:gd name="connsiteY9" fmla="*/ 283816 h 528552"/>
                    <a:gd name="connsiteX10" fmla="*/ 1179697 w 1183628"/>
                    <a:gd name="connsiteY10" fmla="*/ 309370 h 528552"/>
                    <a:gd name="connsiteX11" fmla="*/ 1176756 w 1183628"/>
                    <a:gd name="connsiteY11" fmla="*/ 313572 h 528552"/>
                    <a:gd name="connsiteX12" fmla="*/ 1156108 w 1183628"/>
                    <a:gd name="connsiteY12" fmla="*/ 310681 h 528552"/>
                    <a:gd name="connsiteX13" fmla="*/ 1144640 w 1183628"/>
                    <a:gd name="connsiteY13" fmla="*/ 312319 h 528552"/>
                    <a:gd name="connsiteX14" fmla="*/ 1129898 w 1183628"/>
                    <a:gd name="connsiteY14" fmla="*/ 305766 h 528552"/>
                    <a:gd name="connsiteX15" fmla="*/ 1121708 w 1183628"/>
                    <a:gd name="connsiteY15" fmla="*/ 295938 h 528552"/>
                    <a:gd name="connsiteX16" fmla="*/ 1120069 w 1183628"/>
                    <a:gd name="connsiteY16" fmla="*/ 268089 h 528552"/>
                    <a:gd name="connsiteX17" fmla="*/ 1105325 w 1183628"/>
                    <a:gd name="connsiteY17" fmla="*/ 264813 h 528552"/>
                    <a:gd name="connsiteX18" fmla="*/ 1092220 w 1183628"/>
                    <a:gd name="connsiteY18" fmla="*/ 243518 h 528552"/>
                    <a:gd name="connsiteX19" fmla="*/ 1077478 w 1183628"/>
                    <a:gd name="connsiteY19" fmla="*/ 225498 h 528552"/>
                    <a:gd name="connsiteX20" fmla="*/ 1062735 w 1183628"/>
                    <a:gd name="connsiteY20" fmla="*/ 215669 h 528552"/>
                    <a:gd name="connsiteX21" fmla="*/ 1054544 w 1183628"/>
                    <a:gd name="connsiteY21" fmla="*/ 227136 h 528552"/>
                    <a:gd name="connsiteX22" fmla="*/ 1052905 w 1183628"/>
                    <a:gd name="connsiteY22" fmla="*/ 258261 h 528552"/>
                    <a:gd name="connsiteX23" fmla="*/ 1008676 w 1183628"/>
                    <a:gd name="connsiteY23" fmla="*/ 286109 h 528552"/>
                    <a:gd name="connsiteX24" fmla="*/ 966085 w 1183628"/>
                    <a:gd name="connsiteY24" fmla="*/ 289385 h 528552"/>
                    <a:gd name="connsiteX25" fmla="*/ 956256 w 1183628"/>
                    <a:gd name="connsiteY25" fmla="*/ 297576 h 528552"/>
                    <a:gd name="connsiteX26" fmla="*/ 954618 w 1183628"/>
                    <a:gd name="connsiteY26" fmla="*/ 333615 h 528552"/>
                    <a:gd name="connsiteX27" fmla="*/ 967723 w 1183628"/>
                    <a:gd name="connsiteY27" fmla="*/ 346720 h 528552"/>
                    <a:gd name="connsiteX28" fmla="*/ 967723 w 1183628"/>
                    <a:gd name="connsiteY28" fmla="*/ 381120 h 528552"/>
                    <a:gd name="connsiteX29" fmla="*/ 944790 w 1183628"/>
                    <a:gd name="connsiteY29" fmla="*/ 377844 h 528552"/>
                    <a:gd name="connsiteX30" fmla="*/ 928408 w 1183628"/>
                    <a:gd name="connsiteY30" fmla="*/ 382759 h 528552"/>
                    <a:gd name="connsiteX31" fmla="*/ 920217 w 1183628"/>
                    <a:gd name="connsiteY31" fmla="*/ 392587 h 528552"/>
                    <a:gd name="connsiteX32" fmla="*/ 925132 w 1183628"/>
                    <a:gd name="connsiteY32" fmla="*/ 422074 h 528552"/>
                    <a:gd name="connsiteX33" fmla="*/ 921855 w 1183628"/>
                    <a:gd name="connsiteY33" fmla="*/ 438455 h 528552"/>
                    <a:gd name="connsiteX34" fmla="*/ 912027 w 1183628"/>
                    <a:gd name="connsiteY34" fmla="*/ 441731 h 528552"/>
                    <a:gd name="connsiteX35" fmla="*/ 882540 w 1183628"/>
                    <a:gd name="connsiteY35" fmla="*/ 440093 h 528552"/>
                    <a:gd name="connsiteX36" fmla="*/ 871074 w 1183628"/>
                    <a:gd name="connsiteY36" fmla="*/ 453198 h 528552"/>
                    <a:gd name="connsiteX37" fmla="*/ 844863 w 1183628"/>
                    <a:gd name="connsiteY37" fmla="*/ 453198 h 528552"/>
                    <a:gd name="connsiteX38" fmla="*/ 849777 w 1183628"/>
                    <a:gd name="connsiteY38" fmla="*/ 482684 h 528552"/>
                    <a:gd name="connsiteX39" fmla="*/ 836672 w 1183628"/>
                    <a:gd name="connsiteY39" fmla="*/ 502342 h 528552"/>
                    <a:gd name="connsiteX40" fmla="*/ 826845 w 1183628"/>
                    <a:gd name="connsiteY40" fmla="*/ 503980 h 528552"/>
                    <a:gd name="connsiteX41" fmla="*/ 818653 w 1183628"/>
                    <a:gd name="connsiteY41" fmla="*/ 518723 h 528552"/>
                    <a:gd name="connsiteX42" fmla="*/ 807187 w 1183628"/>
                    <a:gd name="connsiteY42" fmla="*/ 518723 h 528552"/>
                    <a:gd name="connsiteX43" fmla="*/ 774424 w 1183628"/>
                    <a:gd name="connsiteY43" fmla="*/ 507256 h 528552"/>
                    <a:gd name="connsiteX44" fmla="*/ 764595 w 1183628"/>
                    <a:gd name="connsiteY44" fmla="*/ 508895 h 528552"/>
                    <a:gd name="connsiteX45" fmla="*/ 754767 w 1183628"/>
                    <a:gd name="connsiteY45" fmla="*/ 528552 h 528552"/>
                    <a:gd name="connsiteX46" fmla="*/ 740023 w 1183628"/>
                    <a:gd name="connsiteY46" fmla="*/ 528552 h 528552"/>
                    <a:gd name="connsiteX47" fmla="*/ 735109 w 1183628"/>
                    <a:gd name="connsiteY47" fmla="*/ 499066 h 528552"/>
                    <a:gd name="connsiteX48" fmla="*/ 722004 w 1183628"/>
                    <a:gd name="connsiteY48" fmla="*/ 494151 h 528552"/>
                    <a:gd name="connsiteX49" fmla="*/ 722004 w 1183628"/>
                    <a:gd name="connsiteY49" fmla="*/ 484323 h 528552"/>
                    <a:gd name="connsiteX50" fmla="*/ 738385 w 1183628"/>
                    <a:gd name="connsiteY50" fmla="*/ 476132 h 528552"/>
                    <a:gd name="connsiteX51" fmla="*/ 740023 w 1183628"/>
                    <a:gd name="connsiteY51" fmla="*/ 459751 h 528552"/>
                    <a:gd name="connsiteX52" fmla="*/ 733471 w 1183628"/>
                    <a:gd name="connsiteY52" fmla="*/ 443369 h 528552"/>
                    <a:gd name="connsiteX53" fmla="*/ 740023 w 1183628"/>
                    <a:gd name="connsiteY53" fmla="*/ 418797 h 528552"/>
                    <a:gd name="connsiteX54" fmla="*/ 730195 w 1183628"/>
                    <a:gd name="connsiteY54" fmla="*/ 400778 h 528552"/>
                    <a:gd name="connsiteX55" fmla="*/ 713813 w 1183628"/>
                    <a:gd name="connsiteY55" fmla="*/ 404054 h 528552"/>
                    <a:gd name="connsiteX56" fmla="*/ 681051 w 1183628"/>
                    <a:gd name="connsiteY56" fmla="*/ 381120 h 528552"/>
                    <a:gd name="connsiteX57" fmla="*/ 681051 w 1183628"/>
                    <a:gd name="connsiteY57" fmla="*/ 361463 h 528552"/>
                    <a:gd name="connsiteX58" fmla="*/ 664669 w 1183628"/>
                    <a:gd name="connsiteY58" fmla="*/ 361463 h 528552"/>
                    <a:gd name="connsiteX59" fmla="*/ 661393 w 1183628"/>
                    <a:gd name="connsiteY59" fmla="*/ 351634 h 528552"/>
                    <a:gd name="connsiteX60" fmla="*/ 659754 w 1183628"/>
                    <a:gd name="connsiteY60" fmla="*/ 341805 h 528552"/>
                    <a:gd name="connsiteX61" fmla="*/ 653202 w 1183628"/>
                    <a:gd name="connsiteY61" fmla="*/ 281195 h 528552"/>
                    <a:gd name="connsiteX62" fmla="*/ 646649 w 1183628"/>
                    <a:gd name="connsiteY62" fmla="*/ 269728 h 528552"/>
                    <a:gd name="connsiteX63" fmla="*/ 645012 w 1183628"/>
                    <a:gd name="connsiteY63" fmla="*/ 250070 h 528552"/>
                    <a:gd name="connsiteX64" fmla="*/ 607334 w 1183628"/>
                    <a:gd name="connsiteY64" fmla="*/ 246794 h 528552"/>
                    <a:gd name="connsiteX65" fmla="*/ 599144 w 1183628"/>
                    <a:gd name="connsiteY65" fmla="*/ 240241 h 528552"/>
                    <a:gd name="connsiteX66" fmla="*/ 500856 w 1183628"/>
                    <a:gd name="connsiteY66" fmla="*/ 274642 h 528552"/>
                    <a:gd name="connsiteX67" fmla="*/ 489389 w 1183628"/>
                    <a:gd name="connsiteY67" fmla="*/ 297576 h 528552"/>
                    <a:gd name="connsiteX68" fmla="*/ 486114 w 1183628"/>
                    <a:gd name="connsiteY68" fmla="*/ 327062 h 528552"/>
                    <a:gd name="connsiteX69" fmla="*/ 454989 w 1183628"/>
                    <a:gd name="connsiteY69" fmla="*/ 343443 h 528552"/>
                    <a:gd name="connsiteX70" fmla="*/ 443521 w 1183628"/>
                    <a:gd name="connsiteY70" fmla="*/ 348358 h 528552"/>
                    <a:gd name="connsiteX71" fmla="*/ 425503 w 1183628"/>
                    <a:gd name="connsiteY71" fmla="*/ 366377 h 528552"/>
                    <a:gd name="connsiteX72" fmla="*/ 430416 w 1183628"/>
                    <a:gd name="connsiteY72" fmla="*/ 390949 h 528552"/>
                    <a:gd name="connsiteX73" fmla="*/ 425503 w 1183628"/>
                    <a:gd name="connsiteY73" fmla="*/ 400778 h 528552"/>
                    <a:gd name="connsiteX74" fmla="*/ 430416 w 1183628"/>
                    <a:gd name="connsiteY74" fmla="*/ 415521 h 528552"/>
                    <a:gd name="connsiteX75" fmla="*/ 414036 w 1183628"/>
                    <a:gd name="connsiteY75" fmla="*/ 428626 h 528552"/>
                    <a:gd name="connsiteX76" fmla="*/ 409121 w 1183628"/>
                    <a:gd name="connsiteY76" fmla="*/ 410607 h 528552"/>
                    <a:gd name="connsiteX77" fmla="*/ 391101 w 1183628"/>
                    <a:gd name="connsiteY77" fmla="*/ 399140 h 528552"/>
                    <a:gd name="connsiteX78" fmla="*/ 382911 w 1183628"/>
                    <a:gd name="connsiteY78" fmla="*/ 405692 h 528552"/>
                    <a:gd name="connsiteX79" fmla="*/ 359977 w 1183628"/>
                    <a:gd name="connsiteY79" fmla="*/ 404054 h 528552"/>
                    <a:gd name="connsiteX80" fmla="*/ 343596 w 1183628"/>
                    <a:gd name="connsiteY80" fmla="*/ 418797 h 528552"/>
                    <a:gd name="connsiteX81" fmla="*/ 315748 w 1183628"/>
                    <a:gd name="connsiteY81" fmla="*/ 423712 h 528552"/>
                    <a:gd name="connsiteX82" fmla="*/ 292814 w 1183628"/>
                    <a:gd name="connsiteY82" fmla="*/ 420436 h 528552"/>
                    <a:gd name="connsiteX83" fmla="*/ 276433 w 1183628"/>
                    <a:gd name="connsiteY83" fmla="*/ 420436 h 528552"/>
                    <a:gd name="connsiteX84" fmla="*/ 255137 w 1183628"/>
                    <a:gd name="connsiteY84" fmla="*/ 446646 h 528552"/>
                    <a:gd name="connsiteX85" fmla="*/ 255137 w 1183628"/>
                    <a:gd name="connsiteY85" fmla="*/ 459751 h 528552"/>
                    <a:gd name="connsiteX86" fmla="*/ 243671 w 1183628"/>
                    <a:gd name="connsiteY86" fmla="*/ 463027 h 528552"/>
                    <a:gd name="connsiteX87" fmla="*/ 196165 w 1183628"/>
                    <a:gd name="connsiteY87" fmla="*/ 441731 h 528552"/>
                    <a:gd name="connsiteX88" fmla="*/ 207631 w 1183628"/>
                    <a:gd name="connsiteY88" fmla="*/ 423712 h 528552"/>
                    <a:gd name="connsiteX89" fmla="*/ 205993 w 1183628"/>
                    <a:gd name="connsiteY89" fmla="*/ 413883 h 528552"/>
                    <a:gd name="connsiteX90" fmla="*/ 215822 w 1183628"/>
                    <a:gd name="connsiteY90" fmla="*/ 395864 h 528552"/>
                    <a:gd name="connsiteX91" fmla="*/ 214183 w 1183628"/>
                    <a:gd name="connsiteY91" fmla="*/ 377844 h 528552"/>
                    <a:gd name="connsiteX92" fmla="*/ 205993 w 1183628"/>
                    <a:gd name="connsiteY92" fmla="*/ 377844 h 528552"/>
                    <a:gd name="connsiteX93" fmla="*/ 199441 w 1183628"/>
                    <a:gd name="connsiteY93" fmla="*/ 368015 h 528552"/>
                    <a:gd name="connsiteX94" fmla="*/ 191251 w 1183628"/>
                    <a:gd name="connsiteY94" fmla="*/ 368015 h 528552"/>
                    <a:gd name="connsiteX95" fmla="*/ 189612 w 1183628"/>
                    <a:gd name="connsiteY95" fmla="*/ 358187 h 528552"/>
                    <a:gd name="connsiteX96" fmla="*/ 174868 w 1183628"/>
                    <a:gd name="connsiteY96" fmla="*/ 356548 h 528552"/>
                    <a:gd name="connsiteX97" fmla="*/ 163402 w 1183628"/>
                    <a:gd name="connsiteY97" fmla="*/ 366377 h 528552"/>
                    <a:gd name="connsiteX98" fmla="*/ 124087 w 1183628"/>
                    <a:gd name="connsiteY98" fmla="*/ 349996 h 528552"/>
                    <a:gd name="connsiteX99" fmla="*/ 107706 w 1183628"/>
                    <a:gd name="connsiteY99" fmla="*/ 361463 h 528552"/>
                    <a:gd name="connsiteX100" fmla="*/ 89686 w 1183628"/>
                    <a:gd name="connsiteY100" fmla="*/ 356548 h 528552"/>
                    <a:gd name="connsiteX101" fmla="*/ 84772 w 1183628"/>
                    <a:gd name="connsiteY101" fmla="*/ 381120 h 528552"/>
                    <a:gd name="connsiteX102" fmla="*/ 92963 w 1183628"/>
                    <a:gd name="connsiteY102" fmla="*/ 392587 h 528552"/>
                    <a:gd name="connsiteX103" fmla="*/ 92963 w 1183628"/>
                    <a:gd name="connsiteY103" fmla="*/ 407330 h 528552"/>
                    <a:gd name="connsiteX104" fmla="*/ 79858 w 1183628"/>
                    <a:gd name="connsiteY104" fmla="*/ 423712 h 528552"/>
                    <a:gd name="connsiteX105" fmla="*/ 43818 w 1183628"/>
                    <a:gd name="connsiteY105" fmla="*/ 472856 h 528552"/>
                    <a:gd name="connsiteX106" fmla="*/ 33990 w 1183628"/>
                    <a:gd name="connsiteY106" fmla="*/ 482684 h 528552"/>
                    <a:gd name="connsiteX107" fmla="*/ 30713 w 1183628"/>
                    <a:gd name="connsiteY107" fmla="*/ 490875 h 528552"/>
                    <a:gd name="connsiteX108" fmla="*/ 9418 w 1183628"/>
                    <a:gd name="connsiteY108" fmla="*/ 502342 h 528552"/>
                    <a:gd name="connsiteX109" fmla="*/ 0 w 1183628"/>
                    <a:gd name="connsiteY109" fmla="*/ 492924 h 528552"/>
                    <a:gd name="connsiteX110" fmla="*/ 0 w 1183628"/>
                    <a:gd name="connsiteY110" fmla="*/ 482478 h 528552"/>
                    <a:gd name="connsiteX111" fmla="*/ 6142 w 1183628"/>
                    <a:gd name="connsiteY111" fmla="*/ 471218 h 528552"/>
                    <a:gd name="connsiteX112" fmla="*/ 0 w 1183628"/>
                    <a:gd name="connsiteY112" fmla="*/ 462714 h 528552"/>
                    <a:gd name="connsiteX113" fmla="*/ 0 w 1183628"/>
                    <a:gd name="connsiteY113" fmla="*/ 259642 h 528552"/>
                    <a:gd name="connsiteX114" fmla="*/ 51599 w 1183628"/>
                    <a:gd name="connsiteY114" fmla="*/ 239832 h 528552"/>
                    <a:gd name="connsiteX115" fmla="*/ 67571 w 1183628"/>
                    <a:gd name="connsiteY115" fmla="*/ 221403 h 528552"/>
                    <a:gd name="connsiteX116" fmla="*/ 101972 w 1183628"/>
                    <a:gd name="connsiteY116" fmla="*/ 222632 h 528552"/>
                    <a:gd name="connsiteX117" fmla="*/ 146201 w 1183628"/>
                    <a:gd name="connsiteY117" fmla="*/ 198060 h 528552"/>
                    <a:gd name="connsiteX118" fmla="*/ 152344 w 1183628"/>
                    <a:gd name="connsiteY118" fmla="*/ 189459 h 528552"/>
                    <a:gd name="connsiteX119" fmla="*/ 162174 w 1183628"/>
                    <a:gd name="connsiteY119" fmla="*/ 184545 h 528552"/>
                    <a:gd name="connsiteX120" fmla="*/ 192888 w 1183628"/>
                    <a:gd name="connsiteY120" fmla="*/ 156287 h 528552"/>
                    <a:gd name="connsiteX121" fmla="*/ 217461 w 1183628"/>
                    <a:gd name="connsiteY121" fmla="*/ 155059 h 528552"/>
                    <a:gd name="connsiteX122" fmla="*/ 267833 w 1183628"/>
                    <a:gd name="connsiteY122" fmla="*/ 102229 h 528552"/>
                    <a:gd name="connsiteX123" fmla="*/ 293633 w 1183628"/>
                    <a:gd name="connsiteY123" fmla="*/ 103457 h 528552"/>
                    <a:gd name="connsiteX124" fmla="*/ 304691 w 1183628"/>
                    <a:gd name="connsiteY124" fmla="*/ 113286 h 528552"/>
                    <a:gd name="connsiteX125" fmla="*/ 351378 w 1183628"/>
                    <a:gd name="connsiteY125" fmla="*/ 103457 h 528552"/>
                    <a:gd name="connsiteX126" fmla="*/ 363663 w 1183628"/>
                    <a:gd name="connsiteY126" fmla="*/ 102229 h 528552"/>
                    <a:gd name="connsiteX127" fmla="*/ 380864 w 1183628"/>
                    <a:gd name="connsiteY127" fmla="*/ 99772 h 528552"/>
                    <a:gd name="connsiteX128" fmla="*/ 393150 w 1183628"/>
                    <a:gd name="connsiteY128" fmla="*/ 78886 h 528552"/>
                    <a:gd name="connsiteX129" fmla="*/ 420179 w 1183628"/>
                    <a:gd name="connsiteY129" fmla="*/ 70285 h 528552"/>
                    <a:gd name="connsiteX130" fmla="*/ 496352 w 1183628"/>
                    <a:gd name="connsiteY130" fmla="*/ 1484 h 528552"/>
                    <a:gd name="connsiteX131" fmla="*/ 497419 w 1183628"/>
                    <a:gd name="connsiteY131" fmla="*/ 0 h 528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1183628" h="528552">
                      <a:moveTo>
                        <a:pt x="1146501" y="0"/>
                      </a:moveTo>
                      <a:lnTo>
                        <a:pt x="1116793" y="34165"/>
                      </a:lnTo>
                      <a:lnTo>
                        <a:pt x="1132519" y="81343"/>
                      </a:lnTo>
                      <a:lnTo>
                        <a:pt x="1154142" y="71514"/>
                      </a:lnTo>
                      <a:lnTo>
                        <a:pt x="1175765" y="101000"/>
                      </a:lnTo>
                      <a:lnTo>
                        <a:pt x="1169868" y="171767"/>
                      </a:lnTo>
                      <a:lnTo>
                        <a:pt x="1183628" y="222877"/>
                      </a:lnTo>
                      <a:lnTo>
                        <a:pt x="1183628" y="240569"/>
                      </a:lnTo>
                      <a:lnTo>
                        <a:pt x="1179697" y="258261"/>
                      </a:lnTo>
                      <a:lnTo>
                        <a:pt x="1181663" y="283816"/>
                      </a:lnTo>
                      <a:lnTo>
                        <a:pt x="1179697" y="309370"/>
                      </a:lnTo>
                      <a:lnTo>
                        <a:pt x="1176756" y="313572"/>
                      </a:lnTo>
                      <a:lnTo>
                        <a:pt x="1156108" y="310681"/>
                      </a:lnTo>
                      <a:lnTo>
                        <a:pt x="1144640" y="312319"/>
                      </a:lnTo>
                      <a:lnTo>
                        <a:pt x="1129898" y="305766"/>
                      </a:lnTo>
                      <a:lnTo>
                        <a:pt x="1121708" y="295938"/>
                      </a:lnTo>
                      <a:cubicBezTo>
                        <a:pt x="1121162" y="286655"/>
                        <a:pt x="1120615" y="277372"/>
                        <a:pt x="1120069" y="268089"/>
                      </a:cubicBezTo>
                      <a:lnTo>
                        <a:pt x="1105325" y="264813"/>
                      </a:lnTo>
                      <a:lnTo>
                        <a:pt x="1092220" y="243518"/>
                      </a:lnTo>
                      <a:lnTo>
                        <a:pt x="1077478" y="225498"/>
                      </a:lnTo>
                      <a:lnTo>
                        <a:pt x="1062735" y="215669"/>
                      </a:lnTo>
                      <a:lnTo>
                        <a:pt x="1054544" y="227136"/>
                      </a:lnTo>
                      <a:cubicBezTo>
                        <a:pt x="1053998" y="237511"/>
                        <a:pt x="1053451" y="247886"/>
                        <a:pt x="1052905" y="258261"/>
                      </a:cubicBezTo>
                      <a:lnTo>
                        <a:pt x="1008676" y="286109"/>
                      </a:lnTo>
                      <a:lnTo>
                        <a:pt x="966085" y="289385"/>
                      </a:lnTo>
                      <a:lnTo>
                        <a:pt x="956256" y="297576"/>
                      </a:lnTo>
                      <a:lnTo>
                        <a:pt x="954618" y="333615"/>
                      </a:lnTo>
                      <a:lnTo>
                        <a:pt x="967723" y="346720"/>
                      </a:lnTo>
                      <a:lnTo>
                        <a:pt x="967723" y="381120"/>
                      </a:lnTo>
                      <a:lnTo>
                        <a:pt x="944790" y="377844"/>
                      </a:lnTo>
                      <a:lnTo>
                        <a:pt x="928408" y="382759"/>
                      </a:lnTo>
                      <a:lnTo>
                        <a:pt x="920217" y="392587"/>
                      </a:lnTo>
                      <a:lnTo>
                        <a:pt x="925132" y="422074"/>
                      </a:lnTo>
                      <a:lnTo>
                        <a:pt x="921855" y="438455"/>
                      </a:lnTo>
                      <a:lnTo>
                        <a:pt x="912027" y="441731"/>
                      </a:lnTo>
                      <a:lnTo>
                        <a:pt x="882540" y="440093"/>
                      </a:lnTo>
                      <a:lnTo>
                        <a:pt x="871074" y="453198"/>
                      </a:lnTo>
                      <a:lnTo>
                        <a:pt x="844863" y="453198"/>
                      </a:lnTo>
                      <a:lnTo>
                        <a:pt x="849777" y="482684"/>
                      </a:lnTo>
                      <a:lnTo>
                        <a:pt x="836672" y="502342"/>
                      </a:lnTo>
                      <a:lnTo>
                        <a:pt x="826845" y="503980"/>
                      </a:lnTo>
                      <a:lnTo>
                        <a:pt x="818653" y="518723"/>
                      </a:lnTo>
                      <a:lnTo>
                        <a:pt x="807187" y="518723"/>
                      </a:lnTo>
                      <a:lnTo>
                        <a:pt x="774424" y="507256"/>
                      </a:lnTo>
                      <a:lnTo>
                        <a:pt x="764595" y="508895"/>
                      </a:lnTo>
                      <a:lnTo>
                        <a:pt x="754767" y="528552"/>
                      </a:lnTo>
                      <a:lnTo>
                        <a:pt x="740023" y="528552"/>
                      </a:lnTo>
                      <a:lnTo>
                        <a:pt x="735109" y="499066"/>
                      </a:lnTo>
                      <a:lnTo>
                        <a:pt x="722004" y="494151"/>
                      </a:lnTo>
                      <a:lnTo>
                        <a:pt x="722004" y="484323"/>
                      </a:lnTo>
                      <a:lnTo>
                        <a:pt x="738385" y="476132"/>
                      </a:lnTo>
                      <a:lnTo>
                        <a:pt x="740023" y="459751"/>
                      </a:lnTo>
                      <a:lnTo>
                        <a:pt x="733471" y="443369"/>
                      </a:lnTo>
                      <a:lnTo>
                        <a:pt x="740023" y="418797"/>
                      </a:lnTo>
                      <a:lnTo>
                        <a:pt x="730195" y="400778"/>
                      </a:lnTo>
                      <a:lnTo>
                        <a:pt x="713813" y="404054"/>
                      </a:lnTo>
                      <a:lnTo>
                        <a:pt x="681051" y="381120"/>
                      </a:lnTo>
                      <a:lnTo>
                        <a:pt x="681051" y="361463"/>
                      </a:lnTo>
                      <a:lnTo>
                        <a:pt x="664669" y="361463"/>
                      </a:lnTo>
                      <a:lnTo>
                        <a:pt x="661393" y="351634"/>
                      </a:lnTo>
                      <a:lnTo>
                        <a:pt x="659754" y="341805"/>
                      </a:lnTo>
                      <a:lnTo>
                        <a:pt x="653202" y="281195"/>
                      </a:lnTo>
                      <a:lnTo>
                        <a:pt x="646649" y="269728"/>
                      </a:lnTo>
                      <a:lnTo>
                        <a:pt x="645012" y="250070"/>
                      </a:lnTo>
                      <a:lnTo>
                        <a:pt x="607334" y="246794"/>
                      </a:lnTo>
                      <a:lnTo>
                        <a:pt x="599144" y="240241"/>
                      </a:lnTo>
                      <a:lnTo>
                        <a:pt x="500856" y="274642"/>
                      </a:lnTo>
                      <a:lnTo>
                        <a:pt x="489389" y="297576"/>
                      </a:lnTo>
                      <a:lnTo>
                        <a:pt x="486114" y="327062"/>
                      </a:lnTo>
                      <a:lnTo>
                        <a:pt x="454989" y="343443"/>
                      </a:lnTo>
                      <a:lnTo>
                        <a:pt x="443521" y="348358"/>
                      </a:lnTo>
                      <a:lnTo>
                        <a:pt x="425503" y="366377"/>
                      </a:lnTo>
                      <a:lnTo>
                        <a:pt x="430416" y="390949"/>
                      </a:lnTo>
                      <a:lnTo>
                        <a:pt x="425503" y="400778"/>
                      </a:lnTo>
                      <a:lnTo>
                        <a:pt x="430416" y="415521"/>
                      </a:lnTo>
                      <a:lnTo>
                        <a:pt x="414036" y="428626"/>
                      </a:lnTo>
                      <a:lnTo>
                        <a:pt x="409121" y="410607"/>
                      </a:lnTo>
                      <a:lnTo>
                        <a:pt x="391101" y="399140"/>
                      </a:lnTo>
                      <a:lnTo>
                        <a:pt x="382911" y="405692"/>
                      </a:lnTo>
                      <a:lnTo>
                        <a:pt x="359977" y="404054"/>
                      </a:lnTo>
                      <a:lnTo>
                        <a:pt x="343596" y="418797"/>
                      </a:lnTo>
                      <a:lnTo>
                        <a:pt x="315748" y="423712"/>
                      </a:lnTo>
                      <a:lnTo>
                        <a:pt x="292814" y="420436"/>
                      </a:lnTo>
                      <a:lnTo>
                        <a:pt x="276433" y="420436"/>
                      </a:lnTo>
                      <a:lnTo>
                        <a:pt x="255137" y="446646"/>
                      </a:lnTo>
                      <a:lnTo>
                        <a:pt x="255137" y="459751"/>
                      </a:lnTo>
                      <a:lnTo>
                        <a:pt x="243671" y="463027"/>
                      </a:lnTo>
                      <a:lnTo>
                        <a:pt x="196165" y="441731"/>
                      </a:lnTo>
                      <a:lnTo>
                        <a:pt x="207631" y="423712"/>
                      </a:lnTo>
                      <a:lnTo>
                        <a:pt x="205993" y="413883"/>
                      </a:lnTo>
                      <a:lnTo>
                        <a:pt x="215822" y="395864"/>
                      </a:lnTo>
                      <a:lnTo>
                        <a:pt x="214183" y="377844"/>
                      </a:lnTo>
                      <a:lnTo>
                        <a:pt x="205993" y="377844"/>
                      </a:lnTo>
                      <a:lnTo>
                        <a:pt x="199441" y="368015"/>
                      </a:lnTo>
                      <a:lnTo>
                        <a:pt x="191251" y="368015"/>
                      </a:lnTo>
                      <a:lnTo>
                        <a:pt x="189612" y="358187"/>
                      </a:lnTo>
                      <a:lnTo>
                        <a:pt x="174868" y="356548"/>
                      </a:lnTo>
                      <a:lnTo>
                        <a:pt x="163402" y="366377"/>
                      </a:lnTo>
                      <a:lnTo>
                        <a:pt x="124087" y="349996"/>
                      </a:lnTo>
                      <a:lnTo>
                        <a:pt x="107706" y="361463"/>
                      </a:lnTo>
                      <a:lnTo>
                        <a:pt x="89686" y="356548"/>
                      </a:lnTo>
                      <a:lnTo>
                        <a:pt x="84772" y="381120"/>
                      </a:lnTo>
                      <a:lnTo>
                        <a:pt x="92963" y="392587"/>
                      </a:lnTo>
                      <a:lnTo>
                        <a:pt x="92963" y="407330"/>
                      </a:lnTo>
                      <a:lnTo>
                        <a:pt x="79858" y="423712"/>
                      </a:lnTo>
                      <a:lnTo>
                        <a:pt x="43818" y="472856"/>
                      </a:lnTo>
                      <a:lnTo>
                        <a:pt x="33990" y="482684"/>
                      </a:lnTo>
                      <a:lnTo>
                        <a:pt x="30713" y="490875"/>
                      </a:lnTo>
                      <a:lnTo>
                        <a:pt x="9418" y="502342"/>
                      </a:lnTo>
                      <a:lnTo>
                        <a:pt x="0" y="492924"/>
                      </a:lnTo>
                      <a:lnTo>
                        <a:pt x="0" y="482478"/>
                      </a:lnTo>
                      <a:lnTo>
                        <a:pt x="6142" y="471218"/>
                      </a:lnTo>
                      <a:lnTo>
                        <a:pt x="0" y="462714"/>
                      </a:lnTo>
                      <a:lnTo>
                        <a:pt x="0" y="259642"/>
                      </a:lnTo>
                      <a:lnTo>
                        <a:pt x="51599" y="239832"/>
                      </a:lnTo>
                      <a:lnTo>
                        <a:pt x="67571" y="221403"/>
                      </a:lnTo>
                      <a:lnTo>
                        <a:pt x="101972" y="222632"/>
                      </a:lnTo>
                      <a:lnTo>
                        <a:pt x="146201" y="198060"/>
                      </a:lnTo>
                      <a:lnTo>
                        <a:pt x="152344" y="189459"/>
                      </a:lnTo>
                      <a:lnTo>
                        <a:pt x="162174" y="184545"/>
                      </a:lnTo>
                      <a:lnTo>
                        <a:pt x="192888" y="156287"/>
                      </a:lnTo>
                      <a:lnTo>
                        <a:pt x="217461" y="155059"/>
                      </a:lnTo>
                      <a:lnTo>
                        <a:pt x="267833" y="102229"/>
                      </a:lnTo>
                      <a:lnTo>
                        <a:pt x="293633" y="103457"/>
                      </a:lnTo>
                      <a:lnTo>
                        <a:pt x="304691" y="113286"/>
                      </a:lnTo>
                      <a:lnTo>
                        <a:pt x="351378" y="103457"/>
                      </a:lnTo>
                      <a:lnTo>
                        <a:pt x="363663" y="102229"/>
                      </a:lnTo>
                      <a:lnTo>
                        <a:pt x="380864" y="99772"/>
                      </a:lnTo>
                      <a:lnTo>
                        <a:pt x="393150" y="78886"/>
                      </a:lnTo>
                      <a:lnTo>
                        <a:pt x="420179" y="70285"/>
                      </a:lnTo>
                      <a:lnTo>
                        <a:pt x="496352" y="1484"/>
                      </a:lnTo>
                      <a:lnTo>
                        <a:pt x="497419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6A3D55E-989F-6DD3-FAB0-78E569B34CD0}"/>
                    </a:ext>
                  </a:extLst>
                </p:cNvPr>
                <p:cNvSpPr/>
                <p:nvPr/>
              </p:nvSpPr>
              <p:spPr>
                <a:xfrm>
                  <a:off x="1919730" y="949599"/>
                  <a:ext cx="764350" cy="939319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E9A14D71-480D-8686-0BCB-A9D697CB3058}"/>
                    </a:ext>
                  </a:extLst>
                </p:cNvPr>
                <p:cNvSpPr/>
                <p:nvPr/>
              </p:nvSpPr>
              <p:spPr>
                <a:xfrm>
                  <a:off x="2259479" y="1985225"/>
                  <a:ext cx="880657" cy="1165693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A53D77F7-CF0B-8254-B090-77CDB0173019}"/>
                    </a:ext>
                  </a:extLst>
                </p:cNvPr>
                <p:cNvSpPr/>
                <p:nvPr/>
              </p:nvSpPr>
              <p:spPr>
                <a:xfrm>
                  <a:off x="1793596" y="830581"/>
                  <a:ext cx="1459574" cy="476132"/>
                </a:xfrm>
                <a:custGeom>
                  <a:avLst/>
                  <a:gdLst>
                    <a:gd name="connsiteX0" fmla="*/ 29709 w 1459574"/>
                    <a:gd name="connsiteY0" fmla="*/ 0 h 476132"/>
                    <a:gd name="connsiteX1" fmla="*/ 1453388 w 1459574"/>
                    <a:gd name="connsiteY1" fmla="*/ 0 h 476132"/>
                    <a:gd name="connsiteX2" fmla="*/ 1459574 w 1459574"/>
                    <a:gd name="connsiteY2" fmla="*/ 37114 h 476132"/>
                    <a:gd name="connsiteX3" fmla="*/ 1443191 w 1459574"/>
                    <a:gd name="connsiteY3" fmla="*/ 76429 h 476132"/>
                    <a:gd name="connsiteX4" fmla="*/ 1448106 w 1459574"/>
                    <a:gd name="connsiteY4" fmla="*/ 125573 h 476132"/>
                    <a:gd name="connsiteX5" fmla="*/ 1448106 w 1459574"/>
                    <a:gd name="connsiteY5" fmla="*/ 156697 h 476132"/>
                    <a:gd name="connsiteX6" fmla="*/ 1425172 w 1459574"/>
                    <a:gd name="connsiteY6" fmla="*/ 187821 h 476132"/>
                    <a:gd name="connsiteX7" fmla="*/ 1423534 w 1459574"/>
                    <a:gd name="connsiteY7" fmla="*/ 250070 h 476132"/>
                    <a:gd name="connsiteX8" fmla="*/ 1428449 w 1459574"/>
                    <a:gd name="connsiteY8" fmla="*/ 264814 h 476132"/>
                    <a:gd name="connsiteX9" fmla="*/ 1428449 w 1459574"/>
                    <a:gd name="connsiteY9" fmla="*/ 281195 h 476132"/>
                    <a:gd name="connsiteX10" fmla="*/ 1407153 w 1459574"/>
                    <a:gd name="connsiteY10" fmla="*/ 302490 h 476132"/>
                    <a:gd name="connsiteX11" fmla="*/ 1400601 w 1459574"/>
                    <a:gd name="connsiteY11" fmla="*/ 312319 h 476132"/>
                    <a:gd name="connsiteX12" fmla="*/ 1377666 w 1459574"/>
                    <a:gd name="connsiteY12" fmla="*/ 338529 h 476132"/>
                    <a:gd name="connsiteX13" fmla="*/ 1362923 w 1459574"/>
                    <a:gd name="connsiteY13" fmla="*/ 327062 h 476132"/>
                    <a:gd name="connsiteX14" fmla="*/ 1335076 w 1459574"/>
                    <a:gd name="connsiteY14" fmla="*/ 348358 h 476132"/>
                    <a:gd name="connsiteX15" fmla="*/ 1313780 w 1459574"/>
                    <a:gd name="connsiteY15" fmla="*/ 358187 h 476132"/>
                    <a:gd name="connsiteX16" fmla="*/ 1302313 w 1459574"/>
                    <a:gd name="connsiteY16" fmla="*/ 364739 h 476132"/>
                    <a:gd name="connsiteX17" fmla="*/ 1284293 w 1459574"/>
                    <a:gd name="connsiteY17" fmla="*/ 376206 h 476132"/>
                    <a:gd name="connsiteX18" fmla="*/ 1272826 w 1459574"/>
                    <a:gd name="connsiteY18" fmla="*/ 404054 h 476132"/>
                    <a:gd name="connsiteX19" fmla="*/ 1246616 w 1459574"/>
                    <a:gd name="connsiteY19" fmla="*/ 390949 h 476132"/>
                    <a:gd name="connsiteX20" fmla="*/ 1225321 w 1459574"/>
                    <a:gd name="connsiteY20" fmla="*/ 399140 h 476132"/>
                    <a:gd name="connsiteX21" fmla="*/ 1210578 w 1459574"/>
                    <a:gd name="connsiteY21" fmla="*/ 384397 h 476132"/>
                    <a:gd name="connsiteX22" fmla="*/ 1181091 w 1459574"/>
                    <a:gd name="connsiteY22" fmla="*/ 372930 h 476132"/>
                    <a:gd name="connsiteX23" fmla="*/ 1149967 w 1459574"/>
                    <a:gd name="connsiteY23" fmla="*/ 368016 h 476132"/>
                    <a:gd name="connsiteX24" fmla="*/ 1122118 w 1459574"/>
                    <a:gd name="connsiteY24" fmla="*/ 327062 h 476132"/>
                    <a:gd name="connsiteX25" fmla="*/ 1104099 w 1459574"/>
                    <a:gd name="connsiteY25" fmla="*/ 328701 h 476132"/>
                    <a:gd name="connsiteX26" fmla="*/ 1104099 w 1459574"/>
                    <a:gd name="connsiteY26" fmla="*/ 353272 h 476132"/>
                    <a:gd name="connsiteX27" fmla="*/ 1122118 w 1459574"/>
                    <a:gd name="connsiteY27" fmla="*/ 387673 h 476132"/>
                    <a:gd name="connsiteX28" fmla="*/ 1079528 w 1459574"/>
                    <a:gd name="connsiteY28" fmla="*/ 412245 h 476132"/>
                    <a:gd name="connsiteX29" fmla="*/ 1072975 w 1459574"/>
                    <a:gd name="connsiteY29" fmla="*/ 417159 h 476132"/>
                    <a:gd name="connsiteX30" fmla="*/ 1056593 w 1459574"/>
                    <a:gd name="connsiteY30" fmla="*/ 441731 h 476132"/>
                    <a:gd name="connsiteX31" fmla="*/ 1040213 w 1459574"/>
                    <a:gd name="connsiteY31" fmla="*/ 453198 h 476132"/>
                    <a:gd name="connsiteX32" fmla="*/ 1025469 w 1459574"/>
                    <a:gd name="connsiteY32" fmla="*/ 476132 h 476132"/>
                    <a:gd name="connsiteX33" fmla="*/ 1005811 w 1459574"/>
                    <a:gd name="connsiteY33" fmla="*/ 451560 h 476132"/>
                    <a:gd name="connsiteX34" fmla="*/ 986154 w 1459574"/>
                    <a:gd name="connsiteY34" fmla="*/ 438455 h 476132"/>
                    <a:gd name="connsiteX35" fmla="*/ 950115 w 1459574"/>
                    <a:gd name="connsiteY35" fmla="*/ 428626 h 476132"/>
                    <a:gd name="connsiteX36" fmla="*/ 941925 w 1459574"/>
                    <a:gd name="connsiteY36" fmla="*/ 389311 h 476132"/>
                    <a:gd name="connsiteX37" fmla="*/ 912437 w 1459574"/>
                    <a:gd name="connsiteY37" fmla="*/ 376206 h 476132"/>
                    <a:gd name="connsiteX38" fmla="*/ 900971 w 1459574"/>
                    <a:gd name="connsiteY38" fmla="*/ 348358 h 476132"/>
                    <a:gd name="connsiteX39" fmla="*/ 874761 w 1459574"/>
                    <a:gd name="connsiteY39" fmla="*/ 341806 h 476132"/>
                    <a:gd name="connsiteX40" fmla="*/ 860017 w 1459574"/>
                    <a:gd name="connsiteY40" fmla="*/ 338529 h 476132"/>
                    <a:gd name="connsiteX41" fmla="*/ 848551 w 1459574"/>
                    <a:gd name="connsiteY41" fmla="*/ 323786 h 476132"/>
                    <a:gd name="connsiteX42" fmla="*/ 851827 w 1459574"/>
                    <a:gd name="connsiteY42" fmla="*/ 312319 h 476132"/>
                    <a:gd name="connsiteX43" fmla="*/ 848551 w 1459574"/>
                    <a:gd name="connsiteY43" fmla="*/ 287747 h 476132"/>
                    <a:gd name="connsiteX44" fmla="*/ 845275 w 1459574"/>
                    <a:gd name="connsiteY44" fmla="*/ 273004 h 476132"/>
                    <a:gd name="connsiteX45" fmla="*/ 853465 w 1459574"/>
                    <a:gd name="connsiteY45" fmla="*/ 258261 h 476132"/>
                    <a:gd name="connsiteX46" fmla="*/ 853465 w 1459574"/>
                    <a:gd name="connsiteY46" fmla="*/ 248432 h 476132"/>
                    <a:gd name="connsiteX47" fmla="*/ 814150 w 1459574"/>
                    <a:gd name="connsiteY47" fmla="*/ 248432 h 476132"/>
                    <a:gd name="connsiteX48" fmla="*/ 807597 w 1459574"/>
                    <a:gd name="connsiteY48" fmla="*/ 212393 h 476132"/>
                    <a:gd name="connsiteX49" fmla="*/ 789578 w 1459574"/>
                    <a:gd name="connsiteY49" fmla="*/ 197650 h 476132"/>
                    <a:gd name="connsiteX50" fmla="*/ 760092 w 1459574"/>
                    <a:gd name="connsiteY50" fmla="*/ 164888 h 476132"/>
                    <a:gd name="connsiteX51" fmla="*/ 730606 w 1459574"/>
                    <a:gd name="connsiteY51" fmla="*/ 151783 h 476132"/>
                    <a:gd name="connsiteX52" fmla="*/ 712587 w 1459574"/>
                    <a:gd name="connsiteY52" fmla="*/ 150144 h 476132"/>
                    <a:gd name="connsiteX53" fmla="*/ 684738 w 1459574"/>
                    <a:gd name="connsiteY53" fmla="*/ 137039 h 476132"/>
                    <a:gd name="connsiteX54" fmla="*/ 630679 w 1459574"/>
                    <a:gd name="connsiteY54" fmla="*/ 125573 h 476132"/>
                    <a:gd name="connsiteX55" fmla="*/ 609384 w 1459574"/>
                    <a:gd name="connsiteY55" fmla="*/ 119020 h 476132"/>
                    <a:gd name="connsiteX56" fmla="*/ 574984 w 1459574"/>
                    <a:gd name="connsiteY56" fmla="*/ 122296 h 476132"/>
                    <a:gd name="connsiteX57" fmla="*/ 524201 w 1459574"/>
                    <a:gd name="connsiteY57" fmla="*/ 137039 h 476132"/>
                    <a:gd name="connsiteX58" fmla="*/ 512734 w 1459574"/>
                    <a:gd name="connsiteY58" fmla="*/ 151783 h 476132"/>
                    <a:gd name="connsiteX59" fmla="*/ 517649 w 1459574"/>
                    <a:gd name="connsiteY59" fmla="*/ 173078 h 476132"/>
                    <a:gd name="connsiteX60" fmla="*/ 517649 w 1459574"/>
                    <a:gd name="connsiteY60" fmla="*/ 184545 h 476132"/>
                    <a:gd name="connsiteX61" fmla="*/ 478334 w 1459574"/>
                    <a:gd name="connsiteY61" fmla="*/ 184545 h 476132"/>
                    <a:gd name="connsiteX62" fmla="*/ 453761 w 1459574"/>
                    <a:gd name="connsiteY62" fmla="*/ 202565 h 476132"/>
                    <a:gd name="connsiteX63" fmla="*/ 429190 w 1459574"/>
                    <a:gd name="connsiteY63" fmla="*/ 200926 h 476132"/>
                    <a:gd name="connsiteX64" fmla="*/ 402980 w 1459574"/>
                    <a:gd name="connsiteY64" fmla="*/ 215670 h 476132"/>
                    <a:gd name="connsiteX65" fmla="*/ 393151 w 1459574"/>
                    <a:gd name="connsiteY65" fmla="*/ 232051 h 476132"/>
                    <a:gd name="connsiteX66" fmla="*/ 360388 w 1459574"/>
                    <a:gd name="connsiteY66" fmla="*/ 235327 h 476132"/>
                    <a:gd name="connsiteX67" fmla="*/ 358751 w 1459574"/>
                    <a:gd name="connsiteY67" fmla="*/ 251708 h 476132"/>
                    <a:gd name="connsiteX68" fmla="*/ 330902 w 1459574"/>
                    <a:gd name="connsiteY68" fmla="*/ 256623 h 476132"/>
                    <a:gd name="connsiteX69" fmla="*/ 319436 w 1459574"/>
                    <a:gd name="connsiteY69" fmla="*/ 269728 h 476132"/>
                    <a:gd name="connsiteX70" fmla="*/ 304692 w 1459574"/>
                    <a:gd name="connsiteY70" fmla="*/ 282833 h 476132"/>
                    <a:gd name="connsiteX71" fmla="*/ 257186 w 1459574"/>
                    <a:gd name="connsiteY71" fmla="*/ 304129 h 476132"/>
                    <a:gd name="connsiteX72" fmla="*/ 239167 w 1459574"/>
                    <a:gd name="connsiteY72" fmla="*/ 300852 h 476132"/>
                    <a:gd name="connsiteX73" fmla="*/ 229338 w 1459574"/>
                    <a:gd name="connsiteY73" fmla="*/ 320510 h 476132"/>
                    <a:gd name="connsiteX74" fmla="*/ 194938 w 1459574"/>
                    <a:gd name="connsiteY74" fmla="*/ 336891 h 476132"/>
                    <a:gd name="connsiteX75" fmla="*/ 191661 w 1459574"/>
                    <a:gd name="connsiteY75" fmla="*/ 348358 h 476132"/>
                    <a:gd name="connsiteX76" fmla="*/ 175280 w 1459574"/>
                    <a:gd name="connsiteY76" fmla="*/ 354911 h 476132"/>
                    <a:gd name="connsiteX77" fmla="*/ 168728 w 1459574"/>
                    <a:gd name="connsiteY77" fmla="*/ 358187 h 476132"/>
                    <a:gd name="connsiteX78" fmla="*/ 160537 w 1459574"/>
                    <a:gd name="connsiteY78" fmla="*/ 351634 h 476132"/>
                    <a:gd name="connsiteX79" fmla="*/ 134327 w 1459574"/>
                    <a:gd name="connsiteY79" fmla="*/ 343444 h 476132"/>
                    <a:gd name="connsiteX80" fmla="*/ 81907 w 1459574"/>
                    <a:gd name="connsiteY80" fmla="*/ 333615 h 476132"/>
                    <a:gd name="connsiteX81" fmla="*/ 57335 w 1459574"/>
                    <a:gd name="connsiteY81" fmla="*/ 340167 h 476132"/>
                    <a:gd name="connsiteX82" fmla="*/ 49994 w 1459574"/>
                    <a:gd name="connsiteY82" fmla="*/ 334050 h 476132"/>
                    <a:gd name="connsiteX83" fmla="*/ 49144 w 1459574"/>
                    <a:gd name="connsiteY83" fmla="*/ 329028 h 476132"/>
                    <a:gd name="connsiteX84" fmla="*/ 62904 w 1459574"/>
                    <a:gd name="connsiteY84" fmla="*/ 309371 h 476132"/>
                    <a:gd name="connsiteX85" fmla="*/ 64870 w 1459574"/>
                    <a:gd name="connsiteY85" fmla="*/ 283816 h 476132"/>
                    <a:gd name="connsiteX86" fmla="*/ 62904 w 1459574"/>
                    <a:gd name="connsiteY86" fmla="*/ 258261 h 476132"/>
                    <a:gd name="connsiteX87" fmla="*/ 66836 w 1459574"/>
                    <a:gd name="connsiteY87" fmla="*/ 240569 h 476132"/>
                    <a:gd name="connsiteX88" fmla="*/ 66836 w 1459574"/>
                    <a:gd name="connsiteY88" fmla="*/ 222877 h 476132"/>
                    <a:gd name="connsiteX89" fmla="*/ 53075 w 1459574"/>
                    <a:gd name="connsiteY89" fmla="*/ 171768 h 476132"/>
                    <a:gd name="connsiteX90" fmla="*/ 58973 w 1459574"/>
                    <a:gd name="connsiteY90" fmla="*/ 101001 h 476132"/>
                    <a:gd name="connsiteX91" fmla="*/ 37349 w 1459574"/>
                    <a:gd name="connsiteY91" fmla="*/ 71514 h 476132"/>
                    <a:gd name="connsiteX92" fmla="*/ 15726 w 1459574"/>
                    <a:gd name="connsiteY92" fmla="*/ 81343 h 476132"/>
                    <a:gd name="connsiteX93" fmla="*/ 0 w 1459574"/>
                    <a:gd name="connsiteY93" fmla="*/ 34165 h 476132"/>
                    <a:gd name="connsiteX0" fmla="*/ 29709 w 1459574"/>
                    <a:gd name="connsiteY0" fmla="*/ 83820 h 559952"/>
                    <a:gd name="connsiteX1" fmla="*/ 461924 w 1459574"/>
                    <a:gd name="connsiteY1" fmla="*/ 0 h 559952"/>
                    <a:gd name="connsiteX2" fmla="*/ 1453388 w 1459574"/>
                    <a:gd name="connsiteY2" fmla="*/ 83820 h 559952"/>
                    <a:gd name="connsiteX3" fmla="*/ 1459574 w 1459574"/>
                    <a:gd name="connsiteY3" fmla="*/ 120934 h 559952"/>
                    <a:gd name="connsiteX4" fmla="*/ 1443191 w 1459574"/>
                    <a:gd name="connsiteY4" fmla="*/ 160249 h 559952"/>
                    <a:gd name="connsiteX5" fmla="*/ 1448106 w 1459574"/>
                    <a:gd name="connsiteY5" fmla="*/ 209393 h 559952"/>
                    <a:gd name="connsiteX6" fmla="*/ 1448106 w 1459574"/>
                    <a:gd name="connsiteY6" fmla="*/ 240517 h 559952"/>
                    <a:gd name="connsiteX7" fmla="*/ 1425172 w 1459574"/>
                    <a:gd name="connsiteY7" fmla="*/ 271641 h 559952"/>
                    <a:gd name="connsiteX8" fmla="*/ 1423534 w 1459574"/>
                    <a:gd name="connsiteY8" fmla="*/ 333890 h 559952"/>
                    <a:gd name="connsiteX9" fmla="*/ 1428449 w 1459574"/>
                    <a:gd name="connsiteY9" fmla="*/ 348634 h 559952"/>
                    <a:gd name="connsiteX10" fmla="*/ 1428449 w 1459574"/>
                    <a:gd name="connsiteY10" fmla="*/ 365015 h 559952"/>
                    <a:gd name="connsiteX11" fmla="*/ 1407153 w 1459574"/>
                    <a:gd name="connsiteY11" fmla="*/ 386310 h 559952"/>
                    <a:gd name="connsiteX12" fmla="*/ 1400601 w 1459574"/>
                    <a:gd name="connsiteY12" fmla="*/ 396139 h 559952"/>
                    <a:gd name="connsiteX13" fmla="*/ 1377666 w 1459574"/>
                    <a:gd name="connsiteY13" fmla="*/ 422349 h 559952"/>
                    <a:gd name="connsiteX14" fmla="*/ 1362923 w 1459574"/>
                    <a:gd name="connsiteY14" fmla="*/ 410882 h 559952"/>
                    <a:gd name="connsiteX15" fmla="*/ 1335076 w 1459574"/>
                    <a:gd name="connsiteY15" fmla="*/ 432178 h 559952"/>
                    <a:gd name="connsiteX16" fmla="*/ 1313780 w 1459574"/>
                    <a:gd name="connsiteY16" fmla="*/ 442007 h 559952"/>
                    <a:gd name="connsiteX17" fmla="*/ 1302313 w 1459574"/>
                    <a:gd name="connsiteY17" fmla="*/ 448559 h 559952"/>
                    <a:gd name="connsiteX18" fmla="*/ 1284293 w 1459574"/>
                    <a:gd name="connsiteY18" fmla="*/ 460026 h 559952"/>
                    <a:gd name="connsiteX19" fmla="*/ 1272826 w 1459574"/>
                    <a:gd name="connsiteY19" fmla="*/ 487874 h 559952"/>
                    <a:gd name="connsiteX20" fmla="*/ 1246616 w 1459574"/>
                    <a:gd name="connsiteY20" fmla="*/ 474769 h 559952"/>
                    <a:gd name="connsiteX21" fmla="*/ 1225321 w 1459574"/>
                    <a:gd name="connsiteY21" fmla="*/ 482960 h 559952"/>
                    <a:gd name="connsiteX22" fmla="*/ 1210578 w 1459574"/>
                    <a:gd name="connsiteY22" fmla="*/ 468217 h 559952"/>
                    <a:gd name="connsiteX23" fmla="*/ 1181091 w 1459574"/>
                    <a:gd name="connsiteY23" fmla="*/ 456750 h 559952"/>
                    <a:gd name="connsiteX24" fmla="*/ 1149967 w 1459574"/>
                    <a:gd name="connsiteY24" fmla="*/ 451836 h 559952"/>
                    <a:gd name="connsiteX25" fmla="*/ 1122118 w 1459574"/>
                    <a:gd name="connsiteY25" fmla="*/ 410882 h 559952"/>
                    <a:gd name="connsiteX26" fmla="*/ 1104099 w 1459574"/>
                    <a:gd name="connsiteY26" fmla="*/ 412521 h 559952"/>
                    <a:gd name="connsiteX27" fmla="*/ 1104099 w 1459574"/>
                    <a:gd name="connsiteY27" fmla="*/ 437092 h 559952"/>
                    <a:gd name="connsiteX28" fmla="*/ 1122118 w 1459574"/>
                    <a:gd name="connsiteY28" fmla="*/ 471493 h 559952"/>
                    <a:gd name="connsiteX29" fmla="*/ 1079528 w 1459574"/>
                    <a:gd name="connsiteY29" fmla="*/ 496065 h 559952"/>
                    <a:gd name="connsiteX30" fmla="*/ 1072975 w 1459574"/>
                    <a:gd name="connsiteY30" fmla="*/ 500979 h 559952"/>
                    <a:gd name="connsiteX31" fmla="*/ 1056593 w 1459574"/>
                    <a:gd name="connsiteY31" fmla="*/ 525551 h 559952"/>
                    <a:gd name="connsiteX32" fmla="*/ 1040213 w 1459574"/>
                    <a:gd name="connsiteY32" fmla="*/ 537018 h 559952"/>
                    <a:gd name="connsiteX33" fmla="*/ 1025469 w 1459574"/>
                    <a:gd name="connsiteY33" fmla="*/ 559952 h 559952"/>
                    <a:gd name="connsiteX34" fmla="*/ 1005811 w 1459574"/>
                    <a:gd name="connsiteY34" fmla="*/ 535380 h 559952"/>
                    <a:gd name="connsiteX35" fmla="*/ 986154 w 1459574"/>
                    <a:gd name="connsiteY35" fmla="*/ 522275 h 559952"/>
                    <a:gd name="connsiteX36" fmla="*/ 950115 w 1459574"/>
                    <a:gd name="connsiteY36" fmla="*/ 512446 h 559952"/>
                    <a:gd name="connsiteX37" fmla="*/ 941925 w 1459574"/>
                    <a:gd name="connsiteY37" fmla="*/ 473131 h 559952"/>
                    <a:gd name="connsiteX38" fmla="*/ 912437 w 1459574"/>
                    <a:gd name="connsiteY38" fmla="*/ 460026 h 559952"/>
                    <a:gd name="connsiteX39" fmla="*/ 900971 w 1459574"/>
                    <a:gd name="connsiteY39" fmla="*/ 432178 h 559952"/>
                    <a:gd name="connsiteX40" fmla="*/ 874761 w 1459574"/>
                    <a:gd name="connsiteY40" fmla="*/ 425626 h 559952"/>
                    <a:gd name="connsiteX41" fmla="*/ 860017 w 1459574"/>
                    <a:gd name="connsiteY41" fmla="*/ 422349 h 559952"/>
                    <a:gd name="connsiteX42" fmla="*/ 848551 w 1459574"/>
                    <a:gd name="connsiteY42" fmla="*/ 407606 h 559952"/>
                    <a:gd name="connsiteX43" fmla="*/ 851827 w 1459574"/>
                    <a:gd name="connsiteY43" fmla="*/ 396139 h 559952"/>
                    <a:gd name="connsiteX44" fmla="*/ 848551 w 1459574"/>
                    <a:gd name="connsiteY44" fmla="*/ 371567 h 559952"/>
                    <a:gd name="connsiteX45" fmla="*/ 845275 w 1459574"/>
                    <a:gd name="connsiteY45" fmla="*/ 356824 h 559952"/>
                    <a:gd name="connsiteX46" fmla="*/ 853465 w 1459574"/>
                    <a:gd name="connsiteY46" fmla="*/ 342081 h 559952"/>
                    <a:gd name="connsiteX47" fmla="*/ 853465 w 1459574"/>
                    <a:gd name="connsiteY47" fmla="*/ 332252 h 559952"/>
                    <a:gd name="connsiteX48" fmla="*/ 814150 w 1459574"/>
                    <a:gd name="connsiteY48" fmla="*/ 332252 h 559952"/>
                    <a:gd name="connsiteX49" fmla="*/ 807597 w 1459574"/>
                    <a:gd name="connsiteY49" fmla="*/ 296213 h 559952"/>
                    <a:gd name="connsiteX50" fmla="*/ 789578 w 1459574"/>
                    <a:gd name="connsiteY50" fmla="*/ 281470 h 559952"/>
                    <a:gd name="connsiteX51" fmla="*/ 760092 w 1459574"/>
                    <a:gd name="connsiteY51" fmla="*/ 248708 h 559952"/>
                    <a:gd name="connsiteX52" fmla="*/ 730606 w 1459574"/>
                    <a:gd name="connsiteY52" fmla="*/ 235603 h 559952"/>
                    <a:gd name="connsiteX53" fmla="*/ 712587 w 1459574"/>
                    <a:gd name="connsiteY53" fmla="*/ 233964 h 559952"/>
                    <a:gd name="connsiteX54" fmla="*/ 684738 w 1459574"/>
                    <a:gd name="connsiteY54" fmla="*/ 220859 h 559952"/>
                    <a:gd name="connsiteX55" fmla="*/ 630679 w 1459574"/>
                    <a:gd name="connsiteY55" fmla="*/ 209393 h 559952"/>
                    <a:gd name="connsiteX56" fmla="*/ 609384 w 1459574"/>
                    <a:gd name="connsiteY56" fmla="*/ 202840 h 559952"/>
                    <a:gd name="connsiteX57" fmla="*/ 574984 w 1459574"/>
                    <a:gd name="connsiteY57" fmla="*/ 206116 h 559952"/>
                    <a:gd name="connsiteX58" fmla="*/ 524201 w 1459574"/>
                    <a:gd name="connsiteY58" fmla="*/ 220859 h 559952"/>
                    <a:gd name="connsiteX59" fmla="*/ 512734 w 1459574"/>
                    <a:gd name="connsiteY59" fmla="*/ 235603 h 559952"/>
                    <a:gd name="connsiteX60" fmla="*/ 517649 w 1459574"/>
                    <a:gd name="connsiteY60" fmla="*/ 256898 h 559952"/>
                    <a:gd name="connsiteX61" fmla="*/ 517649 w 1459574"/>
                    <a:gd name="connsiteY61" fmla="*/ 268365 h 559952"/>
                    <a:gd name="connsiteX62" fmla="*/ 478334 w 1459574"/>
                    <a:gd name="connsiteY62" fmla="*/ 268365 h 559952"/>
                    <a:gd name="connsiteX63" fmla="*/ 453761 w 1459574"/>
                    <a:gd name="connsiteY63" fmla="*/ 286385 h 559952"/>
                    <a:gd name="connsiteX64" fmla="*/ 429190 w 1459574"/>
                    <a:gd name="connsiteY64" fmla="*/ 284746 h 559952"/>
                    <a:gd name="connsiteX65" fmla="*/ 402980 w 1459574"/>
                    <a:gd name="connsiteY65" fmla="*/ 299490 h 559952"/>
                    <a:gd name="connsiteX66" fmla="*/ 393151 w 1459574"/>
                    <a:gd name="connsiteY66" fmla="*/ 315871 h 559952"/>
                    <a:gd name="connsiteX67" fmla="*/ 360388 w 1459574"/>
                    <a:gd name="connsiteY67" fmla="*/ 319147 h 559952"/>
                    <a:gd name="connsiteX68" fmla="*/ 358751 w 1459574"/>
                    <a:gd name="connsiteY68" fmla="*/ 335528 h 559952"/>
                    <a:gd name="connsiteX69" fmla="*/ 330902 w 1459574"/>
                    <a:gd name="connsiteY69" fmla="*/ 340443 h 559952"/>
                    <a:gd name="connsiteX70" fmla="*/ 319436 w 1459574"/>
                    <a:gd name="connsiteY70" fmla="*/ 353548 h 559952"/>
                    <a:gd name="connsiteX71" fmla="*/ 304692 w 1459574"/>
                    <a:gd name="connsiteY71" fmla="*/ 366653 h 559952"/>
                    <a:gd name="connsiteX72" fmla="*/ 257186 w 1459574"/>
                    <a:gd name="connsiteY72" fmla="*/ 387949 h 559952"/>
                    <a:gd name="connsiteX73" fmla="*/ 239167 w 1459574"/>
                    <a:gd name="connsiteY73" fmla="*/ 384672 h 559952"/>
                    <a:gd name="connsiteX74" fmla="*/ 229338 w 1459574"/>
                    <a:gd name="connsiteY74" fmla="*/ 404330 h 559952"/>
                    <a:gd name="connsiteX75" fmla="*/ 194938 w 1459574"/>
                    <a:gd name="connsiteY75" fmla="*/ 420711 h 559952"/>
                    <a:gd name="connsiteX76" fmla="*/ 191661 w 1459574"/>
                    <a:gd name="connsiteY76" fmla="*/ 432178 h 559952"/>
                    <a:gd name="connsiteX77" fmla="*/ 175280 w 1459574"/>
                    <a:gd name="connsiteY77" fmla="*/ 438731 h 559952"/>
                    <a:gd name="connsiteX78" fmla="*/ 168728 w 1459574"/>
                    <a:gd name="connsiteY78" fmla="*/ 442007 h 559952"/>
                    <a:gd name="connsiteX79" fmla="*/ 160537 w 1459574"/>
                    <a:gd name="connsiteY79" fmla="*/ 435454 h 559952"/>
                    <a:gd name="connsiteX80" fmla="*/ 134327 w 1459574"/>
                    <a:gd name="connsiteY80" fmla="*/ 427264 h 559952"/>
                    <a:gd name="connsiteX81" fmla="*/ 81907 w 1459574"/>
                    <a:gd name="connsiteY81" fmla="*/ 417435 h 559952"/>
                    <a:gd name="connsiteX82" fmla="*/ 57335 w 1459574"/>
                    <a:gd name="connsiteY82" fmla="*/ 423987 h 559952"/>
                    <a:gd name="connsiteX83" fmla="*/ 49994 w 1459574"/>
                    <a:gd name="connsiteY83" fmla="*/ 417870 h 559952"/>
                    <a:gd name="connsiteX84" fmla="*/ 49144 w 1459574"/>
                    <a:gd name="connsiteY84" fmla="*/ 412848 h 559952"/>
                    <a:gd name="connsiteX85" fmla="*/ 62904 w 1459574"/>
                    <a:gd name="connsiteY85" fmla="*/ 393191 h 559952"/>
                    <a:gd name="connsiteX86" fmla="*/ 64870 w 1459574"/>
                    <a:gd name="connsiteY86" fmla="*/ 367636 h 559952"/>
                    <a:gd name="connsiteX87" fmla="*/ 62904 w 1459574"/>
                    <a:gd name="connsiteY87" fmla="*/ 342081 h 559952"/>
                    <a:gd name="connsiteX88" fmla="*/ 66836 w 1459574"/>
                    <a:gd name="connsiteY88" fmla="*/ 324389 h 559952"/>
                    <a:gd name="connsiteX89" fmla="*/ 66836 w 1459574"/>
                    <a:gd name="connsiteY89" fmla="*/ 306697 h 559952"/>
                    <a:gd name="connsiteX90" fmla="*/ 53075 w 1459574"/>
                    <a:gd name="connsiteY90" fmla="*/ 255588 h 559952"/>
                    <a:gd name="connsiteX91" fmla="*/ 58973 w 1459574"/>
                    <a:gd name="connsiteY91" fmla="*/ 184821 h 559952"/>
                    <a:gd name="connsiteX92" fmla="*/ 37349 w 1459574"/>
                    <a:gd name="connsiteY92" fmla="*/ 155334 h 559952"/>
                    <a:gd name="connsiteX93" fmla="*/ 15726 w 1459574"/>
                    <a:gd name="connsiteY93" fmla="*/ 165163 h 559952"/>
                    <a:gd name="connsiteX94" fmla="*/ 0 w 1459574"/>
                    <a:gd name="connsiteY94" fmla="*/ 117985 h 559952"/>
                    <a:gd name="connsiteX95" fmla="*/ 29709 w 1459574"/>
                    <a:gd name="connsiteY95" fmla="*/ 83820 h 559952"/>
                    <a:gd name="connsiteX0" fmla="*/ 461924 w 1459574"/>
                    <a:gd name="connsiteY0" fmla="*/ 0 h 559952"/>
                    <a:gd name="connsiteX1" fmla="*/ 1453388 w 1459574"/>
                    <a:gd name="connsiteY1" fmla="*/ 83820 h 559952"/>
                    <a:gd name="connsiteX2" fmla="*/ 1459574 w 1459574"/>
                    <a:gd name="connsiteY2" fmla="*/ 120934 h 559952"/>
                    <a:gd name="connsiteX3" fmla="*/ 1443191 w 1459574"/>
                    <a:gd name="connsiteY3" fmla="*/ 160249 h 559952"/>
                    <a:gd name="connsiteX4" fmla="*/ 1448106 w 1459574"/>
                    <a:gd name="connsiteY4" fmla="*/ 209393 h 559952"/>
                    <a:gd name="connsiteX5" fmla="*/ 1448106 w 1459574"/>
                    <a:gd name="connsiteY5" fmla="*/ 240517 h 559952"/>
                    <a:gd name="connsiteX6" fmla="*/ 1425172 w 1459574"/>
                    <a:gd name="connsiteY6" fmla="*/ 271641 h 559952"/>
                    <a:gd name="connsiteX7" fmla="*/ 1423534 w 1459574"/>
                    <a:gd name="connsiteY7" fmla="*/ 333890 h 559952"/>
                    <a:gd name="connsiteX8" fmla="*/ 1428449 w 1459574"/>
                    <a:gd name="connsiteY8" fmla="*/ 348634 h 559952"/>
                    <a:gd name="connsiteX9" fmla="*/ 1428449 w 1459574"/>
                    <a:gd name="connsiteY9" fmla="*/ 365015 h 559952"/>
                    <a:gd name="connsiteX10" fmla="*/ 1407153 w 1459574"/>
                    <a:gd name="connsiteY10" fmla="*/ 386310 h 559952"/>
                    <a:gd name="connsiteX11" fmla="*/ 1400601 w 1459574"/>
                    <a:gd name="connsiteY11" fmla="*/ 396139 h 559952"/>
                    <a:gd name="connsiteX12" fmla="*/ 1377666 w 1459574"/>
                    <a:gd name="connsiteY12" fmla="*/ 422349 h 559952"/>
                    <a:gd name="connsiteX13" fmla="*/ 1362923 w 1459574"/>
                    <a:gd name="connsiteY13" fmla="*/ 410882 h 559952"/>
                    <a:gd name="connsiteX14" fmla="*/ 1335076 w 1459574"/>
                    <a:gd name="connsiteY14" fmla="*/ 432178 h 559952"/>
                    <a:gd name="connsiteX15" fmla="*/ 1313780 w 1459574"/>
                    <a:gd name="connsiteY15" fmla="*/ 442007 h 559952"/>
                    <a:gd name="connsiteX16" fmla="*/ 1302313 w 1459574"/>
                    <a:gd name="connsiteY16" fmla="*/ 448559 h 559952"/>
                    <a:gd name="connsiteX17" fmla="*/ 1284293 w 1459574"/>
                    <a:gd name="connsiteY17" fmla="*/ 460026 h 559952"/>
                    <a:gd name="connsiteX18" fmla="*/ 1272826 w 1459574"/>
                    <a:gd name="connsiteY18" fmla="*/ 487874 h 559952"/>
                    <a:gd name="connsiteX19" fmla="*/ 1246616 w 1459574"/>
                    <a:gd name="connsiteY19" fmla="*/ 474769 h 559952"/>
                    <a:gd name="connsiteX20" fmla="*/ 1225321 w 1459574"/>
                    <a:gd name="connsiteY20" fmla="*/ 482960 h 559952"/>
                    <a:gd name="connsiteX21" fmla="*/ 1210578 w 1459574"/>
                    <a:gd name="connsiteY21" fmla="*/ 468217 h 559952"/>
                    <a:gd name="connsiteX22" fmla="*/ 1181091 w 1459574"/>
                    <a:gd name="connsiteY22" fmla="*/ 456750 h 559952"/>
                    <a:gd name="connsiteX23" fmla="*/ 1149967 w 1459574"/>
                    <a:gd name="connsiteY23" fmla="*/ 451836 h 559952"/>
                    <a:gd name="connsiteX24" fmla="*/ 1122118 w 1459574"/>
                    <a:gd name="connsiteY24" fmla="*/ 410882 h 559952"/>
                    <a:gd name="connsiteX25" fmla="*/ 1104099 w 1459574"/>
                    <a:gd name="connsiteY25" fmla="*/ 412521 h 559952"/>
                    <a:gd name="connsiteX26" fmla="*/ 1104099 w 1459574"/>
                    <a:gd name="connsiteY26" fmla="*/ 437092 h 559952"/>
                    <a:gd name="connsiteX27" fmla="*/ 1122118 w 1459574"/>
                    <a:gd name="connsiteY27" fmla="*/ 471493 h 559952"/>
                    <a:gd name="connsiteX28" fmla="*/ 1079528 w 1459574"/>
                    <a:gd name="connsiteY28" fmla="*/ 496065 h 559952"/>
                    <a:gd name="connsiteX29" fmla="*/ 1072975 w 1459574"/>
                    <a:gd name="connsiteY29" fmla="*/ 500979 h 559952"/>
                    <a:gd name="connsiteX30" fmla="*/ 1056593 w 1459574"/>
                    <a:gd name="connsiteY30" fmla="*/ 525551 h 559952"/>
                    <a:gd name="connsiteX31" fmla="*/ 1040213 w 1459574"/>
                    <a:gd name="connsiteY31" fmla="*/ 537018 h 559952"/>
                    <a:gd name="connsiteX32" fmla="*/ 1025469 w 1459574"/>
                    <a:gd name="connsiteY32" fmla="*/ 559952 h 559952"/>
                    <a:gd name="connsiteX33" fmla="*/ 1005811 w 1459574"/>
                    <a:gd name="connsiteY33" fmla="*/ 535380 h 559952"/>
                    <a:gd name="connsiteX34" fmla="*/ 986154 w 1459574"/>
                    <a:gd name="connsiteY34" fmla="*/ 522275 h 559952"/>
                    <a:gd name="connsiteX35" fmla="*/ 950115 w 1459574"/>
                    <a:gd name="connsiteY35" fmla="*/ 512446 h 559952"/>
                    <a:gd name="connsiteX36" fmla="*/ 941925 w 1459574"/>
                    <a:gd name="connsiteY36" fmla="*/ 473131 h 559952"/>
                    <a:gd name="connsiteX37" fmla="*/ 912437 w 1459574"/>
                    <a:gd name="connsiteY37" fmla="*/ 460026 h 559952"/>
                    <a:gd name="connsiteX38" fmla="*/ 900971 w 1459574"/>
                    <a:gd name="connsiteY38" fmla="*/ 432178 h 559952"/>
                    <a:gd name="connsiteX39" fmla="*/ 874761 w 1459574"/>
                    <a:gd name="connsiteY39" fmla="*/ 425626 h 559952"/>
                    <a:gd name="connsiteX40" fmla="*/ 860017 w 1459574"/>
                    <a:gd name="connsiteY40" fmla="*/ 422349 h 559952"/>
                    <a:gd name="connsiteX41" fmla="*/ 848551 w 1459574"/>
                    <a:gd name="connsiteY41" fmla="*/ 407606 h 559952"/>
                    <a:gd name="connsiteX42" fmla="*/ 851827 w 1459574"/>
                    <a:gd name="connsiteY42" fmla="*/ 396139 h 559952"/>
                    <a:gd name="connsiteX43" fmla="*/ 848551 w 1459574"/>
                    <a:gd name="connsiteY43" fmla="*/ 371567 h 559952"/>
                    <a:gd name="connsiteX44" fmla="*/ 845275 w 1459574"/>
                    <a:gd name="connsiteY44" fmla="*/ 356824 h 559952"/>
                    <a:gd name="connsiteX45" fmla="*/ 853465 w 1459574"/>
                    <a:gd name="connsiteY45" fmla="*/ 342081 h 559952"/>
                    <a:gd name="connsiteX46" fmla="*/ 853465 w 1459574"/>
                    <a:gd name="connsiteY46" fmla="*/ 332252 h 559952"/>
                    <a:gd name="connsiteX47" fmla="*/ 814150 w 1459574"/>
                    <a:gd name="connsiteY47" fmla="*/ 332252 h 559952"/>
                    <a:gd name="connsiteX48" fmla="*/ 807597 w 1459574"/>
                    <a:gd name="connsiteY48" fmla="*/ 296213 h 559952"/>
                    <a:gd name="connsiteX49" fmla="*/ 789578 w 1459574"/>
                    <a:gd name="connsiteY49" fmla="*/ 281470 h 559952"/>
                    <a:gd name="connsiteX50" fmla="*/ 760092 w 1459574"/>
                    <a:gd name="connsiteY50" fmla="*/ 248708 h 559952"/>
                    <a:gd name="connsiteX51" fmla="*/ 730606 w 1459574"/>
                    <a:gd name="connsiteY51" fmla="*/ 235603 h 559952"/>
                    <a:gd name="connsiteX52" fmla="*/ 712587 w 1459574"/>
                    <a:gd name="connsiteY52" fmla="*/ 233964 h 559952"/>
                    <a:gd name="connsiteX53" fmla="*/ 684738 w 1459574"/>
                    <a:gd name="connsiteY53" fmla="*/ 220859 h 559952"/>
                    <a:gd name="connsiteX54" fmla="*/ 630679 w 1459574"/>
                    <a:gd name="connsiteY54" fmla="*/ 209393 h 559952"/>
                    <a:gd name="connsiteX55" fmla="*/ 609384 w 1459574"/>
                    <a:gd name="connsiteY55" fmla="*/ 202840 h 559952"/>
                    <a:gd name="connsiteX56" fmla="*/ 574984 w 1459574"/>
                    <a:gd name="connsiteY56" fmla="*/ 206116 h 559952"/>
                    <a:gd name="connsiteX57" fmla="*/ 524201 w 1459574"/>
                    <a:gd name="connsiteY57" fmla="*/ 220859 h 559952"/>
                    <a:gd name="connsiteX58" fmla="*/ 512734 w 1459574"/>
                    <a:gd name="connsiteY58" fmla="*/ 235603 h 559952"/>
                    <a:gd name="connsiteX59" fmla="*/ 517649 w 1459574"/>
                    <a:gd name="connsiteY59" fmla="*/ 256898 h 559952"/>
                    <a:gd name="connsiteX60" fmla="*/ 517649 w 1459574"/>
                    <a:gd name="connsiteY60" fmla="*/ 268365 h 559952"/>
                    <a:gd name="connsiteX61" fmla="*/ 478334 w 1459574"/>
                    <a:gd name="connsiteY61" fmla="*/ 268365 h 559952"/>
                    <a:gd name="connsiteX62" fmla="*/ 453761 w 1459574"/>
                    <a:gd name="connsiteY62" fmla="*/ 286385 h 559952"/>
                    <a:gd name="connsiteX63" fmla="*/ 429190 w 1459574"/>
                    <a:gd name="connsiteY63" fmla="*/ 284746 h 559952"/>
                    <a:gd name="connsiteX64" fmla="*/ 402980 w 1459574"/>
                    <a:gd name="connsiteY64" fmla="*/ 299490 h 559952"/>
                    <a:gd name="connsiteX65" fmla="*/ 393151 w 1459574"/>
                    <a:gd name="connsiteY65" fmla="*/ 315871 h 559952"/>
                    <a:gd name="connsiteX66" fmla="*/ 360388 w 1459574"/>
                    <a:gd name="connsiteY66" fmla="*/ 319147 h 559952"/>
                    <a:gd name="connsiteX67" fmla="*/ 358751 w 1459574"/>
                    <a:gd name="connsiteY67" fmla="*/ 335528 h 559952"/>
                    <a:gd name="connsiteX68" fmla="*/ 330902 w 1459574"/>
                    <a:gd name="connsiteY68" fmla="*/ 340443 h 559952"/>
                    <a:gd name="connsiteX69" fmla="*/ 319436 w 1459574"/>
                    <a:gd name="connsiteY69" fmla="*/ 353548 h 559952"/>
                    <a:gd name="connsiteX70" fmla="*/ 304692 w 1459574"/>
                    <a:gd name="connsiteY70" fmla="*/ 366653 h 559952"/>
                    <a:gd name="connsiteX71" fmla="*/ 257186 w 1459574"/>
                    <a:gd name="connsiteY71" fmla="*/ 387949 h 559952"/>
                    <a:gd name="connsiteX72" fmla="*/ 239167 w 1459574"/>
                    <a:gd name="connsiteY72" fmla="*/ 384672 h 559952"/>
                    <a:gd name="connsiteX73" fmla="*/ 229338 w 1459574"/>
                    <a:gd name="connsiteY73" fmla="*/ 404330 h 559952"/>
                    <a:gd name="connsiteX74" fmla="*/ 194938 w 1459574"/>
                    <a:gd name="connsiteY74" fmla="*/ 420711 h 559952"/>
                    <a:gd name="connsiteX75" fmla="*/ 191661 w 1459574"/>
                    <a:gd name="connsiteY75" fmla="*/ 432178 h 559952"/>
                    <a:gd name="connsiteX76" fmla="*/ 175280 w 1459574"/>
                    <a:gd name="connsiteY76" fmla="*/ 438731 h 559952"/>
                    <a:gd name="connsiteX77" fmla="*/ 168728 w 1459574"/>
                    <a:gd name="connsiteY77" fmla="*/ 442007 h 559952"/>
                    <a:gd name="connsiteX78" fmla="*/ 160537 w 1459574"/>
                    <a:gd name="connsiteY78" fmla="*/ 435454 h 559952"/>
                    <a:gd name="connsiteX79" fmla="*/ 134327 w 1459574"/>
                    <a:gd name="connsiteY79" fmla="*/ 427264 h 559952"/>
                    <a:gd name="connsiteX80" fmla="*/ 81907 w 1459574"/>
                    <a:gd name="connsiteY80" fmla="*/ 417435 h 559952"/>
                    <a:gd name="connsiteX81" fmla="*/ 57335 w 1459574"/>
                    <a:gd name="connsiteY81" fmla="*/ 423987 h 559952"/>
                    <a:gd name="connsiteX82" fmla="*/ 49994 w 1459574"/>
                    <a:gd name="connsiteY82" fmla="*/ 417870 h 559952"/>
                    <a:gd name="connsiteX83" fmla="*/ 49144 w 1459574"/>
                    <a:gd name="connsiteY83" fmla="*/ 412848 h 559952"/>
                    <a:gd name="connsiteX84" fmla="*/ 62904 w 1459574"/>
                    <a:gd name="connsiteY84" fmla="*/ 393191 h 559952"/>
                    <a:gd name="connsiteX85" fmla="*/ 64870 w 1459574"/>
                    <a:gd name="connsiteY85" fmla="*/ 367636 h 559952"/>
                    <a:gd name="connsiteX86" fmla="*/ 62904 w 1459574"/>
                    <a:gd name="connsiteY86" fmla="*/ 342081 h 559952"/>
                    <a:gd name="connsiteX87" fmla="*/ 66836 w 1459574"/>
                    <a:gd name="connsiteY87" fmla="*/ 324389 h 559952"/>
                    <a:gd name="connsiteX88" fmla="*/ 66836 w 1459574"/>
                    <a:gd name="connsiteY88" fmla="*/ 306697 h 559952"/>
                    <a:gd name="connsiteX89" fmla="*/ 53075 w 1459574"/>
                    <a:gd name="connsiteY89" fmla="*/ 255588 h 559952"/>
                    <a:gd name="connsiteX90" fmla="*/ 58973 w 1459574"/>
                    <a:gd name="connsiteY90" fmla="*/ 184821 h 559952"/>
                    <a:gd name="connsiteX91" fmla="*/ 37349 w 1459574"/>
                    <a:gd name="connsiteY91" fmla="*/ 155334 h 559952"/>
                    <a:gd name="connsiteX92" fmla="*/ 15726 w 1459574"/>
                    <a:gd name="connsiteY92" fmla="*/ 165163 h 559952"/>
                    <a:gd name="connsiteX93" fmla="*/ 0 w 1459574"/>
                    <a:gd name="connsiteY93" fmla="*/ 117985 h 559952"/>
                    <a:gd name="connsiteX94" fmla="*/ 29709 w 1459574"/>
                    <a:gd name="connsiteY94" fmla="*/ 83820 h 559952"/>
                    <a:gd name="connsiteX95" fmla="*/ 553364 w 1459574"/>
                    <a:gd name="connsiteY95" fmla="*/ 91440 h 559952"/>
                    <a:gd name="connsiteX0" fmla="*/ 1453388 w 1459574"/>
                    <a:gd name="connsiteY0" fmla="*/ 35095 h 511227"/>
                    <a:gd name="connsiteX1" fmla="*/ 1459574 w 1459574"/>
                    <a:gd name="connsiteY1" fmla="*/ 72209 h 511227"/>
                    <a:gd name="connsiteX2" fmla="*/ 1443191 w 1459574"/>
                    <a:gd name="connsiteY2" fmla="*/ 111524 h 511227"/>
                    <a:gd name="connsiteX3" fmla="*/ 1448106 w 1459574"/>
                    <a:gd name="connsiteY3" fmla="*/ 160668 h 511227"/>
                    <a:gd name="connsiteX4" fmla="*/ 1448106 w 1459574"/>
                    <a:gd name="connsiteY4" fmla="*/ 191792 h 511227"/>
                    <a:gd name="connsiteX5" fmla="*/ 1425172 w 1459574"/>
                    <a:gd name="connsiteY5" fmla="*/ 222916 h 511227"/>
                    <a:gd name="connsiteX6" fmla="*/ 1423534 w 1459574"/>
                    <a:gd name="connsiteY6" fmla="*/ 285165 h 511227"/>
                    <a:gd name="connsiteX7" fmla="*/ 1428449 w 1459574"/>
                    <a:gd name="connsiteY7" fmla="*/ 299909 h 511227"/>
                    <a:gd name="connsiteX8" fmla="*/ 1428449 w 1459574"/>
                    <a:gd name="connsiteY8" fmla="*/ 316290 h 511227"/>
                    <a:gd name="connsiteX9" fmla="*/ 1407153 w 1459574"/>
                    <a:gd name="connsiteY9" fmla="*/ 337585 h 511227"/>
                    <a:gd name="connsiteX10" fmla="*/ 1400601 w 1459574"/>
                    <a:gd name="connsiteY10" fmla="*/ 347414 h 511227"/>
                    <a:gd name="connsiteX11" fmla="*/ 1377666 w 1459574"/>
                    <a:gd name="connsiteY11" fmla="*/ 373624 h 511227"/>
                    <a:gd name="connsiteX12" fmla="*/ 1362923 w 1459574"/>
                    <a:gd name="connsiteY12" fmla="*/ 362157 h 511227"/>
                    <a:gd name="connsiteX13" fmla="*/ 1335076 w 1459574"/>
                    <a:gd name="connsiteY13" fmla="*/ 383453 h 511227"/>
                    <a:gd name="connsiteX14" fmla="*/ 1313780 w 1459574"/>
                    <a:gd name="connsiteY14" fmla="*/ 393282 h 511227"/>
                    <a:gd name="connsiteX15" fmla="*/ 1302313 w 1459574"/>
                    <a:gd name="connsiteY15" fmla="*/ 399834 h 511227"/>
                    <a:gd name="connsiteX16" fmla="*/ 1284293 w 1459574"/>
                    <a:gd name="connsiteY16" fmla="*/ 411301 h 511227"/>
                    <a:gd name="connsiteX17" fmla="*/ 1272826 w 1459574"/>
                    <a:gd name="connsiteY17" fmla="*/ 439149 h 511227"/>
                    <a:gd name="connsiteX18" fmla="*/ 1246616 w 1459574"/>
                    <a:gd name="connsiteY18" fmla="*/ 426044 h 511227"/>
                    <a:gd name="connsiteX19" fmla="*/ 1225321 w 1459574"/>
                    <a:gd name="connsiteY19" fmla="*/ 434235 h 511227"/>
                    <a:gd name="connsiteX20" fmla="*/ 1210578 w 1459574"/>
                    <a:gd name="connsiteY20" fmla="*/ 419492 h 511227"/>
                    <a:gd name="connsiteX21" fmla="*/ 1181091 w 1459574"/>
                    <a:gd name="connsiteY21" fmla="*/ 408025 h 511227"/>
                    <a:gd name="connsiteX22" fmla="*/ 1149967 w 1459574"/>
                    <a:gd name="connsiteY22" fmla="*/ 403111 h 511227"/>
                    <a:gd name="connsiteX23" fmla="*/ 1122118 w 1459574"/>
                    <a:gd name="connsiteY23" fmla="*/ 362157 h 511227"/>
                    <a:gd name="connsiteX24" fmla="*/ 1104099 w 1459574"/>
                    <a:gd name="connsiteY24" fmla="*/ 363796 h 511227"/>
                    <a:gd name="connsiteX25" fmla="*/ 1104099 w 1459574"/>
                    <a:gd name="connsiteY25" fmla="*/ 388367 h 511227"/>
                    <a:gd name="connsiteX26" fmla="*/ 1122118 w 1459574"/>
                    <a:gd name="connsiteY26" fmla="*/ 422768 h 511227"/>
                    <a:gd name="connsiteX27" fmla="*/ 1079528 w 1459574"/>
                    <a:gd name="connsiteY27" fmla="*/ 447340 h 511227"/>
                    <a:gd name="connsiteX28" fmla="*/ 1072975 w 1459574"/>
                    <a:gd name="connsiteY28" fmla="*/ 452254 h 511227"/>
                    <a:gd name="connsiteX29" fmla="*/ 1056593 w 1459574"/>
                    <a:gd name="connsiteY29" fmla="*/ 476826 h 511227"/>
                    <a:gd name="connsiteX30" fmla="*/ 1040213 w 1459574"/>
                    <a:gd name="connsiteY30" fmla="*/ 488293 h 511227"/>
                    <a:gd name="connsiteX31" fmla="*/ 1025469 w 1459574"/>
                    <a:gd name="connsiteY31" fmla="*/ 511227 h 511227"/>
                    <a:gd name="connsiteX32" fmla="*/ 1005811 w 1459574"/>
                    <a:gd name="connsiteY32" fmla="*/ 486655 h 511227"/>
                    <a:gd name="connsiteX33" fmla="*/ 986154 w 1459574"/>
                    <a:gd name="connsiteY33" fmla="*/ 473550 h 511227"/>
                    <a:gd name="connsiteX34" fmla="*/ 950115 w 1459574"/>
                    <a:gd name="connsiteY34" fmla="*/ 463721 h 511227"/>
                    <a:gd name="connsiteX35" fmla="*/ 941925 w 1459574"/>
                    <a:gd name="connsiteY35" fmla="*/ 424406 h 511227"/>
                    <a:gd name="connsiteX36" fmla="*/ 912437 w 1459574"/>
                    <a:gd name="connsiteY36" fmla="*/ 411301 h 511227"/>
                    <a:gd name="connsiteX37" fmla="*/ 900971 w 1459574"/>
                    <a:gd name="connsiteY37" fmla="*/ 383453 h 511227"/>
                    <a:gd name="connsiteX38" fmla="*/ 874761 w 1459574"/>
                    <a:gd name="connsiteY38" fmla="*/ 376901 h 511227"/>
                    <a:gd name="connsiteX39" fmla="*/ 860017 w 1459574"/>
                    <a:gd name="connsiteY39" fmla="*/ 373624 h 511227"/>
                    <a:gd name="connsiteX40" fmla="*/ 848551 w 1459574"/>
                    <a:gd name="connsiteY40" fmla="*/ 358881 h 511227"/>
                    <a:gd name="connsiteX41" fmla="*/ 851827 w 1459574"/>
                    <a:gd name="connsiteY41" fmla="*/ 347414 h 511227"/>
                    <a:gd name="connsiteX42" fmla="*/ 848551 w 1459574"/>
                    <a:gd name="connsiteY42" fmla="*/ 322842 h 511227"/>
                    <a:gd name="connsiteX43" fmla="*/ 845275 w 1459574"/>
                    <a:gd name="connsiteY43" fmla="*/ 308099 h 511227"/>
                    <a:gd name="connsiteX44" fmla="*/ 853465 w 1459574"/>
                    <a:gd name="connsiteY44" fmla="*/ 293356 h 511227"/>
                    <a:gd name="connsiteX45" fmla="*/ 853465 w 1459574"/>
                    <a:gd name="connsiteY45" fmla="*/ 283527 h 511227"/>
                    <a:gd name="connsiteX46" fmla="*/ 814150 w 1459574"/>
                    <a:gd name="connsiteY46" fmla="*/ 283527 h 511227"/>
                    <a:gd name="connsiteX47" fmla="*/ 807597 w 1459574"/>
                    <a:gd name="connsiteY47" fmla="*/ 247488 h 511227"/>
                    <a:gd name="connsiteX48" fmla="*/ 789578 w 1459574"/>
                    <a:gd name="connsiteY48" fmla="*/ 232745 h 511227"/>
                    <a:gd name="connsiteX49" fmla="*/ 760092 w 1459574"/>
                    <a:gd name="connsiteY49" fmla="*/ 199983 h 511227"/>
                    <a:gd name="connsiteX50" fmla="*/ 730606 w 1459574"/>
                    <a:gd name="connsiteY50" fmla="*/ 186878 h 511227"/>
                    <a:gd name="connsiteX51" fmla="*/ 712587 w 1459574"/>
                    <a:gd name="connsiteY51" fmla="*/ 185239 h 511227"/>
                    <a:gd name="connsiteX52" fmla="*/ 684738 w 1459574"/>
                    <a:gd name="connsiteY52" fmla="*/ 172134 h 511227"/>
                    <a:gd name="connsiteX53" fmla="*/ 630679 w 1459574"/>
                    <a:gd name="connsiteY53" fmla="*/ 160668 h 511227"/>
                    <a:gd name="connsiteX54" fmla="*/ 609384 w 1459574"/>
                    <a:gd name="connsiteY54" fmla="*/ 154115 h 511227"/>
                    <a:gd name="connsiteX55" fmla="*/ 574984 w 1459574"/>
                    <a:gd name="connsiteY55" fmla="*/ 157391 h 511227"/>
                    <a:gd name="connsiteX56" fmla="*/ 524201 w 1459574"/>
                    <a:gd name="connsiteY56" fmla="*/ 172134 h 511227"/>
                    <a:gd name="connsiteX57" fmla="*/ 512734 w 1459574"/>
                    <a:gd name="connsiteY57" fmla="*/ 186878 h 511227"/>
                    <a:gd name="connsiteX58" fmla="*/ 517649 w 1459574"/>
                    <a:gd name="connsiteY58" fmla="*/ 208173 h 511227"/>
                    <a:gd name="connsiteX59" fmla="*/ 517649 w 1459574"/>
                    <a:gd name="connsiteY59" fmla="*/ 219640 h 511227"/>
                    <a:gd name="connsiteX60" fmla="*/ 478334 w 1459574"/>
                    <a:gd name="connsiteY60" fmla="*/ 219640 h 511227"/>
                    <a:gd name="connsiteX61" fmla="*/ 453761 w 1459574"/>
                    <a:gd name="connsiteY61" fmla="*/ 237660 h 511227"/>
                    <a:gd name="connsiteX62" fmla="*/ 429190 w 1459574"/>
                    <a:gd name="connsiteY62" fmla="*/ 236021 h 511227"/>
                    <a:gd name="connsiteX63" fmla="*/ 402980 w 1459574"/>
                    <a:gd name="connsiteY63" fmla="*/ 250765 h 511227"/>
                    <a:gd name="connsiteX64" fmla="*/ 393151 w 1459574"/>
                    <a:gd name="connsiteY64" fmla="*/ 267146 h 511227"/>
                    <a:gd name="connsiteX65" fmla="*/ 360388 w 1459574"/>
                    <a:gd name="connsiteY65" fmla="*/ 270422 h 511227"/>
                    <a:gd name="connsiteX66" fmla="*/ 358751 w 1459574"/>
                    <a:gd name="connsiteY66" fmla="*/ 286803 h 511227"/>
                    <a:gd name="connsiteX67" fmla="*/ 330902 w 1459574"/>
                    <a:gd name="connsiteY67" fmla="*/ 291718 h 511227"/>
                    <a:gd name="connsiteX68" fmla="*/ 319436 w 1459574"/>
                    <a:gd name="connsiteY68" fmla="*/ 304823 h 511227"/>
                    <a:gd name="connsiteX69" fmla="*/ 304692 w 1459574"/>
                    <a:gd name="connsiteY69" fmla="*/ 317928 h 511227"/>
                    <a:gd name="connsiteX70" fmla="*/ 257186 w 1459574"/>
                    <a:gd name="connsiteY70" fmla="*/ 339224 h 511227"/>
                    <a:gd name="connsiteX71" fmla="*/ 239167 w 1459574"/>
                    <a:gd name="connsiteY71" fmla="*/ 335947 h 511227"/>
                    <a:gd name="connsiteX72" fmla="*/ 229338 w 1459574"/>
                    <a:gd name="connsiteY72" fmla="*/ 355605 h 511227"/>
                    <a:gd name="connsiteX73" fmla="*/ 194938 w 1459574"/>
                    <a:gd name="connsiteY73" fmla="*/ 371986 h 511227"/>
                    <a:gd name="connsiteX74" fmla="*/ 191661 w 1459574"/>
                    <a:gd name="connsiteY74" fmla="*/ 383453 h 511227"/>
                    <a:gd name="connsiteX75" fmla="*/ 175280 w 1459574"/>
                    <a:gd name="connsiteY75" fmla="*/ 390006 h 511227"/>
                    <a:gd name="connsiteX76" fmla="*/ 168728 w 1459574"/>
                    <a:gd name="connsiteY76" fmla="*/ 393282 h 511227"/>
                    <a:gd name="connsiteX77" fmla="*/ 160537 w 1459574"/>
                    <a:gd name="connsiteY77" fmla="*/ 386729 h 511227"/>
                    <a:gd name="connsiteX78" fmla="*/ 134327 w 1459574"/>
                    <a:gd name="connsiteY78" fmla="*/ 378539 h 511227"/>
                    <a:gd name="connsiteX79" fmla="*/ 81907 w 1459574"/>
                    <a:gd name="connsiteY79" fmla="*/ 368710 h 511227"/>
                    <a:gd name="connsiteX80" fmla="*/ 57335 w 1459574"/>
                    <a:gd name="connsiteY80" fmla="*/ 375262 h 511227"/>
                    <a:gd name="connsiteX81" fmla="*/ 49994 w 1459574"/>
                    <a:gd name="connsiteY81" fmla="*/ 369145 h 511227"/>
                    <a:gd name="connsiteX82" fmla="*/ 49144 w 1459574"/>
                    <a:gd name="connsiteY82" fmla="*/ 364123 h 511227"/>
                    <a:gd name="connsiteX83" fmla="*/ 62904 w 1459574"/>
                    <a:gd name="connsiteY83" fmla="*/ 344466 h 511227"/>
                    <a:gd name="connsiteX84" fmla="*/ 64870 w 1459574"/>
                    <a:gd name="connsiteY84" fmla="*/ 318911 h 511227"/>
                    <a:gd name="connsiteX85" fmla="*/ 62904 w 1459574"/>
                    <a:gd name="connsiteY85" fmla="*/ 293356 h 511227"/>
                    <a:gd name="connsiteX86" fmla="*/ 66836 w 1459574"/>
                    <a:gd name="connsiteY86" fmla="*/ 275664 h 511227"/>
                    <a:gd name="connsiteX87" fmla="*/ 66836 w 1459574"/>
                    <a:gd name="connsiteY87" fmla="*/ 257972 h 511227"/>
                    <a:gd name="connsiteX88" fmla="*/ 53075 w 1459574"/>
                    <a:gd name="connsiteY88" fmla="*/ 206863 h 511227"/>
                    <a:gd name="connsiteX89" fmla="*/ 58973 w 1459574"/>
                    <a:gd name="connsiteY89" fmla="*/ 136096 h 511227"/>
                    <a:gd name="connsiteX90" fmla="*/ 37349 w 1459574"/>
                    <a:gd name="connsiteY90" fmla="*/ 106609 h 511227"/>
                    <a:gd name="connsiteX91" fmla="*/ 15726 w 1459574"/>
                    <a:gd name="connsiteY91" fmla="*/ 116438 h 511227"/>
                    <a:gd name="connsiteX92" fmla="*/ 0 w 1459574"/>
                    <a:gd name="connsiteY92" fmla="*/ 69260 h 511227"/>
                    <a:gd name="connsiteX93" fmla="*/ 29709 w 1459574"/>
                    <a:gd name="connsiteY93" fmla="*/ 35095 h 511227"/>
                    <a:gd name="connsiteX94" fmla="*/ 553364 w 1459574"/>
                    <a:gd name="connsiteY94" fmla="*/ 42715 h 511227"/>
                    <a:gd name="connsiteX0" fmla="*/ 1453388 w 1459574"/>
                    <a:gd name="connsiteY0" fmla="*/ 0 h 476132"/>
                    <a:gd name="connsiteX1" fmla="*/ 1459574 w 1459574"/>
                    <a:gd name="connsiteY1" fmla="*/ 37114 h 476132"/>
                    <a:gd name="connsiteX2" fmla="*/ 1443191 w 1459574"/>
                    <a:gd name="connsiteY2" fmla="*/ 76429 h 476132"/>
                    <a:gd name="connsiteX3" fmla="*/ 1448106 w 1459574"/>
                    <a:gd name="connsiteY3" fmla="*/ 125573 h 476132"/>
                    <a:gd name="connsiteX4" fmla="*/ 1448106 w 1459574"/>
                    <a:gd name="connsiteY4" fmla="*/ 156697 h 476132"/>
                    <a:gd name="connsiteX5" fmla="*/ 1425172 w 1459574"/>
                    <a:gd name="connsiteY5" fmla="*/ 187821 h 476132"/>
                    <a:gd name="connsiteX6" fmla="*/ 1423534 w 1459574"/>
                    <a:gd name="connsiteY6" fmla="*/ 250070 h 476132"/>
                    <a:gd name="connsiteX7" fmla="*/ 1428449 w 1459574"/>
                    <a:gd name="connsiteY7" fmla="*/ 264814 h 476132"/>
                    <a:gd name="connsiteX8" fmla="*/ 1428449 w 1459574"/>
                    <a:gd name="connsiteY8" fmla="*/ 281195 h 476132"/>
                    <a:gd name="connsiteX9" fmla="*/ 1407153 w 1459574"/>
                    <a:gd name="connsiteY9" fmla="*/ 302490 h 476132"/>
                    <a:gd name="connsiteX10" fmla="*/ 1400601 w 1459574"/>
                    <a:gd name="connsiteY10" fmla="*/ 312319 h 476132"/>
                    <a:gd name="connsiteX11" fmla="*/ 1377666 w 1459574"/>
                    <a:gd name="connsiteY11" fmla="*/ 338529 h 476132"/>
                    <a:gd name="connsiteX12" fmla="*/ 1362923 w 1459574"/>
                    <a:gd name="connsiteY12" fmla="*/ 327062 h 476132"/>
                    <a:gd name="connsiteX13" fmla="*/ 1335076 w 1459574"/>
                    <a:gd name="connsiteY13" fmla="*/ 348358 h 476132"/>
                    <a:gd name="connsiteX14" fmla="*/ 1313780 w 1459574"/>
                    <a:gd name="connsiteY14" fmla="*/ 358187 h 476132"/>
                    <a:gd name="connsiteX15" fmla="*/ 1302313 w 1459574"/>
                    <a:gd name="connsiteY15" fmla="*/ 364739 h 476132"/>
                    <a:gd name="connsiteX16" fmla="*/ 1284293 w 1459574"/>
                    <a:gd name="connsiteY16" fmla="*/ 376206 h 476132"/>
                    <a:gd name="connsiteX17" fmla="*/ 1272826 w 1459574"/>
                    <a:gd name="connsiteY17" fmla="*/ 404054 h 476132"/>
                    <a:gd name="connsiteX18" fmla="*/ 1246616 w 1459574"/>
                    <a:gd name="connsiteY18" fmla="*/ 390949 h 476132"/>
                    <a:gd name="connsiteX19" fmla="*/ 1225321 w 1459574"/>
                    <a:gd name="connsiteY19" fmla="*/ 399140 h 476132"/>
                    <a:gd name="connsiteX20" fmla="*/ 1210578 w 1459574"/>
                    <a:gd name="connsiteY20" fmla="*/ 384397 h 476132"/>
                    <a:gd name="connsiteX21" fmla="*/ 1181091 w 1459574"/>
                    <a:gd name="connsiteY21" fmla="*/ 372930 h 476132"/>
                    <a:gd name="connsiteX22" fmla="*/ 1149967 w 1459574"/>
                    <a:gd name="connsiteY22" fmla="*/ 368016 h 476132"/>
                    <a:gd name="connsiteX23" fmla="*/ 1122118 w 1459574"/>
                    <a:gd name="connsiteY23" fmla="*/ 327062 h 476132"/>
                    <a:gd name="connsiteX24" fmla="*/ 1104099 w 1459574"/>
                    <a:gd name="connsiteY24" fmla="*/ 328701 h 476132"/>
                    <a:gd name="connsiteX25" fmla="*/ 1104099 w 1459574"/>
                    <a:gd name="connsiteY25" fmla="*/ 353272 h 476132"/>
                    <a:gd name="connsiteX26" fmla="*/ 1122118 w 1459574"/>
                    <a:gd name="connsiteY26" fmla="*/ 387673 h 476132"/>
                    <a:gd name="connsiteX27" fmla="*/ 1079528 w 1459574"/>
                    <a:gd name="connsiteY27" fmla="*/ 412245 h 476132"/>
                    <a:gd name="connsiteX28" fmla="*/ 1072975 w 1459574"/>
                    <a:gd name="connsiteY28" fmla="*/ 417159 h 476132"/>
                    <a:gd name="connsiteX29" fmla="*/ 1056593 w 1459574"/>
                    <a:gd name="connsiteY29" fmla="*/ 441731 h 476132"/>
                    <a:gd name="connsiteX30" fmla="*/ 1040213 w 1459574"/>
                    <a:gd name="connsiteY30" fmla="*/ 453198 h 476132"/>
                    <a:gd name="connsiteX31" fmla="*/ 1025469 w 1459574"/>
                    <a:gd name="connsiteY31" fmla="*/ 476132 h 476132"/>
                    <a:gd name="connsiteX32" fmla="*/ 1005811 w 1459574"/>
                    <a:gd name="connsiteY32" fmla="*/ 451560 h 476132"/>
                    <a:gd name="connsiteX33" fmla="*/ 986154 w 1459574"/>
                    <a:gd name="connsiteY33" fmla="*/ 438455 h 476132"/>
                    <a:gd name="connsiteX34" fmla="*/ 950115 w 1459574"/>
                    <a:gd name="connsiteY34" fmla="*/ 428626 h 476132"/>
                    <a:gd name="connsiteX35" fmla="*/ 941925 w 1459574"/>
                    <a:gd name="connsiteY35" fmla="*/ 389311 h 476132"/>
                    <a:gd name="connsiteX36" fmla="*/ 912437 w 1459574"/>
                    <a:gd name="connsiteY36" fmla="*/ 376206 h 476132"/>
                    <a:gd name="connsiteX37" fmla="*/ 900971 w 1459574"/>
                    <a:gd name="connsiteY37" fmla="*/ 348358 h 476132"/>
                    <a:gd name="connsiteX38" fmla="*/ 874761 w 1459574"/>
                    <a:gd name="connsiteY38" fmla="*/ 341806 h 476132"/>
                    <a:gd name="connsiteX39" fmla="*/ 860017 w 1459574"/>
                    <a:gd name="connsiteY39" fmla="*/ 338529 h 476132"/>
                    <a:gd name="connsiteX40" fmla="*/ 848551 w 1459574"/>
                    <a:gd name="connsiteY40" fmla="*/ 323786 h 476132"/>
                    <a:gd name="connsiteX41" fmla="*/ 851827 w 1459574"/>
                    <a:gd name="connsiteY41" fmla="*/ 312319 h 476132"/>
                    <a:gd name="connsiteX42" fmla="*/ 848551 w 1459574"/>
                    <a:gd name="connsiteY42" fmla="*/ 287747 h 476132"/>
                    <a:gd name="connsiteX43" fmla="*/ 845275 w 1459574"/>
                    <a:gd name="connsiteY43" fmla="*/ 273004 h 476132"/>
                    <a:gd name="connsiteX44" fmla="*/ 853465 w 1459574"/>
                    <a:gd name="connsiteY44" fmla="*/ 258261 h 476132"/>
                    <a:gd name="connsiteX45" fmla="*/ 853465 w 1459574"/>
                    <a:gd name="connsiteY45" fmla="*/ 248432 h 476132"/>
                    <a:gd name="connsiteX46" fmla="*/ 814150 w 1459574"/>
                    <a:gd name="connsiteY46" fmla="*/ 248432 h 476132"/>
                    <a:gd name="connsiteX47" fmla="*/ 807597 w 1459574"/>
                    <a:gd name="connsiteY47" fmla="*/ 212393 h 476132"/>
                    <a:gd name="connsiteX48" fmla="*/ 789578 w 1459574"/>
                    <a:gd name="connsiteY48" fmla="*/ 197650 h 476132"/>
                    <a:gd name="connsiteX49" fmla="*/ 760092 w 1459574"/>
                    <a:gd name="connsiteY49" fmla="*/ 164888 h 476132"/>
                    <a:gd name="connsiteX50" fmla="*/ 730606 w 1459574"/>
                    <a:gd name="connsiteY50" fmla="*/ 151783 h 476132"/>
                    <a:gd name="connsiteX51" fmla="*/ 712587 w 1459574"/>
                    <a:gd name="connsiteY51" fmla="*/ 150144 h 476132"/>
                    <a:gd name="connsiteX52" fmla="*/ 684738 w 1459574"/>
                    <a:gd name="connsiteY52" fmla="*/ 137039 h 476132"/>
                    <a:gd name="connsiteX53" fmla="*/ 630679 w 1459574"/>
                    <a:gd name="connsiteY53" fmla="*/ 125573 h 476132"/>
                    <a:gd name="connsiteX54" fmla="*/ 609384 w 1459574"/>
                    <a:gd name="connsiteY54" fmla="*/ 119020 h 476132"/>
                    <a:gd name="connsiteX55" fmla="*/ 574984 w 1459574"/>
                    <a:gd name="connsiteY55" fmla="*/ 122296 h 476132"/>
                    <a:gd name="connsiteX56" fmla="*/ 524201 w 1459574"/>
                    <a:gd name="connsiteY56" fmla="*/ 137039 h 476132"/>
                    <a:gd name="connsiteX57" fmla="*/ 512734 w 1459574"/>
                    <a:gd name="connsiteY57" fmla="*/ 151783 h 476132"/>
                    <a:gd name="connsiteX58" fmla="*/ 517649 w 1459574"/>
                    <a:gd name="connsiteY58" fmla="*/ 173078 h 476132"/>
                    <a:gd name="connsiteX59" fmla="*/ 517649 w 1459574"/>
                    <a:gd name="connsiteY59" fmla="*/ 184545 h 476132"/>
                    <a:gd name="connsiteX60" fmla="*/ 478334 w 1459574"/>
                    <a:gd name="connsiteY60" fmla="*/ 184545 h 476132"/>
                    <a:gd name="connsiteX61" fmla="*/ 453761 w 1459574"/>
                    <a:gd name="connsiteY61" fmla="*/ 202565 h 476132"/>
                    <a:gd name="connsiteX62" fmla="*/ 429190 w 1459574"/>
                    <a:gd name="connsiteY62" fmla="*/ 200926 h 476132"/>
                    <a:gd name="connsiteX63" fmla="*/ 402980 w 1459574"/>
                    <a:gd name="connsiteY63" fmla="*/ 215670 h 476132"/>
                    <a:gd name="connsiteX64" fmla="*/ 393151 w 1459574"/>
                    <a:gd name="connsiteY64" fmla="*/ 232051 h 476132"/>
                    <a:gd name="connsiteX65" fmla="*/ 360388 w 1459574"/>
                    <a:gd name="connsiteY65" fmla="*/ 235327 h 476132"/>
                    <a:gd name="connsiteX66" fmla="*/ 358751 w 1459574"/>
                    <a:gd name="connsiteY66" fmla="*/ 251708 h 476132"/>
                    <a:gd name="connsiteX67" fmla="*/ 330902 w 1459574"/>
                    <a:gd name="connsiteY67" fmla="*/ 256623 h 476132"/>
                    <a:gd name="connsiteX68" fmla="*/ 319436 w 1459574"/>
                    <a:gd name="connsiteY68" fmla="*/ 269728 h 476132"/>
                    <a:gd name="connsiteX69" fmla="*/ 304692 w 1459574"/>
                    <a:gd name="connsiteY69" fmla="*/ 282833 h 476132"/>
                    <a:gd name="connsiteX70" fmla="*/ 257186 w 1459574"/>
                    <a:gd name="connsiteY70" fmla="*/ 304129 h 476132"/>
                    <a:gd name="connsiteX71" fmla="*/ 239167 w 1459574"/>
                    <a:gd name="connsiteY71" fmla="*/ 300852 h 476132"/>
                    <a:gd name="connsiteX72" fmla="*/ 229338 w 1459574"/>
                    <a:gd name="connsiteY72" fmla="*/ 320510 h 476132"/>
                    <a:gd name="connsiteX73" fmla="*/ 194938 w 1459574"/>
                    <a:gd name="connsiteY73" fmla="*/ 336891 h 476132"/>
                    <a:gd name="connsiteX74" fmla="*/ 191661 w 1459574"/>
                    <a:gd name="connsiteY74" fmla="*/ 348358 h 476132"/>
                    <a:gd name="connsiteX75" fmla="*/ 175280 w 1459574"/>
                    <a:gd name="connsiteY75" fmla="*/ 354911 h 476132"/>
                    <a:gd name="connsiteX76" fmla="*/ 168728 w 1459574"/>
                    <a:gd name="connsiteY76" fmla="*/ 358187 h 476132"/>
                    <a:gd name="connsiteX77" fmla="*/ 160537 w 1459574"/>
                    <a:gd name="connsiteY77" fmla="*/ 351634 h 476132"/>
                    <a:gd name="connsiteX78" fmla="*/ 134327 w 1459574"/>
                    <a:gd name="connsiteY78" fmla="*/ 343444 h 476132"/>
                    <a:gd name="connsiteX79" fmla="*/ 81907 w 1459574"/>
                    <a:gd name="connsiteY79" fmla="*/ 333615 h 476132"/>
                    <a:gd name="connsiteX80" fmla="*/ 57335 w 1459574"/>
                    <a:gd name="connsiteY80" fmla="*/ 340167 h 476132"/>
                    <a:gd name="connsiteX81" fmla="*/ 49994 w 1459574"/>
                    <a:gd name="connsiteY81" fmla="*/ 334050 h 476132"/>
                    <a:gd name="connsiteX82" fmla="*/ 49144 w 1459574"/>
                    <a:gd name="connsiteY82" fmla="*/ 329028 h 476132"/>
                    <a:gd name="connsiteX83" fmla="*/ 62904 w 1459574"/>
                    <a:gd name="connsiteY83" fmla="*/ 309371 h 476132"/>
                    <a:gd name="connsiteX84" fmla="*/ 64870 w 1459574"/>
                    <a:gd name="connsiteY84" fmla="*/ 283816 h 476132"/>
                    <a:gd name="connsiteX85" fmla="*/ 62904 w 1459574"/>
                    <a:gd name="connsiteY85" fmla="*/ 258261 h 476132"/>
                    <a:gd name="connsiteX86" fmla="*/ 66836 w 1459574"/>
                    <a:gd name="connsiteY86" fmla="*/ 240569 h 476132"/>
                    <a:gd name="connsiteX87" fmla="*/ 66836 w 1459574"/>
                    <a:gd name="connsiteY87" fmla="*/ 222877 h 476132"/>
                    <a:gd name="connsiteX88" fmla="*/ 53075 w 1459574"/>
                    <a:gd name="connsiteY88" fmla="*/ 171768 h 476132"/>
                    <a:gd name="connsiteX89" fmla="*/ 58973 w 1459574"/>
                    <a:gd name="connsiteY89" fmla="*/ 101001 h 476132"/>
                    <a:gd name="connsiteX90" fmla="*/ 37349 w 1459574"/>
                    <a:gd name="connsiteY90" fmla="*/ 71514 h 476132"/>
                    <a:gd name="connsiteX91" fmla="*/ 15726 w 1459574"/>
                    <a:gd name="connsiteY91" fmla="*/ 81343 h 476132"/>
                    <a:gd name="connsiteX92" fmla="*/ 0 w 1459574"/>
                    <a:gd name="connsiteY92" fmla="*/ 34165 h 476132"/>
                    <a:gd name="connsiteX93" fmla="*/ 29709 w 1459574"/>
                    <a:gd name="connsiteY93" fmla="*/ 0 h 476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1459574" h="476132">
                      <a:moveTo>
                        <a:pt x="1453388" y="0"/>
                      </a:moveTo>
                      <a:lnTo>
                        <a:pt x="1459574" y="37114"/>
                      </a:lnTo>
                      <a:lnTo>
                        <a:pt x="1443191" y="76429"/>
                      </a:lnTo>
                      <a:lnTo>
                        <a:pt x="1448106" y="125573"/>
                      </a:lnTo>
                      <a:lnTo>
                        <a:pt x="1448106" y="156697"/>
                      </a:lnTo>
                      <a:lnTo>
                        <a:pt x="1425172" y="187821"/>
                      </a:lnTo>
                      <a:lnTo>
                        <a:pt x="1423534" y="250070"/>
                      </a:lnTo>
                      <a:lnTo>
                        <a:pt x="1428449" y="264814"/>
                      </a:lnTo>
                      <a:lnTo>
                        <a:pt x="1428449" y="281195"/>
                      </a:lnTo>
                      <a:lnTo>
                        <a:pt x="1407153" y="302490"/>
                      </a:lnTo>
                      <a:lnTo>
                        <a:pt x="1400601" y="312319"/>
                      </a:lnTo>
                      <a:lnTo>
                        <a:pt x="1377666" y="338529"/>
                      </a:lnTo>
                      <a:lnTo>
                        <a:pt x="1362923" y="327062"/>
                      </a:lnTo>
                      <a:lnTo>
                        <a:pt x="1335076" y="348358"/>
                      </a:lnTo>
                      <a:lnTo>
                        <a:pt x="1313780" y="358187"/>
                      </a:lnTo>
                      <a:lnTo>
                        <a:pt x="1302313" y="364739"/>
                      </a:lnTo>
                      <a:lnTo>
                        <a:pt x="1284293" y="376206"/>
                      </a:lnTo>
                      <a:lnTo>
                        <a:pt x="1272826" y="404054"/>
                      </a:lnTo>
                      <a:lnTo>
                        <a:pt x="1246616" y="390949"/>
                      </a:lnTo>
                      <a:lnTo>
                        <a:pt x="1225321" y="399140"/>
                      </a:lnTo>
                      <a:lnTo>
                        <a:pt x="1210578" y="384397"/>
                      </a:lnTo>
                      <a:lnTo>
                        <a:pt x="1181091" y="372930"/>
                      </a:lnTo>
                      <a:lnTo>
                        <a:pt x="1149967" y="368016"/>
                      </a:lnTo>
                      <a:lnTo>
                        <a:pt x="1122118" y="327062"/>
                      </a:lnTo>
                      <a:lnTo>
                        <a:pt x="1104099" y="328701"/>
                      </a:lnTo>
                      <a:lnTo>
                        <a:pt x="1104099" y="353272"/>
                      </a:lnTo>
                      <a:lnTo>
                        <a:pt x="1122118" y="387673"/>
                      </a:lnTo>
                      <a:lnTo>
                        <a:pt x="1079528" y="412245"/>
                      </a:lnTo>
                      <a:lnTo>
                        <a:pt x="1072975" y="417159"/>
                      </a:lnTo>
                      <a:lnTo>
                        <a:pt x="1056593" y="441731"/>
                      </a:lnTo>
                      <a:lnTo>
                        <a:pt x="1040213" y="453198"/>
                      </a:lnTo>
                      <a:lnTo>
                        <a:pt x="1025469" y="476132"/>
                      </a:lnTo>
                      <a:lnTo>
                        <a:pt x="1005811" y="451560"/>
                      </a:lnTo>
                      <a:lnTo>
                        <a:pt x="986154" y="438455"/>
                      </a:lnTo>
                      <a:lnTo>
                        <a:pt x="950115" y="428626"/>
                      </a:lnTo>
                      <a:lnTo>
                        <a:pt x="941925" y="389311"/>
                      </a:lnTo>
                      <a:lnTo>
                        <a:pt x="912437" y="376206"/>
                      </a:lnTo>
                      <a:lnTo>
                        <a:pt x="900971" y="348358"/>
                      </a:lnTo>
                      <a:lnTo>
                        <a:pt x="874761" y="341806"/>
                      </a:lnTo>
                      <a:lnTo>
                        <a:pt x="860017" y="338529"/>
                      </a:lnTo>
                      <a:lnTo>
                        <a:pt x="848551" y="323786"/>
                      </a:lnTo>
                      <a:lnTo>
                        <a:pt x="851827" y="312319"/>
                      </a:lnTo>
                      <a:lnTo>
                        <a:pt x="848551" y="287747"/>
                      </a:lnTo>
                      <a:lnTo>
                        <a:pt x="845275" y="273004"/>
                      </a:lnTo>
                      <a:lnTo>
                        <a:pt x="853465" y="258261"/>
                      </a:lnTo>
                      <a:lnTo>
                        <a:pt x="853465" y="248432"/>
                      </a:lnTo>
                      <a:lnTo>
                        <a:pt x="814150" y="248432"/>
                      </a:lnTo>
                      <a:lnTo>
                        <a:pt x="807597" y="212393"/>
                      </a:lnTo>
                      <a:lnTo>
                        <a:pt x="789578" y="197650"/>
                      </a:lnTo>
                      <a:lnTo>
                        <a:pt x="760092" y="164888"/>
                      </a:lnTo>
                      <a:lnTo>
                        <a:pt x="730606" y="151783"/>
                      </a:lnTo>
                      <a:lnTo>
                        <a:pt x="712587" y="150144"/>
                      </a:lnTo>
                      <a:lnTo>
                        <a:pt x="684738" y="137039"/>
                      </a:lnTo>
                      <a:lnTo>
                        <a:pt x="630679" y="125573"/>
                      </a:lnTo>
                      <a:lnTo>
                        <a:pt x="609384" y="119020"/>
                      </a:lnTo>
                      <a:lnTo>
                        <a:pt x="574984" y="122296"/>
                      </a:lnTo>
                      <a:lnTo>
                        <a:pt x="524201" y="137039"/>
                      </a:lnTo>
                      <a:lnTo>
                        <a:pt x="512734" y="151783"/>
                      </a:lnTo>
                      <a:lnTo>
                        <a:pt x="517649" y="173078"/>
                      </a:lnTo>
                      <a:lnTo>
                        <a:pt x="517649" y="184545"/>
                      </a:lnTo>
                      <a:lnTo>
                        <a:pt x="478334" y="184545"/>
                      </a:lnTo>
                      <a:lnTo>
                        <a:pt x="453761" y="202565"/>
                      </a:lnTo>
                      <a:lnTo>
                        <a:pt x="429190" y="200926"/>
                      </a:lnTo>
                      <a:lnTo>
                        <a:pt x="402980" y="215670"/>
                      </a:lnTo>
                      <a:lnTo>
                        <a:pt x="393151" y="232051"/>
                      </a:lnTo>
                      <a:lnTo>
                        <a:pt x="360388" y="235327"/>
                      </a:lnTo>
                      <a:lnTo>
                        <a:pt x="358751" y="251708"/>
                      </a:lnTo>
                      <a:lnTo>
                        <a:pt x="330902" y="256623"/>
                      </a:lnTo>
                      <a:lnTo>
                        <a:pt x="319436" y="269728"/>
                      </a:lnTo>
                      <a:lnTo>
                        <a:pt x="304692" y="282833"/>
                      </a:lnTo>
                      <a:lnTo>
                        <a:pt x="257186" y="304129"/>
                      </a:lnTo>
                      <a:lnTo>
                        <a:pt x="239167" y="300852"/>
                      </a:lnTo>
                      <a:lnTo>
                        <a:pt x="229338" y="320510"/>
                      </a:lnTo>
                      <a:lnTo>
                        <a:pt x="194938" y="336891"/>
                      </a:lnTo>
                      <a:lnTo>
                        <a:pt x="191661" y="348358"/>
                      </a:lnTo>
                      <a:lnTo>
                        <a:pt x="175280" y="354911"/>
                      </a:lnTo>
                      <a:lnTo>
                        <a:pt x="168728" y="358187"/>
                      </a:lnTo>
                      <a:lnTo>
                        <a:pt x="160537" y="351634"/>
                      </a:lnTo>
                      <a:lnTo>
                        <a:pt x="134327" y="343444"/>
                      </a:lnTo>
                      <a:lnTo>
                        <a:pt x="81907" y="333615"/>
                      </a:lnTo>
                      <a:lnTo>
                        <a:pt x="57335" y="340167"/>
                      </a:lnTo>
                      <a:lnTo>
                        <a:pt x="49994" y="334050"/>
                      </a:lnTo>
                      <a:lnTo>
                        <a:pt x="49144" y="329028"/>
                      </a:lnTo>
                      <a:lnTo>
                        <a:pt x="62904" y="309371"/>
                      </a:lnTo>
                      <a:lnTo>
                        <a:pt x="64870" y="283816"/>
                      </a:lnTo>
                      <a:lnTo>
                        <a:pt x="62904" y="258261"/>
                      </a:lnTo>
                      <a:lnTo>
                        <a:pt x="66836" y="240569"/>
                      </a:lnTo>
                      <a:lnTo>
                        <a:pt x="66836" y="222877"/>
                      </a:lnTo>
                      <a:lnTo>
                        <a:pt x="53075" y="171768"/>
                      </a:lnTo>
                      <a:lnTo>
                        <a:pt x="58973" y="101001"/>
                      </a:lnTo>
                      <a:lnTo>
                        <a:pt x="37349" y="71514"/>
                      </a:lnTo>
                      <a:lnTo>
                        <a:pt x="15726" y="81343"/>
                      </a:lnTo>
                      <a:lnTo>
                        <a:pt x="0" y="34165"/>
                      </a:lnTo>
                      <a:lnTo>
                        <a:pt x="29709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B4D87B1C-751E-E4C9-343E-1919C1592A3F}"/>
                    </a:ext>
                  </a:extLst>
                </p:cNvPr>
                <p:cNvSpPr/>
                <p:nvPr/>
              </p:nvSpPr>
              <p:spPr>
                <a:xfrm>
                  <a:off x="2198541" y="1157642"/>
                  <a:ext cx="927835" cy="1175520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1FC89081-DAD3-4649-1635-A3D51B28A47F}"/>
                    </a:ext>
                  </a:extLst>
                </p:cNvPr>
                <p:cNvSpPr/>
                <p:nvPr/>
              </p:nvSpPr>
              <p:spPr>
                <a:xfrm>
                  <a:off x="1188143" y="1046249"/>
                  <a:ext cx="993283" cy="1052989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BC17DBA-9FA4-D199-C2D3-AF9E6BA28EC8}"/>
                    </a:ext>
                  </a:extLst>
                </p:cNvPr>
                <p:cNvSpPr/>
                <p:nvPr/>
              </p:nvSpPr>
              <p:spPr>
                <a:xfrm>
                  <a:off x="676804" y="1070822"/>
                  <a:ext cx="782615" cy="1784742"/>
                </a:xfrm>
                <a:custGeom>
                  <a:avLst/>
                  <a:gdLst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337089 h 1784742"/>
                    <a:gd name="connsiteX126" fmla="*/ 0 w 782615"/>
                    <a:gd name="connsiteY126" fmla="*/ 294384 h 1784742"/>
                    <a:gd name="connsiteX127" fmla="*/ 4176 w 782615"/>
                    <a:gd name="connsiteY127" fmla="*/ 257842 h 1784742"/>
                    <a:gd name="connsiteX128" fmla="*/ 4328 w 782615"/>
                    <a:gd name="connsiteY128" fmla="*/ 257010 h 1784742"/>
                    <a:gd name="connsiteX129" fmla="*/ 9418 w 782615"/>
                    <a:gd name="connsiteY129" fmla="*/ 262101 h 1784742"/>
                    <a:gd name="connsiteX130" fmla="*/ 30713 w 782615"/>
                    <a:gd name="connsiteY130" fmla="*/ 250634 h 1784742"/>
                    <a:gd name="connsiteX131" fmla="*/ 33991 w 782615"/>
                    <a:gd name="connsiteY131" fmla="*/ 242443 h 1784742"/>
                    <a:gd name="connsiteX132" fmla="*/ 43819 w 782615"/>
                    <a:gd name="connsiteY132" fmla="*/ 232614 h 1784742"/>
                    <a:gd name="connsiteX133" fmla="*/ 79858 w 782615"/>
                    <a:gd name="connsiteY133" fmla="*/ 183471 h 1784742"/>
                    <a:gd name="connsiteX134" fmla="*/ 92963 w 782615"/>
                    <a:gd name="connsiteY134" fmla="*/ 167089 h 1784742"/>
                    <a:gd name="connsiteX135" fmla="*/ 92963 w 782615"/>
                    <a:gd name="connsiteY135" fmla="*/ 152346 h 1784742"/>
                    <a:gd name="connsiteX136" fmla="*/ 84772 w 782615"/>
                    <a:gd name="connsiteY136" fmla="*/ 140879 h 1784742"/>
                    <a:gd name="connsiteX137" fmla="*/ 89686 w 782615"/>
                    <a:gd name="connsiteY137" fmla="*/ 116307 h 1784742"/>
                    <a:gd name="connsiteX138" fmla="*/ 107706 w 782615"/>
                    <a:gd name="connsiteY138" fmla="*/ 121222 h 1784742"/>
                    <a:gd name="connsiteX139" fmla="*/ 124087 w 782615"/>
                    <a:gd name="connsiteY139" fmla="*/ 109755 h 1784742"/>
                    <a:gd name="connsiteX140" fmla="*/ 163402 w 782615"/>
                    <a:gd name="connsiteY140" fmla="*/ 126136 h 1784742"/>
                    <a:gd name="connsiteX141" fmla="*/ 174869 w 782615"/>
                    <a:gd name="connsiteY141" fmla="*/ 116307 h 1784742"/>
                    <a:gd name="connsiteX142" fmla="*/ 189612 w 782615"/>
                    <a:gd name="connsiteY142" fmla="*/ 117945 h 1784742"/>
                    <a:gd name="connsiteX143" fmla="*/ 191251 w 782615"/>
                    <a:gd name="connsiteY143" fmla="*/ 127774 h 1784742"/>
                    <a:gd name="connsiteX144" fmla="*/ 199441 w 782615"/>
                    <a:gd name="connsiteY144" fmla="*/ 127774 h 1784742"/>
                    <a:gd name="connsiteX145" fmla="*/ 205994 w 782615"/>
                    <a:gd name="connsiteY145" fmla="*/ 137603 h 1784742"/>
                    <a:gd name="connsiteX146" fmla="*/ 214184 w 782615"/>
                    <a:gd name="connsiteY146" fmla="*/ 137603 h 1784742"/>
                    <a:gd name="connsiteX147" fmla="*/ 215823 w 782615"/>
                    <a:gd name="connsiteY147" fmla="*/ 155622 h 1784742"/>
                    <a:gd name="connsiteX148" fmla="*/ 205994 w 782615"/>
                    <a:gd name="connsiteY148" fmla="*/ 173642 h 1784742"/>
                    <a:gd name="connsiteX149" fmla="*/ 207631 w 782615"/>
                    <a:gd name="connsiteY149" fmla="*/ 183471 h 1784742"/>
                    <a:gd name="connsiteX150" fmla="*/ 196165 w 782615"/>
                    <a:gd name="connsiteY150" fmla="*/ 201490 h 1784742"/>
                    <a:gd name="connsiteX151" fmla="*/ 243671 w 782615"/>
                    <a:gd name="connsiteY151" fmla="*/ 222786 h 1784742"/>
                    <a:gd name="connsiteX152" fmla="*/ 255138 w 782615"/>
                    <a:gd name="connsiteY152" fmla="*/ 219509 h 1784742"/>
                    <a:gd name="connsiteX153" fmla="*/ 255138 w 782615"/>
                    <a:gd name="connsiteY153" fmla="*/ 206404 h 1784742"/>
                    <a:gd name="connsiteX154" fmla="*/ 276434 w 782615"/>
                    <a:gd name="connsiteY154" fmla="*/ 180194 h 1784742"/>
                    <a:gd name="connsiteX155" fmla="*/ 292814 w 782615"/>
                    <a:gd name="connsiteY155" fmla="*/ 180194 h 1784742"/>
                    <a:gd name="connsiteX156" fmla="*/ 315749 w 782615"/>
                    <a:gd name="connsiteY156" fmla="*/ 183471 h 1784742"/>
                    <a:gd name="connsiteX157" fmla="*/ 343597 w 782615"/>
                    <a:gd name="connsiteY157" fmla="*/ 178556 h 1784742"/>
                    <a:gd name="connsiteX158" fmla="*/ 359978 w 782615"/>
                    <a:gd name="connsiteY158" fmla="*/ 163813 h 1784742"/>
                    <a:gd name="connsiteX159" fmla="*/ 382912 w 782615"/>
                    <a:gd name="connsiteY159" fmla="*/ 165451 h 1784742"/>
                    <a:gd name="connsiteX160" fmla="*/ 391102 w 782615"/>
                    <a:gd name="connsiteY160" fmla="*/ 158899 h 1784742"/>
                    <a:gd name="connsiteX161" fmla="*/ 409122 w 782615"/>
                    <a:gd name="connsiteY161" fmla="*/ 170365 h 1784742"/>
                    <a:gd name="connsiteX162" fmla="*/ 414037 w 782615"/>
                    <a:gd name="connsiteY162" fmla="*/ 188385 h 1784742"/>
                    <a:gd name="connsiteX163" fmla="*/ 430417 w 782615"/>
                    <a:gd name="connsiteY163" fmla="*/ 175280 h 1784742"/>
                    <a:gd name="connsiteX164" fmla="*/ 425503 w 782615"/>
                    <a:gd name="connsiteY164" fmla="*/ 160537 h 1784742"/>
                    <a:gd name="connsiteX165" fmla="*/ 430417 w 782615"/>
                    <a:gd name="connsiteY165" fmla="*/ 150708 h 1784742"/>
                    <a:gd name="connsiteX166" fmla="*/ 425503 w 782615"/>
                    <a:gd name="connsiteY166" fmla="*/ 126136 h 1784742"/>
                    <a:gd name="connsiteX167" fmla="*/ 443522 w 782615"/>
                    <a:gd name="connsiteY167" fmla="*/ 108117 h 1784742"/>
                    <a:gd name="connsiteX168" fmla="*/ 454989 w 782615"/>
                    <a:gd name="connsiteY168" fmla="*/ 103202 h 1784742"/>
                    <a:gd name="connsiteX169" fmla="*/ 486114 w 782615"/>
                    <a:gd name="connsiteY169" fmla="*/ 86821 h 1784742"/>
                    <a:gd name="connsiteX170" fmla="*/ 489390 w 782615"/>
                    <a:gd name="connsiteY170" fmla="*/ 57335 h 1784742"/>
                    <a:gd name="connsiteX171" fmla="*/ 500857 w 782615"/>
                    <a:gd name="connsiteY171" fmla="*/ 34401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294384 h 1784742"/>
                    <a:gd name="connsiteX126" fmla="*/ 4176 w 782615"/>
                    <a:gd name="connsiteY126" fmla="*/ 257842 h 1784742"/>
                    <a:gd name="connsiteX127" fmla="*/ 4328 w 782615"/>
                    <a:gd name="connsiteY127" fmla="*/ 257010 h 1784742"/>
                    <a:gd name="connsiteX128" fmla="*/ 9418 w 782615"/>
                    <a:gd name="connsiteY128" fmla="*/ 262101 h 1784742"/>
                    <a:gd name="connsiteX129" fmla="*/ 30713 w 782615"/>
                    <a:gd name="connsiteY129" fmla="*/ 250634 h 1784742"/>
                    <a:gd name="connsiteX130" fmla="*/ 33991 w 782615"/>
                    <a:gd name="connsiteY130" fmla="*/ 242443 h 1784742"/>
                    <a:gd name="connsiteX131" fmla="*/ 43819 w 782615"/>
                    <a:gd name="connsiteY131" fmla="*/ 232614 h 1784742"/>
                    <a:gd name="connsiteX132" fmla="*/ 79858 w 782615"/>
                    <a:gd name="connsiteY132" fmla="*/ 183471 h 1784742"/>
                    <a:gd name="connsiteX133" fmla="*/ 92963 w 782615"/>
                    <a:gd name="connsiteY133" fmla="*/ 167089 h 1784742"/>
                    <a:gd name="connsiteX134" fmla="*/ 92963 w 782615"/>
                    <a:gd name="connsiteY134" fmla="*/ 152346 h 1784742"/>
                    <a:gd name="connsiteX135" fmla="*/ 84772 w 782615"/>
                    <a:gd name="connsiteY135" fmla="*/ 140879 h 1784742"/>
                    <a:gd name="connsiteX136" fmla="*/ 89686 w 782615"/>
                    <a:gd name="connsiteY136" fmla="*/ 116307 h 1784742"/>
                    <a:gd name="connsiteX137" fmla="*/ 107706 w 782615"/>
                    <a:gd name="connsiteY137" fmla="*/ 121222 h 1784742"/>
                    <a:gd name="connsiteX138" fmla="*/ 124087 w 782615"/>
                    <a:gd name="connsiteY138" fmla="*/ 109755 h 1784742"/>
                    <a:gd name="connsiteX139" fmla="*/ 163402 w 782615"/>
                    <a:gd name="connsiteY139" fmla="*/ 126136 h 1784742"/>
                    <a:gd name="connsiteX140" fmla="*/ 174869 w 782615"/>
                    <a:gd name="connsiteY140" fmla="*/ 116307 h 1784742"/>
                    <a:gd name="connsiteX141" fmla="*/ 189612 w 782615"/>
                    <a:gd name="connsiteY141" fmla="*/ 117945 h 1784742"/>
                    <a:gd name="connsiteX142" fmla="*/ 191251 w 782615"/>
                    <a:gd name="connsiteY142" fmla="*/ 127774 h 1784742"/>
                    <a:gd name="connsiteX143" fmla="*/ 199441 w 782615"/>
                    <a:gd name="connsiteY143" fmla="*/ 127774 h 1784742"/>
                    <a:gd name="connsiteX144" fmla="*/ 205994 w 782615"/>
                    <a:gd name="connsiteY144" fmla="*/ 137603 h 1784742"/>
                    <a:gd name="connsiteX145" fmla="*/ 214184 w 782615"/>
                    <a:gd name="connsiteY145" fmla="*/ 137603 h 1784742"/>
                    <a:gd name="connsiteX146" fmla="*/ 215823 w 782615"/>
                    <a:gd name="connsiteY146" fmla="*/ 155622 h 1784742"/>
                    <a:gd name="connsiteX147" fmla="*/ 205994 w 782615"/>
                    <a:gd name="connsiteY147" fmla="*/ 173642 h 1784742"/>
                    <a:gd name="connsiteX148" fmla="*/ 207631 w 782615"/>
                    <a:gd name="connsiteY148" fmla="*/ 183471 h 1784742"/>
                    <a:gd name="connsiteX149" fmla="*/ 196165 w 782615"/>
                    <a:gd name="connsiteY149" fmla="*/ 201490 h 1784742"/>
                    <a:gd name="connsiteX150" fmla="*/ 243671 w 782615"/>
                    <a:gd name="connsiteY150" fmla="*/ 222786 h 1784742"/>
                    <a:gd name="connsiteX151" fmla="*/ 255138 w 782615"/>
                    <a:gd name="connsiteY151" fmla="*/ 219509 h 1784742"/>
                    <a:gd name="connsiteX152" fmla="*/ 255138 w 782615"/>
                    <a:gd name="connsiteY152" fmla="*/ 206404 h 1784742"/>
                    <a:gd name="connsiteX153" fmla="*/ 276434 w 782615"/>
                    <a:gd name="connsiteY153" fmla="*/ 180194 h 1784742"/>
                    <a:gd name="connsiteX154" fmla="*/ 292814 w 782615"/>
                    <a:gd name="connsiteY154" fmla="*/ 180194 h 1784742"/>
                    <a:gd name="connsiteX155" fmla="*/ 315749 w 782615"/>
                    <a:gd name="connsiteY155" fmla="*/ 183471 h 1784742"/>
                    <a:gd name="connsiteX156" fmla="*/ 343597 w 782615"/>
                    <a:gd name="connsiteY156" fmla="*/ 178556 h 1784742"/>
                    <a:gd name="connsiteX157" fmla="*/ 359978 w 782615"/>
                    <a:gd name="connsiteY157" fmla="*/ 163813 h 1784742"/>
                    <a:gd name="connsiteX158" fmla="*/ 382912 w 782615"/>
                    <a:gd name="connsiteY158" fmla="*/ 165451 h 1784742"/>
                    <a:gd name="connsiteX159" fmla="*/ 391102 w 782615"/>
                    <a:gd name="connsiteY159" fmla="*/ 158899 h 1784742"/>
                    <a:gd name="connsiteX160" fmla="*/ 409122 w 782615"/>
                    <a:gd name="connsiteY160" fmla="*/ 170365 h 1784742"/>
                    <a:gd name="connsiteX161" fmla="*/ 414037 w 782615"/>
                    <a:gd name="connsiteY161" fmla="*/ 188385 h 1784742"/>
                    <a:gd name="connsiteX162" fmla="*/ 430417 w 782615"/>
                    <a:gd name="connsiteY162" fmla="*/ 175280 h 1784742"/>
                    <a:gd name="connsiteX163" fmla="*/ 425503 w 782615"/>
                    <a:gd name="connsiteY163" fmla="*/ 160537 h 1784742"/>
                    <a:gd name="connsiteX164" fmla="*/ 430417 w 782615"/>
                    <a:gd name="connsiteY164" fmla="*/ 150708 h 1784742"/>
                    <a:gd name="connsiteX165" fmla="*/ 425503 w 782615"/>
                    <a:gd name="connsiteY165" fmla="*/ 126136 h 1784742"/>
                    <a:gd name="connsiteX166" fmla="*/ 443522 w 782615"/>
                    <a:gd name="connsiteY166" fmla="*/ 108117 h 1784742"/>
                    <a:gd name="connsiteX167" fmla="*/ 454989 w 782615"/>
                    <a:gd name="connsiteY167" fmla="*/ 103202 h 1784742"/>
                    <a:gd name="connsiteX168" fmla="*/ 486114 w 782615"/>
                    <a:gd name="connsiteY168" fmla="*/ 86821 h 1784742"/>
                    <a:gd name="connsiteX169" fmla="*/ 489390 w 782615"/>
                    <a:gd name="connsiteY169" fmla="*/ 57335 h 1784742"/>
                    <a:gd name="connsiteX170" fmla="*/ 500857 w 782615"/>
                    <a:gd name="connsiteY170" fmla="*/ 34401 h 1784742"/>
                    <a:gd name="connsiteX171" fmla="*/ 599145 w 782615"/>
                    <a:gd name="connsiteY171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0 w 782615"/>
                    <a:gd name="connsiteY124" fmla="*/ 294384 h 1784742"/>
                    <a:gd name="connsiteX125" fmla="*/ 4176 w 782615"/>
                    <a:gd name="connsiteY125" fmla="*/ 257842 h 1784742"/>
                    <a:gd name="connsiteX126" fmla="*/ 4328 w 782615"/>
                    <a:gd name="connsiteY126" fmla="*/ 257010 h 1784742"/>
                    <a:gd name="connsiteX127" fmla="*/ 9418 w 782615"/>
                    <a:gd name="connsiteY127" fmla="*/ 262101 h 1784742"/>
                    <a:gd name="connsiteX128" fmla="*/ 30713 w 782615"/>
                    <a:gd name="connsiteY128" fmla="*/ 250634 h 1784742"/>
                    <a:gd name="connsiteX129" fmla="*/ 33991 w 782615"/>
                    <a:gd name="connsiteY129" fmla="*/ 242443 h 1784742"/>
                    <a:gd name="connsiteX130" fmla="*/ 43819 w 782615"/>
                    <a:gd name="connsiteY130" fmla="*/ 232614 h 1784742"/>
                    <a:gd name="connsiteX131" fmla="*/ 79858 w 782615"/>
                    <a:gd name="connsiteY131" fmla="*/ 183471 h 1784742"/>
                    <a:gd name="connsiteX132" fmla="*/ 92963 w 782615"/>
                    <a:gd name="connsiteY132" fmla="*/ 167089 h 1784742"/>
                    <a:gd name="connsiteX133" fmla="*/ 92963 w 782615"/>
                    <a:gd name="connsiteY133" fmla="*/ 152346 h 1784742"/>
                    <a:gd name="connsiteX134" fmla="*/ 84772 w 782615"/>
                    <a:gd name="connsiteY134" fmla="*/ 140879 h 1784742"/>
                    <a:gd name="connsiteX135" fmla="*/ 89686 w 782615"/>
                    <a:gd name="connsiteY135" fmla="*/ 116307 h 1784742"/>
                    <a:gd name="connsiteX136" fmla="*/ 107706 w 782615"/>
                    <a:gd name="connsiteY136" fmla="*/ 121222 h 1784742"/>
                    <a:gd name="connsiteX137" fmla="*/ 124087 w 782615"/>
                    <a:gd name="connsiteY137" fmla="*/ 109755 h 1784742"/>
                    <a:gd name="connsiteX138" fmla="*/ 163402 w 782615"/>
                    <a:gd name="connsiteY138" fmla="*/ 126136 h 1784742"/>
                    <a:gd name="connsiteX139" fmla="*/ 174869 w 782615"/>
                    <a:gd name="connsiteY139" fmla="*/ 116307 h 1784742"/>
                    <a:gd name="connsiteX140" fmla="*/ 189612 w 782615"/>
                    <a:gd name="connsiteY140" fmla="*/ 117945 h 1784742"/>
                    <a:gd name="connsiteX141" fmla="*/ 191251 w 782615"/>
                    <a:gd name="connsiteY141" fmla="*/ 127774 h 1784742"/>
                    <a:gd name="connsiteX142" fmla="*/ 199441 w 782615"/>
                    <a:gd name="connsiteY142" fmla="*/ 127774 h 1784742"/>
                    <a:gd name="connsiteX143" fmla="*/ 205994 w 782615"/>
                    <a:gd name="connsiteY143" fmla="*/ 137603 h 1784742"/>
                    <a:gd name="connsiteX144" fmla="*/ 214184 w 782615"/>
                    <a:gd name="connsiteY144" fmla="*/ 137603 h 1784742"/>
                    <a:gd name="connsiteX145" fmla="*/ 215823 w 782615"/>
                    <a:gd name="connsiteY145" fmla="*/ 155622 h 1784742"/>
                    <a:gd name="connsiteX146" fmla="*/ 205994 w 782615"/>
                    <a:gd name="connsiteY146" fmla="*/ 173642 h 1784742"/>
                    <a:gd name="connsiteX147" fmla="*/ 207631 w 782615"/>
                    <a:gd name="connsiteY147" fmla="*/ 183471 h 1784742"/>
                    <a:gd name="connsiteX148" fmla="*/ 196165 w 782615"/>
                    <a:gd name="connsiteY148" fmla="*/ 201490 h 1784742"/>
                    <a:gd name="connsiteX149" fmla="*/ 243671 w 782615"/>
                    <a:gd name="connsiteY149" fmla="*/ 222786 h 1784742"/>
                    <a:gd name="connsiteX150" fmla="*/ 255138 w 782615"/>
                    <a:gd name="connsiteY150" fmla="*/ 219509 h 1784742"/>
                    <a:gd name="connsiteX151" fmla="*/ 255138 w 782615"/>
                    <a:gd name="connsiteY151" fmla="*/ 206404 h 1784742"/>
                    <a:gd name="connsiteX152" fmla="*/ 276434 w 782615"/>
                    <a:gd name="connsiteY152" fmla="*/ 180194 h 1784742"/>
                    <a:gd name="connsiteX153" fmla="*/ 292814 w 782615"/>
                    <a:gd name="connsiteY153" fmla="*/ 180194 h 1784742"/>
                    <a:gd name="connsiteX154" fmla="*/ 315749 w 782615"/>
                    <a:gd name="connsiteY154" fmla="*/ 183471 h 1784742"/>
                    <a:gd name="connsiteX155" fmla="*/ 343597 w 782615"/>
                    <a:gd name="connsiteY155" fmla="*/ 178556 h 1784742"/>
                    <a:gd name="connsiteX156" fmla="*/ 359978 w 782615"/>
                    <a:gd name="connsiteY156" fmla="*/ 163813 h 1784742"/>
                    <a:gd name="connsiteX157" fmla="*/ 382912 w 782615"/>
                    <a:gd name="connsiteY157" fmla="*/ 165451 h 1784742"/>
                    <a:gd name="connsiteX158" fmla="*/ 391102 w 782615"/>
                    <a:gd name="connsiteY158" fmla="*/ 158899 h 1784742"/>
                    <a:gd name="connsiteX159" fmla="*/ 409122 w 782615"/>
                    <a:gd name="connsiteY159" fmla="*/ 170365 h 1784742"/>
                    <a:gd name="connsiteX160" fmla="*/ 414037 w 782615"/>
                    <a:gd name="connsiteY160" fmla="*/ 188385 h 1784742"/>
                    <a:gd name="connsiteX161" fmla="*/ 430417 w 782615"/>
                    <a:gd name="connsiteY161" fmla="*/ 175280 h 1784742"/>
                    <a:gd name="connsiteX162" fmla="*/ 425503 w 782615"/>
                    <a:gd name="connsiteY162" fmla="*/ 160537 h 1784742"/>
                    <a:gd name="connsiteX163" fmla="*/ 430417 w 782615"/>
                    <a:gd name="connsiteY163" fmla="*/ 150708 h 1784742"/>
                    <a:gd name="connsiteX164" fmla="*/ 425503 w 782615"/>
                    <a:gd name="connsiteY164" fmla="*/ 126136 h 1784742"/>
                    <a:gd name="connsiteX165" fmla="*/ 443522 w 782615"/>
                    <a:gd name="connsiteY165" fmla="*/ 108117 h 1784742"/>
                    <a:gd name="connsiteX166" fmla="*/ 454989 w 782615"/>
                    <a:gd name="connsiteY166" fmla="*/ 103202 h 1784742"/>
                    <a:gd name="connsiteX167" fmla="*/ 486114 w 782615"/>
                    <a:gd name="connsiteY167" fmla="*/ 86821 h 1784742"/>
                    <a:gd name="connsiteX168" fmla="*/ 489390 w 782615"/>
                    <a:gd name="connsiteY168" fmla="*/ 57335 h 1784742"/>
                    <a:gd name="connsiteX169" fmla="*/ 500857 w 782615"/>
                    <a:gd name="connsiteY169" fmla="*/ 34401 h 1784742"/>
                    <a:gd name="connsiteX170" fmla="*/ 599145 w 782615"/>
                    <a:gd name="connsiteY170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0 w 782615"/>
                    <a:gd name="connsiteY123" fmla="*/ 294384 h 1784742"/>
                    <a:gd name="connsiteX124" fmla="*/ 4176 w 782615"/>
                    <a:gd name="connsiteY124" fmla="*/ 257842 h 1784742"/>
                    <a:gd name="connsiteX125" fmla="*/ 4328 w 782615"/>
                    <a:gd name="connsiteY125" fmla="*/ 257010 h 1784742"/>
                    <a:gd name="connsiteX126" fmla="*/ 9418 w 782615"/>
                    <a:gd name="connsiteY126" fmla="*/ 262101 h 1784742"/>
                    <a:gd name="connsiteX127" fmla="*/ 30713 w 782615"/>
                    <a:gd name="connsiteY127" fmla="*/ 250634 h 1784742"/>
                    <a:gd name="connsiteX128" fmla="*/ 33991 w 782615"/>
                    <a:gd name="connsiteY128" fmla="*/ 242443 h 1784742"/>
                    <a:gd name="connsiteX129" fmla="*/ 43819 w 782615"/>
                    <a:gd name="connsiteY129" fmla="*/ 232614 h 1784742"/>
                    <a:gd name="connsiteX130" fmla="*/ 79858 w 782615"/>
                    <a:gd name="connsiteY130" fmla="*/ 183471 h 1784742"/>
                    <a:gd name="connsiteX131" fmla="*/ 92963 w 782615"/>
                    <a:gd name="connsiteY131" fmla="*/ 167089 h 1784742"/>
                    <a:gd name="connsiteX132" fmla="*/ 92963 w 782615"/>
                    <a:gd name="connsiteY132" fmla="*/ 152346 h 1784742"/>
                    <a:gd name="connsiteX133" fmla="*/ 84772 w 782615"/>
                    <a:gd name="connsiteY133" fmla="*/ 140879 h 1784742"/>
                    <a:gd name="connsiteX134" fmla="*/ 89686 w 782615"/>
                    <a:gd name="connsiteY134" fmla="*/ 116307 h 1784742"/>
                    <a:gd name="connsiteX135" fmla="*/ 107706 w 782615"/>
                    <a:gd name="connsiteY135" fmla="*/ 121222 h 1784742"/>
                    <a:gd name="connsiteX136" fmla="*/ 124087 w 782615"/>
                    <a:gd name="connsiteY136" fmla="*/ 109755 h 1784742"/>
                    <a:gd name="connsiteX137" fmla="*/ 163402 w 782615"/>
                    <a:gd name="connsiteY137" fmla="*/ 126136 h 1784742"/>
                    <a:gd name="connsiteX138" fmla="*/ 174869 w 782615"/>
                    <a:gd name="connsiteY138" fmla="*/ 116307 h 1784742"/>
                    <a:gd name="connsiteX139" fmla="*/ 189612 w 782615"/>
                    <a:gd name="connsiteY139" fmla="*/ 117945 h 1784742"/>
                    <a:gd name="connsiteX140" fmla="*/ 191251 w 782615"/>
                    <a:gd name="connsiteY140" fmla="*/ 127774 h 1784742"/>
                    <a:gd name="connsiteX141" fmla="*/ 199441 w 782615"/>
                    <a:gd name="connsiteY141" fmla="*/ 127774 h 1784742"/>
                    <a:gd name="connsiteX142" fmla="*/ 205994 w 782615"/>
                    <a:gd name="connsiteY142" fmla="*/ 137603 h 1784742"/>
                    <a:gd name="connsiteX143" fmla="*/ 214184 w 782615"/>
                    <a:gd name="connsiteY143" fmla="*/ 137603 h 1784742"/>
                    <a:gd name="connsiteX144" fmla="*/ 215823 w 782615"/>
                    <a:gd name="connsiteY144" fmla="*/ 155622 h 1784742"/>
                    <a:gd name="connsiteX145" fmla="*/ 205994 w 782615"/>
                    <a:gd name="connsiteY145" fmla="*/ 173642 h 1784742"/>
                    <a:gd name="connsiteX146" fmla="*/ 207631 w 782615"/>
                    <a:gd name="connsiteY146" fmla="*/ 183471 h 1784742"/>
                    <a:gd name="connsiteX147" fmla="*/ 196165 w 782615"/>
                    <a:gd name="connsiteY147" fmla="*/ 201490 h 1784742"/>
                    <a:gd name="connsiteX148" fmla="*/ 243671 w 782615"/>
                    <a:gd name="connsiteY148" fmla="*/ 222786 h 1784742"/>
                    <a:gd name="connsiteX149" fmla="*/ 255138 w 782615"/>
                    <a:gd name="connsiteY149" fmla="*/ 219509 h 1784742"/>
                    <a:gd name="connsiteX150" fmla="*/ 255138 w 782615"/>
                    <a:gd name="connsiteY150" fmla="*/ 206404 h 1784742"/>
                    <a:gd name="connsiteX151" fmla="*/ 276434 w 782615"/>
                    <a:gd name="connsiteY151" fmla="*/ 180194 h 1784742"/>
                    <a:gd name="connsiteX152" fmla="*/ 292814 w 782615"/>
                    <a:gd name="connsiteY152" fmla="*/ 180194 h 1784742"/>
                    <a:gd name="connsiteX153" fmla="*/ 315749 w 782615"/>
                    <a:gd name="connsiteY153" fmla="*/ 183471 h 1784742"/>
                    <a:gd name="connsiteX154" fmla="*/ 343597 w 782615"/>
                    <a:gd name="connsiteY154" fmla="*/ 178556 h 1784742"/>
                    <a:gd name="connsiteX155" fmla="*/ 359978 w 782615"/>
                    <a:gd name="connsiteY155" fmla="*/ 163813 h 1784742"/>
                    <a:gd name="connsiteX156" fmla="*/ 382912 w 782615"/>
                    <a:gd name="connsiteY156" fmla="*/ 165451 h 1784742"/>
                    <a:gd name="connsiteX157" fmla="*/ 391102 w 782615"/>
                    <a:gd name="connsiteY157" fmla="*/ 158899 h 1784742"/>
                    <a:gd name="connsiteX158" fmla="*/ 409122 w 782615"/>
                    <a:gd name="connsiteY158" fmla="*/ 170365 h 1784742"/>
                    <a:gd name="connsiteX159" fmla="*/ 414037 w 782615"/>
                    <a:gd name="connsiteY159" fmla="*/ 188385 h 1784742"/>
                    <a:gd name="connsiteX160" fmla="*/ 430417 w 782615"/>
                    <a:gd name="connsiteY160" fmla="*/ 175280 h 1784742"/>
                    <a:gd name="connsiteX161" fmla="*/ 425503 w 782615"/>
                    <a:gd name="connsiteY161" fmla="*/ 160537 h 1784742"/>
                    <a:gd name="connsiteX162" fmla="*/ 430417 w 782615"/>
                    <a:gd name="connsiteY162" fmla="*/ 150708 h 1784742"/>
                    <a:gd name="connsiteX163" fmla="*/ 425503 w 782615"/>
                    <a:gd name="connsiteY163" fmla="*/ 126136 h 1784742"/>
                    <a:gd name="connsiteX164" fmla="*/ 443522 w 782615"/>
                    <a:gd name="connsiteY164" fmla="*/ 108117 h 1784742"/>
                    <a:gd name="connsiteX165" fmla="*/ 454989 w 782615"/>
                    <a:gd name="connsiteY165" fmla="*/ 103202 h 1784742"/>
                    <a:gd name="connsiteX166" fmla="*/ 486114 w 782615"/>
                    <a:gd name="connsiteY166" fmla="*/ 86821 h 1784742"/>
                    <a:gd name="connsiteX167" fmla="*/ 489390 w 782615"/>
                    <a:gd name="connsiteY167" fmla="*/ 57335 h 1784742"/>
                    <a:gd name="connsiteX168" fmla="*/ 500857 w 782615"/>
                    <a:gd name="connsiteY168" fmla="*/ 34401 h 1784742"/>
                    <a:gd name="connsiteX169" fmla="*/ 599145 w 782615"/>
                    <a:gd name="connsiteY169" fmla="*/ 0 h 1784742"/>
                    <a:gd name="connsiteX0" fmla="*/ 0 w 782615"/>
                    <a:gd name="connsiteY0" fmla="*/ 393084 h 1784742"/>
                    <a:gd name="connsiteX1" fmla="*/ 0 w 782615"/>
                    <a:gd name="connsiteY1" fmla="*/ 294384 h 1784742"/>
                    <a:gd name="connsiteX2" fmla="*/ 4176 w 782615"/>
                    <a:gd name="connsiteY2" fmla="*/ 257842 h 1784742"/>
                    <a:gd name="connsiteX3" fmla="*/ 4328 w 782615"/>
                    <a:gd name="connsiteY3" fmla="*/ 257010 h 1784742"/>
                    <a:gd name="connsiteX4" fmla="*/ 9418 w 782615"/>
                    <a:gd name="connsiteY4" fmla="*/ 262101 h 1784742"/>
                    <a:gd name="connsiteX5" fmla="*/ 30713 w 782615"/>
                    <a:gd name="connsiteY5" fmla="*/ 250634 h 1784742"/>
                    <a:gd name="connsiteX6" fmla="*/ 33991 w 782615"/>
                    <a:gd name="connsiteY6" fmla="*/ 242443 h 1784742"/>
                    <a:gd name="connsiteX7" fmla="*/ 43819 w 782615"/>
                    <a:gd name="connsiteY7" fmla="*/ 232614 h 1784742"/>
                    <a:gd name="connsiteX8" fmla="*/ 79858 w 782615"/>
                    <a:gd name="connsiteY8" fmla="*/ 183471 h 1784742"/>
                    <a:gd name="connsiteX9" fmla="*/ 92963 w 782615"/>
                    <a:gd name="connsiteY9" fmla="*/ 167089 h 1784742"/>
                    <a:gd name="connsiteX10" fmla="*/ 92963 w 782615"/>
                    <a:gd name="connsiteY10" fmla="*/ 152346 h 1784742"/>
                    <a:gd name="connsiteX11" fmla="*/ 84772 w 782615"/>
                    <a:gd name="connsiteY11" fmla="*/ 140879 h 1784742"/>
                    <a:gd name="connsiteX12" fmla="*/ 89686 w 782615"/>
                    <a:gd name="connsiteY12" fmla="*/ 116307 h 1784742"/>
                    <a:gd name="connsiteX13" fmla="*/ 107706 w 782615"/>
                    <a:gd name="connsiteY13" fmla="*/ 121222 h 1784742"/>
                    <a:gd name="connsiteX14" fmla="*/ 124087 w 782615"/>
                    <a:gd name="connsiteY14" fmla="*/ 109755 h 1784742"/>
                    <a:gd name="connsiteX15" fmla="*/ 163402 w 782615"/>
                    <a:gd name="connsiteY15" fmla="*/ 126136 h 1784742"/>
                    <a:gd name="connsiteX16" fmla="*/ 174869 w 782615"/>
                    <a:gd name="connsiteY16" fmla="*/ 116307 h 1784742"/>
                    <a:gd name="connsiteX17" fmla="*/ 189612 w 782615"/>
                    <a:gd name="connsiteY17" fmla="*/ 117945 h 1784742"/>
                    <a:gd name="connsiteX18" fmla="*/ 191251 w 782615"/>
                    <a:gd name="connsiteY18" fmla="*/ 127774 h 1784742"/>
                    <a:gd name="connsiteX19" fmla="*/ 199441 w 782615"/>
                    <a:gd name="connsiteY19" fmla="*/ 127774 h 1784742"/>
                    <a:gd name="connsiteX20" fmla="*/ 205994 w 782615"/>
                    <a:gd name="connsiteY20" fmla="*/ 137603 h 1784742"/>
                    <a:gd name="connsiteX21" fmla="*/ 214184 w 782615"/>
                    <a:gd name="connsiteY21" fmla="*/ 137603 h 1784742"/>
                    <a:gd name="connsiteX22" fmla="*/ 215823 w 782615"/>
                    <a:gd name="connsiteY22" fmla="*/ 155622 h 1784742"/>
                    <a:gd name="connsiteX23" fmla="*/ 205994 w 782615"/>
                    <a:gd name="connsiteY23" fmla="*/ 173642 h 1784742"/>
                    <a:gd name="connsiteX24" fmla="*/ 207631 w 782615"/>
                    <a:gd name="connsiteY24" fmla="*/ 183471 h 1784742"/>
                    <a:gd name="connsiteX25" fmla="*/ 196165 w 782615"/>
                    <a:gd name="connsiteY25" fmla="*/ 201490 h 1784742"/>
                    <a:gd name="connsiteX26" fmla="*/ 243671 w 782615"/>
                    <a:gd name="connsiteY26" fmla="*/ 222786 h 1784742"/>
                    <a:gd name="connsiteX27" fmla="*/ 255138 w 782615"/>
                    <a:gd name="connsiteY27" fmla="*/ 219509 h 1784742"/>
                    <a:gd name="connsiteX28" fmla="*/ 255138 w 782615"/>
                    <a:gd name="connsiteY28" fmla="*/ 206404 h 1784742"/>
                    <a:gd name="connsiteX29" fmla="*/ 276434 w 782615"/>
                    <a:gd name="connsiteY29" fmla="*/ 180194 h 1784742"/>
                    <a:gd name="connsiteX30" fmla="*/ 292814 w 782615"/>
                    <a:gd name="connsiteY30" fmla="*/ 180194 h 1784742"/>
                    <a:gd name="connsiteX31" fmla="*/ 315749 w 782615"/>
                    <a:gd name="connsiteY31" fmla="*/ 183471 h 1784742"/>
                    <a:gd name="connsiteX32" fmla="*/ 343597 w 782615"/>
                    <a:gd name="connsiteY32" fmla="*/ 178556 h 1784742"/>
                    <a:gd name="connsiteX33" fmla="*/ 359978 w 782615"/>
                    <a:gd name="connsiteY33" fmla="*/ 163813 h 1784742"/>
                    <a:gd name="connsiteX34" fmla="*/ 382912 w 782615"/>
                    <a:gd name="connsiteY34" fmla="*/ 165451 h 1784742"/>
                    <a:gd name="connsiteX35" fmla="*/ 391102 w 782615"/>
                    <a:gd name="connsiteY35" fmla="*/ 158899 h 1784742"/>
                    <a:gd name="connsiteX36" fmla="*/ 409122 w 782615"/>
                    <a:gd name="connsiteY36" fmla="*/ 170365 h 1784742"/>
                    <a:gd name="connsiteX37" fmla="*/ 414037 w 782615"/>
                    <a:gd name="connsiteY37" fmla="*/ 188385 h 1784742"/>
                    <a:gd name="connsiteX38" fmla="*/ 430417 w 782615"/>
                    <a:gd name="connsiteY38" fmla="*/ 175280 h 1784742"/>
                    <a:gd name="connsiteX39" fmla="*/ 425503 w 782615"/>
                    <a:gd name="connsiteY39" fmla="*/ 160537 h 1784742"/>
                    <a:gd name="connsiteX40" fmla="*/ 430417 w 782615"/>
                    <a:gd name="connsiteY40" fmla="*/ 150708 h 1784742"/>
                    <a:gd name="connsiteX41" fmla="*/ 425503 w 782615"/>
                    <a:gd name="connsiteY41" fmla="*/ 126136 h 1784742"/>
                    <a:gd name="connsiteX42" fmla="*/ 443522 w 782615"/>
                    <a:gd name="connsiteY42" fmla="*/ 108117 h 1784742"/>
                    <a:gd name="connsiteX43" fmla="*/ 454989 w 782615"/>
                    <a:gd name="connsiteY43" fmla="*/ 103202 h 1784742"/>
                    <a:gd name="connsiteX44" fmla="*/ 486114 w 782615"/>
                    <a:gd name="connsiteY44" fmla="*/ 86821 h 1784742"/>
                    <a:gd name="connsiteX45" fmla="*/ 489390 w 782615"/>
                    <a:gd name="connsiteY45" fmla="*/ 57335 h 1784742"/>
                    <a:gd name="connsiteX46" fmla="*/ 500857 w 782615"/>
                    <a:gd name="connsiteY46" fmla="*/ 34401 h 1784742"/>
                    <a:gd name="connsiteX47" fmla="*/ 599145 w 782615"/>
                    <a:gd name="connsiteY47" fmla="*/ 0 h 1784742"/>
                    <a:gd name="connsiteX48" fmla="*/ 607335 w 782615"/>
                    <a:gd name="connsiteY48" fmla="*/ 6553 h 1784742"/>
                    <a:gd name="connsiteX49" fmla="*/ 645012 w 782615"/>
                    <a:gd name="connsiteY49" fmla="*/ 9829 h 1784742"/>
                    <a:gd name="connsiteX50" fmla="*/ 646650 w 782615"/>
                    <a:gd name="connsiteY50" fmla="*/ 29486 h 1784742"/>
                    <a:gd name="connsiteX51" fmla="*/ 653202 w 782615"/>
                    <a:gd name="connsiteY51" fmla="*/ 40953 h 1784742"/>
                    <a:gd name="connsiteX52" fmla="*/ 659755 w 782615"/>
                    <a:gd name="connsiteY52" fmla="*/ 101564 h 1784742"/>
                    <a:gd name="connsiteX53" fmla="*/ 661394 w 782615"/>
                    <a:gd name="connsiteY53" fmla="*/ 111393 h 1784742"/>
                    <a:gd name="connsiteX54" fmla="*/ 664670 w 782615"/>
                    <a:gd name="connsiteY54" fmla="*/ 121222 h 1784742"/>
                    <a:gd name="connsiteX55" fmla="*/ 681051 w 782615"/>
                    <a:gd name="connsiteY55" fmla="*/ 121222 h 1784742"/>
                    <a:gd name="connsiteX56" fmla="*/ 681051 w 782615"/>
                    <a:gd name="connsiteY56" fmla="*/ 140879 h 1784742"/>
                    <a:gd name="connsiteX57" fmla="*/ 713814 w 782615"/>
                    <a:gd name="connsiteY57" fmla="*/ 163813 h 1784742"/>
                    <a:gd name="connsiteX58" fmla="*/ 730195 w 782615"/>
                    <a:gd name="connsiteY58" fmla="*/ 160537 h 1784742"/>
                    <a:gd name="connsiteX59" fmla="*/ 740024 w 782615"/>
                    <a:gd name="connsiteY59" fmla="*/ 178556 h 1784742"/>
                    <a:gd name="connsiteX60" fmla="*/ 733471 w 782615"/>
                    <a:gd name="connsiteY60" fmla="*/ 203128 h 1784742"/>
                    <a:gd name="connsiteX61" fmla="*/ 740024 w 782615"/>
                    <a:gd name="connsiteY61" fmla="*/ 219509 h 1784742"/>
                    <a:gd name="connsiteX62" fmla="*/ 738385 w 782615"/>
                    <a:gd name="connsiteY62" fmla="*/ 235891 h 1784742"/>
                    <a:gd name="connsiteX63" fmla="*/ 722005 w 782615"/>
                    <a:gd name="connsiteY63" fmla="*/ 244081 h 1784742"/>
                    <a:gd name="connsiteX64" fmla="*/ 722005 w 782615"/>
                    <a:gd name="connsiteY64" fmla="*/ 253910 h 1784742"/>
                    <a:gd name="connsiteX65" fmla="*/ 735110 w 782615"/>
                    <a:gd name="connsiteY65" fmla="*/ 258824 h 1784742"/>
                    <a:gd name="connsiteX66" fmla="*/ 739931 w 782615"/>
                    <a:gd name="connsiteY66" fmla="*/ 287753 h 1784742"/>
                    <a:gd name="connsiteX67" fmla="*/ 676464 w 782615"/>
                    <a:gd name="connsiteY67" fmla="*/ 306985 h 1784742"/>
                    <a:gd name="connsiteX68" fmla="*/ 662704 w 782615"/>
                    <a:gd name="connsiteY68" fmla="*/ 326643 h 1784742"/>
                    <a:gd name="connsiteX69" fmla="*/ 639115 w 782615"/>
                    <a:gd name="connsiteY69" fmla="*/ 320746 h 1784742"/>
                    <a:gd name="connsiteX70" fmla="*/ 607663 w 782615"/>
                    <a:gd name="connsiteY70" fmla="*/ 332540 h 1784742"/>
                    <a:gd name="connsiteX71" fmla="*/ 607663 w 782615"/>
                    <a:gd name="connsiteY71" fmla="*/ 352198 h 1784742"/>
                    <a:gd name="connsiteX72" fmla="*/ 603731 w 782615"/>
                    <a:gd name="connsiteY72" fmla="*/ 379718 h 1784742"/>
                    <a:gd name="connsiteX73" fmla="*/ 564416 w 782615"/>
                    <a:gd name="connsiteY73" fmla="*/ 387581 h 1784742"/>
                    <a:gd name="connsiteX74" fmla="*/ 556553 w 782615"/>
                    <a:gd name="connsiteY74" fmla="*/ 403307 h 1784742"/>
                    <a:gd name="connsiteX75" fmla="*/ 532964 w 782615"/>
                    <a:gd name="connsiteY75" fmla="*/ 428862 h 1784742"/>
                    <a:gd name="connsiteX76" fmla="*/ 527067 w 782615"/>
                    <a:gd name="connsiteY76" fmla="*/ 444588 h 1784742"/>
                    <a:gd name="connsiteX77" fmla="*/ 532964 w 782615"/>
                    <a:gd name="connsiteY77" fmla="*/ 466212 h 1784742"/>
                    <a:gd name="connsiteX78" fmla="*/ 515272 w 782615"/>
                    <a:gd name="connsiteY78" fmla="*/ 493732 h 1784742"/>
                    <a:gd name="connsiteX79" fmla="*/ 511341 w 782615"/>
                    <a:gd name="connsiteY79" fmla="*/ 586123 h 1784742"/>
                    <a:gd name="connsiteX80" fmla="*/ 548690 w 782615"/>
                    <a:gd name="connsiteY80" fmla="*/ 599883 h 1784742"/>
                    <a:gd name="connsiteX81" fmla="*/ 562451 w 782615"/>
                    <a:gd name="connsiteY81" fmla="*/ 617575 h 1784742"/>
                    <a:gd name="connsiteX82" fmla="*/ 580142 w 782615"/>
                    <a:gd name="connsiteY82" fmla="*/ 619540 h 1784742"/>
                    <a:gd name="connsiteX83" fmla="*/ 584074 w 782615"/>
                    <a:gd name="connsiteY83" fmla="*/ 605780 h 1784742"/>
                    <a:gd name="connsiteX84" fmla="*/ 613560 w 782615"/>
                    <a:gd name="connsiteY84" fmla="*/ 621506 h 1784742"/>
                    <a:gd name="connsiteX85" fmla="*/ 645012 w 782615"/>
                    <a:gd name="connsiteY85" fmla="*/ 601849 h 1784742"/>
                    <a:gd name="connsiteX86" fmla="*/ 692190 w 782615"/>
                    <a:gd name="connsiteY86" fmla="*/ 603814 h 1784742"/>
                    <a:gd name="connsiteX87" fmla="*/ 705951 w 782615"/>
                    <a:gd name="connsiteY87" fmla="*/ 623472 h 1784742"/>
                    <a:gd name="connsiteX88" fmla="*/ 709882 w 782615"/>
                    <a:gd name="connsiteY88" fmla="*/ 678513 h 1784742"/>
                    <a:gd name="connsiteX89" fmla="*/ 709882 w 782615"/>
                    <a:gd name="connsiteY89" fmla="*/ 719794 h 1784742"/>
                    <a:gd name="connsiteX90" fmla="*/ 700053 w 782615"/>
                    <a:gd name="connsiteY90" fmla="*/ 731588 h 1784742"/>
                    <a:gd name="connsiteX91" fmla="*/ 668601 w 782615"/>
                    <a:gd name="connsiteY91" fmla="*/ 747314 h 1784742"/>
                    <a:gd name="connsiteX92" fmla="*/ 672533 w 782615"/>
                    <a:gd name="connsiteY92" fmla="*/ 774835 h 1784742"/>
                    <a:gd name="connsiteX93" fmla="*/ 692190 w 782615"/>
                    <a:gd name="connsiteY93" fmla="*/ 794493 h 1784742"/>
                    <a:gd name="connsiteX94" fmla="*/ 692190 w 782615"/>
                    <a:gd name="connsiteY94" fmla="*/ 802356 h 1784742"/>
                    <a:gd name="connsiteX95" fmla="*/ 690225 w 782615"/>
                    <a:gd name="connsiteY95" fmla="*/ 822013 h 1784742"/>
                    <a:gd name="connsiteX96" fmla="*/ 694156 w 782615"/>
                    <a:gd name="connsiteY96" fmla="*/ 843636 h 1784742"/>
                    <a:gd name="connsiteX97" fmla="*/ 658773 w 782615"/>
                    <a:gd name="connsiteY97" fmla="*/ 851499 h 1784742"/>
                    <a:gd name="connsiteX98" fmla="*/ 666636 w 782615"/>
                    <a:gd name="connsiteY98" fmla="*/ 880986 h 1784742"/>
                    <a:gd name="connsiteX99" fmla="*/ 698088 w 782615"/>
                    <a:gd name="connsiteY99" fmla="*/ 882952 h 1784742"/>
                    <a:gd name="connsiteX100" fmla="*/ 707916 w 782615"/>
                    <a:gd name="connsiteY100" fmla="*/ 908506 h 1784742"/>
                    <a:gd name="connsiteX101" fmla="*/ 694156 w 782615"/>
                    <a:gd name="connsiteY101" fmla="*/ 926198 h 1784742"/>
                    <a:gd name="connsiteX102" fmla="*/ 702019 w 782615"/>
                    <a:gd name="connsiteY102" fmla="*/ 953719 h 1784742"/>
                    <a:gd name="connsiteX103" fmla="*/ 698088 w 782615"/>
                    <a:gd name="connsiteY103" fmla="*/ 985171 h 1784742"/>
                    <a:gd name="connsiteX104" fmla="*/ 755586 w 782615"/>
                    <a:gd name="connsiteY104" fmla="*/ 1027336 h 1784742"/>
                    <a:gd name="connsiteX105" fmla="*/ 755586 w 782615"/>
                    <a:gd name="connsiteY105" fmla="*/ 1047584 h 1784742"/>
                    <a:gd name="connsiteX106" fmla="*/ 770329 w 782615"/>
                    <a:gd name="connsiteY106" fmla="*/ 1059870 h 1784742"/>
                    <a:gd name="connsiteX107" fmla="*/ 782615 w 782615"/>
                    <a:gd name="connsiteY107" fmla="*/ 1069698 h 1784742"/>
                    <a:gd name="connsiteX108" fmla="*/ 770329 w 782615"/>
                    <a:gd name="connsiteY108" fmla="*/ 1104099 h 1784742"/>
                    <a:gd name="connsiteX109" fmla="*/ 740843 w 782615"/>
                    <a:gd name="connsiteY109" fmla="*/ 1104099 h 1784742"/>
                    <a:gd name="connsiteX110" fmla="*/ 733471 w 782615"/>
                    <a:gd name="connsiteY110" fmla="*/ 1113928 h 1784742"/>
                    <a:gd name="connsiteX111" fmla="*/ 731014 w 782615"/>
                    <a:gd name="connsiteY111" fmla="*/ 1136043 h 1784742"/>
                    <a:gd name="connsiteX112" fmla="*/ 676956 w 782615"/>
                    <a:gd name="connsiteY112" fmla="*/ 1136043 h 1784742"/>
                    <a:gd name="connsiteX113" fmla="*/ 676956 w 782615"/>
                    <a:gd name="connsiteY113" fmla="*/ 1104099 h 1784742"/>
                    <a:gd name="connsiteX114" fmla="*/ 664670 w 782615"/>
                    <a:gd name="connsiteY114" fmla="*/ 1091813 h 1784742"/>
                    <a:gd name="connsiteX115" fmla="*/ 649927 w 782615"/>
                    <a:gd name="connsiteY115" fmla="*/ 1096728 h 1784742"/>
                    <a:gd name="connsiteX116" fmla="*/ 635184 w 782615"/>
                    <a:gd name="connsiteY116" fmla="*/ 1091813 h 1784742"/>
                    <a:gd name="connsiteX117" fmla="*/ 595868 w 782615"/>
                    <a:gd name="connsiteY117" fmla="*/ 1094270 h 1784742"/>
                    <a:gd name="connsiteX118" fmla="*/ 588497 w 782615"/>
                    <a:gd name="connsiteY118" fmla="*/ 1101642 h 1784742"/>
                    <a:gd name="connsiteX119" fmla="*/ 583583 w 782615"/>
                    <a:gd name="connsiteY119" fmla="*/ 1111470 h 1784742"/>
                    <a:gd name="connsiteX120" fmla="*/ 561467 w 782615"/>
                    <a:gd name="connsiteY120" fmla="*/ 1113928 h 1784742"/>
                    <a:gd name="connsiteX121" fmla="*/ 546725 w 782615"/>
                    <a:gd name="connsiteY121" fmla="*/ 1101642 h 1784742"/>
                    <a:gd name="connsiteX122" fmla="*/ 546725 w 782615"/>
                    <a:gd name="connsiteY122" fmla="*/ 1084442 h 1784742"/>
                    <a:gd name="connsiteX123" fmla="*/ 544268 w 782615"/>
                    <a:gd name="connsiteY123" fmla="*/ 1067241 h 1784742"/>
                    <a:gd name="connsiteX124" fmla="*/ 529524 w 782615"/>
                    <a:gd name="connsiteY124" fmla="*/ 1054955 h 1784742"/>
                    <a:gd name="connsiteX125" fmla="*/ 485295 w 782615"/>
                    <a:gd name="connsiteY125" fmla="*/ 1045126 h 1784742"/>
                    <a:gd name="connsiteX126" fmla="*/ 418951 w 782615"/>
                    <a:gd name="connsiteY126" fmla="*/ 1150785 h 1784742"/>
                    <a:gd name="connsiteX127" fmla="*/ 401750 w 782615"/>
                    <a:gd name="connsiteY127" fmla="*/ 1126214 h 1784742"/>
                    <a:gd name="connsiteX128" fmla="*/ 382092 w 782615"/>
                    <a:gd name="connsiteY128" fmla="*/ 1126214 h 1784742"/>
                    <a:gd name="connsiteX129" fmla="*/ 362435 w 782615"/>
                    <a:gd name="connsiteY129" fmla="*/ 1180272 h 1784742"/>
                    <a:gd name="connsiteX130" fmla="*/ 355064 w 782615"/>
                    <a:gd name="connsiteY130" fmla="*/ 1190101 h 1784742"/>
                    <a:gd name="connsiteX131" fmla="*/ 340320 w 782615"/>
                    <a:gd name="connsiteY131" fmla="*/ 1214673 h 1784742"/>
                    <a:gd name="connsiteX132" fmla="*/ 342777 w 782615"/>
                    <a:gd name="connsiteY132" fmla="*/ 1224502 h 1784742"/>
                    <a:gd name="connsiteX133" fmla="*/ 377179 w 782615"/>
                    <a:gd name="connsiteY133" fmla="*/ 1251531 h 1784742"/>
                    <a:gd name="connsiteX134" fmla="*/ 337863 w 782615"/>
                    <a:gd name="connsiteY134" fmla="*/ 1290846 h 1784742"/>
                    <a:gd name="connsiteX135" fmla="*/ 350149 w 782615"/>
                    <a:gd name="connsiteY135" fmla="*/ 1300675 h 1784742"/>
                    <a:gd name="connsiteX136" fmla="*/ 350149 w 782615"/>
                    <a:gd name="connsiteY136" fmla="*/ 1330161 h 1784742"/>
                    <a:gd name="connsiteX137" fmla="*/ 367350 w 782615"/>
                    <a:gd name="connsiteY137" fmla="*/ 1362105 h 1784742"/>
                    <a:gd name="connsiteX138" fmla="*/ 355064 w 782615"/>
                    <a:gd name="connsiteY138" fmla="*/ 1379305 h 1784742"/>
                    <a:gd name="connsiteX139" fmla="*/ 355064 w 782615"/>
                    <a:gd name="connsiteY139" fmla="*/ 1398962 h 1784742"/>
                    <a:gd name="connsiteX140" fmla="*/ 342777 w 782615"/>
                    <a:gd name="connsiteY140" fmla="*/ 1423534 h 1784742"/>
                    <a:gd name="connsiteX141" fmla="*/ 325577 w 782615"/>
                    <a:gd name="connsiteY141" fmla="*/ 1418620 h 1784742"/>
                    <a:gd name="connsiteX142" fmla="*/ 313291 w 782615"/>
                    <a:gd name="connsiteY142" fmla="*/ 1438277 h 1784742"/>
                    <a:gd name="connsiteX143" fmla="*/ 315749 w 782615"/>
                    <a:gd name="connsiteY143" fmla="*/ 1448106 h 1784742"/>
                    <a:gd name="connsiteX144" fmla="*/ 301005 w 782615"/>
                    <a:gd name="connsiteY144" fmla="*/ 1487421 h 1784742"/>
                    <a:gd name="connsiteX145" fmla="*/ 323120 w 782615"/>
                    <a:gd name="connsiteY145" fmla="*/ 1502164 h 1784742"/>
                    <a:gd name="connsiteX146" fmla="*/ 318206 w 782615"/>
                    <a:gd name="connsiteY146" fmla="*/ 1539023 h 1784742"/>
                    <a:gd name="connsiteX147" fmla="*/ 293633 w 782615"/>
                    <a:gd name="connsiteY147" fmla="*/ 1539023 h 1784742"/>
                    <a:gd name="connsiteX148" fmla="*/ 291176 w 782615"/>
                    <a:gd name="connsiteY148" fmla="*/ 1556223 h 1784742"/>
                    <a:gd name="connsiteX149" fmla="*/ 298548 w 782615"/>
                    <a:gd name="connsiteY149" fmla="*/ 1570966 h 1784742"/>
                    <a:gd name="connsiteX150" fmla="*/ 296091 w 782615"/>
                    <a:gd name="connsiteY150" fmla="*/ 1583251 h 1784742"/>
                    <a:gd name="connsiteX151" fmla="*/ 313291 w 782615"/>
                    <a:gd name="connsiteY151" fmla="*/ 1597995 h 1784742"/>
                    <a:gd name="connsiteX152" fmla="*/ 305919 w 782615"/>
                    <a:gd name="connsiteY152" fmla="*/ 1629938 h 1784742"/>
                    <a:gd name="connsiteX153" fmla="*/ 271519 w 782615"/>
                    <a:gd name="connsiteY153" fmla="*/ 1634853 h 1784742"/>
                    <a:gd name="connsiteX154" fmla="*/ 269062 w 782615"/>
                    <a:gd name="connsiteY154" fmla="*/ 1652053 h 1784742"/>
                    <a:gd name="connsiteX155" fmla="*/ 249404 w 782615"/>
                    <a:gd name="connsiteY155" fmla="*/ 1644682 h 1784742"/>
                    <a:gd name="connsiteX156" fmla="*/ 224832 w 782615"/>
                    <a:gd name="connsiteY156" fmla="*/ 1656968 h 1784742"/>
                    <a:gd name="connsiteX157" fmla="*/ 215003 w 782615"/>
                    <a:gd name="connsiteY157" fmla="*/ 1683997 h 1784742"/>
                    <a:gd name="connsiteX158" fmla="*/ 190432 w 782615"/>
                    <a:gd name="connsiteY158" fmla="*/ 1691368 h 1784742"/>
                    <a:gd name="connsiteX159" fmla="*/ 178146 w 782615"/>
                    <a:gd name="connsiteY159" fmla="*/ 1706112 h 1784742"/>
                    <a:gd name="connsiteX160" fmla="*/ 146202 w 782615"/>
                    <a:gd name="connsiteY160" fmla="*/ 1713483 h 1784742"/>
                    <a:gd name="connsiteX161" fmla="*/ 138831 w 782615"/>
                    <a:gd name="connsiteY161" fmla="*/ 1725769 h 1784742"/>
                    <a:gd name="connsiteX162" fmla="*/ 109344 w 782615"/>
                    <a:gd name="connsiteY162" fmla="*/ 1730683 h 1784742"/>
                    <a:gd name="connsiteX163" fmla="*/ 104430 w 782615"/>
                    <a:gd name="connsiteY163" fmla="*/ 1747884 h 1784742"/>
                    <a:gd name="connsiteX164" fmla="*/ 101973 w 782615"/>
                    <a:gd name="connsiteY164" fmla="*/ 1769998 h 1784742"/>
                    <a:gd name="connsiteX165" fmla="*/ 65115 w 782615"/>
                    <a:gd name="connsiteY165" fmla="*/ 1769998 h 1784742"/>
                    <a:gd name="connsiteX166" fmla="*/ 20886 w 782615"/>
                    <a:gd name="connsiteY166" fmla="*/ 1784742 h 1784742"/>
                    <a:gd name="connsiteX167" fmla="*/ 6142 w 782615"/>
                    <a:gd name="connsiteY167" fmla="*/ 1772456 h 1784742"/>
                    <a:gd name="connsiteX168" fmla="*/ 0 w 782615"/>
                    <a:gd name="connsiteY168" fmla="*/ 1771841 h 1784742"/>
                    <a:gd name="connsiteX169" fmla="*/ 91440 w 782615"/>
                    <a:gd name="connsiteY169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  <a:gd name="connsiteX168" fmla="*/ 91440 w 782615"/>
                    <a:gd name="connsiteY168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782615" h="1784742">
                      <a:moveTo>
                        <a:pt x="0" y="294384"/>
                      </a:moveTo>
                      <a:lnTo>
                        <a:pt x="4176" y="257842"/>
                      </a:lnTo>
                      <a:cubicBezTo>
                        <a:pt x="4227" y="257565"/>
                        <a:pt x="4277" y="257287"/>
                        <a:pt x="4328" y="257010"/>
                      </a:cubicBezTo>
                      <a:lnTo>
                        <a:pt x="9418" y="262101"/>
                      </a:lnTo>
                      <a:lnTo>
                        <a:pt x="30713" y="250634"/>
                      </a:lnTo>
                      <a:lnTo>
                        <a:pt x="33991" y="242443"/>
                      </a:lnTo>
                      <a:lnTo>
                        <a:pt x="43819" y="232614"/>
                      </a:lnTo>
                      <a:lnTo>
                        <a:pt x="79858" y="183471"/>
                      </a:lnTo>
                      <a:lnTo>
                        <a:pt x="92963" y="167089"/>
                      </a:lnTo>
                      <a:lnTo>
                        <a:pt x="92963" y="152346"/>
                      </a:lnTo>
                      <a:lnTo>
                        <a:pt x="84772" y="140879"/>
                      </a:lnTo>
                      <a:lnTo>
                        <a:pt x="89686" y="116307"/>
                      </a:lnTo>
                      <a:lnTo>
                        <a:pt x="107706" y="121222"/>
                      </a:lnTo>
                      <a:lnTo>
                        <a:pt x="124087" y="109755"/>
                      </a:lnTo>
                      <a:lnTo>
                        <a:pt x="163402" y="126136"/>
                      </a:lnTo>
                      <a:lnTo>
                        <a:pt x="174869" y="116307"/>
                      </a:lnTo>
                      <a:lnTo>
                        <a:pt x="189612" y="117945"/>
                      </a:lnTo>
                      <a:lnTo>
                        <a:pt x="191251" y="127774"/>
                      </a:lnTo>
                      <a:lnTo>
                        <a:pt x="199441" y="127774"/>
                      </a:lnTo>
                      <a:lnTo>
                        <a:pt x="205994" y="137603"/>
                      </a:lnTo>
                      <a:lnTo>
                        <a:pt x="214184" y="137603"/>
                      </a:lnTo>
                      <a:lnTo>
                        <a:pt x="215823" y="155622"/>
                      </a:lnTo>
                      <a:lnTo>
                        <a:pt x="205994" y="173642"/>
                      </a:lnTo>
                      <a:lnTo>
                        <a:pt x="207631" y="183471"/>
                      </a:lnTo>
                      <a:lnTo>
                        <a:pt x="196165" y="201490"/>
                      </a:lnTo>
                      <a:lnTo>
                        <a:pt x="243671" y="222786"/>
                      </a:lnTo>
                      <a:lnTo>
                        <a:pt x="255138" y="219509"/>
                      </a:lnTo>
                      <a:lnTo>
                        <a:pt x="255138" y="206404"/>
                      </a:lnTo>
                      <a:lnTo>
                        <a:pt x="276434" y="180194"/>
                      </a:lnTo>
                      <a:lnTo>
                        <a:pt x="292814" y="180194"/>
                      </a:lnTo>
                      <a:lnTo>
                        <a:pt x="315749" y="183471"/>
                      </a:lnTo>
                      <a:lnTo>
                        <a:pt x="343597" y="178556"/>
                      </a:lnTo>
                      <a:lnTo>
                        <a:pt x="359978" y="163813"/>
                      </a:lnTo>
                      <a:lnTo>
                        <a:pt x="382912" y="165451"/>
                      </a:lnTo>
                      <a:lnTo>
                        <a:pt x="391102" y="158899"/>
                      </a:lnTo>
                      <a:lnTo>
                        <a:pt x="409122" y="170365"/>
                      </a:lnTo>
                      <a:lnTo>
                        <a:pt x="414037" y="188385"/>
                      </a:lnTo>
                      <a:lnTo>
                        <a:pt x="430417" y="175280"/>
                      </a:lnTo>
                      <a:lnTo>
                        <a:pt x="425503" y="160537"/>
                      </a:lnTo>
                      <a:lnTo>
                        <a:pt x="430417" y="150708"/>
                      </a:lnTo>
                      <a:lnTo>
                        <a:pt x="425503" y="126136"/>
                      </a:lnTo>
                      <a:lnTo>
                        <a:pt x="443522" y="108117"/>
                      </a:lnTo>
                      <a:lnTo>
                        <a:pt x="454989" y="103202"/>
                      </a:lnTo>
                      <a:lnTo>
                        <a:pt x="486114" y="86821"/>
                      </a:lnTo>
                      <a:lnTo>
                        <a:pt x="489390" y="57335"/>
                      </a:lnTo>
                      <a:lnTo>
                        <a:pt x="500857" y="34401"/>
                      </a:lnTo>
                      <a:lnTo>
                        <a:pt x="599145" y="0"/>
                      </a:lnTo>
                      <a:lnTo>
                        <a:pt x="607335" y="6553"/>
                      </a:lnTo>
                      <a:lnTo>
                        <a:pt x="645012" y="9829"/>
                      </a:lnTo>
                      <a:lnTo>
                        <a:pt x="646650" y="29486"/>
                      </a:lnTo>
                      <a:lnTo>
                        <a:pt x="653202" y="40953"/>
                      </a:lnTo>
                      <a:lnTo>
                        <a:pt x="659755" y="101564"/>
                      </a:lnTo>
                      <a:lnTo>
                        <a:pt x="661394" y="111393"/>
                      </a:lnTo>
                      <a:lnTo>
                        <a:pt x="664670" y="121222"/>
                      </a:lnTo>
                      <a:lnTo>
                        <a:pt x="681051" y="121222"/>
                      </a:lnTo>
                      <a:lnTo>
                        <a:pt x="681051" y="140879"/>
                      </a:lnTo>
                      <a:lnTo>
                        <a:pt x="713814" y="163813"/>
                      </a:lnTo>
                      <a:lnTo>
                        <a:pt x="730195" y="160537"/>
                      </a:lnTo>
                      <a:lnTo>
                        <a:pt x="740024" y="178556"/>
                      </a:lnTo>
                      <a:lnTo>
                        <a:pt x="733471" y="203128"/>
                      </a:lnTo>
                      <a:lnTo>
                        <a:pt x="740024" y="219509"/>
                      </a:lnTo>
                      <a:lnTo>
                        <a:pt x="738385" y="235891"/>
                      </a:lnTo>
                      <a:lnTo>
                        <a:pt x="722005" y="244081"/>
                      </a:lnTo>
                      <a:lnTo>
                        <a:pt x="722005" y="253910"/>
                      </a:lnTo>
                      <a:lnTo>
                        <a:pt x="735110" y="258824"/>
                      </a:lnTo>
                      <a:lnTo>
                        <a:pt x="739931" y="287753"/>
                      </a:lnTo>
                      <a:lnTo>
                        <a:pt x="676464" y="306985"/>
                      </a:lnTo>
                      <a:lnTo>
                        <a:pt x="662704" y="326643"/>
                      </a:lnTo>
                      <a:lnTo>
                        <a:pt x="639115" y="320746"/>
                      </a:lnTo>
                      <a:lnTo>
                        <a:pt x="607663" y="332540"/>
                      </a:lnTo>
                      <a:lnTo>
                        <a:pt x="607663" y="352198"/>
                      </a:lnTo>
                      <a:lnTo>
                        <a:pt x="603731" y="379718"/>
                      </a:lnTo>
                      <a:lnTo>
                        <a:pt x="564416" y="387581"/>
                      </a:lnTo>
                      <a:lnTo>
                        <a:pt x="556553" y="403307"/>
                      </a:lnTo>
                      <a:lnTo>
                        <a:pt x="532964" y="428862"/>
                      </a:lnTo>
                      <a:lnTo>
                        <a:pt x="527067" y="444588"/>
                      </a:lnTo>
                      <a:lnTo>
                        <a:pt x="532964" y="466212"/>
                      </a:lnTo>
                      <a:lnTo>
                        <a:pt x="515272" y="493732"/>
                      </a:lnTo>
                      <a:lnTo>
                        <a:pt x="511341" y="586123"/>
                      </a:lnTo>
                      <a:lnTo>
                        <a:pt x="548690" y="599883"/>
                      </a:lnTo>
                      <a:lnTo>
                        <a:pt x="562451" y="617575"/>
                      </a:lnTo>
                      <a:lnTo>
                        <a:pt x="580142" y="619540"/>
                      </a:lnTo>
                      <a:lnTo>
                        <a:pt x="584074" y="605780"/>
                      </a:lnTo>
                      <a:lnTo>
                        <a:pt x="613560" y="621506"/>
                      </a:lnTo>
                      <a:lnTo>
                        <a:pt x="645012" y="601849"/>
                      </a:lnTo>
                      <a:lnTo>
                        <a:pt x="692190" y="603814"/>
                      </a:lnTo>
                      <a:lnTo>
                        <a:pt x="705951" y="623472"/>
                      </a:lnTo>
                      <a:lnTo>
                        <a:pt x="709882" y="678513"/>
                      </a:lnTo>
                      <a:lnTo>
                        <a:pt x="709882" y="719794"/>
                      </a:lnTo>
                      <a:lnTo>
                        <a:pt x="700053" y="731588"/>
                      </a:lnTo>
                      <a:lnTo>
                        <a:pt x="668601" y="747314"/>
                      </a:lnTo>
                      <a:lnTo>
                        <a:pt x="672533" y="774835"/>
                      </a:lnTo>
                      <a:lnTo>
                        <a:pt x="692190" y="794493"/>
                      </a:lnTo>
                      <a:lnTo>
                        <a:pt x="692190" y="802356"/>
                      </a:lnTo>
                      <a:lnTo>
                        <a:pt x="690225" y="822013"/>
                      </a:lnTo>
                      <a:lnTo>
                        <a:pt x="694156" y="843636"/>
                      </a:lnTo>
                      <a:lnTo>
                        <a:pt x="658773" y="851499"/>
                      </a:lnTo>
                      <a:lnTo>
                        <a:pt x="666636" y="880986"/>
                      </a:lnTo>
                      <a:lnTo>
                        <a:pt x="698088" y="882952"/>
                      </a:lnTo>
                      <a:lnTo>
                        <a:pt x="707916" y="908506"/>
                      </a:lnTo>
                      <a:lnTo>
                        <a:pt x="694156" y="926198"/>
                      </a:lnTo>
                      <a:lnTo>
                        <a:pt x="702019" y="953719"/>
                      </a:lnTo>
                      <a:lnTo>
                        <a:pt x="698088" y="985171"/>
                      </a:lnTo>
                      <a:lnTo>
                        <a:pt x="755586" y="1027336"/>
                      </a:lnTo>
                      <a:lnTo>
                        <a:pt x="755586" y="1047584"/>
                      </a:lnTo>
                      <a:lnTo>
                        <a:pt x="770329" y="1059870"/>
                      </a:lnTo>
                      <a:lnTo>
                        <a:pt x="782615" y="1069698"/>
                      </a:lnTo>
                      <a:lnTo>
                        <a:pt x="770329" y="1104099"/>
                      </a:lnTo>
                      <a:lnTo>
                        <a:pt x="740843" y="1104099"/>
                      </a:lnTo>
                      <a:lnTo>
                        <a:pt x="733471" y="1113928"/>
                      </a:lnTo>
                      <a:lnTo>
                        <a:pt x="731014" y="1136043"/>
                      </a:lnTo>
                      <a:lnTo>
                        <a:pt x="676956" y="1136043"/>
                      </a:lnTo>
                      <a:lnTo>
                        <a:pt x="676956" y="1104099"/>
                      </a:lnTo>
                      <a:lnTo>
                        <a:pt x="664670" y="1091813"/>
                      </a:lnTo>
                      <a:lnTo>
                        <a:pt x="649927" y="1096728"/>
                      </a:lnTo>
                      <a:lnTo>
                        <a:pt x="635184" y="1091813"/>
                      </a:lnTo>
                      <a:lnTo>
                        <a:pt x="595868" y="1094270"/>
                      </a:lnTo>
                      <a:lnTo>
                        <a:pt x="588497" y="1101642"/>
                      </a:lnTo>
                      <a:lnTo>
                        <a:pt x="583583" y="1111470"/>
                      </a:lnTo>
                      <a:lnTo>
                        <a:pt x="561467" y="1113928"/>
                      </a:lnTo>
                      <a:lnTo>
                        <a:pt x="546725" y="1101642"/>
                      </a:lnTo>
                      <a:lnTo>
                        <a:pt x="546725" y="1084442"/>
                      </a:lnTo>
                      <a:lnTo>
                        <a:pt x="544268" y="1067241"/>
                      </a:lnTo>
                      <a:lnTo>
                        <a:pt x="529524" y="1054955"/>
                      </a:lnTo>
                      <a:lnTo>
                        <a:pt x="485295" y="1045126"/>
                      </a:lnTo>
                      <a:lnTo>
                        <a:pt x="418951" y="1150785"/>
                      </a:lnTo>
                      <a:lnTo>
                        <a:pt x="401750" y="1126214"/>
                      </a:lnTo>
                      <a:lnTo>
                        <a:pt x="382092" y="1126214"/>
                      </a:lnTo>
                      <a:lnTo>
                        <a:pt x="362435" y="1180272"/>
                      </a:lnTo>
                      <a:lnTo>
                        <a:pt x="355064" y="1190101"/>
                      </a:lnTo>
                      <a:lnTo>
                        <a:pt x="340320" y="1214673"/>
                      </a:lnTo>
                      <a:lnTo>
                        <a:pt x="342777" y="1224502"/>
                      </a:lnTo>
                      <a:lnTo>
                        <a:pt x="377179" y="1251531"/>
                      </a:lnTo>
                      <a:lnTo>
                        <a:pt x="337863" y="1290846"/>
                      </a:lnTo>
                      <a:lnTo>
                        <a:pt x="350149" y="1300675"/>
                      </a:lnTo>
                      <a:lnTo>
                        <a:pt x="350149" y="1330161"/>
                      </a:lnTo>
                      <a:lnTo>
                        <a:pt x="367350" y="1362105"/>
                      </a:lnTo>
                      <a:lnTo>
                        <a:pt x="355064" y="1379305"/>
                      </a:lnTo>
                      <a:lnTo>
                        <a:pt x="355064" y="1398962"/>
                      </a:lnTo>
                      <a:lnTo>
                        <a:pt x="342777" y="1423534"/>
                      </a:lnTo>
                      <a:lnTo>
                        <a:pt x="325577" y="1418620"/>
                      </a:lnTo>
                      <a:lnTo>
                        <a:pt x="313291" y="1438277"/>
                      </a:lnTo>
                      <a:lnTo>
                        <a:pt x="315749" y="1448106"/>
                      </a:lnTo>
                      <a:lnTo>
                        <a:pt x="301005" y="1487421"/>
                      </a:lnTo>
                      <a:lnTo>
                        <a:pt x="323120" y="1502164"/>
                      </a:lnTo>
                      <a:lnTo>
                        <a:pt x="318206" y="1539023"/>
                      </a:lnTo>
                      <a:lnTo>
                        <a:pt x="293633" y="1539023"/>
                      </a:lnTo>
                      <a:lnTo>
                        <a:pt x="291176" y="1556223"/>
                      </a:lnTo>
                      <a:lnTo>
                        <a:pt x="298548" y="1570966"/>
                      </a:lnTo>
                      <a:lnTo>
                        <a:pt x="296091" y="1583251"/>
                      </a:lnTo>
                      <a:lnTo>
                        <a:pt x="313291" y="1597995"/>
                      </a:lnTo>
                      <a:lnTo>
                        <a:pt x="305919" y="1629938"/>
                      </a:lnTo>
                      <a:lnTo>
                        <a:pt x="271519" y="1634853"/>
                      </a:lnTo>
                      <a:lnTo>
                        <a:pt x="269062" y="1652053"/>
                      </a:lnTo>
                      <a:lnTo>
                        <a:pt x="249404" y="1644682"/>
                      </a:lnTo>
                      <a:lnTo>
                        <a:pt x="224832" y="1656968"/>
                      </a:lnTo>
                      <a:lnTo>
                        <a:pt x="215003" y="1683997"/>
                      </a:lnTo>
                      <a:lnTo>
                        <a:pt x="190432" y="1691368"/>
                      </a:lnTo>
                      <a:lnTo>
                        <a:pt x="178146" y="1706112"/>
                      </a:lnTo>
                      <a:lnTo>
                        <a:pt x="146202" y="1713483"/>
                      </a:lnTo>
                      <a:lnTo>
                        <a:pt x="138831" y="1725769"/>
                      </a:lnTo>
                      <a:lnTo>
                        <a:pt x="109344" y="1730683"/>
                      </a:lnTo>
                      <a:lnTo>
                        <a:pt x="104430" y="1747884"/>
                      </a:lnTo>
                      <a:lnTo>
                        <a:pt x="101973" y="1769998"/>
                      </a:lnTo>
                      <a:lnTo>
                        <a:pt x="65115" y="1769998"/>
                      </a:lnTo>
                      <a:lnTo>
                        <a:pt x="20886" y="1784742"/>
                      </a:lnTo>
                      <a:lnTo>
                        <a:pt x="6142" y="1772456"/>
                      </a:lnTo>
                      <a:lnTo>
                        <a:pt x="0" y="177184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BF0DE4F4-0CF8-6B49-CBF6-348B5C2A9289}"/>
                    </a:ext>
                  </a:extLst>
                </p:cNvPr>
                <p:cNvSpPr/>
                <p:nvPr/>
              </p:nvSpPr>
              <p:spPr>
                <a:xfrm>
                  <a:off x="1432389" y="1810274"/>
                  <a:ext cx="936192" cy="51085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3C87E63E-4D09-1BA8-86B0-877A635D0000}"/>
                    </a:ext>
                  </a:extLst>
                </p:cNvPr>
                <p:cNvSpPr/>
                <p:nvPr/>
              </p:nvSpPr>
              <p:spPr>
                <a:xfrm>
                  <a:off x="676803" y="2432106"/>
                  <a:ext cx="1098774" cy="1010725"/>
                </a:xfrm>
                <a:custGeom>
                  <a:avLst/>
                  <a:gdLst>
                    <a:gd name="connsiteX0" fmla="*/ 369807 w 1098774"/>
                    <a:gd name="connsiteY0" fmla="*/ 0 h 1010725"/>
                    <a:gd name="connsiteX1" fmla="*/ 386188 w 1098774"/>
                    <a:gd name="connsiteY1" fmla="*/ 45868 h 1010725"/>
                    <a:gd name="connsiteX2" fmla="*/ 382912 w 1098774"/>
                    <a:gd name="connsiteY2" fmla="*/ 60611 h 1010725"/>
                    <a:gd name="connsiteX3" fmla="*/ 386188 w 1098774"/>
                    <a:gd name="connsiteY3" fmla="*/ 76992 h 1010725"/>
                    <a:gd name="connsiteX4" fmla="*/ 404207 w 1098774"/>
                    <a:gd name="connsiteY4" fmla="*/ 91735 h 1010725"/>
                    <a:gd name="connsiteX5" fmla="*/ 405846 w 1098774"/>
                    <a:gd name="connsiteY5" fmla="*/ 117945 h 1010725"/>
                    <a:gd name="connsiteX6" fmla="*/ 402570 w 1098774"/>
                    <a:gd name="connsiteY6" fmla="*/ 129412 h 1010725"/>
                    <a:gd name="connsiteX7" fmla="*/ 399293 w 1098774"/>
                    <a:gd name="connsiteY7" fmla="*/ 162175 h 1010725"/>
                    <a:gd name="connsiteX8" fmla="*/ 389465 w 1098774"/>
                    <a:gd name="connsiteY8" fmla="*/ 178556 h 1010725"/>
                    <a:gd name="connsiteX9" fmla="*/ 399293 w 1098774"/>
                    <a:gd name="connsiteY9" fmla="*/ 204766 h 1010725"/>
                    <a:gd name="connsiteX10" fmla="*/ 394380 w 1098774"/>
                    <a:gd name="connsiteY10" fmla="*/ 237529 h 1010725"/>
                    <a:gd name="connsiteX11" fmla="*/ 373083 w 1098774"/>
                    <a:gd name="connsiteY11" fmla="*/ 255548 h 1010725"/>
                    <a:gd name="connsiteX12" fmla="*/ 400932 w 1098774"/>
                    <a:gd name="connsiteY12" fmla="*/ 273568 h 1010725"/>
                    <a:gd name="connsiteX13" fmla="*/ 402570 w 1098774"/>
                    <a:gd name="connsiteY13" fmla="*/ 312883 h 1010725"/>
                    <a:gd name="connsiteX14" fmla="*/ 423865 w 1098774"/>
                    <a:gd name="connsiteY14" fmla="*/ 327626 h 1010725"/>
                    <a:gd name="connsiteX15" fmla="*/ 451714 w 1098774"/>
                    <a:gd name="connsiteY15" fmla="*/ 301416 h 1010725"/>
                    <a:gd name="connsiteX16" fmla="*/ 491029 w 1098774"/>
                    <a:gd name="connsiteY16" fmla="*/ 329264 h 1010725"/>
                    <a:gd name="connsiteX17" fmla="*/ 477924 w 1098774"/>
                    <a:gd name="connsiteY17" fmla="*/ 365303 h 1010725"/>
                    <a:gd name="connsiteX18" fmla="*/ 502495 w 1098774"/>
                    <a:gd name="connsiteY18" fmla="*/ 398065 h 1010725"/>
                    <a:gd name="connsiteX19" fmla="*/ 504134 w 1098774"/>
                    <a:gd name="connsiteY19" fmla="*/ 420999 h 1010725"/>
                    <a:gd name="connsiteX20" fmla="*/ 523791 w 1098774"/>
                    <a:gd name="connsiteY20" fmla="*/ 425913 h 1010725"/>
                    <a:gd name="connsiteX21" fmla="*/ 528705 w 1098774"/>
                    <a:gd name="connsiteY21" fmla="*/ 447209 h 1010725"/>
                    <a:gd name="connsiteX22" fmla="*/ 584403 w 1098774"/>
                    <a:gd name="connsiteY22" fmla="*/ 453762 h 1010725"/>
                    <a:gd name="connsiteX23" fmla="*/ 615526 w 1098774"/>
                    <a:gd name="connsiteY23" fmla="*/ 422637 h 1010725"/>
                    <a:gd name="connsiteX24" fmla="*/ 610613 w 1098774"/>
                    <a:gd name="connsiteY24" fmla="*/ 396427 h 1010725"/>
                    <a:gd name="connsiteX25" fmla="*/ 602421 w 1098774"/>
                    <a:gd name="connsiteY25" fmla="*/ 378408 h 1010725"/>
                    <a:gd name="connsiteX26" fmla="*/ 605698 w 1098774"/>
                    <a:gd name="connsiteY26" fmla="*/ 334178 h 1010725"/>
                    <a:gd name="connsiteX27" fmla="*/ 597508 w 1098774"/>
                    <a:gd name="connsiteY27" fmla="*/ 312883 h 1010725"/>
                    <a:gd name="connsiteX28" fmla="*/ 618803 w 1098774"/>
                    <a:gd name="connsiteY28" fmla="*/ 296501 h 1010725"/>
                    <a:gd name="connsiteX29" fmla="*/ 622079 w 1098774"/>
                    <a:gd name="connsiteY29" fmla="*/ 219509 h 1010725"/>
                    <a:gd name="connsiteX30" fmla="*/ 653203 w 1098774"/>
                    <a:gd name="connsiteY30" fmla="*/ 191661 h 1010725"/>
                    <a:gd name="connsiteX31" fmla="*/ 676138 w 1098774"/>
                    <a:gd name="connsiteY31" fmla="*/ 209681 h 1010725"/>
                    <a:gd name="connsiteX32" fmla="*/ 679413 w 1098774"/>
                    <a:gd name="connsiteY32" fmla="*/ 235891 h 1010725"/>
                    <a:gd name="connsiteX33" fmla="*/ 725281 w 1098774"/>
                    <a:gd name="connsiteY33" fmla="*/ 244081 h 1010725"/>
                    <a:gd name="connsiteX34" fmla="*/ 733472 w 1098774"/>
                    <a:gd name="connsiteY34" fmla="*/ 267015 h 1010725"/>
                    <a:gd name="connsiteX35" fmla="*/ 779339 w 1098774"/>
                    <a:gd name="connsiteY35" fmla="*/ 265377 h 1010725"/>
                    <a:gd name="connsiteX36" fmla="*/ 813741 w 1098774"/>
                    <a:gd name="connsiteY36" fmla="*/ 252272 h 1010725"/>
                    <a:gd name="connsiteX37" fmla="*/ 851417 w 1098774"/>
                    <a:gd name="connsiteY37" fmla="*/ 255548 h 1010725"/>
                    <a:gd name="connsiteX38" fmla="*/ 874351 w 1098774"/>
                    <a:gd name="connsiteY38" fmla="*/ 242443 h 1010725"/>
                    <a:gd name="connsiteX39" fmla="*/ 890732 w 1098774"/>
                    <a:gd name="connsiteY39" fmla="*/ 253910 h 1010725"/>
                    <a:gd name="connsiteX40" fmla="*/ 925133 w 1098774"/>
                    <a:gd name="connsiteY40" fmla="*/ 234252 h 1010725"/>
                    <a:gd name="connsiteX41" fmla="*/ 982467 w 1098774"/>
                    <a:gd name="connsiteY41" fmla="*/ 239167 h 1010725"/>
                    <a:gd name="connsiteX42" fmla="*/ 993934 w 1098774"/>
                    <a:gd name="connsiteY42" fmla="*/ 306330 h 1010725"/>
                    <a:gd name="connsiteX43" fmla="*/ 982467 w 1098774"/>
                    <a:gd name="connsiteY43" fmla="*/ 337455 h 1010725"/>
                    <a:gd name="connsiteX44" fmla="*/ 961171 w 1098774"/>
                    <a:gd name="connsiteY44" fmla="*/ 373493 h 1010725"/>
                    <a:gd name="connsiteX45" fmla="*/ 966086 w 1098774"/>
                    <a:gd name="connsiteY45" fmla="*/ 393151 h 1010725"/>
                    <a:gd name="connsiteX46" fmla="*/ 967724 w 1098774"/>
                    <a:gd name="connsiteY46" fmla="*/ 420999 h 1010725"/>
                    <a:gd name="connsiteX47" fmla="*/ 990659 w 1098774"/>
                    <a:gd name="connsiteY47" fmla="*/ 443933 h 1010725"/>
                    <a:gd name="connsiteX48" fmla="*/ 1000486 w 1098774"/>
                    <a:gd name="connsiteY48" fmla="*/ 447209 h 1010725"/>
                    <a:gd name="connsiteX49" fmla="*/ 1013591 w 1098774"/>
                    <a:gd name="connsiteY49" fmla="*/ 476695 h 1010725"/>
                    <a:gd name="connsiteX50" fmla="*/ 1038164 w 1098774"/>
                    <a:gd name="connsiteY50" fmla="*/ 478334 h 1010725"/>
                    <a:gd name="connsiteX51" fmla="*/ 1067650 w 1098774"/>
                    <a:gd name="connsiteY51" fmla="*/ 478334 h 1010725"/>
                    <a:gd name="connsiteX52" fmla="*/ 1044716 w 1098774"/>
                    <a:gd name="connsiteY52" fmla="*/ 532392 h 1010725"/>
                    <a:gd name="connsiteX53" fmla="*/ 1046354 w 1098774"/>
                    <a:gd name="connsiteY53" fmla="*/ 576621 h 1010725"/>
                    <a:gd name="connsiteX54" fmla="*/ 1056184 w 1098774"/>
                    <a:gd name="connsiteY54" fmla="*/ 581536 h 1010725"/>
                    <a:gd name="connsiteX55" fmla="*/ 1059459 w 1098774"/>
                    <a:gd name="connsiteY55" fmla="*/ 614298 h 1010725"/>
                    <a:gd name="connsiteX56" fmla="*/ 1049631 w 1098774"/>
                    <a:gd name="connsiteY56" fmla="*/ 622489 h 1010725"/>
                    <a:gd name="connsiteX57" fmla="*/ 1066011 w 1098774"/>
                    <a:gd name="connsiteY57" fmla="*/ 648699 h 1010725"/>
                    <a:gd name="connsiteX58" fmla="*/ 1087308 w 1098774"/>
                    <a:gd name="connsiteY58" fmla="*/ 650337 h 1010725"/>
                    <a:gd name="connsiteX59" fmla="*/ 1092222 w 1098774"/>
                    <a:gd name="connsiteY59" fmla="*/ 661804 h 1010725"/>
                    <a:gd name="connsiteX60" fmla="*/ 1098774 w 1098774"/>
                    <a:gd name="connsiteY60" fmla="*/ 669995 h 1010725"/>
                    <a:gd name="connsiteX61" fmla="*/ 1085669 w 1098774"/>
                    <a:gd name="connsiteY61" fmla="*/ 740434 h 1010725"/>
                    <a:gd name="connsiteX62" fmla="*/ 1041440 w 1098774"/>
                    <a:gd name="connsiteY62" fmla="*/ 763368 h 1010725"/>
                    <a:gd name="connsiteX63" fmla="*/ 1036526 w 1098774"/>
                    <a:gd name="connsiteY63" fmla="*/ 786302 h 1010725"/>
                    <a:gd name="connsiteX64" fmla="*/ 1031611 w 1098774"/>
                    <a:gd name="connsiteY64" fmla="*/ 827255 h 1010725"/>
                    <a:gd name="connsiteX65" fmla="*/ 1015230 w 1098774"/>
                    <a:gd name="connsiteY65" fmla="*/ 846912 h 1010725"/>
                    <a:gd name="connsiteX66" fmla="*/ 984106 w 1098774"/>
                    <a:gd name="connsiteY66" fmla="*/ 861656 h 1010725"/>
                    <a:gd name="connsiteX67" fmla="*/ 967724 w 1098774"/>
                    <a:gd name="connsiteY67" fmla="*/ 907523 h 1010725"/>
                    <a:gd name="connsiteX68" fmla="*/ 974276 w 1098774"/>
                    <a:gd name="connsiteY68" fmla="*/ 945200 h 1010725"/>
                    <a:gd name="connsiteX69" fmla="*/ 957896 w 1098774"/>
                    <a:gd name="connsiteY69" fmla="*/ 948476 h 1010725"/>
                    <a:gd name="connsiteX70" fmla="*/ 941514 w 1098774"/>
                    <a:gd name="connsiteY70" fmla="*/ 937009 h 1010725"/>
                    <a:gd name="connsiteX71" fmla="*/ 921856 w 1098774"/>
                    <a:gd name="connsiteY71" fmla="*/ 948476 h 1010725"/>
                    <a:gd name="connsiteX72" fmla="*/ 913666 w 1098774"/>
                    <a:gd name="connsiteY72" fmla="*/ 971410 h 1010725"/>
                    <a:gd name="connsiteX73" fmla="*/ 848141 w 1098774"/>
                    <a:gd name="connsiteY73" fmla="*/ 994344 h 1010725"/>
                    <a:gd name="connsiteX74" fmla="*/ 798997 w 1098774"/>
                    <a:gd name="connsiteY74" fmla="*/ 951753 h 1010725"/>
                    <a:gd name="connsiteX75" fmla="*/ 810463 w 1098774"/>
                    <a:gd name="connsiteY75" fmla="*/ 940286 h 1010725"/>
                    <a:gd name="connsiteX76" fmla="*/ 790806 w 1098774"/>
                    <a:gd name="connsiteY76" fmla="*/ 922266 h 1010725"/>
                    <a:gd name="connsiteX77" fmla="*/ 779339 w 1098774"/>
                    <a:gd name="connsiteY77" fmla="*/ 922266 h 1010725"/>
                    <a:gd name="connsiteX78" fmla="*/ 785892 w 1098774"/>
                    <a:gd name="connsiteY78" fmla="*/ 879675 h 1010725"/>
                    <a:gd name="connsiteX79" fmla="*/ 800636 w 1098774"/>
                    <a:gd name="connsiteY79" fmla="*/ 850189 h 1010725"/>
                    <a:gd name="connsiteX80" fmla="*/ 789168 w 1098774"/>
                    <a:gd name="connsiteY80" fmla="*/ 794492 h 1010725"/>
                    <a:gd name="connsiteX81" fmla="*/ 803911 w 1098774"/>
                    <a:gd name="connsiteY81" fmla="*/ 765006 h 1010725"/>
                    <a:gd name="connsiteX82" fmla="*/ 790806 w 1098774"/>
                    <a:gd name="connsiteY82" fmla="*/ 753539 h 1010725"/>
                    <a:gd name="connsiteX83" fmla="*/ 792444 w 1098774"/>
                    <a:gd name="connsiteY83" fmla="*/ 728967 h 1010725"/>
                    <a:gd name="connsiteX84" fmla="*/ 813741 w 1098774"/>
                    <a:gd name="connsiteY84" fmla="*/ 707671 h 1010725"/>
                    <a:gd name="connsiteX85" fmla="*/ 787531 w 1098774"/>
                    <a:gd name="connsiteY85" fmla="*/ 651975 h 1010725"/>
                    <a:gd name="connsiteX86" fmla="*/ 818654 w 1098774"/>
                    <a:gd name="connsiteY86" fmla="*/ 597917 h 1010725"/>
                    <a:gd name="connsiteX87" fmla="*/ 861246 w 1098774"/>
                    <a:gd name="connsiteY87" fmla="*/ 604469 h 1010725"/>
                    <a:gd name="connsiteX88" fmla="*/ 898923 w 1098774"/>
                    <a:gd name="connsiteY88" fmla="*/ 599555 h 1010725"/>
                    <a:gd name="connsiteX89" fmla="*/ 900561 w 1098774"/>
                    <a:gd name="connsiteY89" fmla="*/ 566792 h 1010725"/>
                    <a:gd name="connsiteX90" fmla="*/ 877627 w 1098774"/>
                    <a:gd name="connsiteY90" fmla="*/ 548773 h 1010725"/>
                    <a:gd name="connsiteX91" fmla="*/ 835036 w 1098774"/>
                    <a:gd name="connsiteY91" fmla="*/ 502905 h 1010725"/>
                    <a:gd name="connsiteX92" fmla="*/ 794083 w 1098774"/>
                    <a:gd name="connsiteY92" fmla="*/ 493077 h 1010725"/>
                    <a:gd name="connsiteX93" fmla="*/ 736748 w 1098774"/>
                    <a:gd name="connsiteY93" fmla="*/ 488162 h 1010725"/>
                    <a:gd name="connsiteX94" fmla="*/ 715453 w 1098774"/>
                    <a:gd name="connsiteY94" fmla="*/ 504544 h 1010725"/>
                    <a:gd name="connsiteX95" fmla="*/ 687604 w 1098774"/>
                    <a:gd name="connsiteY95" fmla="*/ 512734 h 1010725"/>
                    <a:gd name="connsiteX96" fmla="*/ 630270 w 1098774"/>
                    <a:gd name="connsiteY96" fmla="*/ 519287 h 1010725"/>
                    <a:gd name="connsiteX97" fmla="*/ 620440 w 1098774"/>
                    <a:gd name="connsiteY97" fmla="*/ 556964 h 1010725"/>
                    <a:gd name="connsiteX98" fmla="*/ 604060 w 1098774"/>
                    <a:gd name="connsiteY98" fmla="*/ 579897 h 1010725"/>
                    <a:gd name="connsiteX99" fmla="*/ 600783 w 1098774"/>
                    <a:gd name="connsiteY99" fmla="*/ 609384 h 1010725"/>
                    <a:gd name="connsiteX100" fmla="*/ 595869 w 1098774"/>
                    <a:gd name="connsiteY100" fmla="*/ 645423 h 1010725"/>
                    <a:gd name="connsiteX101" fmla="*/ 551640 w 1098774"/>
                    <a:gd name="connsiteY101" fmla="*/ 660166 h 1010725"/>
                    <a:gd name="connsiteX102" fmla="*/ 491029 w 1098774"/>
                    <a:gd name="connsiteY102" fmla="*/ 689652 h 1010725"/>
                    <a:gd name="connsiteX103" fmla="*/ 469732 w 1098774"/>
                    <a:gd name="connsiteY103" fmla="*/ 714224 h 1010725"/>
                    <a:gd name="connsiteX104" fmla="*/ 454990 w 1098774"/>
                    <a:gd name="connsiteY104" fmla="*/ 760092 h 1010725"/>
                    <a:gd name="connsiteX105" fmla="*/ 459905 w 1098774"/>
                    <a:gd name="connsiteY105" fmla="*/ 794492 h 1010725"/>
                    <a:gd name="connsiteX106" fmla="*/ 435332 w 1098774"/>
                    <a:gd name="connsiteY106" fmla="*/ 832169 h 1010725"/>
                    <a:gd name="connsiteX107" fmla="*/ 407485 w 1098774"/>
                    <a:gd name="connsiteY107" fmla="*/ 861656 h 1010725"/>
                    <a:gd name="connsiteX108" fmla="*/ 374722 w 1098774"/>
                    <a:gd name="connsiteY108" fmla="*/ 876399 h 1010725"/>
                    <a:gd name="connsiteX109" fmla="*/ 359978 w 1098774"/>
                    <a:gd name="connsiteY109" fmla="*/ 899332 h 1010725"/>
                    <a:gd name="connsiteX110" fmla="*/ 353426 w 1098774"/>
                    <a:gd name="connsiteY110" fmla="*/ 945200 h 1010725"/>
                    <a:gd name="connsiteX111" fmla="*/ 355064 w 1098774"/>
                    <a:gd name="connsiteY111" fmla="*/ 971410 h 1010725"/>
                    <a:gd name="connsiteX112" fmla="*/ 374722 w 1098774"/>
                    <a:gd name="connsiteY112" fmla="*/ 992706 h 1010725"/>
                    <a:gd name="connsiteX113" fmla="*/ 376360 w 1098774"/>
                    <a:gd name="connsiteY113" fmla="*/ 1010725 h 1010725"/>
                    <a:gd name="connsiteX114" fmla="*/ 307558 w 1098774"/>
                    <a:gd name="connsiteY114" fmla="*/ 986153 h 1010725"/>
                    <a:gd name="connsiteX115" fmla="*/ 224014 w 1098774"/>
                    <a:gd name="connsiteY115" fmla="*/ 953391 h 1010725"/>
                    <a:gd name="connsiteX116" fmla="*/ 156850 w 1098774"/>
                    <a:gd name="connsiteY116" fmla="*/ 940286 h 1010725"/>
                    <a:gd name="connsiteX117" fmla="*/ 84772 w 1098774"/>
                    <a:gd name="connsiteY117" fmla="*/ 948476 h 1010725"/>
                    <a:gd name="connsiteX118" fmla="*/ 24161 w 1098774"/>
                    <a:gd name="connsiteY118" fmla="*/ 963219 h 1010725"/>
                    <a:gd name="connsiteX119" fmla="*/ 0 w 1098774"/>
                    <a:gd name="connsiteY119" fmla="*/ 952146 h 1010725"/>
                    <a:gd name="connsiteX120" fmla="*/ 0 w 1098774"/>
                    <a:gd name="connsiteY120" fmla="*/ 555980 h 1010725"/>
                    <a:gd name="connsiteX121" fmla="*/ 19247 w 1098774"/>
                    <a:gd name="connsiteY121" fmla="*/ 540582 h 1010725"/>
                    <a:gd name="connsiteX122" fmla="*/ 25800 w 1098774"/>
                    <a:gd name="connsiteY122" fmla="*/ 522563 h 1010725"/>
                    <a:gd name="connsiteX123" fmla="*/ 35629 w 1098774"/>
                    <a:gd name="connsiteY123" fmla="*/ 520925 h 1010725"/>
                    <a:gd name="connsiteX124" fmla="*/ 43819 w 1098774"/>
                    <a:gd name="connsiteY124" fmla="*/ 484886 h 1010725"/>
                    <a:gd name="connsiteX125" fmla="*/ 55286 w 1098774"/>
                    <a:gd name="connsiteY125" fmla="*/ 471781 h 1010725"/>
                    <a:gd name="connsiteX126" fmla="*/ 55286 w 1098774"/>
                    <a:gd name="connsiteY126" fmla="*/ 455400 h 1010725"/>
                    <a:gd name="connsiteX127" fmla="*/ 48734 w 1098774"/>
                    <a:gd name="connsiteY127" fmla="*/ 440657 h 1010725"/>
                    <a:gd name="connsiteX128" fmla="*/ 66304 w 1098774"/>
                    <a:gd name="connsiteY128" fmla="*/ 408713 h 1010725"/>
                    <a:gd name="connsiteX129" fmla="*/ 101973 w 1098774"/>
                    <a:gd name="connsiteY129" fmla="*/ 408713 h 1010725"/>
                    <a:gd name="connsiteX130" fmla="*/ 104430 w 1098774"/>
                    <a:gd name="connsiteY130" fmla="*/ 386598 h 1010725"/>
                    <a:gd name="connsiteX131" fmla="*/ 109344 w 1098774"/>
                    <a:gd name="connsiteY131" fmla="*/ 369398 h 1010725"/>
                    <a:gd name="connsiteX132" fmla="*/ 138831 w 1098774"/>
                    <a:gd name="connsiteY132" fmla="*/ 364484 h 1010725"/>
                    <a:gd name="connsiteX133" fmla="*/ 146202 w 1098774"/>
                    <a:gd name="connsiteY133" fmla="*/ 352198 h 1010725"/>
                    <a:gd name="connsiteX134" fmla="*/ 178146 w 1098774"/>
                    <a:gd name="connsiteY134" fmla="*/ 344826 h 1010725"/>
                    <a:gd name="connsiteX135" fmla="*/ 190432 w 1098774"/>
                    <a:gd name="connsiteY135" fmla="*/ 330083 h 1010725"/>
                    <a:gd name="connsiteX136" fmla="*/ 215004 w 1098774"/>
                    <a:gd name="connsiteY136" fmla="*/ 322711 h 1010725"/>
                    <a:gd name="connsiteX137" fmla="*/ 224832 w 1098774"/>
                    <a:gd name="connsiteY137" fmla="*/ 295683 h 1010725"/>
                    <a:gd name="connsiteX138" fmla="*/ 249405 w 1098774"/>
                    <a:gd name="connsiteY138" fmla="*/ 283396 h 1010725"/>
                    <a:gd name="connsiteX139" fmla="*/ 269062 w 1098774"/>
                    <a:gd name="connsiteY139" fmla="*/ 290768 h 1010725"/>
                    <a:gd name="connsiteX140" fmla="*/ 271519 w 1098774"/>
                    <a:gd name="connsiteY140" fmla="*/ 273568 h 1010725"/>
                    <a:gd name="connsiteX141" fmla="*/ 305919 w 1098774"/>
                    <a:gd name="connsiteY141" fmla="*/ 268653 h 1010725"/>
                    <a:gd name="connsiteX142" fmla="*/ 313291 w 1098774"/>
                    <a:gd name="connsiteY142" fmla="*/ 236710 h 1010725"/>
                    <a:gd name="connsiteX143" fmla="*/ 296092 w 1098774"/>
                    <a:gd name="connsiteY143" fmla="*/ 221966 h 1010725"/>
                    <a:gd name="connsiteX144" fmla="*/ 298549 w 1098774"/>
                    <a:gd name="connsiteY144" fmla="*/ 209681 h 1010725"/>
                    <a:gd name="connsiteX145" fmla="*/ 291177 w 1098774"/>
                    <a:gd name="connsiteY145" fmla="*/ 194937 h 1010725"/>
                    <a:gd name="connsiteX146" fmla="*/ 293634 w 1098774"/>
                    <a:gd name="connsiteY146" fmla="*/ 177737 h 1010725"/>
                    <a:gd name="connsiteX147" fmla="*/ 318206 w 1098774"/>
                    <a:gd name="connsiteY147" fmla="*/ 177737 h 1010725"/>
                    <a:gd name="connsiteX148" fmla="*/ 323120 w 1098774"/>
                    <a:gd name="connsiteY148" fmla="*/ 140879 h 1010725"/>
                    <a:gd name="connsiteX149" fmla="*/ 301006 w 1098774"/>
                    <a:gd name="connsiteY149" fmla="*/ 126136 h 1010725"/>
                    <a:gd name="connsiteX150" fmla="*/ 315749 w 1098774"/>
                    <a:gd name="connsiteY150" fmla="*/ 86821 h 1010725"/>
                    <a:gd name="connsiteX151" fmla="*/ 313291 w 1098774"/>
                    <a:gd name="connsiteY151" fmla="*/ 76992 h 1010725"/>
                    <a:gd name="connsiteX152" fmla="*/ 325577 w 1098774"/>
                    <a:gd name="connsiteY152" fmla="*/ 57335 h 1010725"/>
                    <a:gd name="connsiteX153" fmla="*/ 342778 w 1098774"/>
                    <a:gd name="connsiteY153" fmla="*/ 62249 h 1010725"/>
                    <a:gd name="connsiteX154" fmla="*/ 355064 w 1098774"/>
                    <a:gd name="connsiteY154" fmla="*/ 37677 h 1010725"/>
                    <a:gd name="connsiteX155" fmla="*/ 355064 w 1098774"/>
                    <a:gd name="connsiteY155" fmla="*/ 18020 h 1010725"/>
                    <a:gd name="connsiteX156" fmla="*/ 367350 w 1098774"/>
                    <a:gd name="connsiteY156" fmla="*/ 819 h 1010725"/>
                    <a:gd name="connsiteX157" fmla="*/ 367237 w 1098774"/>
                    <a:gd name="connsiteY157" fmla="*/ 609 h 1010725"/>
                    <a:gd name="connsiteX0" fmla="*/ 398910 w 1127877"/>
                    <a:gd name="connsiteY0" fmla="*/ 0 h 1010725"/>
                    <a:gd name="connsiteX1" fmla="*/ 415291 w 1127877"/>
                    <a:gd name="connsiteY1" fmla="*/ 45868 h 1010725"/>
                    <a:gd name="connsiteX2" fmla="*/ 412015 w 1127877"/>
                    <a:gd name="connsiteY2" fmla="*/ 60611 h 1010725"/>
                    <a:gd name="connsiteX3" fmla="*/ 415291 w 1127877"/>
                    <a:gd name="connsiteY3" fmla="*/ 76992 h 1010725"/>
                    <a:gd name="connsiteX4" fmla="*/ 433310 w 1127877"/>
                    <a:gd name="connsiteY4" fmla="*/ 91735 h 1010725"/>
                    <a:gd name="connsiteX5" fmla="*/ 434949 w 1127877"/>
                    <a:gd name="connsiteY5" fmla="*/ 117945 h 1010725"/>
                    <a:gd name="connsiteX6" fmla="*/ 431673 w 1127877"/>
                    <a:gd name="connsiteY6" fmla="*/ 129412 h 1010725"/>
                    <a:gd name="connsiteX7" fmla="*/ 428396 w 1127877"/>
                    <a:gd name="connsiteY7" fmla="*/ 162175 h 1010725"/>
                    <a:gd name="connsiteX8" fmla="*/ 418568 w 1127877"/>
                    <a:gd name="connsiteY8" fmla="*/ 178556 h 1010725"/>
                    <a:gd name="connsiteX9" fmla="*/ 428396 w 1127877"/>
                    <a:gd name="connsiteY9" fmla="*/ 204766 h 1010725"/>
                    <a:gd name="connsiteX10" fmla="*/ 423483 w 1127877"/>
                    <a:gd name="connsiteY10" fmla="*/ 237529 h 1010725"/>
                    <a:gd name="connsiteX11" fmla="*/ 402186 w 1127877"/>
                    <a:gd name="connsiteY11" fmla="*/ 255548 h 1010725"/>
                    <a:gd name="connsiteX12" fmla="*/ 430035 w 1127877"/>
                    <a:gd name="connsiteY12" fmla="*/ 273568 h 1010725"/>
                    <a:gd name="connsiteX13" fmla="*/ 431673 w 1127877"/>
                    <a:gd name="connsiteY13" fmla="*/ 312883 h 1010725"/>
                    <a:gd name="connsiteX14" fmla="*/ 452968 w 1127877"/>
                    <a:gd name="connsiteY14" fmla="*/ 327626 h 1010725"/>
                    <a:gd name="connsiteX15" fmla="*/ 480817 w 1127877"/>
                    <a:gd name="connsiteY15" fmla="*/ 301416 h 1010725"/>
                    <a:gd name="connsiteX16" fmla="*/ 520132 w 1127877"/>
                    <a:gd name="connsiteY16" fmla="*/ 329264 h 1010725"/>
                    <a:gd name="connsiteX17" fmla="*/ 507027 w 1127877"/>
                    <a:gd name="connsiteY17" fmla="*/ 365303 h 1010725"/>
                    <a:gd name="connsiteX18" fmla="*/ 531598 w 1127877"/>
                    <a:gd name="connsiteY18" fmla="*/ 398065 h 1010725"/>
                    <a:gd name="connsiteX19" fmla="*/ 533237 w 1127877"/>
                    <a:gd name="connsiteY19" fmla="*/ 420999 h 1010725"/>
                    <a:gd name="connsiteX20" fmla="*/ 552894 w 1127877"/>
                    <a:gd name="connsiteY20" fmla="*/ 425913 h 1010725"/>
                    <a:gd name="connsiteX21" fmla="*/ 557808 w 1127877"/>
                    <a:gd name="connsiteY21" fmla="*/ 447209 h 1010725"/>
                    <a:gd name="connsiteX22" fmla="*/ 613506 w 1127877"/>
                    <a:gd name="connsiteY22" fmla="*/ 453762 h 1010725"/>
                    <a:gd name="connsiteX23" fmla="*/ 644629 w 1127877"/>
                    <a:gd name="connsiteY23" fmla="*/ 422637 h 1010725"/>
                    <a:gd name="connsiteX24" fmla="*/ 639716 w 1127877"/>
                    <a:gd name="connsiteY24" fmla="*/ 396427 h 1010725"/>
                    <a:gd name="connsiteX25" fmla="*/ 631524 w 1127877"/>
                    <a:gd name="connsiteY25" fmla="*/ 378408 h 1010725"/>
                    <a:gd name="connsiteX26" fmla="*/ 634801 w 1127877"/>
                    <a:gd name="connsiteY26" fmla="*/ 334178 h 1010725"/>
                    <a:gd name="connsiteX27" fmla="*/ 626611 w 1127877"/>
                    <a:gd name="connsiteY27" fmla="*/ 312883 h 1010725"/>
                    <a:gd name="connsiteX28" fmla="*/ 647906 w 1127877"/>
                    <a:gd name="connsiteY28" fmla="*/ 296501 h 1010725"/>
                    <a:gd name="connsiteX29" fmla="*/ 651182 w 1127877"/>
                    <a:gd name="connsiteY29" fmla="*/ 219509 h 1010725"/>
                    <a:gd name="connsiteX30" fmla="*/ 682306 w 1127877"/>
                    <a:gd name="connsiteY30" fmla="*/ 191661 h 1010725"/>
                    <a:gd name="connsiteX31" fmla="*/ 705241 w 1127877"/>
                    <a:gd name="connsiteY31" fmla="*/ 209681 h 1010725"/>
                    <a:gd name="connsiteX32" fmla="*/ 708516 w 1127877"/>
                    <a:gd name="connsiteY32" fmla="*/ 235891 h 1010725"/>
                    <a:gd name="connsiteX33" fmla="*/ 754384 w 1127877"/>
                    <a:gd name="connsiteY33" fmla="*/ 244081 h 1010725"/>
                    <a:gd name="connsiteX34" fmla="*/ 762575 w 1127877"/>
                    <a:gd name="connsiteY34" fmla="*/ 267015 h 1010725"/>
                    <a:gd name="connsiteX35" fmla="*/ 808442 w 1127877"/>
                    <a:gd name="connsiteY35" fmla="*/ 265377 h 1010725"/>
                    <a:gd name="connsiteX36" fmla="*/ 842844 w 1127877"/>
                    <a:gd name="connsiteY36" fmla="*/ 252272 h 1010725"/>
                    <a:gd name="connsiteX37" fmla="*/ 880520 w 1127877"/>
                    <a:gd name="connsiteY37" fmla="*/ 255548 h 1010725"/>
                    <a:gd name="connsiteX38" fmla="*/ 903454 w 1127877"/>
                    <a:gd name="connsiteY38" fmla="*/ 242443 h 1010725"/>
                    <a:gd name="connsiteX39" fmla="*/ 919835 w 1127877"/>
                    <a:gd name="connsiteY39" fmla="*/ 253910 h 1010725"/>
                    <a:gd name="connsiteX40" fmla="*/ 954236 w 1127877"/>
                    <a:gd name="connsiteY40" fmla="*/ 234252 h 1010725"/>
                    <a:gd name="connsiteX41" fmla="*/ 1011570 w 1127877"/>
                    <a:gd name="connsiteY41" fmla="*/ 239167 h 1010725"/>
                    <a:gd name="connsiteX42" fmla="*/ 1023037 w 1127877"/>
                    <a:gd name="connsiteY42" fmla="*/ 306330 h 1010725"/>
                    <a:gd name="connsiteX43" fmla="*/ 1011570 w 1127877"/>
                    <a:gd name="connsiteY43" fmla="*/ 337455 h 1010725"/>
                    <a:gd name="connsiteX44" fmla="*/ 990274 w 1127877"/>
                    <a:gd name="connsiteY44" fmla="*/ 373493 h 1010725"/>
                    <a:gd name="connsiteX45" fmla="*/ 995189 w 1127877"/>
                    <a:gd name="connsiteY45" fmla="*/ 393151 h 1010725"/>
                    <a:gd name="connsiteX46" fmla="*/ 996827 w 1127877"/>
                    <a:gd name="connsiteY46" fmla="*/ 420999 h 1010725"/>
                    <a:gd name="connsiteX47" fmla="*/ 1019762 w 1127877"/>
                    <a:gd name="connsiteY47" fmla="*/ 443933 h 1010725"/>
                    <a:gd name="connsiteX48" fmla="*/ 1029589 w 1127877"/>
                    <a:gd name="connsiteY48" fmla="*/ 447209 h 1010725"/>
                    <a:gd name="connsiteX49" fmla="*/ 1042694 w 1127877"/>
                    <a:gd name="connsiteY49" fmla="*/ 476695 h 1010725"/>
                    <a:gd name="connsiteX50" fmla="*/ 1067267 w 1127877"/>
                    <a:gd name="connsiteY50" fmla="*/ 478334 h 1010725"/>
                    <a:gd name="connsiteX51" fmla="*/ 1096753 w 1127877"/>
                    <a:gd name="connsiteY51" fmla="*/ 478334 h 1010725"/>
                    <a:gd name="connsiteX52" fmla="*/ 1073819 w 1127877"/>
                    <a:gd name="connsiteY52" fmla="*/ 532392 h 1010725"/>
                    <a:gd name="connsiteX53" fmla="*/ 1075457 w 1127877"/>
                    <a:gd name="connsiteY53" fmla="*/ 576621 h 1010725"/>
                    <a:gd name="connsiteX54" fmla="*/ 1085287 w 1127877"/>
                    <a:gd name="connsiteY54" fmla="*/ 581536 h 1010725"/>
                    <a:gd name="connsiteX55" fmla="*/ 1088562 w 1127877"/>
                    <a:gd name="connsiteY55" fmla="*/ 614298 h 1010725"/>
                    <a:gd name="connsiteX56" fmla="*/ 1078734 w 1127877"/>
                    <a:gd name="connsiteY56" fmla="*/ 622489 h 1010725"/>
                    <a:gd name="connsiteX57" fmla="*/ 1095114 w 1127877"/>
                    <a:gd name="connsiteY57" fmla="*/ 648699 h 1010725"/>
                    <a:gd name="connsiteX58" fmla="*/ 1116411 w 1127877"/>
                    <a:gd name="connsiteY58" fmla="*/ 650337 h 1010725"/>
                    <a:gd name="connsiteX59" fmla="*/ 1121325 w 1127877"/>
                    <a:gd name="connsiteY59" fmla="*/ 661804 h 1010725"/>
                    <a:gd name="connsiteX60" fmla="*/ 1127877 w 1127877"/>
                    <a:gd name="connsiteY60" fmla="*/ 669995 h 1010725"/>
                    <a:gd name="connsiteX61" fmla="*/ 1114772 w 1127877"/>
                    <a:gd name="connsiteY61" fmla="*/ 740434 h 1010725"/>
                    <a:gd name="connsiteX62" fmla="*/ 1070543 w 1127877"/>
                    <a:gd name="connsiteY62" fmla="*/ 763368 h 1010725"/>
                    <a:gd name="connsiteX63" fmla="*/ 1065629 w 1127877"/>
                    <a:gd name="connsiteY63" fmla="*/ 786302 h 1010725"/>
                    <a:gd name="connsiteX64" fmla="*/ 1060714 w 1127877"/>
                    <a:gd name="connsiteY64" fmla="*/ 827255 h 1010725"/>
                    <a:gd name="connsiteX65" fmla="*/ 1044333 w 1127877"/>
                    <a:gd name="connsiteY65" fmla="*/ 846912 h 1010725"/>
                    <a:gd name="connsiteX66" fmla="*/ 1013209 w 1127877"/>
                    <a:gd name="connsiteY66" fmla="*/ 861656 h 1010725"/>
                    <a:gd name="connsiteX67" fmla="*/ 996827 w 1127877"/>
                    <a:gd name="connsiteY67" fmla="*/ 907523 h 1010725"/>
                    <a:gd name="connsiteX68" fmla="*/ 1003379 w 1127877"/>
                    <a:gd name="connsiteY68" fmla="*/ 945200 h 1010725"/>
                    <a:gd name="connsiteX69" fmla="*/ 986999 w 1127877"/>
                    <a:gd name="connsiteY69" fmla="*/ 948476 h 1010725"/>
                    <a:gd name="connsiteX70" fmla="*/ 970617 w 1127877"/>
                    <a:gd name="connsiteY70" fmla="*/ 937009 h 1010725"/>
                    <a:gd name="connsiteX71" fmla="*/ 950959 w 1127877"/>
                    <a:gd name="connsiteY71" fmla="*/ 948476 h 1010725"/>
                    <a:gd name="connsiteX72" fmla="*/ 942769 w 1127877"/>
                    <a:gd name="connsiteY72" fmla="*/ 971410 h 1010725"/>
                    <a:gd name="connsiteX73" fmla="*/ 877244 w 1127877"/>
                    <a:gd name="connsiteY73" fmla="*/ 994344 h 1010725"/>
                    <a:gd name="connsiteX74" fmla="*/ 828100 w 1127877"/>
                    <a:gd name="connsiteY74" fmla="*/ 951753 h 1010725"/>
                    <a:gd name="connsiteX75" fmla="*/ 839566 w 1127877"/>
                    <a:gd name="connsiteY75" fmla="*/ 940286 h 1010725"/>
                    <a:gd name="connsiteX76" fmla="*/ 819909 w 1127877"/>
                    <a:gd name="connsiteY76" fmla="*/ 922266 h 1010725"/>
                    <a:gd name="connsiteX77" fmla="*/ 808442 w 1127877"/>
                    <a:gd name="connsiteY77" fmla="*/ 922266 h 1010725"/>
                    <a:gd name="connsiteX78" fmla="*/ 814995 w 1127877"/>
                    <a:gd name="connsiteY78" fmla="*/ 879675 h 1010725"/>
                    <a:gd name="connsiteX79" fmla="*/ 829739 w 1127877"/>
                    <a:gd name="connsiteY79" fmla="*/ 850189 h 1010725"/>
                    <a:gd name="connsiteX80" fmla="*/ 818271 w 1127877"/>
                    <a:gd name="connsiteY80" fmla="*/ 794492 h 1010725"/>
                    <a:gd name="connsiteX81" fmla="*/ 833014 w 1127877"/>
                    <a:gd name="connsiteY81" fmla="*/ 765006 h 1010725"/>
                    <a:gd name="connsiteX82" fmla="*/ 819909 w 1127877"/>
                    <a:gd name="connsiteY82" fmla="*/ 753539 h 1010725"/>
                    <a:gd name="connsiteX83" fmla="*/ 821547 w 1127877"/>
                    <a:gd name="connsiteY83" fmla="*/ 728967 h 1010725"/>
                    <a:gd name="connsiteX84" fmla="*/ 842844 w 1127877"/>
                    <a:gd name="connsiteY84" fmla="*/ 707671 h 1010725"/>
                    <a:gd name="connsiteX85" fmla="*/ 816634 w 1127877"/>
                    <a:gd name="connsiteY85" fmla="*/ 651975 h 1010725"/>
                    <a:gd name="connsiteX86" fmla="*/ 847757 w 1127877"/>
                    <a:gd name="connsiteY86" fmla="*/ 597917 h 1010725"/>
                    <a:gd name="connsiteX87" fmla="*/ 890349 w 1127877"/>
                    <a:gd name="connsiteY87" fmla="*/ 604469 h 1010725"/>
                    <a:gd name="connsiteX88" fmla="*/ 928026 w 1127877"/>
                    <a:gd name="connsiteY88" fmla="*/ 599555 h 1010725"/>
                    <a:gd name="connsiteX89" fmla="*/ 929664 w 1127877"/>
                    <a:gd name="connsiteY89" fmla="*/ 566792 h 1010725"/>
                    <a:gd name="connsiteX90" fmla="*/ 906730 w 1127877"/>
                    <a:gd name="connsiteY90" fmla="*/ 548773 h 1010725"/>
                    <a:gd name="connsiteX91" fmla="*/ 864139 w 1127877"/>
                    <a:gd name="connsiteY91" fmla="*/ 502905 h 1010725"/>
                    <a:gd name="connsiteX92" fmla="*/ 823186 w 1127877"/>
                    <a:gd name="connsiteY92" fmla="*/ 493077 h 1010725"/>
                    <a:gd name="connsiteX93" fmla="*/ 765851 w 1127877"/>
                    <a:gd name="connsiteY93" fmla="*/ 488162 h 1010725"/>
                    <a:gd name="connsiteX94" fmla="*/ 744556 w 1127877"/>
                    <a:gd name="connsiteY94" fmla="*/ 504544 h 1010725"/>
                    <a:gd name="connsiteX95" fmla="*/ 716707 w 1127877"/>
                    <a:gd name="connsiteY95" fmla="*/ 512734 h 1010725"/>
                    <a:gd name="connsiteX96" fmla="*/ 659373 w 1127877"/>
                    <a:gd name="connsiteY96" fmla="*/ 519287 h 1010725"/>
                    <a:gd name="connsiteX97" fmla="*/ 649543 w 1127877"/>
                    <a:gd name="connsiteY97" fmla="*/ 556964 h 1010725"/>
                    <a:gd name="connsiteX98" fmla="*/ 633163 w 1127877"/>
                    <a:gd name="connsiteY98" fmla="*/ 579897 h 1010725"/>
                    <a:gd name="connsiteX99" fmla="*/ 629886 w 1127877"/>
                    <a:gd name="connsiteY99" fmla="*/ 609384 h 1010725"/>
                    <a:gd name="connsiteX100" fmla="*/ 624972 w 1127877"/>
                    <a:gd name="connsiteY100" fmla="*/ 645423 h 1010725"/>
                    <a:gd name="connsiteX101" fmla="*/ 580743 w 1127877"/>
                    <a:gd name="connsiteY101" fmla="*/ 660166 h 1010725"/>
                    <a:gd name="connsiteX102" fmla="*/ 520132 w 1127877"/>
                    <a:gd name="connsiteY102" fmla="*/ 689652 h 1010725"/>
                    <a:gd name="connsiteX103" fmla="*/ 498835 w 1127877"/>
                    <a:gd name="connsiteY103" fmla="*/ 714224 h 1010725"/>
                    <a:gd name="connsiteX104" fmla="*/ 484093 w 1127877"/>
                    <a:gd name="connsiteY104" fmla="*/ 760092 h 1010725"/>
                    <a:gd name="connsiteX105" fmla="*/ 489008 w 1127877"/>
                    <a:gd name="connsiteY105" fmla="*/ 794492 h 1010725"/>
                    <a:gd name="connsiteX106" fmla="*/ 464435 w 1127877"/>
                    <a:gd name="connsiteY106" fmla="*/ 832169 h 1010725"/>
                    <a:gd name="connsiteX107" fmla="*/ 436588 w 1127877"/>
                    <a:gd name="connsiteY107" fmla="*/ 861656 h 1010725"/>
                    <a:gd name="connsiteX108" fmla="*/ 403825 w 1127877"/>
                    <a:gd name="connsiteY108" fmla="*/ 876399 h 1010725"/>
                    <a:gd name="connsiteX109" fmla="*/ 389081 w 1127877"/>
                    <a:gd name="connsiteY109" fmla="*/ 899332 h 1010725"/>
                    <a:gd name="connsiteX110" fmla="*/ 382529 w 1127877"/>
                    <a:gd name="connsiteY110" fmla="*/ 945200 h 1010725"/>
                    <a:gd name="connsiteX111" fmla="*/ 384167 w 1127877"/>
                    <a:gd name="connsiteY111" fmla="*/ 971410 h 1010725"/>
                    <a:gd name="connsiteX112" fmla="*/ 403825 w 1127877"/>
                    <a:gd name="connsiteY112" fmla="*/ 992706 h 1010725"/>
                    <a:gd name="connsiteX113" fmla="*/ 405463 w 1127877"/>
                    <a:gd name="connsiteY113" fmla="*/ 1010725 h 1010725"/>
                    <a:gd name="connsiteX114" fmla="*/ 336661 w 1127877"/>
                    <a:gd name="connsiteY114" fmla="*/ 986153 h 1010725"/>
                    <a:gd name="connsiteX115" fmla="*/ 253117 w 1127877"/>
                    <a:gd name="connsiteY115" fmla="*/ 953391 h 1010725"/>
                    <a:gd name="connsiteX116" fmla="*/ 185953 w 1127877"/>
                    <a:gd name="connsiteY116" fmla="*/ 940286 h 1010725"/>
                    <a:gd name="connsiteX117" fmla="*/ 113875 w 1127877"/>
                    <a:gd name="connsiteY117" fmla="*/ 948476 h 1010725"/>
                    <a:gd name="connsiteX118" fmla="*/ 53264 w 1127877"/>
                    <a:gd name="connsiteY118" fmla="*/ 963219 h 1010725"/>
                    <a:gd name="connsiteX119" fmla="*/ 29103 w 1127877"/>
                    <a:gd name="connsiteY119" fmla="*/ 952146 h 1010725"/>
                    <a:gd name="connsiteX120" fmla="*/ 0 w 1127877"/>
                    <a:gd name="connsiteY120" fmla="*/ 752419 h 1010725"/>
                    <a:gd name="connsiteX121" fmla="*/ 29103 w 1127877"/>
                    <a:gd name="connsiteY121" fmla="*/ 555980 h 1010725"/>
                    <a:gd name="connsiteX122" fmla="*/ 48350 w 1127877"/>
                    <a:gd name="connsiteY122" fmla="*/ 540582 h 1010725"/>
                    <a:gd name="connsiteX123" fmla="*/ 54903 w 1127877"/>
                    <a:gd name="connsiteY123" fmla="*/ 522563 h 1010725"/>
                    <a:gd name="connsiteX124" fmla="*/ 64732 w 1127877"/>
                    <a:gd name="connsiteY124" fmla="*/ 520925 h 1010725"/>
                    <a:gd name="connsiteX125" fmla="*/ 72922 w 1127877"/>
                    <a:gd name="connsiteY125" fmla="*/ 484886 h 1010725"/>
                    <a:gd name="connsiteX126" fmla="*/ 84389 w 1127877"/>
                    <a:gd name="connsiteY126" fmla="*/ 471781 h 1010725"/>
                    <a:gd name="connsiteX127" fmla="*/ 84389 w 1127877"/>
                    <a:gd name="connsiteY127" fmla="*/ 455400 h 1010725"/>
                    <a:gd name="connsiteX128" fmla="*/ 77837 w 1127877"/>
                    <a:gd name="connsiteY128" fmla="*/ 440657 h 1010725"/>
                    <a:gd name="connsiteX129" fmla="*/ 95407 w 1127877"/>
                    <a:gd name="connsiteY129" fmla="*/ 408713 h 1010725"/>
                    <a:gd name="connsiteX130" fmla="*/ 131076 w 1127877"/>
                    <a:gd name="connsiteY130" fmla="*/ 408713 h 1010725"/>
                    <a:gd name="connsiteX131" fmla="*/ 133533 w 1127877"/>
                    <a:gd name="connsiteY131" fmla="*/ 386598 h 1010725"/>
                    <a:gd name="connsiteX132" fmla="*/ 138447 w 1127877"/>
                    <a:gd name="connsiteY132" fmla="*/ 369398 h 1010725"/>
                    <a:gd name="connsiteX133" fmla="*/ 167934 w 1127877"/>
                    <a:gd name="connsiteY133" fmla="*/ 364484 h 1010725"/>
                    <a:gd name="connsiteX134" fmla="*/ 175305 w 1127877"/>
                    <a:gd name="connsiteY134" fmla="*/ 352198 h 1010725"/>
                    <a:gd name="connsiteX135" fmla="*/ 207249 w 1127877"/>
                    <a:gd name="connsiteY135" fmla="*/ 344826 h 1010725"/>
                    <a:gd name="connsiteX136" fmla="*/ 219535 w 1127877"/>
                    <a:gd name="connsiteY136" fmla="*/ 330083 h 1010725"/>
                    <a:gd name="connsiteX137" fmla="*/ 244107 w 1127877"/>
                    <a:gd name="connsiteY137" fmla="*/ 322711 h 1010725"/>
                    <a:gd name="connsiteX138" fmla="*/ 253935 w 1127877"/>
                    <a:gd name="connsiteY138" fmla="*/ 295683 h 1010725"/>
                    <a:gd name="connsiteX139" fmla="*/ 278508 w 1127877"/>
                    <a:gd name="connsiteY139" fmla="*/ 283396 h 1010725"/>
                    <a:gd name="connsiteX140" fmla="*/ 298165 w 1127877"/>
                    <a:gd name="connsiteY140" fmla="*/ 290768 h 1010725"/>
                    <a:gd name="connsiteX141" fmla="*/ 300622 w 1127877"/>
                    <a:gd name="connsiteY141" fmla="*/ 273568 h 1010725"/>
                    <a:gd name="connsiteX142" fmla="*/ 335022 w 1127877"/>
                    <a:gd name="connsiteY142" fmla="*/ 268653 h 1010725"/>
                    <a:gd name="connsiteX143" fmla="*/ 342394 w 1127877"/>
                    <a:gd name="connsiteY143" fmla="*/ 236710 h 1010725"/>
                    <a:gd name="connsiteX144" fmla="*/ 325195 w 1127877"/>
                    <a:gd name="connsiteY144" fmla="*/ 221966 h 1010725"/>
                    <a:gd name="connsiteX145" fmla="*/ 327652 w 1127877"/>
                    <a:gd name="connsiteY145" fmla="*/ 209681 h 1010725"/>
                    <a:gd name="connsiteX146" fmla="*/ 320280 w 1127877"/>
                    <a:gd name="connsiteY146" fmla="*/ 194937 h 1010725"/>
                    <a:gd name="connsiteX147" fmla="*/ 322737 w 1127877"/>
                    <a:gd name="connsiteY147" fmla="*/ 177737 h 1010725"/>
                    <a:gd name="connsiteX148" fmla="*/ 347309 w 1127877"/>
                    <a:gd name="connsiteY148" fmla="*/ 177737 h 1010725"/>
                    <a:gd name="connsiteX149" fmla="*/ 352223 w 1127877"/>
                    <a:gd name="connsiteY149" fmla="*/ 140879 h 1010725"/>
                    <a:gd name="connsiteX150" fmla="*/ 330109 w 1127877"/>
                    <a:gd name="connsiteY150" fmla="*/ 126136 h 1010725"/>
                    <a:gd name="connsiteX151" fmla="*/ 344852 w 1127877"/>
                    <a:gd name="connsiteY151" fmla="*/ 86821 h 1010725"/>
                    <a:gd name="connsiteX152" fmla="*/ 342394 w 1127877"/>
                    <a:gd name="connsiteY152" fmla="*/ 76992 h 1010725"/>
                    <a:gd name="connsiteX153" fmla="*/ 354680 w 1127877"/>
                    <a:gd name="connsiteY153" fmla="*/ 57335 h 1010725"/>
                    <a:gd name="connsiteX154" fmla="*/ 371881 w 1127877"/>
                    <a:gd name="connsiteY154" fmla="*/ 62249 h 1010725"/>
                    <a:gd name="connsiteX155" fmla="*/ 384167 w 1127877"/>
                    <a:gd name="connsiteY155" fmla="*/ 37677 h 1010725"/>
                    <a:gd name="connsiteX156" fmla="*/ 384167 w 1127877"/>
                    <a:gd name="connsiteY156" fmla="*/ 18020 h 1010725"/>
                    <a:gd name="connsiteX157" fmla="*/ 396453 w 1127877"/>
                    <a:gd name="connsiteY157" fmla="*/ 819 h 1010725"/>
                    <a:gd name="connsiteX158" fmla="*/ 396340 w 1127877"/>
                    <a:gd name="connsiteY158" fmla="*/ 609 h 1010725"/>
                    <a:gd name="connsiteX159" fmla="*/ 398910 w 1127877"/>
                    <a:gd name="connsiteY159" fmla="*/ 0 h 1010725"/>
                    <a:gd name="connsiteX0" fmla="*/ 0 w 1127877"/>
                    <a:gd name="connsiteY0" fmla="*/ 752419 h 1010725"/>
                    <a:gd name="connsiteX1" fmla="*/ 29103 w 1127877"/>
                    <a:gd name="connsiteY1" fmla="*/ 555980 h 1010725"/>
                    <a:gd name="connsiteX2" fmla="*/ 48350 w 1127877"/>
                    <a:gd name="connsiteY2" fmla="*/ 540582 h 1010725"/>
                    <a:gd name="connsiteX3" fmla="*/ 54903 w 1127877"/>
                    <a:gd name="connsiteY3" fmla="*/ 522563 h 1010725"/>
                    <a:gd name="connsiteX4" fmla="*/ 64732 w 1127877"/>
                    <a:gd name="connsiteY4" fmla="*/ 520925 h 1010725"/>
                    <a:gd name="connsiteX5" fmla="*/ 72922 w 1127877"/>
                    <a:gd name="connsiteY5" fmla="*/ 484886 h 1010725"/>
                    <a:gd name="connsiteX6" fmla="*/ 84389 w 1127877"/>
                    <a:gd name="connsiteY6" fmla="*/ 471781 h 1010725"/>
                    <a:gd name="connsiteX7" fmla="*/ 84389 w 1127877"/>
                    <a:gd name="connsiteY7" fmla="*/ 455400 h 1010725"/>
                    <a:gd name="connsiteX8" fmla="*/ 77837 w 1127877"/>
                    <a:gd name="connsiteY8" fmla="*/ 440657 h 1010725"/>
                    <a:gd name="connsiteX9" fmla="*/ 95407 w 1127877"/>
                    <a:gd name="connsiteY9" fmla="*/ 408713 h 1010725"/>
                    <a:gd name="connsiteX10" fmla="*/ 131076 w 1127877"/>
                    <a:gd name="connsiteY10" fmla="*/ 408713 h 1010725"/>
                    <a:gd name="connsiteX11" fmla="*/ 133533 w 1127877"/>
                    <a:gd name="connsiteY11" fmla="*/ 386598 h 1010725"/>
                    <a:gd name="connsiteX12" fmla="*/ 138447 w 1127877"/>
                    <a:gd name="connsiteY12" fmla="*/ 369398 h 1010725"/>
                    <a:gd name="connsiteX13" fmla="*/ 167934 w 1127877"/>
                    <a:gd name="connsiteY13" fmla="*/ 364484 h 1010725"/>
                    <a:gd name="connsiteX14" fmla="*/ 175305 w 1127877"/>
                    <a:gd name="connsiteY14" fmla="*/ 352198 h 1010725"/>
                    <a:gd name="connsiteX15" fmla="*/ 207249 w 1127877"/>
                    <a:gd name="connsiteY15" fmla="*/ 344826 h 1010725"/>
                    <a:gd name="connsiteX16" fmla="*/ 219535 w 1127877"/>
                    <a:gd name="connsiteY16" fmla="*/ 330083 h 1010725"/>
                    <a:gd name="connsiteX17" fmla="*/ 244107 w 1127877"/>
                    <a:gd name="connsiteY17" fmla="*/ 322711 h 1010725"/>
                    <a:gd name="connsiteX18" fmla="*/ 253935 w 1127877"/>
                    <a:gd name="connsiteY18" fmla="*/ 295683 h 1010725"/>
                    <a:gd name="connsiteX19" fmla="*/ 278508 w 1127877"/>
                    <a:gd name="connsiteY19" fmla="*/ 283396 h 1010725"/>
                    <a:gd name="connsiteX20" fmla="*/ 298165 w 1127877"/>
                    <a:gd name="connsiteY20" fmla="*/ 290768 h 1010725"/>
                    <a:gd name="connsiteX21" fmla="*/ 300622 w 1127877"/>
                    <a:gd name="connsiteY21" fmla="*/ 273568 h 1010725"/>
                    <a:gd name="connsiteX22" fmla="*/ 335022 w 1127877"/>
                    <a:gd name="connsiteY22" fmla="*/ 268653 h 1010725"/>
                    <a:gd name="connsiteX23" fmla="*/ 342394 w 1127877"/>
                    <a:gd name="connsiteY23" fmla="*/ 236710 h 1010725"/>
                    <a:gd name="connsiteX24" fmla="*/ 325195 w 1127877"/>
                    <a:gd name="connsiteY24" fmla="*/ 221966 h 1010725"/>
                    <a:gd name="connsiteX25" fmla="*/ 327652 w 1127877"/>
                    <a:gd name="connsiteY25" fmla="*/ 209681 h 1010725"/>
                    <a:gd name="connsiteX26" fmla="*/ 320280 w 1127877"/>
                    <a:gd name="connsiteY26" fmla="*/ 194937 h 1010725"/>
                    <a:gd name="connsiteX27" fmla="*/ 322737 w 1127877"/>
                    <a:gd name="connsiteY27" fmla="*/ 177737 h 1010725"/>
                    <a:gd name="connsiteX28" fmla="*/ 347309 w 1127877"/>
                    <a:gd name="connsiteY28" fmla="*/ 177737 h 1010725"/>
                    <a:gd name="connsiteX29" fmla="*/ 352223 w 1127877"/>
                    <a:gd name="connsiteY29" fmla="*/ 140879 h 1010725"/>
                    <a:gd name="connsiteX30" fmla="*/ 330109 w 1127877"/>
                    <a:gd name="connsiteY30" fmla="*/ 126136 h 1010725"/>
                    <a:gd name="connsiteX31" fmla="*/ 344852 w 1127877"/>
                    <a:gd name="connsiteY31" fmla="*/ 86821 h 1010725"/>
                    <a:gd name="connsiteX32" fmla="*/ 342394 w 1127877"/>
                    <a:gd name="connsiteY32" fmla="*/ 76992 h 1010725"/>
                    <a:gd name="connsiteX33" fmla="*/ 354680 w 1127877"/>
                    <a:gd name="connsiteY33" fmla="*/ 57335 h 1010725"/>
                    <a:gd name="connsiteX34" fmla="*/ 371881 w 1127877"/>
                    <a:gd name="connsiteY34" fmla="*/ 62249 h 1010725"/>
                    <a:gd name="connsiteX35" fmla="*/ 384167 w 1127877"/>
                    <a:gd name="connsiteY35" fmla="*/ 37677 h 1010725"/>
                    <a:gd name="connsiteX36" fmla="*/ 384167 w 1127877"/>
                    <a:gd name="connsiteY36" fmla="*/ 18020 h 1010725"/>
                    <a:gd name="connsiteX37" fmla="*/ 396453 w 1127877"/>
                    <a:gd name="connsiteY37" fmla="*/ 819 h 1010725"/>
                    <a:gd name="connsiteX38" fmla="*/ 396340 w 1127877"/>
                    <a:gd name="connsiteY38" fmla="*/ 609 h 1010725"/>
                    <a:gd name="connsiteX39" fmla="*/ 398910 w 1127877"/>
                    <a:gd name="connsiteY39" fmla="*/ 0 h 1010725"/>
                    <a:gd name="connsiteX40" fmla="*/ 415291 w 1127877"/>
                    <a:gd name="connsiteY40" fmla="*/ 45868 h 1010725"/>
                    <a:gd name="connsiteX41" fmla="*/ 412015 w 1127877"/>
                    <a:gd name="connsiteY41" fmla="*/ 60611 h 1010725"/>
                    <a:gd name="connsiteX42" fmla="*/ 415291 w 1127877"/>
                    <a:gd name="connsiteY42" fmla="*/ 76992 h 1010725"/>
                    <a:gd name="connsiteX43" fmla="*/ 433310 w 1127877"/>
                    <a:gd name="connsiteY43" fmla="*/ 91735 h 1010725"/>
                    <a:gd name="connsiteX44" fmla="*/ 434949 w 1127877"/>
                    <a:gd name="connsiteY44" fmla="*/ 117945 h 1010725"/>
                    <a:gd name="connsiteX45" fmla="*/ 431673 w 1127877"/>
                    <a:gd name="connsiteY45" fmla="*/ 129412 h 1010725"/>
                    <a:gd name="connsiteX46" fmla="*/ 428396 w 1127877"/>
                    <a:gd name="connsiteY46" fmla="*/ 162175 h 1010725"/>
                    <a:gd name="connsiteX47" fmla="*/ 418568 w 1127877"/>
                    <a:gd name="connsiteY47" fmla="*/ 178556 h 1010725"/>
                    <a:gd name="connsiteX48" fmla="*/ 428396 w 1127877"/>
                    <a:gd name="connsiteY48" fmla="*/ 204766 h 1010725"/>
                    <a:gd name="connsiteX49" fmla="*/ 423483 w 1127877"/>
                    <a:gd name="connsiteY49" fmla="*/ 237529 h 1010725"/>
                    <a:gd name="connsiteX50" fmla="*/ 402186 w 1127877"/>
                    <a:gd name="connsiteY50" fmla="*/ 255548 h 1010725"/>
                    <a:gd name="connsiteX51" fmla="*/ 430035 w 1127877"/>
                    <a:gd name="connsiteY51" fmla="*/ 273568 h 1010725"/>
                    <a:gd name="connsiteX52" fmla="*/ 431673 w 1127877"/>
                    <a:gd name="connsiteY52" fmla="*/ 312883 h 1010725"/>
                    <a:gd name="connsiteX53" fmla="*/ 452968 w 1127877"/>
                    <a:gd name="connsiteY53" fmla="*/ 327626 h 1010725"/>
                    <a:gd name="connsiteX54" fmla="*/ 480817 w 1127877"/>
                    <a:gd name="connsiteY54" fmla="*/ 301416 h 1010725"/>
                    <a:gd name="connsiteX55" fmla="*/ 520132 w 1127877"/>
                    <a:gd name="connsiteY55" fmla="*/ 329264 h 1010725"/>
                    <a:gd name="connsiteX56" fmla="*/ 507027 w 1127877"/>
                    <a:gd name="connsiteY56" fmla="*/ 365303 h 1010725"/>
                    <a:gd name="connsiteX57" fmla="*/ 531598 w 1127877"/>
                    <a:gd name="connsiteY57" fmla="*/ 398065 h 1010725"/>
                    <a:gd name="connsiteX58" fmla="*/ 533237 w 1127877"/>
                    <a:gd name="connsiteY58" fmla="*/ 420999 h 1010725"/>
                    <a:gd name="connsiteX59" fmla="*/ 552894 w 1127877"/>
                    <a:gd name="connsiteY59" fmla="*/ 425913 h 1010725"/>
                    <a:gd name="connsiteX60" fmla="*/ 557808 w 1127877"/>
                    <a:gd name="connsiteY60" fmla="*/ 447209 h 1010725"/>
                    <a:gd name="connsiteX61" fmla="*/ 613506 w 1127877"/>
                    <a:gd name="connsiteY61" fmla="*/ 453762 h 1010725"/>
                    <a:gd name="connsiteX62" fmla="*/ 644629 w 1127877"/>
                    <a:gd name="connsiteY62" fmla="*/ 422637 h 1010725"/>
                    <a:gd name="connsiteX63" fmla="*/ 639716 w 1127877"/>
                    <a:gd name="connsiteY63" fmla="*/ 396427 h 1010725"/>
                    <a:gd name="connsiteX64" fmla="*/ 631524 w 1127877"/>
                    <a:gd name="connsiteY64" fmla="*/ 378408 h 1010725"/>
                    <a:gd name="connsiteX65" fmla="*/ 634801 w 1127877"/>
                    <a:gd name="connsiteY65" fmla="*/ 334178 h 1010725"/>
                    <a:gd name="connsiteX66" fmla="*/ 626611 w 1127877"/>
                    <a:gd name="connsiteY66" fmla="*/ 312883 h 1010725"/>
                    <a:gd name="connsiteX67" fmla="*/ 647906 w 1127877"/>
                    <a:gd name="connsiteY67" fmla="*/ 296501 h 1010725"/>
                    <a:gd name="connsiteX68" fmla="*/ 651182 w 1127877"/>
                    <a:gd name="connsiteY68" fmla="*/ 219509 h 1010725"/>
                    <a:gd name="connsiteX69" fmla="*/ 682306 w 1127877"/>
                    <a:gd name="connsiteY69" fmla="*/ 191661 h 1010725"/>
                    <a:gd name="connsiteX70" fmla="*/ 705241 w 1127877"/>
                    <a:gd name="connsiteY70" fmla="*/ 209681 h 1010725"/>
                    <a:gd name="connsiteX71" fmla="*/ 708516 w 1127877"/>
                    <a:gd name="connsiteY71" fmla="*/ 235891 h 1010725"/>
                    <a:gd name="connsiteX72" fmla="*/ 754384 w 1127877"/>
                    <a:gd name="connsiteY72" fmla="*/ 244081 h 1010725"/>
                    <a:gd name="connsiteX73" fmla="*/ 762575 w 1127877"/>
                    <a:gd name="connsiteY73" fmla="*/ 267015 h 1010725"/>
                    <a:gd name="connsiteX74" fmla="*/ 808442 w 1127877"/>
                    <a:gd name="connsiteY74" fmla="*/ 265377 h 1010725"/>
                    <a:gd name="connsiteX75" fmla="*/ 842844 w 1127877"/>
                    <a:gd name="connsiteY75" fmla="*/ 252272 h 1010725"/>
                    <a:gd name="connsiteX76" fmla="*/ 880520 w 1127877"/>
                    <a:gd name="connsiteY76" fmla="*/ 255548 h 1010725"/>
                    <a:gd name="connsiteX77" fmla="*/ 903454 w 1127877"/>
                    <a:gd name="connsiteY77" fmla="*/ 242443 h 1010725"/>
                    <a:gd name="connsiteX78" fmla="*/ 919835 w 1127877"/>
                    <a:gd name="connsiteY78" fmla="*/ 253910 h 1010725"/>
                    <a:gd name="connsiteX79" fmla="*/ 954236 w 1127877"/>
                    <a:gd name="connsiteY79" fmla="*/ 234252 h 1010725"/>
                    <a:gd name="connsiteX80" fmla="*/ 1011570 w 1127877"/>
                    <a:gd name="connsiteY80" fmla="*/ 239167 h 1010725"/>
                    <a:gd name="connsiteX81" fmla="*/ 1023037 w 1127877"/>
                    <a:gd name="connsiteY81" fmla="*/ 306330 h 1010725"/>
                    <a:gd name="connsiteX82" fmla="*/ 1011570 w 1127877"/>
                    <a:gd name="connsiteY82" fmla="*/ 337455 h 1010725"/>
                    <a:gd name="connsiteX83" fmla="*/ 990274 w 1127877"/>
                    <a:gd name="connsiteY83" fmla="*/ 373493 h 1010725"/>
                    <a:gd name="connsiteX84" fmla="*/ 995189 w 1127877"/>
                    <a:gd name="connsiteY84" fmla="*/ 393151 h 1010725"/>
                    <a:gd name="connsiteX85" fmla="*/ 996827 w 1127877"/>
                    <a:gd name="connsiteY85" fmla="*/ 420999 h 1010725"/>
                    <a:gd name="connsiteX86" fmla="*/ 1019762 w 1127877"/>
                    <a:gd name="connsiteY86" fmla="*/ 443933 h 1010725"/>
                    <a:gd name="connsiteX87" fmla="*/ 1029589 w 1127877"/>
                    <a:gd name="connsiteY87" fmla="*/ 447209 h 1010725"/>
                    <a:gd name="connsiteX88" fmla="*/ 1042694 w 1127877"/>
                    <a:gd name="connsiteY88" fmla="*/ 476695 h 1010725"/>
                    <a:gd name="connsiteX89" fmla="*/ 1067267 w 1127877"/>
                    <a:gd name="connsiteY89" fmla="*/ 478334 h 1010725"/>
                    <a:gd name="connsiteX90" fmla="*/ 1096753 w 1127877"/>
                    <a:gd name="connsiteY90" fmla="*/ 478334 h 1010725"/>
                    <a:gd name="connsiteX91" fmla="*/ 1073819 w 1127877"/>
                    <a:gd name="connsiteY91" fmla="*/ 532392 h 1010725"/>
                    <a:gd name="connsiteX92" fmla="*/ 1075457 w 1127877"/>
                    <a:gd name="connsiteY92" fmla="*/ 576621 h 1010725"/>
                    <a:gd name="connsiteX93" fmla="*/ 1085287 w 1127877"/>
                    <a:gd name="connsiteY93" fmla="*/ 581536 h 1010725"/>
                    <a:gd name="connsiteX94" fmla="*/ 1088562 w 1127877"/>
                    <a:gd name="connsiteY94" fmla="*/ 614298 h 1010725"/>
                    <a:gd name="connsiteX95" fmla="*/ 1078734 w 1127877"/>
                    <a:gd name="connsiteY95" fmla="*/ 622489 h 1010725"/>
                    <a:gd name="connsiteX96" fmla="*/ 1095114 w 1127877"/>
                    <a:gd name="connsiteY96" fmla="*/ 648699 h 1010725"/>
                    <a:gd name="connsiteX97" fmla="*/ 1116411 w 1127877"/>
                    <a:gd name="connsiteY97" fmla="*/ 650337 h 1010725"/>
                    <a:gd name="connsiteX98" fmla="*/ 1121325 w 1127877"/>
                    <a:gd name="connsiteY98" fmla="*/ 661804 h 1010725"/>
                    <a:gd name="connsiteX99" fmla="*/ 1127877 w 1127877"/>
                    <a:gd name="connsiteY99" fmla="*/ 669995 h 1010725"/>
                    <a:gd name="connsiteX100" fmla="*/ 1114772 w 1127877"/>
                    <a:gd name="connsiteY100" fmla="*/ 740434 h 1010725"/>
                    <a:gd name="connsiteX101" fmla="*/ 1070543 w 1127877"/>
                    <a:gd name="connsiteY101" fmla="*/ 763368 h 1010725"/>
                    <a:gd name="connsiteX102" fmla="*/ 1065629 w 1127877"/>
                    <a:gd name="connsiteY102" fmla="*/ 786302 h 1010725"/>
                    <a:gd name="connsiteX103" fmla="*/ 1060714 w 1127877"/>
                    <a:gd name="connsiteY103" fmla="*/ 827255 h 1010725"/>
                    <a:gd name="connsiteX104" fmla="*/ 1044333 w 1127877"/>
                    <a:gd name="connsiteY104" fmla="*/ 846912 h 1010725"/>
                    <a:gd name="connsiteX105" fmla="*/ 1013209 w 1127877"/>
                    <a:gd name="connsiteY105" fmla="*/ 861656 h 1010725"/>
                    <a:gd name="connsiteX106" fmla="*/ 996827 w 1127877"/>
                    <a:gd name="connsiteY106" fmla="*/ 907523 h 1010725"/>
                    <a:gd name="connsiteX107" fmla="*/ 1003379 w 1127877"/>
                    <a:gd name="connsiteY107" fmla="*/ 945200 h 1010725"/>
                    <a:gd name="connsiteX108" fmla="*/ 986999 w 1127877"/>
                    <a:gd name="connsiteY108" fmla="*/ 948476 h 1010725"/>
                    <a:gd name="connsiteX109" fmla="*/ 970617 w 1127877"/>
                    <a:gd name="connsiteY109" fmla="*/ 937009 h 1010725"/>
                    <a:gd name="connsiteX110" fmla="*/ 950959 w 1127877"/>
                    <a:gd name="connsiteY110" fmla="*/ 948476 h 1010725"/>
                    <a:gd name="connsiteX111" fmla="*/ 942769 w 1127877"/>
                    <a:gd name="connsiteY111" fmla="*/ 971410 h 1010725"/>
                    <a:gd name="connsiteX112" fmla="*/ 877244 w 1127877"/>
                    <a:gd name="connsiteY112" fmla="*/ 994344 h 1010725"/>
                    <a:gd name="connsiteX113" fmla="*/ 828100 w 1127877"/>
                    <a:gd name="connsiteY113" fmla="*/ 951753 h 1010725"/>
                    <a:gd name="connsiteX114" fmla="*/ 839566 w 1127877"/>
                    <a:gd name="connsiteY114" fmla="*/ 940286 h 1010725"/>
                    <a:gd name="connsiteX115" fmla="*/ 819909 w 1127877"/>
                    <a:gd name="connsiteY115" fmla="*/ 922266 h 1010725"/>
                    <a:gd name="connsiteX116" fmla="*/ 808442 w 1127877"/>
                    <a:gd name="connsiteY116" fmla="*/ 922266 h 1010725"/>
                    <a:gd name="connsiteX117" fmla="*/ 814995 w 1127877"/>
                    <a:gd name="connsiteY117" fmla="*/ 879675 h 1010725"/>
                    <a:gd name="connsiteX118" fmla="*/ 829739 w 1127877"/>
                    <a:gd name="connsiteY118" fmla="*/ 850189 h 1010725"/>
                    <a:gd name="connsiteX119" fmla="*/ 818271 w 1127877"/>
                    <a:gd name="connsiteY119" fmla="*/ 794492 h 1010725"/>
                    <a:gd name="connsiteX120" fmla="*/ 833014 w 1127877"/>
                    <a:gd name="connsiteY120" fmla="*/ 765006 h 1010725"/>
                    <a:gd name="connsiteX121" fmla="*/ 819909 w 1127877"/>
                    <a:gd name="connsiteY121" fmla="*/ 753539 h 1010725"/>
                    <a:gd name="connsiteX122" fmla="*/ 821547 w 1127877"/>
                    <a:gd name="connsiteY122" fmla="*/ 728967 h 1010725"/>
                    <a:gd name="connsiteX123" fmla="*/ 842844 w 1127877"/>
                    <a:gd name="connsiteY123" fmla="*/ 707671 h 1010725"/>
                    <a:gd name="connsiteX124" fmla="*/ 816634 w 1127877"/>
                    <a:gd name="connsiteY124" fmla="*/ 651975 h 1010725"/>
                    <a:gd name="connsiteX125" fmla="*/ 847757 w 1127877"/>
                    <a:gd name="connsiteY125" fmla="*/ 597917 h 1010725"/>
                    <a:gd name="connsiteX126" fmla="*/ 890349 w 1127877"/>
                    <a:gd name="connsiteY126" fmla="*/ 604469 h 1010725"/>
                    <a:gd name="connsiteX127" fmla="*/ 928026 w 1127877"/>
                    <a:gd name="connsiteY127" fmla="*/ 599555 h 1010725"/>
                    <a:gd name="connsiteX128" fmla="*/ 929664 w 1127877"/>
                    <a:gd name="connsiteY128" fmla="*/ 566792 h 1010725"/>
                    <a:gd name="connsiteX129" fmla="*/ 906730 w 1127877"/>
                    <a:gd name="connsiteY129" fmla="*/ 548773 h 1010725"/>
                    <a:gd name="connsiteX130" fmla="*/ 864139 w 1127877"/>
                    <a:gd name="connsiteY130" fmla="*/ 502905 h 1010725"/>
                    <a:gd name="connsiteX131" fmla="*/ 823186 w 1127877"/>
                    <a:gd name="connsiteY131" fmla="*/ 493077 h 1010725"/>
                    <a:gd name="connsiteX132" fmla="*/ 765851 w 1127877"/>
                    <a:gd name="connsiteY132" fmla="*/ 488162 h 1010725"/>
                    <a:gd name="connsiteX133" fmla="*/ 744556 w 1127877"/>
                    <a:gd name="connsiteY133" fmla="*/ 504544 h 1010725"/>
                    <a:gd name="connsiteX134" fmla="*/ 716707 w 1127877"/>
                    <a:gd name="connsiteY134" fmla="*/ 512734 h 1010725"/>
                    <a:gd name="connsiteX135" fmla="*/ 659373 w 1127877"/>
                    <a:gd name="connsiteY135" fmla="*/ 519287 h 1010725"/>
                    <a:gd name="connsiteX136" fmla="*/ 649543 w 1127877"/>
                    <a:gd name="connsiteY136" fmla="*/ 556964 h 1010725"/>
                    <a:gd name="connsiteX137" fmla="*/ 633163 w 1127877"/>
                    <a:gd name="connsiteY137" fmla="*/ 579897 h 1010725"/>
                    <a:gd name="connsiteX138" fmla="*/ 629886 w 1127877"/>
                    <a:gd name="connsiteY138" fmla="*/ 609384 h 1010725"/>
                    <a:gd name="connsiteX139" fmla="*/ 624972 w 1127877"/>
                    <a:gd name="connsiteY139" fmla="*/ 645423 h 1010725"/>
                    <a:gd name="connsiteX140" fmla="*/ 580743 w 1127877"/>
                    <a:gd name="connsiteY140" fmla="*/ 660166 h 1010725"/>
                    <a:gd name="connsiteX141" fmla="*/ 520132 w 1127877"/>
                    <a:gd name="connsiteY141" fmla="*/ 689652 h 1010725"/>
                    <a:gd name="connsiteX142" fmla="*/ 498835 w 1127877"/>
                    <a:gd name="connsiteY142" fmla="*/ 714224 h 1010725"/>
                    <a:gd name="connsiteX143" fmla="*/ 484093 w 1127877"/>
                    <a:gd name="connsiteY143" fmla="*/ 760092 h 1010725"/>
                    <a:gd name="connsiteX144" fmla="*/ 489008 w 1127877"/>
                    <a:gd name="connsiteY144" fmla="*/ 794492 h 1010725"/>
                    <a:gd name="connsiteX145" fmla="*/ 464435 w 1127877"/>
                    <a:gd name="connsiteY145" fmla="*/ 832169 h 1010725"/>
                    <a:gd name="connsiteX146" fmla="*/ 436588 w 1127877"/>
                    <a:gd name="connsiteY146" fmla="*/ 861656 h 1010725"/>
                    <a:gd name="connsiteX147" fmla="*/ 403825 w 1127877"/>
                    <a:gd name="connsiteY147" fmla="*/ 876399 h 1010725"/>
                    <a:gd name="connsiteX148" fmla="*/ 389081 w 1127877"/>
                    <a:gd name="connsiteY148" fmla="*/ 899332 h 1010725"/>
                    <a:gd name="connsiteX149" fmla="*/ 382529 w 1127877"/>
                    <a:gd name="connsiteY149" fmla="*/ 945200 h 1010725"/>
                    <a:gd name="connsiteX150" fmla="*/ 384167 w 1127877"/>
                    <a:gd name="connsiteY150" fmla="*/ 971410 h 1010725"/>
                    <a:gd name="connsiteX151" fmla="*/ 403825 w 1127877"/>
                    <a:gd name="connsiteY151" fmla="*/ 992706 h 1010725"/>
                    <a:gd name="connsiteX152" fmla="*/ 405463 w 1127877"/>
                    <a:gd name="connsiteY152" fmla="*/ 1010725 h 1010725"/>
                    <a:gd name="connsiteX153" fmla="*/ 336661 w 1127877"/>
                    <a:gd name="connsiteY153" fmla="*/ 986153 h 1010725"/>
                    <a:gd name="connsiteX154" fmla="*/ 253117 w 1127877"/>
                    <a:gd name="connsiteY154" fmla="*/ 953391 h 1010725"/>
                    <a:gd name="connsiteX155" fmla="*/ 185953 w 1127877"/>
                    <a:gd name="connsiteY155" fmla="*/ 940286 h 1010725"/>
                    <a:gd name="connsiteX156" fmla="*/ 113875 w 1127877"/>
                    <a:gd name="connsiteY156" fmla="*/ 948476 h 1010725"/>
                    <a:gd name="connsiteX157" fmla="*/ 53264 w 1127877"/>
                    <a:gd name="connsiteY157" fmla="*/ 963219 h 1010725"/>
                    <a:gd name="connsiteX158" fmla="*/ 29103 w 1127877"/>
                    <a:gd name="connsiteY158" fmla="*/ 952146 h 1010725"/>
                    <a:gd name="connsiteX159" fmla="*/ 91440 w 1127877"/>
                    <a:gd name="connsiteY159" fmla="*/ 843859 h 1010725"/>
                    <a:gd name="connsiteX0" fmla="*/ 4431 w 1103205"/>
                    <a:gd name="connsiteY0" fmla="*/ 555980 h 1010725"/>
                    <a:gd name="connsiteX1" fmla="*/ 23678 w 1103205"/>
                    <a:gd name="connsiteY1" fmla="*/ 540582 h 1010725"/>
                    <a:gd name="connsiteX2" fmla="*/ 30231 w 1103205"/>
                    <a:gd name="connsiteY2" fmla="*/ 522563 h 1010725"/>
                    <a:gd name="connsiteX3" fmla="*/ 40060 w 1103205"/>
                    <a:gd name="connsiteY3" fmla="*/ 520925 h 1010725"/>
                    <a:gd name="connsiteX4" fmla="*/ 48250 w 1103205"/>
                    <a:gd name="connsiteY4" fmla="*/ 484886 h 1010725"/>
                    <a:gd name="connsiteX5" fmla="*/ 59717 w 1103205"/>
                    <a:gd name="connsiteY5" fmla="*/ 471781 h 1010725"/>
                    <a:gd name="connsiteX6" fmla="*/ 59717 w 1103205"/>
                    <a:gd name="connsiteY6" fmla="*/ 455400 h 1010725"/>
                    <a:gd name="connsiteX7" fmla="*/ 53165 w 1103205"/>
                    <a:gd name="connsiteY7" fmla="*/ 440657 h 1010725"/>
                    <a:gd name="connsiteX8" fmla="*/ 70735 w 1103205"/>
                    <a:gd name="connsiteY8" fmla="*/ 408713 h 1010725"/>
                    <a:gd name="connsiteX9" fmla="*/ 106404 w 1103205"/>
                    <a:gd name="connsiteY9" fmla="*/ 408713 h 1010725"/>
                    <a:gd name="connsiteX10" fmla="*/ 108861 w 1103205"/>
                    <a:gd name="connsiteY10" fmla="*/ 386598 h 1010725"/>
                    <a:gd name="connsiteX11" fmla="*/ 113775 w 1103205"/>
                    <a:gd name="connsiteY11" fmla="*/ 369398 h 1010725"/>
                    <a:gd name="connsiteX12" fmla="*/ 143262 w 1103205"/>
                    <a:gd name="connsiteY12" fmla="*/ 364484 h 1010725"/>
                    <a:gd name="connsiteX13" fmla="*/ 150633 w 1103205"/>
                    <a:gd name="connsiteY13" fmla="*/ 352198 h 1010725"/>
                    <a:gd name="connsiteX14" fmla="*/ 182577 w 1103205"/>
                    <a:gd name="connsiteY14" fmla="*/ 344826 h 1010725"/>
                    <a:gd name="connsiteX15" fmla="*/ 194863 w 1103205"/>
                    <a:gd name="connsiteY15" fmla="*/ 330083 h 1010725"/>
                    <a:gd name="connsiteX16" fmla="*/ 219435 w 1103205"/>
                    <a:gd name="connsiteY16" fmla="*/ 322711 h 1010725"/>
                    <a:gd name="connsiteX17" fmla="*/ 229263 w 1103205"/>
                    <a:gd name="connsiteY17" fmla="*/ 295683 h 1010725"/>
                    <a:gd name="connsiteX18" fmla="*/ 253836 w 1103205"/>
                    <a:gd name="connsiteY18" fmla="*/ 283396 h 1010725"/>
                    <a:gd name="connsiteX19" fmla="*/ 273493 w 1103205"/>
                    <a:gd name="connsiteY19" fmla="*/ 290768 h 1010725"/>
                    <a:gd name="connsiteX20" fmla="*/ 275950 w 1103205"/>
                    <a:gd name="connsiteY20" fmla="*/ 273568 h 1010725"/>
                    <a:gd name="connsiteX21" fmla="*/ 310350 w 1103205"/>
                    <a:gd name="connsiteY21" fmla="*/ 268653 h 1010725"/>
                    <a:gd name="connsiteX22" fmla="*/ 317722 w 1103205"/>
                    <a:gd name="connsiteY22" fmla="*/ 236710 h 1010725"/>
                    <a:gd name="connsiteX23" fmla="*/ 300523 w 1103205"/>
                    <a:gd name="connsiteY23" fmla="*/ 221966 h 1010725"/>
                    <a:gd name="connsiteX24" fmla="*/ 302980 w 1103205"/>
                    <a:gd name="connsiteY24" fmla="*/ 209681 h 1010725"/>
                    <a:gd name="connsiteX25" fmla="*/ 295608 w 1103205"/>
                    <a:gd name="connsiteY25" fmla="*/ 194937 h 1010725"/>
                    <a:gd name="connsiteX26" fmla="*/ 298065 w 1103205"/>
                    <a:gd name="connsiteY26" fmla="*/ 177737 h 1010725"/>
                    <a:gd name="connsiteX27" fmla="*/ 322637 w 1103205"/>
                    <a:gd name="connsiteY27" fmla="*/ 177737 h 1010725"/>
                    <a:gd name="connsiteX28" fmla="*/ 327551 w 1103205"/>
                    <a:gd name="connsiteY28" fmla="*/ 140879 h 1010725"/>
                    <a:gd name="connsiteX29" fmla="*/ 305437 w 1103205"/>
                    <a:gd name="connsiteY29" fmla="*/ 126136 h 1010725"/>
                    <a:gd name="connsiteX30" fmla="*/ 320180 w 1103205"/>
                    <a:gd name="connsiteY30" fmla="*/ 86821 h 1010725"/>
                    <a:gd name="connsiteX31" fmla="*/ 317722 w 1103205"/>
                    <a:gd name="connsiteY31" fmla="*/ 76992 h 1010725"/>
                    <a:gd name="connsiteX32" fmla="*/ 330008 w 1103205"/>
                    <a:gd name="connsiteY32" fmla="*/ 57335 h 1010725"/>
                    <a:gd name="connsiteX33" fmla="*/ 347209 w 1103205"/>
                    <a:gd name="connsiteY33" fmla="*/ 62249 h 1010725"/>
                    <a:gd name="connsiteX34" fmla="*/ 359495 w 1103205"/>
                    <a:gd name="connsiteY34" fmla="*/ 37677 h 1010725"/>
                    <a:gd name="connsiteX35" fmla="*/ 359495 w 1103205"/>
                    <a:gd name="connsiteY35" fmla="*/ 18020 h 1010725"/>
                    <a:gd name="connsiteX36" fmla="*/ 371781 w 1103205"/>
                    <a:gd name="connsiteY36" fmla="*/ 819 h 1010725"/>
                    <a:gd name="connsiteX37" fmla="*/ 371668 w 1103205"/>
                    <a:gd name="connsiteY37" fmla="*/ 609 h 1010725"/>
                    <a:gd name="connsiteX38" fmla="*/ 374238 w 1103205"/>
                    <a:gd name="connsiteY38" fmla="*/ 0 h 1010725"/>
                    <a:gd name="connsiteX39" fmla="*/ 390619 w 1103205"/>
                    <a:gd name="connsiteY39" fmla="*/ 45868 h 1010725"/>
                    <a:gd name="connsiteX40" fmla="*/ 387343 w 1103205"/>
                    <a:gd name="connsiteY40" fmla="*/ 60611 h 1010725"/>
                    <a:gd name="connsiteX41" fmla="*/ 390619 w 1103205"/>
                    <a:gd name="connsiteY41" fmla="*/ 76992 h 1010725"/>
                    <a:gd name="connsiteX42" fmla="*/ 408638 w 1103205"/>
                    <a:gd name="connsiteY42" fmla="*/ 91735 h 1010725"/>
                    <a:gd name="connsiteX43" fmla="*/ 410277 w 1103205"/>
                    <a:gd name="connsiteY43" fmla="*/ 117945 h 1010725"/>
                    <a:gd name="connsiteX44" fmla="*/ 407001 w 1103205"/>
                    <a:gd name="connsiteY44" fmla="*/ 129412 h 1010725"/>
                    <a:gd name="connsiteX45" fmla="*/ 403724 w 1103205"/>
                    <a:gd name="connsiteY45" fmla="*/ 162175 h 1010725"/>
                    <a:gd name="connsiteX46" fmla="*/ 393896 w 1103205"/>
                    <a:gd name="connsiteY46" fmla="*/ 178556 h 1010725"/>
                    <a:gd name="connsiteX47" fmla="*/ 403724 w 1103205"/>
                    <a:gd name="connsiteY47" fmla="*/ 204766 h 1010725"/>
                    <a:gd name="connsiteX48" fmla="*/ 398811 w 1103205"/>
                    <a:gd name="connsiteY48" fmla="*/ 237529 h 1010725"/>
                    <a:gd name="connsiteX49" fmla="*/ 377514 w 1103205"/>
                    <a:gd name="connsiteY49" fmla="*/ 255548 h 1010725"/>
                    <a:gd name="connsiteX50" fmla="*/ 405363 w 1103205"/>
                    <a:gd name="connsiteY50" fmla="*/ 273568 h 1010725"/>
                    <a:gd name="connsiteX51" fmla="*/ 407001 w 1103205"/>
                    <a:gd name="connsiteY51" fmla="*/ 312883 h 1010725"/>
                    <a:gd name="connsiteX52" fmla="*/ 428296 w 1103205"/>
                    <a:gd name="connsiteY52" fmla="*/ 327626 h 1010725"/>
                    <a:gd name="connsiteX53" fmla="*/ 456145 w 1103205"/>
                    <a:gd name="connsiteY53" fmla="*/ 301416 h 1010725"/>
                    <a:gd name="connsiteX54" fmla="*/ 495460 w 1103205"/>
                    <a:gd name="connsiteY54" fmla="*/ 329264 h 1010725"/>
                    <a:gd name="connsiteX55" fmla="*/ 482355 w 1103205"/>
                    <a:gd name="connsiteY55" fmla="*/ 365303 h 1010725"/>
                    <a:gd name="connsiteX56" fmla="*/ 506926 w 1103205"/>
                    <a:gd name="connsiteY56" fmla="*/ 398065 h 1010725"/>
                    <a:gd name="connsiteX57" fmla="*/ 508565 w 1103205"/>
                    <a:gd name="connsiteY57" fmla="*/ 420999 h 1010725"/>
                    <a:gd name="connsiteX58" fmla="*/ 528222 w 1103205"/>
                    <a:gd name="connsiteY58" fmla="*/ 425913 h 1010725"/>
                    <a:gd name="connsiteX59" fmla="*/ 533136 w 1103205"/>
                    <a:gd name="connsiteY59" fmla="*/ 447209 h 1010725"/>
                    <a:gd name="connsiteX60" fmla="*/ 588834 w 1103205"/>
                    <a:gd name="connsiteY60" fmla="*/ 453762 h 1010725"/>
                    <a:gd name="connsiteX61" fmla="*/ 619957 w 1103205"/>
                    <a:gd name="connsiteY61" fmla="*/ 422637 h 1010725"/>
                    <a:gd name="connsiteX62" fmla="*/ 615044 w 1103205"/>
                    <a:gd name="connsiteY62" fmla="*/ 396427 h 1010725"/>
                    <a:gd name="connsiteX63" fmla="*/ 606852 w 1103205"/>
                    <a:gd name="connsiteY63" fmla="*/ 378408 h 1010725"/>
                    <a:gd name="connsiteX64" fmla="*/ 610129 w 1103205"/>
                    <a:gd name="connsiteY64" fmla="*/ 334178 h 1010725"/>
                    <a:gd name="connsiteX65" fmla="*/ 601939 w 1103205"/>
                    <a:gd name="connsiteY65" fmla="*/ 312883 h 1010725"/>
                    <a:gd name="connsiteX66" fmla="*/ 623234 w 1103205"/>
                    <a:gd name="connsiteY66" fmla="*/ 296501 h 1010725"/>
                    <a:gd name="connsiteX67" fmla="*/ 626510 w 1103205"/>
                    <a:gd name="connsiteY67" fmla="*/ 219509 h 1010725"/>
                    <a:gd name="connsiteX68" fmla="*/ 657634 w 1103205"/>
                    <a:gd name="connsiteY68" fmla="*/ 191661 h 1010725"/>
                    <a:gd name="connsiteX69" fmla="*/ 680569 w 1103205"/>
                    <a:gd name="connsiteY69" fmla="*/ 209681 h 1010725"/>
                    <a:gd name="connsiteX70" fmla="*/ 683844 w 1103205"/>
                    <a:gd name="connsiteY70" fmla="*/ 235891 h 1010725"/>
                    <a:gd name="connsiteX71" fmla="*/ 729712 w 1103205"/>
                    <a:gd name="connsiteY71" fmla="*/ 244081 h 1010725"/>
                    <a:gd name="connsiteX72" fmla="*/ 737903 w 1103205"/>
                    <a:gd name="connsiteY72" fmla="*/ 267015 h 1010725"/>
                    <a:gd name="connsiteX73" fmla="*/ 783770 w 1103205"/>
                    <a:gd name="connsiteY73" fmla="*/ 265377 h 1010725"/>
                    <a:gd name="connsiteX74" fmla="*/ 818172 w 1103205"/>
                    <a:gd name="connsiteY74" fmla="*/ 252272 h 1010725"/>
                    <a:gd name="connsiteX75" fmla="*/ 855848 w 1103205"/>
                    <a:gd name="connsiteY75" fmla="*/ 255548 h 1010725"/>
                    <a:gd name="connsiteX76" fmla="*/ 878782 w 1103205"/>
                    <a:gd name="connsiteY76" fmla="*/ 242443 h 1010725"/>
                    <a:gd name="connsiteX77" fmla="*/ 895163 w 1103205"/>
                    <a:gd name="connsiteY77" fmla="*/ 253910 h 1010725"/>
                    <a:gd name="connsiteX78" fmla="*/ 929564 w 1103205"/>
                    <a:gd name="connsiteY78" fmla="*/ 234252 h 1010725"/>
                    <a:gd name="connsiteX79" fmla="*/ 986898 w 1103205"/>
                    <a:gd name="connsiteY79" fmla="*/ 239167 h 1010725"/>
                    <a:gd name="connsiteX80" fmla="*/ 998365 w 1103205"/>
                    <a:gd name="connsiteY80" fmla="*/ 306330 h 1010725"/>
                    <a:gd name="connsiteX81" fmla="*/ 986898 w 1103205"/>
                    <a:gd name="connsiteY81" fmla="*/ 337455 h 1010725"/>
                    <a:gd name="connsiteX82" fmla="*/ 965602 w 1103205"/>
                    <a:gd name="connsiteY82" fmla="*/ 373493 h 1010725"/>
                    <a:gd name="connsiteX83" fmla="*/ 970517 w 1103205"/>
                    <a:gd name="connsiteY83" fmla="*/ 393151 h 1010725"/>
                    <a:gd name="connsiteX84" fmla="*/ 972155 w 1103205"/>
                    <a:gd name="connsiteY84" fmla="*/ 420999 h 1010725"/>
                    <a:gd name="connsiteX85" fmla="*/ 995090 w 1103205"/>
                    <a:gd name="connsiteY85" fmla="*/ 443933 h 1010725"/>
                    <a:gd name="connsiteX86" fmla="*/ 1004917 w 1103205"/>
                    <a:gd name="connsiteY86" fmla="*/ 447209 h 1010725"/>
                    <a:gd name="connsiteX87" fmla="*/ 1018022 w 1103205"/>
                    <a:gd name="connsiteY87" fmla="*/ 476695 h 1010725"/>
                    <a:gd name="connsiteX88" fmla="*/ 1042595 w 1103205"/>
                    <a:gd name="connsiteY88" fmla="*/ 478334 h 1010725"/>
                    <a:gd name="connsiteX89" fmla="*/ 1072081 w 1103205"/>
                    <a:gd name="connsiteY89" fmla="*/ 478334 h 1010725"/>
                    <a:gd name="connsiteX90" fmla="*/ 1049147 w 1103205"/>
                    <a:gd name="connsiteY90" fmla="*/ 532392 h 1010725"/>
                    <a:gd name="connsiteX91" fmla="*/ 1050785 w 1103205"/>
                    <a:gd name="connsiteY91" fmla="*/ 576621 h 1010725"/>
                    <a:gd name="connsiteX92" fmla="*/ 1060615 w 1103205"/>
                    <a:gd name="connsiteY92" fmla="*/ 581536 h 1010725"/>
                    <a:gd name="connsiteX93" fmla="*/ 1063890 w 1103205"/>
                    <a:gd name="connsiteY93" fmla="*/ 614298 h 1010725"/>
                    <a:gd name="connsiteX94" fmla="*/ 1054062 w 1103205"/>
                    <a:gd name="connsiteY94" fmla="*/ 622489 h 1010725"/>
                    <a:gd name="connsiteX95" fmla="*/ 1070442 w 1103205"/>
                    <a:gd name="connsiteY95" fmla="*/ 648699 h 1010725"/>
                    <a:gd name="connsiteX96" fmla="*/ 1091739 w 1103205"/>
                    <a:gd name="connsiteY96" fmla="*/ 650337 h 1010725"/>
                    <a:gd name="connsiteX97" fmla="*/ 1096653 w 1103205"/>
                    <a:gd name="connsiteY97" fmla="*/ 661804 h 1010725"/>
                    <a:gd name="connsiteX98" fmla="*/ 1103205 w 1103205"/>
                    <a:gd name="connsiteY98" fmla="*/ 669995 h 1010725"/>
                    <a:gd name="connsiteX99" fmla="*/ 1090100 w 1103205"/>
                    <a:gd name="connsiteY99" fmla="*/ 740434 h 1010725"/>
                    <a:gd name="connsiteX100" fmla="*/ 1045871 w 1103205"/>
                    <a:gd name="connsiteY100" fmla="*/ 763368 h 1010725"/>
                    <a:gd name="connsiteX101" fmla="*/ 1040957 w 1103205"/>
                    <a:gd name="connsiteY101" fmla="*/ 786302 h 1010725"/>
                    <a:gd name="connsiteX102" fmla="*/ 1036042 w 1103205"/>
                    <a:gd name="connsiteY102" fmla="*/ 827255 h 1010725"/>
                    <a:gd name="connsiteX103" fmla="*/ 1019661 w 1103205"/>
                    <a:gd name="connsiteY103" fmla="*/ 846912 h 1010725"/>
                    <a:gd name="connsiteX104" fmla="*/ 988537 w 1103205"/>
                    <a:gd name="connsiteY104" fmla="*/ 861656 h 1010725"/>
                    <a:gd name="connsiteX105" fmla="*/ 972155 w 1103205"/>
                    <a:gd name="connsiteY105" fmla="*/ 907523 h 1010725"/>
                    <a:gd name="connsiteX106" fmla="*/ 978707 w 1103205"/>
                    <a:gd name="connsiteY106" fmla="*/ 945200 h 1010725"/>
                    <a:gd name="connsiteX107" fmla="*/ 962327 w 1103205"/>
                    <a:gd name="connsiteY107" fmla="*/ 948476 h 1010725"/>
                    <a:gd name="connsiteX108" fmla="*/ 945945 w 1103205"/>
                    <a:gd name="connsiteY108" fmla="*/ 937009 h 1010725"/>
                    <a:gd name="connsiteX109" fmla="*/ 926287 w 1103205"/>
                    <a:gd name="connsiteY109" fmla="*/ 948476 h 1010725"/>
                    <a:gd name="connsiteX110" fmla="*/ 918097 w 1103205"/>
                    <a:gd name="connsiteY110" fmla="*/ 971410 h 1010725"/>
                    <a:gd name="connsiteX111" fmla="*/ 852572 w 1103205"/>
                    <a:gd name="connsiteY111" fmla="*/ 994344 h 1010725"/>
                    <a:gd name="connsiteX112" fmla="*/ 803428 w 1103205"/>
                    <a:gd name="connsiteY112" fmla="*/ 951753 h 1010725"/>
                    <a:gd name="connsiteX113" fmla="*/ 814894 w 1103205"/>
                    <a:gd name="connsiteY113" fmla="*/ 940286 h 1010725"/>
                    <a:gd name="connsiteX114" fmla="*/ 795237 w 1103205"/>
                    <a:gd name="connsiteY114" fmla="*/ 922266 h 1010725"/>
                    <a:gd name="connsiteX115" fmla="*/ 783770 w 1103205"/>
                    <a:gd name="connsiteY115" fmla="*/ 922266 h 1010725"/>
                    <a:gd name="connsiteX116" fmla="*/ 790323 w 1103205"/>
                    <a:gd name="connsiteY116" fmla="*/ 879675 h 1010725"/>
                    <a:gd name="connsiteX117" fmla="*/ 805067 w 1103205"/>
                    <a:gd name="connsiteY117" fmla="*/ 850189 h 1010725"/>
                    <a:gd name="connsiteX118" fmla="*/ 793599 w 1103205"/>
                    <a:gd name="connsiteY118" fmla="*/ 794492 h 1010725"/>
                    <a:gd name="connsiteX119" fmla="*/ 808342 w 1103205"/>
                    <a:gd name="connsiteY119" fmla="*/ 765006 h 1010725"/>
                    <a:gd name="connsiteX120" fmla="*/ 795237 w 1103205"/>
                    <a:gd name="connsiteY120" fmla="*/ 753539 h 1010725"/>
                    <a:gd name="connsiteX121" fmla="*/ 796875 w 1103205"/>
                    <a:gd name="connsiteY121" fmla="*/ 728967 h 1010725"/>
                    <a:gd name="connsiteX122" fmla="*/ 818172 w 1103205"/>
                    <a:gd name="connsiteY122" fmla="*/ 707671 h 1010725"/>
                    <a:gd name="connsiteX123" fmla="*/ 791962 w 1103205"/>
                    <a:gd name="connsiteY123" fmla="*/ 651975 h 1010725"/>
                    <a:gd name="connsiteX124" fmla="*/ 823085 w 1103205"/>
                    <a:gd name="connsiteY124" fmla="*/ 597917 h 1010725"/>
                    <a:gd name="connsiteX125" fmla="*/ 865677 w 1103205"/>
                    <a:gd name="connsiteY125" fmla="*/ 604469 h 1010725"/>
                    <a:gd name="connsiteX126" fmla="*/ 903354 w 1103205"/>
                    <a:gd name="connsiteY126" fmla="*/ 599555 h 1010725"/>
                    <a:gd name="connsiteX127" fmla="*/ 904992 w 1103205"/>
                    <a:gd name="connsiteY127" fmla="*/ 566792 h 1010725"/>
                    <a:gd name="connsiteX128" fmla="*/ 882058 w 1103205"/>
                    <a:gd name="connsiteY128" fmla="*/ 548773 h 1010725"/>
                    <a:gd name="connsiteX129" fmla="*/ 839467 w 1103205"/>
                    <a:gd name="connsiteY129" fmla="*/ 502905 h 1010725"/>
                    <a:gd name="connsiteX130" fmla="*/ 798514 w 1103205"/>
                    <a:gd name="connsiteY130" fmla="*/ 493077 h 1010725"/>
                    <a:gd name="connsiteX131" fmla="*/ 741179 w 1103205"/>
                    <a:gd name="connsiteY131" fmla="*/ 488162 h 1010725"/>
                    <a:gd name="connsiteX132" fmla="*/ 719884 w 1103205"/>
                    <a:gd name="connsiteY132" fmla="*/ 504544 h 1010725"/>
                    <a:gd name="connsiteX133" fmla="*/ 692035 w 1103205"/>
                    <a:gd name="connsiteY133" fmla="*/ 512734 h 1010725"/>
                    <a:gd name="connsiteX134" fmla="*/ 634701 w 1103205"/>
                    <a:gd name="connsiteY134" fmla="*/ 519287 h 1010725"/>
                    <a:gd name="connsiteX135" fmla="*/ 624871 w 1103205"/>
                    <a:gd name="connsiteY135" fmla="*/ 556964 h 1010725"/>
                    <a:gd name="connsiteX136" fmla="*/ 608491 w 1103205"/>
                    <a:gd name="connsiteY136" fmla="*/ 579897 h 1010725"/>
                    <a:gd name="connsiteX137" fmla="*/ 605214 w 1103205"/>
                    <a:gd name="connsiteY137" fmla="*/ 609384 h 1010725"/>
                    <a:gd name="connsiteX138" fmla="*/ 600300 w 1103205"/>
                    <a:gd name="connsiteY138" fmla="*/ 645423 h 1010725"/>
                    <a:gd name="connsiteX139" fmla="*/ 556071 w 1103205"/>
                    <a:gd name="connsiteY139" fmla="*/ 660166 h 1010725"/>
                    <a:gd name="connsiteX140" fmla="*/ 495460 w 1103205"/>
                    <a:gd name="connsiteY140" fmla="*/ 689652 h 1010725"/>
                    <a:gd name="connsiteX141" fmla="*/ 474163 w 1103205"/>
                    <a:gd name="connsiteY141" fmla="*/ 714224 h 1010725"/>
                    <a:gd name="connsiteX142" fmla="*/ 459421 w 1103205"/>
                    <a:gd name="connsiteY142" fmla="*/ 760092 h 1010725"/>
                    <a:gd name="connsiteX143" fmla="*/ 464336 w 1103205"/>
                    <a:gd name="connsiteY143" fmla="*/ 794492 h 1010725"/>
                    <a:gd name="connsiteX144" fmla="*/ 439763 w 1103205"/>
                    <a:gd name="connsiteY144" fmla="*/ 832169 h 1010725"/>
                    <a:gd name="connsiteX145" fmla="*/ 411916 w 1103205"/>
                    <a:gd name="connsiteY145" fmla="*/ 861656 h 1010725"/>
                    <a:gd name="connsiteX146" fmla="*/ 379153 w 1103205"/>
                    <a:gd name="connsiteY146" fmla="*/ 876399 h 1010725"/>
                    <a:gd name="connsiteX147" fmla="*/ 364409 w 1103205"/>
                    <a:gd name="connsiteY147" fmla="*/ 899332 h 1010725"/>
                    <a:gd name="connsiteX148" fmla="*/ 357857 w 1103205"/>
                    <a:gd name="connsiteY148" fmla="*/ 945200 h 1010725"/>
                    <a:gd name="connsiteX149" fmla="*/ 359495 w 1103205"/>
                    <a:gd name="connsiteY149" fmla="*/ 971410 h 1010725"/>
                    <a:gd name="connsiteX150" fmla="*/ 379153 w 1103205"/>
                    <a:gd name="connsiteY150" fmla="*/ 992706 h 1010725"/>
                    <a:gd name="connsiteX151" fmla="*/ 380791 w 1103205"/>
                    <a:gd name="connsiteY151" fmla="*/ 1010725 h 1010725"/>
                    <a:gd name="connsiteX152" fmla="*/ 311989 w 1103205"/>
                    <a:gd name="connsiteY152" fmla="*/ 986153 h 1010725"/>
                    <a:gd name="connsiteX153" fmla="*/ 228445 w 1103205"/>
                    <a:gd name="connsiteY153" fmla="*/ 953391 h 1010725"/>
                    <a:gd name="connsiteX154" fmla="*/ 161281 w 1103205"/>
                    <a:gd name="connsiteY154" fmla="*/ 940286 h 1010725"/>
                    <a:gd name="connsiteX155" fmla="*/ 89203 w 1103205"/>
                    <a:gd name="connsiteY155" fmla="*/ 948476 h 1010725"/>
                    <a:gd name="connsiteX156" fmla="*/ 28592 w 1103205"/>
                    <a:gd name="connsiteY156" fmla="*/ 963219 h 1010725"/>
                    <a:gd name="connsiteX157" fmla="*/ 4431 w 1103205"/>
                    <a:gd name="connsiteY157" fmla="*/ 952146 h 1010725"/>
                    <a:gd name="connsiteX158" fmla="*/ 66768 w 1103205"/>
                    <a:gd name="connsiteY158" fmla="*/ 843859 h 1010725"/>
                    <a:gd name="connsiteX0" fmla="*/ 0 w 1098774"/>
                    <a:gd name="connsiteY0" fmla="*/ 555980 h 1010725"/>
                    <a:gd name="connsiteX1" fmla="*/ 19247 w 1098774"/>
                    <a:gd name="connsiteY1" fmla="*/ 540582 h 1010725"/>
                    <a:gd name="connsiteX2" fmla="*/ 25800 w 1098774"/>
                    <a:gd name="connsiteY2" fmla="*/ 522563 h 1010725"/>
                    <a:gd name="connsiteX3" fmla="*/ 35629 w 1098774"/>
                    <a:gd name="connsiteY3" fmla="*/ 520925 h 1010725"/>
                    <a:gd name="connsiteX4" fmla="*/ 43819 w 1098774"/>
                    <a:gd name="connsiteY4" fmla="*/ 484886 h 1010725"/>
                    <a:gd name="connsiteX5" fmla="*/ 55286 w 1098774"/>
                    <a:gd name="connsiteY5" fmla="*/ 471781 h 1010725"/>
                    <a:gd name="connsiteX6" fmla="*/ 55286 w 1098774"/>
                    <a:gd name="connsiteY6" fmla="*/ 455400 h 1010725"/>
                    <a:gd name="connsiteX7" fmla="*/ 48734 w 1098774"/>
                    <a:gd name="connsiteY7" fmla="*/ 440657 h 1010725"/>
                    <a:gd name="connsiteX8" fmla="*/ 66304 w 1098774"/>
                    <a:gd name="connsiteY8" fmla="*/ 408713 h 1010725"/>
                    <a:gd name="connsiteX9" fmla="*/ 101973 w 1098774"/>
                    <a:gd name="connsiteY9" fmla="*/ 408713 h 1010725"/>
                    <a:gd name="connsiteX10" fmla="*/ 104430 w 1098774"/>
                    <a:gd name="connsiteY10" fmla="*/ 386598 h 1010725"/>
                    <a:gd name="connsiteX11" fmla="*/ 109344 w 1098774"/>
                    <a:gd name="connsiteY11" fmla="*/ 369398 h 1010725"/>
                    <a:gd name="connsiteX12" fmla="*/ 138831 w 1098774"/>
                    <a:gd name="connsiteY12" fmla="*/ 364484 h 1010725"/>
                    <a:gd name="connsiteX13" fmla="*/ 146202 w 1098774"/>
                    <a:gd name="connsiteY13" fmla="*/ 352198 h 1010725"/>
                    <a:gd name="connsiteX14" fmla="*/ 178146 w 1098774"/>
                    <a:gd name="connsiteY14" fmla="*/ 344826 h 1010725"/>
                    <a:gd name="connsiteX15" fmla="*/ 190432 w 1098774"/>
                    <a:gd name="connsiteY15" fmla="*/ 330083 h 1010725"/>
                    <a:gd name="connsiteX16" fmla="*/ 215004 w 1098774"/>
                    <a:gd name="connsiteY16" fmla="*/ 322711 h 1010725"/>
                    <a:gd name="connsiteX17" fmla="*/ 224832 w 1098774"/>
                    <a:gd name="connsiteY17" fmla="*/ 295683 h 1010725"/>
                    <a:gd name="connsiteX18" fmla="*/ 249405 w 1098774"/>
                    <a:gd name="connsiteY18" fmla="*/ 283396 h 1010725"/>
                    <a:gd name="connsiteX19" fmla="*/ 269062 w 1098774"/>
                    <a:gd name="connsiteY19" fmla="*/ 290768 h 1010725"/>
                    <a:gd name="connsiteX20" fmla="*/ 271519 w 1098774"/>
                    <a:gd name="connsiteY20" fmla="*/ 273568 h 1010725"/>
                    <a:gd name="connsiteX21" fmla="*/ 305919 w 1098774"/>
                    <a:gd name="connsiteY21" fmla="*/ 268653 h 1010725"/>
                    <a:gd name="connsiteX22" fmla="*/ 313291 w 1098774"/>
                    <a:gd name="connsiteY22" fmla="*/ 236710 h 1010725"/>
                    <a:gd name="connsiteX23" fmla="*/ 296092 w 1098774"/>
                    <a:gd name="connsiteY23" fmla="*/ 221966 h 1010725"/>
                    <a:gd name="connsiteX24" fmla="*/ 298549 w 1098774"/>
                    <a:gd name="connsiteY24" fmla="*/ 209681 h 1010725"/>
                    <a:gd name="connsiteX25" fmla="*/ 291177 w 1098774"/>
                    <a:gd name="connsiteY25" fmla="*/ 194937 h 1010725"/>
                    <a:gd name="connsiteX26" fmla="*/ 293634 w 1098774"/>
                    <a:gd name="connsiteY26" fmla="*/ 177737 h 1010725"/>
                    <a:gd name="connsiteX27" fmla="*/ 318206 w 1098774"/>
                    <a:gd name="connsiteY27" fmla="*/ 177737 h 1010725"/>
                    <a:gd name="connsiteX28" fmla="*/ 323120 w 1098774"/>
                    <a:gd name="connsiteY28" fmla="*/ 140879 h 1010725"/>
                    <a:gd name="connsiteX29" fmla="*/ 301006 w 1098774"/>
                    <a:gd name="connsiteY29" fmla="*/ 126136 h 1010725"/>
                    <a:gd name="connsiteX30" fmla="*/ 315749 w 1098774"/>
                    <a:gd name="connsiteY30" fmla="*/ 86821 h 1010725"/>
                    <a:gd name="connsiteX31" fmla="*/ 313291 w 1098774"/>
                    <a:gd name="connsiteY31" fmla="*/ 76992 h 1010725"/>
                    <a:gd name="connsiteX32" fmla="*/ 325577 w 1098774"/>
                    <a:gd name="connsiteY32" fmla="*/ 57335 h 1010725"/>
                    <a:gd name="connsiteX33" fmla="*/ 342778 w 1098774"/>
                    <a:gd name="connsiteY33" fmla="*/ 62249 h 1010725"/>
                    <a:gd name="connsiteX34" fmla="*/ 355064 w 1098774"/>
                    <a:gd name="connsiteY34" fmla="*/ 37677 h 1010725"/>
                    <a:gd name="connsiteX35" fmla="*/ 355064 w 1098774"/>
                    <a:gd name="connsiteY35" fmla="*/ 18020 h 1010725"/>
                    <a:gd name="connsiteX36" fmla="*/ 367350 w 1098774"/>
                    <a:gd name="connsiteY36" fmla="*/ 819 h 1010725"/>
                    <a:gd name="connsiteX37" fmla="*/ 367237 w 1098774"/>
                    <a:gd name="connsiteY37" fmla="*/ 609 h 1010725"/>
                    <a:gd name="connsiteX38" fmla="*/ 369807 w 1098774"/>
                    <a:gd name="connsiteY38" fmla="*/ 0 h 1010725"/>
                    <a:gd name="connsiteX39" fmla="*/ 386188 w 1098774"/>
                    <a:gd name="connsiteY39" fmla="*/ 45868 h 1010725"/>
                    <a:gd name="connsiteX40" fmla="*/ 382912 w 1098774"/>
                    <a:gd name="connsiteY40" fmla="*/ 60611 h 1010725"/>
                    <a:gd name="connsiteX41" fmla="*/ 386188 w 1098774"/>
                    <a:gd name="connsiteY41" fmla="*/ 76992 h 1010725"/>
                    <a:gd name="connsiteX42" fmla="*/ 404207 w 1098774"/>
                    <a:gd name="connsiteY42" fmla="*/ 91735 h 1010725"/>
                    <a:gd name="connsiteX43" fmla="*/ 405846 w 1098774"/>
                    <a:gd name="connsiteY43" fmla="*/ 117945 h 1010725"/>
                    <a:gd name="connsiteX44" fmla="*/ 402570 w 1098774"/>
                    <a:gd name="connsiteY44" fmla="*/ 129412 h 1010725"/>
                    <a:gd name="connsiteX45" fmla="*/ 399293 w 1098774"/>
                    <a:gd name="connsiteY45" fmla="*/ 162175 h 1010725"/>
                    <a:gd name="connsiteX46" fmla="*/ 389465 w 1098774"/>
                    <a:gd name="connsiteY46" fmla="*/ 178556 h 1010725"/>
                    <a:gd name="connsiteX47" fmla="*/ 399293 w 1098774"/>
                    <a:gd name="connsiteY47" fmla="*/ 204766 h 1010725"/>
                    <a:gd name="connsiteX48" fmla="*/ 394380 w 1098774"/>
                    <a:gd name="connsiteY48" fmla="*/ 237529 h 1010725"/>
                    <a:gd name="connsiteX49" fmla="*/ 373083 w 1098774"/>
                    <a:gd name="connsiteY49" fmla="*/ 255548 h 1010725"/>
                    <a:gd name="connsiteX50" fmla="*/ 400932 w 1098774"/>
                    <a:gd name="connsiteY50" fmla="*/ 273568 h 1010725"/>
                    <a:gd name="connsiteX51" fmla="*/ 402570 w 1098774"/>
                    <a:gd name="connsiteY51" fmla="*/ 312883 h 1010725"/>
                    <a:gd name="connsiteX52" fmla="*/ 423865 w 1098774"/>
                    <a:gd name="connsiteY52" fmla="*/ 327626 h 1010725"/>
                    <a:gd name="connsiteX53" fmla="*/ 451714 w 1098774"/>
                    <a:gd name="connsiteY53" fmla="*/ 301416 h 1010725"/>
                    <a:gd name="connsiteX54" fmla="*/ 491029 w 1098774"/>
                    <a:gd name="connsiteY54" fmla="*/ 329264 h 1010725"/>
                    <a:gd name="connsiteX55" fmla="*/ 477924 w 1098774"/>
                    <a:gd name="connsiteY55" fmla="*/ 365303 h 1010725"/>
                    <a:gd name="connsiteX56" fmla="*/ 502495 w 1098774"/>
                    <a:gd name="connsiteY56" fmla="*/ 398065 h 1010725"/>
                    <a:gd name="connsiteX57" fmla="*/ 504134 w 1098774"/>
                    <a:gd name="connsiteY57" fmla="*/ 420999 h 1010725"/>
                    <a:gd name="connsiteX58" fmla="*/ 523791 w 1098774"/>
                    <a:gd name="connsiteY58" fmla="*/ 425913 h 1010725"/>
                    <a:gd name="connsiteX59" fmla="*/ 528705 w 1098774"/>
                    <a:gd name="connsiteY59" fmla="*/ 447209 h 1010725"/>
                    <a:gd name="connsiteX60" fmla="*/ 584403 w 1098774"/>
                    <a:gd name="connsiteY60" fmla="*/ 453762 h 1010725"/>
                    <a:gd name="connsiteX61" fmla="*/ 615526 w 1098774"/>
                    <a:gd name="connsiteY61" fmla="*/ 422637 h 1010725"/>
                    <a:gd name="connsiteX62" fmla="*/ 610613 w 1098774"/>
                    <a:gd name="connsiteY62" fmla="*/ 396427 h 1010725"/>
                    <a:gd name="connsiteX63" fmla="*/ 602421 w 1098774"/>
                    <a:gd name="connsiteY63" fmla="*/ 378408 h 1010725"/>
                    <a:gd name="connsiteX64" fmla="*/ 605698 w 1098774"/>
                    <a:gd name="connsiteY64" fmla="*/ 334178 h 1010725"/>
                    <a:gd name="connsiteX65" fmla="*/ 597508 w 1098774"/>
                    <a:gd name="connsiteY65" fmla="*/ 312883 h 1010725"/>
                    <a:gd name="connsiteX66" fmla="*/ 618803 w 1098774"/>
                    <a:gd name="connsiteY66" fmla="*/ 296501 h 1010725"/>
                    <a:gd name="connsiteX67" fmla="*/ 622079 w 1098774"/>
                    <a:gd name="connsiteY67" fmla="*/ 219509 h 1010725"/>
                    <a:gd name="connsiteX68" fmla="*/ 653203 w 1098774"/>
                    <a:gd name="connsiteY68" fmla="*/ 191661 h 1010725"/>
                    <a:gd name="connsiteX69" fmla="*/ 676138 w 1098774"/>
                    <a:gd name="connsiteY69" fmla="*/ 209681 h 1010725"/>
                    <a:gd name="connsiteX70" fmla="*/ 679413 w 1098774"/>
                    <a:gd name="connsiteY70" fmla="*/ 235891 h 1010725"/>
                    <a:gd name="connsiteX71" fmla="*/ 725281 w 1098774"/>
                    <a:gd name="connsiteY71" fmla="*/ 244081 h 1010725"/>
                    <a:gd name="connsiteX72" fmla="*/ 733472 w 1098774"/>
                    <a:gd name="connsiteY72" fmla="*/ 267015 h 1010725"/>
                    <a:gd name="connsiteX73" fmla="*/ 779339 w 1098774"/>
                    <a:gd name="connsiteY73" fmla="*/ 265377 h 1010725"/>
                    <a:gd name="connsiteX74" fmla="*/ 813741 w 1098774"/>
                    <a:gd name="connsiteY74" fmla="*/ 252272 h 1010725"/>
                    <a:gd name="connsiteX75" fmla="*/ 851417 w 1098774"/>
                    <a:gd name="connsiteY75" fmla="*/ 255548 h 1010725"/>
                    <a:gd name="connsiteX76" fmla="*/ 874351 w 1098774"/>
                    <a:gd name="connsiteY76" fmla="*/ 242443 h 1010725"/>
                    <a:gd name="connsiteX77" fmla="*/ 890732 w 1098774"/>
                    <a:gd name="connsiteY77" fmla="*/ 253910 h 1010725"/>
                    <a:gd name="connsiteX78" fmla="*/ 925133 w 1098774"/>
                    <a:gd name="connsiteY78" fmla="*/ 234252 h 1010725"/>
                    <a:gd name="connsiteX79" fmla="*/ 982467 w 1098774"/>
                    <a:gd name="connsiteY79" fmla="*/ 239167 h 1010725"/>
                    <a:gd name="connsiteX80" fmla="*/ 993934 w 1098774"/>
                    <a:gd name="connsiteY80" fmla="*/ 306330 h 1010725"/>
                    <a:gd name="connsiteX81" fmla="*/ 982467 w 1098774"/>
                    <a:gd name="connsiteY81" fmla="*/ 337455 h 1010725"/>
                    <a:gd name="connsiteX82" fmla="*/ 961171 w 1098774"/>
                    <a:gd name="connsiteY82" fmla="*/ 373493 h 1010725"/>
                    <a:gd name="connsiteX83" fmla="*/ 966086 w 1098774"/>
                    <a:gd name="connsiteY83" fmla="*/ 393151 h 1010725"/>
                    <a:gd name="connsiteX84" fmla="*/ 967724 w 1098774"/>
                    <a:gd name="connsiteY84" fmla="*/ 420999 h 1010725"/>
                    <a:gd name="connsiteX85" fmla="*/ 990659 w 1098774"/>
                    <a:gd name="connsiteY85" fmla="*/ 443933 h 1010725"/>
                    <a:gd name="connsiteX86" fmla="*/ 1000486 w 1098774"/>
                    <a:gd name="connsiteY86" fmla="*/ 447209 h 1010725"/>
                    <a:gd name="connsiteX87" fmla="*/ 1013591 w 1098774"/>
                    <a:gd name="connsiteY87" fmla="*/ 476695 h 1010725"/>
                    <a:gd name="connsiteX88" fmla="*/ 1038164 w 1098774"/>
                    <a:gd name="connsiteY88" fmla="*/ 478334 h 1010725"/>
                    <a:gd name="connsiteX89" fmla="*/ 1067650 w 1098774"/>
                    <a:gd name="connsiteY89" fmla="*/ 478334 h 1010725"/>
                    <a:gd name="connsiteX90" fmla="*/ 1044716 w 1098774"/>
                    <a:gd name="connsiteY90" fmla="*/ 532392 h 1010725"/>
                    <a:gd name="connsiteX91" fmla="*/ 1046354 w 1098774"/>
                    <a:gd name="connsiteY91" fmla="*/ 576621 h 1010725"/>
                    <a:gd name="connsiteX92" fmla="*/ 1056184 w 1098774"/>
                    <a:gd name="connsiteY92" fmla="*/ 581536 h 1010725"/>
                    <a:gd name="connsiteX93" fmla="*/ 1059459 w 1098774"/>
                    <a:gd name="connsiteY93" fmla="*/ 614298 h 1010725"/>
                    <a:gd name="connsiteX94" fmla="*/ 1049631 w 1098774"/>
                    <a:gd name="connsiteY94" fmla="*/ 622489 h 1010725"/>
                    <a:gd name="connsiteX95" fmla="*/ 1066011 w 1098774"/>
                    <a:gd name="connsiteY95" fmla="*/ 648699 h 1010725"/>
                    <a:gd name="connsiteX96" fmla="*/ 1087308 w 1098774"/>
                    <a:gd name="connsiteY96" fmla="*/ 650337 h 1010725"/>
                    <a:gd name="connsiteX97" fmla="*/ 1092222 w 1098774"/>
                    <a:gd name="connsiteY97" fmla="*/ 661804 h 1010725"/>
                    <a:gd name="connsiteX98" fmla="*/ 1098774 w 1098774"/>
                    <a:gd name="connsiteY98" fmla="*/ 669995 h 1010725"/>
                    <a:gd name="connsiteX99" fmla="*/ 1085669 w 1098774"/>
                    <a:gd name="connsiteY99" fmla="*/ 740434 h 1010725"/>
                    <a:gd name="connsiteX100" fmla="*/ 1041440 w 1098774"/>
                    <a:gd name="connsiteY100" fmla="*/ 763368 h 1010725"/>
                    <a:gd name="connsiteX101" fmla="*/ 1036526 w 1098774"/>
                    <a:gd name="connsiteY101" fmla="*/ 786302 h 1010725"/>
                    <a:gd name="connsiteX102" fmla="*/ 1031611 w 1098774"/>
                    <a:gd name="connsiteY102" fmla="*/ 827255 h 1010725"/>
                    <a:gd name="connsiteX103" fmla="*/ 1015230 w 1098774"/>
                    <a:gd name="connsiteY103" fmla="*/ 846912 h 1010725"/>
                    <a:gd name="connsiteX104" fmla="*/ 984106 w 1098774"/>
                    <a:gd name="connsiteY104" fmla="*/ 861656 h 1010725"/>
                    <a:gd name="connsiteX105" fmla="*/ 967724 w 1098774"/>
                    <a:gd name="connsiteY105" fmla="*/ 907523 h 1010725"/>
                    <a:gd name="connsiteX106" fmla="*/ 974276 w 1098774"/>
                    <a:gd name="connsiteY106" fmla="*/ 945200 h 1010725"/>
                    <a:gd name="connsiteX107" fmla="*/ 957896 w 1098774"/>
                    <a:gd name="connsiteY107" fmla="*/ 948476 h 1010725"/>
                    <a:gd name="connsiteX108" fmla="*/ 941514 w 1098774"/>
                    <a:gd name="connsiteY108" fmla="*/ 937009 h 1010725"/>
                    <a:gd name="connsiteX109" fmla="*/ 921856 w 1098774"/>
                    <a:gd name="connsiteY109" fmla="*/ 948476 h 1010725"/>
                    <a:gd name="connsiteX110" fmla="*/ 913666 w 1098774"/>
                    <a:gd name="connsiteY110" fmla="*/ 971410 h 1010725"/>
                    <a:gd name="connsiteX111" fmla="*/ 848141 w 1098774"/>
                    <a:gd name="connsiteY111" fmla="*/ 994344 h 1010725"/>
                    <a:gd name="connsiteX112" fmla="*/ 798997 w 1098774"/>
                    <a:gd name="connsiteY112" fmla="*/ 951753 h 1010725"/>
                    <a:gd name="connsiteX113" fmla="*/ 810463 w 1098774"/>
                    <a:gd name="connsiteY113" fmla="*/ 940286 h 1010725"/>
                    <a:gd name="connsiteX114" fmla="*/ 790806 w 1098774"/>
                    <a:gd name="connsiteY114" fmla="*/ 922266 h 1010725"/>
                    <a:gd name="connsiteX115" fmla="*/ 779339 w 1098774"/>
                    <a:gd name="connsiteY115" fmla="*/ 922266 h 1010725"/>
                    <a:gd name="connsiteX116" fmla="*/ 785892 w 1098774"/>
                    <a:gd name="connsiteY116" fmla="*/ 879675 h 1010725"/>
                    <a:gd name="connsiteX117" fmla="*/ 800636 w 1098774"/>
                    <a:gd name="connsiteY117" fmla="*/ 850189 h 1010725"/>
                    <a:gd name="connsiteX118" fmla="*/ 789168 w 1098774"/>
                    <a:gd name="connsiteY118" fmla="*/ 794492 h 1010725"/>
                    <a:gd name="connsiteX119" fmla="*/ 803911 w 1098774"/>
                    <a:gd name="connsiteY119" fmla="*/ 765006 h 1010725"/>
                    <a:gd name="connsiteX120" fmla="*/ 790806 w 1098774"/>
                    <a:gd name="connsiteY120" fmla="*/ 753539 h 1010725"/>
                    <a:gd name="connsiteX121" fmla="*/ 792444 w 1098774"/>
                    <a:gd name="connsiteY121" fmla="*/ 728967 h 1010725"/>
                    <a:gd name="connsiteX122" fmla="*/ 813741 w 1098774"/>
                    <a:gd name="connsiteY122" fmla="*/ 707671 h 1010725"/>
                    <a:gd name="connsiteX123" fmla="*/ 787531 w 1098774"/>
                    <a:gd name="connsiteY123" fmla="*/ 651975 h 1010725"/>
                    <a:gd name="connsiteX124" fmla="*/ 818654 w 1098774"/>
                    <a:gd name="connsiteY124" fmla="*/ 597917 h 1010725"/>
                    <a:gd name="connsiteX125" fmla="*/ 861246 w 1098774"/>
                    <a:gd name="connsiteY125" fmla="*/ 604469 h 1010725"/>
                    <a:gd name="connsiteX126" fmla="*/ 898923 w 1098774"/>
                    <a:gd name="connsiteY126" fmla="*/ 599555 h 1010725"/>
                    <a:gd name="connsiteX127" fmla="*/ 900561 w 1098774"/>
                    <a:gd name="connsiteY127" fmla="*/ 566792 h 1010725"/>
                    <a:gd name="connsiteX128" fmla="*/ 877627 w 1098774"/>
                    <a:gd name="connsiteY128" fmla="*/ 548773 h 1010725"/>
                    <a:gd name="connsiteX129" fmla="*/ 835036 w 1098774"/>
                    <a:gd name="connsiteY129" fmla="*/ 502905 h 1010725"/>
                    <a:gd name="connsiteX130" fmla="*/ 794083 w 1098774"/>
                    <a:gd name="connsiteY130" fmla="*/ 493077 h 1010725"/>
                    <a:gd name="connsiteX131" fmla="*/ 736748 w 1098774"/>
                    <a:gd name="connsiteY131" fmla="*/ 488162 h 1010725"/>
                    <a:gd name="connsiteX132" fmla="*/ 715453 w 1098774"/>
                    <a:gd name="connsiteY132" fmla="*/ 504544 h 1010725"/>
                    <a:gd name="connsiteX133" fmla="*/ 687604 w 1098774"/>
                    <a:gd name="connsiteY133" fmla="*/ 512734 h 1010725"/>
                    <a:gd name="connsiteX134" fmla="*/ 630270 w 1098774"/>
                    <a:gd name="connsiteY134" fmla="*/ 519287 h 1010725"/>
                    <a:gd name="connsiteX135" fmla="*/ 620440 w 1098774"/>
                    <a:gd name="connsiteY135" fmla="*/ 556964 h 1010725"/>
                    <a:gd name="connsiteX136" fmla="*/ 604060 w 1098774"/>
                    <a:gd name="connsiteY136" fmla="*/ 579897 h 1010725"/>
                    <a:gd name="connsiteX137" fmla="*/ 600783 w 1098774"/>
                    <a:gd name="connsiteY137" fmla="*/ 609384 h 1010725"/>
                    <a:gd name="connsiteX138" fmla="*/ 595869 w 1098774"/>
                    <a:gd name="connsiteY138" fmla="*/ 645423 h 1010725"/>
                    <a:gd name="connsiteX139" fmla="*/ 551640 w 1098774"/>
                    <a:gd name="connsiteY139" fmla="*/ 660166 h 1010725"/>
                    <a:gd name="connsiteX140" fmla="*/ 491029 w 1098774"/>
                    <a:gd name="connsiteY140" fmla="*/ 689652 h 1010725"/>
                    <a:gd name="connsiteX141" fmla="*/ 469732 w 1098774"/>
                    <a:gd name="connsiteY141" fmla="*/ 714224 h 1010725"/>
                    <a:gd name="connsiteX142" fmla="*/ 454990 w 1098774"/>
                    <a:gd name="connsiteY142" fmla="*/ 760092 h 1010725"/>
                    <a:gd name="connsiteX143" fmla="*/ 459905 w 1098774"/>
                    <a:gd name="connsiteY143" fmla="*/ 794492 h 1010725"/>
                    <a:gd name="connsiteX144" fmla="*/ 435332 w 1098774"/>
                    <a:gd name="connsiteY144" fmla="*/ 832169 h 1010725"/>
                    <a:gd name="connsiteX145" fmla="*/ 407485 w 1098774"/>
                    <a:gd name="connsiteY145" fmla="*/ 861656 h 1010725"/>
                    <a:gd name="connsiteX146" fmla="*/ 374722 w 1098774"/>
                    <a:gd name="connsiteY146" fmla="*/ 876399 h 1010725"/>
                    <a:gd name="connsiteX147" fmla="*/ 359978 w 1098774"/>
                    <a:gd name="connsiteY147" fmla="*/ 899332 h 1010725"/>
                    <a:gd name="connsiteX148" fmla="*/ 353426 w 1098774"/>
                    <a:gd name="connsiteY148" fmla="*/ 945200 h 1010725"/>
                    <a:gd name="connsiteX149" fmla="*/ 355064 w 1098774"/>
                    <a:gd name="connsiteY149" fmla="*/ 971410 h 1010725"/>
                    <a:gd name="connsiteX150" fmla="*/ 374722 w 1098774"/>
                    <a:gd name="connsiteY150" fmla="*/ 992706 h 1010725"/>
                    <a:gd name="connsiteX151" fmla="*/ 376360 w 1098774"/>
                    <a:gd name="connsiteY151" fmla="*/ 1010725 h 1010725"/>
                    <a:gd name="connsiteX152" fmla="*/ 307558 w 1098774"/>
                    <a:gd name="connsiteY152" fmla="*/ 986153 h 1010725"/>
                    <a:gd name="connsiteX153" fmla="*/ 224014 w 1098774"/>
                    <a:gd name="connsiteY153" fmla="*/ 953391 h 1010725"/>
                    <a:gd name="connsiteX154" fmla="*/ 156850 w 1098774"/>
                    <a:gd name="connsiteY154" fmla="*/ 940286 h 1010725"/>
                    <a:gd name="connsiteX155" fmla="*/ 84772 w 1098774"/>
                    <a:gd name="connsiteY155" fmla="*/ 948476 h 1010725"/>
                    <a:gd name="connsiteX156" fmla="*/ 24161 w 1098774"/>
                    <a:gd name="connsiteY156" fmla="*/ 963219 h 1010725"/>
                    <a:gd name="connsiteX157" fmla="*/ 0 w 1098774"/>
                    <a:gd name="connsiteY157" fmla="*/ 952146 h 101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1098774" h="1010725">
                      <a:moveTo>
                        <a:pt x="0" y="555980"/>
                      </a:moveTo>
                      <a:lnTo>
                        <a:pt x="19247" y="540582"/>
                      </a:lnTo>
                      <a:lnTo>
                        <a:pt x="25800" y="522563"/>
                      </a:lnTo>
                      <a:lnTo>
                        <a:pt x="35629" y="520925"/>
                      </a:lnTo>
                      <a:lnTo>
                        <a:pt x="43819" y="484886"/>
                      </a:lnTo>
                      <a:lnTo>
                        <a:pt x="55286" y="471781"/>
                      </a:lnTo>
                      <a:lnTo>
                        <a:pt x="55286" y="455400"/>
                      </a:lnTo>
                      <a:lnTo>
                        <a:pt x="48734" y="440657"/>
                      </a:lnTo>
                      <a:lnTo>
                        <a:pt x="66304" y="408713"/>
                      </a:lnTo>
                      <a:lnTo>
                        <a:pt x="101973" y="408713"/>
                      </a:lnTo>
                      <a:lnTo>
                        <a:pt x="104430" y="386598"/>
                      </a:lnTo>
                      <a:lnTo>
                        <a:pt x="109344" y="369398"/>
                      </a:lnTo>
                      <a:lnTo>
                        <a:pt x="138831" y="364484"/>
                      </a:lnTo>
                      <a:lnTo>
                        <a:pt x="146202" y="352198"/>
                      </a:lnTo>
                      <a:lnTo>
                        <a:pt x="178146" y="344826"/>
                      </a:lnTo>
                      <a:lnTo>
                        <a:pt x="190432" y="330083"/>
                      </a:lnTo>
                      <a:lnTo>
                        <a:pt x="215004" y="322711"/>
                      </a:lnTo>
                      <a:lnTo>
                        <a:pt x="224832" y="295683"/>
                      </a:lnTo>
                      <a:lnTo>
                        <a:pt x="249405" y="283396"/>
                      </a:lnTo>
                      <a:lnTo>
                        <a:pt x="269062" y="290768"/>
                      </a:lnTo>
                      <a:lnTo>
                        <a:pt x="271519" y="273568"/>
                      </a:lnTo>
                      <a:lnTo>
                        <a:pt x="305919" y="268653"/>
                      </a:lnTo>
                      <a:lnTo>
                        <a:pt x="313291" y="236710"/>
                      </a:lnTo>
                      <a:lnTo>
                        <a:pt x="296092" y="221966"/>
                      </a:lnTo>
                      <a:lnTo>
                        <a:pt x="298549" y="209681"/>
                      </a:lnTo>
                      <a:lnTo>
                        <a:pt x="291177" y="194937"/>
                      </a:lnTo>
                      <a:lnTo>
                        <a:pt x="293634" y="177737"/>
                      </a:lnTo>
                      <a:lnTo>
                        <a:pt x="318206" y="177737"/>
                      </a:lnTo>
                      <a:lnTo>
                        <a:pt x="323120" y="140879"/>
                      </a:lnTo>
                      <a:lnTo>
                        <a:pt x="301006" y="126136"/>
                      </a:lnTo>
                      <a:lnTo>
                        <a:pt x="315749" y="86821"/>
                      </a:lnTo>
                      <a:lnTo>
                        <a:pt x="313291" y="76992"/>
                      </a:lnTo>
                      <a:lnTo>
                        <a:pt x="325577" y="57335"/>
                      </a:lnTo>
                      <a:lnTo>
                        <a:pt x="342778" y="62249"/>
                      </a:lnTo>
                      <a:lnTo>
                        <a:pt x="355064" y="37677"/>
                      </a:lnTo>
                      <a:lnTo>
                        <a:pt x="355064" y="18020"/>
                      </a:lnTo>
                      <a:lnTo>
                        <a:pt x="367350" y="819"/>
                      </a:lnTo>
                      <a:cubicBezTo>
                        <a:pt x="367312" y="749"/>
                        <a:pt x="367275" y="679"/>
                        <a:pt x="367237" y="609"/>
                      </a:cubicBezTo>
                      <a:lnTo>
                        <a:pt x="369807" y="0"/>
                      </a:lnTo>
                      <a:lnTo>
                        <a:pt x="386188" y="45868"/>
                      </a:lnTo>
                      <a:lnTo>
                        <a:pt x="382912" y="60611"/>
                      </a:lnTo>
                      <a:lnTo>
                        <a:pt x="386188" y="76992"/>
                      </a:lnTo>
                      <a:lnTo>
                        <a:pt x="404207" y="91735"/>
                      </a:lnTo>
                      <a:cubicBezTo>
                        <a:pt x="404753" y="100472"/>
                        <a:pt x="405300" y="109208"/>
                        <a:pt x="405846" y="117945"/>
                      </a:cubicBezTo>
                      <a:lnTo>
                        <a:pt x="402570" y="129412"/>
                      </a:lnTo>
                      <a:lnTo>
                        <a:pt x="399293" y="162175"/>
                      </a:lnTo>
                      <a:lnTo>
                        <a:pt x="389465" y="178556"/>
                      </a:lnTo>
                      <a:lnTo>
                        <a:pt x="399293" y="204766"/>
                      </a:lnTo>
                      <a:lnTo>
                        <a:pt x="394380" y="237529"/>
                      </a:lnTo>
                      <a:lnTo>
                        <a:pt x="373083" y="255548"/>
                      </a:lnTo>
                      <a:lnTo>
                        <a:pt x="400932" y="273568"/>
                      </a:lnTo>
                      <a:lnTo>
                        <a:pt x="402570" y="312883"/>
                      </a:lnTo>
                      <a:lnTo>
                        <a:pt x="423865" y="327626"/>
                      </a:lnTo>
                      <a:lnTo>
                        <a:pt x="451714" y="301416"/>
                      </a:lnTo>
                      <a:lnTo>
                        <a:pt x="491029" y="329264"/>
                      </a:lnTo>
                      <a:lnTo>
                        <a:pt x="477924" y="365303"/>
                      </a:lnTo>
                      <a:lnTo>
                        <a:pt x="502495" y="398065"/>
                      </a:lnTo>
                      <a:lnTo>
                        <a:pt x="504134" y="420999"/>
                      </a:lnTo>
                      <a:lnTo>
                        <a:pt x="523791" y="425913"/>
                      </a:lnTo>
                      <a:lnTo>
                        <a:pt x="528705" y="447209"/>
                      </a:lnTo>
                      <a:lnTo>
                        <a:pt x="584403" y="453762"/>
                      </a:lnTo>
                      <a:lnTo>
                        <a:pt x="615526" y="422637"/>
                      </a:lnTo>
                      <a:lnTo>
                        <a:pt x="610613" y="396427"/>
                      </a:lnTo>
                      <a:lnTo>
                        <a:pt x="602421" y="378408"/>
                      </a:lnTo>
                      <a:lnTo>
                        <a:pt x="605698" y="334178"/>
                      </a:lnTo>
                      <a:lnTo>
                        <a:pt x="597508" y="312883"/>
                      </a:lnTo>
                      <a:lnTo>
                        <a:pt x="618803" y="296501"/>
                      </a:lnTo>
                      <a:lnTo>
                        <a:pt x="622079" y="219509"/>
                      </a:lnTo>
                      <a:lnTo>
                        <a:pt x="653203" y="191661"/>
                      </a:lnTo>
                      <a:lnTo>
                        <a:pt x="676138" y="209681"/>
                      </a:lnTo>
                      <a:lnTo>
                        <a:pt x="679413" y="235891"/>
                      </a:lnTo>
                      <a:lnTo>
                        <a:pt x="725281" y="244081"/>
                      </a:lnTo>
                      <a:lnTo>
                        <a:pt x="733472" y="267015"/>
                      </a:lnTo>
                      <a:lnTo>
                        <a:pt x="779339" y="265377"/>
                      </a:lnTo>
                      <a:lnTo>
                        <a:pt x="813741" y="252272"/>
                      </a:lnTo>
                      <a:lnTo>
                        <a:pt x="851417" y="255548"/>
                      </a:lnTo>
                      <a:lnTo>
                        <a:pt x="874351" y="242443"/>
                      </a:lnTo>
                      <a:lnTo>
                        <a:pt x="890732" y="253910"/>
                      </a:lnTo>
                      <a:lnTo>
                        <a:pt x="925133" y="234252"/>
                      </a:lnTo>
                      <a:lnTo>
                        <a:pt x="982467" y="239167"/>
                      </a:lnTo>
                      <a:lnTo>
                        <a:pt x="993934" y="306330"/>
                      </a:lnTo>
                      <a:lnTo>
                        <a:pt x="982467" y="337455"/>
                      </a:lnTo>
                      <a:lnTo>
                        <a:pt x="961171" y="373493"/>
                      </a:lnTo>
                      <a:lnTo>
                        <a:pt x="966086" y="393151"/>
                      </a:lnTo>
                      <a:lnTo>
                        <a:pt x="967724" y="420999"/>
                      </a:lnTo>
                      <a:lnTo>
                        <a:pt x="990659" y="443933"/>
                      </a:lnTo>
                      <a:lnTo>
                        <a:pt x="1000486" y="447209"/>
                      </a:lnTo>
                      <a:lnTo>
                        <a:pt x="1013591" y="476695"/>
                      </a:lnTo>
                      <a:lnTo>
                        <a:pt x="1038164" y="478334"/>
                      </a:lnTo>
                      <a:lnTo>
                        <a:pt x="1067650" y="478334"/>
                      </a:lnTo>
                      <a:lnTo>
                        <a:pt x="1044716" y="532392"/>
                      </a:lnTo>
                      <a:lnTo>
                        <a:pt x="1046354" y="576621"/>
                      </a:lnTo>
                      <a:lnTo>
                        <a:pt x="1056184" y="581536"/>
                      </a:lnTo>
                      <a:lnTo>
                        <a:pt x="1059459" y="614298"/>
                      </a:lnTo>
                      <a:lnTo>
                        <a:pt x="1049631" y="622489"/>
                      </a:lnTo>
                      <a:lnTo>
                        <a:pt x="1066011" y="648699"/>
                      </a:lnTo>
                      <a:lnTo>
                        <a:pt x="1087308" y="650337"/>
                      </a:lnTo>
                      <a:lnTo>
                        <a:pt x="1092222" y="661804"/>
                      </a:lnTo>
                      <a:lnTo>
                        <a:pt x="1098774" y="669995"/>
                      </a:lnTo>
                      <a:lnTo>
                        <a:pt x="1085669" y="740434"/>
                      </a:lnTo>
                      <a:lnTo>
                        <a:pt x="1041440" y="763368"/>
                      </a:lnTo>
                      <a:lnTo>
                        <a:pt x="1036526" y="786302"/>
                      </a:lnTo>
                      <a:lnTo>
                        <a:pt x="1031611" y="827255"/>
                      </a:lnTo>
                      <a:lnTo>
                        <a:pt x="1015230" y="846912"/>
                      </a:lnTo>
                      <a:lnTo>
                        <a:pt x="984106" y="861656"/>
                      </a:lnTo>
                      <a:lnTo>
                        <a:pt x="967724" y="907523"/>
                      </a:lnTo>
                      <a:lnTo>
                        <a:pt x="974276" y="945200"/>
                      </a:lnTo>
                      <a:lnTo>
                        <a:pt x="957896" y="948476"/>
                      </a:lnTo>
                      <a:lnTo>
                        <a:pt x="941514" y="937009"/>
                      </a:lnTo>
                      <a:lnTo>
                        <a:pt x="921856" y="948476"/>
                      </a:lnTo>
                      <a:lnTo>
                        <a:pt x="913666" y="971410"/>
                      </a:lnTo>
                      <a:lnTo>
                        <a:pt x="848141" y="994344"/>
                      </a:lnTo>
                      <a:lnTo>
                        <a:pt x="798997" y="951753"/>
                      </a:lnTo>
                      <a:lnTo>
                        <a:pt x="810463" y="940286"/>
                      </a:lnTo>
                      <a:lnTo>
                        <a:pt x="790806" y="922266"/>
                      </a:lnTo>
                      <a:lnTo>
                        <a:pt x="779339" y="922266"/>
                      </a:lnTo>
                      <a:lnTo>
                        <a:pt x="785892" y="879675"/>
                      </a:lnTo>
                      <a:lnTo>
                        <a:pt x="800636" y="850189"/>
                      </a:lnTo>
                      <a:lnTo>
                        <a:pt x="789168" y="794492"/>
                      </a:lnTo>
                      <a:lnTo>
                        <a:pt x="803911" y="765006"/>
                      </a:lnTo>
                      <a:lnTo>
                        <a:pt x="790806" y="753539"/>
                      </a:lnTo>
                      <a:lnTo>
                        <a:pt x="792444" y="728967"/>
                      </a:lnTo>
                      <a:lnTo>
                        <a:pt x="813741" y="707671"/>
                      </a:lnTo>
                      <a:lnTo>
                        <a:pt x="787531" y="651975"/>
                      </a:lnTo>
                      <a:lnTo>
                        <a:pt x="818654" y="597917"/>
                      </a:lnTo>
                      <a:lnTo>
                        <a:pt x="861246" y="604469"/>
                      </a:lnTo>
                      <a:lnTo>
                        <a:pt x="898923" y="599555"/>
                      </a:lnTo>
                      <a:lnTo>
                        <a:pt x="900561" y="566792"/>
                      </a:lnTo>
                      <a:lnTo>
                        <a:pt x="877627" y="548773"/>
                      </a:lnTo>
                      <a:lnTo>
                        <a:pt x="835036" y="502905"/>
                      </a:lnTo>
                      <a:lnTo>
                        <a:pt x="794083" y="493077"/>
                      </a:lnTo>
                      <a:lnTo>
                        <a:pt x="736748" y="488162"/>
                      </a:lnTo>
                      <a:lnTo>
                        <a:pt x="715453" y="504544"/>
                      </a:lnTo>
                      <a:lnTo>
                        <a:pt x="687604" y="512734"/>
                      </a:lnTo>
                      <a:lnTo>
                        <a:pt x="630270" y="519287"/>
                      </a:lnTo>
                      <a:lnTo>
                        <a:pt x="620440" y="556964"/>
                      </a:lnTo>
                      <a:lnTo>
                        <a:pt x="604060" y="579897"/>
                      </a:lnTo>
                      <a:lnTo>
                        <a:pt x="600783" y="609384"/>
                      </a:lnTo>
                      <a:lnTo>
                        <a:pt x="595869" y="645423"/>
                      </a:lnTo>
                      <a:lnTo>
                        <a:pt x="551640" y="660166"/>
                      </a:lnTo>
                      <a:lnTo>
                        <a:pt x="491029" y="689652"/>
                      </a:lnTo>
                      <a:lnTo>
                        <a:pt x="469732" y="714224"/>
                      </a:lnTo>
                      <a:lnTo>
                        <a:pt x="454990" y="760092"/>
                      </a:lnTo>
                      <a:lnTo>
                        <a:pt x="459905" y="794492"/>
                      </a:lnTo>
                      <a:lnTo>
                        <a:pt x="435332" y="832169"/>
                      </a:lnTo>
                      <a:lnTo>
                        <a:pt x="407485" y="861656"/>
                      </a:lnTo>
                      <a:lnTo>
                        <a:pt x="374722" y="876399"/>
                      </a:lnTo>
                      <a:lnTo>
                        <a:pt x="359978" y="899332"/>
                      </a:lnTo>
                      <a:lnTo>
                        <a:pt x="353426" y="945200"/>
                      </a:lnTo>
                      <a:lnTo>
                        <a:pt x="355064" y="971410"/>
                      </a:lnTo>
                      <a:lnTo>
                        <a:pt x="374722" y="992706"/>
                      </a:lnTo>
                      <a:lnTo>
                        <a:pt x="376360" y="1010725"/>
                      </a:lnTo>
                      <a:lnTo>
                        <a:pt x="307558" y="986153"/>
                      </a:lnTo>
                      <a:lnTo>
                        <a:pt x="224014" y="953391"/>
                      </a:lnTo>
                      <a:lnTo>
                        <a:pt x="156850" y="940286"/>
                      </a:lnTo>
                      <a:lnTo>
                        <a:pt x="84772" y="948476"/>
                      </a:lnTo>
                      <a:lnTo>
                        <a:pt x="24161" y="963219"/>
                      </a:lnTo>
                      <a:lnTo>
                        <a:pt x="0" y="952146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9DBF0CC-E918-EC2B-E493-A9B8EBB610FD}"/>
                    </a:ext>
                  </a:extLst>
                </p:cNvPr>
                <p:cNvSpPr/>
                <p:nvPr/>
              </p:nvSpPr>
              <p:spPr>
                <a:xfrm>
                  <a:off x="1014667" y="2115949"/>
                  <a:ext cx="749443" cy="76992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FCFA2DD8-CCB4-48C0-7A0D-91491EEF578F}"/>
                    </a:ext>
                  </a:extLst>
                </p:cNvPr>
                <p:cNvSpPr/>
                <p:nvPr/>
              </p:nvSpPr>
              <p:spPr>
                <a:xfrm>
                  <a:off x="1604392" y="2183520"/>
                  <a:ext cx="782861" cy="378817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21587B8F-E7BC-CBA2-4C0E-93CA6987E205}"/>
                    </a:ext>
                  </a:extLst>
                </p:cNvPr>
                <p:cNvSpPr/>
                <p:nvPr/>
              </p:nvSpPr>
              <p:spPr>
                <a:xfrm>
                  <a:off x="1595599" y="2400164"/>
                  <a:ext cx="692712" cy="5217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70036DB-BDFC-D52D-24B0-60207DB030E5}"/>
                  </a:ext>
                </a:extLst>
              </p:cNvPr>
              <p:cNvSpPr/>
              <p:nvPr/>
            </p:nvSpPr>
            <p:spPr>
              <a:xfrm>
                <a:off x="685642" y="830581"/>
                <a:ext cx="497419" cy="259642"/>
              </a:xfrm>
              <a:custGeom>
                <a:avLst/>
                <a:gdLst>
                  <a:gd name="connsiteX0" fmla="*/ 497419 w 588900"/>
                  <a:gd name="connsiteY0" fmla="*/ 0 h 326258"/>
                  <a:gd name="connsiteX1" fmla="*/ 588900 w 588900"/>
                  <a:gd name="connsiteY1" fmla="*/ 0 h 326258"/>
                  <a:gd name="connsiteX2" fmla="*/ 472296 w 588900"/>
                  <a:gd name="connsiteY2" fmla="*/ 240982 h 326258"/>
                  <a:gd name="connsiteX3" fmla="*/ 0 w 588900"/>
                  <a:gd name="connsiteY3" fmla="*/ 326258 h 326258"/>
                  <a:gd name="connsiteX4" fmla="*/ 0 w 588900"/>
                  <a:gd name="connsiteY4" fmla="*/ 259642 h 326258"/>
                  <a:gd name="connsiteX5" fmla="*/ 51599 w 588900"/>
                  <a:gd name="connsiteY5" fmla="*/ 239832 h 326258"/>
                  <a:gd name="connsiteX6" fmla="*/ 67571 w 588900"/>
                  <a:gd name="connsiteY6" fmla="*/ 221403 h 326258"/>
                  <a:gd name="connsiteX7" fmla="*/ 101972 w 588900"/>
                  <a:gd name="connsiteY7" fmla="*/ 222632 h 326258"/>
                  <a:gd name="connsiteX8" fmla="*/ 146201 w 588900"/>
                  <a:gd name="connsiteY8" fmla="*/ 198060 h 326258"/>
                  <a:gd name="connsiteX9" fmla="*/ 152344 w 588900"/>
                  <a:gd name="connsiteY9" fmla="*/ 189459 h 326258"/>
                  <a:gd name="connsiteX10" fmla="*/ 162174 w 588900"/>
                  <a:gd name="connsiteY10" fmla="*/ 184545 h 326258"/>
                  <a:gd name="connsiteX11" fmla="*/ 192888 w 588900"/>
                  <a:gd name="connsiteY11" fmla="*/ 156287 h 326258"/>
                  <a:gd name="connsiteX12" fmla="*/ 217461 w 588900"/>
                  <a:gd name="connsiteY12" fmla="*/ 155059 h 326258"/>
                  <a:gd name="connsiteX13" fmla="*/ 267833 w 588900"/>
                  <a:gd name="connsiteY13" fmla="*/ 102229 h 326258"/>
                  <a:gd name="connsiteX14" fmla="*/ 293633 w 588900"/>
                  <a:gd name="connsiteY14" fmla="*/ 103457 h 326258"/>
                  <a:gd name="connsiteX15" fmla="*/ 304691 w 588900"/>
                  <a:gd name="connsiteY15" fmla="*/ 113286 h 326258"/>
                  <a:gd name="connsiteX16" fmla="*/ 351378 w 588900"/>
                  <a:gd name="connsiteY16" fmla="*/ 103457 h 326258"/>
                  <a:gd name="connsiteX17" fmla="*/ 363663 w 588900"/>
                  <a:gd name="connsiteY17" fmla="*/ 102229 h 326258"/>
                  <a:gd name="connsiteX18" fmla="*/ 380864 w 588900"/>
                  <a:gd name="connsiteY18" fmla="*/ 99772 h 326258"/>
                  <a:gd name="connsiteX19" fmla="*/ 393150 w 588900"/>
                  <a:gd name="connsiteY19" fmla="*/ 78886 h 326258"/>
                  <a:gd name="connsiteX20" fmla="*/ 420179 w 588900"/>
                  <a:gd name="connsiteY20" fmla="*/ 70285 h 326258"/>
                  <a:gd name="connsiteX21" fmla="*/ 496352 w 588900"/>
                  <a:gd name="connsiteY21" fmla="*/ 1484 h 326258"/>
                  <a:gd name="connsiteX0" fmla="*/ 472296 w 588900"/>
                  <a:gd name="connsiteY0" fmla="*/ 240982 h 332422"/>
                  <a:gd name="connsiteX1" fmla="*/ 0 w 588900"/>
                  <a:gd name="connsiteY1" fmla="*/ 326258 h 332422"/>
                  <a:gd name="connsiteX2" fmla="*/ 0 w 588900"/>
                  <a:gd name="connsiteY2" fmla="*/ 259642 h 332422"/>
                  <a:gd name="connsiteX3" fmla="*/ 51599 w 588900"/>
                  <a:gd name="connsiteY3" fmla="*/ 239832 h 332422"/>
                  <a:gd name="connsiteX4" fmla="*/ 67571 w 588900"/>
                  <a:gd name="connsiteY4" fmla="*/ 221403 h 332422"/>
                  <a:gd name="connsiteX5" fmla="*/ 101972 w 588900"/>
                  <a:gd name="connsiteY5" fmla="*/ 222632 h 332422"/>
                  <a:gd name="connsiteX6" fmla="*/ 146201 w 588900"/>
                  <a:gd name="connsiteY6" fmla="*/ 198060 h 332422"/>
                  <a:gd name="connsiteX7" fmla="*/ 152344 w 588900"/>
                  <a:gd name="connsiteY7" fmla="*/ 189459 h 332422"/>
                  <a:gd name="connsiteX8" fmla="*/ 162174 w 588900"/>
                  <a:gd name="connsiteY8" fmla="*/ 184545 h 332422"/>
                  <a:gd name="connsiteX9" fmla="*/ 192888 w 588900"/>
                  <a:gd name="connsiteY9" fmla="*/ 156287 h 332422"/>
                  <a:gd name="connsiteX10" fmla="*/ 217461 w 588900"/>
                  <a:gd name="connsiteY10" fmla="*/ 155059 h 332422"/>
                  <a:gd name="connsiteX11" fmla="*/ 267833 w 588900"/>
                  <a:gd name="connsiteY11" fmla="*/ 102229 h 332422"/>
                  <a:gd name="connsiteX12" fmla="*/ 293633 w 588900"/>
                  <a:gd name="connsiteY12" fmla="*/ 103457 h 332422"/>
                  <a:gd name="connsiteX13" fmla="*/ 304691 w 588900"/>
                  <a:gd name="connsiteY13" fmla="*/ 113286 h 332422"/>
                  <a:gd name="connsiteX14" fmla="*/ 351378 w 588900"/>
                  <a:gd name="connsiteY14" fmla="*/ 103457 h 332422"/>
                  <a:gd name="connsiteX15" fmla="*/ 363663 w 588900"/>
                  <a:gd name="connsiteY15" fmla="*/ 102229 h 332422"/>
                  <a:gd name="connsiteX16" fmla="*/ 380864 w 588900"/>
                  <a:gd name="connsiteY16" fmla="*/ 99772 h 332422"/>
                  <a:gd name="connsiteX17" fmla="*/ 393150 w 588900"/>
                  <a:gd name="connsiteY17" fmla="*/ 78886 h 332422"/>
                  <a:gd name="connsiteX18" fmla="*/ 420179 w 588900"/>
                  <a:gd name="connsiteY18" fmla="*/ 70285 h 332422"/>
                  <a:gd name="connsiteX19" fmla="*/ 496352 w 588900"/>
                  <a:gd name="connsiteY19" fmla="*/ 1484 h 332422"/>
                  <a:gd name="connsiteX20" fmla="*/ 497419 w 588900"/>
                  <a:gd name="connsiteY20" fmla="*/ 0 h 332422"/>
                  <a:gd name="connsiteX21" fmla="*/ 588900 w 588900"/>
                  <a:gd name="connsiteY21" fmla="*/ 0 h 332422"/>
                  <a:gd name="connsiteX22" fmla="*/ 563736 w 588900"/>
                  <a:gd name="connsiteY22" fmla="*/ 332422 h 332422"/>
                  <a:gd name="connsiteX0" fmla="*/ 0 w 588900"/>
                  <a:gd name="connsiteY0" fmla="*/ 326258 h 332422"/>
                  <a:gd name="connsiteX1" fmla="*/ 0 w 588900"/>
                  <a:gd name="connsiteY1" fmla="*/ 259642 h 332422"/>
                  <a:gd name="connsiteX2" fmla="*/ 51599 w 588900"/>
                  <a:gd name="connsiteY2" fmla="*/ 239832 h 332422"/>
                  <a:gd name="connsiteX3" fmla="*/ 67571 w 588900"/>
                  <a:gd name="connsiteY3" fmla="*/ 221403 h 332422"/>
                  <a:gd name="connsiteX4" fmla="*/ 101972 w 588900"/>
                  <a:gd name="connsiteY4" fmla="*/ 222632 h 332422"/>
                  <a:gd name="connsiteX5" fmla="*/ 146201 w 588900"/>
                  <a:gd name="connsiteY5" fmla="*/ 198060 h 332422"/>
                  <a:gd name="connsiteX6" fmla="*/ 152344 w 588900"/>
                  <a:gd name="connsiteY6" fmla="*/ 189459 h 332422"/>
                  <a:gd name="connsiteX7" fmla="*/ 162174 w 588900"/>
                  <a:gd name="connsiteY7" fmla="*/ 184545 h 332422"/>
                  <a:gd name="connsiteX8" fmla="*/ 192888 w 588900"/>
                  <a:gd name="connsiteY8" fmla="*/ 156287 h 332422"/>
                  <a:gd name="connsiteX9" fmla="*/ 217461 w 588900"/>
                  <a:gd name="connsiteY9" fmla="*/ 155059 h 332422"/>
                  <a:gd name="connsiteX10" fmla="*/ 267833 w 588900"/>
                  <a:gd name="connsiteY10" fmla="*/ 102229 h 332422"/>
                  <a:gd name="connsiteX11" fmla="*/ 293633 w 588900"/>
                  <a:gd name="connsiteY11" fmla="*/ 103457 h 332422"/>
                  <a:gd name="connsiteX12" fmla="*/ 304691 w 588900"/>
                  <a:gd name="connsiteY12" fmla="*/ 113286 h 332422"/>
                  <a:gd name="connsiteX13" fmla="*/ 351378 w 588900"/>
                  <a:gd name="connsiteY13" fmla="*/ 103457 h 332422"/>
                  <a:gd name="connsiteX14" fmla="*/ 363663 w 588900"/>
                  <a:gd name="connsiteY14" fmla="*/ 102229 h 332422"/>
                  <a:gd name="connsiteX15" fmla="*/ 380864 w 588900"/>
                  <a:gd name="connsiteY15" fmla="*/ 99772 h 332422"/>
                  <a:gd name="connsiteX16" fmla="*/ 393150 w 588900"/>
                  <a:gd name="connsiteY16" fmla="*/ 78886 h 332422"/>
                  <a:gd name="connsiteX17" fmla="*/ 420179 w 588900"/>
                  <a:gd name="connsiteY17" fmla="*/ 70285 h 332422"/>
                  <a:gd name="connsiteX18" fmla="*/ 496352 w 588900"/>
                  <a:gd name="connsiteY18" fmla="*/ 1484 h 332422"/>
                  <a:gd name="connsiteX19" fmla="*/ 497419 w 588900"/>
                  <a:gd name="connsiteY19" fmla="*/ 0 h 332422"/>
                  <a:gd name="connsiteX20" fmla="*/ 588900 w 588900"/>
                  <a:gd name="connsiteY20" fmla="*/ 0 h 332422"/>
                  <a:gd name="connsiteX21" fmla="*/ 563736 w 588900"/>
                  <a:gd name="connsiteY21" fmla="*/ 332422 h 332422"/>
                  <a:gd name="connsiteX0" fmla="*/ 0 w 588900"/>
                  <a:gd name="connsiteY0" fmla="*/ 259642 h 332422"/>
                  <a:gd name="connsiteX1" fmla="*/ 51599 w 588900"/>
                  <a:gd name="connsiteY1" fmla="*/ 239832 h 332422"/>
                  <a:gd name="connsiteX2" fmla="*/ 67571 w 588900"/>
                  <a:gd name="connsiteY2" fmla="*/ 221403 h 332422"/>
                  <a:gd name="connsiteX3" fmla="*/ 101972 w 588900"/>
                  <a:gd name="connsiteY3" fmla="*/ 222632 h 332422"/>
                  <a:gd name="connsiteX4" fmla="*/ 146201 w 588900"/>
                  <a:gd name="connsiteY4" fmla="*/ 198060 h 332422"/>
                  <a:gd name="connsiteX5" fmla="*/ 152344 w 588900"/>
                  <a:gd name="connsiteY5" fmla="*/ 189459 h 332422"/>
                  <a:gd name="connsiteX6" fmla="*/ 162174 w 588900"/>
                  <a:gd name="connsiteY6" fmla="*/ 184545 h 332422"/>
                  <a:gd name="connsiteX7" fmla="*/ 192888 w 588900"/>
                  <a:gd name="connsiteY7" fmla="*/ 156287 h 332422"/>
                  <a:gd name="connsiteX8" fmla="*/ 217461 w 588900"/>
                  <a:gd name="connsiteY8" fmla="*/ 155059 h 332422"/>
                  <a:gd name="connsiteX9" fmla="*/ 267833 w 588900"/>
                  <a:gd name="connsiteY9" fmla="*/ 102229 h 332422"/>
                  <a:gd name="connsiteX10" fmla="*/ 293633 w 588900"/>
                  <a:gd name="connsiteY10" fmla="*/ 103457 h 332422"/>
                  <a:gd name="connsiteX11" fmla="*/ 304691 w 588900"/>
                  <a:gd name="connsiteY11" fmla="*/ 113286 h 332422"/>
                  <a:gd name="connsiteX12" fmla="*/ 351378 w 588900"/>
                  <a:gd name="connsiteY12" fmla="*/ 103457 h 332422"/>
                  <a:gd name="connsiteX13" fmla="*/ 363663 w 588900"/>
                  <a:gd name="connsiteY13" fmla="*/ 102229 h 332422"/>
                  <a:gd name="connsiteX14" fmla="*/ 380864 w 588900"/>
                  <a:gd name="connsiteY14" fmla="*/ 99772 h 332422"/>
                  <a:gd name="connsiteX15" fmla="*/ 393150 w 588900"/>
                  <a:gd name="connsiteY15" fmla="*/ 78886 h 332422"/>
                  <a:gd name="connsiteX16" fmla="*/ 420179 w 588900"/>
                  <a:gd name="connsiteY16" fmla="*/ 70285 h 332422"/>
                  <a:gd name="connsiteX17" fmla="*/ 496352 w 588900"/>
                  <a:gd name="connsiteY17" fmla="*/ 1484 h 332422"/>
                  <a:gd name="connsiteX18" fmla="*/ 497419 w 588900"/>
                  <a:gd name="connsiteY18" fmla="*/ 0 h 332422"/>
                  <a:gd name="connsiteX19" fmla="*/ 588900 w 588900"/>
                  <a:gd name="connsiteY19" fmla="*/ 0 h 332422"/>
                  <a:gd name="connsiteX20" fmla="*/ 563736 w 588900"/>
                  <a:gd name="connsiteY20" fmla="*/ 332422 h 332422"/>
                  <a:gd name="connsiteX0" fmla="*/ 0 w 588900"/>
                  <a:gd name="connsiteY0" fmla="*/ 259642 h 259642"/>
                  <a:gd name="connsiteX1" fmla="*/ 51599 w 588900"/>
                  <a:gd name="connsiteY1" fmla="*/ 239832 h 259642"/>
                  <a:gd name="connsiteX2" fmla="*/ 67571 w 588900"/>
                  <a:gd name="connsiteY2" fmla="*/ 221403 h 259642"/>
                  <a:gd name="connsiteX3" fmla="*/ 101972 w 588900"/>
                  <a:gd name="connsiteY3" fmla="*/ 222632 h 259642"/>
                  <a:gd name="connsiteX4" fmla="*/ 146201 w 588900"/>
                  <a:gd name="connsiteY4" fmla="*/ 198060 h 259642"/>
                  <a:gd name="connsiteX5" fmla="*/ 152344 w 588900"/>
                  <a:gd name="connsiteY5" fmla="*/ 189459 h 259642"/>
                  <a:gd name="connsiteX6" fmla="*/ 162174 w 588900"/>
                  <a:gd name="connsiteY6" fmla="*/ 184545 h 259642"/>
                  <a:gd name="connsiteX7" fmla="*/ 192888 w 588900"/>
                  <a:gd name="connsiteY7" fmla="*/ 156287 h 259642"/>
                  <a:gd name="connsiteX8" fmla="*/ 217461 w 588900"/>
                  <a:gd name="connsiteY8" fmla="*/ 155059 h 259642"/>
                  <a:gd name="connsiteX9" fmla="*/ 267833 w 588900"/>
                  <a:gd name="connsiteY9" fmla="*/ 102229 h 259642"/>
                  <a:gd name="connsiteX10" fmla="*/ 293633 w 588900"/>
                  <a:gd name="connsiteY10" fmla="*/ 103457 h 259642"/>
                  <a:gd name="connsiteX11" fmla="*/ 304691 w 588900"/>
                  <a:gd name="connsiteY11" fmla="*/ 113286 h 259642"/>
                  <a:gd name="connsiteX12" fmla="*/ 351378 w 588900"/>
                  <a:gd name="connsiteY12" fmla="*/ 103457 h 259642"/>
                  <a:gd name="connsiteX13" fmla="*/ 363663 w 588900"/>
                  <a:gd name="connsiteY13" fmla="*/ 102229 h 259642"/>
                  <a:gd name="connsiteX14" fmla="*/ 380864 w 588900"/>
                  <a:gd name="connsiteY14" fmla="*/ 99772 h 259642"/>
                  <a:gd name="connsiteX15" fmla="*/ 393150 w 588900"/>
                  <a:gd name="connsiteY15" fmla="*/ 78886 h 259642"/>
                  <a:gd name="connsiteX16" fmla="*/ 420179 w 588900"/>
                  <a:gd name="connsiteY16" fmla="*/ 70285 h 259642"/>
                  <a:gd name="connsiteX17" fmla="*/ 496352 w 588900"/>
                  <a:gd name="connsiteY17" fmla="*/ 1484 h 259642"/>
                  <a:gd name="connsiteX18" fmla="*/ 497419 w 588900"/>
                  <a:gd name="connsiteY18" fmla="*/ 0 h 259642"/>
                  <a:gd name="connsiteX19" fmla="*/ 588900 w 588900"/>
                  <a:gd name="connsiteY19" fmla="*/ 0 h 259642"/>
                  <a:gd name="connsiteX0" fmla="*/ 0 w 497419"/>
                  <a:gd name="connsiteY0" fmla="*/ 259642 h 259642"/>
                  <a:gd name="connsiteX1" fmla="*/ 51599 w 497419"/>
                  <a:gd name="connsiteY1" fmla="*/ 239832 h 259642"/>
                  <a:gd name="connsiteX2" fmla="*/ 67571 w 497419"/>
                  <a:gd name="connsiteY2" fmla="*/ 221403 h 259642"/>
                  <a:gd name="connsiteX3" fmla="*/ 101972 w 497419"/>
                  <a:gd name="connsiteY3" fmla="*/ 222632 h 259642"/>
                  <a:gd name="connsiteX4" fmla="*/ 146201 w 497419"/>
                  <a:gd name="connsiteY4" fmla="*/ 198060 h 259642"/>
                  <a:gd name="connsiteX5" fmla="*/ 152344 w 497419"/>
                  <a:gd name="connsiteY5" fmla="*/ 189459 h 259642"/>
                  <a:gd name="connsiteX6" fmla="*/ 162174 w 497419"/>
                  <a:gd name="connsiteY6" fmla="*/ 184545 h 259642"/>
                  <a:gd name="connsiteX7" fmla="*/ 192888 w 497419"/>
                  <a:gd name="connsiteY7" fmla="*/ 156287 h 259642"/>
                  <a:gd name="connsiteX8" fmla="*/ 217461 w 497419"/>
                  <a:gd name="connsiteY8" fmla="*/ 155059 h 259642"/>
                  <a:gd name="connsiteX9" fmla="*/ 267833 w 497419"/>
                  <a:gd name="connsiteY9" fmla="*/ 102229 h 259642"/>
                  <a:gd name="connsiteX10" fmla="*/ 293633 w 497419"/>
                  <a:gd name="connsiteY10" fmla="*/ 103457 h 259642"/>
                  <a:gd name="connsiteX11" fmla="*/ 304691 w 497419"/>
                  <a:gd name="connsiteY11" fmla="*/ 113286 h 259642"/>
                  <a:gd name="connsiteX12" fmla="*/ 351378 w 497419"/>
                  <a:gd name="connsiteY12" fmla="*/ 103457 h 259642"/>
                  <a:gd name="connsiteX13" fmla="*/ 363663 w 497419"/>
                  <a:gd name="connsiteY13" fmla="*/ 102229 h 259642"/>
                  <a:gd name="connsiteX14" fmla="*/ 380864 w 497419"/>
                  <a:gd name="connsiteY14" fmla="*/ 99772 h 259642"/>
                  <a:gd name="connsiteX15" fmla="*/ 393150 w 497419"/>
                  <a:gd name="connsiteY15" fmla="*/ 78886 h 259642"/>
                  <a:gd name="connsiteX16" fmla="*/ 420179 w 497419"/>
                  <a:gd name="connsiteY16" fmla="*/ 70285 h 259642"/>
                  <a:gd name="connsiteX17" fmla="*/ 496352 w 497419"/>
                  <a:gd name="connsiteY17" fmla="*/ 1484 h 259642"/>
                  <a:gd name="connsiteX18" fmla="*/ 497419 w 497419"/>
                  <a:gd name="connsiteY18" fmla="*/ 0 h 25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7419" h="259642">
                    <a:moveTo>
                      <a:pt x="0" y="259642"/>
                    </a:moveTo>
                    <a:lnTo>
                      <a:pt x="51599" y="239832"/>
                    </a:lnTo>
                    <a:lnTo>
                      <a:pt x="67571" y="221403"/>
                    </a:lnTo>
                    <a:lnTo>
                      <a:pt x="101972" y="222632"/>
                    </a:lnTo>
                    <a:lnTo>
                      <a:pt x="146201" y="198060"/>
                    </a:lnTo>
                    <a:lnTo>
                      <a:pt x="152344" y="189459"/>
                    </a:lnTo>
                    <a:lnTo>
                      <a:pt x="162174" y="184545"/>
                    </a:lnTo>
                    <a:lnTo>
                      <a:pt x="192888" y="156287"/>
                    </a:lnTo>
                    <a:lnTo>
                      <a:pt x="217461" y="155059"/>
                    </a:lnTo>
                    <a:lnTo>
                      <a:pt x="267833" y="102229"/>
                    </a:lnTo>
                    <a:lnTo>
                      <a:pt x="293633" y="103457"/>
                    </a:lnTo>
                    <a:lnTo>
                      <a:pt x="304691" y="113286"/>
                    </a:lnTo>
                    <a:lnTo>
                      <a:pt x="351378" y="103457"/>
                    </a:lnTo>
                    <a:lnTo>
                      <a:pt x="363663" y="102229"/>
                    </a:lnTo>
                    <a:lnTo>
                      <a:pt x="380864" y="99772"/>
                    </a:lnTo>
                    <a:lnTo>
                      <a:pt x="393150" y="78886"/>
                    </a:lnTo>
                    <a:lnTo>
                      <a:pt x="420179" y="70285"/>
                    </a:lnTo>
                    <a:lnTo>
                      <a:pt x="496352" y="1484"/>
                    </a:lnTo>
                    <a:lnTo>
                      <a:pt x="497419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B9304A1-2EA7-73CC-99C7-129259A969D2}"/>
                </a:ext>
              </a:extLst>
            </p:cNvPr>
            <p:cNvGrpSpPr/>
            <p:nvPr/>
          </p:nvGrpSpPr>
          <p:grpSpPr>
            <a:xfrm>
              <a:off x="1795687" y="1760472"/>
              <a:ext cx="968860" cy="1078920"/>
              <a:chOff x="1795687" y="1760472"/>
              <a:chExt cx="968860" cy="1078920"/>
            </a:xfrm>
          </p:grpSpPr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29B0B8BD-D0D2-F7F9-C1A6-E01C5E40C39E}"/>
                  </a:ext>
                </a:extLst>
              </p:cNvPr>
              <p:cNvSpPr/>
              <p:nvPr/>
            </p:nvSpPr>
            <p:spPr>
              <a:xfrm>
                <a:off x="2495241" y="176047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C0463B2D-F45D-1E79-D892-7861E98C6864}"/>
                  </a:ext>
                </a:extLst>
              </p:cNvPr>
              <p:cNvSpPr/>
              <p:nvPr/>
            </p:nvSpPr>
            <p:spPr>
              <a:xfrm>
                <a:off x="1795687" y="198087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C6EAE55B-877C-110A-E80B-C3BC1E915B9D}"/>
                  </a:ext>
                </a:extLst>
              </p:cNvPr>
              <p:cNvSpPr/>
              <p:nvPr/>
            </p:nvSpPr>
            <p:spPr>
              <a:xfrm rot="1308171">
                <a:off x="2522785" y="2346949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07BC4783-C5B2-BD16-C7DF-EAFC21299C55}"/>
                  </a:ext>
                </a:extLst>
              </p:cNvPr>
              <p:cNvSpPr/>
              <p:nvPr/>
            </p:nvSpPr>
            <p:spPr>
              <a:xfrm>
                <a:off x="1905695" y="231925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E6B36D8C-5C75-E8A3-EE51-22C8B387C13F}"/>
              </a:ext>
            </a:extLst>
          </p:cNvPr>
          <p:cNvGrpSpPr/>
          <p:nvPr/>
        </p:nvGrpSpPr>
        <p:grpSpPr>
          <a:xfrm>
            <a:off x="3618123" y="830581"/>
            <a:ext cx="2576367" cy="2612250"/>
            <a:chOff x="3618123" y="830581"/>
            <a:chExt cx="2576367" cy="2612250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42836BAE-1657-E4DC-7528-7DC234E44A0F}"/>
                </a:ext>
              </a:extLst>
            </p:cNvPr>
            <p:cNvGrpSpPr/>
            <p:nvPr/>
          </p:nvGrpSpPr>
          <p:grpSpPr>
            <a:xfrm>
              <a:off x="3618123" y="830581"/>
              <a:ext cx="2576367" cy="2612250"/>
              <a:chOff x="676803" y="830581"/>
              <a:chExt cx="2576367" cy="2612250"/>
            </a:xfrm>
          </p:grpSpPr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926DEA5A-3B20-46F0-F386-05E86E8ACD93}"/>
                  </a:ext>
                </a:extLst>
              </p:cNvPr>
              <p:cNvGrpSpPr/>
              <p:nvPr/>
            </p:nvGrpSpPr>
            <p:grpSpPr>
              <a:xfrm>
                <a:off x="676803" y="830581"/>
                <a:ext cx="2576367" cy="2612250"/>
                <a:chOff x="676803" y="830581"/>
                <a:chExt cx="2576367" cy="2612250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3E3AA98C-FBB8-2E93-7200-E3D4C21B56AD}"/>
                    </a:ext>
                  </a:extLst>
                </p:cNvPr>
                <p:cNvSpPr/>
                <p:nvPr/>
              </p:nvSpPr>
              <p:spPr>
                <a:xfrm>
                  <a:off x="676803" y="830581"/>
                  <a:ext cx="1183628" cy="528552"/>
                </a:xfrm>
                <a:custGeom>
                  <a:avLst/>
                  <a:gdLst>
                    <a:gd name="connsiteX0" fmla="*/ 497419 w 1183628"/>
                    <a:gd name="connsiteY0" fmla="*/ 0 h 528552"/>
                    <a:gd name="connsiteX1" fmla="*/ 1146501 w 1183628"/>
                    <a:gd name="connsiteY1" fmla="*/ 0 h 528552"/>
                    <a:gd name="connsiteX2" fmla="*/ 1116793 w 1183628"/>
                    <a:gd name="connsiteY2" fmla="*/ 34165 h 528552"/>
                    <a:gd name="connsiteX3" fmla="*/ 1132519 w 1183628"/>
                    <a:gd name="connsiteY3" fmla="*/ 81343 h 528552"/>
                    <a:gd name="connsiteX4" fmla="*/ 1154142 w 1183628"/>
                    <a:gd name="connsiteY4" fmla="*/ 71514 h 528552"/>
                    <a:gd name="connsiteX5" fmla="*/ 1175765 w 1183628"/>
                    <a:gd name="connsiteY5" fmla="*/ 101000 h 528552"/>
                    <a:gd name="connsiteX6" fmla="*/ 1169868 w 1183628"/>
                    <a:gd name="connsiteY6" fmla="*/ 171767 h 528552"/>
                    <a:gd name="connsiteX7" fmla="*/ 1183628 w 1183628"/>
                    <a:gd name="connsiteY7" fmla="*/ 222877 h 528552"/>
                    <a:gd name="connsiteX8" fmla="*/ 1183628 w 1183628"/>
                    <a:gd name="connsiteY8" fmla="*/ 240569 h 528552"/>
                    <a:gd name="connsiteX9" fmla="*/ 1179697 w 1183628"/>
                    <a:gd name="connsiteY9" fmla="*/ 258261 h 528552"/>
                    <a:gd name="connsiteX10" fmla="*/ 1181663 w 1183628"/>
                    <a:gd name="connsiteY10" fmla="*/ 283816 h 528552"/>
                    <a:gd name="connsiteX11" fmla="*/ 1179697 w 1183628"/>
                    <a:gd name="connsiteY11" fmla="*/ 309370 h 528552"/>
                    <a:gd name="connsiteX12" fmla="*/ 1176756 w 1183628"/>
                    <a:gd name="connsiteY12" fmla="*/ 313572 h 528552"/>
                    <a:gd name="connsiteX13" fmla="*/ 1156108 w 1183628"/>
                    <a:gd name="connsiteY13" fmla="*/ 310681 h 528552"/>
                    <a:gd name="connsiteX14" fmla="*/ 1144640 w 1183628"/>
                    <a:gd name="connsiteY14" fmla="*/ 312319 h 528552"/>
                    <a:gd name="connsiteX15" fmla="*/ 1129898 w 1183628"/>
                    <a:gd name="connsiteY15" fmla="*/ 305766 h 528552"/>
                    <a:gd name="connsiteX16" fmla="*/ 1121708 w 1183628"/>
                    <a:gd name="connsiteY16" fmla="*/ 295938 h 528552"/>
                    <a:gd name="connsiteX17" fmla="*/ 1120069 w 1183628"/>
                    <a:gd name="connsiteY17" fmla="*/ 268089 h 528552"/>
                    <a:gd name="connsiteX18" fmla="*/ 1105325 w 1183628"/>
                    <a:gd name="connsiteY18" fmla="*/ 264813 h 528552"/>
                    <a:gd name="connsiteX19" fmla="*/ 1092220 w 1183628"/>
                    <a:gd name="connsiteY19" fmla="*/ 243518 h 528552"/>
                    <a:gd name="connsiteX20" fmla="*/ 1077478 w 1183628"/>
                    <a:gd name="connsiteY20" fmla="*/ 225498 h 528552"/>
                    <a:gd name="connsiteX21" fmla="*/ 1062735 w 1183628"/>
                    <a:gd name="connsiteY21" fmla="*/ 215669 h 528552"/>
                    <a:gd name="connsiteX22" fmla="*/ 1054544 w 1183628"/>
                    <a:gd name="connsiteY22" fmla="*/ 227136 h 528552"/>
                    <a:gd name="connsiteX23" fmla="*/ 1052905 w 1183628"/>
                    <a:gd name="connsiteY23" fmla="*/ 258261 h 528552"/>
                    <a:gd name="connsiteX24" fmla="*/ 1008676 w 1183628"/>
                    <a:gd name="connsiteY24" fmla="*/ 286109 h 528552"/>
                    <a:gd name="connsiteX25" fmla="*/ 966085 w 1183628"/>
                    <a:gd name="connsiteY25" fmla="*/ 289385 h 528552"/>
                    <a:gd name="connsiteX26" fmla="*/ 956256 w 1183628"/>
                    <a:gd name="connsiteY26" fmla="*/ 297576 h 528552"/>
                    <a:gd name="connsiteX27" fmla="*/ 954618 w 1183628"/>
                    <a:gd name="connsiteY27" fmla="*/ 333615 h 528552"/>
                    <a:gd name="connsiteX28" fmla="*/ 967723 w 1183628"/>
                    <a:gd name="connsiteY28" fmla="*/ 346720 h 528552"/>
                    <a:gd name="connsiteX29" fmla="*/ 967723 w 1183628"/>
                    <a:gd name="connsiteY29" fmla="*/ 381120 h 528552"/>
                    <a:gd name="connsiteX30" fmla="*/ 944790 w 1183628"/>
                    <a:gd name="connsiteY30" fmla="*/ 377844 h 528552"/>
                    <a:gd name="connsiteX31" fmla="*/ 928408 w 1183628"/>
                    <a:gd name="connsiteY31" fmla="*/ 382759 h 528552"/>
                    <a:gd name="connsiteX32" fmla="*/ 920217 w 1183628"/>
                    <a:gd name="connsiteY32" fmla="*/ 392587 h 528552"/>
                    <a:gd name="connsiteX33" fmla="*/ 925132 w 1183628"/>
                    <a:gd name="connsiteY33" fmla="*/ 422074 h 528552"/>
                    <a:gd name="connsiteX34" fmla="*/ 921855 w 1183628"/>
                    <a:gd name="connsiteY34" fmla="*/ 438455 h 528552"/>
                    <a:gd name="connsiteX35" fmla="*/ 912027 w 1183628"/>
                    <a:gd name="connsiteY35" fmla="*/ 441731 h 528552"/>
                    <a:gd name="connsiteX36" fmla="*/ 882540 w 1183628"/>
                    <a:gd name="connsiteY36" fmla="*/ 440093 h 528552"/>
                    <a:gd name="connsiteX37" fmla="*/ 871074 w 1183628"/>
                    <a:gd name="connsiteY37" fmla="*/ 453198 h 528552"/>
                    <a:gd name="connsiteX38" fmla="*/ 844863 w 1183628"/>
                    <a:gd name="connsiteY38" fmla="*/ 453198 h 528552"/>
                    <a:gd name="connsiteX39" fmla="*/ 849777 w 1183628"/>
                    <a:gd name="connsiteY39" fmla="*/ 482684 h 528552"/>
                    <a:gd name="connsiteX40" fmla="*/ 836672 w 1183628"/>
                    <a:gd name="connsiteY40" fmla="*/ 502342 h 528552"/>
                    <a:gd name="connsiteX41" fmla="*/ 826845 w 1183628"/>
                    <a:gd name="connsiteY41" fmla="*/ 503980 h 528552"/>
                    <a:gd name="connsiteX42" fmla="*/ 818653 w 1183628"/>
                    <a:gd name="connsiteY42" fmla="*/ 518723 h 528552"/>
                    <a:gd name="connsiteX43" fmla="*/ 807187 w 1183628"/>
                    <a:gd name="connsiteY43" fmla="*/ 518723 h 528552"/>
                    <a:gd name="connsiteX44" fmla="*/ 774424 w 1183628"/>
                    <a:gd name="connsiteY44" fmla="*/ 507256 h 528552"/>
                    <a:gd name="connsiteX45" fmla="*/ 764595 w 1183628"/>
                    <a:gd name="connsiteY45" fmla="*/ 508895 h 528552"/>
                    <a:gd name="connsiteX46" fmla="*/ 754767 w 1183628"/>
                    <a:gd name="connsiteY46" fmla="*/ 528552 h 528552"/>
                    <a:gd name="connsiteX47" fmla="*/ 740023 w 1183628"/>
                    <a:gd name="connsiteY47" fmla="*/ 528552 h 528552"/>
                    <a:gd name="connsiteX48" fmla="*/ 735109 w 1183628"/>
                    <a:gd name="connsiteY48" fmla="*/ 499066 h 528552"/>
                    <a:gd name="connsiteX49" fmla="*/ 722004 w 1183628"/>
                    <a:gd name="connsiteY49" fmla="*/ 494151 h 528552"/>
                    <a:gd name="connsiteX50" fmla="*/ 722004 w 1183628"/>
                    <a:gd name="connsiteY50" fmla="*/ 484323 h 528552"/>
                    <a:gd name="connsiteX51" fmla="*/ 738385 w 1183628"/>
                    <a:gd name="connsiteY51" fmla="*/ 476132 h 528552"/>
                    <a:gd name="connsiteX52" fmla="*/ 740023 w 1183628"/>
                    <a:gd name="connsiteY52" fmla="*/ 459751 h 528552"/>
                    <a:gd name="connsiteX53" fmla="*/ 733471 w 1183628"/>
                    <a:gd name="connsiteY53" fmla="*/ 443369 h 528552"/>
                    <a:gd name="connsiteX54" fmla="*/ 740023 w 1183628"/>
                    <a:gd name="connsiteY54" fmla="*/ 418797 h 528552"/>
                    <a:gd name="connsiteX55" fmla="*/ 730195 w 1183628"/>
                    <a:gd name="connsiteY55" fmla="*/ 400778 h 528552"/>
                    <a:gd name="connsiteX56" fmla="*/ 713813 w 1183628"/>
                    <a:gd name="connsiteY56" fmla="*/ 404054 h 528552"/>
                    <a:gd name="connsiteX57" fmla="*/ 681051 w 1183628"/>
                    <a:gd name="connsiteY57" fmla="*/ 381120 h 528552"/>
                    <a:gd name="connsiteX58" fmla="*/ 681051 w 1183628"/>
                    <a:gd name="connsiteY58" fmla="*/ 361463 h 528552"/>
                    <a:gd name="connsiteX59" fmla="*/ 664669 w 1183628"/>
                    <a:gd name="connsiteY59" fmla="*/ 361463 h 528552"/>
                    <a:gd name="connsiteX60" fmla="*/ 661393 w 1183628"/>
                    <a:gd name="connsiteY60" fmla="*/ 351634 h 528552"/>
                    <a:gd name="connsiteX61" fmla="*/ 659754 w 1183628"/>
                    <a:gd name="connsiteY61" fmla="*/ 341805 h 528552"/>
                    <a:gd name="connsiteX62" fmla="*/ 653202 w 1183628"/>
                    <a:gd name="connsiteY62" fmla="*/ 281195 h 528552"/>
                    <a:gd name="connsiteX63" fmla="*/ 646649 w 1183628"/>
                    <a:gd name="connsiteY63" fmla="*/ 269728 h 528552"/>
                    <a:gd name="connsiteX64" fmla="*/ 645012 w 1183628"/>
                    <a:gd name="connsiteY64" fmla="*/ 250070 h 528552"/>
                    <a:gd name="connsiteX65" fmla="*/ 607334 w 1183628"/>
                    <a:gd name="connsiteY65" fmla="*/ 246794 h 528552"/>
                    <a:gd name="connsiteX66" fmla="*/ 599144 w 1183628"/>
                    <a:gd name="connsiteY66" fmla="*/ 240241 h 528552"/>
                    <a:gd name="connsiteX67" fmla="*/ 500856 w 1183628"/>
                    <a:gd name="connsiteY67" fmla="*/ 274642 h 528552"/>
                    <a:gd name="connsiteX68" fmla="*/ 489389 w 1183628"/>
                    <a:gd name="connsiteY68" fmla="*/ 297576 h 528552"/>
                    <a:gd name="connsiteX69" fmla="*/ 486114 w 1183628"/>
                    <a:gd name="connsiteY69" fmla="*/ 327062 h 528552"/>
                    <a:gd name="connsiteX70" fmla="*/ 454989 w 1183628"/>
                    <a:gd name="connsiteY70" fmla="*/ 343443 h 528552"/>
                    <a:gd name="connsiteX71" fmla="*/ 443521 w 1183628"/>
                    <a:gd name="connsiteY71" fmla="*/ 348358 h 528552"/>
                    <a:gd name="connsiteX72" fmla="*/ 425503 w 1183628"/>
                    <a:gd name="connsiteY72" fmla="*/ 366377 h 528552"/>
                    <a:gd name="connsiteX73" fmla="*/ 430416 w 1183628"/>
                    <a:gd name="connsiteY73" fmla="*/ 390949 h 528552"/>
                    <a:gd name="connsiteX74" fmla="*/ 425503 w 1183628"/>
                    <a:gd name="connsiteY74" fmla="*/ 400778 h 528552"/>
                    <a:gd name="connsiteX75" fmla="*/ 430416 w 1183628"/>
                    <a:gd name="connsiteY75" fmla="*/ 415521 h 528552"/>
                    <a:gd name="connsiteX76" fmla="*/ 414036 w 1183628"/>
                    <a:gd name="connsiteY76" fmla="*/ 428626 h 528552"/>
                    <a:gd name="connsiteX77" fmla="*/ 409121 w 1183628"/>
                    <a:gd name="connsiteY77" fmla="*/ 410607 h 528552"/>
                    <a:gd name="connsiteX78" fmla="*/ 391101 w 1183628"/>
                    <a:gd name="connsiteY78" fmla="*/ 399140 h 528552"/>
                    <a:gd name="connsiteX79" fmla="*/ 382911 w 1183628"/>
                    <a:gd name="connsiteY79" fmla="*/ 405692 h 528552"/>
                    <a:gd name="connsiteX80" fmla="*/ 359977 w 1183628"/>
                    <a:gd name="connsiteY80" fmla="*/ 404054 h 528552"/>
                    <a:gd name="connsiteX81" fmla="*/ 343596 w 1183628"/>
                    <a:gd name="connsiteY81" fmla="*/ 418797 h 528552"/>
                    <a:gd name="connsiteX82" fmla="*/ 315748 w 1183628"/>
                    <a:gd name="connsiteY82" fmla="*/ 423712 h 528552"/>
                    <a:gd name="connsiteX83" fmla="*/ 292814 w 1183628"/>
                    <a:gd name="connsiteY83" fmla="*/ 420436 h 528552"/>
                    <a:gd name="connsiteX84" fmla="*/ 276433 w 1183628"/>
                    <a:gd name="connsiteY84" fmla="*/ 420436 h 528552"/>
                    <a:gd name="connsiteX85" fmla="*/ 255137 w 1183628"/>
                    <a:gd name="connsiteY85" fmla="*/ 446646 h 528552"/>
                    <a:gd name="connsiteX86" fmla="*/ 255137 w 1183628"/>
                    <a:gd name="connsiteY86" fmla="*/ 459751 h 528552"/>
                    <a:gd name="connsiteX87" fmla="*/ 243671 w 1183628"/>
                    <a:gd name="connsiteY87" fmla="*/ 463027 h 528552"/>
                    <a:gd name="connsiteX88" fmla="*/ 196165 w 1183628"/>
                    <a:gd name="connsiteY88" fmla="*/ 441731 h 528552"/>
                    <a:gd name="connsiteX89" fmla="*/ 207631 w 1183628"/>
                    <a:gd name="connsiteY89" fmla="*/ 423712 h 528552"/>
                    <a:gd name="connsiteX90" fmla="*/ 205993 w 1183628"/>
                    <a:gd name="connsiteY90" fmla="*/ 413883 h 528552"/>
                    <a:gd name="connsiteX91" fmla="*/ 215822 w 1183628"/>
                    <a:gd name="connsiteY91" fmla="*/ 395864 h 528552"/>
                    <a:gd name="connsiteX92" fmla="*/ 214183 w 1183628"/>
                    <a:gd name="connsiteY92" fmla="*/ 377844 h 528552"/>
                    <a:gd name="connsiteX93" fmla="*/ 205993 w 1183628"/>
                    <a:gd name="connsiteY93" fmla="*/ 377844 h 528552"/>
                    <a:gd name="connsiteX94" fmla="*/ 199441 w 1183628"/>
                    <a:gd name="connsiteY94" fmla="*/ 368015 h 528552"/>
                    <a:gd name="connsiteX95" fmla="*/ 191251 w 1183628"/>
                    <a:gd name="connsiteY95" fmla="*/ 368015 h 528552"/>
                    <a:gd name="connsiteX96" fmla="*/ 189612 w 1183628"/>
                    <a:gd name="connsiteY96" fmla="*/ 358187 h 528552"/>
                    <a:gd name="connsiteX97" fmla="*/ 174868 w 1183628"/>
                    <a:gd name="connsiteY97" fmla="*/ 356548 h 528552"/>
                    <a:gd name="connsiteX98" fmla="*/ 163402 w 1183628"/>
                    <a:gd name="connsiteY98" fmla="*/ 366377 h 528552"/>
                    <a:gd name="connsiteX99" fmla="*/ 124087 w 1183628"/>
                    <a:gd name="connsiteY99" fmla="*/ 349996 h 528552"/>
                    <a:gd name="connsiteX100" fmla="*/ 107706 w 1183628"/>
                    <a:gd name="connsiteY100" fmla="*/ 361463 h 528552"/>
                    <a:gd name="connsiteX101" fmla="*/ 89686 w 1183628"/>
                    <a:gd name="connsiteY101" fmla="*/ 356548 h 528552"/>
                    <a:gd name="connsiteX102" fmla="*/ 84772 w 1183628"/>
                    <a:gd name="connsiteY102" fmla="*/ 381120 h 528552"/>
                    <a:gd name="connsiteX103" fmla="*/ 92963 w 1183628"/>
                    <a:gd name="connsiteY103" fmla="*/ 392587 h 528552"/>
                    <a:gd name="connsiteX104" fmla="*/ 92963 w 1183628"/>
                    <a:gd name="connsiteY104" fmla="*/ 407330 h 528552"/>
                    <a:gd name="connsiteX105" fmla="*/ 79858 w 1183628"/>
                    <a:gd name="connsiteY105" fmla="*/ 423712 h 528552"/>
                    <a:gd name="connsiteX106" fmla="*/ 43818 w 1183628"/>
                    <a:gd name="connsiteY106" fmla="*/ 472856 h 528552"/>
                    <a:gd name="connsiteX107" fmla="*/ 33990 w 1183628"/>
                    <a:gd name="connsiteY107" fmla="*/ 482684 h 528552"/>
                    <a:gd name="connsiteX108" fmla="*/ 30713 w 1183628"/>
                    <a:gd name="connsiteY108" fmla="*/ 490875 h 528552"/>
                    <a:gd name="connsiteX109" fmla="*/ 9418 w 1183628"/>
                    <a:gd name="connsiteY109" fmla="*/ 502342 h 528552"/>
                    <a:gd name="connsiteX110" fmla="*/ 0 w 1183628"/>
                    <a:gd name="connsiteY110" fmla="*/ 492924 h 528552"/>
                    <a:gd name="connsiteX111" fmla="*/ 0 w 1183628"/>
                    <a:gd name="connsiteY111" fmla="*/ 482478 h 528552"/>
                    <a:gd name="connsiteX112" fmla="*/ 6142 w 1183628"/>
                    <a:gd name="connsiteY112" fmla="*/ 471218 h 528552"/>
                    <a:gd name="connsiteX113" fmla="*/ 0 w 1183628"/>
                    <a:gd name="connsiteY113" fmla="*/ 462714 h 528552"/>
                    <a:gd name="connsiteX114" fmla="*/ 0 w 1183628"/>
                    <a:gd name="connsiteY114" fmla="*/ 259642 h 528552"/>
                    <a:gd name="connsiteX115" fmla="*/ 51599 w 1183628"/>
                    <a:gd name="connsiteY115" fmla="*/ 239832 h 528552"/>
                    <a:gd name="connsiteX116" fmla="*/ 67571 w 1183628"/>
                    <a:gd name="connsiteY116" fmla="*/ 221403 h 528552"/>
                    <a:gd name="connsiteX117" fmla="*/ 101972 w 1183628"/>
                    <a:gd name="connsiteY117" fmla="*/ 222632 h 528552"/>
                    <a:gd name="connsiteX118" fmla="*/ 146201 w 1183628"/>
                    <a:gd name="connsiteY118" fmla="*/ 198060 h 528552"/>
                    <a:gd name="connsiteX119" fmla="*/ 152344 w 1183628"/>
                    <a:gd name="connsiteY119" fmla="*/ 189459 h 528552"/>
                    <a:gd name="connsiteX120" fmla="*/ 162174 w 1183628"/>
                    <a:gd name="connsiteY120" fmla="*/ 184545 h 528552"/>
                    <a:gd name="connsiteX121" fmla="*/ 192888 w 1183628"/>
                    <a:gd name="connsiteY121" fmla="*/ 156287 h 528552"/>
                    <a:gd name="connsiteX122" fmla="*/ 217461 w 1183628"/>
                    <a:gd name="connsiteY122" fmla="*/ 155059 h 528552"/>
                    <a:gd name="connsiteX123" fmla="*/ 267833 w 1183628"/>
                    <a:gd name="connsiteY123" fmla="*/ 102229 h 528552"/>
                    <a:gd name="connsiteX124" fmla="*/ 293633 w 1183628"/>
                    <a:gd name="connsiteY124" fmla="*/ 103457 h 528552"/>
                    <a:gd name="connsiteX125" fmla="*/ 304691 w 1183628"/>
                    <a:gd name="connsiteY125" fmla="*/ 113286 h 528552"/>
                    <a:gd name="connsiteX126" fmla="*/ 351378 w 1183628"/>
                    <a:gd name="connsiteY126" fmla="*/ 103457 h 528552"/>
                    <a:gd name="connsiteX127" fmla="*/ 363663 w 1183628"/>
                    <a:gd name="connsiteY127" fmla="*/ 102229 h 528552"/>
                    <a:gd name="connsiteX128" fmla="*/ 380864 w 1183628"/>
                    <a:gd name="connsiteY128" fmla="*/ 99772 h 528552"/>
                    <a:gd name="connsiteX129" fmla="*/ 393150 w 1183628"/>
                    <a:gd name="connsiteY129" fmla="*/ 78886 h 528552"/>
                    <a:gd name="connsiteX130" fmla="*/ 420179 w 1183628"/>
                    <a:gd name="connsiteY130" fmla="*/ 70285 h 528552"/>
                    <a:gd name="connsiteX131" fmla="*/ 496352 w 1183628"/>
                    <a:gd name="connsiteY131" fmla="*/ 1484 h 528552"/>
                    <a:gd name="connsiteX0" fmla="*/ 497419 w 1183628"/>
                    <a:gd name="connsiteY0" fmla="*/ 36833 h 565385"/>
                    <a:gd name="connsiteX1" fmla="*/ 755122 w 1183628"/>
                    <a:gd name="connsiteY1" fmla="*/ 3 h 565385"/>
                    <a:gd name="connsiteX2" fmla="*/ 1146501 w 1183628"/>
                    <a:gd name="connsiteY2" fmla="*/ 36833 h 565385"/>
                    <a:gd name="connsiteX3" fmla="*/ 1116793 w 1183628"/>
                    <a:gd name="connsiteY3" fmla="*/ 70998 h 565385"/>
                    <a:gd name="connsiteX4" fmla="*/ 1132519 w 1183628"/>
                    <a:gd name="connsiteY4" fmla="*/ 118176 h 565385"/>
                    <a:gd name="connsiteX5" fmla="*/ 1154142 w 1183628"/>
                    <a:gd name="connsiteY5" fmla="*/ 108347 h 565385"/>
                    <a:gd name="connsiteX6" fmla="*/ 1175765 w 1183628"/>
                    <a:gd name="connsiteY6" fmla="*/ 137833 h 565385"/>
                    <a:gd name="connsiteX7" fmla="*/ 1169868 w 1183628"/>
                    <a:gd name="connsiteY7" fmla="*/ 208600 h 565385"/>
                    <a:gd name="connsiteX8" fmla="*/ 1183628 w 1183628"/>
                    <a:gd name="connsiteY8" fmla="*/ 259710 h 565385"/>
                    <a:gd name="connsiteX9" fmla="*/ 1183628 w 1183628"/>
                    <a:gd name="connsiteY9" fmla="*/ 277402 h 565385"/>
                    <a:gd name="connsiteX10" fmla="*/ 1179697 w 1183628"/>
                    <a:gd name="connsiteY10" fmla="*/ 295094 h 565385"/>
                    <a:gd name="connsiteX11" fmla="*/ 1181663 w 1183628"/>
                    <a:gd name="connsiteY11" fmla="*/ 320649 h 565385"/>
                    <a:gd name="connsiteX12" fmla="*/ 1179697 w 1183628"/>
                    <a:gd name="connsiteY12" fmla="*/ 346203 h 565385"/>
                    <a:gd name="connsiteX13" fmla="*/ 1176756 w 1183628"/>
                    <a:gd name="connsiteY13" fmla="*/ 350405 h 565385"/>
                    <a:gd name="connsiteX14" fmla="*/ 1156108 w 1183628"/>
                    <a:gd name="connsiteY14" fmla="*/ 347514 h 565385"/>
                    <a:gd name="connsiteX15" fmla="*/ 1144640 w 1183628"/>
                    <a:gd name="connsiteY15" fmla="*/ 349152 h 565385"/>
                    <a:gd name="connsiteX16" fmla="*/ 1129898 w 1183628"/>
                    <a:gd name="connsiteY16" fmla="*/ 342599 h 565385"/>
                    <a:gd name="connsiteX17" fmla="*/ 1121708 w 1183628"/>
                    <a:gd name="connsiteY17" fmla="*/ 332771 h 565385"/>
                    <a:gd name="connsiteX18" fmla="*/ 1120069 w 1183628"/>
                    <a:gd name="connsiteY18" fmla="*/ 304922 h 565385"/>
                    <a:gd name="connsiteX19" fmla="*/ 1105325 w 1183628"/>
                    <a:gd name="connsiteY19" fmla="*/ 301646 h 565385"/>
                    <a:gd name="connsiteX20" fmla="*/ 1092220 w 1183628"/>
                    <a:gd name="connsiteY20" fmla="*/ 280351 h 565385"/>
                    <a:gd name="connsiteX21" fmla="*/ 1077478 w 1183628"/>
                    <a:gd name="connsiteY21" fmla="*/ 262331 h 565385"/>
                    <a:gd name="connsiteX22" fmla="*/ 1062735 w 1183628"/>
                    <a:gd name="connsiteY22" fmla="*/ 252502 h 565385"/>
                    <a:gd name="connsiteX23" fmla="*/ 1054544 w 1183628"/>
                    <a:gd name="connsiteY23" fmla="*/ 263969 h 565385"/>
                    <a:gd name="connsiteX24" fmla="*/ 1052905 w 1183628"/>
                    <a:gd name="connsiteY24" fmla="*/ 295094 h 565385"/>
                    <a:gd name="connsiteX25" fmla="*/ 1008676 w 1183628"/>
                    <a:gd name="connsiteY25" fmla="*/ 322942 h 565385"/>
                    <a:gd name="connsiteX26" fmla="*/ 966085 w 1183628"/>
                    <a:gd name="connsiteY26" fmla="*/ 326218 h 565385"/>
                    <a:gd name="connsiteX27" fmla="*/ 956256 w 1183628"/>
                    <a:gd name="connsiteY27" fmla="*/ 334409 h 565385"/>
                    <a:gd name="connsiteX28" fmla="*/ 954618 w 1183628"/>
                    <a:gd name="connsiteY28" fmla="*/ 370448 h 565385"/>
                    <a:gd name="connsiteX29" fmla="*/ 967723 w 1183628"/>
                    <a:gd name="connsiteY29" fmla="*/ 383553 h 565385"/>
                    <a:gd name="connsiteX30" fmla="*/ 967723 w 1183628"/>
                    <a:gd name="connsiteY30" fmla="*/ 417953 h 565385"/>
                    <a:gd name="connsiteX31" fmla="*/ 944790 w 1183628"/>
                    <a:gd name="connsiteY31" fmla="*/ 414677 h 565385"/>
                    <a:gd name="connsiteX32" fmla="*/ 928408 w 1183628"/>
                    <a:gd name="connsiteY32" fmla="*/ 419592 h 565385"/>
                    <a:gd name="connsiteX33" fmla="*/ 920217 w 1183628"/>
                    <a:gd name="connsiteY33" fmla="*/ 429420 h 565385"/>
                    <a:gd name="connsiteX34" fmla="*/ 925132 w 1183628"/>
                    <a:gd name="connsiteY34" fmla="*/ 458907 h 565385"/>
                    <a:gd name="connsiteX35" fmla="*/ 921855 w 1183628"/>
                    <a:gd name="connsiteY35" fmla="*/ 475288 h 565385"/>
                    <a:gd name="connsiteX36" fmla="*/ 912027 w 1183628"/>
                    <a:gd name="connsiteY36" fmla="*/ 478564 h 565385"/>
                    <a:gd name="connsiteX37" fmla="*/ 882540 w 1183628"/>
                    <a:gd name="connsiteY37" fmla="*/ 476926 h 565385"/>
                    <a:gd name="connsiteX38" fmla="*/ 871074 w 1183628"/>
                    <a:gd name="connsiteY38" fmla="*/ 490031 h 565385"/>
                    <a:gd name="connsiteX39" fmla="*/ 844863 w 1183628"/>
                    <a:gd name="connsiteY39" fmla="*/ 490031 h 565385"/>
                    <a:gd name="connsiteX40" fmla="*/ 849777 w 1183628"/>
                    <a:gd name="connsiteY40" fmla="*/ 519517 h 565385"/>
                    <a:gd name="connsiteX41" fmla="*/ 836672 w 1183628"/>
                    <a:gd name="connsiteY41" fmla="*/ 539175 h 565385"/>
                    <a:gd name="connsiteX42" fmla="*/ 826845 w 1183628"/>
                    <a:gd name="connsiteY42" fmla="*/ 540813 h 565385"/>
                    <a:gd name="connsiteX43" fmla="*/ 818653 w 1183628"/>
                    <a:gd name="connsiteY43" fmla="*/ 555556 h 565385"/>
                    <a:gd name="connsiteX44" fmla="*/ 807187 w 1183628"/>
                    <a:gd name="connsiteY44" fmla="*/ 555556 h 565385"/>
                    <a:gd name="connsiteX45" fmla="*/ 774424 w 1183628"/>
                    <a:gd name="connsiteY45" fmla="*/ 544089 h 565385"/>
                    <a:gd name="connsiteX46" fmla="*/ 764595 w 1183628"/>
                    <a:gd name="connsiteY46" fmla="*/ 545728 h 565385"/>
                    <a:gd name="connsiteX47" fmla="*/ 754767 w 1183628"/>
                    <a:gd name="connsiteY47" fmla="*/ 565385 h 565385"/>
                    <a:gd name="connsiteX48" fmla="*/ 740023 w 1183628"/>
                    <a:gd name="connsiteY48" fmla="*/ 565385 h 565385"/>
                    <a:gd name="connsiteX49" fmla="*/ 735109 w 1183628"/>
                    <a:gd name="connsiteY49" fmla="*/ 535899 h 565385"/>
                    <a:gd name="connsiteX50" fmla="*/ 722004 w 1183628"/>
                    <a:gd name="connsiteY50" fmla="*/ 530984 h 565385"/>
                    <a:gd name="connsiteX51" fmla="*/ 722004 w 1183628"/>
                    <a:gd name="connsiteY51" fmla="*/ 521156 h 565385"/>
                    <a:gd name="connsiteX52" fmla="*/ 738385 w 1183628"/>
                    <a:gd name="connsiteY52" fmla="*/ 512965 h 565385"/>
                    <a:gd name="connsiteX53" fmla="*/ 740023 w 1183628"/>
                    <a:gd name="connsiteY53" fmla="*/ 496584 h 565385"/>
                    <a:gd name="connsiteX54" fmla="*/ 733471 w 1183628"/>
                    <a:gd name="connsiteY54" fmla="*/ 480202 h 565385"/>
                    <a:gd name="connsiteX55" fmla="*/ 740023 w 1183628"/>
                    <a:gd name="connsiteY55" fmla="*/ 455630 h 565385"/>
                    <a:gd name="connsiteX56" fmla="*/ 730195 w 1183628"/>
                    <a:gd name="connsiteY56" fmla="*/ 437611 h 565385"/>
                    <a:gd name="connsiteX57" fmla="*/ 713813 w 1183628"/>
                    <a:gd name="connsiteY57" fmla="*/ 440887 h 565385"/>
                    <a:gd name="connsiteX58" fmla="*/ 681051 w 1183628"/>
                    <a:gd name="connsiteY58" fmla="*/ 417953 h 565385"/>
                    <a:gd name="connsiteX59" fmla="*/ 681051 w 1183628"/>
                    <a:gd name="connsiteY59" fmla="*/ 398296 h 565385"/>
                    <a:gd name="connsiteX60" fmla="*/ 664669 w 1183628"/>
                    <a:gd name="connsiteY60" fmla="*/ 398296 h 565385"/>
                    <a:gd name="connsiteX61" fmla="*/ 661393 w 1183628"/>
                    <a:gd name="connsiteY61" fmla="*/ 388467 h 565385"/>
                    <a:gd name="connsiteX62" fmla="*/ 659754 w 1183628"/>
                    <a:gd name="connsiteY62" fmla="*/ 378638 h 565385"/>
                    <a:gd name="connsiteX63" fmla="*/ 653202 w 1183628"/>
                    <a:gd name="connsiteY63" fmla="*/ 318028 h 565385"/>
                    <a:gd name="connsiteX64" fmla="*/ 646649 w 1183628"/>
                    <a:gd name="connsiteY64" fmla="*/ 306561 h 565385"/>
                    <a:gd name="connsiteX65" fmla="*/ 645012 w 1183628"/>
                    <a:gd name="connsiteY65" fmla="*/ 286903 h 565385"/>
                    <a:gd name="connsiteX66" fmla="*/ 607334 w 1183628"/>
                    <a:gd name="connsiteY66" fmla="*/ 283627 h 565385"/>
                    <a:gd name="connsiteX67" fmla="*/ 599144 w 1183628"/>
                    <a:gd name="connsiteY67" fmla="*/ 277074 h 565385"/>
                    <a:gd name="connsiteX68" fmla="*/ 500856 w 1183628"/>
                    <a:gd name="connsiteY68" fmla="*/ 311475 h 565385"/>
                    <a:gd name="connsiteX69" fmla="*/ 489389 w 1183628"/>
                    <a:gd name="connsiteY69" fmla="*/ 334409 h 565385"/>
                    <a:gd name="connsiteX70" fmla="*/ 486114 w 1183628"/>
                    <a:gd name="connsiteY70" fmla="*/ 363895 h 565385"/>
                    <a:gd name="connsiteX71" fmla="*/ 454989 w 1183628"/>
                    <a:gd name="connsiteY71" fmla="*/ 380276 h 565385"/>
                    <a:gd name="connsiteX72" fmla="*/ 443521 w 1183628"/>
                    <a:gd name="connsiteY72" fmla="*/ 385191 h 565385"/>
                    <a:gd name="connsiteX73" fmla="*/ 425503 w 1183628"/>
                    <a:gd name="connsiteY73" fmla="*/ 403210 h 565385"/>
                    <a:gd name="connsiteX74" fmla="*/ 430416 w 1183628"/>
                    <a:gd name="connsiteY74" fmla="*/ 427782 h 565385"/>
                    <a:gd name="connsiteX75" fmla="*/ 425503 w 1183628"/>
                    <a:gd name="connsiteY75" fmla="*/ 437611 h 565385"/>
                    <a:gd name="connsiteX76" fmla="*/ 430416 w 1183628"/>
                    <a:gd name="connsiteY76" fmla="*/ 452354 h 565385"/>
                    <a:gd name="connsiteX77" fmla="*/ 414036 w 1183628"/>
                    <a:gd name="connsiteY77" fmla="*/ 465459 h 565385"/>
                    <a:gd name="connsiteX78" fmla="*/ 409121 w 1183628"/>
                    <a:gd name="connsiteY78" fmla="*/ 447440 h 565385"/>
                    <a:gd name="connsiteX79" fmla="*/ 391101 w 1183628"/>
                    <a:gd name="connsiteY79" fmla="*/ 435973 h 565385"/>
                    <a:gd name="connsiteX80" fmla="*/ 382911 w 1183628"/>
                    <a:gd name="connsiteY80" fmla="*/ 442525 h 565385"/>
                    <a:gd name="connsiteX81" fmla="*/ 359977 w 1183628"/>
                    <a:gd name="connsiteY81" fmla="*/ 440887 h 565385"/>
                    <a:gd name="connsiteX82" fmla="*/ 343596 w 1183628"/>
                    <a:gd name="connsiteY82" fmla="*/ 455630 h 565385"/>
                    <a:gd name="connsiteX83" fmla="*/ 315748 w 1183628"/>
                    <a:gd name="connsiteY83" fmla="*/ 460545 h 565385"/>
                    <a:gd name="connsiteX84" fmla="*/ 292814 w 1183628"/>
                    <a:gd name="connsiteY84" fmla="*/ 457269 h 565385"/>
                    <a:gd name="connsiteX85" fmla="*/ 276433 w 1183628"/>
                    <a:gd name="connsiteY85" fmla="*/ 457269 h 565385"/>
                    <a:gd name="connsiteX86" fmla="*/ 255137 w 1183628"/>
                    <a:gd name="connsiteY86" fmla="*/ 483479 h 565385"/>
                    <a:gd name="connsiteX87" fmla="*/ 255137 w 1183628"/>
                    <a:gd name="connsiteY87" fmla="*/ 496584 h 565385"/>
                    <a:gd name="connsiteX88" fmla="*/ 243671 w 1183628"/>
                    <a:gd name="connsiteY88" fmla="*/ 499860 h 565385"/>
                    <a:gd name="connsiteX89" fmla="*/ 196165 w 1183628"/>
                    <a:gd name="connsiteY89" fmla="*/ 478564 h 565385"/>
                    <a:gd name="connsiteX90" fmla="*/ 207631 w 1183628"/>
                    <a:gd name="connsiteY90" fmla="*/ 460545 h 565385"/>
                    <a:gd name="connsiteX91" fmla="*/ 205993 w 1183628"/>
                    <a:gd name="connsiteY91" fmla="*/ 450716 h 565385"/>
                    <a:gd name="connsiteX92" fmla="*/ 215822 w 1183628"/>
                    <a:gd name="connsiteY92" fmla="*/ 432697 h 565385"/>
                    <a:gd name="connsiteX93" fmla="*/ 214183 w 1183628"/>
                    <a:gd name="connsiteY93" fmla="*/ 414677 h 565385"/>
                    <a:gd name="connsiteX94" fmla="*/ 205993 w 1183628"/>
                    <a:gd name="connsiteY94" fmla="*/ 414677 h 565385"/>
                    <a:gd name="connsiteX95" fmla="*/ 199441 w 1183628"/>
                    <a:gd name="connsiteY95" fmla="*/ 404848 h 565385"/>
                    <a:gd name="connsiteX96" fmla="*/ 191251 w 1183628"/>
                    <a:gd name="connsiteY96" fmla="*/ 404848 h 565385"/>
                    <a:gd name="connsiteX97" fmla="*/ 189612 w 1183628"/>
                    <a:gd name="connsiteY97" fmla="*/ 395020 h 565385"/>
                    <a:gd name="connsiteX98" fmla="*/ 174868 w 1183628"/>
                    <a:gd name="connsiteY98" fmla="*/ 393381 h 565385"/>
                    <a:gd name="connsiteX99" fmla="*/ 163402 w 1183628"/>
                    <a:gd name="connsiteY99" fmla="*/ 403210 h 565385"/>
                    <a:gd name="connsiteX100" fmla="*/ 124087 w 1183628"/>
                    <a:gd name="connsiteY100" fmla="*/ 386829 h 565385"/>
                    <a:gd name="connsiteX101" fmla="*/ 107706 w 1183628"/>
                    <a:gd name="connsiteY101" fmla="*/ 398296 h 565385"/>
                    <a:gd name="connsiteX102" fmla="*/ 89686 w 1183628"/>
                    <a:gd name="connsiteY102" fmla="*/ 393381 h 565385"/>
                    <a:gd name="connsiteX103" fmla="*/ 84772 w 1183628"/>
                    <a:gd name="connsiteY103" fmla="*/ 417953 h 565385"/>
                    <a:gd name="connsiteX104" fmla="*/ 92963 w 1183628"/>
                    <a:gd name="connsiteY104" fmla="*/ 429420 h 565385"/>
                    <a:gd name="connsiteX105" fmla="*/ 92963 w 1183628"/>
                    <a:gd name="connsiteY105" fmla="*/ 444163 h 565385"/>
                    <a:gd name="connsiteX106" fmla="*/ 79858 w 1183628"/>
                    <a:gd name="connsiteY106" fmla="*/ 460545 h 565385"/>
                    <a:gd name="connsiteX107" fmla="*/ 43818 w 1183628"/>
                    <a:gd name="connsiteY107" fmla="*/ 509689 h 565385"/>
                    <a:gd name="connsiteX108" fmla="*/ 33990 w 1183628"/>
                    <a:gd name="connsiteY108" fmla="*/ 519517 h 565385"/>
                    <a:gd name="connsiteX109" fmla="*/ 30713 w 1183628"/>
                    <a:gd name="connsiteY109" fmla="*/ 527708 h 565385"/>
                    <a:gd name="connsiteX110" fmla="*/ 9418 w 1183628"/>
                    <a:gd name="connsiteY110" fmla="*/ 539175 h 565385"/>
                    <a:gd name="connsiteX111" fmla="*/ 0 w 1183628"/>
                    <a:gd name="connsiteY111" fmla="*/ 529757 h 565385"/>
                    <a:gd name="connsiteX112" fmla="*/ 0 w 1183628"/>
                    <a:gd name="connsiteY112" fmla="*/ 519311 h 565385"/>
                    <a:gd name="connsiteX113" fmla="*/ 6142 w 1183628"/>
                    <a:gd name="connsiteY113" fmla="*/ 508051 h 565385"/>
                    <a:gd name="connsiteX114" fmla="*/ 0 w 1183628"/>
                    <a:gd name="connsiteY114" fmla="*/ 499547 h 565385"/>
                    <a:gd name="connsiteX115" fmla="*/ 0 w 1183628"/>
                    <a:gd name="connsiteY115" fmla="*/ 296475 h 565385"/>
                    <a:gd name="connsiteX116" fmla="*/ 51599 w 1183628"/>
                    <a:gd name="connsiteY116" fmla="*/ 276665 h 565385"/>
                    <a:gd name="connsiteX117" fmla="*/ 67571 w 1183628"/>
                    <a:gd name="connsiteY117" fmla="*/ 258236 h 565385"/>
                    <a:gd name="connsiteX118" fmla="*/ 101972 w 1183628"/>
                    <a:gd name="connsiteY118" fmla="*/ 259465 h 565385"/>
                    <a:gd name="connsiteX119" fmla="*/ 146201 w 1183628"/>
                    <a:gd name="connsiteY119" fmla="*/ 234893 h 565385"/>
                    <a:gd name="connsiteX120" fmla="*/ 152344 w 1183628"/>
                    <a:gd name="connsiteY120" fmla="*/ 226292 h 565385"/>
                    <a:gd name="connsiteX121" fmla="*/ 162174 w 1183628"/>
                    <a:gd name="connsiteY121" fmla="*/ 221378 h 565385"/>
                    <a:gd name="connsiteX122" fmla="*/ 192888 w 1183628"/>
                    <a:gd name="connsiteY122" fmla="*/ 193120 h 565385"/>
                    <a:gd name="connsiteX123" fmla="*/ 217461 w 1183628"/>
                    <a:gd name="connsiteY123" fmla="*/ 191892 h 565385"/>
                    <a:gd name="connsiteX124" fmla="*/ 267833 w 1183628"/>
                    <a:gd name="connsiteY124" fmla="*/ 139062 h 565385"/>
                    <a:gd name="connsiteX125" fmla="*/ 293633 w 1183628"/>
                    <a:gd name="connsiteY125" fmla="*/ 140290 h 565385"/>
                    <a:gd name="connsiteX126" fmla="*/ 304691 w 1183628"/>
                    <a:gd name="connsiteY126" fmla="*/ 150119 h 565385"/>
                    <a:gd name="connsiteX127" fmla="*/ 351378 w 1183628"/>
                    <a:gd name="connsiteY127" fmla="*/ 140290 h 565385"/>
                    <a:gd name="connsiteX128" fmla="*/ 363663 w 1183628"/>
                    <a:gd name="connsiteY128" fmla="*/ 139062 h 565385"/>
                    <a:gd name="connsiteX129" fmla="*/ 380864 w 1183628"/>
                    <a:gd name="connsiteY129" fmla="*/ 136605 h 565385"/>
                    <a:gd name="connsiteX130" fmla="*/ 393150 w 1183628"/>
                    <a:gd name="connsiteY130" fmla="*/ 115719 h 565385"/>
                    <a:gd name="connsiteX131" fmla="*/ 420179 w 1183628"/>
                    <a:gd name="connsiteY131" fmla="*/ 107118 h 565385"/>
                    <a:gd name="connsiteX132" fmla="*/ 496352 w 1183628"/>
                    <a:gd name="connsiteY132" fmla="*/ 38317 h 565385"/>
                    <a:gd name="connsiteX133" fmla="*/ 497419 w 1183628"/>
                    <a:gd name="connsiteY133" fmla="*/ 36833 h 565385"/>
                    <a:gd name="connsiteX0" fmla="*/ 755122 w 1183628"/>
                    <a:gd name="connsiteY0" fmla="*/ 0 h 565382"/>
                    <a:gd name="connsiteX1" fmla="*/ 1146501 w 1183628"/>
                    <a:gd name="connsiteY1" fmla="*/ 36830 h 565382"/>
                    <a:gd name="connsiteX2" fmla="*/ 1116793 w 1183628"/>
                    <a:gd name="connsiteY2" fmla="*/ 70995 h 565382"/>
                    <a:gd name="connsiteX3" fmla="*/ 1132519 w 1183628"/>
                    <a:gd name="connsiteY3" fmla="*/ 118173 h 565382"/>
                    <a:gd name="connsiteX4" fmla="*/ 1154142 w 1183628"/>
                    <a:gd name="connsiteY4" fmla="*/ 108344 h 565382"/>
                    <a:gd name="connsiteX5" fmla="*/ 1175765 w 1183628"/>
                    <a:gd name="connsiteY5" fmla="*/ 137830 h 565382"/>
                    <a:gd name="connsiteX6" fmla="*/ 1169868 w 1183628"/>
                    <a:gd name="connsiteY6" fmla="*/ 208597 h 565382"/>
                    <a:gd name="connsiteX7" fmla="*/ 1183628 w 1183628"/>
                    <a:gd name="connsiteY7" fmla="*/ 259707 h 565382"/>
                    <a:gd name="connsiteX8" fmla="*/ 1183628 w 1183628"/>
                    <a:gd name="connsiteY8" fmla="*/ 277399 h 565382"/>
                    <a:gd name="connsiteX9" fmla="*/ 1179697 w 1183628"/>
                    <a:gd name="connsiteY9" fmla="*/ 295091 h 565382"/>
                    <a:gd name="connsiteX10" fmla="*/ 1181663 w 1183628"/>
                    <a:gd name="connsiteY10" fmla="*/ 320646 h 565382"/>
                    <a:gd name="connsiteX11" fmla="*/ 1179697 w 1183628"/>
                    <a:gd name="connsiteY11" fmla="*/ 346200 h 565382"/>
                    <a:gd name="connsiteX12" fmla="*/ 1176756 w 1183628"/>
                    <a:gd name="connsiteY12" fmla="*/ 350402 h 565382"/>
                    <a:gd name="connsiteX13" fmla="*/ 1156108 w 1183628"/>
                    <a:gd name="connsiteY13" fmla="*/ 347511 h 565382"/>
                    <a:gd name="connsiteX14" fmla="*/ 1144640 w 1183628"/>
                    <a:gd name="connsiteY14" fmla="*/ 349149 h 565382"/>
                    <a:gd name="connsiteX15" fmla="*/ 1129898 w 1183628"/>
                    <a:gd name="connsiteY15" fmla="*/ 342596 h 565382"/>
                    <a:gd name="connsiteX16" fmla="*/ 1121708 w 1183628"/>
                    <a:gd name="connsiteY16" fmla="*/ 332768 h 565382"/>
                    <a:gd name="connsiteX17" fmla="*/ 1120069 w 1183628"/>
                    <a:gd name="connsiteY17" fmla="*/ 304919 h 565382"/>
                    <a:gd name="connsiteX18" fmla="*/ 1105325 w 1183628"/>
                    <a:gd name="connsiteY18" fmla="*/ 301643 h 565382"/>
                    <a:gd name="connsiteX19" fmla="*/ 1092220 w 1183628"/>
                    <a:gd name="connsiteY19" fmla="*/ 280348 h 565382"/>
                    <a:gd name="connsiteX20" fmla="*/ 1077478 w 1183628"/>
                    <a:gd name="connsiteY20" fmla="*/ 262328 h 565382"/>
                    <a:gd name="connsiteX21" fmla="*/ 1062735 w 1183628"/>
                    <a:gd name="connsiteY21" fmla="*/ 252499 h 565382"/>
                    <a:gd name="connsiteX22" fmla="*/ 1054544 w 1183628"/>
                    <a:gd name="connsiteY22" fmla="*/ 263966 h 565382"/>
                    <a:gd name="connsiteX23" fmla="*/ 1052905 w 1183628"/>
                    <a:gd name="connsiteY23" fmla="*/ 295091 h 565382"/>
                    <a:gd name="connsiteX24" fmla="*/ 1008676 w 1183628"/>
                    <a:gd name="connsiteY24" fmla="*/ 322939 h 565382"/>
                    <a:gd name="connsiteX25" fmla="*/ 966085 w 1183628"/>
                    <a:gd name="connsiteY25" fmla="*/ 326215 h 565382"/>
                    <a:gd name="connsiteX26" fmla="*/ 956256 w 1183628"/>
                    <a:gd name="connsiteY26" fmla="*/ 334406 h 565382"/>
                    <a:gd name="connsiteX27" fmla="*/ 954618 w 1183628"/>
                    <a:gd name="connsiteY27" fmla="*/ 370445 h 565382"/>
                    <a:gd name="connsiteX28" fmla="*/ 967723 w 1183628"/>
                    <a:gd name="connsiteY28" fmla="*/ 383550 h 565382"/>
                    <a:gd name="connsiteX29" fmla="*/ 967723 w 1183628"/>
                    <a:gd name="connsiteY29" fmla="*/ 417950 h 565382"/>
                    <a:gd name="connsiteX30" fmla="*/ 944790 w 1183628"/>
                    <a:gd name="connsiteY30" fmla="*/ 414674 h 565382"/>
                    <a:gd name="connsiteX31" fmla="*/ 928408 w 1183628"/>
                    <a:gd name="connsiteY31" fmla="*/ 419589 h 565382"/>
                    <a:gd name="connsiteX32" fmla="*/ 920217 w 1183628"/>
                    <a:gd name="connsiteY32" fmla="*/ 429417 h 565382"/>
                    <a:gd name="connsiteX33" fmla="*/ 925132 w 1183628"/>
                    <a:gd name="connsiteY33" fmla="*/ 458904 h 565382"/>
                    <a:gd name="connsiteX34" fmla="*/ 921855 w 1183628"/>
                    <a:gd name="connsiteY34" fmla="*/ 475285 h 565382"/>
                    <a:gd name="connsiteX35" fmla="*/ 912027 w 1183628"/>
                    <a:gd name="connsiteY35" fmla="*/ 478561 h 565382"/>
                    <a:gd name="connsiteX36" fmla="*/ 882540 w 1183628"/>
                    <a:gd name="connsiteY36" fmla="*/ 476923 h 565382"/>
                    <a:gd name="connsiteX37" fmla="*/ 871074 w 1183628"/>
                    <a:gd name="connsiteY37" fmla="*/ 490028 h 565382"/>
                    <a:gd name="connsiteX38" fmla="*/ 844863 w 1183628"/>
                    <a:gd name="connsiteY38" fmla="*/ 490028 h 565382"/>
                    <a:gd name="connsiteX39" fmla="*/ 849777 w 1183628"/>
                    <a:gd name="connsiteY39" fmla="*/ 519514 h 565382"/>
                    <a:gd name="connsiteX40" fmla="*/ 836672 w 1183628"/>
                    <a:gd name="connsiteY40" fmla="*/ 539172 h 565382"/>
                    <a:gd name="connsiteX41" fmla="*/ 826845 w 1183628"/>
                    <a:gd name="connsiteY41" fmla="*/ 540810 h 565382"/>
                    <a:gd name="connsiteX42" fmla="*/ 818653 w 1183628"/>
                    <a:gd name="connsiteY42" fmla="*/ 555553 h 565382"/>
                    <a:gd name="connsiteX43" fmla="*/ 807187 w 1183628"/>
                    <a:gd name="connsiteY43" fmla="*/ 555553 h 565382"/>
                    <a:gd name="connsiteX44" fmla="*/ 774424 w 1183628"/>
                    <a:gd name="connsiteY44" fmla="*/ 544086 h 565382"/>
                    <a:gd name="connsiteX45" fmla="*/ 764595 w 1183628"/>
                    <a:gd name="connsiteY45" fmla="*/ 545725 h 565382"/>
                    <a:gd name="connsiteX46" fmla="*/ 754767 w 1183628"/>
                    <a:gd name="connsiteY46" fmla="*/ 565382 h 565382"/>
                    <a:gd name="connsiteX47" fmla="*/ 740023 w 1183628"/>
                    <a:gd name="connsiteY47" fmla="*/ 565382 h 565382"/>
                    <a:gd name="connsiteX48" fmla="*/ 735109 w 1183628"/>
                    <a:gd name="connsiteY48" fmla="*/ 535896 h 565382"/>
                    <a:gd name="connsiteX49" fmla="*/ 722004 w 1183628"/>
                    <a:gd name="connsiteY49" fmla="*/ 530981 h 565382"/>
                    <a:gd name="connsiteX50" fmla="*/ 722004 w 1183628"/>
                    <a:gd name="connsiteY50" fmla="*/ 521153 h 565382"/>
                    <a:gd name="connsiteX51" fmla="*/ 738385 w 1183628"/>
                    <a:gd name="connsiteY51" fmla="*/ 512962 h 565382"/>
                    <a:gd name="connsiteX52" fmla="*/ 740023 w 1183628"/>
                    <a:gd name="connsiteY52" fmla="*/ 496581 h 565382"/>
                    <a:gd name="connsiteX53" fmla="*/ 733471 w 1183628"/>
                    <a:gd name="connsiteY53" fmla="*/ 480199 h 565382"/>
                    <a:gd name="connsiteX54" fmla="*/ 740023 w 1183628"/>
                    <a:gd name="connsiteY54" fmla="*/ 455627 h 565382"/>
                    <a:gd name="connsiteX55" fmla="*/ 730195 w 1183628"/>
                    <a:gd name="connsiteY55" fmla="*/ 437608 h 565382"/>
                    <a:gd name="connsiteX56" fmla="*/ 713813 w 1183628"/>
                    <a:gd name="connsiteY56" fmla="*/ 440884 h 565382"/>
                    <a:gd name="connsiteX57" fmla="*/ 681051 w 1183628"/>
                    <a:gd name="connsiteY57" fmla="*/ 417950 h 565382"/>
                    <a:gd name="connsiteX58" fmla="*/ 681051 w 1183628"/>
                    <a:gd name="connsiteY58" fmla="*/ 398293 h 565382"/>
                    <a:gd name="connsiteX59" fmla="*/ 664669 w 1183628"/>
                    <a:gd name="connsiteY59" fmla="*/ 398293 h 565382"/>
                    <a:gd name="connsiteX60" fmla="*/ 661393 w 1183628"/>
                    <a:gd name="connsiteY60" fmla="*/ 388464 h 565382"/>
                    <a:gd name="connsiteX61" fmla="*/ 659754 w 1183628"/>
                    <a:gd name="connsiteY61" fmla="*/ 378635 h 565382"/>
                    <a:gd name="connsiteX62" fmla="*/ 653202 w 1183628"/>
                    <a:gd name="connsiteY62" fmla="*/ 318025 h 565382"/>
                    <a:gd name="connsiteX63" fmla="*/ 646649 w 1183628"/>
                    <a:gd name="connsiteY63" fmla="*/ 306558 h 565382"/>
                    <a:gd name="connsiteX64" fmla="*/ 645012 w 1183628"/>
                    <a:gd name="connsiteY64" fmla="*/ 286900 h 565382"/>
                    <a:gd name="connsiteX65" fmla="*/ 607334 w 1183628"/>
                    <a:gd name="connsiteY65" fmla="*/ 283624 h 565382"/>
                    <a:gd name="connsiteX66" fmla="*/ 599144 w 1183628"/>
                    <a:gd name="connsiteY66" fmla="*/ 277071 h 565382"/>
                    <a:gd name="connsiteX67" fmla="*/ 500856 w 1183628"/>
                    <a:gd name="connsiteY67" fmla="*/ 311472 h 565382"/>
                    <a:gd name="connsiteX68" fmla="*/ 489389 w 1183628"/>
                    <a:gd name="connsiteY68" fmla="*/ 334406 h 565382"/>
                    <a:gd name="connsiteX69" fmla="*/ 486114 w 1183628"/>
                    <a:gd name="connsiteY69" fmla="*/ 363892 h 565382"/>
                    <a:gd name="connsiteX70" fmla="*/ 454989 w 1183628"/>
                    <a:gd name="connsiteY70" fmla="*/ 380273 h 565382"/>
                    <a:gd name="connsiteX71" fmla="*/ 443521 w 1183628"/>
                    <a:gd name="connsiteY71" fmla="*/ 385188 h 565382"/>
                    <a:gd name="connsiteX72" fmla="*/ 425503 w 1183628"/>
                    <a:gd name="connsiteY72" fmla="*/ 403207 h 565382"/>
                    <a:gd name="connsiteX73" fmla="*/ 430416 w 1183628"/>
                    <a:gd name="connsiteY73" fmla="*/ 427779 h 565382"/>
                    <a:gd name="connsiteX74" fmla="*/ 425503 w 1183628"/>
                    <a:gd name="connsiteY74" fmla="*/ 437608 h 565382"/>
                    <a:gd name="connsiteX75" fmla="*/ 430416 w 1183628"/>
                    <a:gd name="connsiteY75" fmla="*/ 452351 h 565382"/>
                    <a:gd name="connsiteX76" fmla="*/ 414036 w 1183628"/>
                    <a:gd name="connsiteY76" fmla="*/ 465456 h 565382"/>
                    <a:gd name="connsiteX77" fmla="*/ 409121 w 1183628"/>
                    <a:gd name="connsiteY77" fmla="*/ 447437 h 565382"/>
                    <a:gd name="connsiteX78" fmla="*/ 391101 w 1183628"/>
                    <a:gd name="connsiteY78" fmla="*/ 435970 h 565382"/>
                    <a:gd name="connsiteX79" fmla="*/ 382911 w 1183628"/>
                    <a:gd name="connsiteY79" fmla="*/ 442522 h 565382"/>
                    <a:gd name="connsiteX80" fmla="*/ 359977 w 1183628"/>
                    <a:gd name="connsiteY80" fmla="*/ 440884 h 565382"/>
                    <a:gd name="connsiteX81" fmla="*/ 343596 w 1183628"/>
                    <a:gd name="connsiteY81" fmla="*/ 455627 h 565382"/>
                    <a:gd name="connsiteX82" fmla="*/ 315748 w 1183628"/>
                    <a:gd name="connsiteY82" fmla="*/ 460542 h 565382"/>
                    <a:gd name="connsiteX83" fmla="*/ 292814 w 1183628"/>
                    <a:gd name="connsiteY83" fmla="*/ 457266 h 565382"/>
                    <a:gd name="connsiteX84" fmla="*/ 276433 w 1183628"/>
                    <a:gd name="connsiteY84" fmla="*/ 457266 h 565382"/>
                    <a:gd name="connsiteX85" fmla="*/ 255137 w 1183628"/>
                    <a:gd name="connsiteY85" fmla="*/ 483476 h 565382"/>
                    <a:gd name="connsiteX86" fmla="*/ 255137 w 1183628"/>
                    <a:gd name="connsiteY86" fmla="*/ 496581 h 565382"/>
                    <a:gd name="connsiteX87" fmla="*/ 243671 w 1183628"/>
                    <a:gd name="connsiteY87" fmla="*/ 499857 h 565382"/>
                    <a:gd name="connsiteX88" fmla="*/ 196165 w 1183628"/>
                    <a:gd name="connsiteY88" fmla="*/ 478561 h 565382"/>
                    <a:gd name="connsiteX89" fmla="*/ 207631 w 1183628"/>
                    <a:gd name="connsiteY89" fmla="*/ 460542 h 565382"/>
                    <a:gd name="connsiteX90" fmla="*/ 205993 w 1183628"/>
                    <a:gd name="connsiteY90" fmla="*/ 450713 h 565382"/>
                    <a:gd name="connsiteX91" fmla="*/ 215822 w 1183628"/>
                    <a:gd name="connsiteY91" fmla="*/ 432694 h 565382"/>
                    <a:gd name="connsiteX92" fmla="*/ 214183 w 1183628"/>
                    <a:gd name="connsiteY92" fmla="*/ 414674 h 565382"/>
                    <a:gd name="connsiteX93" fmla="*/ 205993 w 1183628"/>
                    <a:gd name="connsiteY93" fmla="*/ 414674 h 565382"/>
                    <a:gd name="connsiteX94" fmla="*/ 199441 w 1183628"/>
                    <a:gd name="connsiteY94" fmla="*/ 404845 h 565382"/>
                    <a:gd name="connsiteX95" fmla="*/ 191251 w 1183628"/>
                    <a:gd name="connsiteY95" fmla="*/ 404845 h 565382"/>
                    <a:gd name="connsiteX96" fmla="*/ 189612 w 1183628"/>
                    <a:gd name="connsiteY96" fmla="*/ 395017 h 565382"/>
                    <a:gd name="connsiteX97" fmla="*/ 174868 w 1183628"/>
                    <a:gd name="connsiteY97" fmla="*/ 393378 h 565382"/>
                    <a:gd name="connsiteX98" fmla="*/ 163402 w 1183628"/>
                    <a:gd name="connsiteY98" fmla="*/ 403207 h 565382"/>
                    <a:gd name="connsiteX99" fmla="*/ 124087 w 1183628"/>
                    <a:gd name="connsiteY99" fmla="*/ 386826 h 565382"/>
                    <a:gd name="connsiteX100" fmla="*/ 107706 w 1183628"/>
                    <a:gd name="connsiteY100" fmla="*/ 398293 h 565382"/>
                    <a:gd name="connsiteX101" fmla="*/ 89686 w 1183628"/>
                    <a:gd name="connsiteY101" fmla="*/ 393378 h 565382"/>
                    <a:gd name="connsiteX102" fmla="*/ 84772 w 1183628"/>
                    <a:gd name="connsiteY102" fmla="*/ 417950 h 565382"/>
                    <a:gd name="connsiteX103" fmla="*/ 92963 w 1183628"/>
                    <a:gd name="connsiteY103" fmla="*/ 429417 h 565382"/>
                    <a:gd name="connsiteX104" fmla="*/ 92963 w 1183628"/>
                    <a:gd name="connsiteY104" fmla="*/ 444160 h 565382"/>
                    <a:gd name="connsiteX105" fmla="*/ 79858 w 1183628"/>
                    <a:gd name="connsiteY105" fmla="*/ 460542 h 565382"/>
                    <a:gd name="connsiteX106" fmla="*/ 43818 w 1183628"/>
                    <a:gd name="connsiteY106" fmla="*/ 509686 h 565382"/>
                    <a:gd name="connsiteX107" fmla="*/ 33990 w 1183628"/>
                    <a:gd name="connsiteY107" fmla="*/ 519514 h 565382"/>
                    <a:gd name="connsiteX108" fmla="*/ 30713 w 1183628"/>
                    <a:gd name="connsiteY108" fmla="*/ 527705 h 565382"/>
                    <a:gd name="connsiteX109" fmla="*/ 9418 w 1183628"/>
                    <a:gd name="connsiteY109" fmla="*/ 539172 h 565382"/>
                    <a:gd name="connsiteX110" fmla="*/ 0 w 1183628"/>
                    <a:gd name="connsiteY110" fmla="*/ 529754 h 565382"/>
                    <a:gd name="connsiteX111" fmla="*/ 0 w 1183628"/>
                    <a:gd name="connsiteY111" fmla="*/ 519308 h 565382"/>
                    <a:gd name="connsiteX112" fmla="*/ 6142 w 1183628"/>
                    <a:gd name="connsiteY112" fmla="*/ 508048 h 565382"/>
                    <a:gd name="connsiteX113" fmla="*/ 0 w 1183628"/>
                    <a:gd name="connsiteY113" fmla="*/ 499544 h 565382"/>
                    <a:gd name="connsiteX114" fmla="*/ 0 w 1183628"/>
                    <a:gd name="connsiteY114" fmla="*/ 296472 h 565382"/>
                    <a:gd name="connsiteX115" fmla="*/ 51599 w 1183628"/>
                    <a:gd name="connsiteY115" fmla="*/ 276662 h 565382"/>
                    <a:gd name="connsiteX116" fmla="*/ 67571 w 1183628"/>
                    <a:gd name="connsiteY116" fmla="*/ 258233 h 565382"/>
                    <a:gd name="connsiteX117" fmla="*/ 101972 w 1183628"/>
                    <a:gd name="connsiteY117" fmla="*/ 259462 h 565382"/>
                    <a:gd name="connsiteX118" fmla="*/ 146201 w 1183628"/>
                    <a:gd name="connsiteY118" fmla="*/ 234890 h 565382"/>
                    <a:gd name="connsiteX119" fmla="*/ 152344 w 1183628"/>
                    <a:gd name="connsiteY119" fmla="*/ 226289 h 565382"/>
                    <a:gd name="connsiteX120" fmla="*/ 162174 w 1183628"/>
                    <a:gd name="connsiteY120" fmla="*/ 221375 h 565382"/>
                    <a:gd name="connsiteX121" fmla="*/ 192888 w 1183628"/>
                    <a:gd name="connsiteY121" fmla="*/ 193117 h 565382"/>
                    <a:gd name="connsiteX122" fmla="*/ 217461 w 1183628"/>
                    <a:gd name="connsiteY122" fmla="*/ 191889 h 565382"/>
                    <a:gd name="connsiteX123" fmla="*/ 267833 w 1183628"/>
                    <a:gd name="connsiteY123" fmla="*/ 139059 h 565382"/>
                    <a:gd name="connsiteX124" fmla="*/ 293633 w 1183628"/>
                    <a:gd name="connsiteY124" fmla="*/ 140287 h 565382"/>
                    <a:gd name="connsiteX125" fmla="*/ 304691 w 1183628"/>
                    <a:gd name="connsiteY125" fmla="*/ 150116 h 565382"/>
                    <a:gd name="connsiteX126" fmla="*/ 351378 w 1183628"/>
                    <a:gd name="connsiteY126" fmla="*/ 140287 h 565382"/>
                    <a:gd name="connsiteX127" fmla="*/ 363663 w 1183628"/>
                    <a:gd name="connsiteY127" fmla="*/ 139059 h 565382"/>
                    <a:gd name="connsiteX128" fmla="*/ 380864 w 1183628"/>
                    <a:gd name="connsiteY128" fmla="*/ 136602 h 565382"/>
                    <a:gd name="connsiteX129" fmla="*/ 393150 w 1183628"/>
                    <a:gd name="connsiteY129" fmla="*/ 115716 h 565382"/>
                    <a:gd name="connsiteX130" fmla="*/ 420179 w 1183628"/>
                    <a:gd name="connsiteY130" fmla="*/ 107115 h 565382"/>
                    <a:gd name="connsiteX131" fmla="*/ 496352 w 1183628"/>
                    <a:gd name="connsiteY131" fmla="*/ 38314 h 565382"/>
                    <a:gd name="connsiteX132" fmla="*/ 497419 w 1183628"/>
                    <a:gd name="connsiteY132" fmla="*/ 36830 h 565382"/>
                    <a:gd name="connsiteX133" fmla="*/ 846562 w 1183628"/>
                    <a:gd name="connsiteY133" fmla="*/ 91440 h 565382"/>
                    <a:gd name="connsiteX0" fmla="*/ 1146501 w 1183628"/>
                    <a:gd name="connsiteY0" fmla="*/ 7299 h 535851"/>
                    <a:gd name="connsiteX1" fmla="*/ 1116793 w 1183628"/>
                    <a:gd name="connsiteY1" fmla="*/ 41464 h 535851"/>
                    <a:gd name="connsiteX2" fmla="*/ 1132519 w 1183628"/>
                    <a:gd name="connsiteY2" fmla="*/ 88642 h 535851"/>
                    <a:gd name="connsiteX3" fmla="*/ 1154142 w 1183628"/>
                    <a:gd name="connsiteY3" fmla="*/ 78813 h 535851"/>
                    <a:gd name="connsiteX4" fmla="*/ 1175765 w 1183628"/>
                    <a:gd name="connsiteY4" fmla="*/ 108299 h 535851"/>
                    <a:gd name="connsiteX5" fmla="*/ 1169868 w 1183628"/>
                    <a:gd name="connsiteY5" fmla="*/ 179066 h 535851"/>
                    <a:gd name="connsiteX6" fmla="*/ 1183628 w 1183628"/>
                    <a:gd name="connsiteY6" fmla="*/ 230176 h 535851"/>
                    <a:gd name="connsiteX7" fmla="*/ 1183628 w 1183628"/>
                    <a:gd name="connsiteY7" fmla="*/ 247868 h 535851"/>
                    <a:gd name="connsiteX8" fmla="*/ 1179697 w 1183628"/>
                    <a:gd name="connsiteY8" fmla="*/ 265560 h 535851"/>
                    <a:gd name="connsiteX9" fmla="*/ 1181663 w 1183628"/>
                    <a:gd name="connsiteY9" fmla="*/ 291115 h 535851"/>
                    <a:gd name="connsiteX10" fmla="*/ 1179697 w 1183628"/>
                    <a:gd name="connsiteY10" fmla="*/ 316669 h 535851"/>
                    <a:gd name="connsiteX11" fmla="*/ 1176756 w 1183628"/>
                    <a:gd name="connsiteY11" fmla="*/ 320871 h 535851"/>
                    <a:gd name="connsiteX12" fmla="*/ 1156108 w 1183628"/>
                    <a:gd name="connsiteY12" fmla="*/ 317980 h 535851"/>
                    <a:gd name="connsiteX13" fmla="*/ 1144640 w 1183628"/>
                    <a:gd name="connsiteY13" fmla="*/ 319618 h 535851"/>
                    <a:gd name="connsiteX14" fmla="*/ 1129898 w 1183628"/>
                    <a:gd name="connsiteY14" fmla="*/ 313065 h 535851"/>
                    <a:gd name="connsiteX15" fmla="*/ 1121708 w 1183628"/>
                    <a:gd name="connsiteY15" fmla="*/ 303237 h 535851"/>
                    <a:gd name="connsiteX16" fmla="*/ 1120069 w 1183628"/>
                    <a:gd name="connsiteY16" fmla="*/ 275388 h 535851"/>
                    <a:gd name="connsiteX17" fmla="*/ 1105325 w 1183628"/>
                    <a:gd name="connsiteY17" fmla="*/ 272112 h 535851"/>
                    <a:gd name="connsiteX18" fmla="*/ 1092220 w 1183628"/>
                    <a:gd name="connsiteY18" fmla="*/ 250817 h 535851"/>
                    <a:gd name="connsiteX19" fmla="*/ 1077478 w 1183628"/>
                    <a:gd name="connsiteY19" fmla="*/ 232797 h 535851"/>
                    <a:gd name="connsiteX20" fmla="*/ 1062735 w 1183628"/>
                    <a:gd name="connsiteY20" fmla="*/ 222968 h 535851"/>
                    <a:gd name="connsiteX21" fmla="*/ 1054544 w 1183628"/>
                    <a:gd name="connsiteY21" fmla="*/ 234435 h 535851"/>
                    <a:gd name="connsiteX22" fmla="*/ 1052905 w 1183628"/>
                    <a:gd name="connsiteY22" fmla="*/ 265560 h 535851"/>
                    <a:gd name="connsiteX23" fmla="*/ 1008676 w 1183628"/>
                    <a:gd name="connsiteY23" fmla="*/ 293408 h 535851"/>
                    <a:gd name="connsiteX24" fmla="*/ 966085 w 1183628"/>
                    <a:gd name="connsiteY24" fmla="*/ 296684 h 535851"/>
                    <a:gd name="connsiteX25" fmla="*/ 956256 w 1183628"/>
                    <a:gd name="connsiteY25" fmla="*/ 304875 h 535851"/>
                    <a:gd name="connsiteX26" fmla="*/ 954618 w 1183628"/>
                    <a:gd name="connsiteY26" fmla="*/ 340914 h 535851"/>
                    <a:gd name="connsiteX27" fmla="*/ 967723 w 1183628"/>
                    <a:gd name="connsiteY27" fmla="*/ 354019 h 535851"/>
                    <a:gd name="connsiteX28" fmla="*/ 967723 w 1183628"/>
                    <a:gd name="connsiteY28" fmla="*/ 388419 h 535851"/>
                    <a:gd name="connsiteX29" fmla="*/ 944790 w 1183628"/>
                    <a:gd name="connsiteY29" fmla="*/ 385143 h 535851"/>
                    <a:gd name="connsiteX30" fmla="*/ 928408 w 1183628"/>
                    <a:gd name="connsiteY30" fmla="*/ 390058 h 535851"/>
                    <a:gd name="connsiteX31" fmla="*/ 920217 w 1183628"/>
                    <a:gd name="connsiteY31" fmla="*/ 399886 h 535851"/>
                    <a:gd name="connsiteX32" fmla="*/ 925132 w 1183628"/>
                    <a:gd name="connsiteY32" fmla="*/ 429373 h 535851"/>
                    <a:gd name="connsiteX33" fmla="*/ 921855 w 1183628"/>
                    <a:gd name="connsiteY33" fmla="*/ 445754 h 535851"/>
                    <a:gd name="connsiteX34" fmla="*/ 912027 w 1183628"/>
                    <a:gd name="connsiteY34" fmla="*/ 449030 h 535851"/>
                    <a:gd name="connsiteX35" fmla="*/ 882540 w 1183628"/>
                    <a:gd name="connsiteY35" fmla="*/ 447392 h 535851"/>
                    <a:gd name="connsiteX36" fmla="*/ 871074 w 1183628"/>
                    <a:gd name="connsiteY36" fmla="*/ 460497 h 535851"/>
                    <a:gd name="connsiteX37" fmla="*/ 844863 w 1183628"/>
                    <a:gd name="connsiteY37" fmla="*/ 460497 h 535851"/>
                    <a:gd name="connsiteX38" fmla="*/ 849777 w 1183628"/>
                    <a:gd name="connsiteY38" fmla="*/ 489983 h 535851"/>
                    <a:gd name="connsiteX39" fmla="*/ 836672 w 1183628"/>
                    <a:gd name="connsiteY39" fmla="*/ 509641 h 535851"/>
                    <a:gd name="connsiteX40" fmla="*/ 826845 w 1183628"/>
                    <a:gd name="connsiteY40" fmla="*/ 511279 h 535851"/>
                    <a:gd name="connsiteX41" fmla="*/ 818653 w 1183628"/>
                    <a:gd name="connsiteY41" fmla="*/ 526022 h 535851"/>
                    <a:gd name="connsiteX42" fmla="*/ 807187 w 1183628"/>
                    <a:gd name="connsiteY42" fmla="*/ 526022 h 535851"/>
                    <a:gd name="connsiteX43" fmla="*/ 774424 w 1183628"/>
                    <a:gd name="connsiteY43" fmla="*/ 514555 h 535851"/>
                    <a:gd name="connsiteX44" fmla="*/ 764595 w 1183628"/>
                    <a:gd name="connsiteY44" fmla="*/ 516194 h 535851"/>
                    <a:gd name="connsiteX45" fmla="*/ 754767 w 1183628"/>
                    <a:gd name="connsiteY45" fmla="*/ 535851 h 535851"/>
                    <a:gd name="connsiteX46" fmla="*/ 740023 w 1183628"/>
                    <a:gd name="connsiteY46" fmla="*/ 535851 h 535851"/>
                    <a:gd name="connsiteX47" fmla="*/ 735109 w 1183628"/>
                    <a:gd name="connsiteY47" fmla="*/ 506365 h 535851"/>
                    <a:gd name="connsiteX48" fmla="*/ 722004 w 1183628"/>
                    <a:gd name="connsiteY48" fmla="*/ 501450 h 535851"/>
                    <a:gd name="connsiteX49" fmla="*/ 722004 w 1183628"/>
                    <a:gd name="connsiteY49" fmla="*/ 491622 h 535851"/>
                    <a:gd name="connsiteX50" fmla="*/ 738385 w 1183628"/>
                    <a:gd name="connsiteY50" fmla="*/ 483431 h 535851"/>
                    <a:gd name="connsiteX51" fmla="*/ 740023 w 1183628"/>
                    <a:gd name="connsiteY51" fmla="*/ 467050 h 535851"/>
                    <a:gd name="connsiteX52" fmla="*/ 733471 w 1183628"/>
                    <a:gd name="connsiteY52" fmla="*/ 450668 h 535851"/>
                    <a:gd name="connsiteX53" fmla="*/ 740023 w 1183628"/>
                    <a:gd name="connsiteY53" fmla="*/ 426096 h 535851"/>
                    <a:gd name="connsiteX54" fmla="*/ 730195 w 1183628"/>
                    <a:gd name="connsiteY54" fmla="*/ 408077 h 535851"/>
                    <a:gd name="connsiteX55" fmla="*/ 713813 w 1183628"/>
                    <a:gd name="connsiteY55" fmla="*/ 411353 h 535851"/>
                    <a:gd name="connsiteX56" fmla="*/ 681051 w 1183628"/>
                    <a:gd name="connsiteY56" fmla="*/ 388419 h 535851"/>
                    <a:gd name="connsiteX57" fmla="*/ 681051 w 1183628"/>
                    <a:gd name="connsiteY57" fmla="*/ 368762 h 535851"/>
                    <a:gd name="connsiteX58" fmla="*/ 664669 w 1183628"/>
                    <a:gd name="connsiteY58" fmla="*/ 368762 h 535851"/>
                    <a:gd name="connsiteX59" fmla="*/ 661393 w 1183628"/>
                    <a:gd name="connsiteY59" fmla="*/ 358933 h 535851"/>
                    <a:gd name="connsiteX60" fmla="*/ 659754 w 1183628"/>
                    <a:gd name="connsiteY60" fmla="*/ 349104 h 535851"/>
                    <a:gd name="connsiteX61" fmla="*/ 653202 w 1183628"/>
                    <a:gd name="connsiteY61" fmla="*/ 288494 h 535851"/>
                    <a:gd name="connsiteX62" fmla="*/ 646649 w 1183628"/>
                    <a:gd name="connsiteY62" fmla="*/ 277027 h 535851"/>
                    <a:gd name="connsiteX63" fmla="*/ 645012 w 1183628"/>
                    <a:gd name="connsiteY63" fmla="*/ 257369 h 535851"/>
                    <a:gd name="connsiteX64" fmla="*/ 607334 w 1183628"/>
                    <a:gd name="connsiteY64" fmla="*/ 254093 h 535851"/>
                    <a:gd name="connsiteX65" fmla="*/ 599144 w 1183628"/>
                    <a:gd name="connsiteY65" fmla="*/ 247540 h 535851"/>
                    <a:gd name="connsiteX66" fmla="*/ 500856 w 1183628"/>
                    <a:gd name="connsiteY66" fmla="*/ 281941 h 535851"/>
                    <a:gd name="connsiteX67" fmla="*/ 489389 w 1183628"/>
                    <a:gd name="connsiteY67" fmla="*/ 304875 h 535851"/>
                    <a:gd name="connsiteX68" fmla="*/ 486114 w 1183628"/>
                    <a:gd name="connsiteY68" fmla="*/ 334361 h 535851"/>
                    <a:gd name="connsiteX69" fmla="*/ 454989 w 1183628"/>
                    <a:gd name="connsiteY69" fmla="*/ 350742 h 535851"/>
                    <a:gd name="connsiteX70" fmla="*/ 443521 w 1183628"/>
                    <a:gd name="connsiteY70" fmla="*/ 355657 h 535851"/>
                    <a:gd name="connsiteX71" fmla="*/ 425503 w 1183628"/>
                    <a:gd name="connsiteY71" fmla="*/ 373676 h 535851"/>
                    <a:gd name="connsiteX72" fmla="*/ 430416 w 1183628"/>
                    <a:gd name="connsiteY72" fmla="*/ 398248 h 535851"/>
                    <a:gd name="connsiteX73" fmla="*/ 425503 w 1183628"/>
                    <a:gd name="connsiteY73" fmla="*/ 408077 h 535851"/>
                    <a:gd name="connsiteX74" fmla="*/ 430416 w 1183628"/>
                    <a:gd name="connsiteY74" fmla="*/ 422820 h 535851"/>
                    <a:gd name="connsiteX75" fmla="*/ 414036 w 1183628"/>
                    <a:gd name="connsiteY75" fmla="*/ 435925 h 535851"/>
                    <a:gd name="connsiteX76" fmla="*/ 409121 w 1183628"/>
                    <a:gd name="connsiteY76" fmla="*/ 417906 h 535851"/>
                    <a:gd name="connsiteX77" fmla="*/ 391101 w 1183628"/>
                    <a:gd name="connsiteY77" fmla="*/ 406439 h 535851"/>
                    <a:gd name="connsiteX78" fmla="*/ 382911 w 1183628"/>
                    <a:gd name="connsiteY78" fmla="*/ 412991 h 535851"/>
                    <a:gd name="connsiteX79" fmla="*/ 359977 w 1183628"/>
                    <a:gd name="connsiteY79" fmla="*/ 411353 h 535851"/>
                    <a:gd name="connsiteX80" fmla="*/ 343596 w 1183628"/>
                    <a:gd name="connsiteY80" fmla="*/ 426096 h 535851"/>
                    <a:gd name="connsiteX81" fmla="*/ 315748 w 1183628"/>
                    <a:gd name="connsiteY81" fmla="*/ 431011 h 535851"/>
                    <a:gd name="connsiteX82" fmla="*/ 292814 w 1183628"/>
                    <a:gd name="connsiteY82" fmla="*/ 427735 h 535851"/>
                    <a:gd name="connsiteX83" fmla="*/ 276433 w 1183628"/>
                    <a:gd name="connsiteY83" fmla="*/ 427735 h 535851"/>
                    <a:gd name="connsiteX84" fmla="*/ 255137 w 1183628"/>
                    <a:gd name="connsiteY84" fmla="*/ 453945 h 535851"/>
                    <a:gd name="connsiteX85" fmla="*/ 255137 w 1183628"/>
                    <a:gd name="connsiteY85" fmla="*/ 467050 h 535851"/>
                    <a:gd name="connsiteX86" fmla="*/ 243671 w 1183628"/>
                    <a:gd name="connsiteY86" fmla="*/ 470326 h 535851"/>
                    <a:gd name="connsiteX87" fmla="*/ 196165 w 1183628"/>
                    <a:gd name="connsiteY87" fmla="*/ 449030 h 535851"/>
                    <a:gd name="connsiteX88" fmla="*/ 207631 w 1183628"/>
                    <a:gd name="connsiteY88" fmla="*/ 431011 h 535851"/>
                    <a:gd name="connsiteX89" fmla="*/ 205993 w 1183628"/>
                    <a:gd name="connsiteY89" fmla="*/ 421182 h 535851"/>
                    <a:gd name="connsiteX90" fmla="*/ 215822 w 1183628"/>
                    <a:gd name="connsiteY90" fmla="*/ 403163 h 535851"/>
                    <a:gd name="connsiteX91" fmla="*/ 214183 w 1183628"/>
                    <a:gd name="connsiteY91" fmla="*/ 385143 h 535851"/>
                    <a:gd name="connsiteX92" fmla="*/ 205993 w 1183628"/>
                    <a:gd name="connsiteY92" fmla="*/ 385143 h 535851"/>
                    <a:gd name="connsiteX93" fmla="*/ 199441 w 1183628"/>
                    <a:gd name="connsiteY93" fmla="*/ 375314 h 535851"/>
                    <a:gd name="connsiteX94" fmla="*/ 191251 w 1183628"/>
                    <a:gd name="connsiteY94" fmla="*/ 375314 h 535851"/>
                    <a:gd name="connsiteX95" fmla="*/ 189612 w 1183628"/>
                    <a:gd name="connsiteY95" fmla="*/ 365486 h 535851"/>
                    <a:gd name="connsiteX96" fmla="*/ 174868 w 1183628"/>
                    <a:gd name="connsiteY96" fmla="*/ 363847 h 535851"/>
                    <a:gd name="connsiteX97" fmla="*/ 163402 w 1183628"/>
                    <a:gd name="connsiteY97" fmla="*/ 373676 h 535851"/>
                    <a:gd name="connsiteX98" fmla="*/ 124087 w 1183628"/>
                    <a:gd name="connsiteY98" fmla="*/ 357295 h 535851"/>
                    <a:gd name="connsiteX99" fmla="*/ 107706 w 1183628"/>
                    <a:gd name="connsiteY99" fmla="*/ 368762 h 535851"/>
                    <a:gd name="connsiteX100" fmla="*/ 89686 w 1183628"/>
                    <a:gd name="connsiteY100" fmla="*/ 363847 h 535851"/>
                    <a:gd name="connsiteX101" fmla="*/ 84772 w 1183628"/>
                    <a:gd name="connsiteY101" fmla="*/ 388419 h 535851"/>
                    <a:gd name="connsiteX102" fmla="*/ 92963 w 1183628"/>
                    <a:gd name="connsiteY102" fmla="*/ 399886 h 535851"/>
                    <a:gd name="connsiteX103" fmla="*/ 92963 w 1183628"/>
                    <a:gd name="connsiteY103" fmla="*/ 414629 h 535851"/>
                    <a:gd name="connsiteX104" fmla="*/ 79858 w 1183628"/>
                    <a:gd name="connsiteY104" fmla="*/ 431011 h 535851"/>
                    <a:gd name="connsiteX105" fmla="*/ 43818 w 1183628"/>
                    <a:gd name="connsiteY105" fmla="*/ 480155 h 535851"/>
                    <a:gd name="connsiteX106" fmla="*/ 33990 w 1183628"/>
                    <a:gd name="connsiteY106" fmla="*/ 489983 h 535851"/>
                    <a:gd name="connsiteX107" fmla="*/ 30713 w 1183628"/>
                    <a:gd name="connsiteY107" fmla="*/ 498174 h 535851"/>
                    <a:gd name="connsiteX108" fmla="*/ 9418 w 1183628"/>
                    <a:gd name="connsiteY108" fmla="*/ 509641 h 535851"/>
                    <a:gd name="connsiteX109" fmla="*/ 0 w 1183628"/>
                    <a:gd name="connsiteY109" fmla="*/ 500223 h 535851"/>
                    <a:gd name="connsiteX110" fmla="*/ 0 w 1183628"/>
                    <a:gd name="connsiteY110" fmla="*/ 489777 h 535851"/>
                    <a:gd name="connsiteX111" fmla="*/ 6142 w 1183628"/>
                    <a:gd name="connsiteY111" fmla="*/ 478517 h 535851"/>
                    <a:gd name="connsiteX112" fmla="*/ 0 w 1183628"/>
                    <a:gd name="connsiteY112" fmla="*/ 470013 h 535851"/>
                    <a:gd name="connsiteX113" fmla="*/ 0 w 1183628"/>
                    <a:gd name="connsiteY113" fmla="*/ 266941 h 535851"/>
                    <a:gd name="connsiteX114" fmla="*/ 51599 w 1183628"/>
                    <a:gd name="connsiteY114" fmla="*/ 247131 h 535851"/>
                    <a:gd name="connsiteX115" fmla="*/ 67571 w 1183628"/>
                    <a:gd name="connsiteY115" fmla="*/ 228702 h 535851"/>
                    <a:gd name="connsiteX116" fmla="*/ 101972 w 1183628"/>
                    <a:gd name="connsiteY116" fmla="*/ 229931 h 535851"/>
                    <a:gd name="connsiteX117" fmla="*/ 146201 w 1183628"/>
                    <a:gd name="connsiteY117" fmla="*/ 205359 h 535851"/>
                    <a:gd name="connsiteX118" fmla="*/ 152344 w 1183628"/>
                    <a:gd name="connsiteY118" fmla="*/ 196758 h 535851"/>
                    <a:gd name="connsiteX119" fmla="*/ 162174 w 1183628"/>
                    <a:gd name="connsiteY119" fmla="*/ 191844 h 535851"/>
                    <a:gd name="connsiteX120" fmla="*/ 192888 w 1183628"/>
                    <a:gd name="connsiteY120" fmla="*/ 163586 h 535851"/>
                    <a:gd name="connsiteX121" fmla="*/ 217461 w 1183628"/>
                    <a:gd name="connsiteY121" fmla="*/ 162358 h 535851"/>
                    <a:gd name="connsiteX122" fmla="*/ 267833 w 1183628"/>
                    <a:gd name="connsiteY122" fmla="*/ 109528 h 535851"/>
                    <a:gd name="connsiteX123" fmla="*/ 293633 w 1183628"/>
                    <a:gd name="connsiteY123" fmla="*/ 110756 h 535851"/>
                    <a:gd name="connsiteX124" fmla="*/ 304691 w 1183628"/>
                    <a:gd name="connsiteY124" fmla="*/ 120585 h 535851"/>
                    <a:gd name="connsiteX125" fmla="*/ 351378 w 1183628"/>
                    <a:gd name="connsiteY125" fmla="*/ 110756 h 535851"/>
                    <a:gd name="connsiteX126" fmla="*/ 363663 w 1183628"/>
                    <a:gd name="connsiteY126" fmla="*/ 109528 h 535851"/>
                    <a:gd name="connsiteX127" fmla="*/ 380864 w 1183628"/>
                    <a:gd name="connsiteY127" fmla="*/ 107071 h 535851"/>
                    <a:gd name="connsiteX128" fmla="*/ 393150 w 1183628"/>
                    <a:gd name="connsiteY128" fmla="*/ 86185 h 535851"/>
                    <a:gd name="connsiteX129" fmla="*/ 420179 w 1183628"/>
                    <a:gd name="connsiteY129" fmla="*/ 77584 h 535851"/>
                    <a:gd name="connsiteX130" fmla="*/ 496352 w 1183628"/>
                    <a:gd name="connsiteY130" fmla="*/ 8783 h 535851"/>
                    <a:gd name="connsiteX131" fmla="*/ 497419 w 1183628"/>
                    <a:gd name="connsiteY131" fmla="*/ 7299 h 535851"/>
                    <a:gd name="connsiteX132" fmla="*/ 846562 w 1183628"/>
                    <a:gd name="connsiteY132" fmla="*/ 61909 h 535851"/>
                    <a:gd name="connsiteX0" fmla="*/ 1146501 w 1183628"/>
                    <a:gd name="connsiteY0" fmla="*/ 0 h 528552"/>
                    <a:gd name="connsiteX1" fmla="*/ 1116793 w 1183628"/>
                    <a:gd name="connsiteY1" fmla="*/ 34165 h 528552"/>
                    <a:gd name="connsiteX2" fmla="*/ 1132519 w 1183628"/>
                    <a:gd name="connsiteY2" fmla="*/ 81343 h 528552"/>
                    <a:gd name="connsiteX3" fmla="*/ 1154142 w 1183628"/>
                    <a:gd name="connsiteY3" fmla="*/ 71514 h 528552"/>
                    <a:gd name="connsiteX4" fmla="*/ 1175765 w 1183628"/>
                    <a:gd name="connsiteY4" fmla="*/ 101000 h 528552"/>
                    <a:gd name="connsiteX5" fmla="*/ 1169868 w 1183628"/>
                    <a:gd name="connsiteY5" fmla="*/ 171767 h 528552"/>
                    <a:gd name="connsiteX6" fmla="*/ 1183628 w 1183628"/>
                    <a:gd name="connsiteY6" fmla="*/ 222877 h 528552"/>
                    <a:gd name="connsiteX7" fmla="*/ 1183628 w 1183628"/>
                    <a:gd name="connsiteY7" fmla="*/ 240569 h 528552"/>
                    <a:gd name="connsiteX8" fmla="*/ 1179697 w 1183628"/>
                    <a:gd name="connsiteY8" fmla="*/ 258261 h 528552"/>
                    <a:gd name="connsiteX9" fmla="*/ 1181663 w 1183628"/>
                    <a:gd name="connsiteY9" fmla="*/ 283816 h 528552"/>
                    <a:gd name="connsiteX10" fmla="*/ 1179697 w 1183628"/>
                    <a:gd name="connsiteY10" fmla="*/ 309370 h 528552"/>
                    <a:gd name="connsiteX11" fmla="*/ 1176756 w 1183628"/>
                    <a:gd name="connsiteY11" fmla="*/ 313572 h 528552"/>
                    <a:gd name="connsiteX12" fmla="*/ 1156108 w 1183628"/>
                    <a:gd name="connsiteY12" fmla="*/ 310681 h 528552"/>
                    <a:gd name="connsiteX13" fmla="*/ 1144640 w 1183628"/>
                    <a:gd name="connsiteY13" fmla="*/ 312319 h 528552"/>
                    <a:gd name="connsiteX14" fmla="*/ 1129898 w 1183628"/>
                    <a:gd name="connsiteY14" fmla="*/ 305766 h 528552"/>
                    <a:gd name="connsiteX15" fmla="*/ 1121708 w 1183628"/>
                    <a:gd name="connsiteY15" fmla="*/ 295938 h 528552"/>
                    <a:gd name="connsiteX16" fmla="*/ 1120069 w 1183628"/>
                    <a:gd name="connsiteY16" fmla="*/ 268089 h 528552"/>
                    <a:gd name="connsiteX17" fmla="*/ 1105325 w 1183628"/>
                    <a:gd name="connsiteY17" fmla="*/ 264813 h 528552"/>
                    <a:gd name="connsiteX18" fmla="*/ 1092220 w 1183628"/>
                    <a:gd name="connsiteY18" fmla="*/ 243518 h 528552"/>
                    <a:gd name="connsiteX19" fmla="*/ 1077478 w 1183628"/>
                    <a:gd name="connsiteY19" fmla="*/ 225498 h 528552"/>
                    <a:gd name="connsiteX20" fmla="*/ 1062735 w 1183628"/>
                    <a:gd name="connsiteY20" fmla="*/ 215669 h 528552"/>
                    <a:gd name="connsiteX21" fmla="*/ 1054544 w 1183628"/>
                    <a:gd name="connsiteY21" fmla="*/ 227136 h 528552"/>
                    <a:gd name="connsiteX22" fmla="*/ 1052905 w 1183628"/>
                    <a:gd name="connsiteY22" fmla="*/ 258261 h 528552"/>
                    <a:gd name="connsiteX23" fmla="*/ 1008676 w 1183628"/>
                    <a:gd name="connsiteY23" fmla="*/ 286109 h 528552"/>
                    <a:gd name="connsiteX24" fmla="*/ 966085 w 1183628"/>
                    <a:gd name="connsiteY24" fmla="*/ 289385 h 528552"/>
                    <a:gd name="connsiteX25" fmla="*/ 956256 w 1183628"/>
                    <a:gd name="connsiteY25" fmla="*/ 297576 h 528552"/>
                    <a:gd name="connsiteX26" fmla="*/ 954618 w 1183628"/>
                    <a:gd name="connsiteY26" fmla="*/ 333615 h 528552"/>
                    <a:gd name="connsiteX27" fmla="*/ 967723 w 1183628"/>
                    <a:gd name="connsiteY27" fmla="*/ 346720 h 528552"/>
                    <a:gd name="connsiteX28" fmla="*/ 967723 w 1183628"/>
                    <a:gd name="connsiteY28" fmla="*/ 381120 h 528552"/>
                    <a:gd name="connsiteX29" fmla="*/ 944790 w 1183628"/>
                    <a:gd name="connsiteY29" fmla="*/ 377844 h 528552"/>
                    <a:gd name="connsiteX30" fmla="*/ 928408 w 1183628"/>
                    <a:gd name="connsiteY30" fmla="*/ 382759 h 528552"/>
                    <a:gd name="connsiteX31" fmla="*/ 920217 w 1183628"/>
                    <a:gd name="connsiteY31" fmla="*/ 392587 h 528552"/>
                    <a:gd name="connsiteX32" fmla="*/ 925132 w 1183628"/>
                    <a:gd name="connsiteY32" fmla="*/ 422074 h 528552"/>
                    <a:gd name="connsiteX33" fmla="*/ 921855 w 1183628"/>
                    <a:gd name="connsiteY33" fmla="*/ 438455 h 528552"/>
                    <a:gd name="connsiteX34" fmla="*/ 912027 w 1183628"/>
                    <a:gd name="connsiteY34" fmla="*/ 441731 h 528552"/>
                    <a:gd name="connsiteX35" fmla="*/ 882540 w 1183628"/>
                    <a:gd name="connsiteY35" fmla="*/ 440093 h 528552"/>
                    <a:gd name="connsiteX36" fmla="*/ 871074 w 1183628"/>
                    <a:gd name="connsiteY36" fmla="*/ 453198 h 528552"/>
                    <a:gd name="connsiteX37" fmla="*/ 844863 w 1183628"/>
                    <a:gd name="connsiteY37" fmla="*/ 453198 h 528552"/>
                    <a:gd name="connsiteX38" fmla="*/ 849777 w 1183628"/>
                    <a:gd name="connsiteY38" fmla="*/ 482684 h 528552"/>
                    <a:gd name="connsiteX39" fmla="*/ 836672 w 1183628"/>
                    <a:gd name="connsiteY39" fmla="*/ 502342 h 528552"/>
                    <a:gd name="connsiteX40" fmla="*/ 826845 w 1183628"/>
                    <a:gd name="connsiteY40" fmla="*/ 503980 h 528552"/>
                    <a:gd name="connsiteX41" fmla="*/ 818653 w 1183628"/>
                    <a:gd name="connsiteY41" fmla="*/ 518723 h 528552"/>
                    <a:gd name="connsiteX42" fmla="*/ 807187 w 1183628"/>
                    <a:gd name="connsiteY42" fmla="*/ 518723 h 528552"/>
                    <a:gd name="connsiteX43" fmla="*/ 774424 w 1183628"/>
                    <a:gd name="connsiteY43" fmla="*/ 507256 h 528552"/>
                    <a:gd name="connsiteX44" fmla="*/ 764595 w 1183628"/>
                    <a:gd name="connsiteY44" fmla="*/ 508895 h 528552"/>
                    <a:gd name="connsiteX45" fmla="*/ 754767 w 1183628"/>
                    <a:gd name="connsiteY45" fmla="*/ 528552 h 528552"/>
                    <a:gd name="connsiteX46" fmla="*/ 740023 w 1183628"/>
                    <a:gd name="connsiteY46" fmla="*/ 528552 h 528552"/>
                    <a:gd name="connsiteX47" fmla="*/ 735109 w 1183628"/>
                    <a:gd name="connsiteY47" fmla="*/ 499066 h 528552"/>
                    <a:gd name="connsiteX48" fmla="*/ 722004 w 1183628"/>
                    <a:gd name="connsiteY48" fmla="*/ 494151 h 528552"/>
                    <a:gd name="connsiteX49" fmla="*/ 722004 w 1183628"/>
                    <a:gd name="connsiteY49" fmla="*/ 484323 h 528552"/>
                    <a:gd name="connsiteX50" fmla="*/ 738385 w 1183628"/>
                    <a:gd name="connsiteY50" fmla="*/ 476132 h 528552"/>
                    <a:gd name="connsiteX51" fmla="*/ 740023 w 1183628"/>
                    <a:gd name="connsiteY51" fmla="*/ 459751 h 528552"/>
                    <a:gd name="connsiteX52" fmla="*/ 733471 w 1183628"/>
                    <a:gd name="connsiteY52" fmla="*/ 443369 h 528552"/>
                    <a:gd name="connsiteX53" fmla="*/ 740023 w 1183628"/>
                    <a:gd name="connsiteY53" fmla="*/ 418797 h 528552"/>
                    <a:gd name="connsiteX54" fmla="*/ 730195 w 1183628"/>
                    <a:gd name="connsiteY54" fmla="*/ 400778 h 528552"/>
                    <a:gd name="connsiteX55" fmla="*/ 713813 w 1183628"/>
                    <a:gd name="connsiteY55" fmla="*/ 404054 h 528552"/>
                    <a:gd name="connsiteX56" fmla="*/ 681051 w 1183628"/>
                    <a:gd name="connsiteY56" fmla="*/ 381120 h 528552"/>
                    <a:gd name="connsiteX57" fmla="*/ 681051 w 1183628"/>
                    <a:gd name="connsiteY57" fmla="*/ 361463 h 528552"/>
                    <a:gd name="connsiteX58" fmla="*/ 664669 w 1183628"/>
                    <a:gd name="connsiteY58" fmla="*/ 361463 h 528552"/>
                    <a:gd name="connsiteX59" fmla="*/ 661393 w 1183628"/>
                    <a:gd name="connsiteY59" fmla="*/ 351634 h 528552"/>
                    <a:gd name="connsiteX60" fmla="*/ 659754 w 1183628"/>
                    <a:gd name="connsiteY60" fmla="*/ 341805 h 528552"/>
                    <a:gd name="connsiteX61" fmla="*/ 653202 w 1183628"/>
                    <a:gd name="connsiteY61" fmla="*/ 281195 h 528552"/>
                    <a:gd name="connsiteX62" fmla="*/ 646649 w 1183628"/>
                    <a:gd name="connsiteY62" fmla="*/ 269728 h 528552"/>
                    <a:gd name="connsiteX63" fmla="*/ 645012 w 1183628"/>
                    <a:gd name="connsiteY63" fmla="*/ 250070 h 528552"/>
                    <a:gd name="connsiteX64" fmla="*/ 607334 w 1183628"/>
                    <a:gd name="connsiteY64" fmla="*/ 246794 h 528552"/>
                    <a:gd name="connsiteX65" fmla="*/ 599144 w 1183628"/>
                    <a:gd name="connsiteY65" fmla="*/ 240241 h 528552"/>
                    <a:gd name="connsiteX66" fmla="*/ 500856 w 1183628"/>
                    <a:gd name="connsiteY66" fmla="*/ 274642 h 528552"/>
                    <a:gd name="connsiteX67" fmla="*/ 489389 w 1183628"/>
                    <a:gd name="connsiteY67" fmla="*/ 297576 h 528552"/>
                    <a:gd name="connsiteX68" fmla="*/ 486114 w 1183628"/>
                    <a:gd name="connsiteY68" fmla="*/ 327062 h 528552"/>
                    <a:gd name="connsiteX69" fmla="*/ 454989 w 1183628"/>
                    <a:gd name="connsiteY69" fmla="*/ 343443 h 528552"/>
                    <a:gd name="connsiteX70" fmla="*/ 443521 w 1183628"/>
                    <a:gd name="connsiteY70" fmla="*/ 348358 h 528552"/>
                    <a:gd name="connsiteX71" fmla="*/ 425503 w 1183628"/>
                    <a:gd name="connsiteY71" fmla="*/ 366377 h 528552"/>
                    <a:gd name="connsiteX72" fmla="*/ 430416 w 1183628"/>
                    <a:gd name="connsiteY72" fmla="*/ 390949 h 528552"/>
                    <a:gd name="connsiteX73" fmla="*/ 425503 w 1183628"/>
                    <a:gd name="connsiteY73" fmla="*/ 400778 h 528552"/>
                    <a:gd name="connsiteX74" fmla="*/ 430416 w 1183628"/>
                    <a:gd name="connsiteY74" fmla="*/ 415521 h 528552"/>
                    <a:gd name="connsiteX75" fmla="*/ 414036 w 1183628"/>
                    <a:gd name="connsiteY75" fmla="*/ 428626 h 528552"/>
                    <a:gd name="connsiteX76" fmla="*/ 409121 w 1183628"/>
                    <a:gd name="connsiteY76" fmla="*/ 410607 h 528552"/>
                    <a:gd name="connsiteX77" fmla="*/ 391101 w 1183628"/>
                    <a:gd name="connsiteY77" fmla="*/ 399140 h 528552"/>
                    <a:gd name="connsiteX78" fmla="*/ 382911 w 1183628"/>
                    <a:gd name="connsiteY78" fmla="*/ 405692 h 528552"/>
                    <a:gd name="connsiteX79" fmla="*/ 359977 w 1183628"/>
                    <a:gd name="connsiteY79" fmla="*/ 404054 h 528552"/>
                    <a:gd name="connsiteX80" fmla="*/ 343596 w 1183628"/>
                    <a:gd name="connsiteY80" fmla="*/ 418797 h 528552"/>
                    <a:gd name="connsiteX81" fmla="*/ 315748 w 1183628"/>
                    <a:gd name="connsiteY81" fmla="*/ 423712 h 528552"/>
                    <a:gd name="connsiteX82" fmla="*/ 292814 w 1183628"/>
                    <a:gd name="connsiteY82" fmla="*/ 420436 h 528552"/>
                    <a:gd name="connsiteX83" fmla="*/ 276433 w 1183628"/>
                    <a:gd name="connsiteY83" fmla="*/ 420436 h 528552"/>
                    <a:gd name="connsiteX84" fmla="*/ 255137 w 1183628"/>
                    <a:gd name="connsiteY84" fmla="*/ 446646 h 528552"/>
                    <a:gd name="connsiteX85" fmla="*/ 255137 w 1183628"/>
                    <a:gd name="connsiteY85" fmla="*/ 459751 h 528552"/>
                    <a:gd name="connsiteX86" fmla="*/ 243671 w 1183628"/>
                    <a:gd name="connsiteY86" fmla="*/ 463027 h 528552"/>
                    <a:gd name="connsiteX87" fmla="*/ 196165 w 1183628"/>
                    <a:gd name="connsiteY87" fmla="*/ 441731 h 528552"/>
                    <a:gd name="connsiteX88" fmla="*/ 207631 w 1183628"/>
                    <a:gd name="connsiteY88" fmla="*/ 423712 h 528552"/>
                    <a:gd name="connsiteX89" fmla="*/ 205993 w 1183628"/>
                    <a:gd name="connsiteY89" fmla="*/ 413883 h 528552"/>
                    <a:gd name="connsiteX90" fmla="*/ 215822 w 1183628"/>
                    <a:gd name="connsiteY90" fmla="*/ 395864 h 528552"/>
                    <a:gd name="connsiteX91" fmla="*/ 214183 w 1183628"/>
                    <a:gd name="connsiteY91" fmla="*/ 377844 h 528552"/>
                    <a:gd name="connsiteX92" fmla="*/ 205993 w 1183628"/>
                    <a:gd name="connsiteY92" fmla="*/ 377844 h 528552"/>
                    <a:gd name="connsiteX93" fmla="*/ 199441 w 1183628"/>
                    <a:gd name="connsiteY93" fmla="*/ 368015 h 528552"/>
                    <a:gd name="connsiteX94" fmla="*/ 191251 w 1183628"/>
                    <a:gd name="connsiteY94" fmla="*/ 368015 h 528552"/>
                    <a:gd name="connsiteX95" fmla="*/ 189612 w 1183628"/>
                    <a:gd name="connsiteY95" fmla="*/ 358187 h 528552"/>
                    <a:gd name="connsiteX96" fmla="*/ 174868 w 1183628"/>
                    <a:gd name="connsiteY96" fmla="*/ 356548 h 528552"/>
                    <a:gd name="connsiteX97" fmla="*/ 163402 w 1183628"/>
                    <a:gd name="connsiteY97" fmla="*/ 366377 h 528552"/>
                    <a:gd name="connsiteX98" fmla="*/ 124087 w 1183628"/>
                    <a:gd name="connsiteY98" fmla="*/ 349996 h 528552"/>
                    <a:gd name="connsiteX99" fmla="*/ 107706 w 1183628"/>
                    <a:gd name="connsiteY99" fmla="*/ 361463 h 528552"/>
                    <a:gd name="connsiteX100" fmla="*/ 89686 w 1183628"/>
                    <a:gd name="connsiteY100" fmla="*/ 356548 h 528552"/>
                    <a:gd name="connsiteX101" fmla="*/ 84772 w 1183628"/>
                    <a:gd name="connsiteY101" fmla="*/ 381120 h 528552"/>
                    <a:gd name="connsiteX102" fmla="*/ 92963 w 1183628"/>
                    <a:gd name="connsiteY102" fmla="*/ 392587 h 528552"/>
                    <a:gd name="connsiteX103" fmla="*/ 92963 w 1183628"/>
                    <a:gd name="connsiteY103" fmla="*/ 407330 h 528552"/>
                    <a:gd name="connsiteX104" fmla="*/ 79858 w 1183628"/>
                    <a:gd name="connsiteY104" fmla="*/ 423712 h 528552"/>
                    <a:gd name="connsiteX105" fmla="*/ 43818 w 1183628"/>
                    <a:gd name="connsiteY105" fmla="*/ 472856 h 528552"/>
                    <a:gd name="connsiteX106" fmla="*/ 33990 w 1183628"/>
                    <a:gd name="connsiteY106" fmla="*/ 482684 h 528552"/>
                    <a:gd name="connsiteX107" fmla="*/ 30713 w 1183628"/>
                    <a:gd name="connsiteY107" fmla="*/ 490875 h 528552"/>
                    <a:gd name="connsiteX108" fmla="*/ 9418 w 1183628"/>
                    <a:gd name="connsiteY108" fmla="*/ 502342 h 528552"/>
                    <a:gd name="connsiteX109" fmla="*/ 0 w 1183628"/>
                    <a:gd name="connsiteY109" fmla="*/ 492924 h 528552"/>
                    <a:gd name="connsiteX110" fmla="*/ 0 w 1183628"/>
                    <a:gd name="connsiteY110" fmla="*/ 482478 h 528552"/>
                    <a:gd name="connsiteX111" fmla="*/ 6142 w 1183628"/>
                    <a:gd name="connsiteY111" fmla="*/ 471218 h 528552"/>
                    <a:gd name="connsiteX112" fmla="*/ 0 w 1183628"/>
                    <a:gd name="connsiteY112" fmla="*/ 462714 h 528552"/>
                    <a:gd name="connsiteX113" fmla="*/ 0 w 1183628"/>
                    <a:gd name="connsiteY113" fmla="*/ 259642 h 528552"/>
                    <a:gd name="connsiteX114" fmla="*/ 51599 w 1183628"/>
                    <a:gd name="connsiteY114" fmla="*/ 239832 h 528552"/>
                    <a:gd name="connsiteX115" fmla="*/ 67571 w 1183628"/>
                    <a:gd name="connsiteY115" fmla="*/ 221403 h 528552"/>
                    <a:gd name="connsiteX116" fmla="*/ 101972 w 1183628"/>
                    <a:gd name="connsiteY116" fmla="*/ 222632 h 528552"/>
                    <a:gd name="connsiteX117" fmla="*/ 146201 w 1183628"/>
                    <a:gd name="connsiteY117" fmla="*/ 198060 h 528552"/>
                    <a:gd name="connsiteX118" fmla="*/ 152344 w 1183628"/>
                    <a:gd name="connsiteY118" fmla="*/ 189459 h 528552"/>
                    <a:gd name="connsiteX119" fmla="*/ 162174 w 1183628"/>
                    <a:gd name="connsiteY119" fmla="*/ 184545 h 528552"/>
                    <a:gd name="connsiteX120" fmla="*/ 192888 w 1183628"/>
                    <a:gd name="connsiteY120" fmla="*/ 156287 h 528552"/>
                    <a:gd name="connsiteX121" fmla="*/ 217461 w 1183628"/>
                    <a:gd name="connsiteY121" fmla="*/ 155059 h 528552"/>
                    <a:gd name="connsiteX122" fmla="*/ 267833 w 1183628"/>
                    <a:gd name="connsiteY122" fmla="*/ 102229 h 528552"/>
                    <a:gd name="connsiteX123" fmla="*/ 293633 w 1183628"/>
                    <a:gd name="connsiteY123" fmla="*/ 103457 h 528552"/>
                    <a:gd name="connsiteX124" fmla="*/ 304691 w 1183628"/>
                    <a:gd name="connsiteY124" fmla="*/ 113286 h 528552"/>
                    <a:gd name="connsiteX125" fmla="*/ 351378 w 1183628"/>
                    <a:gd name="connsiteY125" fmla="*/ 103457 h 528552"/>
                    <a:gd name="connsiteX126" fmla="*/ 363663 w 1183628"/>
                    <a:gd name="connsiteY126" fmla="*/ 102229 h 528552"/>
                    <a:gd name="connsiteX127" fmla="*/ 380864 w 1183628"/>
                    <a:gd name="connsiteY127" fmla="*/ 99772 h 528552"/>
                    <a:gd name="connsiteX128" fmla="*/ 393150 w 1183628"/>
                    <a:gd name="connsiteY128" fmla="*/ 78886 h 528552"/>
                    <a:gd name="connsiteX129" fmla="*/ 420179 w 1183628"/>
                    <a:gd name="connsiteY129" fmla="*/ 70285 h 528552"/>
                    <a:gd name="connsiteX130" fmla="*/ 496352 w 1183628"/>
                    <a:gd name="connsiteY130" fmla="*/ 1484 h 528552"/>
                    <a:gd name="connsiteX131" fmla="*/ 497419 w 1183628"/>
                    <a:gd name="connsiteY131" fmla="*/ 0 h 528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1183628" h="528552">
                      <a:moveTo>
                        <a:pt x="1146501" y="0"/>
                      </a:moveTo>
                      <a:lnTo>
                        <a:pt x="1116793" y="34165"/>
                      </a:lnTo>
                      <a:lnTo>
                        <a:pt x="1132519" y="81343"/>
                      </a:lnTo>
                      <a:lnTo>
                        <a:pt x="1154142" y="71514"/>
                      </a:lnTo>
                      <a:lnTo>
                        <a:pt x="1175765" y="101000"/>
                      </a:lnTo>
                      <a:lnTo>
                        <a:pt x="1169868" y="171767"/>
                      </a:lnTo>
                      <a:lnTo>
                        <a:pt x="1183628" y="222877"/>
                      </a:lnTo>
                      <a:lnTo>
                        <a:pt x="1183628" y="240569"/>
                      </a:lnTo>
                      <a:lnTo>
                        <a:pt x="1179697" y="258261"/>
                      </a:lnTo>
                      <a:lnTo>
                        <a:pt x="1181663" y="283816"/>
                      </a:lnTo>
                      <a:lnTo>
                        <a:pt x="1179697" y="309370"/>
                      </a:lnTo>
                      <a:lnTo>
                        <a:pt x="1176756" y="313572"/>
                      </a:lnTo>
                      <a:lnTo>
                        <a:pt x="1156108" y="310681"/>
                      </a:lnTo>
                      <a:lnTo>
                        <a:pt x="1144640" y="312319"/>
                      </a:lnTo>
                      <a:lnTo>
                        <a:pt x="1129898" y="305766"/>
                      </a:lnTo>
                      <a:lnTo>
                        <a:pt x="1121708" y="295938"/>
                      </a:lnTo>
                      <a:cubicBezTo>
                        <a:pt x="1121162" y="286655"/>
                        <a:pt x="1120615" y="277372"/>
                        <a:pt x="1120069" y="268089"/>
                      </a:cubicBezTo>
                      <a:lnTo>
                        <a:pt x="1105325" y="264813"/>
                      </a:lnTo>
                      <a:lnTo>
                        <a:pt x="1092220" y="243518"/>
                      </a:lnTo>
                      <a:lnTo>
                        <a:pt x="1077478" y="225498"/>
                      </a:lnTo>
                      <a:lnTo>
                        <a:pt x="1062735" y="215669"/>
                      </a:lnTo>
                      <a:lnTo>
                        <a:pt x="1054544" y="227136"/>
                      </a:lnTo>
                      <a:cubicBezTo>
                        <a:pt x="1053998" y="237511"/>
                        <a:pt x="1053451" y="247886"/>
                        <a:pt x="1052905" y="258261"/>
                      </a:cubicBezTo>
                      <a:lnTo>
                        <a:pt x="1008676" y="286109"/>
                      </a:lnTo>
                      <a:lnTo>
                        <a:pt x="966085" y="289385"/>
                      </a:lnTo>
                      <a:lnTo>
                        <a:pt x="956256" y="297576"/>
                      </a:lnTo>
                      <a:lnTo>
                        <a:pt x="954618" y="333615"/>
                      </a:lnTo>
                      <a:lnTo>
                        <a:pt x="967723" y="346720"/>
                      </a:lnTo>
                      <a:lnTo>
                        <a:pt x="967723" y="381120"/>
                      </a:lnTo>
                      <a:lnTo>
                        <a:pt x="944790" y="377844"/>
                      </a:lnTo>
                      <a:lnTo>
                        <a:pt x="928408" y="382759"/>
                      </a:lnTo>
                      <a:lnTo>
                        <a:pt x="920217" y="392587"/>
                      </a:lnTo>
                      <a:lnTo>
                        <a:pt x="925132" y="422074"/>
                      </a:lnTo>
                      <a:lnTo>
                        <a:pt x="921855" y="438455"/>
                      </a:lnTo>
                      <a:lnTo>
                        <a:pt x="912027" y="441731"/>
                      </a:lnTo>
                      <a:lnTo>
                        <a:pt x="882540" y="440093"/>
                      </a:lnTo>
                      <a:lnTo>
                        <a:pt x="871074" y="453198"/>
                      </a:lnTo>
                      <a:lnTo>
                        <a:pt x="844863" y="453198"/>
                      </a:lnTo>
                      <a:lnTo>
                        <a:pt x="849777" y="482684"/>
                      </a:lnTo>
                      <a:lnTo>
                        <a:pt x="836672" y="502342"/>
                      </a:lnTo>
                      <a:lnTo>
                        <a:pt x="826845" y="503980"/>
                      </a:lnTo>
                      <a:lnTo>
                        <a:pt x="818653" y="518723"/>
                      </a:lnTo>
                      <a:lnTo>
                        <a:pt x="807187" y="518723"/>
                      </a:lnTo>
                      <a:lnTo>
                        <a:pt x="774424" y="507256"/>
                      </a:lnTo>
                      <a:lnTo>
                        <a:pt x="764595" y="508895"/>
                      </a:lnTo>
                      <a:lnTo>
                        <a:pt x="754767" y="528552"/>
                      </a:lnTo>
                      <a:lnTo>
                        <a:pt x="740023" y="528552"/>
                      </a:lnTo>
                      <a:lnTo>
                        <a:pt x="735109" y="499066"/>
                      </a:lnTo>
                      <a:lnTo>
                        <a:pt x="722004" y="494151"/>
                      </a:lnTo>
                      <a:lnTo>
                        <a:pt x="722004" y="484323"/>
                      </a:lnTo>
                      <a:lnTo>
                        <a:pt x="738385" y="476132"/>
                      </a:lnTo>
                      <a:lnTo>
                        <a:pt x="740023" y="459751"/>
                      </a:lnTo>
                      <a:lnTo>
                        <a:pt x="733471" y="443369"/>
                      </a:lnTo>
                      <a:lnTo>
                        <a:pt x="740023" y="418797"/>
                      </a:lnTo>
                      <a:lnTo>
                        <a:pt x="730195" y="400778"/>
                      </a:lnTo>
                      <a:lnTo>
                        <a:pt x="713813" y="404054"/>
                      </a:lnTo>
                      <a:lnTo>
                        <a:pt x="681051" y="381120"/>
                      </a:lnTo>
                      <a:lnTo>
                        <a:pt x="681051" y="361463"/>
                      </a:lnTo>
                      <a:lnTo>
                        <a:pt x="664669" y="361463"/>
                      </a:lnTo>
                      <a:lnTo>
                        <a:pt x="661393" y="351634"/>
                      </a:lnTo>
                      <a:lnTo>
                        <a:pt x="659754" y="341805"/>
                      </a:lnTo>
                      <a:lnTo>
                        <a:pt x="653202" y="281195"/>
                      </a:lnTo>
                      <a:lnTo>
                        <a:pt x="646649" y="269728"/>
                      </a:lnTo>
                      <a:lnTo>
                        <a:pt x="645012" y="250070"/>
                      </a:lnTo>
                      <a:lnTo>
                        <a:pt x="607334" y="246794"/>
                      </a:lnTo>
                      <a:lnTo>
                        <a:pt x="599144" y="240241"/>
                      </a:lnTo>
                      <a:lnTo>
                        <a:pt x="500856" y="274642"/>
                      </a:lnTo>
                      <a:lnTo>
                        <a:pt x="489389" y="297576"/>
                      </a:lnTo>
                      <a:lnTo>
                        <a:pt x="486114" y="327062"/>
                      </a:lnTo>
                      <a:lnTo>
                        <a:pt x="454989" y="343443"/>
                      </a:lnTo>
                      <a:lnTo>
                        <a:pt x="443521" y="348358"/>
                      </a:lnTo>
                      <a:lnTo>
                        <a:pt x="425503" y="366377"/>
                      </a:lnTo>
                      <a:lnTo>
                        <a:pt x="430416" y="390949"/>
                      </a:lnTo>
                      <a:lnTo>
                        <a:pt x="425503" y="400778"/>
                      </a:lnTo>
                      <a:lnTo>
                        <a:pt x="430416" y="415521"/>
                      </a:lnTo>
                      <a:lnTo>
                        <a:pt x="414036" y="428626"/>
                      </a:lnTo>
                      <a:lnTo>
                        <a:pt x="409121" y="410607"/>
                      </a:lnTo>
                      <a:lnTo>
                        <a:pt x="391101" y="399140"/>
                      </a:lnTo>
                      <a:lnTo>
                        <a:pt x="382911" y="405692"/>
                      </a:lnTo>
                      <a:lnTo>
                        <a:pt x="359977" y="404054"/>
                      </a:lnTo>
                      <a:lnTo>
                        <a:pt x="343596" y="418797"/>
                      </a:lnTo>
                      <a:lnTo>
                        <a:pt x="315748" y="423712"/>
                      </a:lnTo>
                      <a:lnTo>
                        <a:pt x="292814" y="420436"/>
                      </a:lnTo>
                      <a:lnTo>
                        <a:pt x="276433" y="420436"/>
                      </a:lnTo>
                      <a:lnTo>
                        <a:pt x="255137" y="446646"/>
                      </a:lnTo>
                      <a:lnTo>
                        <a:pt x="255137" y="459751"/>
                      </a:lnTo>
                      <a:lnTo>
                        <a:pt x="243671" y="463027"/>
                      </a:lnTo>
                      <a:lnTo>
                        <a:pt x="196165" y="441731"/>
                      </a:lnTo>
                      <a:lnTo>
                        <a:pt x="207631" y="423712"/>
                      </a:lnTo>
                      <a:lnTo>
                        <a:pt x="205993" y="413883"/>
                      </a:lnTo>
                      <a:lnTo>
                        <a:pt x="215822" y="395864"/>
                      </a:lnTo>
                      <a:lnTo>
                        <a:pt x="214183" y="377844"/>
                      </a:lnTo>
                      <a:lnTo>
                        <a:pt x="205993" y="377844"/>
                      </a:lnTo>
                      <a:lnTo>
                        <a:pt x="199441" y="368015"/>
                      </a:lnTo>
                      <a:lnTo>
                        <a:pt x="191251" y="368015"/>
                      </a:lnTo>
                      <a:lnTo>
                        <a:pt x="189612" y="358187"/>
                      </a:lnTo>
                      <a:lnTo>
                        <a:pt x="174868" y="356548"/>
                      </a:lnTo>
                      <a:lnTo>
                        <a:pt x="163402" y="366377"/>
                      </a:lnTo>
                      <a:lnTo>
                        <a:pt x="124087" y="349996"/>
                      </a:lnTo>
                      <a:lnTo>
                        <a:pt x="107706" y="361463"/>
                      </a:lnTo>
                      <a:lnTo>
                        <a:pt x="89686" y="356548"/>
                      </a:lnTo>
                      <a:lnTo>
                        <a:pt x="84772" y="381120"/>
                      </a:lnTo>
                      <a:lnTo>
                        <a:pt x="92963" y="392587"/>
                      </a:lnTo>
                      <a:lnTo>
                        <a:pt x="92963" y="407330"/>
                      </a:lnTo>
                      <a:lnTo>
                        <a:pt x="79858" y="423712"/>
                      </a:lnTo>
                      <a:lnTo>
                        <a:pt x="43818" y="472856"/>
                      </a:lnTo>
                      <a:lnTo>
                        <a:pt x="33990" y="482684"/>
                      </a:lnTo>
                      <a:lnTo>
                        <a:pt x="30713" y="490875"/>
                      </a:lnTo>
                      <a:lnTo>
                        <a:pt x="9418" y="502342"/>
                      </a:lnTo>
                      <a:lnTo>
                        <a:pt x="0" y="492924"/>
                      </a:lnTo>
                      <a:lnTo>
                        <a:pt x="0" y="482478"/>
                      </a:lnTo>
                      <a:lnTo>
                        <a:pt x="6142" y="471218"/>
                      </a:lnTo>
                      <a:lnTo>
                        <a:pt x="0" y="462714"/>
                      </a:lnTo>
                      <a:lnTo>
                        <a:pt x="0" y="259642"/>
                      </a:lnTo>
                      <a:lnTo>
                        <a:pt x="51599" y="239832"/>
                      </a:lnTo>
                      <a:lnTo>
                        <a:pt x="67571" y="221403"/>
                      </a:lnTo>
                      <a:lnTo>
                        <a:pt x="101972" y="222632"/>
                      </a:lnTo>
                      <a:lnTo>
                        <a:pt x="146201" y="198060"/>
                      </a:lnTo>
                      <a:lnTo>
                        <a:pt x="152344" y="189459"/>
                      </a:lnTo>
                      <a:lnTo>
                        <a:pt x="162174" y="184545"/>
                      </a:lnTo>
                      <a:lnTo>
                        <a:pt x="192888" y="156287"/>
                      </a:lnTo>
                      <a:lnTo>
                        <a:pt x="217461" y="155059"/>
                      </a:lnTo>
                      <a:lnTo>
                        <a:pt x="267833" y="102229"/>
                      </a:lnTo>
                      <a:lnTo>
                        <a:pt x="293633" y="103457"/>
                      </a:lnTo>
                      <a:lnTo>
                        <a:pt x="304691" y="113286"/>
                      </a:lnTo>
                      <a:lnTo>
                        <a:pt x="351378" y="103457"/>
                      </a:lnTo>
                      <a:lnTo>
                        <a:pt x="363663" y="102229"/>
                      </a:lnTo>
                      <a:lnTo>
                        <a:pt x="380864" y="99772"/>
                      </a:lnTo>
                      <a:lnTo>
                        <a:pt x="393150" y="78886"/>
                      </a:lnTo>
                      <a:lnTo>
                        <a:pt x="420179" y="70285"/>
                      </a:lnTo>
                      <a:lnTo>
                        <a:pt x="496352" y="1484"/>
                      </a:lnTo>
                      <a:lnTo>
                        <a:pt x="497419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01A06C3F-25F7-B5F9-F0F2-B5EAAFBE2E47}"/>
                    </a:ext>
                  </a:extLst>
                </p:cNvPr>
                <p:cNvSpPr/>
                <p:nvPr/>
              </p:nvSpPr>
              <p:spPr>
                <a:xfrm>
                  <a:off x="1919730" y="949599"/>
                  <a:ext cx="764350" cy="939319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C151DD2F-5A8C-6B7A-AE6E-9B68E63FC8DD}"/>
                    </a:ext>
                  </a:extLst>
                </p:cNvPr>
                <p:cNvSpPr/>
                <p:nvPr/>
              </p:nvSpPr>
              <p:spPr>
                <a:xfrm>
                  <a:off x="2259479" y="1985225"/>
                  <a:ext cx="880657" cy="1165693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60573BCC-1B1C-6043-3EC6-5CA659AF7D77}"/>
                    </a:ext>
                  </a:extLst>
                </p:cNvPr>
                <p:cNvSpPr/>
                <p:nvPr/>
              </p:nvSpPr>
              <p:spPr>
                <a:xfrm>
                  <a:off x="1793596" y="830581"/>
                  <a:ext cx="1459574" cy="476132"/>
                </a:xfrm>
                <a:custGeom>
                  <a:avLst/>
                  <a:gdLst>
                    <a:gd name="connsiteX0" fmla="*/ 29709 w 1459574"/>
                    <a:gd name="connsiteY0" fmla="*/ 0 h 476132"/>
                    <a:gd name="connsiteX1" fmla="*/ 1453388 w 1459574"/>
                    <a:gd name="connsiteY1" fmla="*/ 0 h 476132"/>
                    <a:gd name="connsiteX2" fmla="*/ 1459574 w 1459574"/>
                    <a:gd name="connsiteY2" fmla="*/ 37114 h 476132"/>
                    <a:gd name="connsiteX3" fmla="*/ 1443191 w 1459574"/>
                    <a:gd name="connsiteY3" fmla="*/ 76429 h 476132"/>
                    <a:gd name="connsiteX4" fmla="*/ 1448106 w 1459574"/>
                    <a:gd name="connsiteY4" fmla="*/ 125573 h 476132"/>
                    <a:gd name="connsiteX5" fmla="*/ 1448106 w 1459574"/>
                    <a:gd name="connsiteY5" fmla="*/ 156697 h 476132"/>
                    <a:gd name="connsiteX6" fmla="*/ 1425172 w 1459574"/>
                    <a:gd name="connsiteY6" fmla="*/ 187821 h 476132"/>
                    <a:gd name="connsiteX7" fmla="*/ 1423534 w 1459574"/>
                    <a:gd name="connsiteY7" fmla="*/ 250070 h 476132"/>
                    <a:gd name="connsiteX8" fmla="*/ 1428449 w 1459574"/>
                    <a:gd name="connsiteY8" fmla="*/ 264814 h 476132"/>
                    <a:gd name="connsiteX9" fmla="*/ 1428449 w 1459574"/>
                    <a:gd name="connsiteY9" fmla="*/ 281195 h 476132"/>
                    <a:gd name="connsiteX10" fmla="*/ 1407153 w 1459574"/>
                    <a:gd name="connsiteY10" fmla="*/ 302490 h 476132"/>
                    <a:gd name="connsiteX11" fmla="*/ 1400601 w 1459574"/>
                    <a:gd name="connsiteY11" fmla="*/ 312319 h 476132"/>
                    <a:gd name="connsiteX12" fmla="*/ 1377666 w 1459574"/>
                    <a:gd name="connsiteY12" fmla="*/ 338529 h 476132"/>
                    <a:gd name="connsiteX13" fmla="*/ 1362923 w 1459574"/>
                    <a:gd name="connsiteY13" fmla="*/ 327062 h 476132"/>
                    <a:gd name="connsiteX14" fmla="*/ 1335076 w 1459574"/>
                    <a:gd name="connsiteY14" fmla="*/ 348358 h 476132"/>
                    <a:gd name="connsiteX15" fmla="*/ 1313780 w 1459574"/>
                    <a:gd name="connsiteY15" fmla="*/ 358187 h 476132"/>
                    <a:gd name="connsiteX16" fmla="*/ 1302313 w 1459574"/>
                    <a:gd name="connsiteY16" fmla="*/ 364739 h 476132"/>
                    <a:gd name="connsiteX17" fmla="*/ 1284293 w 1459574"/>
                    <a:gd name="connsiteY17" fmla="*/ 376206 h 476132"/>
                    <a:gd name="connsiteX18" fmla="*/ 1272826 w 1459574"/>
                    <a:gd name="connsiteY18" fmla="*/ 404054 h 476132"/>
                    <a:gd name="connsiteX19" fmla="*/ 1246616 w 1459574"/>
                    <a:gd name="connsiteY19" fmla="*/ 390949 h 476132"/>
                    <a:gd name="connsiteX20" fmla="*/ 1225321 w 1459574"/>
                    <a:gd name="connsiteY20" fmla="*/ 399140 h 476132"/>
                    <a:gd name="connsiteX21" fmla="*/ 1210578 w 1459574"/>
                    <a:gd name="connsiteY21" fmla="*/ 384397 h 476132"/>
                    <a:gd name="connsiteX22" fmla="*/ 1181091 w 1459574"/>
                    <a:gd name="connsiteY22" fmla="*/ 372930 h 476132"/>
                    <a:gd name="connsiteX23" fmla="*/ 1149967 w 1459574"/>
                    <a:gd name="connsiteY23" fmla="*/ 368016 h 476132"/>
                    <a:gd name="connsiteX24" fmla="*/ 1122118 w 1459574"/>
                    <a:gd name="connsiteY24" fmla="*/ 327062 h 476132"/>
                    <a:gd name="connsiteX25" fmla="*/ 1104099 w 1459574"/>
                    <a:gd name="connsiteY25" fmla="*/ 328701 h 476132"/>
                    <a:gd name="connsiteX26" fmla="*/ 1104099 w 1459574"/>
                    <a:gd name="connsiteY26" fmla="*/ 353272 h 476132"/>
                    <a:gd name="connsiteX27" fmla="*/ 1122118 w 1459574"/>
                    <a:gd name="connsiteY27" fmla="*/ 387673 h 476132"/>
                    <a:gd name="connsiteX28" fmla="*/ 1079528 w 1459574"/>
                    <a:gd name="connsiteY28" fmla="*/ 412245 h 476132"/>
                    <a:gd name="connsiteX29" fmla="*/ 1072975 w 1459574"/>
                    <a:gd name="connsiteY29" fmla="*/ 417159 h 476132"/>
                    <a:gd name="connsiteX30" fmla="*/ 1056593 w 1459574"/>
                    <a:gd name="connsiteY30" fmla="*/ 441731 h 476132"/>
                    <a:gd name="connsiteX31" fmla="*/ 1040213 w 1459574"/>
                    <a:gd name="connsiteY31" fmla="*/ 453198 h 476132"/>
                    <a:gd name="connsiteX32" fmla="*/ 1025469 w 1459574"/>
                    <a:gd name="connsiteY32" fmla="*/ 476132 h 476132"/>
                    <a:gd name="connsiteX33" fmla="*/ 1005811 w 1459574"/>
                    <a:gd name="connsiteY33" fmla="*/ 451560 h 476132"/>
                    <a:gd name="connsiteX34" fmla="*/ 986154 w 1459574"/>
                    <a:gd name="connsiteY34" fmla="*/ 438455 h 476132"/>
                    <a:gd name="connsiteX35" fmla="*/ 950115 w 1459574"/>
                    <a:gd name="connsiteY35" fmla="*/ 428626 h 476132"/>
                    <a:gd name="connsiteX36" fmla="*/ 941925 w 1459574"/>
                    <a:gd name="connsiteY36" fmla="*/ 389311 h 476132"/>
                    <a:gd name="connsiteX37" fmla="*/ 912437 w 1459574"/>
                    <a:gd name="connsiteY37" fmla="*/ 376206 h 476132"/>
                    <a:gd name="connsiteX38" fmla="*/ 900971 w 1459574"/>
                    <a:gd name="connsiteY38" fmla="*/ 348358 h 476132"/>
                    <a:gd name="connsiteX39" fmla="*/ 874761 w 1459574"/>
                    <a:gd name="connsiteY39" fmla="*/ 341806 h 476132"/>
                    <a:gd name="connsiteX40" fmla="*/ 860017 w 1459574"/>
                    <a:gd name="connsiteY40" fmla="*/ 338529 h 476132"/>
                    <a:gd name="connsiteX41" fmla="*/ 848551 w 1459574"/>
                    <a:gd name="connsiteY41" fmla="*/ 323786 h 476132"/>
                    <a:gd name="connsiteX42" fmla="*/ 851827 w 1459574"/>
                    <a:gd name="connsiteY42" fmla="*/ 312319 h 476132"/>
                    <a:gd name="connsiteX43" fmla="*/ 848551 w 1459574"/>
                    <a:gd name="connsiteY43" fmla="*/ 287747 h 476132"/>
                    <a:gd name="connsiteX44" fmla="*/ 845275 w 1459574"/>
                    <a:gd name="connsiteY44" fmla="*/ 273004 h 476132"/>
                    <a:gd name="connsiteX45" fmla="*/ 853465 w 1459574"/>
                    <a:gd name="connsiteY45" fmla="*/ 258261 h 476132"/>
                    <a:gd name="connsiteX46" fmla="*/ 853465 w 1459574"/>
                    <a:gd name="connsiteY46" fmla="*/ 248432 h 476132"/>
                    <a:gd name="connsiteX47" fmla="*/ 814150 w 1459574"/>
                    <a:gd name="connsiteY47" fmla="*/ 248432 h 476132"/>
                    <a:gd name="connsiteX48" fmla="*/ 807597 w 1459574"/>
                    <a:gd name="connsiteY48" fmla="*/ 212393 h 476132"/>
                    <a:gd name="connsiteX49" fmla="*/ 789578 w 1459574"/>
                    <a:gd name="connsiteY49" fmla="*/ 197650 h 476132"/>
                    <a:gd name="connsiteX50" fmla="*/ 760092 w 1459574"/>
                    <a:gd name="connsiteY50" fmla="*/ 164888 h 476132"/>
                    <a:gd name="connsiteX51" fmla="*/ 730606 w 1459574"/>
                    <a:gd name="connsiteY51" fmla="*/ 151783 h 476132"/>
                    <a:gd name="connsiteX52" fmla="*/ 712587 w 1459574"/>
                    <a:gd name="connsiteY52" fmla="*/ 150144 h 476132"/>
                    <a:gd name="connsiteX53" fmla="*/ 684738 w 1459574"/>
                    <a:gd name="connsiteY53" fmla="*/ 137039 h 476132"/>
                    <a:gd name="connsiteX54" fmla="*/ 630679 w 1459574"/>
                    <a:gd name="connsiteY54" fmla="*/ 125573 h 476132"/>
                    <a:gd name="connsiteX55" fmla="*/ 609384 w 1459574"/>
                    <a:gd name="connsiteY55" fmla="*/ 119020 h 476132"/>
                    <a:gd name="connsiteX56" fmla="*/ 574984 w 1459574"/>
                    <a:gd name="connsiteY56" fmla="*/ 122296 h 476132"/>
                    <a:gd name="connsiteX57" fmla="*/ 524201 w 1459574"/>
                    <a:gd name="connsiteY57" fmla="*/ 137039 h 476132"/>
                    <a:gd name="connsiteX58" fmla="*/ 512734 w 1459574"/>
                    <a:gd name="connsiteY58" fmla="*/ 151783 h 476132"/>
                    <a:gd name="connsiteX59" fmla="*/ 517649 w 1459574"/>
                    <a:gd name="connsiteY59" fmla="*/ 173078 h 476132"/>
                    <a:gd name="connsiteX60" fmla="*/ 517649 w 1459574"/>
                    <a:gd name="connsiteY60" fmla="*/ 184545 h 476132"/>
                    <a:gd name="connsiteX61" fmla="*/ 478334 w 1459574"/>
                    <a:gd name="connsiteY61" fmla="*/ 184545 h 476132"/>
                    <a:gd name="connsiteX62" fmla="*/ 453761 w 1459574"/>
                    <a:gd name="connsiteY62" fmla="*/ 202565 h 476132"/>
                    <a:gd name="connsiteX63" fmla="*/ 429190 w 1459574"/>
                    <a:gd name="connsiteY63" fmla="*/ 200926 h 476132"/>
                    <a:gd name="connsiteX64" fmla="*/ 402980 w 1459574"/>
                    <a:gd name="connsiteY64" fmla="*/ 215670 h 476132"/>
                    <a:gd name="connsiteX65" fmla="*/ 393151 w 1459574"/>
                    <a:gd name="connsiteY65" fmla="*/ 232051 h 476132"/>
                    <a:gd name="connsiteX66" fmla="*/ 360388 w 1459574"/>
                    <a:gd name="connsiteY66" fmla="*/ 235327 h 476132"/>
                    <a:gd name="connsiteX67" fmla="*/ 358751 w 1459574"/>
                    <a:gd name="connsiteY67" fmla="*/ 251708 h 476132"/>
                    <a:gd name="connsiteX68" fmla="*/ 330902 w 1459574"/>
                    <a:gd name="connsiteY68" fmla="*/ 256623 h 476132"/>
                    <a:gd name="connsiteX69" fmla="*/ 319436 w 1459574"/>
                    <a:gd name="connsiteY69" fmla="*/ 269728 h 476132"/>
                    <a:gd name="connsiteX70" fmla="*/ 304692 w 1459574"/>
                    <a:gd name="connsiteY70" fmla="*/ 282833 h 476132"/>
                    <a:gd name="connsiteX71" fmla="*/ 257186 w 1459574"/>
                    <a:gd name="connsiteY71" fmla="*/ 304129 h 476132"/>
                    <a:gd name="connsiteX72" fmla="*/ 239167 w 1459574"/>
                    <a:gd name="connsiteY72" fmla="*/ 300852 h 476132"/>
                    <a:gd name="connsiteX73" fmla="*/ 229338 w 1459574"/>
                    <a:gd name="connsiteY73" fmla="*/ 320510 h 476132"/>
                    <a:gd name="connsiteX74" fmla="*/ 194938 w 1459574"/>
                    <a:gd name="connsiteY74" fmla="*/ 336891 h 476132"/>
                    <a:gd name="connsiteX75" fmla="*/ 191661 w 1459574"/>
                    <a:gd name="connsiteY75" fmla="*/ 348358 h 476132"/>
                    <a:gd name="connsiteX76" fmla="*/ 175280 w 1459574"/>
                    <a:gd name="connsiteY76" fmla="*/ 354911 h 476132"/>
                    <a:gd name="connsiteX77" fmla="*/ 168728 w 1459574"/>
                    <a:gd name="connsiteY77" fmla="*/ 358187 h 476132"/>
                    <a:gd name="connsiteX78" fmla="*/ 160537 w 1459574"/>
                    <a:gd name="connsiteY78" fmla="*/ 351634 h 476132"/>
                    <a:gd name="connsiteX79" fmla="*/ 134327 w 1459574"/>
                    <a:gd name="connsiteY79" fmla="*/ 343444 h 476132"/>
                    <a:gd name="connsiteX80" fmla="*/ 81907 w 1459574"/>
                    <a:gd name="connsiteY80" fmla="*/ 333615 h 476132"/>
                    <a:gd name="connsiteX81" fmla="*/ 57335 w 1459574"/>
                    <a:gd name="connsiteY81" fmla="*/ 340167 h 476132"/>
                    <a:gd name="connsiteX82" fmla="*/ 49994 w 1459574"/>
                    <a:gd name="connsiteY82" fmla="*/ 334050 h 476132"/>
                    <a:gd name="connsiteX83" fmla="*/ 49144 w 1459574"/>
                    <a:gd name="connsiteY83" fmla="*/ 329028 h 476132"/>
                    <a:gd name="connsiteX84" fmla="*/ 62904 w 1459574"/>
                    <a:gd name="connsiteY84" fmla="*/ 309371 h 476132"/>
                    <a:gd name="connsiteX85" fmla="*/ 64870 w 1459574"/>
                    <a:gd name="connsiteY85" fmla="*/ 283816 h 476132"/>
                    <a:gd name="connsiteX86" fmla="*/ 62904 w 1459574"/>
                    <a:gd name="connsiteY86" fmla="*/ 258261 h 476132"/>
                    <a:gd name="connsiteX87" fmla="*/ 66836 w 1459574"/>
                    <a:gd name="connsiteY87" fmla="*/ 240569 h 476132"/>
                    <a:gd name="connsiteX88" fmla="*/ 66836 w 1459574"/>
                    <a:gd name="connsiteY88" fmla="*/ 222877 h 476132"/>
                    <a:gd name="connsiteX89" fmla="*/ 53075 w 1459574"/>
                    <a:gd name="connsiteY89" fmla="*/ 171768 h 476132"/>
                    <a:gd name="connsiteX90" fmla="*/ 58973 w 1459574"/>
                    <a:gd name="connsiteY90" fmla="*/ 101001 h 476132"/>
                    <a:gd name="connsiteX91" fmla="*/ 37349 w 1459574"/>
                    <a:gd name="connsiteY91" fmla="*/ 71514 h 476132"/>
                    <a:gd name="connsiteX92" fmla="*/ 15726 w 1459574"/>
                    <a:gd name="connsiteY92" fmla="*/ 81343 h 476132"/>
                    <a:gd name="connsiteX93" fmla="*/ 0 w 1459574"/>
                    <a:gd name="connsiteY93" fmla="*/ 34165 h 476132"/>
                    <a:gd name="connsiteX0" fmla="*/ 29709 w 1459574"/>
                    <a:gd name="connsiteY0" fmla="*/ 83820 h 559952"/>
                    <a:gd name="connsiteX1" fmla="*/ 461924 w 1459574"/>
                    <a:gd name="connsiteY1" fmla="*/ 0 h 559952"/>
                    <a:gd name="connsiteX2" fmla="*/ 1453388 w 1459574"/>
                    <a:gd name="connsiteY2" fmla="*/ 83820 h 559952"/>
                    <a:gd name="connsiteX3" fmla="*/ 1459574 w 1459574"/>
                    <a:gd name="connsiteY3" fmla="*/ 120934 h 559952"/>
                    <a:gd name="connsiteX4" fmla="*/ 1443191 w 1459574"/>
                    <a:gd name="connsiteY4" fmla="*/ 160249 h 559952"/>
                    <a:gd name="connsiteX5" fmla="*/ 1448106 w 1459574"/>
                    <a:gd name="connsiteY5" fmla="*/ 209393 h 559952"/>
                    <a:gd name="connsiteX6" fmla="*/ 1448106 w 1459574"/>
                    <a:gd name="connsiteY6" fmla="*/ 240517 h 559952"/>
                    <a:gd name="connsiteX7" fmla="*/ 1425172 w 1459574"/>
                    <a:gd name="connsiteY7" fmla="*/ 271641 h 559952"/>
                    <a:gd name="connsiteX8" fmla="*/ 1423534 w 1459574"/>
                    <a:gd name="connsiteY8" fmla="*/ 333890 h 559952"/>
                    <a:gd name="connsiteX9" fmla="*/ 1428449 w 1459574"/>
                    <a:gd name="connsiteY9" fmla="*/ 348634 h 559952"/>
                    <a:gd name="connsiteX10" fmla="*/ 1428449 w 1459574"/>
                    <a:gd name="connsiteY10" fmla="*/ 365015 h 559952"/>
                    <a:gd name="connsiteX11" fmla="*/ 1407153 w 1459574"/>
                    <a:gd name="connsiteY11" fmla="*/ 386310 h 559952"/>
                    <a:gd name="connsiteX12" fmla="*/ 1400601 w 1459574"/>
                    <a:gd name="connsiteY12" fmla="*/ 396139 h 559952"/>
                    <a:gd name="connsiteX13" fmla="*/ 1377666 w 1459574"/>
                    <a:gd name="connsiteY13" fmla="*/ 422349 h 559952"/>
                    <a:gd name="connsiteX14" fmla="*/ 1362923 w 1459574"/>
                    <a:gd name="connsiteY14" fmla="*/ 410882 h 559952"/>
                    <a:gd name="connsiteX15" fmla="*/ 1335076 w 1459574"/>
                    <a:gd name="connsiteY15" fmla="*/ 432178 h 559952"/>
                    <a:gd name="connsiteX16" fmla="*/ 1313780 w 1459574"/>
                    <a:gd name="connsiteY16" fmla="*/ 442007 h 559952"/>
                    <a:gd name="connsiteX17" fmla="*/ 1302313 w 1459574"/>
                    <a:gd name="connsiteY17" fmla="*/ 448559 h 559952"/>
                    <a:gd name="connsiteX18" fmla="*/ 1284293 w 1459574"/>
                    <a:gd name="connsiteY18" fmla="*/ 460026 h 559952"/>
                    <a:gd name="connsiteX19" fmla="*/ 1272826 w 1459574"/>
                    <a:gd name="connsiteY19" fmla="*/ 487874 h 559952"/>
                    <a:gd name="connsiteX20" fmla="*/ 1246616 w 1459574"/>
                    <a:gd name="connsiteY20" fmla="*/ 474769 h 559952"/>
                    <a:gd name="connsiteX21" fmla="*/ 1225321 w 1459574"/>
                    <a:gd name="connsiteY21" fmla="*/ 482960 h 559952"/>
                    <a:gd name="connsiteX22" fmla="*/ 1210578 w 1459574"/>
                    <a:gd name="connsiteY22" fmla="*/ 468217 h 559952"/>
                    <a:gd name="connsiteX23" fmla="*/ 1181091 w 1459574"/>
                    <a:gd name="connsiteY23" fmla="*/ 456750 h 559952"/>
                    <a:gd name="connsiteX24" fmla="*/ 1149967 w 1459574"/>
                    <a:gd name="connsiteY24" fmla="*/ 451836 h 559952"/>
                    <a:gd name="connsiteX25" fmla="*/ 1122118 w 1459574"/>
                    <a:gd name="connsiteY25" fmla="*/ 410882 h 559952"/>
                    <a:gd name="connsiteX26" fmla="*/ 1104099 w 1459574"/>
                    <a:gd name="connsiteY26" fmla="*/ 412521 h 559952"/>
                    <a:gd name="connsiteX27" fmla="*/ 1104099 w 1459574"/>
                    <a:gd name="connsiteY27" fmla="*/ 437092 h 559952"/>
                    <a:gd name="connsiteX28" fmla="*/ 1122118 w 1459574"/>
                    <a:gd name="connsiteY28" fmla="*/ 471493 h 559952"/>
                    <a:gd name="connsiteX29" fmla="*/ 1079528 w 1459574"/>
                    <a:gd name="connsiteY29" fmla="*/ 496065 h 559952"/>
                    <a:gd name="connsiteX30" fmla="*/ 1072975 w 1459574"/>
                    <a:gd name="connsiteY30" fmla="*/ 500979 h 559952"/>
                    <a:gd name="connsiteX31" fmla="*/ 1056593 w 1459574"/>
                    <a:gd name="connsiteY31" fmla="*/ 525551 h 559952"/>
                    <a:gd name="connsiteX32" fmla="*/ 1040213 w 1459574"/>
                    <a:gd name="connsiteY32" fmla="*/ 537018 h 559952"/>
                    <a:gd name="connsiteX33" fmla="*/ 1025469 w 1459574"/>
                    <a:gd name="connsiteY33" fmla="*/ 559952 h 559952"/>
                    <a:gd name="connsiteX34" fmla="*/ 1005811 w 1459574"/>
                    <a:gd name="connsiteY34" fmla="*/ 535380 h 559952"/>
                    <a:gd name="connsiteX35" fmla="*/ 986154 w 1459574"/>
                    <a:gd name="connsiteY35" fmla="*/ 522275 h 559952"/>
                    <a:gd name="connsiteX36" fmla="*/ 950115 w 1459574"/>
                    <a:gd name="connsiteY36" fmla="*/ 512446 h 559952"/>
                    <a:gd name="connsiteX37" fmla="*/ 941925 w 1459574"/>
                    <a:gd name="connsiteY37" fmla="*/ 473131 h 559952"/>
                    <a:gd name="connsiteX38" fmla="*/ 912437 w 1459574"/>
                    <a:gd name="connsiteY38" fmla="*/ 460026 h 559952"/>
                    <a:gd name="connsiteX39" fmla="*/ 900971 w 1459574"/>
                    <a:gd name="connsiteY39" fmla="*/ 432178 h 559952"/>
                    <a:gd name="connsiteX40" fmla="*/ 874761 w 1459574"/>
                    <a:gd name="connsiteY40" fmla="*/ 425626 h 559952"/>
                    <a:gd name="connsiteX41" fmla="*/ 860017 w 1459574"/>
                    <a:gd name="connsiteY41" fmla="*/ 422349 h 559952"/>
                    <a:gd name="connsiteX42" fmla="*/ 848551 w 1459574"/>
                    <a:gd name="connsiteY42" fmla="*/ 407606 h 559952"/>
                    <a:gd name="connsiteX43" fmla="*/ 851827 w 1459574"/>
                    <a:gd name="connsiteY43" fmla="*/ 396139 h 559952"/>
                    <a:gd name="connsiteX44" fmla="*/ 848551 w 1459574"/>
                    <a:gd name="connsiteY44" fmla="*/ 371567 h 559952"/>
                    <a:gd name="connsiteX45" fmla="*/ 845275 w 1459574"/>
                    <a:gd name="connsiteY45" fmla="*/ 356824 h 559952"/>
                    <a:gd name="connsiteX46" fmla="*/ 853465 w 1459574"/>
                    <a:gd name="connsiteY46" fmla="*/ 342081 h 559952"/>
                    <a:gd name="connsiteX47" fmla="*/ 853465 w 1459574"/>
                    <a:gd name="connsiteY47" fmla="*/ 332252 h 559952"/>
                    <a:gd name="connsiteX48" fmla="*/ 814150 w 1459574"/>
                    <a:gd name="connsiteY48" fmla="*/ 332252 h 559952"/>
                    <a:gd name="connsiteX49" fmla="*/ 807597 w 1459574"/>
                    <a:gd name="connsiteY49" fmla="*/ 296213 h 559952"/>
                    <a:gd name="connsiteX50" fmla="*/ 789578 w 1459574"/>
                    <a:gd name="connsiteY50" fmla="*/ 281470 h 559952"/>
                    <a:gd name="connsiteX51" fmla="*/ 760092 w 1459574"/>
                    <a:gd name="connsiteY51" fmla="*/ 248708 h 559952"/>
                    <a:gd name="connsiteX52" fmla="*/ 730606 w 1459574"/>
                    <a:gd name="connsiteY52" fmla="*/ 235603 h 559952"/>
                    <a:gd name="connsiteX53" fmla="*/ 712587 w 1459574"/>
                    <a:gd name="connsiteY53" fmla="*/ 233964 h 559952"/>
                    <a:gd name="connsiteX54" fmla="*/ 684738 w 1459574"/>
                    <a:gd name="connsiteY54" fmla="*/ 220859 h 559952"/>
                    <a:gd name="connsiteX55" fmla="*/ 630679 w 1459574"/>
                    <a:gd name="connsiteY55" fmla="*/ 209393 h 559952"/>
                    <a:gd name="connsiteX56" fmla="*/ 609384 w 1459574"/>
                    <a:gd name="connsiteY56" fmla="*/ 202840 h 559952"/>
                    <a:gd name="connsiteX57" fmla="*/ 574984 w 1459574"/>
                    <a:gd name="connsiteY57" fmla="*/ 206116 h 559952"/>
                    <a:gd name="connsiteX58" fmla="*/ 524201 w 1459574"/>
                    <a:gd name="connsiteY58" fmla="*/ 220859 h 559952"/>
                    <a:gd name="connsiteX59" fmla="*/ 512734 w 1459574"/>
                    <a:gd name="connsiteY59" fmla="*/ 235603 h 559952"/>
                    <a:gd name="connsiteX60" fmla="*/ 517649 w 1459574"/>
                    <a:gd name="connsiteY60" fmla="*/ 256898 h 559952"/>
                    <a:gd name="connsiteX61" fmla="*/ 517649 w 1459574"/>
                    <a:gd name="connsiteY61" fmla="*/ 268365 h 559952"/>
                    <a:gd name="connsiteX62" fmla="*/ 478334 w 1459574"/>
                    <a:gd name="connsiteY62" fmla="*/ 268365 h 559952"/>
                    <a:gd name="connsiteX63" fmla="*/ 453761 w 1459574"/>
                    <a:gd name="connsiteY63" fmla="*/ 286385 h 559952"/>
                    <a:gd name="connsiteX64" fmla="*/ 429190 w 1459574"/>
                    <a:gd name="connsiteY64" fmla="*/ 284746 h 559952"/>
                    <a:gd name="connsiteX65" fmla="*/ 402980 w 1459574"/>
                    <a:gd name="connsiteY65" fmla="*/ 299490 h 559952"/>
                    <a:gd name="connsiteX66" fmla="*/ 393151 w 1459574"/>
                    <a:gd name="connsiteY66" fmla="*/ 315871 h 559952"/>
                    <a:gd name="connsiteX67" fmla="*/ 360388 w 1459574"/>
                    <a:gd name="connsiteY67" fmla="*/ 319147 h 559952"/>
                    <a:gd name="connsiteX68" fmla="*/ 358751 w 1459574"/>
                    <a:gd name="connsiteY68" fmla="*/ 335528 h 559952"/>
                    <a:gd name="connsiteX69" fmla="*/ 330902 w 1459574"/>
                    <a:gd name="connsiteY69" fmla="*/ 340443 h 559952"/>
                    <a:gd name="connsiteX70" fmla="*/ 319436 w 1459574"/>
                    <a:gd name="connsiteY70" fmla="*/ 353548 h 559952"/>
                    <a:gd name="connsiteX71" fmla="*/ 304692 w 1459574"/>
                    <a:gd name="connsiteY71" fmla="*/ 366653 h 559952"/>
                    <a:gd name="connsiteX72" fmla="*/ 257186 w 1459574"/>
                    <a:gd name="connsiteY72" fmla="*/ 387949 h 559952"/>
                    <a:gd name="connsiteX73" fmla="*/ 239167 w 1459574"/>
                    <a:gd name="connsiteY73" fmla="*/ 384672 h 559952"/>
                    <a:gd name="connsiteX74" fmla="*/ 229338 w 1459574"/>
                    <a:gd name="connsiteY74" fmla="*/ 404330 h 559952"/>
                    <a:gd name="connsiteX75" fmla="*/ 194938 w 1459574"/>
                    <a:gd name="connsiteY75" fmla="*/ 420711 h 559952"/>
                    <a:gd name="connsiteX76" fmla="*/ 191661 w 1459574"/>
                    <a:gd name="connsiteY76" fmla="*/ 432178 h 559952"/>
                    <a:gd name="connsiteX77" fmla="*/ 175280 w 1459574"/>
                    <a:gd name="connsiteY77" fmla="*/ 438731 h 559952"/>
                    <a:gd name="connsiteX78" fmla="*/ 168728 w 1459574"/>
                    <a:gd name="connsiteY78" fmla="*/ 442007 h 559952"/>
                    <a:gd name="connsiteX79" fmla="*/ 160537 w 1459574"/>
                    <a:gd name="connsiteY79" fmla="*/ 435454 h 559952"/>
                    <a:gd name="connsiteX80" fmla="*/ 134327 w 1459574"/>
                    <a:gd name="connsiteY80" fmla="*/ 427264 h 559952"/>
                    <a:gd name="connsiteX81" fmla="*/ 81907 w 1459574"/>
                    <a:gd name="connsiteY81" fmla="*/ 417435 h 559952"/>
                    <a:gd name="connsiteX82" fmla="*/ 57335 w 1459574"/>
                    <a:gd name="connsiteY82" fmla="*/ 423987 h 559952"/>
                    <a:gd name="connsiteX83" fmla="*/ 49994 w 1459574"/>
                    <a:gd name="connsiteY83" fmla="*/ 417870 h 559952"/>
                    <a:gd name="connsiteX84" fmla="*/ 49144 w 1459574"/>
                    <a:gd name="connsiteY84" fmla="*/ 412848 h 559952"/>
                    <a:gd name="connsiteX85" fmla="*/ 62904 w 1459574"/>
                    <a:gd name="connsiteY85" fmla="*/ 393191 h 559952"/>
                    <a:gd name="connsiteX86" fmla="*/ 64870 w 1459574"/>
                    <a:gd name="connsiteY86" fmla="*/ 367636 h 559952"/>
                    <a:gd name="connsiteX87" fmla="*/ 62904 w 1459574"/>
                    <a:gd name="connsiteY87" fmla="*/ 342081 h 559952"/>
                    <a:gd name="connsiteX88" fmla="*/ 66836 w 1459574"/>
                    <a:gd name="connsiteY88" fmla="*/ 324389 h 559952"/>
                    <a:gd name="connsiteX89" fmla="*/ 66836 w 1459574"/>
                    <a:gd name="connsiteY89" fmla="*/ 306697 h 559952"/>
                    <a:gd name="connsiteX90" fmla="*/ 53075 w 1459574"/>
                    <a:gd name="connsiteY90" fmla="*/ 255588 h 559952"/>
                    <a:gd name="connsiteX91" fmla="*/ 58973 w 1459574"/>
                    <a:gd name="connsiteY91" fmla="*/ 184821 h 559952"/>
                    <a:gd name="connsiteX92" fmla="*/ 37349 w 1459574"/>
                    <a:gd name="connsiteY92" fmla="*/ 155334 h 559952"/>
                    <a:gd name="connsiteX93" fmla="*/ 15726 w 1459574"/>
                    <a:gd name="connsiteY93" fmla="*/ 165163 h 559952"/>
                    <a:gd name="connsiteX94" fmla="*/ 0 w 1459574"/>
                    <a:gd name="connsiteY94" fmla="*/ 117985 h 559952"/>
                    <a:gd name="connsiteX95" fmla="*/ 29709 w 1459574"/>
                    <a:gd name="connsiteY95" fmla="*/ 83820 h 559952"/>
                    <a:gd name="connsiteX0" fmla="*/ 461924 w 1459574"/>
                    <a:gd name="connsiteY0" fmla="*/ 0 h 559952"/>
                    <a:gd name="connsiteX1" fmla="*/ 1453388 w 1459574"/>
                    <a:gd name="connsiteY1" fmla="*/ 83820 h 559952"/>
                    <a:gd name="connsiteX2" fmla="*/ 1459574 w 1459574"/>
                    <a:gd name="connsiteY2" fmla="*/ 120934 h 559952"/>
                    <a:gd name="connsiteX3" fmla="*/ 1443191 w 1459574"/>
                    <a:gd name="connsiteY3" fmla="*/ 160249 h 559952"/>
                    <a:gd name="connsiteX4" fmla="*/ 1448106 w 1459574"/>
                    <a:gd name="connsiteY4" fmla="*/ 209393 h 559952"/>
                    <a:gd name="connsiteX5" fmla="*/ 1448106 w 1459574"/>
                    <a:gd name="connsiteY5" fmla="*/ 240517 h 559952"/>
                    <a:gd name="connsiteX6" fmla="*/ 1425172 w 1459574"/>
                    <a:gd name="connsiteY6" fmla="*/ 271641 h 559952"/>
                    <a:gd name="connsiteX7" fmla="*/ 1423534 w 1459574"/>
                    <a:gd name="connsiteY7" fmla="*/ 333890 h 559952"/>
                    <a:gd name="connsiteX8" fmla="*/ 1428449 w 1459574"/>
                    <a:gd name="connsiteY8" fmla="*/ 348634 h 559952"/>
                    <a:gd name="connsiteX9" fmla="*/ 1428449 w 1459574"/>
                    <a:gd name="connsiteY9" fmla="*/ 365015 h 559952"/>
                    <a:gd name="connsiteX10" fmla="*/ 1407153 w 1459574"/>
                    <a:gd name="connsiteY10" fmla="*/ 386310 h 559952"/>
                    <a:gd name="connsiteX11" fmla="*/ 1400601 w 1459574"/>
                    <a:gd name="connsiteY11" fmla="*/ 396139 h 559952"/>
                    <a:gd name="connsiteX12" fmla="*/ 1377666 w 1459574"/>
                    <a:gd name="connsiteY12" fmla="*/ 422349 h 559952"/>
                    <a:gd name="connsiteX13" fmla="*/ 1362923 w 1459574"/>
                    <a:gd name="connsiteY13" fmla="*/ 410882 h 559952"/>
                    <a:gd name="connsiteX14" fmla="*/ 1335076 w 1459574"/>
                    <a:gd name="connsiteY14" fmla="*/ 432178 h 559952"/>
                    <a:gd name="connsiteX15" fmla="*/ 1313780 w 1459574"/>
                    <a:gd name="connsiteY15" fmla="*/ 442007 h 559952"/>
                    <a:gd name="connsiteX16" fmla="*/ 1302313 w 1459574"/>
                    <a:gd name="connsiteY16" fmla="*/ 448559 h 559952"/>
                    <a:gd name="connsiteX17" fmla="*/ 1284293 w 1459574"/>
                    <a:gd name="connsiteY17" fmla="*/ 460026 h 559952"/>
                    <a:gd name="connsiteX18" fmla="*/ 1272826 w 1459574"/>
                    <a:gd name="connsiteY18" fmla="*/ 487874 h 559952"/>
                    <a:gd name="connsiteX19" fmla="*/ 1246616 w 1459574"/>
                    <a:gd name="connsiteY19" fmla="*/ 474769 h 559952"/>
                    <a:gd name="connsiteX20" fmla="*/ 1225321 w 1459574"/>
                    <a:gd name="connsiteY20" fmla="*/ 482960 h 559952"/>
                    <a:gd name="connsiteX21" fmla="*/ 1210578 w 1459574"/>
                    <a:gd name="connsiteY21" fmla="*/ 468217 h 559952"/>
                    <a:gd name="connsiteX22" fmla="*/ 1181091 w 1459574"/>
                    <a:gd name="connsiteY22" fmla="*/ 456750 h 559952"/>
                    <a:gd name="connsiteX23" fmla="*/ 1149967 w 1459574"/>
                    <a:gd name="connsiteY23" fmla="*/ 451836 h 559952"/>
                    <a:gd name="connsiteX24" fmla="*/ 1122118 w 1459574"/>
                    <a:gd name="connsiteY24" fmla="*/ 410882 h 559952"/>
                    <a:gd name="connsiteX25" fmla="*/ 1104099 w 1459574"/>
                    <a:gd name="connsiteY25" fmla="*/ 412521 h 559952"/>
                    <a:gd name="connsiteX26" fmla="*/ 1104099 w 1459574"/>
                    <a:gd name="connsiteY26" fmla="*/ 437092 h 559952"/>
                    <a:gd name="connsiteX27" fmla="*/ 1122118 w 1459574"/>
                    <a:gd name="connsiteY27" fmla="*/ 471493 h 559952"/>
                    <a:gd name="connsiteX28" fmla="*/ 1079528 w 1459574"/>
                    <a:gd name="connsiteY28" fmla="*/ 496065 h 559952"/>
                    <a:gd name="connsiteX29" fmla="*/ 1072975 w 1459574"/>
                    <a:gd name="connsiteY29" fmla="*/ 500979 h 559952"/>
                    <a:gd name="connsiteX30" fmla="*/ 1056593 w 1459574"/>
                    <a:gd name="connsiteY30" fmla="*/ 525551 h 559952"/>
                    <a:gd name="connsiteX31" fmla="*/ 1040213 w 1459574"/>
                    <a:gd name="connsiteY31" fmla="*/ 537018 h 559952"/>
                    <a:gd name="connsiteX32" fmla="*/ 1025469 w 1459574"/>
                    <a:gd name="connsiteY32" fmla="*/ 559952 h 559952"/>
                    <a:gd name="connsiteX33" fmla="*/ 1005811 w 1459574"/>
                    <a:gd name="connsiteY33" fmla="*/ 535380 h 559952"/>
                    <a:gd name="connsiteX34" fmla="*/ 986154 w 1459574"/>
                    <a:gd name="connsiteY34" fmla="*/ 522275 h 559952"/>
                    <a:gd name="connsiteX35" fmla="*/ 950115 w 1459574"/>
                    <a:gd name="connsiteY35" fmla="*/ 512446 h 559952"/>
                    <a:gd name="connsiteX36" fmla="*/ 941925 w 1459574"/>
                    <a:gd name="connsiteY36" fmla="*/ 473131 h 559952"/>
                    <a:gd name="connsiteX37" fmla="*/ 912437 w 1459574"/>
                    <a:gd name="connsiteY37" fmla="*/ 460026 h 559952"/>
                    <a:gd name="connsiteX38" fmla="*/ 900971 w 1459574"/>
                    <a:gd name="connsiteY38" fmla="*/ 432178 h 559952"/>
                    <a:gd name="connsiteX39" fmla="*/ 874761 w 1459574"/>
                    <a:gd name="connsiteY39" fmla="*/ 425626 h 559952"/>
                    <a:gd name="connsiteX40" fmla="*/ 860017 w 1459574"/>
                    <a:gd name="connsiteY40" fmla="*/ 422349 h 559952"/>
                    <a:gd name="connsiteX41" fmla="*/ 848551 w 1459574"/>
                    <a:gd name="connsiteY41" fmla="*/ 407606 h 559952"/>
                    <a:gd name="connsiteX42" fmla="*/ 851827 w 1459574"/>
                    <a:gd name="connsiteY42" fmla="*/ 396139 h 559952"/>
                    <a:gd name="connsiteX43" fmla="*/ 848551 w 1459574"/>
                    <a:gd name="connsiteY43" fmla="*/ 371567 h 559952"/>
                    <a:gd name="connsiteX44" fmla="*/ 845275 w 1459574"/>
                    <a:gd name="connsiteY44" fmla="*/ 356824 h 559952"/>
                    <a:gd name="connsiteX45" fmla="*/ 853465 w 1459574"/>
                    <a:gd name="connsiteY45" fmla="*/ 342081 h 559952"/>
                    <a:gd name="connsiteX46" fmla="*/ 853465 w 1459574"/>
                    <a:gd name="connsiteY46" fmla="*/ 332252 h 559952"/>
                    <a:gd name="connsiteX47" fmla="*/ 814150 w 1459574"/>
                    <a:gd name="connsiteY47" fmla="*/ 332252 h 559952"/>
                    <a:gd name="connsiteX48" fmla="*/ 807597 w 1459574"/>
                    <a:gd name="connsiteY48" fmla="*/ 296213 h 559952"/>
                    <a:gd name="connsiteX49" fmla="*/ 789578 w 1459574"/>
                    <a:gd name="connsiteY49" fmla="*/ 281470 h 559952"/>
                    <a:gd name="connsiteX50" fmla="*/ 760092 w 1459574"/>
                    <a:gd name="connsiteY50" fmla="*/ 248708 h 559952"/>
                    <a:gd name="connsiteX51" fmla="*/ 730606 w 1459574"/>
                    <a:gd name="connsiteY51" fmla="*/ 235603 h 559952"/>
                    <a:gd name="connsiteX52" fmla="*/ 712587 w 1459574"/>
                    <a:gd name="connsiteY52" fmla="*/ 233964 h 559952"/>
                    <a:gd name="connsiteX53" fmla="*/ 684738 w 1459574"/>
                    <a:gd name="connsiteY53" fmla="*/ 220859 h 559952"/>
                    <a:gd name="connsiteX54" fmla="*/ 630679 w 1459574"/>
                    <a:gd name="connsiteY54" fmla="*/ 209393 h 559952"/>
                    <a:gd name="connsiteX55" fmla="*/ 609384 w 1459574"/>
                    <a:gd name="connsiteY55" fmla="*/ 202840 h 559952"/>
                    <a:gd name="connsiteX56" fmla="*/ 574984 w 1459574"/>
                    <a:gd name="connsiteY56" fmla="*/ 206116 h 559952"/>
                    <a:gd name="connsiteX57" fmla="*/ 524201 w 1459574"/>
                    <a:gd name="connsiteY57" fmla="*/ 220859 h 559952"/>
                    <a:gd name="connsiteX58" fmla="*/ 512734 w 1459574"/>
                    <a:gd name="connsiteY58" fmla="*/ 235603 h 559952"/>
                    <a:gd name="connsiteX59" fmla="*/ 517649 w 1459574"/>
                    <a:gd name="connsiteY59" fmla="*/ 256898 h 559952"/>
                    <a:gd name="connsiteX60" fmla="*/ 517649 w 1459574"/>
                    <a:gd name="connsiteY60" fmla="*/ 268365 h 559952"/>
                    <a:gd name="connsiteX61" fmla="*/ 478334 w 1459574"/>
                    <a:gd name="connsiteY61" fmla="*/ 268365 h 559952"/>
                    <a:gd name="connsiteX62" fmla="*/ 453761 w 1459574"/>
                    <a:gd name="connsiteY62" fmla="*/ 286385 h 559952"/>
                    <a:gd name="connsiteX63" fmla="*/ 429190 w 1459574"/>
                    <a:gd name="connsiteY63" fmla="*/ 284746 h 559952"/>
                    <a:gd name="connsiteX64" fmla="*/ 402980 w 1459574"/>
                    <a:gd name="connsiteY64" fmla="*/ 299490 h 559952"/>
                    <a:gd name="connsiteX65" fmla="*/ 393151 w 1459574"/>
                    <a:gd name="connsiteY65" fmla="*/ 315871 h 559952"/>
                    <a:gd name="connsiteX66" fmla="*/ 360388 w 1459574"/>
                    <a:gd name="connsiteY66" fmla="*/ 319147 h 559952"/>
                    <a:gd name="connsiteX67" fmla="*/ 358751 w 1459574"/>
                    <a:gd name="connsiteY67" fmla="*/ 335528 h 559952"/>
                    <a:gd name="connsiteX68" fmla="*/ 330902 w 1459574"/>
                    <a:gd name="connsiteY68" fmla="*/ 340443 h 559952"/>
                    <a:gd name="connsiteX69" fmla="*/ 319436 w 1459574"/>
                    <a:gd name="connsiteY69" fmla="*/ 353548 h 559952"/>
                    <a:gd name="connsiteX70" fmla="*/ 304692 w 1459574"/>
                    <a:gd name="connsiteY70" fmla="*/ 366653 h 559952"/>
                    <a:gd name="connsiteX71" fmla="*/ 257186 w 1459574"/>
                    <a:gd name="connsiteY71" fmla="*/ 387949 h 559952"/>
                    <a:gd name="connsiteX72" fmla="*/ 239167 w 1459574"/>
                    <a:gd name="connsiteY72" fmla="*/ 384672 h 559952"/>
                    <a:gd name="connsiteX73" fmla="*/ 229338 w 1459574"/>
                    <a:gd name="connsiteY73" fmla="*/ 404330 h 559952"/>
                    <a:gd name="connsiteX74" fmla="*/ 194938 w 1459574"/>
                    <a:gd name="connsiteY74" fmla="*/ 420711 h 559952"/>
                    <a:gd name="connsiteX75" fmla="*/ 191661 w 1459574"/>
                    <a:gd name="connsiteY75" fmla="*/ 432178 h 559952"/>
                    <a:gd name="connsiteX76" fmla="*/ 175280 w 1459574"/>
                    <a:gd name="connsiteY76" fmla="*/ 438731 h 559952"/>
                    <a:gd name="connsiteX77" fmla="*/ 168728 w 1459574"/>
                    <a:gd name="connsiteY77" fmla="*/ 442007 h 559952"/>
                    <a:gd name="connsiteX78" fmla="*/ 160537 w 1459574"/>
                    <a:gd name="connsiteY78" fmla="*/ 435454 h 559952"/>
                    <a:gd name="connsiteX79" fmla="*/ 134327 w 1459574"/>
                    <a:gd name="connsiteY79" fmla="*/ 427264 h 559952"/>
                    <a:gd name="connsiteX80" fmla="*/ 81907 w 1459574"/>
                    <a:gd name="connsiteY80" fmla="*/ 417435 h 559952"/>
                    <a:gd name="connsiteX81" fmla="*/ 57335 w 1459574"/>
                    <a:gd name="connsiteY81" fmla="*/ 423987 h 559952"/>
                    <a:gd name="connsiteX82" fmla="*/ 49994 w 1459574"/>
                    <a:gd name="connsiteY82" fmla="*/ 417870 h 559952"/>
                    <a:gd name="connsiteX83" fmla="*/ 49144 w 1459574"/>
                    <a:gd name="connsiteY83" fmla="*/ 412848 h 559952"/>
                    <a:gd name="connsiteX84" fmla="*/ 62904 w 1459574"/>
                    <a:gd name="connsiteY84" fmla="*/ 393191 h 559952"/>
                    <a:gd name="connsiteX85" fmla="*/ 64870 w 1459574"/>
                    <a:gd name="connsiteY85" fmla="*/ 367636 h 559952"/>
                    <a:gd name="connsiteX86" fmla="*/ 62904 w 1459574"/>
                    <a:gd name="connsiteY86" fmla="*/ 342081 h 559952"/>
                    <a:gd name="connsiteX87" fmla="*/ 66836 w 1459574"/>
                    <a:gd name="connsiteY87" fmla="*/ 324389 h 559952"/>
                    <a:gd name="connsiteX88" fmla="*/ 66836 w 1459574"/>
                    <a:gd name="connsiteY88" fmla="*/ 306697 h 559952"/>
                    <a:gd name="connsiteX89" fmla="*/ 53075 w 1459574"/>
                    <a:gd name="connsiteY89" fmla="*/ 255588 h 559952"/>
                    <a:gd name="connsiteX90" fmla="*/ 58973 w 1459574"/>
                    <a:gd name="connsiteY90" fmla="*/ 184821 h 559952"/>
                    <a:gd name="connsiteX91" fmla="*/ 37349 w 1459574"/>
                    <a:gd name="connsiteY91" fmla="*/ 155334 h 559952"/>
                    <a:gd name="connsiteX92" fmla="*/ 15726 w 1459574"/>
                    <a:gd name="connsiteY92" fmla="*/ 165163 h 559952"/>
                    <a:gd name="connsiteX93" fmla="*/ 0 w 1459574"/>
                    <a:gd name="connsiteY93" fmla="*/ 117985 h 559952"/>
                    <a:gd name="connsiteX94" fmla="*/ 29709 w 1459574"/>
                    <a:gd name="connsiteY94" fmla="*/ 83820 h 559952"/>
                    <a:gd name="connsiteX95" fmla="*/ 553364 w 1459574"/>
                    <a:gd name="connsiteY95" fmla="*/ 91440 h 559952"/>
                    <a:gd name="connsiteX0" fmla="*/ 1453388 w 1459574"/>
                    <a:gd name="connsiteY0" fmla="*/ 35095 h 511227"/>
                    <a:gd name="connsiteX1" fmla="*/ 1459574 w 1459574"/>
                    <a:gd name="connsiteY1" fmla="*/ 72209 h 511227"/>
                    <a:gd name="connsiteX2" fmla="*/ 1443191 w 1459574"/>
                    <a:gd name="connsiteY2" fmla="*/ 111524 h 511227"/>
                    <a:gd name="connsiteX3" fmla="*/ 1448106 w 1459574"/>
                    <a:gd name="connsiteY3" fmla="*/ 160668 h 511227"/>
                    <a:gd name="connsiteX4" fmla="*/ 1448106 w 1459574"/>
                    <a:gd name="connsiteY4" fmla="*/ 191792 h 511227"/>
                    <a:gd name="connsiteX5" fmla="*/ 1425172 w 1459574"/>
                    <a:gd name="connsiteY5" fmla="*/ 222916 h 511227"/>
                    <a:gd name="connsiteX6" fmla="*/ 1423534 w 1459574"/>
                    <a:gd name="connsiteY6" fmla="*/ 285165 h 511227"/>
                    <a:gd name="connsiteX7" fmla="*/ 1428449 w 1459574"/>
                    <a:gd name="connsiteY7" fmla="*/ 299909 h 511227"/>
                    <a:gd name="connsiteX8" fmla="*/ 1428449 w 1459574"/>
                    <a:gd name="connsiteY8" fmla="*/ 316290 h 511227"/>
                    <a:gd name="connsiteX9" fmla="*/ 1407153 w 1459574"/>
                    <a:gd name="connsiteY9" fmla="*/ 337585 h 511227"/>
                    <a:gd name="connsiteX10" fmla="*/ 1400601 w 1459574"/>
                    <a:gd name="connsiteY10" fmla="*/ 347414 h 511227"/>
                    <a:gd name="connsiteX11" fmla="*/ 1377666 w 1459574"/>
                    <a:gd name="connsiteY11" fmla="*/ 373624 h 511227"/>
                    <a:gd name="connsiteX12" fmla="*/ 1362923 w 1459574"/>
                    <a:gd name="connsiteY12" fmla="*/ 362157 h 511227"/>
                    <a:gd name="connsiteX13" fmla="*/ 1335076 w 1459574"/>
                    <a:gd name="connsiteY13" fmla="*/ 383453 h 511227"/>
                    <a:gd name="connsiteX14" fmla="*/ 1313780 w 1459574"/>
                    <a:gd name="connsiteY14" fmla="*/ 393282 h 511227"/>
                    <a:gd name="connsiteX15" fmla="*/ 1302313 w 1459574"/>
                    <a:gd name="connsiteY15" fmla="*/ 399834 h 511227"/>
                    <a:gd name="connsiteX16" fmla="*/ 1284293 w 1459574"/>
                    <a:gd name="connsiteY16" fmla="*/ 411301 h 511227"/>
                    <a:gd name="connsiteX17" fmla="*/ 1272826 w 1459574"/>
                    <a:gd name="connsiteY17" fmla="*/ 439149 h 511227"/>
                    <a:gd name="connsiteX18" fmla="*/ 1246616 w 1459574"/>
                    <a:gd name="connsiteY18" fmla="*/ 426044 h 511227"/>
                    <a:gd name="connsiteX19" fmla="*/ 1225321 w 1459574"/>
                    <a:gd name="connsiteY19" fmla="*/ 434235 h 511227"/>
                    <a:gd name="connsiteX20" fmla="*/ 1210578 w 1459574"/>
                    <a:gd name="connsiteY20" fmla="*/ 419492 h 511227"/>
                    <a:gd name="connsiteX21" fmla="*/ 1181091 w 1459574"/>
                    <a:gd name="connsiteY21" fmla="*/ 408025 h 511227"/>
                    <a:gd name="connsiteX22" fmla="*/ 1149967 w 1459574"/>
                    <a:gd name="connsiteY22" fmla="*/ 403111 h 511227"/>
                    <a:gd name="connsiteX23" fmla="*/ 1122118 w 1459574"/>
                    <a:gd name="connsiteY23" fmla="*/ 362157 h 511227"/>
                    <a:gd name="connsiteX24" fmla="*/ 1104099 w 1459574"/>
                    <a:gd name="connsiteY24" fmla="*/ 363796 h 511227"/>
                    <a:gd name="connsiteX25" fmla="*/ 1104099 w 1459574"/>
                    <a:gd name="connsiteY25" fmla="*/ 388367 h 511227"/>
                    <a:gd name="connsiteX26" fmla="*/ 1122118 w 1459574"/>
                    <a:gd name="connsiteY26" fmla="*/ 422768 h 511227"/>
                    <a:gd name="connsiteX27" fmla="*/ 1079528 w 1459574"/>
                    <a:gd name="connsiteY27" fmla="*/ 447340 h 511227"/>
                    <a:gd name="connsiteX28" fmla="*/ 1072975 w 1459574"/>
                    <a:gd name="connsiteY28" fmla="*/ 452254 h 511227"/>
                    <a:gd name="connsiteX29" fmla="*/ 1056593 w 1459574"/>
                    <a:gd name="connsiteY29" fmla="*/ 476826 h 511227"/>
                    <a:gd name="connsiteX30" fmla="*/ 1040213 w 1459574"/>
                    <a:gd name="connsiteY30" fmla="*/ 488293 h 511227"/>
                    <a:gd name="connsiteX31" fmla="*/ 1025469 w 1459574"/>
                    <a:gd name="connsiteY31" fmla="*/ 511227 h 511227"/>
                    <a:gd name="connsiteX32" fmla="*/ 1005811 w 1459574"/>
                    <a:gd name="connsiteY32" fmla="*/ 486655 h 511227"/>
                    <a:gd name="connsiteX33" fmla="*/ 986154 w 1459574"/>
                    <a:gd name="connsiteY33" fmla="*/ 473550 h 511227"/>
                    <a:gd name="connsiteX34" fmla="*/ 950115 w 1459574"/>
                    <a:gd name="connsiteY34" fmla="*/ 463721 h 511227"/>
                    <a:gd name="connsiteX35" fmla="*/ 941925 w 1459574"/>
                    <a:gd name="connsiteY35" fmla="*/ 424406 h 511227"/>
                    <a:gd name="connsiteX36" fmla="*/ 912437 w 1459574"/>
                    <a:gd name="connsiteY36" fmla="*/ 411301 h 511227"/>
                    <a:gd name="connsiteX37" fmla="*/ 900971 w 1459574"/>
                    <a:gd name="connsiteY37" fmla="*/ 383453 h 511227"/>
                    <a:gd name="connsiteX38" fmla="*/ 874761 w 1459574"/>
                    <a:gd name="connsiteY38" fmla="*/ 376901 h 511227"/>
                    <a:gd name="connsiteX39" fmla="*/ 860017 w 1459574"/>
                    <a:gd name="connsiteY39" fmla="*/ 373624 h 511227"/>
                    <a:gd name="connsiteX40" fmla="*/ 848551 w 1459574"/>
                    <a:gd name="connsiteY40" fmla="*/ 358881 h 511227"/>
                    <a:gd name="connsiteX41" fmla="*/ 851827 w 1459574"/>
                    <a:gd name="connsiteY41" fmla="*/ 347414 h 511227"/>
                    <a:gd name="connsiteX42" fmla="*/ 848551 w 1459574"/>
                    <a:gd name="connsiteY42" fmla="*/ 322842 h 511227"/>
                    <a:gd name="connsiteX43" fmla="*/ 845275 w 1459574"/>
                    <a:gd name="connsiteY43" fmla="*/ 308099 h 511227"/>
                    <a:gd name="connsiteX44" fmla="*/ 853465 w 1459574"/>
                    <a:gd name="connsiteY44" fmla="*/ 293356 h 511227"/>
                    <a:gd name="connsiteX45" fmla="*/ 853465 w 1459574"/>
                    <a:gd name="connsiteY45" fmla="*/ 283527 h 511227"/>
                    <a:gd name="connsiteX46" fmla="*/ 814150 w 1459574"/>
                    <a:gd name="connsiteY46" fmla="*/ 283527 h 511227"/>
                    <a:gd name="connsiteX47" fmla="*/ 807597 w 1459574"/>
                    <a:gd name="connsiteY47" fmla="*/ 247488 h 511227"/>
                    <a:gd name="connsiteX48" fmla="*/ 789578 w 1459574"/>
                    <a:gd name="connsiteY48" fmla="*/ 232745 h 511227"/>
                    <a:gd name="connsiteX49" fmla="*/ 760092 w 1459574"/>
                    <a:gd name="connsiteY49" fmla="*/ 199983 h 511227"/>
                    <a:gd name="connsiteX50" fmla="*/ 730606 w 1459574"/>
                    <a:gd name="connsiteY50" fmla="*/ 186878 h 511227"/>
                    <a:gd name="connsiteX51" fmla="*/ 712587 w 1459574"/>
                    <a:gd name="connsiteY51" fmla="*/ 185239 h 511227"/>
                    <a:gd name="connsiteX52" fmla="*/ 684738 w 1459574"/>
                    <a:gd name="connsiteY52" fmla="*/ 172134 h 511227"/>
                    <a:gd name="connsiteX53" fmla="*/ 630679 w 1459574"/>
                    <a:gd name="connsiteY53" fmla="*/ 160668 h 511227"/>
                    <a:gd name="connsiteX54" fmla="*/ 609384 w 1459574"/>
                    <a:gd name="connsiteY54" fmla="*/ 154115 h 511227"/>
                    <a:gd name="connsiteX55" fmla="*/ 574984 w 1459574"/>
                    <a:gd name="connsiteY55" fmla="*/ 157391 h 511227"/>
                    <a:gd name="connsiteX56" fmla="*/ 524201 w 1459574"/>
                    <a:gd name="connsiteY56" fmla="*/ 172134 h 511227"/>
                    <a:gd name="connsiteX57" fmla="*/ 512734 w 1459574"/>
                    <a:gd name="connsiteY57" fmla="*/ 186878 h 511227"/>
                    <a:gd name="connsiteX58" fmla="*/ 517649 w 1459574"/>
                    <a:gd name="connsiteY58" fmla="*/ 208173 h 511227"/>
                    <a:gd name="connsiteX59" fmla="*/ 517649 w 1459574"/>
                    <a:gd name="connsiteY59" fmla="*/ 219640 h 511227"/>
                    <a:gd name="connsiteX60" fmla="*/ 478334 w 1459574"/>
                    <a:gd name="connsiteY60" fmla="*/ 219640 h 511227"/>
                    <a:gd name="connsiteX61" fmla="*/ 453761 w 1459574"/>
                    <a:gd name="connsiteY61" fmla="*/ 237660 h 511227"/>
                    <a:gd name="connsiteX62" fmla="*/ 429190 w 1459574"/>
                    <a:gd name="connsiteY62" fmla="*/ 236021 h 511227"/>
                    <a:gd name="connsiteX63" fmla="*/ 402980 w 1459574"/>
                    <a:gd name="connsiteY63" fmla="*/ 250765 h 511227"/>
                    <a:gd name="connsiteX64" fmla="*/ 393151 w 1459574"/>
                    <a:gd name="connsiteY64" fmla="*/ 267146 h 511227"/>
                    <a:gd name="connsiteX65" fmla="*/ 360388 w 1459574"/>
                    <a:gd name="connsiteY65" fmla="*/ 270422 h 511227"/>
                    <a:gd name="connsiteX66" fmla="*/ 358751 w 1459574"/>
                    <a:gd name="connsiteY66" fmla="*/ 286803 h 511227"/>
                    <a:gd name="connsiteX67" fmla="*/ 330902 w 1459574"/>
                    <a:gd name="connsiteY67" fmla="*/ 291718 h 511227"/>
                    <a:gd name="connsiteX68" fmla="*/ 319436 w 1459574"/>
                    <a:gd name="connsiteY68" fmla="*/ 304823 h 511227"/>
                    <a:gd name="connsiteX69" fmla="*/ 304692 w 1459574"/>
                    <a:gd name="connsiteY69" fmla="*/ 317928 h 511227"/>
                    <a:gd name="connsiteX70" fmla="*/ 257186 w 1459574"/>
                    <a:gd name="connsiteY70" fmla="*/ 339224 h 511227"/>
                    <a:gd name="connsiteX71" fmla="*/ 239167 w 1459574"/>
                    <a:gd name="connsiteY71" fmla="*/ 335947 h 511227"/>
                    <a:gd name="connsiteX72" fmla="*/ 229338 w 1459574"/>
                    <a:gd name="connsiteY72" fmla="*/ 355605 h 511227"/>
                    <a:gd name="connsiteX73" fmla="*/ 194938 w 1459574"/>
                    <a:gd name="connsiteY73" fmla="*/ 371986 h 511227"/>
                    <a:gd name="connsiteX74" fmla="*/ 191661 w 1459574"/>
                    <a:gd name="connsiteY74" fmla="*/ 383453 h 511227"/>
                    <a:gd name="connsiteX75" fmla="*/ 175280 w 1459574"/>
                    <a:gd name="connsiteY75" fmla="*/ 390006 h 511227"/>
                    <a:gd name="connsiteX76" fmla="*/ 168728 w 1459574"/>
                    <a:gd name="connsiteY76" fmla="*/ 393282 h 511227"/>
                    <a:gd name="connsiteX77" fmla="*/ 160537 w 1459574"/>
                    <a:gd name="connsiteY77" fmla="*/ 386729 h 511227"/>
                    <a:gd name="connsiteX78" fmla="*/ 134327 w 1459574"/>
                    <a:gd name="connsiteY78" fmla="*/ 378539 h 511227"/>
                    <a:gd name="connsiteX79" fmla="*/ 81907 w 1459574"/>
                    <a:gd name="connsiteY79" fmla="*/ 368710 h 511227"/>
                    <a:gd name="connsiteX80" fmla="*/ 57335 w 1459574"/>
                    <a:gd name="connsiteY80" fmla="*/ 375262 h 511227"/>
                    <a:gd name="connsiteX81" fmla="*/ 49994 w 1459574"/>
                    <a:gd name="connsiteY81" fmla="*/ 369145 h 511227"/>
                    <a:gd name="connsiteX82" fmla="*/ 49144 w 1459574"/>
                    <a:gd name="connsiteY82" fmla="*/ 364123 h 511227"/>
                    <a:gd name="connsiteX83" fmla="*/ 62904 w 1459574"/>
                    <a:gd name="connsiteY83" fmla="*/ 344466 h 511227"/>
                    <a:gd name="connsiteX84" fmla="*/ 64870 w 1459574"/>
                    <a:gd name="connsiteY84" fmla="*/ 318911 h 511227"/>
                    <a:gd name="connsiteX85" fmla="*/ 62904 w 1459574"/>
                    <a:gd name="connsiteY85" fmla="*/ 293356 h 511227"/>
                    <a:gd name="connsiteX86" fmla="*/ 66836 w 1459574"/>
                    <a:gd name="connsiteY86" fmla="*/ 275664 h 511227"/>
                    <a:gd name="connsiteX87" fmla="*/ 66836 w 1459574"/>
                    <a:gd name="connsiteY87" fmla="*/ 257972 h 511227"/>
                    <a:gd name="connsiteX88" fmla="*/ 53075 w 1459574"/>
                    <a:gd name="connsiteY88" fmla="*/ 206863 h 511227"/>
                    <a:gd name="connsiteX89" fmla="*/ 58973 w 1459574"/>
                    <a:gd name="connsiteY89" fmla="*/ 136096 h 511227"/>
                    <a:gd name="connsiteX90" fmla="*/ 37349 w 1459574"/>
                    <a:gd name="connsiteY90" fmla="*/ 106609 h 511227"/>
                    <a:gd name="connsiteX91" fmla="*/ 15726 w 1459574"/>
                    <a:gd name="connsiteY91" fmla="*/ 116438 h 511227"/>
                    <a:gd name="connsiteX92" fmla="*/ 0 w 1459574"/>
                    <a:gd name="connsiteY92" fmla="*/ 69260 h 511227"/>
                    <a:gd name="connsiteX93" fmla="*/ 29709 w 1459574"/>
                    <a:gd name="connsiteY93" fmla="*/ 35095 h 511227"/>
                    <a:gd name="connsiteX94" fmla="*/ 553364 w 1459574"/>
                    <a:gd name="connsiteY94" fmla="*/ 42715 h 511227"/>
                    <a:gd name="connsiteX0" fmla="*/ 1453388 w 1459574"/>
                    <a:gd name="connsiteY0" fmla="*/ 0 h 476132"/>
                    <a:gd name="connsiteX1" fmla="*/ 1459574 w 1459574"/>
                    <a:gd name="connsiteY1" fmla="*/ 37114 h 476132"/>
                    <a:gd name="connsiteX2" fmla="*/ 1443191 w 1459574"/>
                    <a:gd name="connsiteY2" fmla="*/ 76429 h 476132"/>
                    <a:gd name="connsiteX3" fmla="*/ 1448106 w 1459574"/>
                    <a:gd name="connsiteY3" fmla="*/ 125573 h 476132"/>
                    <a:gd name="connsiteX4" fmla="*/ 1448106 w 1459574"/>
                    <a:gd name="connsiteY4" fmla="*/ 156697 h 476132"/>
                    <a:gd name="connsiteX5" fmla="*/ 1425172 w 1459574"/>
                    <a:gd name="connsiteY5" fmla="*/ 187821 h 476132"/>
                    <a:gd name="connsiteX6" fmla="*/ 1423534 w 1459574"/>
                    <a:gd name="connsiteY6" fmla="*/ 250070 h 476132"/>
                    <a:gd name="connsiteX7" fmla="*/ 1428449 w 1459574"/>
                    <a:gd name="connsiteY7" fmla="*/ 264814 h 476132"/>
                    <a:gd name="connsiteX8" fmla="*/ 1428449 w 1459574"/>
                    <a:gd name="connsiteY8" fmla="*/ 281195 h 476132"/>
                    <a:gd name="connsiteX9" fmla="*/ 1407153 w 1459574"/>
                    <a:gd name="connsiteY9" fmla="*/ 302490 h 476132"/>
                    <a:gd name="connsiteX10" fmla="*/ 1400601 w 1459574"/>
                    <a:gd name="connsiteY10" fmla="*/ 312319 h 476132"/>
                    <a:gd name="connsiteX11" fmla="*/ 1377666 w 1459574"/>
                    <a:gd name="connsiteY11" fmla="*/ 338529 h 476132"/>
                    <a:gd name="connsiteX12" fmla="*/ 1362923 w 1459574"/>
                    <a:gd name="connsiteY12" fmla="*/ 327062 h 476132"/>
                    <a:gd name="connsiteX13" fmla="*/ 1335076 w 1459574"/>
                    <a:gd name="connsiteY13" fmla="*/ 348358 h 476132"/>
                    <a:gd name="connsiteX14" fmla="*/ 1313780 w 1459574"/>
                    <a:gd name="connsiteY14" fmla="*/ 358187 h 476132"/>
                    <a:gd name="connsiteX15" fmla="*/ 1302313 w 1459574"/>
                    <a:gd name="connsiteY15" fmla="*/ 364739 h 476132"/>
                    <a:gd name="connsiteX16" fmla="*/ 1284293 w 1459574"/>
                    <a:gd name="connsiteY16" fmla="*/ 376206 h 476132"/>
                    <a:gd name="connsiteX17" fmla="*/ 1272826 w 1459574"/>
                    <a:gd name="connsiteY17" fmla="*/ 404054 h 476132"/>
                    <a:gd name="connsiteX18" fmla="*/ 1246616 w 1459574"/>
                    <a:gd name="connsiteY18" fmla="*/ 390949 h 476132"/>
                    <a:gd name="connsiteX19" fmla="*/ 1225321 w 1459574"/>
                    <a:gd name="connsiteY19" fmla="*/ 399140 h 476132"/>
                    <a:gd name="connsiteX20" fmla="*/ 1210578 w 1459574"/>
                    <a:gd name="connsiteY20" fmla="*/ 384397 h 476132"/>
                    <a:gd name="connsiteX21" fmla="*/ 1181091 w 1459574"/>
                    <a:gd name="connsiteY21" fmla="*/ 372930 h 476132"/>
                    <a:gd name="connsiteX22" fmla="*/ 1149967 w 1459574"/>
                    <a:gd name="connsiteY22" fmla="*/ 368016 h 476132"/>
                    <a:gd name="connsiteX23" fmla="*/ 1122118 w 1459574"/>
                    <a:gd name="connsiteY23" fmla="*/ 327062 h 476132"/>
                    <a:gd name="connsiteX24" fmla="*/ 1104099 w 1459574"/>
                    <a:gd name="connsiteY24" fmla="*/ 328701 h 476132"/>
                    <a:gd name="connsiteX25" fmla="*/ 1104099 w 1459574"/>
                    <a:gd name="connsiteY25" fmla="*/ 353272 h 476132"/>
                    <a:gd name="connsiteX26" fmla="*/ 1122118 w 1459574"/>
                    <a:gd name="connsiteY26" fmla="*/ 387673 h 476132"/>
                    <a:gd name="connsiteX27" fmla="*/ 1079528 w 1459574"/>
                    <a:gd name="connsiteY27" fmla="*/ 412245 h 476132"/>
                    <a:gd name="connsiteX28" fmla="*/ 1072975 w 1459574"/>
                    <a:gd name="connsiteY28" fmla="*/ 417159 h 476132"/>
                    <a:gd name="connsiteX29" fmla="*/ 1056593 w 1459574"/>
                    <a:gd name="connsiteY29" fmla="*/ 441731 h 476132"/>
                    <a:gd name="connsiteX30" fmla="*/ 1040213 w 1459574"/>
                    <a:gd name="connsiteY30" fmla="*/ 453198 h 476132"/>
                    <a:gd name="connsiteX31" fmla="*/ 1025469 w 1459574"/>
                    <a:gd name="connsiteY31" fmla="*/ 476132 h 476132"/>
                    <a:gd name="connsiteX32" fmla="*/ 1005811 w 1459574"/>
                    <a:gd name="connsiteY32" fmla="*/ 451560 h 476132"/>
                    <a:gd name="connsiteX33" fmla="*/ 986154 w 1459574"/>
                    <a:gd name="connsiteY33" fmla="*/ 438455 h 476132"/>
                    <a:gd name="connsiteX34" fmla="*/ 950115 w 1459574"/>
                    <a:gd name="connsiteY34" fmla="*/ 428626 h 476132"/>
                    <a:gd name="connsiteX35" fmla="*/ 941925 w 1459574"/>
                    <a:gd name="connsiteY35" fmla="*/ 389311 h 476132"/>
                    <a:gd name="connsiteX36" fmla="*/ 912437 w 1459574"/>
                    <a:gd name="connsiteY36" fmla="*/ 376206 h 476132"/>
                    <a:gd name="connsiteX37" fmla="*/ 900971 w 1459574"/>
                    <a:gd name="connsiteY37" fmla="*/ 348358 h 476132"/>
                    <a:gd name="connsiteX38" fmla="*/ 874761 w 1459574"/>
                    <a:gd name="connsiteY38" fmla="*/ 341806 h 476132"/>
                    <a:gd name="connsiteX39" fmla="*/ 860017 w 1459574"/>
                    <a:gd name="connsiteY39" fmla="*/ 338529 h 476132"/>
                    <a:gd name="connsiteX40" fmla="*/ 848551 w 1459574"/>
                    <a:gd name="connsiteY40" fmla="*/ 323786 h 476132"/>
                    <a:gd name="connsiteX41" fmla="*/ 851827 w 1459574"/>
                    <a:gd name="connsiteY41" fmla="*/ 312319 h 476132"/>
                    <a:gd name="connsiteX42" fmla="*/ 848551 w 1459574"/>
                    <a:gd name="connsiteY42" fmla="*/ 287747 h 476132"/>
                    <a:gd name="connsiteX43" fmla="*/ 845275 w 1459574"/>
                    <a:gd name="connsiteY43" fmla="*/ 273004 h 476132"/>
                    <a:gd name="connsiteX44" fmla="*/ 853465 w 1459574"/>
                    <a:gd name="connsiteY44" fmla="*/ 258261 h 476132"/>
                    <a:gd name="connsiteX45" fmla="*/ 853465 w 1459574"/>
                    <a:gd name="connsiteY45" fmla="*/ 248432 h 476132"/>
                    <a:gd name="connsiteX46" fmla="*/ 814150 w 1459574"/>
                    <a:gd name="connsiteY46" fmla="*/ 248432 h 476132"/>
                    <a:gd name="connsiteX47" fmla="*/ 807597 w 1459574"/>
                    <a:gd name="connsiteY47" fmla="*/ 212393 h 476132"/>
                    <a:gd name="connsiteX48" fmla="*/ 789578 w 1459574"/>
                    <a:gd name="connsiteY48" fmla="*/ 197650 h 476132"/>
                    <a:gd name="connsiteX49" fmla="*/ 760092 w 1459574"/>
                    <a:gd name="connsiteY49" fmla="*/ 164888 h 476132"/>
                    <a:gd name="connsiteX50" fmla="*/ 730606 w 1459574"/>
                    <a:gd name="connsiteY50" fmla="*/ 151783 h 476132"/>
                    <a:gd name="connsiteX51" fmla="*/ 712587 w 1459574"/>
                    <a:gd name="connsiteY51" fmla="*/ 150144 h 476132"/>
                    <a:gd name="connsiteX52" fmla="*/ 684738 w 1459574"/>
                    <a:gd name="connsiteY52" fmla="*/ 137039 h 476132"/>
                    <a:gd name="connsiteX53" fmla="*/ 630679 w 1459574"/>
                    <a:gd name="connsiteY53" fmla="*/ 125573 h 476132"/>
                    <a:gd name="connsiteX54" fmla="*/ 609384 w 1459574"/>
                    <a:gd name="connsiteY54" fmla="*/ 119020 h 476132"/>
                    <a:gd name="connsiteX55" fmla="*/ 574984 w 1459574"/>
                    <a:gd name="connsiteY55" fmla="*/ 122296 h 476132"/>
                    <a:gd name="connsiteX56" fmla="*/ 524201 w 1459574"/>
                    <a:gd name="connsiteY56" fmla="*/ 137039 h 476132"/>
                    <a:gd name="connsiteX57" fmla="*/ 512734 w 1459574"/>
                    <a:gd name="connsiteY57" fmla="*/ 151783 h 476132"/>
                    <a:gd name="connsiteX58" fmla="*/ 517649 w 1459574"/>
                    <a:gd name="connsiteY58" fmla="*/ 173078 h 476132"/>
                    <a:gd name="connsiteX59" fmla="*/ 517649 w 1459574"/>
                    <a:gd name="connsiteY59" fmla="*/ 184545 h 476132"/>
                    <a:gd name="connsiteX60" fmla="*/ 478334 w 1459574"/>
                    <a:gd name="connsiteY60" fmla="*/ 184545 h 476132"/>
                    <a:gd name="connsiteX61" fmla="*/ 453761 w 1459574"/>
                    <a:gd name="connsiteY61" fmla="*/ 202565 h 476132"/>
                    <a:gd name="connsiteX62" fmla="*/ 429190 w 1459574"/>
                    <a:gd name="connsiteY62" fmla="*/ 200926 h 476132"/>
                    <a:gd name="connsiteX63" fmla="*/ 402980 w 1459574"/>
                    <a:gd name="connsiteY63" fmla="*/ 215670 h 476132"/>
                    <a:gd name="connsiteX64" fmla="*/ 393151 w 1459574"/>
                    <a:gd name="connsiteY64" fmla="*/ 232051 h 476132"/>
                    <a:gd name="connsiteX65" fmla="*/ 360388 w 1459574"/>
                    <a:gd name="connsiteY65" fmla="*/ 235327 h 476132"/>
                    <a:gd name="connsiteX66" fmla="*/ 358751 w 1459574"/>
                    <a:gd name="connsiteY66" fmla="*/ 251708 h 476132"/>
                    <a:gd name="connsiteX67" fmla="*/ 330902 w 1459574"/>
                    <a:gd name="connsiteY67" fmla="*/ 256623 h 476132"/>
                    <a:gd name="connsiteX68" fmla="*/ 319436 w 1459574"/>
                    <a:gd name="connsiteY68" fmla="*/ 269728 h 476132"/>
                    <a:gd name="connsiteX69" fmla="*/ 304692 w 1459574"/>
                    <a:gd name="connsiteY69" fmla="*/ 282833 h 476132"/>
                    <a:gd name="connsiteX70" fmla="*/ 257186 w 1459574"/>
                    <a:gd name="connsiteY70" fmla="*/ 304129 h 476132"/>
                    <a:gd name="connsiteX71" fmla="*/ 239167 w 1459574"/>
                    <a:gd name="connsiteY71" fmla="*/ 300852 h 476132"/>
                    <a:gd name="connsiteX72" fmla="*/ 229338 w 1459574"/>
                    <a:gd name="connsiteY72" fmla="*/ 320510 h 476132"/>
                    <a:gd name="connsiteX73" fmla="*/ 194938 w 1459574"/>
                    <a:gd name="connsiteY73" fmla="*/ 336891 h 476132"/>
                    <a:gd name="connsiteX74" fmla="*/ 191661 w 1459574"/>
                    <a:gd name="connsiteY74" fmla="*/ 348358 h 476132"/>
                    <a:gd name="connsiteX75" fmla="*/ 175280 w 1459574"/>
                    <a:gd name="connsiteY75" fmla="*/ 354911 h 476132"/>
                    <a:gd name="connsiteX76" fmla="*/ 168728 w 1459574"/>
                    <a:gd name="connsiteY76" fmla="*/ 358187 h 476132"/>
                    <a:gd name="connsiteX77" fmla="*/ 160537 w 1459574"/>
                    <a:gd name="connsiteY77" fmla="*/ 351634 h 476132"/>
                    <a:gd name="connsiteX78" fmla="*/ 134327 w 1459574"/>
                    <a:gd name="connsiteY78" fmla="*/ 343444 h 476132"/>
                    <a:gd name="connsiteX79" fmla="*/ 81907 w 1459574"/>
                    <a:gd name="connsiteY79" fmla="*/ 333615 h 476132"/>
                    <a:gd name="connsiteX80" fmla="*/ 57335 w 1459574"/>
                    <a:gd name="connsiteY80" fmla="*/ 340167 h 476132"/>
                    <a:gd name="connsiteX81" fmla="*/ 49994 w 1459574"/>
                    <a:gd name="connsiteY81" fmla="*/ 334050 h 476132"/>
                    <a:gd name="connsiteX82" fmla="*/ 49144 w 1459574"/>
                    <a:gd name="connsiteY82" fmla="*/ 329028 h 476132"/>
                    <a:gd name="connsiteX83" fmla="*/ 62904 w 1459574"/>
                    <a:gd name="connsiteY83" fmla="*/ 309371 h 476132"/>
                    <a:gd name="connsiteX84" fmla="*/ 64870 w 1459574"/>
                    <a:gd name="connsiteY84" fmla="*/ 283816 h 476132"/>
                    <a:gd name="connsiteX85" fmla="*/ 62904 w 1459574"/>
                    <a:gd name="connsiteY85" fmla="*/ 258261 h 476132"/>
                    <a:gd name="connsiteX86" fmla="*/ 66836 w 1459574"/>
                    <a:gd name="connsiteY86" fmla="*/ 240569 h 476132"/>
                    <a:gd name="connsiteX87" fmla="*/ 66836 w 1459574"/>
                    <a:gd name="connsiteY87" fmla="*/ 222877 h 476132"/>
                    <a:gd name="connsiteX88" fmla="*/ 53075 w 1459574"/>
                    <a:gd name="connsiteY88" fmla="*/ 171768 h 476132"/>
                    <a:gd name="connsiteX89" fmla="*/ 58973 w 1459574"/>
                    <a:gd name="connsiteY89" fmla="*/ 101001 h 476132"/>
                    <a:gd name="connsiteX90" fmla="*/ 37349 w 1459574"/>
                    <a:gd name="connsiteY90" fmla="*/ 71514 h 476132"/>
                    <a:gd name="connsiteX91" fmla="*/ 15726 w 1459574"/>
                    <a:gd name="connsiteY91" fmla="*/ 81343 h 476132"/>
                    <a:gd name="connsiteX92" fmla="*/ 0 w 1459574"/>
                    <a:gd name="connsiteY92" fmla="*/ 34165 h 476132"/>
                    <a:gd name="connsiteX93" fmla="*/ 29709 w 1459574"/>
                    <a:gd name="connsiteY93" fmla="*/ 0 h 476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1459574" h="476132">
                      <a:moveTo>
                        <a:pt x="1453388" y="0"/>
                      </a:moveTo>
                      <a:lnTo>
                        <a:pt x="1459574" y="37114"/>
                      </a:lnTo>
                      <a:lnTo>
                        <a:pt x="1443191" y="76429"/>
                      </a:lnTo>
                      <a:lnTo>
                        <a:pt x="1448106" y="125573"/>
                      </a:lnTo>
                      <a:lnTo>
                        <a:pt x="1448106" y="156697"/>
                      </a:lnTo>
                      <a:lnTo>
                        <a:pt x="1425172" y="187821"/>
                      </a:lnTo>
                      <a:lnTo>
                        <a:pt x="1423534" y="250070"/>
                      </a:lnTo>
                      <a:lnTo>
                        <a:pt x="1428449" y="264814"/>
                      </a:lnTo>
                      <a:lnTo>
                        <a:pt x="1428449" y="281195"/>
                      </a:lnTo>
                      <a:lnTo>
                        <a:pt x="1407153" y="302490"/>
                      </a:lnTo>
                      <a:lnTo>
                        <a:pt x="1400601" y="312319"/>
                      </a:lnTo>
                      <a:lnTo>
                        <a:pt x="1377666" y="338529"/>
                      </a:lnTo>
                      <a:lnTo>
                        <a:pt x="1362923" y="327062"/>
                      </a:lnTo>
                      <a:lnTo>
                        <a:pt x="1335076" y="348358"/>
                      </a:lnTo>
                      <a:lnTo>
                        <a:pt x="1313780" y="358187"/>
                      </a:lnTo>
                      <a:lnTo>
                        <a:pt x="1302313" y="364739"/>
                      </a:lnTo>
                      <a:lnTo>
                        <a:pt x="1284293" y="376206"/>
                      </a:lnTo>
                      <a:lnTo>
                        <a:pt x="1272826" y="404054"/>
                      </a:lnTo>
                      <a:lnTo>
                        <a:pt x="1246616" y="390949"/>
                      </a:lnTo>
                      <a:lnTo>
                        <a:pt x="1225321" y="399140"/>
                      </a:lnTo>
                      <a:lnTo>
                        <a:pt x="1210578" y="384397"/>
                      </a:lnTo>
                      <a:lnTo>
                        <a:pt x="1181091" y="372930"/>
                      </a:lnTo>
                      <a:lnTo>
                        <a:pt x="1149967" y="368016"/>
                      </a:lnTo>
                      <a:lnTo>
                        <a:pt x="1122118" y="327062"/>
                      </a:lnTo>
                      <a:lnTo>
                        <a:pt x="1104099" y="328701"/>
                      </a:lnTo>
                      <a:lnTo>
                        <a:pt x="1104099" y="353272"/>
                      </a:lnTo>
                      <a:lnTo>
                        <a:pt x="1122118" y="387673"/>
                      </a:lnTo>
                      <a:lnTo>
                        <a:pt x="1079528" y="412245"/>
                      </a:lnTo>
                      <a:lnTo>
                        <a:pt x="1072975" y="417159"/>
                      </a:lnTo>
                      <a:lnTo>
                        <a:pt x="1056593" y="441731"/>
                      </a:lnTo>
                      <a:lnTo>
                        <a:pt x="1040213" y="453198"/>
                      </a:lnTo>
                      <a:lnTo>
                        <a:pt x="1025469" y="476132"/>
                      </a:lnTo>
                      <a:lnTo>
                        <a:pt x="1005811" y="451560"/>
                      </a:lnTo>
                      <a:lnTo>
                        <a:pt x="986154" y="438455"/>
                      </a:lnTo>
                      <a:lnTo>
                        <a:pt x="950115" y="428626"/>
                      </a:lnTo>
                      <a:lnTo>
                        <a:pt x="941925" y="389311"/>
                      </a:lnTo>
                      <a:lnTo>
                        <a:pt x="912437" y="376206"/>
                      </a:lnTo>
                      <a:lnTo>
                        <a:pt x="900971" y="348358"/>
                      </a:lnTo>
                      <a:lnTo>
                        <a:pt x="874761" y="341806"/>
                      </a:lnTo>
                      <a:lnTo>
                        <a:pt x="860017" y="338529"/>
                      </a:lnTo>
                      <a:lnTo>
                        <a:pt x="848551" y="323786"/>
                      </a:lnTo>
                      <a:lnTo>
                        <a:pt x="851827" y="312319"/>
                      </a:lnTo>
                      <a:lnTo>
                        <a:pt x="848551" y="287747"/>
                      </a:lnTo>
                      <a:lnTo>
                        <a:pt x="845275" y="273004"/>
                      </a:lnTo>
                      <a:lnTo>
                        <a:pt x="853465" y="258261"/>
                      </a:lnTo>
                      <a:lnTo>
                        <a:pt x="853465" y="248432"/>
                      </a:lnTo>
                      <a:lnTo>
                        <a:pt x="814150" y="248432"/>
                      </a:lnTo>
                      <a:lnTo>
                        <a:pt x="807597" y="212393"/>
                      </a:lnTo>
                      <a:lnTo>
                        <a:pt x="789578" y="197650"/>
                      </a:lnTo>
                      <a:lnTo>
                        <a:pt x="760092" y="164888"/>
                      </a:lnTo>
                      <a:lnTo>
                        <a:pt x="730606" y="151783"/>
                      </a:lnTo>
                      <a:lnTo>
                        <a:pt x="712587" y="150144"/>
                      </a:lnTo>
                      <a:lnTo>
                        <a:pt x="684738" y="137039"/>
                      </a:lnTo>
                      <a:lnTo>
                        <a:pt x="630679" y="125573"/>
                      </a:lnTo>
                      <a:lnTo>
                        <a:pt x="609384" y="119020"/>
                      </a:lnTo>
                      <a:lnTo>
                        <a:pt x="574984" y="122296"/>
                      </a:lnTo>
                      <a:lnTo>
                        <a:pt x="524201" y="137039"/>
                      </a:lnTo>
                      <a:lnTo>
                        <a:pt x="512734" y="151783"/>
                      </a:lnTo>
                      <a:lnTo>
                        <a:pt x="517649" y="173078"/>
                      </a:lnTo>
                      <a:lnTo>
                        <a:pt x="517649" y="184545"/>
                      </a:lnTo>
                      <a:lnTo>
                        <a:pt x="478334" y="184545"/>
                      </a:lnTo>
                      <a:lnTo>
                        <a:pt x="453761" y="202565"/>
                      </a:lnTo>
                      <a:lnTo>
                        <a:pt x="429190" y="200926"/>
                      </a:lnTo>
                      <a:lnTo>
                        <a:pt x="402980" y="215670"/>
                      </a:lnTo>
                      <a:lnTo>
                        <a:pt x="393151" y="232051"/>
                      </a:lnTo>
                      <a:lnTo>
                        <a:pt x="360388" y="235327"/>
                      </a:lnTo>
                      <a:lnTo>
                        <a:pt x="358751" y="251708"/>
                      </a:lnTo>
                      <a:lnTo>
                        <a:pt x="330902" y="256623"/>
                      </a:lnTo>
                      <a:lnTo>
                        <a:pt x="319436" y="269728"/>
                      </a:lnTo>
                      <a:lnTo>
                        <a:pt x="304692" y="282833"/>
                      </a:lnTo>
                      <a:lnTo>
                        <a:pt x="257186" y="304129"/>
                      </a:lnTo>
                      <a:lnTo>
                        <a:pt x="239167" y="300852"/>
                      </a:lnTo>
                      <a:lnTo>
                        <a:pt x="229338" y="320510"/>
                      </a:lnTo>
                      <a:lnTo>
                        <a:pt x="194938" y="336891"/>
                      </a:lnTo>
                      <a:lnTo>
                        <a:pt x="191661" y="348358"/>
                      </a:lnTo>
                      <a:lnTo>
                        <a:pt x="175280" y="354911"/>
                      </a:lnTo>
                      <a:lnTo>
                        <a:pt x="168728" y="358187"/>
                      </a:lnTo>
                      <a:lnTo>
                        <a:pt x="160537" y="351634"/>
                      </a:lnTo>
                      <a:lnTo>
                        <a:pt x="134327" y="343444"/>
                      </a:lnTo>
                      <a:lnTo>
                        <a:pt x="81907" y="333615"/>
                      </a:lnTo>
                      <a:lnTo>
                        <a:pt x="57335" y="340167"/>
                      </a:lnTo>
                      <a:lnTo>
                        <a:pt x="49994" y="334050"/>
                      </a:lnTo>
                      <a:lnTo>
                        <a:pt x="49144" y="329028"/>
                      </a:lnTo>
                      <a:lnTo>
                        <a:pt x="62904" y="309371"/>
                      </a:lnTo>
                      <a:lnTo>
                        <a:pt x="64870" y="283816"/>
                      </a:lnTo>
                      <a:lnTo>
                        <a:pt x="62904" y="258261"/>
                      </a:lnTo>
                      <a:lnTo>
                        <a:pt x="66836" y="240569"/>
                      </a:lnTo>
                      <a:lnTo>
                        <a:pt x="66836" y="222877"/>
                      </a:lnTo>
                      <a:lnTo>
                        <a:pt x="53075" y="171768"/>
                      </a:lnTo>
                      <a:lnTo>
                        <a:pt x="58973" y="101001"/>
                      </a:lnTo>
                      <a:lnTo>
                        <a:pt x="37349" y="71514"/>
                      </a:lnTo>
                      <a:lnTo>
                        <a:pt x="15726" y="81343"/>
                      </a:lnTo>
                      <a:lnTo>
                        <a:pt x="0" y="34165"/>
                      </a:lnTo>
                      <a:lnTo>
                        <a:pt x="29709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A06FABA7-A52D-B8BE-5250-B6C2B06E0344}"/>
                    </a:ext>
                  </a:extLst>
                </p:cNvPr>
                <p:cNvSpPr/>
                <p:nvPr/>
              </p:nvSpPr>
              <p:spPr>
                <a:xfrm>
                  <a:off x="2198541" y="1157642"/>
                  <a:ext cx="927835" cy="1175520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00BE315-9101-6315-4A3A-5DBCD28280D0}"/>
                    </a:ext>
                  </a:extLst>
                </p:cNvPr>
                <p:cNvSpPr/>
                <p:nvPr/>
              </p:nvSpPr>
              <p:spPr>
                <a:xfrm>
                  <a:off x="1188143" y="1046249"/>
                  <a:ext cx="993283" cy="1052989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881A5D89-5457-80DE-0512-E26ECDDEBAF2}"/>
                    </a:ext>
                  </a:extLst>
                </p:cNvPr>
                <p:cNvSpPr/>
                <p:nvPr/>
              </p:nvSpPr>
              <p:spPr>
                <a:xfrm>
                  <a:off x="676804" y="1070822"/>
                  <a:ext cx="782615" cy="1784742"/>
                </a:xfrm>
                <a:custGeom>
                  <a:avLst/>
                  <a:gdLst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337089 h 1784742"/>
                    <a:gd name="connsiteX126" fmla="*/ 0 w 782615"/>
                    <a:gd name="connsiteY126" fmla="*/ 294384 h 1784742"/>
                    <a:gd name="connsiteX127" fmla="*/ 4176 w 782615"/>
                    <a:gd name="connsiteY127" fmla="*/ 257842 h 1784742"/>
                    <a:gd name="connsiteX128" fmla="*/ 4328 w 782615"/>
                    <a:gd name="connsiteY128" fmla="*/ 257010 h 1784742"/>
                    <a:gd name="connsiteX129" fmla="*/ 9418 w 782615"/>
                    <a:gd name="connsiteY129" fmla="*/ 262101 h 1784742"/>
                    <a:gd name="connsiteX130" fmla="*/ 30713 w 782615"/>
                    <a:gd name="connsiteY130" fmla="*/ 250634 h 1784742"/>
                    <a:gd name="connsiteX131" fmla="*/ 33991 w 782615"/>
                    <a:gd name="connsiteY131" fmla="*/ 242443 h 1784742"/>
                    <a:gd name="connsiteX132" fmla="*/ 43819 w 782615"/>
                    <a:gd name="connsiteY132" fmla="*/ 232614 h 1784742"/>
                    <a:gd name="connsiteX133" fmla="*/ 79858 w 782615"/>
                    <a:gd name="connsiteY133" fmla="*/ 183471 h 1784742"/>
                    <a:gd name="connsiteX134" fmla="*/ 92963 w 782615"/>
                    <a:gd name="connsiteY134" fmla="*/ 167089 h 1784742"/>
                    <a:gd name="connsiteX135" fmla="*/ 92963 w 782615"/>
                    <a:gd name="connsiteY135" fmla="*/ 152346 h 1784742"/>
                    <a:gd name="connsiteX136" fmla="*/ 84772 w 782615"/>
                    <a:gd name="connsiteY136" fmla="*/ 140879 h 1784742"/>
                    <a:gd name="connsiteX137" fmla="*/ 89686 w 782615"/>
                    <a:gd name="connsiteY137" fmla="*/ 116307 h 1784742"/>
                    <a:gd name="connsiteX138" fmla="*/ 107706 w 782615"/>
                    <a:gd name="connsiteY138" fmla="*/ 121222 h 1784742"/>
                    <a:gd name="connsiteX139" fmla="*/ 124087 w 782615"/>
                    <a:gd name="connsiteY139" fmla="*/ 109755 h 1784742"/>
                    <a:gd name="connsiteX140" fmla="*/ 163402 w 782615"/>
                    <a:gd name="connsiteY140" fmla="*/ 126136 h 1784742"/>
                    <a:gd name="connsiteX141" fmla="*/ 174869 w 782615"/>
                    <a:gd name="connsiteY141" fmla="*/ 116307 h 1784742"/>
                    <a:gd name="connsiteX142" fmla="*/ 189612 w 782615"/>
                    <a:gd name="connsiteY142" fmla="*/ 117945 h 1784742"/>
                    <a:gd name="connsiteX143" fmla="*/ 191251 w 782615"/>
                    <a:gd name="connsiteY143" fmla="*/ 127774 h 1784742"/>
                    <a:gd name="connsiteX144" fmla="*/ 199441 w 782615"/>
                    <a:gd name="connsiteY144" fmla="*/ 127774 h 1784742"/>
                    <a:gd name="connsiteX145" fmla="*/ 205994 w 782615"/>
                    <a:gd name="connsiteY145" fmla="*/ 137603 h 1784742"/>
                    <a:gd name="connsiteX146" fmla="*/ 214184 w 782615"/>
                    <a:gd name="connsiteY146" fmla="*/ 137603 h 1784742"/>
                    <a:gd name="connsiteX147" fmla="*/ 215823 w 782615"/>
                    <a:gd name="connsiteY147" fmla="*/ 155622 h 1784742"/>
                    <a:gd name="connsiteX148" fmla="*/ 205994 w 782615"/>
                    <a:gd name="connsiteY148" fmla="*/ 173642 h 1784742"/>
                    <a:gd name="connsiteX149" fmla="*/ 207631 w 782615"/>
                    <a:gd name="connsiteY149" fmla="*/ 183471 h 1784742"/>
                    <a:gd name="connsiteX150" fmla="*/ 196165 w 782615"/>
                    <a:gd name="connsiteY150" fmla="*/ 201490 h 1784742"/>
                    <a:gd name="connsiteX151" fmla="*/ 243671 w 782615"/>
                    <a:gd name="connsiteY151" fmla="*/ 222786 h 1784742"/>
                    <a:gd name="connsiteX152" fmla="*/ 255138 w 782615"/>
                    <a:gd name="connsiteY152" fmla="*/ 219509 h 1784742"/>
                    <a:gd name="connsiteX153" fmla="*/ 255138 w 782615"/>
                    <a:gd name="connsiteY153" fmla="*/ 206404 h 1784742"/>
                    <a:gd name="connsiteX154" fmla="*/ 276434 w 782615"/>
                    <a:gd name="connsiteY154" fmla="*/ 180194 h 1784742"/>
                    <a:gd name="connsiteX155" fmla="*/ 292814 w 782615"/>
                    <a:gd name="connsiteY155" fmla="*/ 180194 h 1784742"/>
                    <a:gd name="connsiteX156" fmla="*/ 315749 w 782615"/>
                    <a:gd name="connsiteY156" fmla="*/ 183471 h 1784742"/>
                    <a:gd name="connsiteX157" fmla="*/ 343597 w 782615"/>
                    <a:gd name="connsiteY157" fmla="*/ 178556 h 1784742"/>
                    <a:gd name="connsiteX158" fmla="*/ 359978 w 782615"/>
                    <a:gd name="connsiteY158" fmla="*/ 163813 h 1784742"/>
                    <a:gd name="connsiteX159" fmla="*/ 382912 w 782615"/>
                    <a:gd name="connsiteY159" fmla="*/ 165451 h 1784742"/>
                    <a:gd name="connsiteX160" fmla="*/ 391102 w 782615"/>
                    <a:gd name="connsiteY160" fmla="*/ 158899 h 1784742"/>
                    <a:gd name="connsiteX161" fmla="*/ 409122 w 782615"/>
                    <a:gd name="connsiteY161" fmla="*/ 170365 h 1784742"/>
                    <a:gd name="connsiteX162" fmla="*/ 414037 w 782615"/>
                    <a:gd name="connsiteY162" fmla="*/ 188385 h 1784742"/>
                    <a:gd name="connsiteX163" fmla="*/ 430417 w 782615"/>
                    <a:gd name="connsiteY163" fmla="*/ 175280 h 1784742"/>
                    <a:gd name="connsiteX164" fmla="*/ 425503 w 782615"/>
                    <a:gd name="connsiteY164" fmla="*/ 160537 h 1784742"/>
                    <a:gd name="connsiteX165" fmla="*/ 430417 w 782615"/>
                    <a:gd name="connsiteY165" fmla="*/ 150708 h 1784742"/>
                    <a:gd name="connsiteX166" fmla="*/ 425503 w 782615"/>
                    <a:gd name="connsiteY166" fmla="*/ 126136 h 1784742"/>
                    <a:gd name="connsiteX167" fmla="*/ 443522 w 782615"/>
                    <a:gd name="connsiteY167" fmla="*/ 108117 h 1784742"/>
                    <a:gd name="connsiteX168" fmla="*/ 454989 w 782615"/>
                    <a:gd name="connsiteY168" fmla="*/ 103202 h 1784742"/>
                    <a:gd name="connsiteX169" fmla="*/ 486114 w 782615"/>
                    <a:gd name="connsiteY169" fmla="*/ 86821 h 1784742"/>
                    <a:gd name="connsiteX170" fmla="*/ 489390 w 782615"/>
                    <a:gd name="connsiteY170" fmla="*/ 57335 h 1784742"/>
                    <a:gd name="connsiteX171" fmla="*/ 500857 w 782615"/>
                    <a:gd name="connsiteY171" fmla="*/ 34401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294384 h 1784742"/>
                    <a:gd name="connsiteX126" fmla="*/ 4176 w 782615"/>
                    <a:gd name="connsiteY126" fmla="*/ 257842 h 1784742"/>
                    <a:gd name="connsiteX127" fmla="*/ 4328 w 782615"/>
                    <a:gd name="connsiteY127" fmla="*/ 257010 h 1784742"/>
                    <a:gd name="connsiteX128" fmla="*/ 9418 w 782615"/>
                    <a:gd name="connsiteY128" fmla="*/ 262101 h 1784742"/>
                    <a:gd name="connsiteX129" fmla="*/ 30713 w 782615"/>
                    <a:gd name="connsiteY129" fmla="*/ 250634 h 1784742"/>
                    <a:gd name="connsiteX130" fmla="*/ 33991 w 782615"/>
                    <a:gd name="connsiteY130" fmla="*/ 242443 h 1784742"/>
                    <a:gd name="connsiteX131" fmla="*/ 43819 w 782615"/>
                    <a:gd name="connsiteY131" fmla="*/ 232614 h 1784742"/>
                    <a:gd name="connsiteX132" fmla="*/ 79858 w 782615"/>
                    <a:gd name="connsiteY132" fmla="*/ 183471 h 1784742"/>
                    <a:gd name="connsiteX133" fmla="*/ 92963 w 782615"/>
                    <a:gd name="connsiteY133" fmla="*/ 167089 h 1784742"/>
                    <a:gd name="connsiteX134" fmla="*/ 92963 w 782615"/>
                    <a:gd name="connsiteY134" fmla="*/ 152346 h 1784742"/>
                    <a:gd name="connsiteX135" fmla="*/ 84772 w 782615"/>
                    <a:gd name="connsiteY135" fmla="*/ 140879 h 1784742"/>
                    <a:gd name="connsiteX136" fmla="*/ 89686 w 782615"/>
                    <a:gd name="connsiteY136" fmla="*/ 116307 h 1784742"/>
                    <a:gd name="connsiteX137" fmla="*/ 107706 w 782615"/>
                    <a:gd name="connsiteY137" fmla="*/ 121222 h 1784742"/>
                    <a:gd name="connsiteX138" fmla="*/ 124087 w 782615"/>
                    <a:gd name="connsiteY138" fmla="*/ 109755 h 1784742"/>
                    <a:gd name="connsiteX139" fmla="*/ 163402 w 782615"/>
                    <a:gd name="connsiteY139" fmla="*/ 126136 h 1784742"/>
                    <a:gd name="connsiteX140" fmla="*/ 174869 w 782615"/>
                    <a:gd name="connsiteY140" fmla="*/ 116307 h 1784742"/>
                    <a:gd name="connsiteX141" fmla="*/ 189612 w 782615"/>
                    <a:gd name="connsiteY141" fmla="*/ 117945 h 1784742"/>
                    <a:gd name="connsiteX142" fmla="*/ 191251 w 782615"/>
                    <a:gd name="connsiteY142" fmla="*/ 127774 h 1784742"/>
                    <a:gd name="connsiteX143" fmla="*/ 199441 w 782615"/>
                    <a:gd name="connsiteY143" fmla="*/ 127774 h 1784742"/>
                    <a:gd name="connsiteX144" fmla="*/ 205994 w 782615"/>
                    <a:gd name="connsiteY144" fmla="*/ 137603 h 1784742"/>
                    <a:gd name="connsiteX145" fmla="*/ 214184 w 782615"/>
                    <a:gd name="connsiteY145" fmla="*/ 137603 h 1784742"/>
                    <a:gd name="connsiteX146" fmla="*/ 215823 w 782615"/>
                    <a:gd name="connsiteY146" fmla="*/ 155622 h 1784742"/>
                    <a:gd name="connsiteX147" fmla="*/ 205994 w 782615"/>
                    <a:gd name="connsiteY147" fmla="*/ 173642 h 1784742"/>
                    <a:gd name="connsiteX148" fmla="*/ 207631 w 782615"/>
                    <a:gd name="connsiteY148" fmla="*/ 183471 h 1784742"/>
                    <a:gd name="connsiteX149" fmla="*/ 196165 w 782615"/>
                    <a:gd name="connsiteY149" fmla="*/ 201490 h 1784742"/>
                    <a:gd name="connsiteX150" fmla="*/ 243671 w 782615"/>
                    <a:gd name="connsiteY150" fmla="*/ 222786 h 1784742"/>
                    <a:gd name="connsiteX151" fmla="*/ 255138 w 782615"/>
                    <a:gd name="connsiteY151" fmla="*/ 219509 h 1784742"/>
                    <a:gd name="connsiteX152" fmla="*/ 255138 w 782615"/>
                    <a:gd name="connsiteY152" fmla="*/ 206404 h 1784742"/>
                    <a:gd name="connsiteX153" fmla="*/ 276434 w 782615"/>
                    <a:gd name="connsiteY153" fmla="*/ 180194 h 1784742"/>
                    <a:gd name="connsiteX154" fmla="*/ 292814 w 782615"/>
                    <a:gd name="connsiteY154" fmla="*/ 180194 h 1784742"/>
                    <a:gd name="connsiteX155" fmla="*/ 315749 w 782615"/>
                    <a:gd name="connsiteY155" fmla="*/ 183471 h 1784742"/>
                    <a:gd name="connsiteX156" fmla="*/ 343597 w 782615"/>
                    <a:gd name="connsiteY156" fmla="*/ 178556 h 1784742"/>
                    <a:gd name="connsiteX157" fmla="*/ 359978 w 782615"/>
                    <a:gd name="connsiteY157" fmla="*/ 163813 h 1784742"/>
                    <a:gd name="connsiteX158" fmla="*/ 382912 w 782615"/>
                    <a:gd name="connsiteY158" fmla="*/ 165451 h 1784742"/>
                    <a:gd name="connsiteX159" fmla="*/ 391102 w 782615"/>
                    <a:gd name="connsiteY159" fmla="*/ 158899 h 1784742"/>
                    <a:gd name="connsiteX160" fmla="*/ 409122 w 782615"/>
                    <a:gd name="connsiteY160" fmla="*/ 170365 h 1784742"/>
                    <a:gd name="connsiteX161" fmla="*/ 414037 w 782615"/>
                    <a:gd name="connsiteY161" fmla="*/ 188385 h 1784742"/>
                    <a:gd name="connsiteX162" fmla="*/ 430417 w 782615"/>
                    <a:gd name="connsiteY162" fmla="*/ 175280 h 1784742"/>
                    <a:gd name="connsiteX163" fmla="*/ 425503 w 782615"/>
                    <a:gd name="connsiteY163" fmla="*/ 160537 h 1784742"/>
                    <a:gd name="connsiteX164" fmla="*/ 430417 w 782615"/>
                    <a:gd name="connsiteY164" fmla="*/ 150708 h 1784742"/>
                    <a:gd name="connsiteX165" fmla="*/ 425503 w 782615"/>
                    <a:gd name="connsiteY165" fmla="*/ 126136 h 1784742"/>
                    <a:gd name="connsiteX166" fmla="*/ 443522 w 782615"/>
                    <a:gd name="connsiteY166" fmla="*/ 108117 h 1784742"/>
                    <a:gd name="connsiteX167" fmla="*/ 454989 w 782615"/>
                    <a:gd name="connsiteY167" fmla="*/ 103202 h 1784742"/>
                    <a:gd name="connsiteX168" fmla="*/ 486114 w 782615"/>
                    <a:gd name="connsiteY168" fmla="*/ 86821 h 1784742"/>
                    <a:gd name="connsiteX169" fmla="*/ 489390 w 782615"/>
                    <a:gd name="connsiteY169" fmla="*/ 57335 h 1784742"/>
                    <a:gd name="connsiteX170" fmla="*/ 500857 w 782615"/>
                    <a:gd name="connsiteY170" fmla="*/ 34401 h 1784742"/>
                    <a:gd name="connsiteX171" fmla="*/ 599145 w 782615"/>
                    <a:gd name="connsiteY171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0 w 782615"/>
                    <a:gd name="connsiteY124" fmla="*/ 294384 h 1784742"/>
                    <a:gd name="connsiteX125" fmla="*/ 4176 w 782615"/>
                    <a:gd name="connsiteY125" fmla="*/ 257842 h 1784742"/>
                    <a:gd name="connsiteX126" fmla="*/ 4328 w 782615"/>
                    <a:gd name="connsiteY126" fmla="*/ 257010 h 1784742"/>
                    <a:gd name="connsiteX127" fmla="*/ 9418 w 782615"/>
                    <a:gd name="connsiteY127" fmla="*/ 262101 h 1784742"/>
                    <a:gd name="connsiteX128" fmla="*/ 30713 w 782615"/>
                    <a:gd name="connsiteY128" fmla="*/ 250634 h 1784742"/>
                    <a:gd name="connsiteX129" fmla="*/ 33991 w 782615"/>
                    <a:gd name="connsiteY129" fmla="*/ 242443 h 1784742"/>
                    <a:gd name="connsiteX130" fmla="*/ 43819 w 782615"/>
                    <a:gd name="connsiteY130" fmla="*/ 232614 h 1784742"/>
                    <a:gd name="connsiteX131" fmla="*/ 79858 w 782615"/>
                    <a:gd name="connsiteY131" fmla="*/ 183471 h 1784742"/>
                    <a:gd name="connsiteX132" fmla="*/ 92963 w 782615"/>
                    <a:gd name="connsiteY132" fmla="*/ 167089 h 1784742"/>
                    <a:gd name="connsiteX133" fmla="*/ 92963 w 782615"/>
                    <a:gd name="connsiteY133" fmla="*/ 152346 h 1784742"/>
                    <a:gd name="connsiteX134" fmla="*/ 84772 w 782615"/>
                    <a:gd name="connsiteY134" fmla="*/ 140879 h 1784742"/>
                    <a:gd name="connsiteX135" fmla="*/ 89686 w 782615"/>
                    <a:gd name="connsiteY135" fmla="*/ 116307 h 1784742"/>
                    <a:gd name="connsiteX136" fmla="*/ 107706 w 782615"/>
                    <a:gd name="connsiteY136" fmla="*/ 121222 h 1784742"/>
                    <a:gd name="connsiteX137" fmla="*/ 124087 w 782615"/>
                    <a:gd name="connsiteY137" fmla="*/ 109755 h 1784742"/>
                    <a:gd name="connsiteX138" fmla="*/ 163402 w 782615"/>
                    <a:gd name="connsiteY138" fmla="*/ 126136 h 1784742"/>
                    <a:gd name="connsiteX139" fmla="*/ 174869 w 782615"/>
                    <a:gd name="connsiteY139" fmla="*/ 116307 h 1784742"/>
                    <a:gd name="connsiteX140" fmla="*/ 189612 w 782615"/>
                    <a:gd name="connsiteY140" fmla="*/ 117945 h 1784742"/>
                    <a:gd name="connsiteX141" fmla="*/ 191251 w 782615"/>
                    <a:gd name="connsiteY141" fmla="*/ 127774 h 1784742"/>
                    <a:gd name="connsiteX142" fmla="*/ 199441 w 782615"/>
                    <a:gd name="connsiteY142" fmla="*/ 127774 h 1784742"/>
                    <a:gd name="connsiteX143" fmla="*/ 205994 w 782615"/>
                    <a:gd name="connsiteY143" fmla="*/ 137603 h 1784742"/>
                    <a:gd name="connsiteX144" fmla="*/ 214184 w 782615"/>
                    <a:gd name="connsiteY144" fmla="*/ 137603 h 1784742"/>
                    <a:gd name="connsiteX145" fmla="*/ 215823 w 782615"/>
                    <a:gd name="connsiteY145" fmla="*/ 155622 h 1784742"/>
                    <a:gd name="connsiteX146" fmla="*/ 205994 w 782615"/>
                    <a:gd name="connsiteY146" fmla="*/ 173642 h 1784742"/>
                    <a:gd name="connsiteX147" fmla="*/ 207631 w 782615"/>
                    <a:gd name="connsiteY147" fmla="*/ 183471 h 1784742"/>
                    <a:gd name="connsiteX148" fmla="*/ 196165 w 782615"/>
                    <a:gd name="connsiteY148" fmla="*/ 201490 h 1784742"/>
                    <a:gd name="connsiteX149" fmla="*/ 243671 w 782615"/>
                    <a:gd name="connsiteY149" fmla="*/ 222786 h 1784742"/>
                    <a:gd name="connsiteX150" fmla="*/ 255138 w 782615"/>
                    <a:gd name="connsiteY150" fmla="*/ 219509 h 1784742"/>
                    <a:gd name="connsiteX151" fmla="*/ 255138 w 782615"/>
                    <a:gd name="connsiteY151" fmla="*/ 206404 h 1784742"/>
                    <a:gd name="connsiteX152" fmla="*/ 276434 w 782615"/>
                    <a:gd name="connsiteY152" fmla="*/ 180194 h 1784742"/>
                    <a:gd name="connsiteX153" fmla="*/ 292814 w 782615"/>
                    <a:gd name="connsiteY153" fmla="*/ 180194 h 1784742"/>
                    <a:gd name="connsiteX154" fmla="*/ 315749 w 782615"/>
                    <a:gd name="connsiteY154" fmla="*/ 183471 h 1784742"/>
                    <a:gd name="connsiteX155" fmla="*/ 343597 w 782615"/>
                    <a:gd name="connsiteY155" fmla="*/ 178556 h 1784742"/>
                    <a:gd name="connsiteX156" fmla="*/ 359978 w 782615"/>
                    <a:gd name="connsiteY156" fmla="*/ 163813 h 1784742"/>
                    <a:gd name="connsiteX157" fmla="*/ 382912 w 782615"/>
                    <a:gd name="connsiteY157" fmla="*/ 165451 h 1784742"/>
                    <a:gd name="connsiteX158" fmla="*/ 391102 w 782615"/>
                    <a:gd name="connsiteY158" fmla="*/ 158899 h 1784742"/>
                    <a:gd name="connsiteX159" fmla="*/ 409122 w 782615"/>
                    <a:gd name="connsiteY159" fmla="*/ 170365 h 1784742"/>
                    <a:gd name="connsiteX160" fmla="*/ 414037 w 782615"/>
                    <a:gd name="connsiteY160" fmla="*/ 188385 h 1784742"/>
                    <a:gd name="connsiteX161" fmla="*/ 430417 w 782615"/>
                    <a:gd name="connsiteY161" fmla="*/ 175280 h 1784742"/>
                    <a:gd name="connsiteX162" fmla="*/ 425503 w 782615"/>
                    <a:gd name="connsiteY162" fmla="*/ 160537 h 1784742"/>
                    <a:gd name="connsiteX163" fmla="*/ 430417 w 782615"/>
                    <a:gd name="connsiteY163" fmla="*/ 150708 h 1784742"/>
                    <a:gd name="connsiteX164" fmla="*/ 425503 w 782615"/>
                    <a:gd name="connsiteY164" fmla="*/ 126136 h 1784742"/>
                    <a:gd name="connsiteX165" fmla="*/ 443522 w 782615"/>
                    <a:gd name="connsiteY165" fmla="*/ 108117 h 1784742"/>
                    <a:gd name="connsiteX166" fmla="*/ 454989 w 782615"/>
                    <a:gd name="connsiteY166" fmla="*/ 103202 h 1784742"/>
                    <a:gd name="connsiteX167" fmla="*/ 486114 w 782615"/>
                    <a:gd name="connsiteY167" fmla="*/ 86821 h 1784742"/>
                    <a:gd name="connsiteX168" fmla="*/ 489390 w 782615"/>
                    <a:gd name="connsiteY168" fmla="*/ 57335 h 1784742"/>
                    <a:gd name="connsiteX169" fmla="*/ 500857 w 782615"/>
                    <a:gd name="connsiteY169" fmla="*/ 34401 h 1784742"/>
                    <a:gd name="connsiteX170" fmla="*/ 599145 w 782615"/>
                    <a:gd name="connsiteY170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0 w 782615"/>
                    <a:gd name="connsiteY123" fmla="*/ 294384 h 1784742"/>
                    <a:gd name="connsiteX124" fmla="*/ 4176 w 782615"/>
                    <a:gd name="connsiteY124" fmla="*/ 257842 h 1784742"/>
                    <a:gd name="connsiteX125" fmla="*/ 4328 w 782615"/>
                    <a:gd name="connsiteY125" fmla="*/ 257010 h 1784742"/>
                    <a:gd name="connsiteX126" fmla="*/ 9418 w 782615"/>
                    <a:gd name="connsiteY126" fmla="*/ 262101 h 1784742"/>
                    <a:gd name="connsiteX127" fmla="*/ 30713 w 782615"/>
                    <a:gd name="connsiteY127" fmla="*/ 250634 h 1784742"/>
                    <a:gd name="connsiteX128" fmla="*/ 33991 w 782615"/>
                    <a:gd name="connsiteY128" fmla="*/ 242443 h 1784742"/>
                    <a:gd name="connsiteX129" fmla="*/ 43819 w 782615"/>
                    <a:gd name="connsiteY129" fmla="*/ 232614 h 1784742"/>
                    <a:gd name="connsiteX130" fmla="*/ 79858 w 782615"/>
                    <a:gd name="connsiteY130" fmla="*/ 183471 h 1784742"/>
                    <a:gd name="connsiteX131" fmla="*/ 92963 w 782615"/>
                    <a:gd name="connsiteY131" fmla="*/ 167089 h 1784742"/>
                    <a:gd name="connsiteX132" fmla="*/ 92963 w 782615"/>
                    <a:gd name="connsiteY132" fmla="*/ 152346 h 1784742"/>
                    <a:gd name="connsiteX133" fmla="*/ 84772 w 782615"/>
                    <a:gd name="connsiteY133" fmla="*/ 140879 h 1784742"/>
                    <a:gd name="connsiteX134" fmla="*/ 89686 w 782615"/>
                    <a:gd name="connsiteY134" fmla="*/ 116307 h 1784742"/>
                    <a:gd name="connsiteX135" fmla="*/ 107706 w 782615"/>
                    <a:gd name="connsiteY135" fmla="*/ 121222 h 1784742"/>
                    <a:gd name="connsiteX136" fmla="*/ 124087 w 782615"/>
                    <a:gd name="connsiteY136" fmla="*/ 109755 h 1784742"/>
                    <a:gd name="connsiteX137" fmla="*/ 163402 w 782615"/>
                    <a:gd name="connsiteY137" fmla="*/ 126136 h 1784742"/>
                    <a:gd name="connsiteX138" fmla="*/ 174869 w 782615"/>
                    <a:gd name="connsiteY138" fmla="*/ 116307 h 1784742"/>
                    <a:gd name="connsiteX139" fmla="*/ 189612 w 782615"/>
                    <a:gd name="connsiteY139" fmla="*/ 117945 h 1784742"/>
                    <a:gd name="connsiteX140" fmla="*/ 191251 w 782615"/>
                    <a:gd name="connsiteY140" fmla="*/ 127774 h 1784742"/>
                    <a:gd name="connsiteX141" fmla="*/ 199441 w 782615"/>
                    <a:gd name="connsiteY141" fmla="*/ 127774 h 1784742"/>
                    <a:gd name="connsiteX142" fmla="*/ 205994 w 782615"/>
                    <a:gd name="connsiteY142" fmla="*/ 137603 h 1784742"/>
                    <a:gd name="connsiteX143" fmla="*/ 214184 w 782615"/>
                    <a:gd name="connsiteY143" fmla="*/ 137603 h 1784742"/>
                    <a:gd name="connsiteX144" fmla="*/ 215823 w 782615"/>
                    <a:gd name="connsiteY144" fmla="*/ 155622 h 1784742"/>
                    <a:gd name="connsiteX145" fmla="*/ 205994 w 782615"/>
                    <a:gd name="connsiteY145" fmla="*/ 173642 h 1784742"/>
                    <a:gd name="connsiteX146" fmla="*/ 207631 w 782615"/>
                    <a:gd name="connsiteY146" fmla="*/ 183471 h 1784742"/>
                    <a:gd name="connsiteX147" fmla="*/ 196165 w 782615"/>
                    <a:gd name="connsiteY147" fmla="*/ 201490 h 1784742"/>
                    <a:gd name="connsiteX148" fmla="*/ 243671 w 782615"/>
                    <a:gd name="connsiteY148" fmla="*/ 222786 h 1784742"/>
                    <a:gd name="connsiteX149" fmla="*/ 255138 w 782615"/>
                    <a:gd name="connsiteY149" fmla="*/ 219509 h 1784742"/>
                    <a:gd name="connsiteX150" fmla="*/ 255138 w 782615"/>
                    <a:gd name="connsiteY150" fmla="*/ 206404 h 1784742"/>
                    <a:gd name="connsiteX151" fmla="*/ 276434 w 782615"/>
                    <a:gd name="connsiteY151" fmla="*/ 180194 h 1784742"/>
                    <a:gd name="connsiteX152" fmla="*/ 292814 w 782615"/>
                    <a:gd name="connsiteY152" fmla="*/ 180194 h 1784742"/>
                    <a:gd name="connsiteX153" fmla="*/ 315749 w 782615"/>
                    <a:gd name="connsiteY153" fmla="*/ 183471 h 1784742"/>
                    <a:gd name="connsiteX154" fmla="*/ 343597 w 782615"/>
                    <a:gd name="connsiteY154" fmla="*/ 178556 h 1784742"/>
                    <a:gd name="connsiteX155" fmla="*/ 359978 w 782615"/>
                    <a:gd name="connsiteY155" fmla="*/ 163813 h 1784742"/>
                    <a:gd name="connsiteX156" fmla="*/ 382912 w 782615"/>
                    <a:gd name="connsiteY156" fmla="*/ 165451 h 1784742"/>
                    <a:gd name="connsiteX157" fmla="*/ 391102 w 782615"/>
                    <a:gd name="connsiteY157" fmla="*/ 158899 h 1784742"/>
                    <a:gd name="connsiteX158" fmla="*/ 409122 w 782615"/>
                    <a:gd name="connsiteY158" fmla="*/ 170365 h 1784742"/>
                    <a:gd name="connsiteX159" fmla="*/ 414037 w 782615"/>
                    <a:gd name="connsiteY159" fmla="*/ 188385 h 1784742"/>
                    <a:gd name="connsiteX160" fmla="*/ 430417 w 782615"/>
                    <a:gd name="connsiteY160" fmla="*/ 175280 h 1784742"/>
                    <a:gd name="connsiteX161" fmla="*/ 425503 w 782615"/>
                    <a:gd name="connsiteY161" fmla="*/ 160537 h 1784742"/>
                    <a:gd name="connsiteX162" fmla="*/ 430417 w 782615"/>
                    <a:gd name="connsiteY162" fmla="*/ 150708 h 1784742"/>
                    <a:gd name="connsiteX163" fmla="*/ 425503 w 782615"/>
                    <a:gd name="connsiteY163" fmla="*/ 126136 h 1784742"/>
                    <a:gd name="connsiteX164" fmla="*/ 443522 w 782615"/>
                    <a:gd name="connsiteY164" fmla="*/ 108117 h 1784742"/>
                    <a:gd name="connsiteX165" fmla="*/ 454989 w 782615"/>
                    <a:gd name="connsiteY165" fmla="*/ 103202 h 1784742"/>
                    <a:gd name="connsiteX166" fmla="*/ 486114 w 782615"/>
                    <a:gd name="connsiteY166" fmla="*/ 86821 h 1784742"/>
                    <a:gd name="connsiteX167" fmla="*/ 489390 w 782615"/>
                    <a:gd name="connsiteY167" fmla="*/ 57335 h 1784742"/>
                    <a:gd name="connsiteX168" fmla="*/ 500857 w 782615"/>
                    <a:gd name="connsiteY168" fmla="*/ 34401 h 1784742"/>
                    <a:gd name="connsiteX169" fmla="*/ 599145 w 782615"/>
                    <a:gd name="connsiteY169" fmla="*/ 0 h 1784742"/>
                    <a:gd name="connsiteX0" fmla="*/ 0 w 782615"/>
                    <a:gd name="connsiteY0" fmla="*/ 393084 h 1784742"/>
                    <a:gd name="connsiteX1" fmla="*/ 0 w 782615"/>
                    <a:gd name="connsiteY1" fmla="*/ 294384 h 1784742"/>
                    <a:gd name="connsiteX2" fmla="*/ 4176 w 782615"/>
                    <a:gd name="connsiteY2" fmla="*/ 257842 h 1784742"/>
                    <a:gd name="connsiteX3" fmla="*/ 4328 w 782615"/>
                    <a:gd name="connsiteY3" fmla="*/ 257010 h 1784742"/>
                    <a:gd name="connsiteX4" fmla="*/ 9418 w 782615"/>
                    <a:gd name="connsiteY4" fmla="*/ 262101 h 1784742"/>
                    <a:gd name="connsiteX5" fmla="*/ 30713 w 782615"/>
                    <a:gd name="connsiteY5" fmla="*/ 250634 h 1784742"/>
                    <a:gd name="connsiteX6" fmla="*/ 33991 w 782615"/>
                    <a:gd name="connsiteY6" fmla="*/ 242443 h 1784742"/>
                    <a:gd name="connsiteX7" fmla="*/ 43819 w 782615"/>
                    <a:gd name="connsiteY7" fmla="*/ 232614 h 1784742"/>
                    <a:gd name="connsiteX8" fmla="*/ 79858 w 782615"/>
                    <a:gd name="connsiteY8" fmla="*/ 183471 h 1784742"/>
                    <a:gd name="connsiteX9" fmla="*/ 92963 w 782615"/>
                    <a:gd name="connsiteY9" fmla="*/ 167089 h 1784742"/>
                    <a:gd name="connsiteX10" fmla="*/ 92963 w 782615"/>
                    <a:gd name="connsiteY10" fmla="*/ 152346 h 1784742"/>
                    <a:gd name="connsiteX11" fmla="*/ 84772 w 782615"/>
                    <a:gd name="connsiteY11" fmla="*/ 140879 h 1784742"/>
                    <a:gd name="connsiteX12" fmla="*/ 89686 w 782615"/>
                    <a:gd name="connsiteY12" fmla="*/ 116307 h 1784742"/>
                    <a:gd name="connsiteX13" fmla="*/ 107706 w 782615"/>
                    <a:gd name="connsiteY13" fmla="*/ 121222 h 1784742"/>
                    <a:gd name="connsiteX14" fmla="*/ 124087 w 782615"/>
                    <a:gd name="connsiteY14" fmla="*/ 109755 h 1784742"/>
                    <a:gd name="connsiteX15" fmla="*/ 163402 w 782615"/>
                    <a:gd name="connsiteY15" fmla="*/ 126136 h 1784742"/>
                    <a:gd name="connsiteX16" fmla="*/ 174869 w 782615"/>
                    <a:gd name="connsiteY16" fmla="*/ 116307 h 1784742"/>
                    <a:gd name="connsiteX17" fmla="*/ 189612 w 782615"/>
                    <a:gd name="connsiteY17" fmla="*/ 117945 h 1784742"/>
                    <a:gd name="connsiteX18" fmla="*/ 191251 w 782615"/>
                    <a:gd name="connsiteY18" fmla="*/ 127774 h 1784742"/>
                    <a:gd name="connsiteX19" fmla="*/ 199441 w 782615"/>
                    <a:gd name="connsiteY19" fmla="*/ 127774 h 1784742"/>
                    <a:gd name="connsiteX20" fmla="*/ 205994 w 782615"/>
                    <a:gd name="connsiteY20" fmla="*/ 137603 h 1784742"/>
                    <a:gd name="connsiteX21" fmla="*/ 214184 w 782615"/>
                    <a:gd name="connsiteY21" fmla="*/ 137603 h 1784742"/>
                    <a:gd name="connsiteX22" fmla="*/ 215823 w 782615"/>
                    <a:gd name="connsiteY22" fmla="*/ 155622 h 1784742"/>
                    <a:gd name="connsiteX23" fmla="*/ 205994 w 782615"/>
                    <a:gd name="connsiteY23" fmla="*/ 173642 h 1784742"/>
                    <a:gd name="connsiteX24" fmla="*/ 207631 w 782615"/>
                    <a:gd name="connsiteY24" fmla="*/ 183471 h 1784742"/>
                    <a:gd name="connsiteX25" fmla="*/ 196165 w 782615"/>
                    <a:gd name="connsiteY25" fmla="*/ 201490 h 1784742"/>
                    <a:gd name="connsiteX26" fmla="*/ 243671 w 782615"/>
                    <a:gd name="connsiteY26" fmla="*/ 222786 h 1784742"/>
                    <a:gd name="connsiteX27" fmla="*/ 255138 w 782615"/>
                    <a:gd name="connsiteY27" fmla="*/ 219509 h 1784742"/>
                    <a:gd name="connsiteX28" fmla="*/ 255138 w 782615"/>
                    <a:gd name="connsiteY28" fmla="*/ 206404 h 1784742"/>
                    <a:gd name="connsiteX29" fmla="*/ 276434 w 782615"/>
                    <a:gd name="connsiteY29" fmla="*/ 180194 h 1784742"/>
                    <a:gd name="connsiteX30" fmla="*/ 292814 w 782615"/>
                    <a:gd name="connsiteY30" fmla="*/ 180194 h 1784742"/>
                    <a:gd name="connsiteX31" fmla="*/ 315749 w 782615"/>
                    <a:gd name="connsiteY31" fmla="*/ 183471 h 1784742"/>
                    <a:gd name="connsiteX32" fmla="*/ 343597 w 782615"/>
                    <a:gd name="connsiteY32" fmla="*/ 178556 h 1784742"/>
                    <a:gd name="connsiteX33" fmla="*/ 359978 w 782615"/>
                    <a:gd name="connsiteY33" fmla="*/ 163813 h 1784742"/>
                    <a:gd name="connsiteX34" fmla="*/ 382912 w 782615"/>
                    <a:gd name="connsiteY34" fmla="*/ 165451 h 1784742"/>
                    <a:gd name="connsiteX35" fmla="*/ 391102 w 782615"/>
                    <a:gd name="connsiteY35" fmla="*/ 158899 h 1784742"/>
                    <a:gd name="connsiteX36" fmla="*/ 409122 w 782615"/>
                    <a:gd name="connsiteY36" fmla="*/ 170365 h 1784742"/>
                    <a:gd name="connsiteX37" fmla="*/ 414037 w 782615"/>
                    <a:gd name="connsiteY37" fmla="*/ 188385 h 1784742"/>
                    <a:gd name="connsiteX38" fmla="*/ 430417 w 782615"/>
                    <a:gd name="connsiteY38" fmla="*/ 175280 h 1784742"/>
                    <a:gd name="connsiteX39" fmla="*/ 425503 w 782615"/>
                    <a:gd name="connsiteY39" fmla="*/ 160537 h 1784742"/>
                    <a:gd name="connsiteX40" fmla="*/ 430417 w 782615"/>
                    <a:gd name="connsiteY40" fmla="*/ 150708 h 1784742"/>
                    <a:gd name="connsiteX41" fmla="*/ 425503 w 782615"/>
                    <a:gd name="connsiteY41" fmla="*/ 126136 h 1784742"/>
                    <a:gd name="connsiteX42" fmla="*/ 443522 w 782615"/>
                    <a:gd name="connsiteY42" fmla="*/ 108117 h 1784742"/>
                    <a:gd name="connsiteX43" fmla="*/ 454989 w 782615"/>
                    <a:gd name="connsiteY43" fmla="*/ 103202 h 1784742"/>
                    <a:gd name="connsiteX44" fmla="*/ 486114 w 782615"/>
                    <a:gd name="connsiteY44" fmla="*/ 86821 h 1784742"/>
                    <a:gd name="connsiteX45" fmla="*/ 489390 w 782615"/>
                    <a:gd name="connsiteY45" fmla="*/ 57335 h 1784742"/>
                    <a:gd name="connsiteX46" fmla="*/ 500857 w 782615"/>
                    <a:gd name="connsiteY46" fmla="*/ 34401 h 1784742"/>
                    <a:gd name="connsiteX47" fmla="*/ 599145 w 782615"/>
                    <a:gd name="connsiteY47" fmla="*/ 0 h 1784742"/>
                    <a:gd name="connsiteX48" fmla="*/ 607335 w 782615"/>
                    <a:gd name="connsiteY48" fmla="*/ 6553 h 1784742"/>
                    <a:gd name="connsiteX49" fmla="*/ 645012 w 782615"/>
                    <a:gd name="connsiteY49" fmla="*/ 9829 h 1784742"/>
                    <a:gd name="connsiteX50" fmla="*/ 646650 w 782615"/>
                    <a:gd name="connsiteY50" fmla="*/ 29486 h 1784742"/>
                    <a:gd name="connsiteX51" fmla="*/ 653202 w 782615"/>
                    <a:gd name="connsiteY51" fmla="*/ 40953 h 1784742"/>
                    <a:gd name="connsiteX52" fmla="*/ 659755 w 782615"/>
                    <a:gd name="connsiteY52" fmla="*/ 101564 h 1784742"/>
                    <a:gd name="connsiteX53" fmla="*/ 661394 w 782615"/>
                    <a:gd name="connsiteY53" fmla="*/ 111393 h 1784742"/>
                    <a:gd name="connsiteX54" fmla="*/ 664670 w 782615"/>
                    <a:gd name="connsiteY54" fmla="*/ 121222 h 1784742"/>
                    <a:gd name="connsiteX55" fmla="*/ 681051 w 782615"/>
                    <a:gd name="connsiteY55" fmla="*/ 121222 h 1784742"/>
                    <a:gd name="connsiteX56" fmla="*/ 681051 w 782615"/>
                    <a:gd name="connsiteY56" fmla="*/ 140879 h 1784742"/>
                    <a:gd name="connsiteX57" fmla="*/ 713814 w 782615"/>
                    <a:gd name="connsiteY57" fmla="*/ 163813 h 1784742"/>
                    <a:gd name="connsiteX58" fmla="*/ 730195 w 782615"/>
                    <a:gd name="connsiteY58" fmla="*/ 160537 h 1784742"/>
                    <a:gd name="connsiteX59" fmla="*/ 740024 w 782615"/>
                    <a:gd name="connsiteY59" fmla="*/ 178556 h 1784742"/>
                    <a:gd name="connsiteX60" fmla="*/ 733471 w 782615"/>
                    <a:gd name="connsiteY60" fmla="*/ 203128 h 1784742"/>
                    <a:gd name="connsiteX61" fmla="*/ 740024 w 782615"/>
                    <a:gd name="connsiteY61" fmla="*/ 219509 h 1784742"/>
                    <a:gd name="connsiteX62" fmla="*/ 738385 w 782615"/>
                    <a:gd name="connsiteY62" fmla="*/ 235891 h 1784742"/>
                    <a:gd name="connsiteX63" fmla="*/ 722005 w 782615"/>
                    <a:gd name="connsiteY63" fmla="*/ 244081 h 1784742"/>
                    <a:gd name="connsiteX64" fmla="*/ 722005 w 782615"/>
                    <a:gd name="connsiteY64" fmla="*/ 253910 h 1784742"/>
                    <a:gd name="connsiteX65" fmla="*/ 735110 w 782615"/>
                    <a:gd name="connsiteY65" fmla="*/ 258824 h 1784742"/>
                    <a:gd name="connsiteX66" fmla="*/ 739931 w 782615"/>
                    <a:gd name="connsiteY66" fmla="*/ 287753 h 1784742"/>
                    <a:gd name="connsiteX67" fmla="*/ 676464 w 782615"/>
                    <a:gd name="connsiteY67" fmla="*/ 306985 h 1784742"/>
                    <a:gd name="connsiteX68" fmla="*/ 662704 w 782615"/>
                    <a:gd name="connsiteY68" fmla="*/ 326643 h 1784742"/>
                    <a:gd name="connsiteX69" fmla="*/ 639115 w 782615"/>
                    <a:gd name="connsiteY69" fmla="*/ 320746 h 1784742"/>
                    <a:gd name="connsiteX70" fmla="*/ 607663 w 782615"/>
                    <a:gd name="connsiteY70" fmla="*/ 332540 h 1784742"/>
                    <a:gd name="connsiteX71" fmla="*/ 607663 w 782615"/>
                    <a:gd name="connsiteY71" fmla="*/ 352198 h 1784742"/>
                    <a:gd name="connsiteX72" fmla="*/ 603731 w 782615"/>
                    <a:gd name="connsiteY72" fmla="*/ 379718 h 1784742"/>
                    <a:gd name="connsiteX73" fmla="*/ 564416 w 782615"/>
                    <a:gd name="connsiteY73" fmla="*/ 387581 h 1784742"/>
                    <a:gd name="connsiteX74" fmla="*/ 556553 w 782615"/>
                    <a:gd name="connsiteY74" fmla="*/ 403307 h 1784742"/>
                    <a:gd name="connsiteX75" fmla="*/ 532964 w 782615"/>
                    <a:gd name="connsiteY75" fmla="*/ 428862 h 1784742"/>
                    <a:gd name="connsiteX76" fmla="*/ 527067 w 782615"/>
                    <a:gd name="connsiteY76" fmla="*/ 444588 h 1784742"/>
                    <a:gd name="connsiteX77" fmla="*/ 532964 w 782615"/>
                    <a:gd name="connsiteY77" fmla="*/ 466212 h 1784742"/>
                    <a:gd name="connsiteX78" fmla="*/ 515272 w 782615"/>
                    <a:gd name="connsiteY78" fmla="*/ 493732 h 1784742"/>
                    <a:gd name="connsiteX79" fmla="*/ 511341 w 782615"/>
                    <a:gd name="connsiteY79" fmla="*/ 586123 h 1784742"/>
                    <a:gd name="connsiteX80" fmla="*/ 548690 w 782615"/>
                    <a:gd name="connsiteY80" fmla="*/ 599883 h 1784742"/>
                    <a:gd name="connsiteX81" fmla="*/ 562451 w 782615"/>
                    <a:gd name="connsiteY81" fmla="*/ 617575 h 1784742"/>
                    <a:gd name="connsiteX82" fmla="*/ 580142 w 782615"/>
                    <a:gd name="connsiteY82" fmla="*/ 619540 h 1784742"/>
                    <a:gd name="connsiteX83" fmla="*/ 584074 w 782615"/>
                    <a:gd name="connsiteY83" fmla="*/ 605780 h 1784742"/>
                    <a:gd name="connsiteX84" fmla="*/ 613560 w 782615"/>
                    <a:gd name="connsiteY84" fmla="*/ 621506 h 1784742"/>
                    <a:gd name="connsiteX85" fmla="*/ 645012 w 782615"/>
                    <a:gd name="connsiteY85" fmla="*/ 601849 h 1784742"/>
                    <a:gd name="connsiteX86" fmla="*/ 692190 w 782615"/>
                    <a:gd name="connsiteY86" fmla="*/ 603814 h 1784742"/>
                    <a:gd name="connsiteX87" fmla="*/ 705951 w 782615"/>
                    <a:gd name="connsiteY87" fmla="*/ 623472 h 1784742"/>
                    <a:gd name="connsiteX88" fmla="*/ 709882 w 782615"/>
                    <a:gd name="connsiteY88" fmla="*/ 678513 h 1784742"/>
                    <a:gd name="connsiteX89" fmla="*/ 709882 w 782615"/>
                    <a:gd name="connsiteY89" fmla="*/ 719794 h 1784742"/>
                    <a:gd name="connsiteX90" fmla="*/ 700053 w 782615"/>
                    <a:gd name="connsiteY90" fmla="*/ 731588 h 1784742"/>
                    <a:gd name="connsiteX91" fmla="*/ 668601 w 782615"/>
                    <a:gd name="connsiteY91" fmla="*/ 747314 h 1784742"/>
                    <a:gd name="connsiteX92" fmla="*/ 672533 w 782615"/>
                    <a:gd name="connsiteY92" fmla="*/ 774835 h 1784742"/>
                    <a:gd name="connsiteX93" fmla="*/ 692190 w 782615"/>
                    <a:gd name="connsiteY93" fmla="*/ 794493 h 1784742"/>
                    <a:gd name="connsiteX94" fmla="*/ 692190 w 782615"/>
                    <a:gd name="connsiteY94" fmla="*/ 802356 h 1784742"/>
                    <a:gd name="connsiteX95" fmla="*/ 690225 w 782615"/>
                    <a:gd name="connsiteY95" fmla="*/ 822013 h 1784742"/>
                    <a:gd name="connsiteX96" fmla="*/ 694156 w 782615"/>
                    <a:gd name="connsiteY96" fmla="*/ 843636 h 1784742"/>
                    <a:gd name="connsiteX97" fmla="*/ 658773 w 782615"/>
                    <a:gd name="connsiteY97" fmla="*/ 851499 h 1784742"/>
                    <a:gd name="connsiteX98" fmla="*/ 666636 w 782615"/>
                    <a:gd name="connsiteY98" fmla="*/ 880986 h 1784742"/>
                    <a:gd name="connsiteX99" fmla="*/ 698088 w 782615"/>
                    <a:gd name="connsiteY99" fmla="*/ 882952 h 1784742"/>
                    <a:gd name="connsiteX100" fmla="*/ 707916 w 782615"/>
                    <a:gd name="connsiteY100" fmla="*/ 908506 h 1784742"/>
                    <a:gd name="connsiteX101" fmla="*/ 694156 w 782615"/>
                    <a:gd name="connsiteY101" fmla="*/ 926198 h 1784742"/>
                    <a:gd name="connsiteX102" fmla="*/ 702019 w 782615"/>
                    <a:gd name="connsiteY102" fmla="*/ 953719 h 1784742"/>
                    <a:gd name="connsiteX103" fmla="*/ 698088 w 782615"/>
                    <a:gd name="connsiteY103" fmla="*/ 985171 h 1784742"/>
                    <a:gd name="connsiteX104" fmla="*/ 755586 w 782615"/>
                    <a:gd name="connsiteY104" fmla="*/ 1027336 h 1784742"/>
                    <a:gd name="connsiteX105" fmla="*/ 755586 w 782615"/>
                    <a:gd name="connsiteY105" fmla="*/ 1047584 h 1784742"/>
                    <a:gd name="connsiteX106" fmla="*/ 770329 w 782615"/>
                    <a:gd name="connsiteY106" fmla="*/ 1059870 h 1784742"/>
                    <a:gd name="connsiteX107" fmla="*/ 782615 w 782615"/>
                    <a:gd name="connsiteY107" fmla="*/ 1069698 h 1784742"/>
                    <a:gd name="connsiteX108" fmla="*/ 770329 w 782615"/>
                    <a:gd name="connsiteY108" fmla="*/ 1104099 h 1784742"/>
                    <a:gd name="connsiteX109" fmla="*/ 740843 w 782615"/>
                    <a:gd name="connsiteY109" fmla="*/ 1104099 h 1784742"/>
                    <a:gd name="connsiteX110" fmla="*/ 733471 w 782615"/>
                    <a:gd name="connsiteY110" fmla="*/ 1113928 h 1784742"/>
                    <a:gd name="connsiteX111" fmla="*/ 731014 w 782615"/>
                    <a:gd name="connsiteY111" fmla="*/ 1136043 h 1784742"/>
                    <a:gd name="connsiteX112" fmla="*/ 676956 w 782615"/>
                    <a:gd name="connsiteY112" fmla="*/ 1136043 h 1784742"/>
                    <a:gd name="connsiteX113" fmla="*/ 676956 w 782615"/>
                    <a:gd name="connsiteY113" fmla="*/ 1104099 h 1784742"/>
                    <a:gd name="connsiteX114" fmla="*/ 664670 w 782615"/>
                    <a:gd name="connsiteY114" fmla="*/ 1091813 h 1784742"/>
                    <a:gd name="connsiteX115" fmla="*/ 649927 w 782615"/>
                    <a:gd name="connsiteY115" fmla="*/ 1096728 h 1784742"/>
                    <a:gd name="connsiteX116" fmla="*/ 635184 w 782615"/>
                    <a:gd name="connsiteY116" fmla="*/ 1091813 h 1784742"/>
                    <a:gd name="connsiteX117" fmla="*/ 595868 w 782615"/>
                    <a:gd name="connsiteY117" fmla="*/ 1094270 h 1784742"/>
                    <a:gd name="connsiteX118" fmla="*/ 588497 w 782615"/>
                    <a:gd name="connsiteY118" fmla="*/ 1101642 h 1784742"/>
                    <a:gd name="connsiteX119" fmla="*/ 583583 w 782615"/>
                    <a:gd name="connsiteY119" fmla="*/ 1111470 h 1784742"/>
                    <a:gd name="connsiteX120" fmla="*/ 561467 w 782615"/>
                    <a:gd name="connsiteY120" fmla="*/ 1113928 h 1784742"/>
                    <a:gd name="connsiteX121" fmla="*/ 546725 w 782615"/>
                    <a:gd name="connsiteY121" fmla="*/ 1101642 h 1784742"/>
                    <a:gd name="connsiteX122" fmla="*/ 546725 w 782615"/>
                    <a:gd name="connsiteY122" fmla="*/ 1084442 h 1784742"/>
                    <a:gd name="connsiteX123" fmla="*/ 544268 w 782615"/>
                    <a:gd name="connsiteY123" fmla="*/ 1067241 h 1784742"/>
                    <a:gd name="connsiteX124" fmla="*/ 529524 w 782615"/>
                    <a:gd name="connsiteY124" fmla="*/ 1054955 h 1784742"/>
                    <a:gd name="connsiteX125" fmla="*/ 485295 w 782615"/>
                    <a:gd name="connsiteY125" fmla="*/ 1045126 h 1784742"/>
                    <a:gd name="connsiteX126" fmla="*/ 418951 w 782615"/>
                    <a:gd name="connsiteY126" fmla="*/ 1150785 h 1784742"/>
                    <a:gd name="connsiteX127" fmla="*/ 401750 w 782615"/>
                    <a:gd name="connsiteY127" fmla="*/ 1126214 h 1784742"/>
                    <a:gd name="connsiteX128" fmla="*/ 382092 w 782615"/>
                    <a:gd name="connsiteY128" fmla="*/ 1126214 h 1784742"/>
                    <a:gd name="connsiteX129" fmla="*/ 362435 w 782615"/>
                    <a:gd name="connsiteY129" fmla="*/ 1180272 h 1784742"/>
                    <a:gd name="connsiteX130" fmla="*/ 355064 w 782615"/>
                    <a:gd name="connsiteY130" fmla="*/ 1190101 h 1784742"/>
                    <a:gd name="connsiteX131" fmla="*/ 340320 w 782615"/>
                    <a:gd name="connsiteY131" fmla="*/ 1214673 h 1784742"/>
                    <a:gd name="connsiteX132" fmla="*/ 342777 w 782615"/>
                    <a:gd name="connsiteY132" fmla="*/ 1224502 h 1784742"/>
                    <a:gd name="connsiteX133" fmla="*/ 377179 w 782615"/>
                    <a:gd name="connsiteY133" fmla="*/ 1251531 h 1784742"/>
                    <a:gd name="connsiteX134" fmla="*/ 337863 w 782615"/>
                    <a:gd name="connsiteY134" fmla="*/ 1290846 h 1784742"/>
                    <a:gd name="connsiteX135" fmla="*/ 350149 w 782615"/>
                    <a:gd name="connsiteY135" fmla="*/ 1300675 h 1784742"/>
                    <a:gd name="connsiteX136" fmla="*/ 350149 w 782615"/>
                    <a:gd name="connsiteY136" fmla="*/ 1330161 h 1784742"/>
                    <a:gd name="connsiteX137" fmla="*/ 367350 w 782615"/>
                    <a:gd name="connsiteY137" fmla="*/ 1362105 h 1784742"/>
                    <a:gd name="connsiteX138" fmla="*/ 355064 w 782615"/>
                    <a:gd name="connsiteY138" fmla="*/ 1379305 h 1784742"/>
                    <a:gd name="connsiteX139" fmla="*/ 355064 w 782615"/>
                    <a:gd name="connsiteY139" fmla="*/ 1398962 h 1784742"/>
                    <a:gd name="connsiteX140" fmla="*/ 342777 w 782615"/>
                    <a:gd name="connsiteY140" fmla="*/ 1423534 h 1784742"/>
                    <a:gd name="connsiteX141" fmla="*/ 325577 w 782615"/>
                    <a:gd name="connsiteY141" fmla="*/ 1418620 h 1784742"/>
                    <a:gd name="connsiteX142" fmla="*/ 313291 w 782615"/>
                    <a:gd name="connsiteY142" fmla="*/ 1438277 h 1784742"/>
                    <a:gd name="connsiteX143" fmla="*/ 315749 w 782615"/>
                    <a:gd name="connsiteY143" fmla="*/ 1448106 h 1784742"/>
                    <a:gd name="connsiteX144" fmla="*/ 301005 w 782615"/>
                    <a:gd name="connsiteY144" fmla="*/ 1487421 h 1784742"/>
                    <a:gd name="connsiteX145" fmla="*/ 323120 w 782615"/>
                    <a:gd name="connsiteY145" fmla="*/ 1502164 h 1784742"/>
                    <a:gd name="connsiteX146" fmla="*/ 318206 w 782615"/>
                    <a:gd name="connsiteY146" fmla="*/ 1539023 h 1784742"/>
                    <a:gd name="connsiteX147" fmla="*/ 293633 w 782615"/>
                    <a:gd name="connsiteY147" fmla="*/ 1539023 h 1784742"/>
                    <a:gd name="connsiteX148" fmla="*/ 291176 w 782615"/>
                    <a:gd name="connsiteY148" fmla="*/ 1556223 h 1784742"/>
                    <a:gd name="connsiteX149" fmla="*/ 298548 w 782615"/>
                    <a:gd name="connsiteY149" fmla="*/ 1570966 h 1784742"/>
                    <a:gd name="connsiteX150" fmla="*/ 296091 w 782615"/>
                    <a:gd name="connsiteY150" fmla="*/ 1583251 h 1784742"/>
                    <a:gd name="connsiteX151" fmla="*/ 313291 w 782615"/>
                    <a:gd name="connsiteY151" fmla="*/ 1597995 h 1784742"/>
                    <a:gd name="connsiteX152" fmla="*/ 305919 w 782615"/>
                    <a:gd name="connsiteY152" fmla="*/ 1629938 h 1784742"/>
                    <a:gd name="connsiteX153" fmla="*/ 271519 w 782615"/>
                    <a:gd name="connsiteY153" fmla="*/ 1634853 h 1784742"/>
                    <a:gd name="connsiteX154" fmla="*/ 269062 w 782615"/>
                    <a:gd name="connsiteY154" fmla="*/ 1652053 h 1784742"/>
                    <a:gd name="connsiteX155" fmla="*/ 249404 w 782615"/>
                    <a:gd name="connsiteY155" fmla="*/ 1644682 h 1784742"/>
                    <a:gd name="connsiteX156" fmla="*/ 224832 w 782615"/>
                    <a:gd name="connsiteY156" fmla="*/ 1656968 h 1784742"/>
                    <a:gd name="connsiteX157" fmla="*/ 215003 w 782615"/>
                    <a:gd name="connsiteY157" fmla="*/ 1683997 h 1784742"/>
                    <a:gd name="connsiteX158" fmla="*/ 190432 w 782615"/>
                    <a:gd name="connsiteY158" fmla="*/ 1691368 h 1784742"/>
                    <a:gd name="connsiteX159" fmla="*/ 178146 w 782615"/>
                    <a:gd name="connsiteY159" fmla="*/ 1706112 h 1784742"/>
                    <a:gd name="connsiteX160" fmla="*/ 146202 w 782615"/>
                    <a:gd name="connsiteY160" fmla="*/ 1713483 h 1784742"/>
                    <a:gd name="connsiteX161" fmla="*/ 138831 w 782615"/>
                    <a:gd name="connsiteY161" fmla="*/ 1725769 h 1784742"/>
                    <a:gd name="connsiteX162" fmla="*/ 109344 w 782615"/>
                    <a:gd name="connsiteY162" fmla="*/ 1730683 h 1784742"/>
                    <a:gd name="connsiteX163" fmla="*/ 104430 w 782615"/>
                    <a:gd name="connsiteY163" fmla="*/ 1747884 h 1784742"/>
                    <a:gd name="connsiteX164" fmla="*/ 101973 w 782615"/>
                    <a:gd name="connsiteY164" fmla="*/ 1769998 h 1784742"/>
                    <a:gd name="connsiteX165" fmla="*/ 65115 w 782615"/>
                    <a:gd name="connsiteY165" fmla="*/ 1769998 h 1784742"/>
                    <a:gd name="connsiteX166" fmla="*/ 20886 w 782615"/>
                    <a:gd name="connsiteY166" fmla="*/ 1784742 h 1784742"/>
                    <a:gd name="connsiteX167" fmla="*/ 6142 w 782615"/>
                    <a:gd name="connsiteY167" fmla="*/ 1772456 h 1784742"/>
                    <a:gd name="connsiteX168" fmla="*/ 0 w 782615"/>
                    <a:gd name="connsiteY168" fmla="*/ 1771841 h 1784742"/>
                    <a:gd name="connsiteX169" fmla="*/ 91440 w 782615"/>
                    <a:gd name="connsiteY169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  <a:gd name="connsiteX168" fmla="*/ 91440 w 782615"/>
                    <a:gd name="connsiteY168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782615" h="1784742">
                      <a:moveTo>
                        <a:pt x="0" y="294384"/>
                      </a:moveTo>
                      <a:lnTo>
                        <a:pt x="4176" y="257842"/>
                      </a:lnTo>
                      <a:cubicBezTo>
                        <a:pt x="4227" y="257565"/>
                        <a:pt x="4277" y="257287"/>
                        <a:pt x="4328" y="257010"/>
                      </a:cubicBezTo>
                      <a:lnTo>
                        <a:pt x="9418" y="262101"/>
                      </a:lnTo>
                      <a:lnTo>
                        <a:pt x="30713" y="250634"/>
                      </a:lnTo>
                      <a:lnTo>
                        <a:pt x="33991" y="242443"/>
                      </a:lnTo>
                      <a:lnTo>
                        <a:pt x="43819" y="232614"/>
                      </a:lnTo>
                      <a:lnTo>
                        <a:pt x="79858" y="183471"/>
                      </a:lnTo>
                      <a:lnTo>
                        <a:pt x="92963" y="167089"/>
                      </a:lnTo>
                      <a:lnTo>
                        <a:pt x="92963" y="152346"/>
                      </a:lnTo>
                      <a:lnTo>
                        <a:pt x="84772" y="140879"/>
                      </a:lnTo>
                      <a:lnTo>
                        <a:pt x="89686" y="116307"/>
                      </a:lnTo>
                      <a:lnTo>
                        <a:pt x="107706" y="121222"/>
                      </a:lnTo>
                      <a:lnTo>
                        <a:pt x="124087" y="109755"/>
                      </a:lnTo>
                      <a:lnTo>
                        <a:pt x="163402" y="126136"/>
                      </a:lnTo>
                      <a:lnTo>
                        <a:pt x="174869" y="116307"/>
                      </a:lnTo>
                      <a:lnTo>
                        <a:pt x="189612" y="117945"/>
                      </a:lnTo>
                      <a:lnTo>
                        <a:pt x="191251" y="127774"/>
                      </a:lnTo>
                      <a:lnTo>
                        <a:pt x="199441" y="127774"/>
                      </a:lnTo>
                      <a:lnTo>
                        <a:pt x="205994" y="137603"/>
                      </a:lnTo>
                      <a:lnTo>
                        <a:pt x="214184" y="137603"/>
                      </a:lnTo>
                      <a:lnTo>
                        <a:pt x="215823" y="155622"/>
                      </a:lnTo>
                      <a:lnTo>
                        <a:pt x="205994" y="173642"/>
                      </a:lnTo>
                      <a:lnTo>
                        <a:pt x="207631" y="183471"/>
                      </a:lnTo>
                      <a:lnTo>
                        <a:pt x="196165" y="201490"/>
                      </a:lnTo>
                      <a:lnTo>
                        <a:pt x="243671" y="222786"/>
                      </a:lnTo>
                      <a:lnTo>
                        <a:pt x="255138" y="219509"/>
                      </a:lnTo>
                      <a:lnTo>
                        <a:pt x="255138" y="206404"/>
                      </a:lnTo>
                      <a:lnTo>
                        <a:pt x="276434" y="180194"/>
                      </a:lnTo>
                      <a:lnTo>
                        <a:pt x="292814" y="180194"/>
                      </a:lnTo>
                      <a:lnTo>
                        <a:pt x="315749" y="183471"/>
                      </a:lnTo>
                      <a:lnTo>
                        <a:pt x="343597" y="178556"/>
                      </a:lnTo>
                      <a:lnTo>
                        <a:pt x="359978" y="163813"/>
                      </a:lnTo>
                      <a:lnTo>
                        <a:pt x="382912" y="165451"/>
                      </a:lnTo>
                      <a:lnTo>
                        <a:pt x="391102" y="158899"/>
                      </a:lnTo>
                      <a:lnTo>
                        <a:pt x="409122" y="170365"/>
                      </a:lnTo>
                      <a:lnTo>
                        <a:pt x="414037" y="188385"/>
                      </a:lnTo>
                      <a:lnTo>
                        <a:pt x="430417" y="175280"/>
                      </a:lnTo>
                      <a:lnTo>
                        <a:pt x="425503" y="160537"/>
                      </a:lnTo>
                      <a:lnTo>
                        <a:pt x="430417" y="150708"/>
                      </a:lnTo>
                      <a:lnTo>
                        <a:pt x="425503" y="126136"/>
                      </a:lnTo>
                      <a:lnTo>
                        <a:pt x="443522" y="108117"/>
                      </a:lnTo>
                      <a:lnTo>
                        <a:pt x="454989" y="103202"/>
                      </a:lnTo>
                      <a:lnTo>
                        <a:pt x="486114" y="86821"/>
                      </a:lnTo>
                      <a:lnTo>
                        <a:pt x="489390" y="57335"/>
                      </a:lnTo>
                      <a:lnTo>
                        <a:pt x="500857" y="34401"/>
                      </a:lnTo>
                      <a:lnTo>
                        <a:pt x="599145" y="0"/>
                      </a:lnTo>
                      <a:lnTo>
                        <a:pt x="607335" y="6553"/>
                      </a:lnTo>
                      <a:lnTo>
                        <a:pt x="645012" y="9829"/>
                      </a:lnTo>
                      <a:lnTo>
                        <a:pt x="646650" y="29486"/>
                      </a:lnTo>
                      <a:lnTo>
                        <a:pt x="653202" y="40953"/>
                      </a:lnTo>
                      <a:lnTo>
                        <a:pt x="659755" y="101564"/>
                      </a:lnTo>
                      <a:lnTo>
                        <a:pt x="661394" y="111393"/>
                      </a:lnTo>
                      <a:lnTo>
                        <a:pt x="664670" y="121222"/>
                      </a:lnTo>
                      <a:lnTo>
                        <a:pt x="681051" y="121222"/>
                      </a:lnTo>
                      <a:lnTo>
                        <a:pt x="681051" y="140879"/>
                      </a:lnTo>
                      <a:lnTo>
                        <a:pt x="713814" y="163813"/>
                      </a:lnTo>
                      <a:lnTo>
                        <a:pt x="730195" y="160537"/>
                      </a:lnTo>
                      <a:lnTo>
                        <a:pt x="740024" y="178556"/>
                      </a:lnTo>
                      <a:lnTo>
                        <a:pt x="733471" y="203128"/>
                      </a:lnTo>
                      <a:lnTo>
                        <a:pt x="740024" y="219509"/>
                      </a:lnTo>
                      <a:lnTo>
                        <a:pt x="738385" y="235891"/>
                      </a:lnTo>
                      <a:lnTo>
                        <a:pt x="722005" y="244081"/>
                      </a:lnTo>
                      <a:lnTo>
                        <a:pt x="722005" y="253910"/>
                      </a:lnTo>
                      <a:lnTo>
                        <a:pt x="735110" y="258824"/>
                      </a:lnTo>
                      <a:lnTo>
                        <a:pt x="739931" y="287753"/>
                      </a:lnTo>
                      <a:lnTo>
                        <a:pt x="676464" y="306985"/>
                      </a:lnTo>
                      <a:lnTo>
                        <a:pt x="662704" y="326643"/>
                      </a:lnTo>
                      <a:lnTo>
                        <a:pt x="639115" y="320746"/>
                      </a:lnTo>
                      <a:lnTo>
                        <a:pt x="607663" y="332540"/>
                      </a:lnTo>
                      <a:lnTo>
                        <a:pt x="607663" y="352198"/>
                      </a:lnTo>
                      <a:lnTo>
                        <a:pt x="603731" y="379718"/>
                      </a:lnTo>
                      <a:lnTo>
                        <a:pt x="564416" y="387581"/>
                      </a:lnTo>
                      <a:lnTo>
                        <a:pt x="556553" y="403307"/>
                      </a:lnTo>
                      <a:lnTo>
                        <a:pt x="532964" y="428862"/>
                      </a:lnTo>
                      <a:lnTo>
                        <a:pt x="527067" y="444588"/>
                      </a:lnTo>
                      <a:lnTo>
                        <a:pt x="532964" y="466212"/>
                      </a:lnTo>
                      <a:lnTo>
                        <a:pt x="515272" y="493732"/>
                      </a:lnTo>
                      <a:lnTo>
                        <a:pt x="511341" y="586123"/>
                      </a:lnTo>
                      <a:lnTo>
                        <a:pt x="548690" y="599883"/>
                      </a:lnTo>
                      <a:lnTo>
                        <a:pt x="562451" y="617575"/>
                      </a:lnTo>
                      <a:lnTo>
                        <a:pt x="580142" y="619540"/>
                      </a:lnTo>
                      <a:lnTo>
                        <a:pt x="584074" y="605780"/>
                      </a:lnTo>
                      <a:lnTo>
                        <a:pt x="613560" y="621506"/>
                      </a:lnTo>
                      <a:lnTo>
                        <a:pt x="645012" y="601849"/>
                      </a:lnTo>
                      <a:lnTo>
                        <a:pt x="692190" y="603814"/>
                      </a:lnTo>
                      <a:lnTo>
                        <a:pt x="705951" y="623472"/>
                      </a:lnTo>
                      <a:lnTo>
                        <a:pt x="709882" y="678513"/>
                      </a:lnTo>
                      <a:lnTo>
                        <a:pt x="709882" y="719794"/>
                      </a:lnTo>
                      <a:lnTo>
                        <a:pt x="700053" y="731588"/>
                      </a:lnTo>
                      <a:lnTo>
                        <a:pt x="668601" y="747314"/>
                      </a:lnTo>
                      <a:lnTo>
                        <a:pt x="672533" y="774835"/>
                      </a:lnTo>
                      <a:lnTo>
                        <a:pt x="692190" y="794493"/>
                      </a:lnTo>
                      <a:lnTo>
                        <a:pt x="692190" y="802356"/>
                      </a:lnTo>
                      <a:lnTo>
                        <a:pt x="690225" y="822013"/>
                      </a:lnTo>
                      <a:lnTo>
                        <a:pt x="694156" y="843636"/>
                      </a:lnTo>
                      <a:lnTo>
                        <a:pt x="658773" y="851499"/>
                      </a:lnTo>
                      <a:lnTo>
                        <a:pt x="666636" y="880986"/>
                      </a:lnTo>
                      <a:lnTo>
                        <a:pt x="698088" y="882952"/>
                      </a:lnTo>
                      <a:lnTo>
                        <a:pt x="707916" y="908506"/>
                      </a:lnTo>
                      <a:lnTo>
                        <a:pt x="694156" y="926198"/>
                      </a:lnTo>
                      <a:lnTo>
                        <a:pt x="702019" y="953719"/>
                      </a:lnTo>
                      <a:lnTo>
                        <a:pt x="698088" y="985171"/>
                      </a:lnTo>
                      <a:lnTo>
                        <a:pt x="755586" y="1027336"/>
                      </a:lnTo>
                      <a:lnTo>
                        <a:pt x="755586" y="1047584"/>
                      </a:lnTo>
                      <a:lnTo>
                        <a:pt x="770329" y="1059870"/>
                      </a:lnTo>
                      <a:lnTo>
                        <a:pt x="782615" y="1069698"/>
                      </a:lnTo>
                      <a:lnTo>
                        <a:pt x="770329" y="1104099"/>
                      </a:lnTo>
                      <a:lnTo>
                        <a:pt x="740843" y="1104099"/>
                      </a:lnTo>
                      <a:lnTo>
                        <a:pt x="733471" y="1113928"/>
                      </a:lnTo>
                      <a:lnTo>
                        <a:pt x="731014" y="1136043"/>
                      </a:lnTo>
                      <a:lnTo>
                        <a:pt x="676956" y="1136043"/>
                      </a:lnTo>
                      <a:lnTo>
                        <a:pt x="676956" y="1104099"/>
                      </a:lnTo>
                      <a:lnTo>
                        <a:pt x="664670" y="1091813"/>
                      </a:lnTo>
                      <a:lnTo>
                        <a:pt x="649927" y="1096728"/>
                      </a:lnTo>
                      <a:lnTo>
                        <a:pt x="635184" y="1091813"/>
                      </a:lnTo>
                      <a:lnTo>
                        <a:pt x="595868" y="1094270"/>
                      </a:lnTo>
                      <a:lnTo>
                        <a:pt x="588497" y="1101642"/>
                      </a:lnTo>
                      <a:lnTo>
                        <a:pt x="583583" y="1111470"/>
                      </a:lnTo>
                      <a:lnTo>
                        <a:pt x="561467" y="1113928"/>
                      </a:lnTo>
                      <a:lnTo>
                        <a:pt x="546725" y="1101642"/>
                      </a:lnTo>
                      <a:lnTo>
                        <a:pt x="546725" y="1084442"/>
                      </a:lnTo>
                      <a:lnTo>
                        <a:pt x="544268" y="1067241"/>
                      </a:lnTo>
                      <a:lnTo>
                        <a:pt x="529524" y="1054955"/>
                      </a:lnTo>
                      <a:lnTo>
                        <a:pt x="485295" y="1045126"/>
                      </a:lnTo>
                      <a:lnTo>
                        <a:pt x="418951" y="1150785"/>
                      </a:lnTo>
                      <a:lnTo>
                        <a:pt x="401750" y="1126214"/>
                      </a:lnTo>
                      <a:lnTo>
                        <a:pt x="382092" y="1126214"/>
                      </a:lnTo>
                      <a:lnTo>
                        <a:pt x="362435" y="1180272"/>
                      </a:lnTo>
                      <a:lnTo>
                        <a:pt x="355064" y="1190101"/>
                      </a:lnTo>
                      <a:lnTo>
                        <a:pt x="340320" y="1214673"/>
                      </a:lnTo>
                      <a:lnTo>
                        <a:pt x="342777" y="1224502"/>
                      </a:lnTo>
                      <a:lnTo>
                        <a:pt x="377179" y="1251531"/>
                      </a:lnTo>
                      <a:lnTo>
                        <a:pt x="337863" y="1290846"/>
                      </a:lnTo>
                      <a:lnTo>
                        <a:pt x="350149" y="1300675"/>
                      </a:lnTo>
                      <a:lnTo>
                        <a:pt x="350149" y="1330161"/>
                      </a:lnTo>
                      <a:lnTo>
                        <a:pt x="367350" y="1362105"/>
                      </a:lnTo>
                      <a:lnTo>
                        <a:pt x="355064" y="1379305"/>
                      </a:lnTo>
                      <a:lnTo>
                        <a:pt x="355064" y="1398962"/>
                      </a:lnTo>
                      <a:lnTo>
                        <a:pt x="342777" y="1423534"/>
                      </a:lnTo>
                      <a:lnTo>
                        <a:pt x="325577" y="1418620"/>
                      </a:lnTo>
                      <a:lnTo>
                        <a:pt x="313291" y="1438277"/>
                      </a:lnTo>
                      <a:lnTo>
                        <a:pt x="315749" y="1448106"/>
                      </a:lnTo>
                      <a:lnTo>
                        <a:pt x="301005" y="1487421"/>
                      </a:lnTo>
                      <a:lnTo>
                        <a:pt x="323120" y="1502164"/>
                      </a:lnTo>
                      <a:lnTo>
                        <a:pt x="318206" y="1539023"/>
                      </a:lnTo>
                      <a:lnTo>
                        <a:pt x="293633" y="1539023"/>
                      </a:lnTo>
                      <a:lnTo>
                        <a:pt x="291176" y="1556223"/>
                      </a:lnTo>
                      <a:lnTo>
                        <a:pt x="298548" y="1570966"/>
                      </a:lnTo>
                      <a:lnTo>
                        <a:pt x="296091" y="1583251"/>
                      </a:lnTo>
                      <a:lnTo>
                        <a:pt x="313291" y="1597995"/>
                      </a:lnTo>
                      <a:lnTo>
                        <a:pt x="305919" y="1629938"/>
                      </a:lnTo>
                      <a:lnTo>
                        <a:pt x="271519" y="1634853"/>
                      </a:lnTo>
                      <a:lnTo>
                        <a:pt x="269062" y="1652053"/>
                      </a:lnTo>
                      <a:lnTo>
                        <a:pt x="249404" y="1644682"/>
                      </a:lnTo>
                      <a:lnTo>
                        <a:pt x="224832" y="1656968"/>
                      </a:lnTo>
                      <a:lnTo>
                        <a:pt x="215003" y="1683997"/>
                      </a:lnTo>
                      <a:lnTo>
                        <a:pt x="190432" y="1691368"/>
                      </a:lnTo>
                      <a:lnTo>
                        <a:pt x="178146" y="1706112"/>
                      </a:lnTo>
                      <a:lnTo>
                        <a:pt x="146202" y="1713483"/>
                      </a:lnTo>
                      <a:lnTo>
                        <a:pt x="138831" y="1725769"/>
                      </a:lnTo>
                      <a:lnTo>
                        <a:pt x="109344" y="1730683"/>
                      </a:lnTo>
                      <a:lnTo>
                        <a:pt x="104430" y="1747884"/>
                      </a:lnTo>
                      <a:lnTo>
                        <a:pt x="101973" y="1769998"/>
                      </a:lnTo>
                      <a:lnTo>
                        <a:pt x="65115" y="1769998"/>
                      </a:lnTo>
                      <a:lnTo>
                        <a:pt x="20886" y="1784742"/>
                      </a:lnTo>
                      <a:lnTo>
                        <a:pt x="6142" y="1772456"/>
                      </a:lnTo>
                      <a:lnTo>
                        <a:pt x="0" y="177184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4BF958FD-9219-70A0-3D5C-44C8DD07EDC3}"/>
                    </a:ext>
                  </a:extLst>
                </p:cNvPr>
                <p:cNvSpPr/>
                <p:nvPr/>
              </p:nvSpPr>
              <p:spPr>
                <a:xfrm>
                  <a:off x="1432389" y="1810274"/>
                  <a:ext cx="936192" cy="51085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3FA317C-D50B-CB3E-D7FD-526E9D162189}"/>
                    </a:ext>
                  </a:extLst>
                </p:cNvPr>
                <p:cNvSpPr/>
                <p:nvPr/>
              </p:nvSpPr>
              <p:spPr>
                <a:xfrm>
                  <a:off x="676803" y="2432106"/>
                  <a:ext cx="1098774" cy="1010725"/>
                </a:xfrm>
                <a:custGeom>
                  <a:avLst/>
                  <a:gdLst>
                    <a:gd name="connsiteX0" fmla="*/ 369807 w 1098774"/>
                    <a:gd name="connsiteY0" fmla="*/ 0 h 1010725"/>
                    <a:gd name="connsiteX1" fmla="*/ 386188 w 1098774"/>
                    <a:gd name="connsiteY1" fmla="*/ 45868 h 1010725"/>
                    <a:gd name="connsiteX2" fmla="*/ 382912 w 1098774"/>
                    <a:gd name="connsiteY2" fmla="*/ 60611 h 1010725"/>
                    <a:gd name="connsiteX3" fmla="*/ 386188 w 1098774"/>
                    <a:gd name="connsiteY3" fmla="*/ 76992 h 1010725"/>
                    <a:gd name="connsiteX4" fmla="*/ 404207 w 1098774"/>
                    <a:gd name="connsiteY4" fmla="*/ 91735 h 1010725"/>
                    <a:gd name="connsiteX5" fmla="*/ 405846 w 1098774"/>
                    <a:gd name="connsiteY5" fmla="*/ 117945 h 1010725"/>
                    <a:gd name="connsiteX6" fmla="*/ 402570 w 1098774"/>
                    <a:gd name="connsiteY6" fmla="*/ 129412 h 1010725"/>
                    <a:gd name="connsiteX7" fmla="*/ 399293 w 1098774"/>
                    <a:gd name="connsiteY7" fmla="*/ 162175 h 1010725"/>
                    <a:gd name="connsiteX8" fmla="*/ 389465 w 1098774"/>
                    <a:gd name="connsiteY8" fmla="*/ 178556 h 1010725"/>
                    <a:gd name="connsiteX9" fmla="*/ 399293 w 1098774"/>
                    <a:gd name="connsiteY9" fmla="*/ 204766 h 1010725"/>
                    <a:gd name="connsiteX10" fmla="*/ 394380 w 1098774"/>
                    <a:gd name="connsiteY10" fmla="*/ 237529 h 1010725"/>
                    <a:gd name="connsiteX11" fmla="*/ 373083 w 1098774"/>
                    <a:gd name="connsiteY11" fmla="*/ 255548 h 1010725"/>
                    <a:gd name="connsiteX12" fmla="*/ 400932 w 1098774"/>
                    <a:gd name="connsiteY12" fmla="*/ 273568 h 1010725"/>
                    <a:gd name="connsiteX13" fmla="*/ 402570 w 1098774"/>
                    <a:gd name="connsiteY13" fmla="*/ 312883 h 1010725"/>
                    <a:gd name="connsiteX14" fmla="*/ 423865 w 1098774"/>
                    <a:gd name="connsiteY14" fmla="*/ 327626 h 1010725"/>
                    <a:gd name="connsiteX15" fmla="*/ 451714 w 1098774"/>
                    <a:gd name="connsiteY15" fmla="*/ 301416 h 1010725"/>
                    <a:gd name="connsiteX16" fmla="*/ 491029 w 1098774"/>
                    <a:gd name="connsiteY16" fmla="*/ 329264 h 1010725"/>
                    <a:gd name="connsiteX17" fmla="*/ 477924 w 1098774"/>
                    <a:gd name="connsiteY17" fmla="*/ 365303 h 1010725"/>
                    <a:gd name="connsiteX18" fmla="*/ 502495 w 1098774"/>
                    <a:gd name="connsiteY18" fmla="*/ 398065 h 1010725"/>
                    <a:gd name="connsiteX19" fmla="*/ 504134 w 1098774"/>
                    <a:gd name="connsiteY19" fmla="*/ 420999 h 1010725"/>
                    <a:gd name="connsiteX20" fmla="*/ 523791 w 1098774"/>
                    <a:gd name="connsiteY20" fmla="*/ 425913 h 1010725"/>
                    <a:gd name="connsiteX21" fmla="*/ 528705 w 1098774"/>
                    <a:gd name="connsiteY21" fmla="*/ 447209 h 1010725"/>
                    <a:gd name="connsiteX22" fmla="*/ 584403 w 1098774"/>
                    <a:gd name="connsiteY22" fmla="*/ 453762 h 1010725"/>
                    <a:gd name="connsiteX23" fmla="*/ 615526 w 1098774"/>
                    <a:gd name="connsiteY23" fmla="*/ 422637 h 1010725"/>
                    <a:gd name="connsiteX24" fmla="*/ 610613 w 1098774"/>
                    <a:gd name="connsiteY24" fmla="*/ 396427 h 1010725"/>
                    <a:gd name="connsiteX25" fmla="*/ 602421 w 1098774"/>
                    <a:gd name="connsiteY25" fmla="*/ 378408 h 1010725"/>
                    <a:gd name="connsiteX26" fmla="*/ 605698 w 1098774"/>
                    <a:gd name="connsiteY26" fmla="*/ 334178 h 1010725"/>
                    <a:gd name="connsiteX27" fmla="*/ 597508 w 1098774"/>
                    <a:gd name="connsiteY27" fmla="*/ 312883 h 1010725"/>
                    <a:gd name="connsiteX28" fmla="*/ 618803 w 1098774"/>
                    <a:gd name="connsiteY28" fmla="*/ 296501 h 1010725"/>
                    <a:gd name="connsiteX29" fmla="*/ 622079 w 1098774"/>
                    <a:gd name="connsiteY29" fmla="*/ 219509 h 1010725"/>
                    <a:gd name="connsiteX30" fmla="*/ 653203 w 1098774"/>
                    <a:gd name="connsiteY30" fmla="*/ 191661 h 1010725"/>
                    <a:gd name="connsiteX31" fmla="*/ 676138 w 1098774"/>
                    <a:gd name="connsiteY31" fmla="*/ 209681 h 1010725"/>
                    <a:gd name="connsiteX32" fmla="*/ 679413 w 1098774"/>
                    <a:gd name="connsiteY32" fmla="*/ 235891 h 1010725"/>
                    <a:gd name="connsiteX33" fmla="*/ 725281 w 1098774"/>
                    <a:gd name="connsiteY33" fmla="*/ 244081 h 1010725"/>
                    <a:gd name="connsiteX34" fmla="*/ 733472 w 1098774"/>
                    <a:gd name="connsiteY34" fmla="*/ 267015 h 1010725"/>
                    <a:gd name="connsiteX35" fmla="*/ 779339 w 1098774"/>
                    <a:gd name="connsiteY35" fmla="*/ 265377 h 1010725"/>
                    <a:gd name="connsiteX36" fmla="*/ 813741 w 1098774"/>
                    <a:gd name="connsiteY36" fmla="*/ 252272 h 1010725"/>
                    <a:gd name="connsiteX37" fmla="*/ 851417 w 1098774"/>
                    <a:gd name="connsiteY37" fmla="*/ 255548 h 1010725"/>
                    <a:gd name="connsiteX38" fmla="*/ 874351 w 1098774"/>
                    <a:gd name="connsiteY38" fmla="*/ 242443 h 1010725"/>
                    <a:gd name="connsiteX39" fmla="*/ 890732 w 1098774"/>
                    <a:gd name="connsiteY39" fmla="*/ 253910 h 1010725"/>
                    <a:gd name="connsiteX40" fmla="*/ 925133 w 1098774"/>
                    <a:gd name="connsiteY40" fmla="*/ 234252 h 1010725"/>
                    <a:gd name="connsiteX41" fmla="*/ 982467 w 1098774"/>
                    <a:gd name="connsiteY41" fmla="*/ 239167 h 1010725"/>
                    <a:gd name="connsiteX42" fmla="*/ 993934 w 1098774"/>
                    <a:gd name="connsiteY42" fmla="*/ 306330 h 1010725"/>
                    <a:gd name="connsiteX43" fmla="*/ 982467 w 1098774"/>
                    <a:gd name="connsiteY43" fmla="*/ 337455 h 1010725"/>
                    <a:gd name="connsiteX44" fmla="*/ 961171 w 1098774"/>
                    <a:gd name="connsiteY44" fmla="*/ 373493 h 1010725"/>
                    <a:gd name="connsiteX45" fmla="*/ 966086 w 1098774"/>
                    <a:gd name="connsiteY45" fmla="*/ 393151 h 1010725"/>
                    <a:gd name="connsiteX46" fmla="*/ 967724 w 1098774"/>
                    <a:gd name="connsiteY46" fmla="*/ 420999 h 1010725"/>
                    <a:gd name="connsiteX47" fmla="*/ 990659 w 1098774"/>
                    <a:gd name="connsiteY47" fmla="*/ 443933 h 1010725"/>
                    <a:gd name="connsiteX48" fmla="*/ 1000486 w 1098774"/>
                    <a:gd name="connsiteY48" fmla="*/ 447209 h 1010725"/>
                    <a:gd name="connsiteX49" fmla="*/ 1013591 w 1098774"/>
                    <a:gd name="connsiteY49" fmla="*/ 476695 h 1010725"/>
                    <a:gd name="connsiteX50" fmla="*/ 1038164 w 1098774"/>
                    <a:gd name="connsiteY50" fmla="*/ 478334 h 1010725"/>
                    <a:gd name="connsiteX51" fmla="*/ 1067650 w 1098774"/>
                    <a:gd name="connsiteY51" fmla="*/ 478334 h 1010725"/>
                    <a:gd name="connsiteX52" fmla="*/ 1044716 w 1098774"/>
                    <a:gd name="connsiteY52" fmla="*/ 532392 h 1010725"/>
                    <a:gd name="connsiteX53" fmla="*/ 1046354 w 1098774"/>
                    <a:gd name="connsiteY53" fmla="*/ 576621 h 1010725"/>
                    <a:gd name="connsiteX54" fmla="*/ 1056184 w 1098774"/>
                    <a:gd name="connsiteY54" fmla="*/ 581536 h 1010725"/>
                    <a:gd name="connsiteX55" fmla="*/ 1059459 w 1098774"/>
                    <a:gd name="connsiteY55" fmla="*/ 614298 h 1010725"/>
                    <a:gd name="connsiteX56" fmla="*/ 1049631 w 1098774"/>
                    <a:gd name="connsiteY56" fmla="*/ 622489 h 1010725"/>
                    <a:gd name="connsiteX57" fmla="*/ 1066011 w 1098774"/>
                    <a:gd name="connsiteY57" fmla="*/ 648699 h 1010725"/>
                    <a:gd name="connsiteX58" fmla="*/ 1087308 w 1098774"/>
                    <a:gd name="connsiteY58" fmla="*/ 650337 h 1010725"/>
                    <a:gd name="connsiteX59" fmla="*/ 1092222 w 1098774"/>
                    <a:gd name="connsiteY59" fmla="*/ 661804 h 1010725"/>
                    <a:gd name="connsiteX60" fmla="*/ 1098774 w 1098774"/>
                    <a:gd name="connsiteY60" fmla="*/ 669995 h 1010725"/>
                    <a:gd name="connsiteX61" fmla="*/ 1085669 w 1098774"/>
                    <a:gd name="connsiteY61" fmla="*/ 740434 h 1010725"/>
                    <a:gd name="connsiteX62" fmla="*/ 1041440 w 1098774"/>
                    <a:gd name="connsiteY62" fmla="*/ 763368 h 1010725"/>
                    <a:gd name="connsiteX63" fmla="*/ 1036526 w 1098774"/>
                    <a:gd name="connsiteY63" fmla="*/ 786302 h 1010725"/>
                    <a:gd name="connsiteX64" fmla="*/ 1031611 w 1098774"/>
                    <a:gd name="connsiteY64" fmla="*/ 827255 h 1010725"/>
                    <a:gd name="connsiteX65" fmla="*/ 1015230 w 1098774"/>
                    <a:gd name="connsiteY65" fmla="*/ 846912 h 1010725"/>
                    <a:gd name="connsiteX66" fmla="*/ 984106 w 1098774"/>
                    <a:gd name="connsiteY66" fmla="*/ 861656 h 1010725"/>
                    <a:gd name="connsiteX67" fmla="*/ 967724 w 1098774"/>
                    <a:gd name="connsiteY67" fmla="*/ 907523 h 1010725"/>
                    <a:gd name="connsiteX68" fmla="*/ 974276 w 1098774"/>
                    <a:gd name="connsiteY68" fmla="*/ 945200 h 1010725"/>
                    <a:gd name="connsiteX69" fmla="*/ 957896 w 1098774"/>
                    <a:gd name="connsiteY69" fmla="*/ 948476 h 1010725"/>
                    <a:gd name="connsiteX70" fmla="*/ 941514 w 1098774"/>
                    <a:gd name="connsiteY70" fmla="*/ 937009 h 1010725"/>
                    <a:gd name="connsiteX71" fmla="*/ 921856 w 1098774"/>
                    <a:gd name="connsiteY71" fmla="*/ 948476 h 1010725"/>
                    <a:gd name="connsiteX72" fmla="*/ 913666 w 1098774"/>
                    <a:gd name="connsiteY72" fmla="*/ 971410 h 1010725"/>
                    <a:gd name="connsiteX73" fmla="*/ 848141 w 1098774"/>
                    <a:gd name="connsiteY73" fmla="*/ 994344 h 1010725"/>
                    <a:gd name="connsiteX74" fmla="*/ 798997 w 1098774"/>
                    <a:gd name="connsiteY74" fmla="*/ 951753 h 1010725"/>
                    <a:gd name="connsiteX75" fmla="*/ 810463 w 1098774"/>
                    <a:gd name="connsiteY75" fmla="*/ 940286 h 1010725"/>
                    <a:gd name="connsiteX76" fmla="*/ 790806 w 1098774"/>
                    <a:gd name="connsiteY76" fmla="*/ 922266 h 1010725"/>
                    <a:gd name="connsiteX77" fmla="*/ 779339 w 1098774"/>
                    <a:gd name="connsiteY77" fmla="*/ 922266 h 1010725"/>
                    <a:gd name="connsiteX78" fmla="*/ 785892 w 1098774"/>
                    <a:gd name="connsiteY78" fmla="*/ 879675 h 1010725"/>
                    <a:gd name="connsiteX79" fmla="*/ 800636 w 1098774"/>
                    <a:gd name="connsiteY79" fmla="*/ 850189 h 1010725"/>
                    <a:gd name="connsiteX80" fmla="*/ 789168 w 1098774"/>
                    <a:gd name="connsiteY80" fmla="*/ 794492 h 1010725"/>
                    <a:gd name="connsiteX81" fmla="*/ 803911 w 1098774"/>
                    <a:gd name="connsiteY81" fmla="*/ 765006 h 1010725"/>
                    <a:gd name="connsiteX82" fmla="*/ 790806 w 1098774"/>
                    <a:gd name="connsiteY82" fmla="*/ 753539 h 1010725"/>
                    <a:gd name="connsiteX83" fmla="*/ 792444 w 1098774"/>
                    <a:gd name="connsiteY83" fmla="*/ 728967 h 1010725"/>
                    <a:gd name="connsiteX84" fmla="*/ 813741 w 1098774"/>
                    <a:gd name="connsiteY84" fmla="*/ 707671 h 1010725"/>
                    <a:gd name="connsiteX85" fmla="*/ 787531 w 1098774"/>
                    <a:gd name="connsiteY85" fmla="*/ 651975 h 1010725"/>
                    <a:gd name="connsiteX86" fmla="*/ 818654 w 1098774"/>
                    <a:gd name="connsiteY86" fmla="*/ 597917 h 1010725"/>
                    <a:gd name="connsiteX87" fmla="*/ 861246 w 1098774"/>
                    <a:gd name="connsiteY87" fmla="*/ 604469 h 1010725"/>
                    <a:gd name="connsiteX88" fmla="*/ 898923 w 1098774"/>
                    <a:gd name="connsiteY88" fmla="*/ 599555 h 1010725"/>
                    <a:gd name="connsiteX89" fmla="*/ 900561 w 1098774"/>
                    <a:gd name="connsiteY89" fmla="*/ 566792 h 1010725"/>
                    <a:gd name="connsiteX90" fmla="*/ 877627 w 1098774"/>
                    <a:gd name="connsiteY90" fmla="*/ 548773 h 1010725"/>
                    <a:gd name="connsiteX91" fmla="*/ 835036 w 1098774"/>
                    <a:gd name="connsiteY91" fmla="*/ 502905 h 1010725"/>
                    <a:gd name="connsiteX92" fmla="*/ 794083 w 1098774"/>
                    <a:gd name="connsiteY92" fmla="*/ 493077 h 1010725"/>
                    <a:gd name="connsiteX93" fmla="*/ 736748 w 1098774"/>
                    <a:gd name="connsiteY93" fmla="*/ 488162 h 1010725"/>
                    <a:gd name="connsiteX94" fmla="*/ 715453 w 1098774"/>
                    <a:gd name="connsiteY94" fmla="*/ 504544 h 1010725"/>
                    <a:gd name="connsiteX95" fmla="*/ 687604 w 1098774"/>
                    <a:gd name="connsiteY95" fmla="*/ 512734 h 1010725"/>
                    <a:gd name="connsiteX96" fmla="*/ 630270 w 1098774"/>
                    <a:gd name="connsiteY96" fmla="*/ 519287 h 1010725"/>
                    <a:gd name="connsiteX97" fmla="*/ 620440 w 1098774"/>
                    <a:gd name="connsiteY97" fmla="*/ 556964 h 1010725"/>
                    <a:gd name="connsiteX98" fmla="*/ 604060 w 1098774"/>
                    <a:gd name="connsiteY98" fmla="*/ 579897 h 1010725"/>
                    <a:gd name="connsiteX99" fmla="*/ 600783 w 1098774"/>
                    <a:gd name="connsiteY99" fmla="*/ 609384 h 1010725"/>
                    <a:gd name="connsiteX100" fmla="*/ 595869 w 1098774"/>
                    <a:gd name="connsiteY100" fmla="*/ 645423 h 1010725"/>
                    <a:gd name="connsiteX101" fmla="*/ 551640 w 1098774"/>
                    <a:gd name="connsiteY101" fmla="*/ 660166 h 1010725"/>
                    <a:gd name="connsiteX102" fmla="*/ 491029 w 1098774"/>
                    <a:gd name="connsiteY102" fmla="*/ 689652 h 1010725"/>
                    <a:gd name="connsiteX103" fmla="*/ 469732 w 1098774"/>
                    <a:gd name="connsiteY103" fmla="*/ 714224 h 1010725"/>
                    <a:gd name="connsiteX104" fmla="*/ 454990 w 1098774"/>
                    <a:gd name="connsiteY104" fmla="*/ 760092 h 1010725"/>
                    <a:gd name="connsiteX105" fmla="*/ 459905 w 1098774"/>
                    <a:gd name="connsiteY105" fmla="*/ 794492 h 1010725"/>
                    <a:gd name="connsiteX106" fmla="*/ 435332 w 1098774"/>
                    <a:gd name="connsiteY106" fmla="*/ 832169 h 1010725"/>
                    <a:gd name="connsiteX107" fmla="*/ 407485 w 1098774"/>
                    <a:gd name="connsiteY107" fmla="*/ 861656 h 1010725"/>
                    <a:gd name="connsiteX108" fmla="*/ 374722 w 1098774"/>
                    <a:gd name="connsiteY108" fmla="*/ 876399 h 1010725"/>
                    <a:gd name="connsiteX109" fmla="*/ 359978 w 1098774"/>
                    <a:gd name="connsiteY109" fmla="*/ 899332 h 1010725"/>
                    <a:gd name="connsiteX110" fmla="*/ 353426 w 1098774"/>
                    <a:gd name="connsiteY110" fmla="*/ 945200 h 1010725"/>
                    <a:gd name="connsiteX111" fmla="*/ 355064 w 1098774"/>
                    <a:gd name="connsiteY111" fmla="*/ 971410 h 1010725"/>
                    <a:gd name="connsiteX112" fmla="*/ 374722 w 1098774"/>
                    <a:gd name="connsiteY112" fmla="*/ 992706 h 1010725"/>
                    <a:gd name="connsiteX113" fmla="*/ 376360 w 1098774"/>
                    <a:gd name="connsiteY113" fmla="*/ 1010725 h 1010725"/>
                    <a:gd name="connsiteX114" fmla="*/ 307558 w 1098774"/>
                    <a:gd name="connsiteY114" fmla="*/ 986153 h 1010725"/>
                    <a:gd name="connsiteX115" fmla="*/ 224014 w 1098774"/>
                    <a:gd name="connsiteY115" fmla="*/ 953391 h 1010725"/>
                    <a:gd name="connsiteX116" fmla="*/ 156850 w 1098774"/>
                    <a:gd name="connsiteY116" fmla="*/ 940286 h 1010725"/>
                    <a:gd name="connsiteX117" fmla="*/ 84772 w 1098774"/>
                    <a:gd name="connsiteY117" fmla="*/ 948476 h 1010725"/>
                    <a:gd name="connsiteX118" fmla="*/ 24161 w 1098774"/>
                    <a:gd name="connsiteY118" fmla="*/ 963219 h 1010725"/>
                    <a:gd name="connsiteX119" fmla="*/ 0 w 1098774"/>
                    <a:gd name="connsiteY119" fmla="*/ 952146 h 1010725"/>
                    <a:gd name="connsiteX120" fmla="*/ 0 w 1098774"/>
                    <a:gd name="connsiteY120" fmla="*/ 555980 h 1010725"/>
                    <a:gd name="connsiteX121" fmla="*/ 19247 w 1098774"/>
                    <a:gd name="connsiteY121" fmla="*/ 540582 h 1010725"/>
                    <a:gd name="connsiteX122" fmla="*/ 25800 w 1098774"/>
                    <a:gd name="connsiteY122" fmla="*/ 522563 h 1010725"/>
                    <a:gd name="connsiteX123" fmla="*/ 35629 w 1098774"/>
                    <a:gd name="connsiteY123" fmla="*/ 520925 h 1010725"/>
                    <a:gd name="connsiteX124" fmla="*/ 43819 w 1098774"/>
                    <a:gd name="connsiteY124" fmla="*/ 484886 h 1010725"/>
                    <a:gd name="connsiteX125" fmla="*/ 55286 w 1098774"/>
                    <a:gd name="connsiteY125" fmla="*/ 471781 h 1010725"/>
                    <a:gd name="connsiteX126" fmla="*/ 55286 w 1098774"/>
                    <a:gd name="connsiteY126" fmla="*/ 455400 h 1010725"/>
                    <a:gd name="connsiteX127" fmla="*/ 48734 w 1098774"/>
                    <a:gd name="connsiteY127" fmla="*/ 440657 h 1010725"/>
                    <a:gd name="connsiteX128" fmla="*/ 66304 w 1098774"/>
                    <a:gd name="connsiteY128" fmla="*/ 408713 h 1010725"/>
                    <a:gd name="connsiteX129" fmla="*/ 101973 w 1098774"/>
                    <a:gd name="connsiteY129" fmla="*/ 408713 h 1010725"/>
                    <a:gd name="connsiteX130" fmla="*/ 104430 w 1098774"/>
                    <a:gd name="connsiteY130" fmla="*/ 386598 h 1010725"/>
                    <a:gd name="connsiteX131" fmla="*/ 109344 w 1098774"/>
                    <a:gd name="connsiteY131" fmla="*/ 369398 h 1010725"/>
                    <a:gd name="connsiteX132" fmla="*/ 138831 w 1098774"/>
                    <a:gd name="connsiteY132" fmla="*/ 364484 h 1010725"/>
                    <a:gd name="connsiteX133" fmla="*/ 146202 w 1098774"/>
                    <a:gd name="connsiteY133" fmla="*/ 352198 h 1010725"/>
                    <a:gd name="connsiteX134" fmla="*/ 178146 w 1098774"/>
                    <a:gd name="connsiteY134" fmla="*/ 344826 h 1010725"/>
                    <a:gd name="connsiteX135" fmla="*/ 190432 w 1098774"/>
                    <a:gd name="connsiteY135" fmla="*/ 330083 h 1010725"/>
                    <a:gd name="connsiteX136" fmla="*/ 215004 w 1098774"/>
                    <a:gd name="connsiteY136" fmla="*/ 322711 h 1010725"/>
                    <a:gd name="connsiteX137" fmla="*/ 224832 w 1098774"/>
                    <a:gd name="connsiteY137" fmla="*/ 295683 h 1010725"/>
                    <a:gd name="connsiteX138" fmla="*/ 249405 w 1098774"/>
                    <a:gd name="connsiteY138" fmla="*/ 283396 h 1010725"/>
                    <a:gd name="connsiteX139" fmla="*/ 269062 w 1098774"/>
                    <a:gd name="connsiteY139" fmla="*/ 290768 h 1010725"/>
                    <a:gd name="connsiteX140" fmla="*/ 271519 w 1098774"/>
                    <a:gd name="connsiteY140" fmla="*/ 273568 h 1010725"/>
                    <a:gd name="connsiteX141" fmla="*/ 305919 w 1098774"/>
                    <a:gd name="connsiteY141" fmla="*/ 268653 h 1010725"/>
                    <a:gd name="connsiteX142" fmla="*/ 313291 w 1098774"/>
                    <a:gd name="connsiteY142" fmla="*/ 236710 h 1010725"/>
                    <a:gd name="connsiteX143" fmla="*/ 296092 w 1098774"/>
                    <a:gd name="connsiteY143" fmla="*/ 221966 h 1010725"/>
                    <a:gd name="connsiteX144" fmla="*/ 298549 w 1098774"/>
                    <a:gd name="connsiteY144" fmla="*/ 209681 h 1010725"/>
                    <a:gd name="connsiteX145" fmla="*/ 291177 w 1098774"/>
                    <a:gd name="connsiteY145" fmla="*/ 194937 h 1010725"/>
                    <a:gd name="connsiteX146" fmla="*/ 293634 w 1098774"/>
                    <a:gd name="connsiteY146" fmla="*/ 177737 h 1010725"/>
                    <a:gd name="connsiteX147" fmla="*/ 318206 w 1098774"/>
                    <a:gd name="connsiteY147" fmla="*/ 177737 h 1010725"/>
                    <a:gd name="connsiteX148" fmla="*/ 323120 w 1098774"/>
                    <a:gd name="connsiteY148" fmla="*/ 140879 h 1010725"/>
                    <a:gd name="connsiteX149" fmla="*/ 301006 w 1098774"/>
                    <a:gd name="connsiteY149" fmla="*/ 126136 h 1010725"/>
                    <a:gd name="connsiteX150" fmla="*/ 315749 w 1098774"/>
                    <a:gd name="connsiteY150" fmla="*/ 86821 h 1010725"/>
                    <a:gd name="connsiteX151" fmla="*/ 313291 w 1098774"/>
                    <a:gd name="connsiteY151" fmla="*/ 76992 h 1010725"/>
                    <a:gd name="connsiteX152" fmla="*/ 325577 w 1098774"/>
                    <a:gd name="connsiteY152" fmla="*/ 57335 h 1010725"/>
                    <a:gd name="connsiteX153" fmla="*/ 342778 w 1098774"/>
                    <a:gd name="connsiteY153" fmla="*/ 62249 h 1010725"/>
                    <a:gd name="connsiteX154" fmla="*/ 355064 w 1098774"/>
                    <a:gd name="connsiteY154" fmla="*/ 37677 h 1010725"/>
                    <a:gd name="connsiteX155" fmla="*/ 355064 w 1098774"/>
                    <a:gd name="connsiteY155" fmla="*/ 18020 h 1010725"/>
                    <a:gd name="connsiteX156" fmla="*/ 367350 w 1098774"/>
                    <a:gd name="connsiteY156" fmla="*/ 819 h 1010725"/>
                    <a:gd name="connsiteX157" fmla="*/ 367237 w 1098774"/>
                    <a:gd name="connsiteY157" fmla="*/ 609 h 1010725"/>
                    <a:gd name="connsiteX0" fmla="*/ 398910 w 1127877"/>
                    <a:gd name="connsiteY0" fmla="*/ 0 h 1010725"/>
                    <a:gd name="connsiteX1" fmla="*/ 415291 w 1127877"/>
                    <a:gd name="connsiteY1" fmla="*/ 45868 h 1010725"/>
                    <a:gd name="connsiteX2" fmla="*/ 412015 w 1127877"/>
                    <a:gd name="connsiteY2" fmla="*/ 60611 h 1010725"/>
                    <a:gd name="connsiteX3" fmla="*/ 415291 w 1127877"/>
                    <a:gd name="connsiteY3" fmla="*/ 76992 h 1010725"/>
                    <a:gd name="connsiteX4" fmla="*/ 433310 w 1127877"/>
                    <a:gd name="connsiteY4" fmla="*/ 91735 h 1010725"/>
                    <a:gd name="connsiteX5" fmla="*/ 434949 w 1127877"/>
                    <a:gd name="connsiteY5" fmla="*/ 117945 h 1010725"/>
                    <a:gd name="connsiteX6" fmla="*/ 431673 w 1127877"/>
                    <a:gd name="connsiteY6" fmla="*/ 129412 h 1010725"/>
                    <a:gd name="connsiteX7" fmla="*/ 428396 w 1127877"/>
                    <a:gd name="connsiteY7" fmla="*/ 162175 h 1010725"/>
                    <a:gd name="connsiteX8" fmla="*/ 418568 w 1127877"/>
                    <a:gd name="connsiteY8" fmla="*/ 178556 h 1010725"/>
                    <a:gd name="connsiteX9" fmla="*/ 428396 w 1127877"/>
                    <a:gd name="connsiteY9" fmla="*/ 204766 h 1010725"/>
                    <a:gd name="connsiteX10" fmla="*/ 423483 w 1127877"/>
                    <a:gd name="connsiteY10" fmla="*/ 237529 h 1010725"/>
                    <a:gd name="connsiteX11" fmla="*/ 402186 w 1127877"/>
                    <a:gd name="connsiteY11" fmla="*/ 255548 h 1010725"/>
                    <a:gd name="connsiteX12" fmla="*/ 430035 w 1127877"/>
                    <a:gd name="connsiteY12" fmla="*/ 273568 h 1010725"/>
                    <a:gd name="connsiteX13" fmla="*/ 431673 w 1127877"/>
                    <a:gd name="connsiteY13" fmla="*/ 312883 h 1010725"/>
                    <a:gd name="connsiteX14" fmla="*/ 452968 w 1127877"/>
                    <a:gd name="connsiteY14" fmla="*/ 327626 h 1010725"/>
                    <a:gd name="connsiteX15" fmla="*/ 480817 w 1127877"/>
                    <a:gd name="connsiteY15" fmla="*/ 301416 h 1010725"/>
                    <a:gd name="connsiteX16" fmla="*/ 520132 w 1127877"/>
                    <a:gd name="connsiteY16" fmla="*/ 329264 h 1010725"/>
                    <a:gd name="connsiteX17" fmla="*/ 507027 w 1127877"/>
                    <a:gd name="connsiteY17" fmla="*/ 365303 h 1010725"/>
                    <a:gd name="connsiteX18" fmla="*/ 531598 w 1127877"/>
                    <a:gd name="connsiteY18" fmla="*/ 398065 h 1010725"/>
                    <a:gd name="connsiteX19" fmla="*/ 533237 w 1127877"/>
                    <a:gd name="connsiteY19" fmla="*/ 420999 h 1010725"/>
                    <a:gd name="connsiteX20" fmla="*/ 552894 w 1127877"/>
                    <a:gd name="connsiteY20" fmla="*/ 425913 h 1010725"/>
                    <a:gd name="connsiteX21" fmla="*/ 557808 w 1127877"/>
                    <a:gd name="connsiteY21" fmla="*/ 447209 h 1010725"/>
                    <a:gd name="connsiteX22" fmla="*/ 613506 w 1127877"/>
                    <a:gd name="connsiteY22" fmla="*/ 453762 h 1010725"/>
                    <a:gd name="connsiteX23" fmla="*/ 644629 w 1127877"/>
                    <a:gd name="connsiteY23" fmla="*/ 422637 h 1010725"/>
                    <a:gd name="connsiteX24" fmla="*/ 639716 w 1127877"/>
                    <a:gd name="connsiteY24" fmla="*/ 396427 h 1010725"/>
                    <a:gd name="connsiteX25" fmla="*/ 631524 w 1127877"/>
                    <a:gd name="connsiteY25" fmla="*/ 378408 h 1010725"/>
                    <a:gd name="connsiteX26" fmla="*/ 634801 w 1127877"/>
                    <a:gd name="connsiteY26" fmla="*/ 334178 h 1010725"/>
                    <a:gd name="connsiteX27" fmla="*/ 626611 w 1127877"/>
                    <a:gd name="connsiteY27" fmla="*/ 312883 h 1010725"/>
                    <a:gd name="connsiteX28" fmla="*/ 647906 w 1127877"/>
                    <a:gd name="connsiteY28" fmla="*/ 296501 h 1010725"/>
                    <a:gd name="connsiteX29" fmla="*/ 651182 w 1127877"/>
                    <a:gd name="connsiteY29" fmla="*/ 219509 h 1010725"/>
                    <a:gd name="connsiteX30" fmla="*/ 682306 w 1127877"/>
                    <a:gd name="connsiteY30" fmla="*/ 191661 h 1010725"/>
                    <a:gd name="connsiteX31" fmla="*/ 705241 w 1127877"/>
                    <a:gd name="connsiteY31" fmla="*/ 209681 h 1010725"/>
                    <a:gd name="connsiteX32" fmla="*/ 708516 w 1127877"/>
                    <a:gd name="connsiteY32" fmla="*/ 235891 h 1010725"/>
                    <a:gd name="connsiteX33" fmla="*/ 754384 w 1127877"/>
                    <a:gd name="connsiteY33" fmla="*/ 244081 h 1010725"/>
                    <a:gd name="connsiteX34" fmla="*/ 762575 w 1127877"/>
                    <a:gd name="connsiteY34" fmla="*/ 267015 h 1010725"/>
                    <a:gd name="connsiteX35" fmla="*/ 808442 w 1127877"/>
                    <a:gd name="connsiteY35" fmla="*/ 265377 h 1010725"/>
                    <a:gd name="connsiteX36" fmla="*/ 842844 w 1127877"/>
                    <a:gd name="connsiteY36" fmla="*/ 252272 h 1010725"/>
                    <a:gd name="connsiteX37" fmla="*/ 880520 w 1127877"/>
                    <a:gd name="connsiteY37" fmla="*/ 255548 h 1010725"/>
                    <a:gd name="connsiteX38" fmla="*/ 903454 w 1127877"/>
                    <a:gd name="connsiteY38" fmla="*/ 242443 h 1010725"/>
                    <a:gd name="connsiteX39" fmla="*/ 919835 w 1127877"/>
                    <a:gd name="connsiteY39" fmla="*/ 253910 h 1010725"/>
                    <a:gd name="connsiteX40" fmla="*/ 954236 w 1127877"/>
                    <a:gd name="connsiteY40" fmla="*/ 234252 h 1010725"/>
                    <a:gd name="connsiteX41" fmla="*/ 1011570 w 1127877"/>
                    <a:gd name="connsiteY41" fmla="*/ 239167 h 1010725"/>
                    <a:gd name="connsiteX42" fmla="*/ 1023037 w 1127877"/>
                    <a:gd name="connsiteY42" fmla="*/ 306330 h 1010725"/>
                    <a:gd name="connsiteX43" fmla="*/ 1011570 w 1127877"/>
                    <a:gd name="connsiteY43" fmla="*/ 337455 h 1010725"/>
                    <a:gd name="connsiteX44" fmla="*/ 990274 w 1127877"/>
                    <a:gd name="connsiteY44" fmla="*/ 373493 h 1010725"/>
                    <a:gd name="connsiteX45" fmla="*/ 995189 w 1127877"/>
                    <a:gd name="connsiteY45" fmla="*/ 393151 h 1010725"/>
                    <a:gd name="connsiteX46" fmla="*/ 996827 w 1127877"/>
                    <a:gd name="connsiteY46" fmla="*/ 420999 h 1010725"/>
                    <a:gd name="connsiteX47" fmla="*/ 1019762 w 1127877"/>
                    <a:gd name="connsiteY47" fmla="*/ 443933 h 1010725"/>
                    <a:gd name="connsiteX48" fmla="*/ 1029589 w 1127877"/>
                    <a:gd name="connsiteY48" fmla="*/ 447209 h 1010725"/>
                    <a:gd name="connsiteX49" fmla="*/ 1042694 w 1127877"/>
                    <a:gd name="connsiteY49" fmla="*/ 476695 h 1010725"/>
                    <a:gd name="connsiteX50" fmla="*/ 1067267 w 1127877"/>
                    <a:gd name="connsiteY50" fmla="*/ 478334 h 1010725"/>
                    <a:gd name="connsiteX51" fmla="*/ 1096753 w 1127877"/>
                    <a:gd name="connsiteY51" fmla="*/ 478334 h 1010725"/>
                    <a:gd name="connsiteX52" fmla="*/ 1073819 w 1127877"/>
                    <a:gd name="connsiteY52" fmla="*/ 532392 h 1010725"/>
                    <a:gd name="connsiteX53" fmla="*/ 1075457 w 1127877"/>
                    <a:gd name="connsiteY53" fmla="*/ 576621 h 1010725"/>
                    <a:gd name="connsiteX54" fmla="*/ 1085287 w 1127877"/>
                    <a:gd name="connsiteY54" fmla="*/ 581536 h 1010725"/>
                    <a:gd name="connsiteX55" fmla="*/ 1088562 w 1127877"/>
                    <a:gd name="connsiteY55" fmla="*/ 614298 h 1010725"/>
                    <a:gd name="connsiteX56" fmla="*/ 1078734 w 1127877"/>
                    <a:gd name="connsiteY56" fmla="*/ 622489 h 1010725"/>
                    <a:gd name="connsiteX57" fmla="*/ 1095114 w 1127877"/>
                    <a:gd name="connsiteY57" fmla="*/ 648699 h 1010725"/>
                    <a:gd name="connsiteX58" fmla="*/ 1116411 w 1127877"/>
                    <a:gd name="connsiteY58" fmla="*/ 650337 h 1010725"/>
                    <a:gd name="connsiteX59" fmla="*/ 1121325 w 1127877"/>
                    <a:gd name="connsiteY59" fmla="*/ 661804 h 1010725"/>
                    <a:gd name="connsiteX60" fmla="*/ 1127877 w 1127877"/>
                    <a:gd name="connsiteY60" fmla="*/ 669995 h 1010725"/>
                    <a:gd name="connsiteX61" fmla="*/ 1114772 w 1127877"/>
                    <a:gd name="connsiteY61" fmla="*/ 740434 h 1010725"/>
                    <a:gd name="connsiteX62" fmla="*/ 1070543 w 1127877"/>
                    <a:gd name="connsiteY62" fmla="*/ 763368 h 1010725"/>
                    <a:gd name="connsiteX63" fmla="*/ 1065629 w 1127877"/>
                    <a:gd name="connsiteY63" fmla="*/ 786302 h 1010725"/>
                    <a:gd name="connsiteX64" fmla="*/ 1060714 w 1127877"/>
                    <a:gd name="connsiteY64" fmla="*/ 827255 h 1010725"/>
                    <a:gd name="connsiteX65" fmla="*/ 1044333 w 1127877"/>
                    <a:gd name="connsiteY65" fmla="*/ 846912 h 1010725"/>
                    <a:gd name="connsiteX66" fmla="*/ 1013209 w 1127877"/>
                    <a:gd name="connsiteY66" fmla="*/ 861656 h 1010725"/>
                    <a:gd name="connsiteX67" fmla="*/ 996827 w 1127877"/>
                    <a:gd name="connsiteY67" fmla="*/ 907523 h 1010725"/>
                    <a:gd name="connsiteX68" fmla="*/ 1003379 w 1127877"/>
                    <a:gd name="connsiteY68" fmla="*/ 945200 h 1010725"/>
                    <a:gd name="connsiteX69" fmla="*/ 986999 w 1127877"/>
                    <a:gd name="connsiteY69" fmla="*/ 948476 h 1010725"/>
                    <a:gd name="connsiteX70" fmla="*/ 970617 w 1127877"/>
                    <a:gd name="connsiteY70" fmla="*/ 937009 h 1010725"/>
                    <a:gd name="connsiteX71" fmla="*/ 950959 w 1127877"/>
                    <a:gd name="connsiteY71" fmla="*/ 948476 h 1010725"/>
                    <a:gd name="connsiteX72" fmla="*/ 942769 w 1127877"/>
                    <a:gd name="connsiteY72" fmla="*/ 971410 h 1010725"/>
                    <a:gd name="connsiteX73" fmla="*/ 877244 w 1127877"/>
                    <a:gd name="connsiteY73" fmla="*/ 994344 h 1010725"/>
                    <a:gd name="connsiteX74" fmla="*/ 828100 w 1127877"/>
                    <a:gd name="connsiteY74" fmla="*/ 951753 h 1010725"/>
                    <a:gd name="connsiteX75" fmla="*/ 839566 w 1127877"/>
                    <a:gd name="connsiteY75" fmla="*/ 940286 h 1010725"/>
                    <a:gd name="connsiteX76" fmla="*/ 819909 w 1127877"/>
                    <a:gd name="connsiteY76" fmla="*/ 922266 h 1010725"/>
                    <a:gd name="connsiteX77" fmla="*/ 808442 w 1127877"/>
                    <a:gd name="connsiteY77" fmla="*/ 922266 h 1010725"/>
                    <a:gd name="connsiteX78" fmla="*/ 814995 w 1127877"/>
                    <a:gd name="connsiteY78" fmla="*/ 879675 h 1010725"/>
                    <a:gd name="connsiteX79" fmla="*/ 829739 w 1127877"/>
                    <a:gd name="connsiteY79" fmla="*/ 850189 h 1010725"/>
                    <a:gd name="connsiteX80" fmla="*/ 818271 w 1127877"/>
                    <a:gd name="connsiteY80" fmla="*/ 794492 h 1010725"/>
                    <a:gd name="connsiteX81" fmla="*/ 833014 w 1127877"/>
                    <a:gd name="connsiteY81" fmla="*/ 765006 h 1010725"/>
                    <a:gd name="connsiteX82" fmla="*/ 819909 w 1127877"/>
                    <a:gd name="connsiteY82" fmla="*/ 753539 h 1010725"/>
                    <a:gd name="connsiteX83" fmla="*/ 821547 w 1127877"/>
                    <a:gd name="connsiteY83" fmla="*/ 728967 h 1010725"/>
                    <a:gd name="connsiteX84" fmla="*/ 842844 w 1127877"/>
                    <a:gd name="connsiteY84" fmla="*/ 707671 h 1010725"/>
                    <a:gd name="connsiteX85" fmla="*/ 816634 w 1127877"/>
                    <a:gd name="connsiteY85" fmla="*/ 651975 h 1010725"/>
                    <a:gd name="connsiteX86" fmla="*/ 847757 w 1127877"/>
                    <a:gd name="connsiteY86" fmla="*/ 597917 h 1010725"/>
                    <a:gd name="connsiteX87" fmla="*/ 890349 w 1127877"/>
                    <a:gd name="connsiteY87" fmla="*/ 604469 h 1010725"/>
                    <a:gd name="connsiteX88" fmla="*/ 928026 w 1127877"/>
                    <a:gd name="connsiteY88" fmla="*/ 599555 h 1010725"/>
                    <a:gd name="connsiteX89" fmla="*/ 929664 w 1127877"/>
                    <a:gd name="connsiteY89" fmla="*/ 566792 h 1010725"/>
                    <a:gd name="connsiteX90" fmla="*/ 906730 w 1127877"/>
                    <a:gd name="connsiteY90" fmla="*/ 548773 h 1010725"/>
                    <a:gd name="connsiteX91" fmla="*/ 864139 w 1127877"/>
                    <a:gd name="connsiteY91" fmla="*/ 502905 h 1010725"/>
                    <a:gd name="connsiteX92" fmla="*/ 823186 w 1127877"/>
                    <a:gd name="connsiteY92" fmla="*/ 493077 h 1010725"/>
                    <a:gd name="connsiteX93" fmla="*/ 765851 w 1127877"/>
                    <a:gd name="connsiteY93" fmla="*/ 488162 h 1010725"/>
                    <a:gd name="connsiteX94" fmla="*/ 744556 w 1127877"/>
                    <a:gd name="connsiteY94" fmla="*/ 504544 h 1010725"/>
                    <a:gd name="connsiteX95" fmla="*/ 716707 w 1127877"/>
                    <a:gd name="connsiteY95" fmla="*/ 512734 h 1010725"/>
                    <a:gd name="connsiteX96" fmla="*/ 659373 w 1127877"/>
                    <a:gd name="connsiteY96" fmla="*/ 519287 h 1010725"/>
                    <a:gd name="connsiteX97" fmla="*/ 649543 w 1127877"/>
                    <a:gd name="connsiteY97" fmla="*/ 556964 h 1010725"/>
                    <a:gd name="connsiteX98" fmla="*/ 633163 w 1127877"/>
                    <a:gd name="connsiteY98" fmla="*/ 579897 h 1010725"/>
                    <a:gd name="connsiteX99" fmla="*/ 629886 w 1127877"/>
                    <a:gd name="connsiteY99" fmla="*/ 609384 h 1010725"/>
                    <a:gd name="connsiteX100" fmla="*/ 624972 w 1127877"/>
                    <a:gd name="connsiteY100" fmla="*/ 645423 h 1010725"/>
                    <a:gd name="connsiteX101" fmla="*/ 580743 w 1127877"/>
                    <a:gd name="connsiteY101" fmla="*/ 660166 h 1010725"/>
                    <a:gd name="connsiteX102" fmla="*/ 520132 w 1127877"/>
                    <a:gd name="connsiteY102" fmla="*/ 689652 h 1010725"/>
                    <a:gd name="connsiteX103" fmla="*/ 498835 w 1127877"/>
                    <a:gd name="connsiteY103" fmla="*/ 714224 h 1010725"/>
                    <a:gd name="connsiteX104" fmla="*/ 484093 w 1127877"/>
                    <a:gd name="connsiteY104" fmla="*/ 760092 h 1010725"/>
                    <a:gd name="connsiteX105" fmla="*/ 489008 w 1127877"/>
                    <a:gd name="connsiteY105" fmla="*/ 794492 h 1010725"/>
                    <a:gd name="connsiteX106" fmla="*/ 464435 w 1127877"/>
                    <a:gd name="connsiteY106" fmla="*/ 832169 h 1010725"/>
                    <a:gd name="connsiteX107" fmla="*/ 436588 w 1127877"/>
                    <a:gd name="connsiteY107" fmla="*/ 861656 h 1010725"/>
                    <a:gd name="connsiteX108" fmla="*/ 403825 w 1127877"/>
                    <a:gd name="connsiteY108" fmla="*/ 876399 h 1010725"/>
                    <a:gd name="connsiteX109" fmla="*/ 389081 w 1127877"/>
                    <a:gd name="connsiteY109" fmla="*/ 899332 h 1010725"/>
                    <a:gd name="connsiteX110" fmla="*/ 382529 w 1127877"/>
                    <a:gd name="connsiteY110" fmla="*/ 945200 h 1010725"/>
                    <a:gd name="connsiteX111" fmla="*/ 384167 w 1127877"/>
                    <a:gd name="connsiteY111" fmla="*/ 971410 h 1010725"/>
                    <a:gd name="connsiteX112" fmla="*/ 403825 w 1127877"/>
                    <a:gd name="connsiteY112" fmla="*/ 992706 h 1010725"/>
                    <a:gd name="connsiteX113" fmla="*/ 405463 w 1127877"/>
                    <a:gd name="connsiteY113" fmla="*/ 1010725 h 1010725"/>
                    <a:gd name="connsiteX114" fmla="*/ 336661 w 1127877"/>
                    <a:gd name="connsiteY114" fmla="*/ 986153 h 1010725"/>
                    <a:gd name="connsiteX115" fmla="*/ 253117 w 1127877"/>
                    <a:gd name="connsiteY115" fmla="*/ 953391 h 1010725"/>
                    <a:gd name="connsiteX116" fmla="*/ 185953 w 1127877"/>
                    <a:gd name="connsiteY116" fmla="*/ 940286 h 1010725"/>
                    <a:gd name="connsiteX117" fmla="*/ 113875 w 1127877"/>
                    <a:gd name="connsiteY117" fmla="*/ 948476 h 1010725"/>
                    <a:gd name="connsiteX118" fmla="*/ 53264 w 1127877"/>
                    <a:gd name="connsiteY118" fmla="*/ 963219 h 1010725"/>
                    <a:gd name="connsiteX119" fmla="*/ 29103 w 1127877"/>
                    <a:gd name="connsiteY119" fmla="*/ 952146 h 1010725"/>
                    <a:gd name="connsiteX120" fmla="*/ 0 w 1127877"/>
                    <a:gd name="connsiteY120" fmla="*/ 752419 h 1010725"/>
                    <a:gd name="connsiteX121" fmla="*/ 29103 w 1127877"/>
                    <a:gd name="connsiteY121" fmla="*/ 555980 h 1010725"/>
                    <a:gd name="connsiteX122" fmla="*/ 48350 w 1127877"/>
                    <a:gd name="connsiteY122" fmla="*/ 540582 h 1010725"/>
                    <a:gd name="connsiteX123" fmla="*/ 54903 w 1127877"/>
                    <a:gd name="connsiteY123" fmla="*/ 522563 h 1010725"/>
                    <a:gd name="connsiteX124" fmla="*/ 64732 w 1127877"/>
                    <a:gd name="connsiteY124" fmla="*/ 520925 h 1010725"/>
                    <a:gd name="connsiteX125" fmla="*/ 72922 w 1127877"/>
                    <a:gd name="connsiteY125" fmla="*/ 484886 h 1010725"/>
                    <a:gd name="connsiteX126" fmla="*/ 84389 w 1127877"/>
                    <a:gd name="connsiteY126" fmla="*/ 471781 h 1010725"/>
                    <a:gd name="connsiteX127" fmla="*/ 84389 w 1127877"/>
                    <a:gd name="connsiteY127" fmla="*/ 455400 h 1010725"/>
                    <a:gd name="connsiteX128" fmla="*/ 77837 w 1127877"/>
                    <a:gd name="connsiteY128" fmla="*/ 440657 h 1010725"/>
                    <a:gd name="connsiteX129" fmla="*/ 95407 w 1127877"/>
                    <a:gd name="connsiteY129" fmla="*/ 408713 h 1010725"/>
                    <a:gd name="connsiteX130" fmla="*/ 131076 w 1127877"/>
                    <a:gd name="connsiteY130" fmla="*/ 408713 h 1010725"/>
                    <a:gd name="connsiteX131" fmla="*/ 133533 w 1127877"/>
                    <a:gd name="connsiteY131" fmla="*/ 386598 h 1010725"/>
                    <a:gd name="connsiteX132" fmla="*/ 138447 w 1127877"/>
                    <a:gd name="connsiteY132" fmla="*/ 369398 h 1010725"/>
                    <a:gd name="connsiteX133" fmla="*/ 167934 w 1127877"/>
                    <a:gd name="connsiteY133" fmla="*/ 364484 h 1010725"/>
                    <a:gd name="connsiteX134" fmla="*/ 175305 w 1127877"/>
                    <a:gd name="connsiteY134" fmla="*/ 352198 h 1010725"/>
                    <a:gd name="connsiteX135" fmla="*/ 207249 w 1127877"/>
                    <a:gd name="connsiteY135" fmla="*/ 344826 h 1010725"/>
                    <a:gd name="connsiteX136" fmla="*/ 219535 w 1127877"/>
                    <a:gd name="connsiteY136" fmla="*/ 330083 h 1010725"/>
                    <a:gd name="connsiteX137" fmla="*/ 244107 w 1127877"/>
                    <a:gd name="connsiteY137" fmla="*/ 322711 h 1010725"/>
                    <a:gd name="connsiteX138" fmla="*/ 253935 w 1127877"/>
                    <a:gd name="connsiteY138" fmla="*/ 295683 h 1010725"/>
                    <a:gd name="connsiteX139" fmla="*/ 278508 w 1127877"/>
                    <a:gd name="connsiteY139" fmla="*/ 283396 h 1010725"/>
                    <a:gd name="connsiteX140" fmla="*/ 298165 w 1127877"/>
                    <a:gd name="connsiteY140" fmla="*/ 290768 h 1010725"/>
                    <a:gd name="connsiteX141" fmla="*/ 300622 w 1127877"/>
                    <a:gd name="connsiteY141" fmla="*/ 273568 h 1010725"/>
                    <a:gd name="connsiteX142" fmla="*/ 335022 w 1127877"/>
                    <a:gd name="connsiteY142" fmla="*/ 268653 h 1010725"/>
                    <a:gd name="connsiteX143" fmla="*/ 342394 w 1127877"/>
                    <a:gd name="connsiteY143" fmla="*/ 236710 h 1010725"/>
                    <a:gd name="connsiteX144" fmla="*/ 325195 w 1127877"/>
                    <a:gd name="connsiteY144" fmla="*/ 221966 h 1010725"/>
                    <a:gd name="connsiteX145" fmla="*/ 327652 w 1127877"/>
                    <a:gd name="connsiteY145" fmla="*/ 209681 h 1010725"/>
                    <a:gd name="connsiteX146" fmla="*/ 320280 w 1127877"/>
                    <a:gd name="connsiteY146" fmla="*/ 194937 h 1010725"/>
                    <a:gd name="connsiteX147" fmla="*/ 322737 w 1127877"/>
                    <a:gd name="connsiteY147" fmla="*/ 177737 h 1010725"/>
                    <a:gd name="connsiteX148" fmla="*/ 347309 w 1127877"/>
                    <a:gd name="connsiteY148" fmla="*/ 177737 h 1010725"/>
                    <a:gd name="connsiteX149" fmla="*/ 352223 w 1127877"/>
                    <a:gd name="connsiteY149" fmla="*/ 140879 h 1010725"/>
                    <a:gd name="connsiteX150" fmla="*/ 330109 w 1127877"/>
                    <a:gd name="connsiteY150" fmla="*/ 126136 h 1010725"/>
                    <a:gd name="connsiteX151" fmla="*/ 344852 w 1127877"/>
                    <a:gd name="connsiteY151" fmla="*/ 86821 h 1010725"/>
                    <a:gd name="connsiteX152" fmla="*/ 342394 w 1127877"/>
                    <a:gd name="connsiteY152" fmla="*/ 76992 h 1010725"/>
                    <a:gd name="connsiteX153" fmla="*/ 354680 w 1127877"/>
                    <a:gd name="connsiteY153" fmla="*/ 57335 h 1010725"/>
                    <a:gd name="connsiteX154" fmla="*/ 371881 w 1127877"/>
                    <a:gd name="connsiteY154" fmla="*/ 62249 h 1010725"/>
                    <a:gd name="connsiteX155" fmla="*/ 384167 w 1127877"/>
                    <a:gd name="connsiteY155" fmla="*/ 37677 h 1010725"/>
                    <a:gd name="connsiteX156" fmla="*/ 384167 w 1127877"/>
                    <a:gd name="connsiteY156" fmla="*/ 18020 h 1010725"/>
                    <a:gd name="connsiteX157" fmla="*/ 396453 w 1127877"/>
                    <a:gd name="connsiteY157" fmla="*/ 819 h 1010725"/>
                    <a:gd name="connsiteX158" fmla="*/ 396340 w 1127877"/>
                    <a:gd name="connsiteY158" fmla="*/ 609 h 1010725"/>
                    <a:gd name="connsiteX159" fmla="*/ 398910 w 1127877"/>
                    <a:gd name="connsiteY159" fmla="*/ 0 h 1010725"/>
                    <a:gd name="connsiteX0" fmla="*/ 0 w 1127877"/>
                    <a:gd name="connsiteY0" fmla="*/ 752419 h 1010725"/>
                    <a:gd name="connsiteX1" fmla="*/ 29103 w 1127877"/>
                    <a:gd name="connsiteY1" fmla="*/ 555980 h 1010725"/>
                    <a:gd name="connsiteX2" fmla="*/ 48350 w 1127877"/>
                    <a:gd name="connsiteY2" fmla="*/ 540582 h 1010725"/>
                    <a:gd name="connsiteX3" fmla="*/ 54903 w 1127877"/>
                    <a:gd name="connsiteY3" fmla="*/ 522563 h 1010725"/>
                    <a:gd name="connsiteX4" fmla="*/ 64732 w 1127877"/>
                    <a:gd name="connsiteY4" fmla="*/ 520925 h 1010725"/>
                    <a:gd name="connsiteX5" fmla="*/ 72922 w 1127877"/>
                    <a:gd name="connsiteY5" fmla="*/ 484886 h 1010725"/>
                    <a:gd name="connsiteX6" fmla="*/ 84389 w 1127877"/>
                    <a:gd name="connsiteY6" fmla="*/ 471781 h 1010725"/>
                    <a:gd name="connsiteX7" fmla="*/ 84389 w 1127877"/>
                    <a:gd name="connsiteY7" fmla="*/ 455400 h 1010725"/>
                    <a:gd name="connsiteX8" fmla="*/ 77837 w 1127877"/>
                    <a:gd name="connsiteY8" fmla="*/ 440657 h 1010725"/>
                    <a:gd name="connsiteX9" fmla="*/ 95407 w 1127877"/>
                    <a:gd name="connsiteY9" fmla="*/ 408713 h 1010725"/>
                    <a:gd name="connsiteX10" fmla="*/ 131076 w 1127877"/>
                    <a:gd name="connsiteY10" fmla="*/ 408713 h 1010725"/>
                    <a:gd name="connsiteX11" fmla="*/ 133533 w 1127877"/>
                    <a:gd name="connsiteY11" fmla="*/ 386598 h 1010725"/>
                    <a:gd name="connsiteX12" fmla="*/ 138447 w 1127877"/>
                    <a:gd name="connsiteY12" fmla="*/ 369398 h 1010725"/>
                    <a:gd name="connsiteX13" fmla="*/ 167934 w 1127877"/>
                    <a:gd name="connsiteY13" fmla="*/ 364484 h 1010725"/>
                    <a:gd name="connsiteX14" fmla="*/ 175305 w 1127877"/>
                    <a:gd name="connsiteY14" fmla="*/ 352198 h 1010725"/>
                    <a:gd name="connsiteX15" fmla="*/ 207249 w 1127877"/>
                    <a:gd name="connsiteY15" fmla="*/ 344826 h 1010725"/>
                    <a:gd name="connsiteX16" fmla="*/ 219535 w 1127877"/>
                    <a:gd name="connsiteY16" fmla="*/ 330083 h 1010725"/>
                    <a:gd name="connsiteX17" fmla="*/ 244107 w 1127877"/>
                    <a:gd name="connsiteY17" fmla="*/ 322711 h 1010725"/>
                    <a:gd name="connsiteX18" fmla="*/ 253935 w 1127877"/>
                    <a:gd name="connsiteY18" fmla="*/ 295683 h 1010725"/>
                    <a:gd name="connsiteX19" fmla="*/ 278508 w 1127877"/>
                    <a:gd name="connsiteY19" fmla="*/ 283396 h 1010725"/>
                    <a:gd name="connsiteX20" fmla="*/ 298165 w 1127877"/>
                    <a:gd name="connsiteY20" fmla="*/ 290768 h 1010725"/>
                    <a:gd name="connsiteX21" fmla="*/ 300622 w 1127877"/>
                    <a:gd name="connsiteY21" fmla="*/ 273568 h 1010725"/>
                    <a:gd name="connsiteX22" fmla="*/ 335022 w 1127877"/>
                    <a:gd name="connsiteY22" fmla="*/ 268653 h 1010725"/>
                    <a:gd name="connsiteX23" fmla="*/ 342394 w 1127877"/>
                    <a:gd name="connsiteY23" fmla="*/ 236710 h 1010725"/>
                    <a:gd name="connsiteX24" fmla="*/ 325195 w 1127877"/>
                    <a:gd name="connsiteY24" fmla="*/ 221966 h 1010725"/>
                    <a:gd name="connsiteX25" fmla="*/ 327652 w 1127877"/>
                    <a:gd name="connsiteY25" fmla="*/ 209681 h 1010725"/>
                    <a:gd name="connsiteX26" fmla="*/ 320280 w 1127877"/>
                    <a:gd name="connsiteY26" fmla="*/ 194937 h 1010725"/>
                    <a:gd name="connsiteX27" fmla="*/ 322737 w 1127877"/>
                    <a:gd name="connsiteY27" fmla="*/ 177737 h 1010725"/>
                    <a:gd name="connsiteX28" fmla="*/ 347309 w 1127877"/>
                    <a:gd name="connsiteY28" fmla="*/ 177737 h 1010725"/>
                    <a:gd name="connsiteX29" fmla="*/ 352223 w 1127877"/>
                    <a:gd name="connsiteY29" fmla="*/ 140879 h 1010725"/>
                    <a:gd name="connsiteX30" fmla="*/ 330109 w 1127877"/>
                    <a:gd name="connsiteY30" fmla="*/ 126136 h 1010725"/>
                    <a:gd name="connsiteX31" fmla="*/ 344852 w 1127877"/>
                    <a:gd name="connsiteY31" fmla="*/ 86821 h 1010725"/>
                    <a:gd name="connsiteX32" fmla="*/ 342394 w 1127877"/>
                    <a:gd name="connsiteY32" fmla="*/ 76992 h 1010725"/>
                    <a:gd name="connsiteX33" fmla="*/ 354680 w 1127877"/>
                    <a:gd name="connsiteY33" fmla="*/ 57335 h 1010725"/>
                    <a:gd name="connsiteX34" fmla="*/ 371881 w 1127877"/>
                    <a:gd name="connsiteY34" fmla="*/ 62249 h 1010725"/>
                    <a:gd name="connsiteX35" fmla="*/ 384167 w 1127877"/>
                    <a:gd name="connsiteY35" fmla="*/ 37677 h 1010725"/>
                    <a:gd name="connsiteX36" fmla="*/ 384167 w 1127877"/>
                    <a:gd name="connsiteY36" fmla="*/ 18020 h 1010725"/>
                    <a:gd name="connsiteX37" fmla="*/ 396453 w 1127877"/>
                    <a:gd name="connsiteY37" fmla="*/ 819 h 1010725"/>
                    <a:gd name="connsiteX38" fmla="*/ 396340 w 1127877"/>
                    <a:gd name="connsiteY38" fmla="*/ 609 h 1010725"/>
                    <a:gd name="connsiteX39" fmla="*/ 398910 w 1127877"/>
                    <a:gd name="connsiteY39" fmla="*/ 0 h 1010725"/>
                    <a:gd name="connsiteX40" fmla="*/ 415291 w 1127877"/>
                    <a:gd name="connsiteY40" fmla="*/ 45868 h 1010725"/>
                    <a:gd name="connsiteX41" fmla="*/ 412015 w 1127877"/>
                    <a:gd name="connsiteY41" fmla="*/ 60611 h 1010725"/>
                    <a:gd name="connsiteX42" fmla="*/ 415291 w 1127877"/>
                    <a:gd name="connsiteY42" fmla="*/ 76992 h 1010725"/>
                    <a:gd name="connsiteX43" fmla="*/ 433310 w 1127877"/>
                    <a:gd name="connsiteY43" fmla="*/ 91735 h 1010725"/>
                    <a:gd name="connsiteX44" fmla="*/ 434949 w 1127877"/>
                    <a:gd name="connsiteY44" fmla="*/ 117945 h 1010725"/>
                    <a:gd name="connsiteX45" fmla="*/ 431673 w 1127877"/>
                    <a:gd name="connsiteY45" fmla="*/ 129412 h 1010725"/>
                    <a:gd name="connsiteX46" fmla="*/ 428396 w 1127877"/>
                    <a:gd name="connsiteY46" fmla="*/ 162175 h 1010725"/>
                    <a:gd name="connsiteX47" fmla="*/ 418568 w 1127877"/>
                    <a:gd name="connsiteY47" fmla="*/ 178556 h 1010725"/>
                    <a:gd name="connsiteX48" fmla="*/ 428396 w 1127877"/>
                    <a:gd name="connsiteY48" fmla="*/ 204766 h 1010725"/>
                    <a:gd name="connsiteX49" fmla="*/ 423483 w 1127877"/>
                    <a:gd name="connsiteY49" fmla="*/ 237529 h 1010725"/>
                    <a:gd name="connsiteX50" fmla="*/ 402186 w 1127877"/>
                    <a:gd name="connsiteY50" fmla="*/ 255548 h 1010725"/>
                    <a:gd name="connsiteX51" fmla="*/ 430035 w 1127877"/>
                    <a:gd name="connsiteY51" fmla="*/ 273568 h 1010725"/>
                    <a:gd name="connsiteX52" fmla="*/ 431673 w 1127877"/>
                    <a:gd name="connsiteY52" fmla="*/ 312883 h 1010725"/>
                    <a:gd name="connsiteX53" fmla="*/ 452968 w 1127877"/>
                    <a:gd name="connsiteY53" fmla="*/ 327626 h 1010725"/>
                    <a:gd name="connsiteX54" fmla="*/ 480817 w 1127877"/>
                    <a:gd name="connsiteY54" fmla="*/ 301416 h 1010725"/>
                    <a:gd name="connsiteX55" fmla="*/ 520132 w 1127877"/>
                    <a:gd name="connsiteY55" fmla="*/ 329264 h 1010725"/>
                    <a:gd name="connsiteX56" fmla="*/ 507027 w 1127877"/>
                    <a:gd name="connsiteY56" fmla="*/ 365303 h 1010725"/>
                    <a:gd name="connsiteX57" fmla="*/ 531598 w 1127877"/>
                    <a:gd name="connsiteY57" fmla="*/ 398065 h 1010725"/>
                    <a:gd name="connsiteX58" fmla="*/ 533237 w 1127877"/>
                    <a:gd name="connsiteY58" fmla="*/ 420999 h 1010725"/>
                    <a:gd name="connsiteX59" fmla="*/ 552894 w 1127877"/>
                    <a:gd name="connsiteY59" fmla="*/ 425913 h 1010725"/>
                    <a:gd name="connsiteX60" fmla="*/ 557808 w 1127877"/>
                    <a:gd name="connsiteY60" fmla="*/ 447209 h 1010725"/>
                    <a:gd name="connsiteX61" fmla="*/ 613506 w 1127877"/>
                    <a:gd name="connsiteY61" fmla="*/ 453762 h 1010725"/>
                    <a:gd name="connsiteX62" fmla="*/ 644629 w 1127877"/>
                    <a:gd name="connsiteY62" fmla="*/ 422637 h 1010725"/>
                    <a:gd name="connsiteX63" fmla="*/ 639716 w 1127877"/>
                    <a:gd name="connsiteY63" fmla="*/ 396427 h 1010725"/>
                    <a:gd name="connsiteX64" fmla="*/ 631524 w 1127877"/>
                    <a:gd name="connsiteY64" fmla="*/ 378408 h 1010725"/>
                    <a:gd name="connsiteX65" fmla="*/ 634801 w 1127877"/>
                    <a:gd name="connsiteY65" fmla="*/ 334178 h 1010725"/>
                    <a:gd name="connsiteX66" fmla="*/ 626611 w 1127877"/>
                    <a:gd name="connsiteY66" fmla="*/ 312883 h 1010725"/>
                    <a:gd name="connsiteX67" fmla="*/ 647906 w 1127877"/>
                    <a:gd name="connsiteY67" fmla="*/ 296501 h 1010725"/>
                    <a:gd name="connsiteX68" fmla="*/ 651182 w 1127877"/>
                    <a:gd name="connsiteY68" fmla="*/ 219509 h 1010725"/>
                    <a:gd name="connsiteX69" fmla="*/ 682306 w 1127877"/>
                    <a:gd name="connsiteY69" fmla="*/ 191661 h 1010725"/>
                    <a:gd name="connsiteX70" fmla="*/ 705241 w 1127877"/>
                    <a:gd name="connsiteY70" fmla="*/ 209681 h 1010725"/>
                    <a:gd name="connsiteX71" fmla="*/ 708516 w 1127877"/>
                    <a:gd name="connsiteY71" fmla="*/ 235891 h 1010725"/>
                    <a:gd name="connsiteX72" fmla="*/ 754384 w 1127877"/>
                    <a:gd name="connsiteY72" fmla="*/ 244081 h 1010725"/>
                    <a:gd name="connsiteX73" fmla="*/ 762575 w 1127877"/>
                    <a:gd name="connsiteY73" fmla="*/ 267015 h 1010725"/>
                    <a:gd name="connsiteX74" fmla="*/ 808442 w 1127877"/>
                    <a:gd name="connsiteY74" fmla="*/ 265377 h 1010725"/>
                    <a:gd name="connsiteX75" fmla="*/ 842844 w 1127877"/>
                    <a:gd name="connsiteY75" fmla="*/ 252272 h 1010725"/>
                    <a:gd name="connsiteX76" fmla="*/ 880520 w 1127877"/>
                    <a:gd name="connsiteY76" fmla="*/ 255548 h 1010725"/>
                    <a:gd name="connsiteX77" fmla="*/ 903454 w 1127877"/>
                    <a:gd name="connsiteY77" fmla="*/ 242443 h 1010725"/>
                    <a:gd name="connsiteX78" fmla="*/ 919835 w 1127877"/>
                    <a:gd name="connsiteY78" fmla="*/ 253910 h 1010725"/>
                    <a:gd name="connsiteX79" fmla="*/ 954236 w 1127877"/>
                    <a:gd name="connsiteY79" fmla="*/ 234252 h 1010725"/>
                    <a:gd name="connsiteX80" fmla="*/ 1011570 w 1127877"/>
                    <a:gd name="connsiteY80" fmla="*/ 239167 h 1010725"/>
                    <a:gd name="connsiteX81" fmla="*/ 1023037 w 1127877"/>
                    <a:gd name="connsiteY81" fmla="*/ 306330 h 1010725"/>
                    <a:gd name="connsiteX82" fmla="*/ 1011570 w 1127877"/>
                    <a:gd name="connsiteY82" fmla="*/ 337455 h 1010725"/>
                    <a:gd name="connsiteX83" fmla="*/ 990274 w 1127877"/>
                    <a:gd name="connsiteY83" fmla="*/ 373493 h 1010725"/>
                    <a:gd name="connsiteX84" fmla="*/ 995189 w 1127877"/>
                    <a:gd name="connsiteY84" fmla="*/ 393151 h 1010725"/>
                    <a:gd name="connsiteX85" fmla="*/ 996827 w 1127877"/>
                    <a:gd name="connsiteY85" fmla="*/ 420999 h 1010725"/>
                    <a:gd name="connsiteX86" fmla="*/ 1019762 w 1127877"/>
                    <a:gd name="connsiteY86" fmla="*/ 443933 h 1010725"/>
                    <a:gd name="connsiteX87" fmla="*/ 1029589 w 1127877"/>
                    <a:gd name="connsiteY87" fmla="*/ 447209 h 1010725"/>
                    <a:gd name="connsiteX88" fmla="*/ 1042694 w 1127877"/>
                    <a:gd name="connsiteY88" fmla="*/ 476695 h 1010725"/>
                    <a:gd name="connsiteX89" fmla="*/ 1067267 w 1127877"/>
                    <a:gd name="connsiteY89" fmla="*/ 478334 h 1010725"/>
                    <a:gd name="connsiteX90" fmla="*/ 1096753 w 1127877"/>
                    <a:gd name="connsiteY90" fmla="*/ 478334 h 1010725"/>
                    <a:gd name="connsiteX91" fmla="*/ 1073819 w 1127877"/>
                    <a:gd name="connsiteY91" fmla="*/ 532392 h 1010725"/>
                    <a:gd name="connsiteX92" fmla="*/ 1075457 w 1127877"/>
                    <a:gd name="connsiteY92" fmla="*/ 576621 h 1010725"/>
                    <a:gd name="connsiteX93" fmla="*/ 1085287 w 1127877"/>
                    <a:gd name="connsiteY93" fmla="*/ 581536 h 1010725"/>
                    <a:gd name="connsiteX94" fmla="*/ 1088562 w 1127877"/>
                    <a:gd name="connsiteY94" fmla="*/ 614298 h 1010725"/>
                    <a:gd name="connsiteX95" fmla="*/ 1078734 w 1127877"/>
                    <a:gd name="connsiteY95" fmla="*/ 622489 h 1010725"/>
                    <a:gd name="connsiteX96" fmla="*/ 1095114 w 1127877"/>
                    <a:gd name="connsiteY96" fmla="*/ 648699 h 1010725"/>
                    <a:gd name="connsiteX97" fmla="*/ 1116411 w 1127877"/>
                    <a:gd name="connsiteY97" fmla="*/ 650337 h 1010725"/>
                    <a:gd name="connsiteX98" fmla="*/ 1121325 w 1127877"/>
                    <a:gd name="connsiteY98" fmla="*/ 661804 h 1010725"/>
                    <a:gd name="connsiteX99" fmla="*/ 1127877 w 1127877"/>
                    <a:gd name="connsiteY99" fmla="*/ 669995 h 1010725"/>
                    <a:gd name="connsiteX100" fmla="*/ 1114772 w 1127877"/>
                    <a:gd name="connsiteY100" fmla="*/ 740434 h 1010725"/>
                    <a:gd name="connsiteX101" fmla="*/ 1070543 w 1127877"/>
                    <a:gd name="connsiteY101" fmla="*/ 763368 h 1010725"/>
                    <a:gd name="connsiteX102" fmla="*/ 1065629 w 1127877"/>
                    <a:gd name="connsiteY102" fmla="*/ 786302 h 1010725"/>
                    <a:gd name="connsiteX103" fmla="*/ 1060714 w 1127877"/>
                    <a:gd name="connsiteY103" fmla="*/ 827255 h 1010725"/>
                    <a:gd name="connsiteX104" fmla="*/ 1044333 w 1127877"/>
                    <a:gd name="connsiteY104" fmla="*/ 846912 h 1010725"/>
                    <a:gd name="connsiteX105" fmla="*/ 1013209 w 1127877"/>
                    <a:gd name="connsiteY105" fmla="*/ 861656 h 1010725"/>
                    <a:gd name="connsiteX106" fmla="*/ 996827 w 1127877"/>
                    <a:gd name="connsiteY106" fmla="*/ 907523 h 1010725"/>
                    <a:gd name="connsiteX107" fmla="*/ 1003379 w 1127877"/>
                    <a:gd name="connsiteY107" fmla="*/ 945200 h 1010725"/>
                    <a:gd name="connsiteX108" fmla="*/ 986999 w 1127877"/>
                    <a:gd name="connsiteY108" fmla="*/ 948476 h 1010725"/>
                    <a:gd name="connsiteX109" fmla="*/ 970617 w 1127877"/>
                    <a:gd name="connsiteY109" fmla="*/ 937009 h 1010725"/>
                    <a:gd name="connsiteX110" fmla="*/ 950959 w 1127877"/>
                    <a:gd name="connsiteY110" fmla="*/ 948476 h 1010725"/>
                    <a:gd name="connsiteX111" fmla="*/ 942769 w 1127877"/>
                    <a:gd name="connsiteY111" fmla="*/ 971410 h 1010725"/>
                    <a:gd name="connsiteX112" fmla="*/ 877244 w 1127877"/>
                    <a:gd name="connsiteY112" fmla="*/ 994344 h 1010725"/>
                    <a:gd name="connsiteX113" fmla="*/ 828100 w 1127877"/>
                    <a:gd name="connsiteY113" fmla="*/ 951753 h 1010725"/>
                    <a:gd name="connsiteX114" fmla="*/ 839566 w 1127877"/>
                    <a:gd name="connsiteY114" fmla="*/ 940286 h 1010725"/>
                    <a:gd name="connsiteX115" fmla="*/ 819909 w 1127877"/>
                    <a:gd name="connsiteY115" fmla="*/ 922266 h 1010725"/>
                    <a:gd name="connsiteX116" fmla="*/ 808442 w 1127877"/>
                    <a:gd name="connsiteY116" fmla="*/ 922266 h 1010725"/>
                    <a:gd name="connsiteX117" fmla="*/ 814995 w 1127877"/>
                    <a:gd name="connsiteY117" fmla="*/ 879675 h 1010725"/>
                    <a:gd name="connsiteX118" fmla="*/ 829739 w 1127877"/>
                    <a:gd name="connsiteY118" fmla="*/ 850189 h 1010725"/>
                    <a:gd name="connsiteX119" fmla="*/ 818271 w 1127877"/>
                    <a:gd name="connsiteY119" fmla="*/ 794492 h 1010725"/>
                    <a:gd name="connsiteX120" fmla="*/ 833014 w 1127877"/>
                    <a:gd name="connsiteY120" fmla="*/ 765006 h 1010725"/>
                    <a:gd name="connsiteX121" fmla="*/ 819909 w 1127877"/>
                    <a:gd name="connsiteY121" fmla="*/ 753539 h 1010725"/>
                    <a:gd name="connsiteX122" fmla="*/ 821547 w 1127877"/>
                    <a:gd name="connsiteY122" fmla="*/ 728967 h 1010725"/>
                    <a:gd name="connsiteX123" fmla="*/ 842844 w 1127877"/>
                    <a:gd name="connsiteY123" fmla="*/ 707671 h 1010725"/>
                    <a:gd name="connsiteX124" fmla="*/ 816634 w 1127877"/>
                    <a:gd name="connsiteY124" fmla="*/ 651975 h 1010725"/>
                    <a:gd name="connsiteX125" fmla="*/ 847757 w 1127877"/>
                    <a:gd name="connsiteY125" fmla="*/ 597917 h 1010725"/>
                    <a:gd name="connsiteX126" fmla="*/ 890349 w 1127877"/>
                    <a:gd name="connsiteY126" fmla="*/ 604469 h 1010725"/>
                    <a:gd name="connsiteX127" fmla="*/ 928026 w 1127877"/>
                    <a:gd name="connsiteY127" fmla="*/ 599555 h 1010725"/>
                    <a:gd name="connsiteX128" fmla="*/ 929664 w 1127877"/>
                    <a:gd name="connsiteY128" fmla="*/ 566792 h 1010725"/>
                    <a:gd name="connsiteX129" fmla="*/ 906730 w 1127877"/>
                    <a:gd name="connsiteY129" fmla="*/ 548773 h 1010725"/>
                    <a:gd name="connsiteX130" fmla="*/ 864139 w 1127877"/>
                    <a:gd name="connsiteY130" fmla="*/ 502905 h 1010725"/>
                    <a:gd name="connsiteX131" fmla="*/ 823186 w 1127877"/>
                    <a:gd name="connsiteY131" fmla="*/ 493077 h 1010725"/>
                    <a:gd name="connsiteX132" fmla="*/ 765851 w 1127877"/>
                    <a:gd name="connsiteY132" fmla="*/ 488162 h 1010725"/>
                    <a:gd name="connsiteX133" fmla="*/ 744556 w 1127877"/>
                    <a:gd name="connsiteY133" fmla="*/ 504544 h 1010725"/>
                    <a:gd name="connsiteX134" fmla="*/ 716707 w 1127877"/>
                    <a:gd name="connsiteY134" fmla="*/ 512734 h 1010725"/>
                    <a:gd name="connsiteX135" fmla="*/ 659373 w 1127877"/>
                    <a:gd name="connsiteY135" fmla="*/ 519287 h 1010725"/>
                    <a:gd name="connsiteX136" fmla="*/ 649543 w 1127877"/>
                    <a:gd name="connsiteY136" fmla="*/ 556964 h 1010725"/>
                    <a:gd name="connsiteX137" fmla="*/ 633163 w 1127877"/>
                    <a:gd name="connsiteY137" fmla="*/ 579897 h 1010725"/>
                    <a:gd name="connsiteX138" fmla="*/ 629886 w 1127877"/>
                    <a:gd name="connsiteY138" fmla="*/ 609384 h 1010725"/>
                    <a:gd name="connsiteX139" fmla="*/ 624972 w 1127877"/>
                    <a:gd name="connsiteY139" fmla="*/ 645423 h 1010725"/>
                    <a:gd name="connsiteX140" fmla="*/ 580743 w 1127877"/>
                    <a:gd name="connsiteY140" fmla="*/ 660166 h 1010725"/>
                    <a:gd name="connsiteX141" fmla="*/ 520132 w 1127877"/>
                    <a:gd name="connsiteY141" fmla="*/ 689652 h 1010725"/>
                    <a:gd name="connsiteX142" fmla="*/ 498835 w 1127877"/>
                    <a:gd name="connsiteY142" fmla="*/ 714224 h 1010725"/>
                    <a:gd name="connsiteX143" fmla="*/ 484093 w 1127877"/>
                    <a:gd name="connsiteY143" fmla="*/ 760092 h 1010725"/>
                    <a:gd name="connsiteX144" fmla="*/ 489008 w 1127877"/>
                    <a:gd name="connsiteY144" fmla="*/ 794492 h 1010725"/>
                    <a:gd name="connsiteX145" fmla="*/ 464435 w 1127877"/>
                    <a:gd name="connsiteY145" fmla="*/ 832169 h 1010725"/>
                    <a:gd name="connsiteX146" fmla="*/ 436588 w 1127877"/>
                    <a:gd name="connsiteY146" fmla="*/ 861656 h 1010725"/>
                    <a:gd name="connsiteX147" fmla="*/ 403825 w 1127877"/>
                    <a:gd name="connsiteY147" fmla="*/ 876399 h 1010725"/>
                    <a:gd name="connsiteX148" fmla="*/ 389081 w 1127877"/>
                    <a:gd name="connsiteY148" fmla="*/ 899332 h 1010725"/>
                    <a:gd name="connsiteX149" fmla="*/ 382529 w 1127877"/>
                    <a:gd name="connsiteY149" fmla="*/ 945200 h 1010725"/>
                    <a:gd name="connsiteX150" fmla="*/ 384167 w 1127877"/>
                    <a:gd name="connsiteY150" fmla="*/ 971410 h 1010725"/>
                    <a:gd name="connsiteX151" fmla="*/ 403825 w 1127877"/>
                    <a:gd name="connsiteY151" fmla="*/ 992706 h 1010725"/>
                    <a:gd name="connsiteX152" fmla="*/ 405463 w 1127877"/>
                    <a:gd name="connsiteY152" fmla="*/ 1010725 h 1010725"/>
                    <a:gd name="connsiteX153" fmla="*/ 336661 w 1127877"/>
                    <a:gd name="connsiteY153" fmla="*/ 986153 h 1010725"/>
                    <a:gd name="connsiteX154" fmla="*/ 253117 w 1127877"/>
                    <a:gd name="connsiteY154" fmla="*/ 953391 h 1010725"/>
                    <a:gd name="connsiteX155" fmla="*/ 185953 w 1127877"/>
                    <a:gd name="connsiteY155" fmla="*/ 940286 h 1010725"/>
                    <a:gd name="connsiteX156" fmla="*/ 113875 w 1127877"/>
                    <a:gd name="connsiteY156" fmla="*/ 948476 h 1010725"/>
                    <a:gd name="connsiteX157" fmla="*/ 53264 w 1127877"/>
                    <a:gd name="connsiteY157" fmla="*/ 963219 h 1010725"/>
                    <a:gd name="connsiteX158" fmla="*/ 29103 w 1127877"/>
                    <a:gd name="connsiteY158" fmla="*/ 952146 h 1010725"/>
                    <a:gd name="connsiteX159" fmla="*/ 91440 w 1127877"/>
                    <a:gd name="connsiteY159" fmla="*/ 843859 h 1010725"/>
                    <a:gd name="connsiteX0" fmla="*/ 4431 w 1103205"/>
                    <a:gd name="connsiteY0" fmla="*/ 555980 h 1010725"/>
                    <a:gd name="connsiteX1" fmla="*/ 23678 w 1103205"/>
                    <a:gd name="connsiteY1" fmla="*/ 540582 h 1010725"/>
                    <a:gd name="connsiteX2" fmla="*/ 30231 w 1103205"/>
                    <a:gd name="connsiteY2" fmla="*/ 522563 h 1010725"/>
                    <a:gd name="connsiteX3" fmla="*/ 40060 w 1103205"/>
                    <a:gd name="connsiteY3" fmla="*/ 520925 h 1010725"/>
                    <a:gd name="connsiteX4" fmla="*/ 48250 w 1103205"/>
                    <a:gd name="connsiteY4" fmla="*/ 484886 h 1010725"/>
                    <a:gd name="connsiteX5" fmla="*/ 59717 w 1103205"/>
                    <a:gd name="connsiteY5" fmla="*/ 471781 h 1010725"/>
                    <a:gd name="connsiteX6" fmla="*/ 59717 w 1103205"/>
                    <a:gd name="connsiteY6" fmla="*/ 455400 h 1010725"/>
                    <a:gd name="connsiteX7" fmla="*/ 53165 w 1103205"/>
                    <a:gd name="connsiteY7" fmla="*/ 440657 h 1010725"/>
                    <a:gd name="connsiteX8" fmla="*/ 70735 w 1103205"/>
                    <a:gd name="connsiteY8" fmla="*/ 408713 h 1010725"/>
                    <a:gd name="connsiteX9" fmla="*/ 106404 w 1103205"/>
                    <a:gd name="connsiteY9" fmla="*/ 408713 h 1010725"/>
                    <a:gd name="connsiteX10" fmla="*/ 108861 w 1103205"/>
                    <a:gd name="connsiteY10" fmla="*/ 386598 h 1010725"/>
                    <a:gd name="connsiteX11" fmla="*/ 113775 w 1103205"/>
                    <a:gd name="connsiteY11" fmla="*/ 369398 h 1010725"/>
                    <a:gd name="connsiteX12" fmla="*/ 143262 w 1103205"/>
                    <a:gd name="connsiteY12" fmla="*/ 364484 h 1010725"/>
                    <a:gd name="connsiteX13" fmla="*/ 150633 w 1103205"/>
                    <a:gd name="connsiteY13" fmla="*/ 352198 h 1010725"/>
                    <a:gd name="connsiteX14" fmla="*/ 182577 w 1103205"/>
                    <a:gd name="connsiteY14" fmla="*/ 344826 h 1010725"/>
                    <a:gd name="connsiteX15" fmla="*/ 194863 w 1103205"/>
                    <a:gd name="connsiteY15" fmla="*/ 330083 h 1010725"/>
                    <a:gd name="connsiteX16" fmla="*/ 219435 w 1103205"/>
                    <a:gd name="connsiteY16" fmla="*/ 322711 h 1010725"/>
                    <a:gd name="connsiteX17" fmla="*/ 229263 w 1103205"/>
                    <a:gd name="connsiteY17" fmla="*/ 295683 h 1010725"/>
                    <a:gd name="connsiteX18" fmla="*/ 253836 w 1103205"/>
                    <a:gd name="connsiteY18" fmla="*/ 283396 h 1010725"/>
                    <a:gd name="connsiteX19" fmla="*/ 273493 w 1103205"/>
                    <a:gd name="connsiteY19" fmla="*/ 290768 h 1010725"/>
                    <a:gd name="connsiteX20" fmla="*/ 275950 w 1103205"/>
                    <a:gd name="connsiteY20" fmla="*/ 273568 h 1010725"/>
                    <a:gd name="connsiteX21" fmla="*/ 310350 w 1103205"/>
                    <a:gd name="connsiteY21" fmla="*/ 268653 h 1010725"/>
                    <a:gd name="connsiteX22" fmla="*/ 317722 w 1103205"/>
                    <a:gd name="connsiteY22" fmla="*/ 236710 h 1010725"/>
                    <a:gd name="connsiteX23" fmla="*/ 300523 w 1103205"/>
                    <a:gd name="connsiteY23" fmla="*/ 221966 h 1010725"/>
                    <a:gd name="connsiteX24" fmla="*/ 302980 w 1103205"/>
                    <a:gd name="connsiteY24" fmla="*/ 209681 h 1010725"/>
                    <a:gd name="connsiteX25" fmla="*/ 295608 w 1103205"/>
                    <a:gd name="connsiteY25" fmla="*/ 194937 h 1010725"/>
                    <a:gd name="connsiteX26" fmla="*/ 298065 w 1103205"/>
                    <a:gd name="connsiteY26" fmla="*/ 177737 h 1010725"/>
                    <a:gd name="connsiteX27" fmla="*/ 322637 w 1103205"/>
                    <a:gd name="connsiteY27" fmla="*/ 177737 h 1010725"/>
                    <a:gd name="connsiteX28" fmla="*/ 327551 w 1103205"/>
                    <a:gd name="connsiteY28" fmla="*/ 140879 h 1010725"/>
                    <a:gd name="connsiteX29" fmla="*/ 305437 w 1103205"/>
                    <a:gd name="connsiteY29" fmla="*/ 126136 h 1010725"/>
                    <a:gd name="connsiteX30" fmla="*/ 320180 w 1103205"/>
                    <a:gd name="connsiteY30" fmla="*/ 86821 h 1010725"/>
                    <a:gd name="connsiteX31" fmla="*/ 317722 w 1103205"/>
                    <a:gd name="connsiteY31" fmla="*/ 76992 h 1010725"/>
                    <a:gd name="connsiteX32" fmla="*/ 330008 w 1103205"/>
                    <a:gd name="connsiteY32" fmla="*/ 57335 h 1010725"/>
                    <a:gd name="connsiteX33" fmla="*/ 347209 w 1103205"/>
                    <a:gd name="connsiteY33" fmla="*/ 62249 h 1010725"/>
                    <a:gd name="connsiteX34" fmla="*/ 359495 w 1103205"/>
                    <a:gd name="connsiteY34" fmla="*/ 37677 h 1010725"/>
                    <a:gd name="connsiteX35" fmla="*/ 359495 w 1103205"/>
                    <a:gd name="connsiteY35" fmla="*/ 18020 h 1010725"/>
                    <a:gd name="connsiteX36" fmla="*/ 371781 w 1103205"/>
                    <a:gd name="connsiteY36" fmla="*/ 819 h 1010725"/>
                    <a:gd name="connsiteX37" fmla="*/ 371668 w 1103205"/>
                    <a:gd name="connsiteY37" fmla="*/ 609 h 1010725"/>
                    <a:gd name="connsiteX38" fmla="*/ 374238 w 1103205"/>
                    <a:gd name="connsiteY38" fmla="*/ 0 h 1010725"/>
                    <a:gd name="connsiteX39" fmla="*/ 390619 w 1103205"/>
                    <a:gd name="connsiteY39" fmla="*/ 45868 h 1010725"/>
                    <a:gd name="connsiteX40" fmla="*/ 387343 w 1103205"/>
                    <a:gd name="connsiteY40" fmla="*/ 60611 h 1010725"/>
                    <a:gd name="connsiteX41" fmla="*/ 390619 w 1103205"/>
                    <a:gd name="connsiteY41" fmla="*/ 76992 h 1010725"/>
                    <a:gd name="connsiteX42" fmla="*/ 408638 w 1103205"/>
                    <a:gd name="connsiteY42" fmla="*/ 91735 h 1010725"/>
                    <a:gd name="connsiteX43" fmla="*/ 410277 w 1103205"/>
                    <a:gd name="connsiteY43" fmla="*/ 117945 h 1010725"/>
                    <a:gd name="connsiteX44" fmla="*/ 407001 w 1103205"/>
                    <a:gd name="connsiteY44" fmla="*/ 129412 h 1010725"/>
                    <a:gd name="connsiteX45" fmla="*/ 403724 w 1103205"/>
                    <a:gd name="connsiteY45" fmla="*/ 162175 h 1010725"/>
                    <a:gd name="connsiteX46" fmla="*/ 393896 w 1103205"/>
                    <a:gd name="connsiteY46" fmla="*/ 178556 h 1010725"/>
                    <a:gd name="connsiteX47" fmla="*/ 403724 w 1103205"/>
                    <a:gd name="connsiteY47" fmla="*/ 204766 h 1010725"/>
                    <a:gd name="connsiteX48" fmla="*/ 398811 w 1103205"/>
                    <a:gd name="connsiteY48" fmla="*/ 237529 h 1010725"/>
                    <a:gd name="connsiteX49" fmla="*/ 377514 w 1103205"/>
                    <a:gd name="connsiteY49" fmla="*/ 255548 h 1010725"/>
                    <a:gd name="connsiteX50" fmla="*/ 405363 w 1103205"/>
                    <a:gd name="connsiteY50" fmla="*/ 273568 h 1010725"/>
                    <a:gd name="connsiteX51" fmla="*/ 407001 w 1103205"/>
                    <a:gd name="connsiteY51" fmla="*/ 312883 h 1010725"/>
                    <a:gd name="connsiteX52" fmla="*/ 428296 w 1103205"/>
                    <a:gd name="connsiteY52" fmla="*/ 327626 h 1010725"/>
                    <a:gd name="connsiteX53" fmla="*/ 456145 w 1103205"/>
                    <a:gd name="connsiteY53" fmla="*/ 301416 h 1010725"/>
                    <a:gd name="connsiteX54" fmla="*/ 495460 w 1103205"/>
                    <a:gd name="connsiteY54" fmla="*/ 329264 h 1010725"/>
                    <a:gd name="connsiteX55" fmla="*/ 482355 w 1103205"/>
                    <a:gd name="connsiteY55" fmla="*/ 365303 h 1010725"/>
                    <a:gd name="connsiteX56" fmla="*/ 506926 w 1103205"/>
                    <a:gd name="connsiteY56" fmla="*/ 398065 h 1010725"/>
                    <a:gd name="connsiteX57" fmla="*/ 508565 w 1103205"/>
                    <a:gd name="connsiteY57" fmla="*/ 420999 h 1010725"/>
                    <a:gd name="connsiteX58" fmla="*/ 528222 w 1103205"/>
                    <a:gd name="connsiteY58" fmla="*/ 425913 h 1010725"/>
                    <a:gd name="connsiteX59" fmla="*/ 533136 w 1103205"/>
                    <a:gd name="connsiteY59" fmla="*/ 447209 h 1010725"/>
                    <a:gd name="connsiteX60" fmla="*/ 588834 w 1103205"/>
                    <a:gd name="connsiteY60" fmla="*/ 453762 h 1010725"/>
                    <a:gd name="connsiteX61" fmla="*/ 619957 w 1103205"/>
                    <a:gd name="connsiteY61" fmla="*/ 422637 h 1010725"/>
                    <a:gd name="connsiteX62" fmla="*/ 615044 w 1103205"/>
                    <a:gd name="connsiteY62" fmla="*/ 396427 h 1010725"/>
                    <a:gd name="connsiteX63" fmla="*/ 606852 w 1103205"/>
                    <a:gd name="connsiteY63" fmla="*/ 378408 h 1010725"/>
                    <a:gd name="connsiteX64" fmla="*/ 610129 w 1103205"/>
                    <a:gd name="connsiteY64" fmla="*/ 334178 h 1010725"/>
                    <a:gd name="connsiteX65" fmla="*/ 601939 w 1103205"/>
                    <a:gd name="connsiteY65" fmla="*/ 312883 h 1010725"/>
                    <a:gd name="connsiteX66" fmla="*/ 623234 w 1103205"/>
                    <a:gd name="connsiteY66" fmla="*/ 296501 h 1010725"/>
                    <a:gd name="connsiteX67" fmla="*/ 626510 w 1103205"/>
                    <a:gd name="connsiteY67" fmla="*/ 219509 h 1010725"/>
                    <a:gd name="connsiteX68" fmla="*/ 657634 w 1103205"/>
                    <a:gd name="connsiteY68" fmla="*/ 191661 h 1010725"/>
                    <a:gd name="connsiteX69" fmla="*/ 680569 w 1103205"/>
                    <a:gd name="connsiteY69" fmla="*/ 209681 h 1010725"/>
                    <a:gd name="connsiteX70" fmla="*/ 683844 w 1103205"/>
                    <a:gd name="connsiteY70" fmla="*/ 235891 h 1010725"/>
                    <a:gd name="connsiteX71" fmla="*/ 729712 w 1103205"/>
                    <a:gd name="connsiteY71" fmla="*/ 244081 h 1010725"/>
                    <a:gd name="connsiteX72" fmla="*/ 737903 w 1103205"/>
                    <a:gd name="connsiteY72" fmla="*/ 267015 h 1010725"/>
                    <a:gd name="connsiteX73" fmla="*/ 783770 w 1103205"/>
                    <a:gd name="connsiteY73" fmla="*/ 265377 h 1010725"/>
                    <a:gd name="connsiteX74" fmla="*/ 818172 w 1103205"/>
                    <a:gd name="connsiteY74" fmla="*/ 252272 h 1010725"/>
                    <a:gd name="connsiteX75" fmla="*/ 855848 w 1103205"/>
                    <a:gd name="connsiteY75" fmla="*/ 255548 h 1010725"/>
                    <a:gd name="connsiteX76" fmla="*/ 878782 w 1103205"/>
                    <a:gd name="connsiteY76" fmla="*/ 242443 h 1010725"/>
                    <a:gd name="connsiteX77" fmla="*/ 895163 w 1103205"/>
                    <a:gd name="connsiteY77" fmla="*/ 253910 h 1010725"/>
                    <a:gd name="connsiteX78" fmla="*/ 929564 w 1103205"/>
                    <a:gd name="connsiteY78" fmla="*/ 234252 h 1010725"/>
                    <a:gd name="connsiteX79" fmla="*/ 986898 w 1103205"/>
                    <a:gd name="connsiteY79" fmla="*/ 239167 h 1010725"/>
                    <a:gd name="connsiteX80" fmla="*/ 998365 w 1103205"/>
                    <a:gd name="connsiteY80" fmla="*/ 306330 h 1010725"/>
                    <a:gd name="connsiteX81" fmla="*/ 986898 w 1103205"/>
                    <a:gd name="connsiteY81" fmla="*/ 337455 h 1010725"/>
                    <a:gd name="connsiteX82" fmla="*/ 965602 w 1103205"/>
                    <a:gd name="connsiteY82" fmla="*/ 373493 h 1010725"/>
                    <a:gd name="connsiteX83" fmla="*/ 970517 w 1103205"/>
                    <a:gd name="connsiteY83" fmla="*/ 393151 h 1010725"/>
                    <a:gd name="connsiteX84" fmla="*/ 972155 w 1103205"/>
                    <a:gd name="connsiteY84" fmla="*/ 420999 h 1010725"/>
                    <a:gd name="connsiteX85" fmla="*/ 995090 w 1103205"/>
                    <a:gd name="connsiteY85" fmla="*/ 443933 h 1010725"/>
                    <a:gd name="connsiteX86" fmla="*/ 1004917 w 1103205"/>
                    <a:gd name="connsiteY86" fmla="*/ 447209 h 1010725"/>
                    <a:gd name="connsiteX87" fmla="*/ 1018022 w 1103205"/>
                    <a:gd name="connsiteY87" fmla="*/ 476695 h 1010725"/>
                    <a:gd name="connsiteX88" fmla="*/ 1042595 w 1103205"/>
                    <a:gd name="connsiteY88" fmla="*/ 478334 h 1010725"/>
                    <a:gd name="connsiteX89" fmla="*/ 1072081 w 1103205"/>
                    <a:gd name="connsiteY89" fmla="*/ 478334 h 1010725"/>
                    <a:gd name="connsiteX90" fmla="*/ 1049147 w 1103205"/>
                    <a:gd name="connsiteY90" fmla="*/ 532392 h 1010725"/>
                    <a:gd name="connsiteX91" fmla="*/ 1050785 w 1103205"/>
                    <a:gd name="connsiteY91" fmla="*/ 576621 h 1010725"/>
                    <a:gd name="connsiteX92" fmla="*/ 1060615 w 1103205"/>
                    <a:gd name="connsiteY92" fmla="*/ 581536 h 1010725"/>
                    <a:gd name="connsiteX93" fmla="*/ 1063890 w 1103205"/>
                    <a:gd name="connsiteY93" fmla="*/ 614298 h 1010725"/>
                    <a:gd name="connsiteX94" fmla="*/ 1054062 w 1103205"/>
                    <a:gd name="connsiteY94" fmla="*/ 622489 h 1010725"/>
                    <a:gd name="connsiteX95" fmla="*/ 1070442 w 1103205"/>
                    <a:gd name="connsiteY95" fmla="*/ 648699 h 1010725"/>
                    <a:gd name="connsiteX96" fmla="*/ 1091739 w 1103205"/>
                    <a:gd name="connsiteY96" fmla="*/ 650337 h 1010725"/>
                    <a:gd name="connsiteX97" fmla="*/ 1096653 w 1103205"/>
                    <a:gd name="connsiteY97" fmla="*/ 661804 h 1010725"/>
                    <a:gd name="connsiteX98" fmla="*/ 1103205 w 1103205"/>
                    <a:gd name="connsiteY98" fmla="*/ 669995 h 1010725"/>
                    <a:gd name="connsiteX99" fmla="*/ 1090100 w 1103205"/>
                    <a:gd name="connsiteY99" fmla="*/ 740434 h 1010725"/>
                    <a:gd name="connsiteX100" fmla="*/ 1045871 w 1103205"/>
                    <a:gd name="connsiteY100" fmla="*/ 763368 h 1010725"/>
                    <a:gd name="connsiteX101" fmla="*/ 1040957 w 1103205"/>
                    <a:gd name="connsiteY101" fmla="*/ 786302 h 1010725"/>
                    <a:gd name="connsiteX102" fmla="*/ 1036042 w 1103205"/>
                    <a:gd name="connsiteY102" fmla="*/ 827255 h 1010725"/>
                    <a:gd name="connsiteX103" fmla="*/ 1019661 w 1103205"/>
                    <a:gd name="connsiteY103" fmla="*/ 846912 h 1010725"/>
                    <a:gd name="connsiteX104" fmla="*/ 988537 w 1103205"/>
                    <a:gd name="connsiteY104" fmla="*/ 861656 h 1010725"/>
                    <a:gd name="connsiteX105" fmla="*/ 972155 w 1103205"/>
                    <a:gd name="connsiteY105" fmla="*/ 907523 h 1010725"/>
                    <a:gd name="connsiteX106" fmla="*/ 978707 w 1103205"/>
                    <a:gd name="connsiteY106" fmla="*/ 945200 h 1010725"/>
                    <a:gd name="connsiteX107" fmla="*/ 962327 w 1103205"/>
                    <a:gd name="connsiteY107" fmla="*/ 948476 h 1010725"/>
                    <a:gd name="connsiteX108" fmla="*/ 945945 w 1103205"/>
                    <a:gd name="connsiteY108" fmla="*/ 937009 h 1010725"/>
                    <a:gd name="connsiteX109" fmla="*/ 926287 w 1103205"/>
                    <a:gd name="connsiteY109" fmla="*/ 948476 h 1010725"/>
                    <a:gd name="connsiteX110" fmla="*/ 918097 w 1103205"/>
                    <a:gd name="connsiteY110" fmla="*/ 971410 h 1010725"/>
                    <a:gd name="connsiteX111" fmla="*/ 852572 w 1103205"/>
                    <a:gd name="connsiteY111" fmla="*/ 994344 h 1010725"/>
                    <a:gd name="connsiteX112" fmla="*/ 803428 w 1103205"/>
                    <a:gd name="connsiteY112" fmla="*/ 951753 h 1010725"/>
                    <a:gd name="connsiteX113" fmla="*/ 814894 w 1103205"/>
                    <a:gd name="connsiteY113" fmla="*/ 940286 h 1010725"/>
                    <a:gd name="connsiteX114" fmla="*/ 795237 w 1103205"/>
                    <a:gd name="connsiteY114" fmla="*/ 922266 h 1010725"/>
                    <a:gd name="connsiteX115" fmla="*/ 783770 w 1103205"/>
                    <a:gd name="connsiteY115" fmla="*/ 922266 h 1010725"/>
                    <a:gd name="connsiteX116" fmla="*/ 790323 w 1103205"/>
                    <a:gd name="connsiteY116" fmla="*/ 879675 h 1010725"/>
                    <a:gd name="connsiteX117" fmla="*/ 805067 w 1103205"/>
                    <a:gd name="connsiteY117" fmla="*/ 850189 h 1010725"/>
                    <a:gd name="connsiteX118" fmla="*/ 793599 w 1103205"/>
                    <a:gd name="connsiteY118" fmla="*/ 794492 h 1010725"/>
                    <a:gd name="connsiteX119" fmla="*/ 808342 w 1103205"/>
                    <a:gd name="connsiteY119" fmla="*/ 765006 h 1010725"/>
                    <a:gd name="connsiteX120" fmla="*/ 795237 w 1103205"/>
                    <a:gd name="connsiteY120" fmla="*/ 753539 h 1010725"/>
                    <a:gd name="connsiteX121" fmla="*/ 796875 w 1103205"/>
                    <a:gd name="connsiteY121" fmla="*/ 728967 h 1010725"/>
                    <a:gd name="connsiteX122" fmla="*/ 818172 w 1103205"/>
                    <a:gd name="connsiteY122" fmla="*/ 707671 h 1010725"/>
                    <a:gd name="connsiteX123" fmla="*/ 791962 w 1103205"/>
                    <a:gd name="connsiteY123" fmla="*/ 651975 h 1010725"/>
                    <a:gd name="connsiteX124" fmla="*/ 823085 w 1103205"/>
                    <a:gd name="connsiteY124" fmla="*/ 597917 h 1010725"/>
                    <a:gd name="connsiteX125" fmla="*/ 865677 w 1103205"/>
                    <a:gd name="connsiteY125" fmla="*/ 604469 h 1010725"/>
                    <a:gd name="connsiteX126" fmla="*/ 903354 w 1103205"/>
                    <a:gd name="connsiteY126" fmla="*/ 599555 h 1010725"/>
                    <a:gd name="connsiteX127" fmla="*/ 904992 w 1103205"/>
                    <a:gd name="connsiteY127" fmla="*/ 566792 h 1010725"/>
                    <a:gd name="connsiteX128" fmla="*/ 882058 w 1103205"/>
                    <a:gd name="connsiteY128" fmla="*/ 548773 h 1010725"/>
                    <a:gd name="connsiteX129" fmla="*/ 839467 w 1103205"/>
                    <a:gd name="connsiteY129" fmla="*/ 502905 h 1010725"/>
                    <a:gd name="connsiteX130" fmla="*/ 798514 w 1103205"/>
                    <a:gd name="connsiteY130" fmla="*/ 493077 h 1010725"/>
                    <a:gd name="connsiteX131" fmla="*/ 741179 w 1103205"/>
                    <a:gd name="connsiteY131" fmla="*/ 488162 h 1010725"/>
                    <a:gd name="connsiteX132" fmla="*/ 719884 w 1103205"/>
                    <a:gd name="connsiteY132" fmla="*/ 504544 h 1010725"/>
                    <a:gd name="connsiteX133" fmla="*/ 692035 w 1103205"/>
                    <a:gd name="connsiteY133" fmla="*/ 512734 h 1010725"/>
                    <a:gd name="connsiteX134" fmla="*/ 634701 w 1103205"/>
                    <a:gd name="connsiteY134" fmla="*/ 519287 h 1010725"/>
                    <a:gd name="connsiteX135" fmla="*/ 624871 w 1103205"/>
                    <a:gd name="connsiteY135" fmla="*/ 556964 h 1010725"/>
                    <a:gd name="connsiteX136" fmla="*/ 608491 w 1103205"/>
                    <a:gd name="connsiteY136" fmla="*/ 579897 h 1010725"/>
                    <a:gd name="connsiteX137" fmla="*/ 605214 w 1103205"/>
                    <a:gd name="connsiteY137" fmla="*/ 609384 h 1010725"/>
                    <a:gd name="connsiteX138" fmla="*/ 600300 w 1103205"/>
                    <a:gd name="connsiteY138" fmla="*/ 645423 h 1010725"/>
                    <a:gd name="connsiteX139" fmla="*/ 556071 w 1103205"/>
                    <a:gd name="connsiteY139" fmla="*/ 660166 h 1010725"/>
                    <a:gd name="connsiteX140" fmla="*/ 495460 w 1103205"/>
                    <a:gd name="connsiteY140" fmla="*/ 689652 h 1010725"/>
                    <a:gd name="connsiteX141" fmla="*/ 474163 w 1103205"/>
                    <a:gd name="connsiteY141" fmla="*/ 714224 h 1010725"/>
                    <a:gd name="connsiteX142" fmla="*/ 459421 w 1103205"/>
                    <a:gd name="connsiteY142" fmla="*/ 760092 h 1010725"/>
                    <a:gd name="connsiteX143" fmla="*/ 464336 w 1103205"/>
                    <a:gd name="connsiteY143" fmla="*/ 794492 h 1010725"/>
                    <a:gd name="connsiteX144" fmla="*/ 439763 w 1103205"/>
                    <a:gd name="connsiteY144" fmla="*/ 832169 h 1010725"/>
                    <a:gd name="connsiteX145" fmla="*/ 411916 w 1103205"/>
                    <a:gd name="connsiteY145" fmla="*/ 861656 h 1010725"/>
                    <a:gd name="connsiteX146" fmla="*/ 379153 w 1103205"/>
                    <a:gd name="connsiteY146" fmla="*/ 876399 h 1010725"/>
                    <a:gd name="connsiteX147" fmla="*/ 364409 w 1103205"/>
                    <a:gd name="connsiteY147" fmla="*/ 899332 h 1010725"/>
                    <a:gd name="connsiteX148" fmla="*/ 357857 w 1103205"/>
                    <a:gd name="connsiteY148" fmla="*/ 945200 h 1010725"/>
                    <a:gd name="connsiteX149" fmla="*/ 359495 w 1103205"/>
                    <a:gd name="connsiteY149" fmla="*/ 971410 h 1010725"/>
                    <a:gd name="connsiteX150" fmla="*/ 379153 w 1103205"/>
                    <a:gd name="connsiteY150" fmla="*/ 992706 h 1010725"/>
                    <a:gd name="connsiteX151" fmla="*/ 380791 w 1103205"/>
                    <a:gd name="connsiteY151" fmla="*/ 1010725 h 1010725"/>
                    <a:gd name="connsiteX152" fmla="*/ 311989 w 1103205"/>
                    <a:gd name="connsiteY152" fmla="*/ 986153 h 1010725"/>
                    <a:gd name="connsiteX153" fmla="*/ 228445 w 1103205"/>
                    <a:gd name="connsiteY153" fmla="*/ 953391 h 1010725"/>
                    <a:gd name="connsiteX154" fmla="*/ 161281 w 1103205"/>
                    <a:gd name="connsiteY154" fmla="*/ 940286 h 1010725"/>
                    <a:gd name="connsiteX155" fmla="*/ 89203 w 1103205"/>
                    <a:gd name="connsiteY155" fmla="*/ 948476 h 1010725"/>
                    <a:gd name="connsiteX156" fmla="*/ 28592 w 1103205"/>
                    <a:gd name="connsiteY156" fmla="*/ 963219 h 1010725"/>
                    <a:gd name="connsiteX157" fmla="*/ 4431 w 1103205"/>
                    <a:gd name="connsiteY157" fmla="*/ 952146 h 1010725"/>
                    <a:gd name="connsiteX158" fmla="*/ 66768 w 1103205"/>
                    <a:gd name="connsiteY158" fmla="*/ 843859 h 1010725"/>
                    <a:gd name="connsiteX0" fmla="*/ 0 w 1098774"/>
                    <a:gd name="connsiteY0" fmla="*/ 555980 h 1010725"/>
                    <a:gd name="connsiteX1" fmla="*/ 19247 w 1098774"/>
                    <a:gd name="connsiteY1" fmla="*/ 540582 h 1010725"/>
                    <a:gd name="connsiteX2" fmla="*/ 25800 w 1098774"/>
                    <a:gd name="connsiteY2" fmla="*/ 522563 h 1010725"/>
                    <a:gd name="connsiteX3" fmla="*/ 35629 w 1098774"/>
                    <a:gd name="connsiteY3" fmla="*/ 520925 h 1010725"/>
                    <a:gd name="connsiteX4" fmla="*/ 43819 w 1098774"/>
                    <a:gd name="connsiteY4" fmla="*/ 484886 h 1010725"/>
                    <a:gd name="connsiteX5" fmla="*/ 55286 w 1098774"/>
                    <a:gd name="connsiteY5" fmla="*/ 471781 h 1010725"/>
                    <a:gd name="connsiteX6" fmla="*/ 55286 w 1098774"/>
                    <a:gd name="connsiteY6" fmla="*/ 455400 h 1010725"/>
                    <a:gd name="connsiteX7" fmla="*/ 48734 w 1098774"/>
                    <a:gd name="connsiteY7" fmla="*/ 440657 h 1010725"/>
                    <a:gd name="connsiteX8" fmla="*/ 66304 w 1098774"/>
                    <a:gd name="connsiteY8" fmla="*/ 408713 h 1010725"/>
                    <a:gd name="connsiteX9" fmla="*/ 101973 w 1098774"/>
                    <a:gd name="connsiteY9" fmla="*/ 408713 h 1010725"/>
                    <a:gd name="connsiteX10" fmla="*/ 104430 w 1098774"/>
                    <a:gd name="connsiteY10" fmla="*/ 386598 h 1010725"/>
                    <a:gd name="connsiteX11" fmla="*/ 109344 w 1098774"/>
                    <a:gd name="connsiteY11" fmla="*/ 369398 h 1010725"/>
                    <a:gd name="connsiteX12" fmla="*/ 138831 w 1098774"/>
                    <a:gd name="connsiteY12" fmla="*/ 364484 h 1010725"/>
                    <a:gd name="connsiteX13" fmla="*/ 146202 w 1098774"/>
                    <a:gd name="connsiteY13" fmla="*/ 352198 h 1010725"/>
                    <a:gd name="connsiteX14" fmla="*/ 178146 w 1098774"/>
                    <a:gd name="connsiteY14" fmla="*/ 344826 h 1010725"/>
                    <a:gd name="connsiteX15" fmla="*/ 190432 w 1098774"/>
                    <a:gd name="connsiteY15" fmla="*/ 330083 h 1010725"/>
                    <a:gd name="connsiteX16" fmla="*/ 215004 w 1098774"/>
                    <a:gd name="connsiteY16" fmla="*/ 322711 h 1010725"/>
                    <a:gd name="connsiteX17" fmla="*/ 224832 w 1098774"/>
                    <a:gd name="connsiteY17" fmla="*/ 295683 h 1010725"/>
                    <a:gd name="connsiteX18" fmla="*/ 249405 w 1098774"/>
                    <a:gd name="connsiteY18" fmla="*/ 283396 h 1010725"/>
                    <a:gd name="connsiteX19" fmla="*/ 269062 w 1098774"/>
                    <a:gd name="connsiteY19" fmla="*/ 290768 h 1010725"/>
                    <a:gd name="connsiteX20" fmla="*/ 271519 w 1098774"/>
                    <a:gd name="connsiteY20" fmla="*/ 273568 h 1010725"/>
                    <a:gd name="connsiteX21" fmla="*/ 305919 w 1098774"/>
                    <a:gd name="connsiteY21" fmla="*/ 268653 h 1010725"/>
                    <a:gd name="connsiteX22" fmla="*/ 313291 w 1098774"/>
                    <a:gd name="connsiteY22" fmla="*/ 236710 h 1010725"/>
                    <a:gd name="connsiteX23" fmla="*/ 296092 w 1098774"/>
                    <a:gd name="connsiteY23" fmla="*/ 221966 h 1010725"/>
                    <a:gd name="connsiteX24" fmla="*/ 298549 w 1098774"/>
                    <a:gd name="connsiteY24" fmla="*/ 209681 h 1010725"/>
                    <a:gd name="connsiteX25" fmla="*/ 291177 w 1098774"/>
                    <a:gd name="connsiteY25" fmla="*/ 194937 h 1010725"/>
                    <a:gd name="connsiteX26" fmla="*/ 293634 w 1098774"/>
                    <a:gd name="connsiteY26" fmla="*/ 177737 h 1010725"/>
                    <a:gd name="connsiteX27" fmla="*/ 318206 w 1098774"/>
                    <a:gd name="connsiteY27" fmla="*/ 177737 h 1010725"/>
                    <a:gd name="connsiteX28" fmla="*/ 323120 w 1098774"/>
                    <a:gd name="connsiteY28" fmla="*/ 140879 h 1010725"/>
                    <a:gd name="connsiteX29" fmla="*/ 301006 w 1098774"/>
                    <a:gd name="connsiteY29" fmla="*/ 126136 h 1010725"/>
                    <a:gd name="connsiteX30" fmla="*/ 315749 w 1098774"/>
                    <a:gd name="connsiteY30" fmla="*/ 86821 h 1010725"/>
                    <a:gd name="connsiteX31" fmla="*/ 313291 w 1098774"/>
                    <a:gd name="connsiteY31" fmla="*/ 76992 h 1010725"/>
                    <a:gd name="connsiteX32" fmla="*/ 325577 w 1098774"/>
                    <a:gd name="connsiteY32" fmla="*/ 57335 h 1010725"/>
                    <a:gd name="connsiteX33" fmla="*/ 342778 w 1098774"/>
                    <a:gd name="connsiteY33" fmla="*/ 62249 h 1010725"/>
                    <a:gd name="connsiteX34" fmla="*/ 355064 w 1098774"/>
                    <a:gd name="connsiteY34" fmla="*/ 37677 h 1010725"/>
                    <a:gd name="connsiteX35" fmla="*/ 355064 w 1098774"/>
                    <a:gd name="connsiteY35" fmla="*/ 18020 h 1010725"/>
                    <a:gd name="connsiteX36" fmla="*/ 367350 w 1098774"/>
                    <a:gd name="connsiteY36" fmla="*/ 819 h 1010725"/>
                    <a:gd name="connsiteX37" fmla="*/ 367237 w 1098774"/>
                    <a:gd name="connsiteY37" fmla="*/ 609 h 1010725"/>
                    <a:gd name="connsiteX38" fmla="*/ 369807 w 1098774"/>
                    <a:gd name="connsiteY38" fmla="*/ 0 h 1010725"/>
                    <a:gd name="connsiteX39" fmla="*/ 386188 w 1098774"/>
                    <a:gd name="connsiteY39" fmla="*/ 45868 h 1010725"/>
                    <a:gd name="connsiteX40" fmla="*/ 382912 w 1098774"/>
                    <a:gd name="connsiteY40" fmla="*/ 60611 h 1010725"/>
                    <a:gd name="connsiteX41" fmla="*/ 386188 w 1098774"/>
                    <a:gd name="connsiteY41" fmla="*/ 76992 h 1010725"/>
                    <a:gd name="connsiteX42" fmla="*/ 404207 w 1098774"/>
                    <a:gd name="connsiteY42" fmla="*/ 91735 h 1010725"/>
                    <a:gd name="connsiteX43" fmla="*/ 405846 w 1098774"/>
                    <a:gd name="connsiteY43" fmla="*/ 117945 h 1010725"/>
                    <a:gd name="connsiteX44" fmla="*/ 402570 w 1098774"/>
                    <a:gd name="connsiteY44" fmla="*/ 129412 h 1010725"/>
                    <a:gd name="connsiteX45" fmla="*/ 399293 w 1098774"/>
                    <a:gd name="connsiteY45" fmla="*/ 162175 h 1010725"/>
                    <a:gd name="connsiteX46" fmla="*/ 389465 w 1098774"/>
                    <a:gd name="connsiteY46" fmla="*/ 178556 h 1010725"/>
                    <a:gd name="connsiteX47" fmla="*/ 399293 w 1098774"/>
                    <a:gd name="connsiteY47" fmla="*/ 204766 h 1010725"/>
                    <a:gd name="connsiteX48" fmla="*/ 394380 w 1098774"/>
                    <a:gd name="connsiteY48" fmla="*/ 237529 h 1010725"/>
                    <a:gd name="connsiteX49" fmla="*/ 373083 w 1098774"/>
                    <a:gd name="connsiteY49" fmla="*/ 255548 h 1010725"/>
                    <a:gd name="connsiteX50" fmla="*/ 400932 w 1098774"/>
                    <a:gd name="connsiteY50" fmla="*/ 273568 h 1010725"/>
                    <a:gd name="connsiteX51" fmla="*/ 402570 w 1098774"/>
                    <a:gd name="connsiteY51" fmla="*/ 312883 h 1010725"/>
                    <a:gd name="connsiteX52" fmla="*/ 423865 w 1098774"/>
                    <a:gd name="connsiteY52" fmla="*/ 327626 h 1010725"/>
                    <a:gd name="connsiteX53" fmla="*/ 451714 w 1098774"/>
                    <a:gd name="connsiteY53" fmla="*/ 301416 h 1010725"/>
                    <a:gd name="connsiteX54" fmla="*/ 491029 w 1098774"/>
                    <a:gd name="connsiteY54" fmla="*/ 329264 h 1010725"/>
                    <a:gd name="connsiteX55" fmla="*/ 477924 w 1098774"/>
                    <a:gd name="connsiteY55" fmla="*/ 365303 h 1010725"/>
                    <a:gd name="connsiteX56" fmla="*/ 502495 w 1098774"/>
                    <a:gd name="connsiteY56" fmla="*/ 398065 h 1010725"/>
                    <a:gd name="connsiteX57" fmla="*/ 504134 w 1098774"/>
                    <a:gd name="connsiteY57" fmla="*/ 420999 h 1010725"/>
                    <a:gd name="connsiteX58" fmla="*/ 523791 w 1098774"/>
                    <a:gd name="connsiteY58" fmla="*/ 425913 h 1010725"/>
                    <a:gd name="connsiteX59" fmla="*/ 528705 w 1098774"/>
                    <a:gd name="connsiteY59" fmla="*/ 447209 h 1010725"/>
                    <a:gd name="connsiteX60" fmla="*/ 584403 w 1098774"/>
                    <a:gd name="connsiteY60" fmla="*/ 453762 h 1010725"/>
                    <a:gd name="connsiteX61" fmla="*/ 615526 w 1098774"/>
                    <a:gd name="connsiteY61" fmla="*/ 422637 h 1010725"/>
                    <a:gd name="connsiteX62" fmla="*/ 610613 w 1098774"/>
                    <a:gd name="connsiteY62" fmla="*/ 396427 h 1010725"/>
                    <a:gd name="connsiteX63" fmla="*/ 602421 w 1098774"/>
                    <a:gd name="connsiteY63" fmla="*/ 378408 h 1010725"/>
                    <a:gd name="connsiteX64" fmla="*/ 605698 w 1098774"/>
                    <a:gd name="connsiteY64" fmla="*/ 334178 h 1010725"/>
                    <a:gd name="connsiteX65" fmla="*/ 597508 w 1098774"/>
                    <a:gd name="connsiteY65" fmla="*/ 312883 h 1010725"/>
                    <a:gd name="connsiteX66" fmla="*/ 618803 w 1098774"/>
                    <a:gd name="connsiteY66" fmla="*/ 296501 h 1010725"/>
                    <a:gd name="connsiteX67" fmla="*/ 622079 w 1098774"/>
                    <a:gd name="connsiteY67" fmla="*/ 219509 h 1010725"/>
                    <a:gd name="connsiteX68" fmla="*/ 653203 w 1098774"/>
                    <a:gd name="connsiteY68" fmla="*/ 191661 h 1010725"/>
                    <a:gd name="connsiteX69" fmla="*/ 676138 w 1098774"/>
                    <a:gd name="connsiteY69" fmla="*/ 209681 h 1010725"/>
                    <a:gd name="connsiteX70" fmla="*/ 679413 w 1098774"/>
                    <a:gd name="connsiteY70" fmla="*/ 235891 h 1010725"/>
                    <a:gd name="connsiteX71" fmla="*/ 725281 w 1098774"/>
                    <a:gd name="connsiteY71" fmla="*/ 244081 h 1010725"/>
                    <a:gd name="connsiteX72" fmla="*/ 733472 w 1098774"/>
                    <a:gd name="connsiteY72" fmla="*/ 267015 h 1010725"/>
                    <a:gd name="connsiteX73" fmla="*/ 779339 w 1098774"/>
                    <a:gd name="connsiteY73" fmla="*/ 265377 h 1010725"/>
                    <a:gd name="connsiteX74" fmla="*/ 813741 w 1098774"/>
                    <a:gd name="connsiteY74" fmla="*/ 252272 h 1010725"/>
                    <a:gd name="connsiteX75" fmla="*/ 851417 w 1098774"/>
                    <a:gd name="connsiteY75" fmla="*/ 255548 h 1010725"/>
                    <a:gd name="connsiteX76" fmla="*/ 874351 w 1098774"/>
                    <a:gd name="connsiteY76" fmla="*/ 242443 h 1010725"/>
                    <a:gd name="connsiteX77" fmla="*/ 890732 w 1098774"/>
                    <a:gd name="connsiteY77" fmla="*/ 253910 h 1010725"/>
                    <a:gd name="connsiteX78" fmla="*/ 925133 w 1098774"/>
                    <a:gd name="connsiteY78" fmla="*/ 234252 h 1010725"/>
                    <a:gd name="connsiteX79" fmla="*/ 982467 w 1098774"/>
                    <a:gd name="connsiteY79" fmla="*/ 239167 h 1010725"/>
                    <a:gd name="connsiteX80" fmla="*/ 993934 w 1098774"/>
                    <a:gd name="connsiteY80" fmla="*/ 306330 h 1010725"/>
                    <a:gd name="connsiteX81" fmla="*/ 982467 w 1098774"/>
                    <a:gd name="connsiteY81" fmla="*/ 337455 h 1010725"/>
                    <a:gd name="connsiteX82" fmla="*/ 961171 w 1098774"/>
                    <a:gd name="connsiteY82" fmla="*/ 373493 h 1010725"/>
                    <a:gd name="connsiteX83" fmla="*/ 966086 w 1098774"/>
                    <a:gd name="connsiteY83" fmla="*/ 393151 h 1010725"/>
                    <a:gd name="connsiteX84" fmla="*/ 967724 w 1098774"/>
                    <a:gd name="connsiteY84" fmla="*/ 420999 h 1010725"/>
                    <a:gd name="connsiteX85" fmla="*/ 990659 w 1098774"/>
                    <a:gd name="connsiteY85" fmla="*/ 443933 h 1010725"/>
                    <a:gd name="connsiteX86" fmla="*/ 1000486 w 1098774"/>
                    <a:gd name="connsiteY86" fmla="*/ 447209 h 1010725"/>
                    <a:gd name="connsiteX87" fmla="*/ 1013591 w 1098774"/>
                    <a:gd name="connsiteY87" fmla="*/ 476695 h 1010725"/>
                    <a:gd name="connsiteX88" fmla="*/ 1038164 w 1098774"/>
                    <a:gd name="connsiteY88" fmla="*/ 478334 h 1010725"/>
                    <a:gd name="connsiteX89" fmla="*/ 1067650 w 1098774"/>
                    <a:gd name="connsiteY89" fmla="*/ 478334 h 1010725"/>
                    <a:gd name="connsiteX90" fmla="*/ 1044716 w 1098774"/>
                    <a:gd name="connsiteY90" fmla="*/ 532392 h 1010725"/>
                    <a:gd name="connsiteX91" fmla="*/ 1046354 w 1098774"/>
                    <a:gd name="connsiteY91" fmla="*/ 576621 h 1010725"/>
                    <a:gd name="connsiteX92" fmla="*/ 1056184 w 1098774"/>
                    <a:gd name="connsiteY92" fmla="*/ 581536 h 1010725"/>
                    <a:gd name="connsiteX93" fmla="*/ 1059459 w 1098774"/>
                    <a:gd name="connsiteY93" fmla="*/ 614298 h 1010725"/>
                    <a:gd name="connsiteX94" fmla="*/ 1049631 w 1098774"/>
                    <a:gd name="connsiteY94" fmla="*/ 622489 h 1010725"/>
                    <a:gd name="connsiteX95" fmla="*/ 1066011 w 1098774"/>
                    <a:gd name="connsiteY95" fmla="*/ 648699 h 1010725"/>
                    <a:gd name="connsiteX96" fmla="*/ 1087308 w 1098774"/>
                    <a:gd name="connsiteY96" fmla="*/ 650337 h 1010725"/>
                    <a:gd name="connsiteX97" fmla="*/ 1092222 w 1098774"/>
                    <a:gd name="connsiteY97" fmla="*/ 661804 h 1010725"/>
                    <a:gd name="connsiteX98" fmla="*/ 1098774 w 1098774"/>
                    <a:gd name="connsiteY98" fmla="*/ 669995 h 1010725"/>
                    <a:gd name="connsiteX99" fmla="*/ 1085669 w 1098774"/>
                    <a:gd name="connsiteY99" fmla="*/ 740434 h 1010725"/>
                    <a:gd name="connsiteX100" fmla="*/ 1041440 w 1098774"/>
                    <a:gd name="connsiteY100" fmla="*/ 763368 h 1010725"/>
                    <a:gd name="connsiteX101" fmla="*/ 1036526 w 1098774"/>
                    <a:gd name="connsiteY101" fmla="*/ 786302 h 1010725"/>
                    <a:gd name="connsiteX102" fmla="*/ 1031611 w 1098774"/>
                    <a:gd name="connsiteY102" fmla="*/ 827255 h 1010725"/>
                    <a:gd name="connsiteX103" fmla="*/ 1015230 w 1098774"/>
                    <a:gd name="connsiteY103" fmla="*/ 846912 h 1010725"/>
                    <a:gd name="connsiteX104" fmla="*/ 984106 w 1098774"/>
                    <a:gd name="connsiteY104" fmla="*/ 861656 h 1010725"/>
                    <a:gd name="connsiteX105" fmla="*/ 967724 w 1098774"/>
                    <a:gd name="connsiteY105" fmla="*/ 907523 h 1010725"/>
                    <a:gd name="connsiteX106" fmla="*/ 974276 w 1098774"/>
                    <a:gd name="connsiteY106" fmla="*/ 945200 h 1010725"/>
                    <a:gd name="connsiteX107" fmla="*/ 957896 w 1098774"/>
                    <a:gd name="connsiteY107" fmla="*/ 948476 h 1010725"/>
                    <a:gd name="connsiteX108" fmla="*/ 941514 w 1098774"/>
                    <a:gd name="connsiteY108" fmla="*/ 937009 h 1010725"/>
                    <a:gd name="connsiteX109" fmla="*/ 921856 w 1098774"/>
                    <a:gd name="connsiteY109" fmla="*/ 948476 h 1010725"/>
                    <a:gd name="connsiteX110" fmla="*/ 913666 w 1098774"/>
                    <a:gd name="connsiteY110" fmla="*/ 971410 h 1010725"/>
                    <a:gd name="connsiteX111" fmla="*/ 848141 w 1098774"/>
                    <a:gd name="connsiteY111" fmla="*/ 994344 h 1010725"/>
                    <a:gd name="connsiteX112" fmla="*/ 798997 w 1098774"/>
                    <a:gd name="connsiteY112" fmla="*/ 951753 h 1010725"/>
                    <a:gd name="connsiteX113" fmla="*/ 810463 w 1098774"/>
                    <a:gd name="connsiteY113" fmla="*/ 940286 h 1010725"/>
                    <a:gd name="connsiteX114" fmla="*/ 790806 w 1098774"/>
                    <a:gd name="connsiteY114" fmla="*/ 922266 h 1010725"/>
                    <a:gd name="connsiteX115" fmla="*/ 779339 w 1098774"/>
                    <a:gd name="connsiteY115" fmla="*/ 922266 h 1010725"/>
                    <a:gd name="connsiteX116" fmla="*/ 785892 w 1098774"/>
                    <a:gd name="connsiteY116" fmla="*/ 879675 h 1010725"/>
                    <a:gd name="connsiteX117" fmla="*/ 800636 w 1098774"/>
                    <a:gd name="connsiteY117" fmla="*/ 850189 h 1010725"/>
                    <a:gd name="connsiteX118" fmla="*/ 789168 w 1098774"/>
                    <a:gd name="connsiteY118" fmla="*/ 794492 h 1010725"/>
                    <a:gd name="connsiteX119" fmla="*/ 803911 w 1098774"/>
                    <a:gd name="connsiteY119" fmla="*/ 765006 h 1010725"/>
                    <a:gd name="connsiteX120" fmla="*/ 790806 w 1098774"/>
                    <a:gd name="connsiteY120" fmla="*/ 753539 h 1010725"/>
                    <a:gd name="connsiteX121" fmla="*/ 792444 w 1098774"/>
                    <a:gd name="connsiteY121" fmla="*/ 728967 h 1010725"/>
                    <a:gd name="connsiteX122" fmla="*/ 813741 w 1098774"/>
                    <a:gd name="connsiteY122" fmla="*/ 707671 h 1010725"/>
                    <a:gd name="connsiteX123" fmla="*/ 787531 w 1098774"/>
                    <a:gd name="connsiteY123" fmla="*/ 651975 h 1010725"/>
                    <a:gd name="connsiteX124" fmla="*/ 818654 w 1098774"/>
                    <a:gd name="connsiteY124" fmla="*/ 597917 h 1010725"/>
                    <a:gd name="connsiteX125" fmla="*/ 861246 w 1098774"/>
                    <a:gd name="connsiteY125" fmla="*/ 604469 h 1010725"/>
                    <a:gd name="connsiteX126" fmla="*/ 898923 w 1098774"/>
                    <a:gd name="connsiteY126" fmla="*/ 599555 h 1010725"/>
                    <a:gd name="connsiteX127" fmla="*/ 900561 w 1098774"/>
                    <a:gd name="connsiteY127" fmla="*/ 566792 h 1010725"/>
                    <a:gd name="connsiteX128" fmla="*/ 877627 w 1098774"/>
                    <a:gd name="connsiteY128" fmla="*/ 548773 h 1010725"/>
                    <a:gd name="connsiteX129" fmla="*/ 835036 w 1098774"/>
                    <a:gd name="connsiteY129" fmla="*/ 502905 h 1010725"/>
                    <a:gd name="connsiteX130" fmla="*/ 794083 w 1098774"/>
                    <a:gd name="connsiteY130" fmla="*/ 493077 h 1010725"/>
                    <a:gd name="connsiteX131" fmla="*/ 736748 w 1098774"/>
                    <a:gd name="connsiteY131" fmla="*/ 488162 h 1010725"/>
                    <a:gd name="connsiteX132" fmla="*/ 715453 w 1098774"/>
                    <a:gd name="connsiteY132" fmla="*/ 504544 h 1010725"/>
                    <a:gd name="connsiteX133" fmla="*/ 687604 w 1098774"/>
                    <a:gd name="connsiteY133" fmla="*/ 512734 h 1010725"/>
                    <a:gd name="connsiteX134" fmla="*/ 630270 w 1098774"/>
                    <a:gd name="connsiteY134" fmla="*/ 519287 h 1010725"/>
                    <a:gd name="connsiteX135" fmla="*/ 620440 w 1098774"/>
                    <a:gd name="connsiteY135" fmla="*/ 556964 h 1010725"/>
                    <a:gd name="connsiteX136" fmla="*/ 604060 w 1098774"/>
                    <a:gd name="connsiteY136" fmla="*/ 579897 h 1010725"/>
                    <a:gd name="connsiteX137" fmla="*/ 600783 w 1098774"/>
                    <a:gd name="connsiteY137" fmla="*/ 609384 h 1010725"/>
                    <a:gd name="connsiteX138" fmla="*/ 595869 w 1098774"/>
                    <a:gd name="connsiteY138" fmla="*/ 645423 h 1010725"/>
                    <a:gd name="connsiteX139" fmla="*/ 551640 w 1098774"/>
                    <a:gd name="connsiteY139" fmla="*/ 660166 h 1010725"/>
                    <a:gd name="connsiteX140" fmla="*/ 491029 w 1098774"/>
                    <a:gd name="connsiteY140" fmla="*/ 689652 h 1010725"/>
                    <a:gd name="connsiteX141" fmla="*/ 469732 w 1098774"/>
                    <a:gd name="connsiteY141" fmla="*/ 714224 h 1010725"/>
                    <a:gd name="connsiteX142" fmla="*/ 454990 w 1098774"/>
                    <a:gd name="connsiteY142" fmla="*/ 760092 h 1010725"/>
                    <a:gd name="connsiteX143" fmla="*/ 459905 w 1098774"/>
                    <a:gd name="connsiteY143" fmla="*/ 794492 h 1010725"/>
                    <a:gd name="connsiteX144" fmla="*/ 435332 w 1098774"/>
                    <a:gd name="connsiteY144" fmla="*/ 832169 h 1010725"/>
                    <a:gd name="connsiteX145" fmla="*/ 407485 w 1098774"/>
                    <a:gd name="connsiteY145" fmla="*/ 861656 h 1010725"/>
                    <a:gd name="connsiteX146" fmla="*/ 374722 w 1098774"/>
                    <a:gd name="connsiteY146" fmla="*/ 876399 h 1010725"/>
                    <a:gd name="connsiteX147" fmla="*/ 359978 w 1098774"/>
                    <a:gd name="connsiteY147" fmla="*/ 899332 h 1010725"/>
                    <a:gd name="connsiteX148" fmla="*/ 353426 w 1098774"/>
                    <a:gd name="connsiteY148" fmla="*/ 945200 h 1010725"/>
                    <a:gd name="connsiteX149" fmla="*/ 355064 w 1098774"/>
                    <a:gd name="connsiteY149" fmla="*/ 971410 h 1010725"/>
                    <a:gd name="connsiteX150" fmla="*/ 374722 w 1098774"/>
                    <a:gd name="connsiteY150" fmla="*/ 992706 h 1010725"/>
                    <a:gd name="connsiteX151" fmla="*/ 376360 w 1098774"/>
                    <a:gd name="connsiteY151" fmla="*/ 1010725 h 1010725"/>
                    <a:gd name="connsiteX152" fmla="*/ 307558 w 1098774"/>
                    <a:gd name="connsiteY152" fmla="*/ 986153 h 1010725"/>
                    <a:gd name="connsiteX153" fmla="*/ 224014 w 1098774"/>
                    <a:gd name="connsiteY153" fmla="*/ 953391 h 1010725"/>
                    <a:gd name="connsiteX154" fmla="*/ 156850 w 1098774"/>
                    <a:gd name="connsiteY154" fmla="*/ 940286 h 1010725"/>
                    <a:gd name="connsiteX155" fmla="*/ 84772 w 1098774"/>
                    <a:gd name="connsiteY155" fmla="*/ 948476 h 1010725"/>
                    <a:gd name="connsiteX156" fmla="*/ 24161 w 1098774"/>
                    <a:gd name="connsiteY156" fmla="*/ 963219 h 1010725"/>
                    <a:gd name="connsiteX157" fmla="*/ 0 w 1098774"/>
                    <a:gd name="connsiteY157" fmla="*/ 952146 h 101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1098774" h="1010725">
                      <a:moveTo>
                        <a:pt x="0" y="555980"/>
                      </a:moveTo>
                      <a:lnTo>
                        <a:pt x="19247" y="540582"/>
                      </a:lnTo>
                      <a:lnTo>
                        <a:pt x="25800" y="522563"/>
                      </a:lnTo>
                      <a:lnTo>
                        <a:pt x="35629" y="520925"/>
                      </a:lnTo>
                      <a:lnTo>
                        <a:pt x="43819" y="484886"/>
                      </a:lnTo>
                      <a:lnTo>
                        <a:pt x="55286" y="471781"/>
                      </a:lnTo>
                      <a:lnTo>
                        <a:pt x="55286" y="455400"/>
                      </a:lnTo>
                      <a:lnTo>
                        <a:pt x="48734" y="440657"/>
                      </a:lnTo>
                      <a:lnTo>
                        <a:pt x="66304" y="408713"/>
                      </a:lnTo>
                      <a:lnTo>
                        <a:pt x="101973" y="408713"/>
                      </a:lnTo>
                      <a:lnTo>
                        <a:pt x="104430" y="386598"/>
                      </a:lnTo>
                      <a:lnTo>
                        <a:pt x="109344" y="369398"/>
                      </a:lnTo>
                      <a:lnTo>
                        <a:pt x="138831" y="364484"/>
                      </a:lnTo>
                      <a:lnTo>
                        <a:pt x="146202" y="352198"/>
                      </a:lnTo>
                      <a:lnTo>
                        <a:pt x="178146" y="344826"/>
                      </a:lnTo>
                      <a:lnTo>
                        <a:pt x="190432" y="330083"/>
                      </a:lnTo>
                      <a:lnTo>
                        <a:pt x="215004" y="322711"/>
                      </a:lnTo>
                      <a:lnTo>
                        <a:pt x="224832" y="295683"/>
                      </a:lnTo>
                      <a:lnTo>
                        <a:pt x="249405" y="283396"/>
                      </a:lnTo>
                      <a:lnTo>
                        <a:pt x="269062" y="290768"/>
                      </a:lnTo>
                      <a:lnTo>
                        <a:pt x="271519" y="273568"/>
                      </a:lnTo>
                      <a:lnTo>
                        <a:pt x="305919" y="268653"/>
                      </a:lnTo>
                      <a:lnTo>
                        <a:pt x="313291" y="236710"/>
                      </a:lnTo>
                      <a:lnTo>
                        <a:pt x="296092" y="221966"/>
                      </a:lnTo>
                      <a:lnTo>
                        <a:pt x="298549" y="209681"/>
                      </a:lnTo>
                      <a:lnTo>
                        <a:pt x="291177" y="194937"/>
                      </a:lnTo>
                      <a:lnTo>
                        <a:pt x="293634" y="177737"/>
                      </a:lnTo>
                      <a:lnTo>
                        <a:pt x="318206" y="177737"/>
                      </a:lnTo>
                      <a:lnTo>
                        <a:pt x="323120" y="140879"/>
                      </a:lnTo>
                      <a:lnTo>
                        <a:pt x="301006" y="126136"/>
                      </a:lnTo>
                      <a:lnTo>
                        <a:pt x="315749" y="86821"/>
                      </a:lnTo>
                      <a:lnTo>
                        <a:pt x="313291" y="76992"/>
                      </a:lnTo>
                      <a:lnTo>
                        <a:pt x="325577" y="57335"/>
                      </a:lnTo>
                      <a:lnTo>
                        <a:pt x="342778" y="62249"/>
                      </a:lnTo>
                      <a:lnTo>
                        <a:pt x="355064" y="37677"/>
                      </a:lnTo>
                      <a:lnTo>
                        <a:pt x="355064" y="18020"/>
                      </a:lnTo>
                      <a:lnTo>
                        <a:pt x="367350" y="819"/>
                      </a:lnTo>
                      <a:cubicBezTo>
                        <a:pt x="367312" y="749"/>
                        <a:pt x="367275" y="679"/>
                        <a:pt x="367237" y="609"/>
                      </a:cubicBezTo>
                      <a:lnTo>
                        <a:pt x="369807" y="0"/>
                      </a:lnTo>
                      <a:lnTo>
                        <a:pt x="386188" y="45868"/>
                      </a:lnTo>
                      <a:lnTo>
                        <a:pt x="382912" y="60611"/>
                      </a:lnTo>
                      <a:lnTo>
                        <a:pt x="386188" y="76992"/>
                      </a:lnTo>
                      <a:lnTo>
                        <a:pt x="404207" y="91735"/>
                      </a:lnTo>
                      <a:cubicBezTo>
                        <a:pt x="404753" y="100472"/>
                        <a:pt x="405300" y="109208"/>
                        <a:pt x="405846" y="117945"/>
                      </a:cubicBezTo>
                      <a:lnTo>
                        <a:pt x="402570" y="129412"/>
                      </a:lnTo>
                      <a:lnTo>
                        <a:pt x="399293" y="162175"/>
                      </a:lnTo>
                      <a:lnTo>
                        <a:pt x="389465" y="178556"/>
                      </a:lnTo>
                      <a:lnTo>
                        <a:pt x="399293" y="204766"/>
                      </a:lnTo>
                      <a:lnTo>
                        <a:pt x="394380" y="237529"/>
                      </a:lnTo>
                      <a:lnTo>
                        <a:pt x="373083" y="255548"/>
                      </a:lnTo>
                      <a:lnTo>
                        <a:pt x="400932" y="273568"/>
                      </a:lnTo>
                      <a:lnTo>
                        <a:pt x="402570" y="312883"/>
                      </a:lnTo>
                      <a:lnTo>
                        <a:pt x="423865" y="327626"/>
                      </a:lnTo>
                      <a:lnTo>
                        <a:pt x="451714" y="301416"/>
                      </a:lnTo>
                      <a:lnTo>
                        <a:pt x="491029" y="329264"/>
                      </a:lnTo>
                      <a:lnTo>
                        <a:pt x="477924" y="365303"/>
                      </a:lnTo>
                      <a:lnTo>
                        <a:pt x="502495" y="398065"/>
                      </a:lnTo>
                      <a:lnTo>
                        <a:pt x="504134" y="420999"/>
                      </a:lnTo>
                      <a:lnTo>
                        <a:pt x="523791" y="425913"/>
                      </a:lnTo>
                      <a:lnTo>
                        <a:pt x="528705" y="447209"/>
                      </a:lnTo>
                      <a:lnTo>
                        <a:pt x="584403" y="453762"/>
                      </a:lnTo>
                      <a:lnTo>
                        <a:pt x="615526" y="422637"/>
                      </a:lnTo>
                      <a:lnTo>
                        <a:pt x="610613" y="396427"/>
                      </a:lnTo>
                      <a:lnTo>
                        <a:pt x="602421" y="378408"/>
                      </a:lnTo>
                      <a:lnTo>
                        <a:pt x="605698" y="334178"/>
                      </a:lnTo>
                      <a:lnTo>
                        <a:pt x="597508" y="312883"/>
                      </a:lnTo>
                      <a:lnTo>
                        <a:pt x="618803" y="296501"/>
                      </a:lnTo>
                      <a:lnTo>
                        <a:pt x="622079" y="219509"/>
                      </a:lnTo>
                      <a:lnTo>
                        <a:pt x="653203" y="191661"/>
                      </a:lnTo>
                      <a:lnTo>
                        <a:pt x="676138" y="209681"/>
                      </a:lnTo>
                      <a:lnTo>
                        <a:pt x="679413" y="235891"/>
                      </a:lnTo>
                      <a:lnTo>
                        <a:pt x="725281" y="244081"/>
                      </a:lnTo>
                      <a:lnTo>
                        <a:pt x="733472" y="267015"/>
                      </a:lnTo>
                      <a:lnTo>
                        <a:pt x="779339" y="265377"/>
                      </a:lnTo>
                      <a:lnTo>
                        <a:pt x="813741" y="252272"/>
                      </a:lnTo>
                      <a:lnTo>
                        <a:pt x="851417" y="255548"/>
                      </a:lnTo>
                      <a:lnTo>
                        <a:pt x="874351" y="242443"/>
                      </a:lnTo>
                      <a:lnTo>
                        <a:pt x="890732" y="253910"/>
                      </a:lnTo>
                      <a:lnTo>
                        <a:pt x="925133" y="234252"/>
                      </a:lnTo>
                      <a:lnTo>
                        <a:pt x="982467" y="239167"/>
                      </a:lnTo>
                      <a:lnTo>
                        <a:pt x="993934" y="306330"/>
                      </a:lnTo>
                      <a:lnTo>
                        <a:pt x="982467" y="337455"/>
                      </a:lnTo>
                      <a:lnTo>
                        <a:pt x="961171" y="373493"/>
                      </a:lnTo>
                      <a:lnTo>
                        <a:pt x="966086" y="393151"/>
                      </a:lnTo>
                      <a:lnTo>
                        <a:pt x="967724" y="420999"/>
                      </a:lnTo>
                      <a:lnTo>
                        <a:pt x="990659" y="443933"/>
                      </a:lnTo>
                      <a:lnTo>
                        <a:pt x="1000486" y="447209"/>
                      </a:lnTo>
                      <a:lnTo>
                        <a:pt x="1013591" y="476695"/>
                      </a:lnTo>
                      <a:lnTo>
                        <a:pt x="1038164" y="478334"/>
                      </a:lnTo>
                      <a:lnTo>
                        <a:pt x="1067650" y="478334"/>
                      </a:lnTo>
                      <a:lnTo>
                        <a:pt x="1044716" y="532392"/>
                      </a:lnTo>
                      <a:lnTo>
                        <a:pt x="1046354" y="576621"/>
                      </a:lnTo>
                      <a:lnTo>
                        <a:pt x="1056184" y="581536"/>
                      </a:lnTo>
                      <a:lnTo>
                        <a:pt x="1059459" y="614298"/>
                      </a:lnTo>
                      <a:lnTo>
                        <a:pt x="1049631" y="622489"/>
                      </a:lnTo>
                      <a:lnTo>
                        <a:pt x="1066011" y="648699"/>
                      </a:lnTo>
                      <a:lnTo>
                        <a:pt x="1087308" y="650337"/>
                      </a:lnTo>
                      <a:lnTo>
                        <a:pt x="1092222" y="661804"/>
                      </a:lnTo>
                      <a:lnTo>
                        <a:pt x="1098774" y="669995"/>
                      </a:lnTo>
                      <a:lnTo>
                        <a:pt x="1085669" y="740434"/>
                      </a:lnTo>
                      <a:lnTo>
                        <a:pt x="1041440" y="763368"/>
                      </a:lnTo>
                      <a:lnTo>
                        <a:pt x="1036526" y="786302"/>
                      </a:lnTo>
                      <a:lnTo>
                        <a:pt x="1031611" y="827255"/>
                      </a:lnTo>
                      <a:lnTo>
                        <a:pt x="1015230" y="846912"/>
                      </a:lnTo>
                      <a:lnTo>
                        <a:pt x="984106" y="861656"/>
                      </a:lnTo>
                      <a:lnTo>
                        <a:pt x="967724" y="907523"/>
                      </a:lnTo>
                      <a:lnTo>
                        <a:pt x="974276" y="945200"/>
                      </a:lnTo>
                      <a:lnTo>
                        <a:pt x="957896" y="948476"/>
                      </a:lnTo>
                      <a:lnTo>
                        <a:pt x="941514" y="937009"/>
                      </a:lnTo>
                      <a:lnTo>
                        <a:pt x="921856" y="948476"/>
                      </a:lnTo>
                      <a:lnTo>
                        <a:pt x="913666" y="971410"/>
                      </a:lnTo>
                      <a:lnTo>
                        <a:pt x="848141" y="994344"/>
                      </a:lnTo>
                      <a:lnTo>
                        <a:pt x="798997" y="951753"/>
                      </a:lnTo>
                      <a:lnTo>
                        <a:pt x="810463" y="940286"/>
                      </a:lnTo>
                      <a:lnTo>
                        <a:pt x="790806" y="922266"/>
                      </a:lnTo>
                      <a:lnTo>
                        <a:pt x="779339" y="922266"/>
                      </a:lnTo>
                      <a:lnTo>
                        <a:pt x="785892" y="879675"/>
                      </a:lnTo>
                      <a:lnTo>
                        <a:pt x="800636" y="850189"/>
                      </a:lnTo>
                      <a:lnTo>
                        <a:pt x="789168" y="794492"/>
                      </a:lnTo>
                      <a:lnTo>
                        <a:pt x="803911" y="765006"/>
                      </a:lnTo>
                      <a:lnTo>
                        <a:pt x="790806" y="753539"/>
                      </a:lnTo>
                      <a:lnTo>
                        <a:pt x="792444" y="728967"/>
                      </a:lnTo>
                      <a:lnTo>
                        <a:pt x="813741" y="707671"/>
                      </a:lnTo>
                      <a:lnTo>
                        <a:pt x="787531" y="651975"/>
                      </a:lnTo>
                      <a:lnTo>
                        <a:pt x="818654" y="597917"/>
                      </a:lnTo>
                      <a:lnTo>
                        <a:pt x="861246" y="604469"/>
                      </a:lnTo>
                      <a:lnTo>
                        <a:pt x="898923" y="599555"/>
                      </a:lnTo>
                      <a:lnTo>
                        <a:pt x="900561" y="566792"/>
                      </a:lnTo>
                      <a:lnTo>
                        <a:pt x="877627" y="548773"/>
                      </a:lnTo>
                      <a:lnTo>
                        <a:pt x="835036" y="502905"/>
                      </a:lnTo>
                      <a:lnTo>
                        <a:pt x="794083" y="493077"/>
                      </a:lnTo>
                      <a:lnTo>
                        <a:pt x="736748" y="488162"/>
                      </a:lnTo>
                      <a:lnTo>
                        <a:pt x="715453" y="504544"/>
                      </a:lnTo>
                      <a:lnTo>
                        <a:pt x="687604" y="512734"/>
                      </a:lnTo>
                      <a:lnTo>
                        <a:pt x="630270" y="519287"/>
                      </a:lnTo>
                      <a:lnTo>
                        <a:pt x="620440" y="556964"/>
                      </a:lnTo>
                      <a:lnTo>
                        <a:pt x="604060" y="579897"/>
                      </a:lnTo>
                      <a:lnTo>
                        <a:pt x="600783" y="609384"/>
                      </a:lnTo>
                      <a:lnTo>
                        <a:pt x="595869" y="645423"/>
                      </a:lnTo>
                      <a:lnTo>
                        <a:pt x="551640" y="660166"/>
                      </a:lnTo>
                      <a:lnTo>
                        <a:pt x="491029" y="689652"/>
                      </a:lnTo>
                      <a:lnTo>
                        <a:pt x="469732" y="714224"/>
                      </a:lnTo>
                      <a:lnTo>
                        <a:pt x="454990" y="760092"/>
                      </a:lnTo>
                      <a:lnTo>
                        <a:pt x="459905" y="794492"/>
                      </a:lnTo>
                      <a:lnTo>
                        <a:pt x="435332" y="832169"/>
                      </a:lnTo>
                      <a:lnTo>
                        <a:pt x="407485" y="861656"/>
                      </a:lnTo>
                      <a:lnTo>
                        <a:pt x="374722" y="876399"/>
                      </a:lnTo>
                      <a:lnTo>
                        <a:pt x="359978" y="899332"/>
                      </a:lnTo>
                      <a:lnTo>
                        <a:pt x="353426" y="945200"/>
                      </a:lnTo>
                      <a:lnTo>
                        <a:pt x="355064" y="971410"/>
                      </a:lnTo>
                      <a:lnTo>
                        <a:pt x="374722" y="992706"/>
                      </a:lnTo>
                      <a:lnTo>
                        <a:pt x="376360" y="1010725"/>
                      </a:lnTo>
                      <a:lnTo>
                        <a:pt x="307558" y="986153"/>
                      </a:lnTo>
                      <a:lnTo>
                        <a:pt x="224014" y="953391"/>
                      </a:lnTo>
                      <a:lnTo>
                        <a:pt x="156850" y="940286"/>
                      </a:lnTo>
                      <a:lnTo>
                        <a:pt x="84772" y="948476"/>
                      </a:lnTo>
                      <a:lnTo>
                        <a:pt x="24161" y="963219"/>
                      </a:lnTo>
                      <a:lnTo>
                        <a:pt x="0" y="952146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CB248AA8-B2D8-462F-5E02-0CEFBBAFD11C}"/>
                    </a:ext>
                  </a:extLst>
                </p:cNvPr>
                <p:cNvSpPr/>
                <p:nvPr/>
              </p:nvSpPr>
              <p:spPr>
                <a:xfrm>
                  <a:off x="1014667" y="2115949"/>
                  <a:ext cx="749443" cy="76992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8242551-7199-3BAE-ED3E-5758B48D17B6}"/>
                    </a:ext>
                  </a:extLst>
                </p:cNvPr>
                <p:cNvSpPr/>
                <p:nvPr/>
              </p:nvSpPr>
              <p:spPr>
                <a:xfrm>
                  <a:off x="1604392" y="2183520"/>
                  <a:ext cx="782861" cy="378817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7BF52439-6F88-B522-CD48-E8F4FF2B80E7}"/>
                    </a:ext>
                  </a:extLst>
                </p:cNvPr>
                <p:cNvSpPr/>
                <p:nvPr/>
              </p:nvSpPr>
              <p:spPr>
                <a:xfrm>
                  <a:off x="1595599" y="2400164"/>
                  <a:ext cx="692712" cy="5217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43DA1E6A-43AB-4DF7-3BBE-3D68CEF03E25}"/>
                  </a:ext>
                </a:extLst>
              </p:cNvPr>
              <p:cNvSpPr/>
              <p:nvPr/>
            </p:nvSpPr>
            <p:spPr>
              <a:xfrm>
                <a:off x="685642" y="830581"/>
                <a:ext cx="497419" cy="259642"/>
              </a:xfrm>
              <a:custGeom>
                <a:avLst/>
                <a:gdLst>
                  <a:gd name="connsiteX0" fmla="*/ 497419 w 588900"/>
                  <a:gd name="connsiteY0" fmla="*/ 0 h 326258"/>
                  <a:gd name="connsiteX1" fmla="*/ 588900 w 588900"/>
                  <a:gd name="connsiteY1" fmla="*/ 0 h 326258"/>
                  <a:gd name="connsiteX2" fmla="*/ 472296 w 588900"/>
                  <a:gd name="connsiteY2" fmla="*/ 240982 h 326258"/>
                  <a:gd name="connsiteX3" fmla="*/ 0 w 588900"/>
                  <a:gd name="connsiteY3" fmla="*/ 326258 h 326258"/>
                  <a:gd name="connsiteX4" fmla="*/ 0 w 588900"/>
                  <a:gd name="connsiteY4" fmla="*/ 259642 h 326258"/>
                  <a:gd name="connsiteX5" fmla="*/ 51599 w 588900"/>
                  <a:gd name="connsiteY5" fmla="*/ 239832 h 326258"/>
                  <a:gd name="connsiteX6" fmla="*/ 67571 w 588900"/>
                  <a:gd name="connsiteY6" fmla="*/ 221403 h 326258"/>
                  <a:gd name="connsiteX7" fmla="*/ 101972 w 588900"/>
                  <a:gd name="connsiteY7" fmla="*/ 222632 h 326258"/>
                  <a:gd name="connsiteX8" fmla="*/ 146201 w 588900"/>
                  <a:gd name="connsiteY8" fmla="*/ 198060 h 326258"/>
                  <a:gd name="connsiteX9" fmla="*/ 152344 w 588900"/>
                  <a:gd name="connsiteY9" fmla="*/ 189459 h 326258"/>
                  <a:gd name="connsiteX10" fmla="*/ 162174 w 588900"/>
                  <a:gd name="connsiteY10" fmla="*/ 184545 h 326258"/>
                  <a:gd name="connsiteX11" fmla="*/ 192888 w 588900"/>
                  <a:gd name="connsiteY11" fmla="*/ 156287 h 326258"/>
                  <a:gd name="connsiteX12" fmla="*/ 217461 w 588900"/>
                  <a:gd name="connsiteY12" fmla="*/ 155059 h 326258"/>
                  <a:gd name="connsiteX13" fmla="*/ 267833 w 588900"/>
                  <a:gd name="connsiteY13" fmla="*/ 102229 h 326258"/>
                  <a:gd name="connsiteX14" fmla="*/ 293633 w 588900"/>
                  <a:gd name="connsiteY14" fmla="*/ 103457 h 326258"/>
                  <a:gd name="connsiteX15" fmla="*/ 304691 w 588900"/>
                  <a:gd name="connsiteY15" fmla="*/ 113286 h 326258"/>
                  <a:gd name="connsiteX16" fmla="*/ 351378 w 588900"/>
                  <a:gd name="connsiteY16" fmla="*/ 103457 h 326258"/>
                  <a:gd name="connsiteX17" fmla="*/ 363663 w 588900"/>
                  <a:gd name="connsiteY17" fmla="*/ 102229 h 326258"/>
                  <a:gd name="connsiteX18" fmla="*/ 380864 w 588900"/>
                  <a:gd name="connsiteY18" fmla="*/ 99772 h 326258"/>
                  <a:gd name="connsiteX19" fmla="*/ 393150 w 588900"/>
                  <a:gd name="connsiteY19" fmla="*/ 78886 h 326258"/>
                  <a:gd name="connsiteX20" fmla="*/ 420179 w 588900"/>
                  <a:gd name="connsiteY20" fmla="*/ 70285 h 326258"/>
                  <a:gd name="connsiteX21" fmla="*/ 496352 w 588900"/>
                  <a:gd name="connsiteY21" fmla="*/ 1484 h 326258"/>
                  <a:gd name="connsiteX0" fmla="*/ 472296 w 588900"/>
                  <a:gd name="connsiteY0" fmla="*/ 240982 h 332422"/>
                  <a:gd name="connsiteX1" fmla="*/ 0 w 588900"/>
                  <a:gd name="connsiteY1" fmla="*/ 326258 h 332422"/>
                  <a:gd name="connsiteX2" fmla="*/ 0 w 588900"/>
                  <a:gd name="connsiteY2" fmla="*/ 259642 h 332422"/>
                  <a:gd name="connsiteX3" fmla="*/ 51599 w 588900"/>
                  <a:gd name="connsiteY3" fmla="*/ 239832 h 332422"/>
                  <a:gd name="connsiteX4" fmla="*/ 67571 w 588900"/>
                  <a:gd name="connsiteY4" fmla="*/ 221403 h 332422"/>
                  <a:gd name="connsiteX5" fmla="*/ 101972 w 588900"/>
                  <a:gd name="connsiteY5" fmla="*/ 222632 h 332422"/>
                  <a:gd name="connsiteX6" fmla="*/ 146201 w 588900"/>
                  <a:gd name="connsiteY6" fmla="*/ 198060 h 332422"/>
                  <a:gd name="connsiteX7" fmla="*/ 152344 w 588900"/>
                  <a:gd name="connsiteY7" fmla="*/ 189459 h 332422"/>
                  <a:gd name="connsiteX8" fmla="*/ 162174 w 588900"/>
                  <a:gd name="connsiteY8" fmla="*/ 184545 h 332422"/>
                  <a:gd name="connsiteX9" fmla="*/ 192888 w 588900"/>
                  <a:gd name="connsiteY9" fmla="*/ 156287 h 332422"/>
                  <a:gd name="connsiteX10" fmla="*/ 217461 w 588900"/>
                  <a:gd name="connsiteY10" fmla="*/ 155059 h 332422"/>
                  <a:gd name="connsiteX11" fmla="*/ 267833 w 588900"/>
                  <a:gd name="connsiteY11" fmla="*/ 102229 h 332422"/>
                  <a:gd name="connsiteX12" fmla="*/ 293633 w 588900"/>
                  <a:gd name="connsiteY12" fmla="*/ 103457 h 332422"/>
                  <a:gd name="connsiteX13" fmla="*/ 304691 w 588900"/>
                  <a:gd name="connsiteY13" fmla="*/ 113286 h 332422"/>
                  <a:gd name="connsiteX14" fmla="*/ 351378 w 588900"/>
                  <a:gd name="connsiteY14" fmla="*/ 103457 h 332422"/>
                  <a:gd name="connsiteX15" fmla="*/ 363663 w 588900"/>
                  <a:gd name="connsiteY15" fmla="*/ 102229 h 332422"/>
                  <a:gd name="connsiteX16" fmla="*/ 380864 w 588900"/>
                  <a:gd name="connsiteY16" fmla="*/ 99772 h 332422"/>
                  <a:gd name="connsiteX17" fmla="*/ 393150 w 588900"/>
                  <a:gd name="connsiteY17" fmla="*/ 78886 h 332422"/>
                  <a:gd name="connsiteX18" fmla="*/ 420179 w 588900"/>
                  <a:gd name="connsiteY18" fmla="*/ 70285 h 332422"/>
                  <a:gd name="connsiteX19" fmla="*/ 496352 w 588900"/>
                  <a:gd name="connsiteY19" fmla="*/ 1484 h 332422"/>
                  <a:gd name="connsiteX20" fmla="*/ 497419 w 588900"/>
                  <a:gd name="connsiteY20" fmla="*/ 0 h 332422"/>
                  <a:gd name="connsiteX21" fmla="*/ 588900 w 588900"/>
                  <a:gd name="connsiteY21" fmla="*/ 0 h 332422"/>
                  <a:gd name="connsiteX22" fmla="*/ 563736 w 588900"/>
                  <a:gd name="connsiteY22" fmla="*/ 332422 h 332422"/>
                  <a:gd name="connsiteX0" fmla="*/ 0 w 588900"/>
                  <a:gd name="connsiteY0" fmla="*/ 326258 h 332422"/>
                  <a:gd name="connsiteX1" fmla="*/ 0 w 588900"/>
                  <a:gd name="connsiteY1" fmla="*/ 259642 h 332422"/>
                  <a:gd name="connsiteX2" fmla="*/ 51599 w 588900"/>
                  <a:gd name="connsiteY2" fmla="*/ 239832 h 332422"/>
                  <a:gd name="connsiteX3" fmla="*/ 67571 w 588900"/>
                  <a:gd name="connsiteY3" fmla="*/ 221403 h 332422"/>
                  <a:gd name="connsiteX4" fmla="*/ 101972 w 588900"/>
                  <a:gd name="connsiteY4" fmla="*/ 222632 h 332422"/>
                  <a:gd name="connsiteX5" fmla="*/ 146201 w 588900"/>
                  <a:gd name="connsiteY5" fmla="*/ 198060 h 332422"/>
                  <a:gd name="connsiteX6" fmla="*/ 152344 w 588900"/>
                  <a:gd name="connsiteY6" fmla="*/ 189459 h 332422"/>
                  <a:gd name="connsiteX7" fmla="*/ 162174 w 588900"/>
                  <a:gd name="connsiteY7" fmla="*/ 184545 h 332422"/>
                  <a:gd name="connsiteX8" fmla="*/ 192888 w 588900"/>
                  <a:gd name="connsiteY8" fmla="*/ 156287 h 332422"/>
                  <a:gd name="connsiteX9" fmla="*/ 217461 w 588900"/>
                  <a:gd name="connsiteY9" fmla="*/ 155059 h 332422"/>
                  <a:gd name="connsiteX10" fmla="*/ 267833 w 588900"/>
                  <a:gd name="connsiteY10" fmla="*/ 102229 h 332422"/>
                  <a:gd name="connsiteX11" fmla="*/ 293633 w 588900"/>
                  <a:gd name="connsiteY11" fmla="*/ 103457 h 332422"/>
                  <a:gd name="connsiteX12" fmla="*/ 304691 w 588900"/>
                  <a:gd name="connsiteY12" fmla="*/ 113286 h 332422"/>
                  <a:gd name="connsiteX13" fmla="*/ 351378 w 588900"/>
                  <a:gd name="connsiteY13" fmla="*/ 103457 h 332422"/>
                  <a:gd name="connsiteX14" fmla="*/ 363663 w 588900"/>
                  <a:gd name="connsiteY14" fmla="*/ 102229 h 332422"/>
                  <a:gd name="connsiteX15" fmla="*/ 380864 w 588900"/>
                  <a:gd name="connsiteY15" fmla="*/ 99772 h 332422"/>
                  <a:gd name="connsiteX16" fmla="*/ 393150 w 588900"/>
                  <a:gd name="connsiteY16" fmla="*/ 78886 h 332422"/>
                  <a:gd name="connsiteX17" fmla="*/ 420179 w 588900"/>
                  <a:gd name="connsiteY17" fmla="*/ 70285 h 332422"/>
                  <a:gd name="connsiteX18" fmla="*/ 496352 w 588900"/>
                  <a:gd name="connsiteY18" fmla="*/ 1484 h 332422"/>
                  <a:gd name="connsiteX19" fmla="*/ 497419 w 588900"/>
                  <a:gd name="connsiteY19" fmla="*/ 0 h 332422"/>
                  <a:gd name="connsiteX20" fmla="*/ 588900 w 588900"/>
                  <a:gd name="connsiteY20" fmla="*/ 0 h 332422"/>
                  <a:gd name="connsiteX21" fmla="*/ 563736 w 588900"/>
                  <a:gd name="connsiteY21" fmla="*/ 332422 h 332422"/>
                  <a:gd name="connsiteX0" fmla="*/ 0 w 588900"/>
                  <a:gd name="connsiteY0" fmla="*/ 259642 h 332422"/>
                  <a:gd name="connsiteX1" fmla="*/ 51599 w 588900"/>
                  <a:gd name="connsiteY1" fmla="*/ 239832 h 332422"/>
                  <a:gd name="connsiteX2" fmla="*/ 67571 w 588900"/>
                  <a:gd name="connsiteY2" fmla="*/ 221403 h 332422"/>
                  <a:gd name="connsiteX3" fmla="*/ 101972 w 588900"/>
                  <a:gd name="connsiteY3" fmla="*/ 222632 h 332422"/>
                  <a:gd name="connsiteX4" fmla="*/ 146201 w 588900"/>
                  <a:gd name="connsiteY4" fmla="*/ 198060 h 332422"/>
                  <a:gd name="connsiteX5" fmla="*/ 152344 w 588900"/>
                  <a:gd name="connsiteY5" fmla="*/ 189459 h 332422"/>
                  <a:gd name="connsiteX6" fmla="*/ 162174 w 588900"/>
                  <a:gd name="connsiteY6" fmla="*/ 184545 h 332422"/>
                  <a:gd name="connsiteX7" fmla="*/ 192888 w 588900"/>
                  <a:gd name="connsiteY7" fmla="*/ 156287 h 332422"/>
                  <a:gd name="connsiteX8" fmla="*/ 217461 w 588900"/>
                  <a:gd name="connsiteY8" fmla="*/ 155059 h 332422"/>
                  <a:gd name="connsiteX9" fmla="*/ 267833 w 588900"/>
                  <a:gd name="connsiteY9" fmla="*/ 102229 h 332422"/>
                  <a:gd name="connsiteX10" fmla="*/ 293633 w 588900"/>
                  <a:gd name="connsiteY10" fmla="*/ 103457 h 332422"/>
                  <a:gd name="connsiteX11" fmla="*/ 304691 w 588900"/>
                  <a:gd name="connsiteY11" fmla="*/ 113286 h 332422"/>
                  <a:gd name="connsiteX12" fmla="*/ 351378 w 588900"/>
                  <a:gd name="connsiteY12" fmla="*/ 103457 h 332422"/>
                  <a:gd name="connsiteX13" fmla="*/ 363663 w 588900"/>
                  <a:gd name="connsiteY13" fmla="*/ 102229 h 332422"/>
                  <a:gd name="connsiteX14" fmla="*/ 380864 w 588900"/>
                  <a:gd name="connsiteY14" fmla="*/ 99772 h 332422"/>
                  <a:gd name="connsiteX15" fmla="*/ 393150 w 588900"/>
                  <a:gd name="connsiteY15" fmla="*/ 78886 h 332422"/>
                  <a:gd name="connsiteX16" fmla="*/ 420179 w 588900"/>
                  <a:gd name="connsiteY16" fmla="*/ 70285 h 332422"/>
                  <a:gd name="connsiteX17" fmla="*/ 496352 w 588900"/>
                  <a:gd name="connsiteY17" fmla="*/ 1484 h 332422"/>
                  <a:gd name="connsiteX18" fmla="*/ 497419 w 588900"/>
                  <a:gd name="connsiteY18" fmla="*/ 0 h 332422"/>
                  <a:gd name="connsiteX19" fmla="*/ 588900 w 588900"/>
                  <a:gd name="connsiteY19" fmla="*/ 0 h 332422"/>
                  <a:gd name="connsiteX20" fmla="*/ 563736 w 588900"/>
                  <a:gd name="connsiteY20" fmla="*/ 332422 h 332422"/>
                  <a:gd name="connsiteX0" fmla="*/ 0 w 588900"/>
                  <a:gd name="connsiteY0" fmla="*/ 259642 h 259642"/>
                  <a:gd name="connsiteX1" fmla="*/ 51599 w 588900"/>
                  <a:gd name="connsiteY1" fmla="*/ 239832 h 259642"/>
                  <a:gd name="connsiteX2" fmla="*/ 67571 w 588900"/>
                  <a:gd name="connsiteY2" fmla="*/ 221403 h 259642"/>
                  <a:gd name="connsiteX3" fmla="*/ 101972 w 588900"/>
                  <a:gd name="connsiteY3" fmla="*/ 222632 h 259642"/>
                  <a:gd name="connsiteX4" fmla="*/ 146201 w 588900"/>
                  <a:gd name="connsiteY4" fmla="*/ 198060 h 259642"/>
                  <a:gd name="connsiteX5" fmla="*/ 152344 w 588900"/>
                  <a:gd name="connsiteY5" fmla="*/ 189459 h 259642"/>
                  <a:gd name="connsiteX6" fmla="*/ 162174 w 588900"/>
                  <a:gd name="connsiteY6" fmla="*/ 184545 h 259642"/>
                  <a:gd name="connsiteX7" fmla="*/ 192888 w 588900"/>
                  <a:gd name="connsiteY7" fmla="*/ 156287 h 259642"/>
                  <a:gd name="connsiteX8" fmla="*/ 217461 w 588900"/>
                  <a:gd name="connsiteY8" fmla="*/ 155059 h 259642"/>
                  <a:gd name="connsiteX9" fmla="*/ 267833 w 588900"/>
                  <a:gd name="connsiteY9" fmla="*/ 102229 h 259642"/>
                  <a:gd name="connsiteX10" fmla="*/ 293633 w 588900"/>
                  <a:gd name="connsiteY10" fmla="*/ 103457 h 259642"/>
                  <a:gd name="connsiteX11" fmla="*/ 304691 w 588900"/>
                  <a:gd name="connsiteY11" fmla="*/ 113286 h 259642"/>
                  <a:gd name="connsiteX12" fmla="*/ 351378 w 588900"/>
                  <a:gd name="connsiteY12" fmla="*/ 103457 h 259642"/>
                  <a:gd name="connsiteX13" fmla="*/ 363663 w 588900"/>
                  <a:gd name="connsiteY13" fmla="*/ 102229 h 259642"/>
                  <a:gd name="connsiteX14" fmla="*/ 380864 w 588900"/>
                  <a:gd name="connsiteY14" fmla="*/ 99772 h 259642"/>
                  <a:gd name="connsiteX15" fmla="*/ 393150 w 588900"/>
                  <a:gd name="connsiteY15" fmla="*/ 78886 h 259642"/>
                  <a:gd name="connsiteX16" fmla="*/ 420179 w 588900"/>
                  <a:gd name="connsiteY16" fmla="*/ 70285 h 259642"/>
                  <a:gd name="connsiteX17" fmla="*/ 496352 w 588900"/>
                  <a:gd name="connsiteY17" fmla="*/ 1484 h 259642"/>
                  <a:gd name="connsiteX18" fmla="*/ 497419 w 588900"/>
                  <a:gd name="connsiteY18" fmla="*/ 0 h 259642"/>
                  <a:gd name="connsiteX19" fmla="*/ 588900 w 588900"/>
                  <a:gd name="connsiteY19" fmla="*/ 0 h 259642"/>
                  <a:gd name="connsiteX0" fmla="*/ 0 w 497419"/>
                  <a:gd name="connsiteY0" fmla="*/ 259642 h 259642"/>
                  <a:gd name="connsiteX1" fmla="*/ 51599 w 497419"/>
                  <a:gd name="connsiteY1" fmla="*/ 239832 h 259642"/>
                  <a:gd name="connsiteX2" fmla="*/ 67571 w 497419"/>
                  <a:gd name="connsiteY2" fmla="*/ 221403 h 259642"/>
                  <a:gd name="connsiteX3" fmla="*/ 101972 w 497419"/>
                  <a:gd name="connsiteY3" fmla="*/ 222632 h 259642"/>
                  <a:gd name="connsiteX4" fmla="*/ 146201 w 497419"/>
                  <a:gd name="connsiteY4" fmla="*/ 198060 h 259642"/>
                  <a:gd name="connsiteX5" fmla="*/ 152344 w 497419"/>
                  <a:gd name="connsiteY5" fmla="*/ 189459 h 259642"/>
                  <a:gd name="connsiteX6" fmla="*/ 162174 w 497419"/>
                  <a:gd name="connsiteY6" fmla="*/ 184545 h 259642"/>
                  <a:gd name="connsiteX7" fmla="*/ 192888 w 497419"/>
                  <a:gd name="connsiteY7" fmla="*/ 156287 h 259642"/>
                  <a:gd name="connsiteX8" fmla="*/ 217461 w 497419"/>
                  <a:gd name="connsiteY8" fmla="*/ 155059 h 259642"/>
                  <a:gd name="connsiteX9" fmla="*/ 267833 w 497419"/>
                  <a:gd name="connsiteY9" fmla="*/ 102229 h 259642"/>
                  <a:gd name="connsiteX10" fmla="*/ 293633 w 497419"/>
                  <a:gd name="connsiteY10" fmla="*/ 103457 h 259642"/>
                  <a:gd name="connsiteX11" fmla="*/ 304691 w 497419"/>
                  <a:gd name="connsiteY11" fmla="*/ 113286 h 259642"/>
                  <a:gd name="connsiteX12" fmla="*/ 351378 w 497419"/>
                  <a:gd name="connsiteY12" fmla="*/ 103457 h 259642"/>
                  <a:gd name="connsiteX13" fmla="*/ 363663 w 497419"/>
                  <a:gd name="connsiteY13" fmla="*/ 102229 h 259642"/>
                  <a:gd name="connsiteX14" fmla="*/ 380864 w 497419"/>
                  <a:gd name="connsiteY14" fmla="*/ 99772 h 259642"/>
                  <a:gd name="connsiteX15" fmla="*/ 393150 w 497419"/>
                  <a:gd name="connsiteY15" fmla="*/ 78886 h 259642"/>
                  <a:gd name="connsiteX16" fmla="*/ 420179 w 497419"/>
                  <a:gd name="connsiteY16" fmla="*/ 70285 h 259642"/>
                  <a:gd name="connsiteX17" fmla="*/ 496352 w 497419"/>
                  <a:gd name="connsiteY17" fmla="*/ 1484 h 259642"/>
                  <a:gd name="connsiteX18" fmla="*/ 497419 w 497419"/>
                  <a:gd name="connsiteY18" fmla="*/ 0 h 25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7419" h="259642">
                    <a:moveTo>
                      <a:pt x="0" y="259642"/>
                    </a:moveTo>
                    <a:lnTo>
                      <a:pt x="51599" y="239832"/>
                    </a:lnTo>
                    <a:lnTo>
                      <a:pt x="67571" y="221403"/>
                    </a:lnTo>
                    <a:lnTo>
                      <a:pt x="101972" y="222632"/>
                    </a:lnTo>
                    <a:lnTo>
                      <a:pt x="146201" y="198060"/>
                    </a:lnTo>
                    <a:lnTo>
                      <a:pt x="152344" y="189459"/>
                    </a:lnTo>
                    <a:lnTo>
                      <a:pt x="162174" y="184545"/>
                    </a:lnTo>
                    <a:lnTo>
                      <a:pt x="192888" y="156287"/>
                    </a:lnTo>
                    <a:lnTo>
                      <a:pt x="217461" y="155059"/>
                    </a:lnTo>
                    <a:lnTo>
                      <a:pt x="267833" y="102229"/>
                    </a:lnTo>
                    <a:lnTo>
                      <a:pt x="293633" y="103457"/>
                    </a:lnTo>
                    <a:lnTo>
                      <a:pt x="304691" y="113286"/>
                    </a:lnTo>
                    <a:lnTo>
                      <a:pt x="351378" y="103457"/>
                    </a:lnTo>
                    <a:lnTo>
                      <a:pt x="363663" y="102229"/>
                    </a:lnTo>
                    <a:lnTo>
                      <a:pt x="380864" y="99772"/>
                    </a:lnTo>
                    <a:lnTo>
                      <a:pt x="393150" y="78886"/>
                    </a:lnTo>
                    <a:lnTo>
                      <a:pt x="420179" y="70285"/>
                    </a:lnTo>
                    <a:lnTo>
                      <a:pt x="496352" y="1484"/>
                    </a:lnTo>
                    <a:lnTo>
                      <a:pt x="49741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FB09DD1B-0BD9-064B-A87B-EDAC3DC4CE76}"/>
                </a:ext>
              </a:extLst>
            </p:cNvPr>
            <p:cNvGrpSpPr/>
            <p:nvPr/>
          </p:nvGrpSpPr>
          <p:grpSpPr>
            <a:xfrm>
              <a:off x="4737007" y="1760472"/>
              <a:ext cx="968860" cy="1078920"/>
              <a:chOff x="1795687" y="1760472"/>
              <a:chExt cx="968860" cy="1078920"/>
            </a:xfrm>
          </p:grpSpPr>
          <p:sp>
            <p:nvSpPr>
              <p:cNvPr id="304" name="正方形/長方形 303">
                <a:extLst>
                  <a:ext uri="{FF2B5EF4-FFF2-40B4-BE49-F238E27FC236}">
                    <a16:creationId xmlns:a16="http://schemas.microsoft.com/office/drawing/2014/main" id="{006C0F4F-960C-B185-8DC5-DC1D898C9E01}"/>
                  </a:ext>
                </a:extLst>
              </p:cNvPr>
              <p:cNvSpPr/>
              <p:nvPr/>
            </p:nvSpPr>
            <p:spPr>
              <a:xfrm>
                <a:off x="2495241" y="176047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05" name="正方形/長方形 304">
                <a:extLst>
                  <a:ext uri="{FF2B5EF4-FFF2-40B4-BE49-F238E27FC236}">
                    <a16:creationId xmlns:a16="http://schemas.microsoft.com/office/drawing/2014/main" id="{53DF1FD1-FC6C-D177-363F-0394AAD54A1C}"/>
                  </a:ext>
                </a:extLst>
              </p:cNvPr>
              <p:cNvSpPr/>
              <p:nvPr/>
            </p:nvSpPr>
            <p:spPr>
              <a:xfrm>
                <a:off x="1795687" y="198087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52F21211-D0B2-8C7E-6DC0-CC8296BCA1E8}"/>
                  </a:ext>
                </a:extLst>
              </p:cNvPr>
              <p:cNvSpPr/>
              <p:nvPr/>
            </p:nvSpPr>
            <p:spPr>
              <a:xfrm rot="1308171">
                <a:off x="2522785" y="2346949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AFD83F3C-7F7C-14F6-657D-20DAB997194E}"/>
                  </a:ext>
                </a:extLst>
              </p:cNvPr>
              <p:cNvSpPr/>
              <p:nvPr/>
            </p:nvSpPr>
            <p:spPr>
              <a:xfrm>
                <a:off x="1905695" y="231925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B909EC1F-C6B9-A7CA-BFE6-BA0750A36B6C}"/>
              </a:ext>
            </a:extLst>
          </p:cNvPr>
          <p:cNvGrpSpPr/>
          <p:nvPr/>
        </p:nvGrpSpPr>
        <p:grpSpPr>
          <a:xfrm>
            <a:off x="6589923" y="830581"/>
            <a:ext cx="2576367" cy="2612250"/>
            <a:chOff x="6589923" y="830581"/>
            <a:chExt cx="2576367" cy="2612250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D1FD868D-8131-DC48-533B-3DA00190F1D8}"/>
                </a:ext>
              </a:extLst>
            </p:cNvPr>
            <p:cNvGrpSpPr/>
            <p:nvPr/>
          </p:nvGrpSpPr>
          <p:grpSpPr>
            <a:xfrm>
              <a:off x="6589923" y="830581"/>
              <a:ext cx="2576367" cy="2612250"/>
              <a:chOff x="676803" y="830581"/>
              <a:chExt cx="2576367" cy="2612250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9A6113EB-B168-517B-8F79-441A36B8D983}"/>
                  </a:ext>
                </a:extLst>
              </p:cNvPr>
              <p:cNvGrpSpPr/>
              <p:nvPr/>
            </p:nvGrpSpPr>
            <p:grpSpPr>
              <a:xfrm>
                <a:off x="676803" y="830581"/>
                <a:ext cx="2576367" cy="2612250"/>
                <a:chOff x="676803" y="830581"/>
                <a:chExt cx="2576367" cy="2612250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DAACB8E-F2EB-CC9A-9165-BD5DE4BD0E44}"/>
                    </a:ext>
                  </a:extLst>
                </p:cNvPr>
                <p:cNvSpPr/>
                <p:nvPr/>
              </p:nvSpPr>
              <p:spPr>
                <a:xfrm>
                  <a:off x="676803" y="830581"/>
                  <a:ext cx="1183628" cy="528552"/>
                </a:xfrm>
                <a:custGeom>
                  <a:avLst/>
                  <a:gdLst>
                    <a:gd name="connsiteX0" fmla="*/ 497419 w 1183628"/>
                    <a:gd name="connsiteY0" fmla="*/ 0 h 528552"/>
                    <a:gd name="connsiteX1" fmla="*/ 1146501 w 1183628"/>
                    <a:gd name="connsiteY1" fmla="*/ 0 h 528552"/>
                    <a:gd name="connsiteX2" fmla="*/ 1116793 w 1183628"/>
                    <a:gd name="connsiteY2" fmla="*/ 34165 h 528552"/>
                    <a:gd name="connsiteX3" fmla="*/ 1132519 w 1183628"/>
                    <a:gd name="connsiteY3" fmla="*/ 81343 h 528552"/>
                    <a:gd name="connsiteX4" fmla="*/ 1154142 w 1183628"/>
                    <a:gd name="connsiteY4" fmla="*/ 71514 h 528552"/>
                    <a:gd name="connsiteX5" fmla="*/ 1175765 w 1183628"/>
                    <a:gd name="connsiteY5" fmla="*/ 101000 h 528552"/>
                    <a:gd name="connsiteX6" fmla="*/ 1169868 w 1183628"/>
                    <a:gd name="connsiteY6" fmla="*/ 171767 h 528552"/>
                    <a:gd name="connsiteX7" fmla="*/ 1183628 w 1183628"/>
                    <a:gd name="connsiteY7" fmla="*/ 222877 h 528552"/>
                    <a:gd name="connsiteX8" fmla="*/ 1183628 w 1183628"/>
                    <a:gd name="connsiteY8" fmla="*/ 240569 h 528552"/>
                    <a:gd name="connsiteX9" fmla="*/ 1179697 w 1183628"/>
                    <a:gd name="connsiteY9" fmla="*/ 258261 h 528552"/>
                    <a:gd name="connsiteX10" fmla="*/ 1181663 w 1183628"/>
                    <a:gd name="connsiteY10" fmla="*/ 283816 h 528552"/>
                    <a:gd name="connsiteX11" fmla="*/ 1179697 w 1183628"/>
                    <a:gd name="connsiteY11" fmla="*/ 309370 h 528552"/>
                    <a:gd name="connsiteX12" fmla="*/ 1176756 w 1183628"/>
                    <a:gd name="connsiteY12" fmla="*/ 313572 h 528552"/>
                    <a:gd name="connsiteX13" fmla="*/ 1156108 w 1183628"/>
                    <a:gd name="connsiteY13" fmla="*/ 310681 h 528552"/>
                    <a:gd name="connsiteX14" fmla="*/ 1144640 w 1183628"/>
                    <a:gd name="connsiteY14" fmla="*/ 312319 h 528552"/>
                    <a:gd name="connsiteX15" fmla="*/ 1129898 w 1183628"/>
                    <a:gd name="connsiteY15" fmla="*/ 305766 h 528552"/>
                    <a:gd name="connsiteX16" fmla="*/ 1121708 w 1183628"/>
                    <a:gd name="connsiteY16" fmla="*/ 295938 h 528552"/>
                    <a:gd name="connsiteX17" fmla="*/ 1120069 w 1183628"/>
                    <a:gd name="connsiteY17" fmla="*/ 268089 h 528552"/>
                    <a:gd name="connsiteX18" fmla="*/ 1105325 w 1183628"/>
                    <a:gd name="connsiteY18" fmla="*/ 264813 h 528552"/>
                    <a:gd name="connsiteX19" fmla="*/ 1092220 w 1183628"/>
                    <a:gd name="connsiteY19" fmla="*/ 243518 h 528552"/>
                    <a:gd name="connsiteX20" fmla="*/ 1077478 w 1183628"/>
                    <a:gd name="connsiteY20" fmla="*/ 225498 h 528552"/>
                    <a:gd name="connsiteX21" fmla="*/ 1062735 w 1183628"/>
                    <a:gd name="connsiteY21" fmla="*/ 215669 h 528552"/>
                    <a:gd name="connsiteX22" fmla="*/ 1054544 w 1183628"/>
                    <a:gd name="connsiteY22" fmla="*/ 227136 h 528552"/>
                    <a:gd name="connsiteX23" fmla="*/ 1052905 w 1183628"/>
                    <a:gd name="connsiteY23" fmla="*/ 258261 h 528552"/>
                    <a:gd name="connsiteX24" fmla="*/ 1008676 w 1183628"/>
                    <a:gd name="connsiteY24" fmla="*/ 286109 h 528552"/>
                    <a:gd name="connsiteX25" fmla="*/ 966085 w 1183628"/>
                    <a:gd name="connsiteY25" fmla="*/ 289385 h 528552"/>
                    <a:gd name="connsiteX26" fmla="*/ 956256 w 1183628"/>
                    <a:gd name="connsiteY26" fmla="*/ 297576 h 528552"/>
                    <a:gd name="connsiteX27" fmla="*/ 954618 w 1183628"/>
                    <a:gd name="connsiteY27" fmla="*/ 333615 h 528552"/>
                    <a:gd name="connsiteX28" fmla="*/ 967723 w 1183628"/>
                    <a:gd name="connsiteY28" fmla="*/ 346720 h 528552"/>
                    <a:gd name="connsiteX29" fmla="*/ 967723 w 1183628"/>
                    <a:gd name="connsiteY29" fmla="*/ 381120 h 528552"/>
                    <a:gd name="connsiteX30" fmla="*/ 944790 w 1183628"/>
                    <a:gd name="connsiteY30" fmla="*/ 377844 h 528552"/>
                    <a:gd name="connsiteX31" fmla="*/ 928408 w 1183628"/>
                    <a:gd name="connsiteY31" fmla="*/ 382759 h 528552"/>
                    <a:gd name="connsiteX32" fmla="*/ 920217 w 1183628"/>
                    <a:gd name="connsiteY32" fmla="*/ 392587 h 528552"/>
                    <a:gd name="connsiteX33" fmla="*/ 925132 w 1183628"/>
                    <a:gd name="connsiteY33" fmla="*/ 422074 h 528552"/>
                    <a:gd name="connsiteX34" fmla="*/ 921855 w 1183628"/>
                    <a:gd name="connsiteY34" fmla="*/ 438455 h 528552"/>
                    <a:gd name="connsiteX35" fmla="*/ 912027 w 1183628"/>
                    <a:gd name="connsiteY35" fmla="*/ 441731 h 528552"/>
                    <a:gd name="connsiteX36" fmla="*/ 882540 w 1183628"/>
                    <a:gd name="connsiteY36" fmla="*/ 440093 h 528552"/>
                    <a:gd name="connsiteX37" fmla="*/ 871074 w 1183628"/>
                    <a:gd name="connsiteY37" fmla="*/ 453198 h 528552"/>
                    <a:gd name="connsiteX38" fmla="*/ 844863 w 1183628"/>
                    <a:gd name="connsiteY38" fmla="*/ 453198 h 528552"/>
                    <a:gd name="connsiteX39" fmla="*/ 849777 w 1183628"/>
                    <a:gd name="connsiteY39" fmla="*/ 482684 h 528552"/>
                    <a:gd name="connsiteX40" fmla="*/ 836672 w 1183628"/>
                    <a:gd name="connsiteY40" fmla="*/ 502342 h 528552"/>
                    <a:gd name="connsiteX41" fmla="*/ 826845 w 1183628"/>
                    <a:gd name="connsiteY41" fmla="*/ 503980 h 528552"/>
                    <a:gd name="connsiteX42" fmla="*/ 818653 w 1183628"/>
                    <a:gd name="connsiteY42" fmla="*/ 518723 h 528552"/>
                    <a:gd name="connsiteX43" fmla="*/ 807187 w 1183628"/>
                    <a:gd name="connsiteY43" fmla="*/ 518723 h 528552"/>
                    <a:gd name="connsiteX44" fmla="*/ 774424 w 1183628"/>
                    <a:gd name="connsiteY44" fmla="*/ 507256 h 528552"/>
                    <a:gd name="connsiteX45" fmla="*/ 764595 w 1183628"/>
                    <a:gd name="connsiteY45" fmla="*/ 508895 h 528552"/>
                    <a:gd name="connsiteX46" fmla="*/ 754767 w 1183628"/>
                    <a:gd name="connsiteY46" fmla="*/ 528552 h 528552"/>
                    <a:gd name="connsiteX47" fmla="*/ 740023 w 1183628"/>
                    <a:gd name="connsiteY47" fmla="*/ 528552 h 528552"/>
                    <a:gd name="connsiteX48" fmla="*/ 735109 w 1183628"/>
                    <a:gd name="connsiteY48" fmla="*/ 499066 h 528552"/>
                    <a:gd name="connsiteX49" fmla="*/ 722004 w 1183628"/>
                    <a:gd name="connsiteY49" fmla="*/ 494151 h 528552"/>
                    <a:gd name="connsiteX50" fmla="*/ 722004 w 1183628"/>
                    <a:gd name="connsiteY50" fmla="*/ 484323 h 528552"/>
                    <a:gd name="connsiteX51" fmla="*/ 738385 w 1183628"/>
                    <a:gd name="connsiteY51" fmla="*/ 476132 h 528552"/>
                    <a:gd name="connsiteX52" fmla="*/ 740023 w 1183628"/>
                    <a:gd name="connsiteY52" fmla="*/ 459751 h 528552"/>
                    <a:gd name="connsiteX53" fmla="*/ 733471 w 1183628"/>
                    <a:gd name="connsiteY53" fmla="*/ 443369 h 528552"/>
                    <a:gd name="connsiteX54" fmla="*/ 740023 w 1183628"/>
                    <a:gd name="connsiteY54" fmla="*/ 418797 h 528552"/>
                    <a:gd name="connsiteX55" fmla="*/ 730195 w 1183628"/>
                    <a:gd name="connsiteY55" fmla="*/ 400778 h 528552"/>
                    <a:gd name="connsiteX56" fmla="*/ 713813 w 1183628"/>
                    <a:gd name="connsiteY56" fmla="*/ 404054 h 528552"/>
                    <a:gd name="connsiteX57" fmla="*/ 681051 w 1183628"/>
                    <a:gd name="connsiteY57" fmla="*/ 381120 h 528552"/>
                    <a:gd name="connsiteX58" fmla="*/ 681051 w 1183628"/>
                    <a:gd name="connsiteY58" fmla="*/ 361463 h 528552"/>
                    <a:gd name="connsiteX59" fmla="*/ 664669 w 1183628"/>
                    <a:gd name="connsiteY59" fmla="*/ 361463 h 528552"/>
                    <a:gd name="connsiteX60" fmla="*/ 661393 w 1183628"/>
                    <a:gd name="connsiteY60" fmla="*/ 351634 h 528552"/>
                    <a:gd name="connsiteX61" fmla="*/ 659754 w 1183628"/>
                    <a:gd name="connsiteY61" fmla="*/ 341805 h 528552"/>
                    <a:gd name="connsiteX62" fmla="*/ 653202 w 1183628"/>
                    <a:gd name="connsiteY62" fmla="*/ 281195 h 528552"/>
                    <a:gd name="connsiteX63" fmla="*/ 646649 w 1183628"/>
                    <a:gd name="connsiteY63" fmla="*/ 269728 h 528552"/>
                    <a:gd name="connsiteX64" fmla="*/ 645012 w 1183628"/>
                    <a:gd name="connsiteY64" fmla="*/ 250070 h 528552"/>
                    <a:gd name="connsiteX65" fmla="*/ 607334 w 1183628"/>
                    <a:gd name="connsiteY65" fmla="*/ 246794 h 528552"/>
                    <a:gd name="connsiteX66" fmla="*/ 599144 w 1183628"/>
                    <a:gd name="connsiteY66" fmla="*/ 240241 h 528552"/>
                    <a:gd name="connsiteX67" fmla="*/ 500856 w 1183628"/>
                    <a:gd name="connsiteY67" fmla="*/ 274642 h 528552"/>
                    <a:gd name="connsiteX68" fmla="*/ 489389 w 1183628"/>
                    <a:gd name="connsiteY68" fmla="*/ 297576 h 528552"/>
                    <a:gd name="connsiteX69" fmla="*/ 486114 w 1183628"/>
                    <a:gd name="connsiteY69" fmla="*/ 327062 h 528552"/>
                    <a:gd name="connsiteX70" fmla="*/ 454989 w 1183628"/>
                    <a:gd name="connsiteY70" fmla="*/ 343443 h 528552"/>
                    <a:gd name="connsiteX71" fmla="*/ 443521 w 1183628"/>
                    <a:gd name="connsiteY71" fmla="*/ 348358 h 528552"/>
                    <a:gd name="connsiteX72" fmla="*/ 425503 w 1183628"/>
                    <a:gd name="connsiteY72" fmla="*/ 366377 h 528552"/>
                    <a:gd name="connsiteX73" fmla="*/ 430416 w 1183628"/>
                    <a:gd name="connsiteY73" fmla="*/ 390949 h 528552"/>
                    <a:gd name="connsiteX74" fmla="*/ 425503 w 1183628"/>
                    <a:gd name="connsiteY74" fmla="*/ 400778 h 528552"/>
                    <a:gd name="connsiteX75" fmla="*/ 430416 w 1183628"/>
                    <a:gd name="connsiteY75" fmla="*/ 415521 h 528552"/>
                    <a:gd name="connsiteX76" fmla="*/ 414036 w 1183628"/>
                    <a:gd name="connsiteY76" fmla="*/ 428626 h 528552"/>
                    <a:gd name="connsiteX77" fmla="*/ 409121 w 1183628"/>
                    <a:gd name="connsiteY77" fmla="*/ 410607 h 528552"/>
                    <a:gd name="connsiteX78" fmla="*/ 391101 w 1183628"/>
                    <a:gd name="connsiteY78" fmla="*/ 399140 h 528552"/>
                    <a:gd name="connsiteX79" fmla="*/ 382911 w 1183628"/>
                    <a:gd name="connsiteY79" fmla="*/ 405692 h 528552"/>
                    <a:gd name="connsiteX80" fmla="*/ 359977 w 1183628"/>
                    <a:gd name="connsiteY80" fmla="*/ 404054 h 528552"/>
                    <a:gd name="connsiteX81" fmla="*/ 343596 w 1183628"/>
                    <a:gd name="connsiteY81" fmla="*/ 418797 h 528552"/>
                    <a:gd name="connsiteX82" fmla="*/ 315748 w 1183628"/>
                    <a:gd name="connsiteY82" fmla="*/ 423712 h 528552"/>
                    <a:gd name="connsiteX83" fmla="*/ 292814 w 1183628"/>
                    <a:gd name="connsiteY83" fmla="*/ 420436 h 528552"/>
                    <a:gd name="connsiteX84" fmla="*/ 276433 w 1183628"/>
                    <a:gd name="connsiteY84" fmla="*/ 420436 h 528552"/>
                    <a:gd name="connsiteX85" fmla="*/ 255137 w 1183628"/>
                    <a:gd name="connsiteY85" fmla="*/ 446646 h 528552"/>
                    <a:gd name="connsiteX86" fmla="*/ 255137 w 1183628"/>
                    <a:gd name="connsiteY86" fmla="*/ 459751 h 528552"/>
                    <a:gd name="connsiteX87" fmla="*/ 243671 w 1183628"/>
                    <a:gd name="connsiteY87" fmla="*/ 463027 h 528552"/>
                    <a:gd name="connsiteX88" fmla="*/ 196165 w 1183628"/>
                    <a:gd name="connsiteY88" fmla="*/ 441731 h 528552"/>
                    <a:gd name="connsiteX89" fmla="*/ 207631 w 1183628"/>
                    <a:gd name="connsiteY89" fmla="*/ 423712 h 528552"/>
                    <a:gd name="connsiteX90" fmla="*/ 205993 w 1183628"/>
                    <a:gd name="connsiteY90" fmla="*/ 413883 h 528552"/>
                    <a:gd name="connsiteX91" fmla="*/ 215822 w 1183628"/>
                    <a:gd name="connsiteY91" fmla="*/ 395864 h 528552"/>
                    <a:gd name="connsiteX92" fmla="*/ 214183 w 1183628"/>
                    <a:gd name="connsiteY92" fmla="*/ 377844 h 528552"/>
                    <a:gd name="connsiteX93" fmla="*/ 205993 w 1183628"/>
                    <a:gd name="connsiteY93" fmla="*/ 377844 h 528552"/>
                    <a:gd name="connsiteX94" fmla="*/ 199441 w 1183628"/>
                    <a:gd name="connsiteY94" fmla="*/ 368015 h 528552"/>
                    <a:gd name="connsiteX95" fmla="*/ 191251 w 1183628"/>
                    <a:gd name="connsiteY95" fmla="*/ 368015 h 528552"/>
                    <a:gd name="connsiteX96" fmla="*/ 189612 w 1183628"/>
                    <a:gd name="connsiteY96" fmla="*/ 358187 h 528552"/>
                    <a:gd name="connsiteX97" fmla="*/ 174868 w 1183628"/>
                    <a:gd name="connsiteY97" fmla="*/ 356548 h 528552"/>
                    <a:gd name="connsiteX98" fmla="*/ 163402 w 1183628"/>
                    <a:gd name="connsiteY98" fmla="*/ 366377 h 528552"/>
                    <a:gd name="connsiteX99" fmla="*/ 124087 w 1183628"/>
                    <a:gd name="connsiteY99" fmla="*/ 349996 h 528552"/>
                    <a:gd name="connsiteX100" fmla="*/ 107706 w 1183628"/>
                    <a:gd name="connsiteY100" fmla="*/ 361463 h 528552"/>
                    <a:gd name="connsiteX101" fmla="*/ 89686 w 1183628"/>
                    <a:gd name="connsiteY101" fmla="*/ 356548 h 528552"/>
                    <a:gd name="connsiteX102" fmla="*/ 84772 w 1183628"/>
                    <a:gd name="connsiteY102" fmla="*/ 381120 h 528552"/>
                    <a:gd name="connsiteX103" fmla="*/ 92963 w 1183628"/>
                    <a:gd name="connsiteY103" fmla="*/ 392587 h 528552"/>
                    <a:gd name="connsiteX104" fmla="*/ 92963 w 1183628"/>
                    <a:gd name="connsiteY104" fmla="*/ 407330 h 528552"/>
                    <a:gd name="connsiteX105" fmla="*/ 79858 w 1183628"/>
                    <a:gd name="connsiteY105" fmla="*/ 423712 h 528552"/>
                    <a:gd name="connsiteX106" fmla="*/ 43818 w 1183628"/>
                    <a:gd name="connsiteY106" fmla="*/ 472856 h 528552"/>
                    <a:gd name="connsiteX107" fmla="*/ 33990 w 1183628"/>
                    <a:gd name="connsiteY107" fmla="*/ 482684 h 528552"/>
                    <a:gd name="connsiteX108" fmla="*/ 30713 w 1183628"/>
                    <a:gd name="connsiteY108" fmla="*/ 490875 h 528552"/>
                    <a:gd name="connsiteX109" fmla="*/ 9418 w 1183628"/>
                    <a:gd name="connsiteY109" fmla="*/ 502342 h 528552"/>
                    <a:gd name="connsiteX110" fmla="*/ 0 w 1183628"/>
                    <a:gd name="connsiteY110" fmla="*/ 492924 h 528552"/>
                    <a:gd name="connsiteX111" fmla="*/ 0 w 1183628"/>
                    <a:gd name="connsiteY111" fmla="*/ 482478 h 528552"/>
                    <a:gd name="connsiteX112" fmla="*/ 6142 w 1183628"/>
                    <a:gd name="connsiteY112" fmla="*/ 471218 h 528552"/>
                    <a:gd name="connsiteX113" fmla="*/ 0 w 1183628"/>
                    <a:gd name="connsiteY113" fmla="*/ 462714 h 528552"/>
                    <a:gd name="connsiteX114" fmla="*/ 0 w 1183628"/>
                    <a:gd name="connsiteY114" fmla="*/ 259642 h 528552"/>
                    <a:gd name="connsiteX115" fmla="*/ 51599 w 1183628"/>
                    <a:gd name="connsiteY115" fmla="*/ 239832 h 528552"/>
                    <a:gd name="connsiteX116" fmla="*/ 67571 w 1183628"/>
                    <a:gd name="connsiteY116" fmla="*/ 221403 h 528552"/>
                    <a:gd name="connsiteX117" fmla="*/ 101972 w 1183628"/>
                    <a:gd name="connsiteY117" fmla="*/ 222632 h 528552"/>
                    <a:gd name="connsiteX118" fmla="*/ 146201 w 1183628"/>
                    <a:gd name="connsiteY118" fmla="*/ 198060 h 528552"/>
                    <a:gd name="connsiteX119" fmla="*/ 152344 w 1183628"/>
                    <a:gd name="connsiteY119" fmla="*/ 189459 h 528552"/>
                    <a:gd name="connsiteX120" fmla="*/ 162174 w 1183628"/>
                    <a:gd name="connsiteY120" fmla="*/ 184545 h 528552"/>
                    <a:gd name="connsiteX121" fmla="*/ 192888 w 1183628"/>
                    <a:gd name="connsiteY121" fmla="*/ 156287 h 528552"/>
                    <a:gd name="connsiteX122" fmla="*/ 217461 w 1183628"/>
                    <a:gd name="connsiteY122" fmla="*/ 155059 h 528552"/>
                    <a:gd name="connsiteX123" fmla="*/ 267833 w 1183628"/>
                    <a:gd name="connsiteY123" fmla="*/ 102229 h 528552"/>
                    <a:gd name="connsiteX124" fmla="*/ 293633 w 1183628"/>
                    <a:gd name="connsiteY124" fmla="*/ 103457 h 528552"/>
                    <a:gd name="connsiteX125" fmla="*/ 304691 w 1183628"/>
                    <a:gd name="connsiteY125" fmla="*/ 113286 h 528552"/>
                    <a:gd name="connsiteX126" fmla="*/ 351378 w 1183628"/>
                    <a:gd name="connsiteY126" fmla="*/ 103457 h 528552"/>
                    <a:gd name="connsiteX127" fmla="*/ 363663 w 1183628"/>
                    <a:gd name="connsiteY127" fmla="*/ 102229 h 528552"/>
                    <a:gd name="connsiteX128" fmla="*/ 380864 w 1183628"/>
                    <a:gd name="connsiteY128" fmla="*/ 99772 h 528552"/>
                    <a:gd name="connsiteX129" fmla="*/ 393150 w 1183628"/>
                    <a:gd name="connsiteY129" fmla="*/ 78886 h 528552"/>
                    <a:gd name="connsiteX130" fmla="*/ 420179 w 1183628"/>
                    <a:gd name="connsiteY130" fmla="*/ 70285 h 528552"/>
                    <a:gd name="connsiteX131" fmla="*/ 496352 w 1183628"/>
                    <a:gd name="connsiteY131" fmla="*/ 1484 h 528552"/>
                    <a:gd name="connsiteX0" fmla="*/ 497419 w 1183628"/>
                    <a:gd name="connsiteY0" fmla="*/ 36833 h 565385"/>
                    <a:gd name="connsiteX1" fmla="*/ 755122 w 1183628"/>
                    <a:gd name="connsiteY1" fmla="*/ 3 h 565385"/>
                    <a:gd name="connsiteX2" fmla="*/ 1146501 w 1183628"/>
                    <a:gd name="connsiteY2" fmla="*/ 36833 h 565385"/>
                    <a:gd name="connsiteX3" fmla="*/ 1116793 w 1183628"/>
                    <a:gd name="connsiteY3" fmla="*/ 70998 h 565385"/>
                    <a:gd name="connsiteX4" fmla="*/ 1132519 w 1183628"/>
                    <a:gd name="connsiteY4" fmla="*/ 118176 h 565385"/>
                    <a:gd name="connsiteX5" fmla="*/ 1154142 w 1183628"/>
                    <a:gd name="connsiteY5" fmla="*/ 108347 h 565385"/>
                    <a:gd name="connsiteX6" fmla="*/ 1175765 w 1183628"/>
                    <a:gd name="connsiteY6" fmla="*/ 137833 h 565385"/>
                    <a:gd name="connsiteX7" fmla="*/ 1169868 w 1183628"/>
                    <a:gd name="connsiteY7" fmla="*/ 208600 h 565385"/>
                    <a:gd name="connsiteX8" fmla="*/ 1183628 w 1183628"/>
                    <a:gd name="connsiteY8" fmla="*/ 259710 h 565385"/>
                    <a:gd name="connsiteX9" fmla="*/ 1183628 w 1183628"/>
                    <a:gd name="connsiteY9" fmla="*/ 277402 h 565385"/>
                    <a:gd name="connsiteX10" fmla="*/ 1179697 w 1183628"/>
                    <a:gd name="connsiteY10" fmla="*/ 295094 h 565385"/>
                    <a:gd name="connsiteX11" fmla="*/ 1181663 w 1183628"/>
                    <a:gd name="connsiteY11" fmla="*/ 320649 h 565385"/>
                    <a:gd name="connsiteX12" fmla="*/ 1179697 w 1183628"/>
                    <a:gd name="connsiteY12" fmla="*/ 346203 h 565385"/>
                    <a:gd name="connsiteX13" fmla="*/ 1176756 w 1183628"/>
                    <a:gd name="connsiteY13" fmla="*/ 350405 h 565385"/>
                    <a:gd name="connsiteX14" fmla="*/ 1156108 w 1183628"/>
                    <a:gd name="connsiteY14" fmla="*/ 347514 h 565385"/>
                    <a:gd name="connsiteX15" fmla="*/ 1144640 w 1183628"/>
                    <a:gd name="connsiteY15" fmla="*/ 349152 h 565385"/>
                    <a:gd name="connsiteX16" fmla="*/ 1129898 w 1183628"/>
                    <a:gd name="connsiteY16" fmla="*/ 342599 h 565385"/>
                    <a:gd name="connsiteX17" fmla="*/ 1121708 w 1183628"/>
                    <a:gd name="connsiteY17" fmla="*/ 332771 h 565385"/>
                    <a:gd name="connsiteX18" fmla="*/ 1120069 w 1183628"/>
                    <a:gd name="connsiteY18" fmla="*/ 304922 h 565385"/>
                    <a:gd name="connsiteX19" fmla="*/ 1105325 w 1183628"/>
                    <a:gd name="connsiteY19" fmla="*/ 301646 h 565385"/>
                    <a:gd name="connsiteX20" fmla="*/ 1092220 w 1183628"/>
                    <a:gd name="connsiteY20" fmla="*/ 280351 h 565385"/>
                    <a:gd name="connsiteX21" fmla="*/ 1077478 w 1183628"/>
                    <a:gd name="connsiteY21" fmla="*/ 262331 h 565385"/>
                    <a:gd name="connsiteX22" fmla="*/ 1062735 w 1183628"/>
                    <a:gd name="connsiteY22" fmla="*/ 252502 h 565385"/>
                    <a:gd name="connsiteX23" fmla="*/ 1054544 w 1183628"/>
                    <a:gd name="connsiteY23" fmla="*/ 263969 h 565385"/>
                    <a:gd name="connsiteX24" fmla="*/ 1052905 w 1183628"/>
                    <a:gd name="connsiteY24" fmla="*/ 295094 h 565385"/>
                    <a:gd name="connsiteX25" fmla="*/ 1008676 w 1183628"/>
                    <a:gd name="connsiteY25" fmla="*/ 322942 h 565385"/>
                    <a:gd name="connsiteX26" fmla="*/ 966085 w 1183628"/>
                    <a:gd name="connsiteY26" fmla="*/ 326218 h 565385"/>
                    <a:gd name="connsiteX27" fmla="*/ 956256 w 1183628"/>
                    <a:gd name="connsiteY27" fmla="*/ 334409 h 565385"/>
                    <a:gd name="connsiteX28" fmla="*/ 954618 w 1183628"/>
                    <a:gd name="connsiteY28" fmla="*/ 370448 h 565385"/>
                    <a:gd name="connsiteX29" fmla="*/ 967723 w 1183628"/>
                    <a:gd name="connsiteY29" fmla="*/ 383553 h 565385"/>
                    <a:gd name="connsiteX30" fmla="*/ 967723 w 1183628"/>
                    <a:gd name="connsiteY30" fmla="*/ 417953 h 565385"/>
                    <a:gd name="connsiteX31" fmla="*/ 944790 w 1183628"/>
                    <a:gd name="connsiteY31" fmla="*/ 414677 h 565385"/>
                    <a:gd name="connsiteX32" fmla="*/ 928408 w 1183628"/>
                    <a:gd name="connsiteY32" fmla="*/ 419592 h 565385"/>
                    <a:gd name="connsiteX33" fmla="*/ 920217 w 1183628"/>
                    <a:gd name="connsiteY33" fmla="*/ 429420 h 565385"/>
                    <a:gd name="connsiteX34" fmla="*/ 925132 w 1183628"/>
                    <a:gd name="connsiteY34" fmla="*/ 458907 h 565385"/>
                    <a:gd name="connsiteX35" fmla="*/ 921855 w 1183628"/>
                    <a:gd name="connsiteY35" fmla="*/ 475288 h 565385"/>
                    <a:gd name="connsiteX36" fmla="*/ 912027 w 1183628"/>
                    <a:gd name="connsiteY36" fmla="*/ 478564 h 565385"/>
                    <a:gd name="connsiteX37" fmla="*/ 882540 w 1183628"/>
                    <a:gd name="connsiteY37" fmla="*/ 476926 h 565385"/>
                    <a:gd name="connsiteX38" fmla="*/ 871074 w 1183628"/>
                    <a:gd name="connsiteY38" fmla="*/ 490031 h 565385"/>
                    <a:gd name="connsiteX39" fmla="*/ 844863 w 1183628"/>
                    <a:gd name="connsiteY39" fmla="*/ 490031 h 565385"/>
                    <a:gd name="connsiteX40" fmla="*/ 849777 w 1183628"/>
                    <a:gd name="connsiteY40" fmla="*/ 519517 h 565385"/>
                    <a:gd name="connsiteX41" fmla="*/ 836672 w 1183628"/>
                    <a:gd name="connsiteY41" fmla="*/ 539175 h 565385"/>
                    <a:gd name="connsiteX42" fmla="*/ 826845 w 1183628"/>
                    <a:gd name="connsiteY42" fmla="*/ 540813 h 565385"/>
                    <a:gd name="connsiteX43" fmla="*/ 818653 w 1183628"/>
                    <a:gd name="connsiteY43" fmla="*/ 555556 h 565385"/>
                    <a:gd name="connsiteX44" fmla="*/ 807187 w 1183628"/>
                    <a:gd name="connsiteY44" fmla="*/ 555556 h 565385"/>
                    <a:gd name="connsiteX45" fmla="*/ 774424 w 1183628"/>
                    <a:gd name="connsiteY45" fmla="*/ 544089 h 565385"/>
                    <a:gd name="connsiteX46" fmla="*/ 764595 w 1183628"/>
                    <a:gd name="connsiteY46" fmla="*/ 545728 h 565385"/>
                    <a:gd name="connsiteX47" fmla="*/ 754767 w 1183628"/>
                    <a:gd name="connsiteY47" fmla="*/ 565385 h 565385"/>
                    <a:gd name="connsiteX48" fmla="*/ 740023 w 1183628"/>
                    <a:gd name="connsiteY48" fmla="*/ 565385 h 565385"/>
                    <a:gd name="connsiteX49" fmla="*/ 735109 w 1183628"/>
                    <a:gd name="connsiteY49" fmla="*/ 535899 h 565385"/>
                    <a:gd name="connsiteX50" fmla="*/ 722004 w 1183628"/>
                    <a:gd name="connsiteY50" fmla="*/ 530984 h 565385"/>
                    <a:gd name="connsiteX51" fmla="*/ 722004 w 1183628"/>
                    <a:gd name="connsiteY51" fmla="*/ 521156 h 565385"/>
                    <a:gd name="connsiteX52" fmla="*/ 738385 w 1183628"/>
                    <a:gd name="connsiteY52" fmla="*/ 512965 h 565385"/>
                    <a:gd name="connsiteX53" fmla="*/ 740023 w 1183628"/>
                    <a:gd name="connsiteY53" fmla="*/ 496584 h 565385"/>
                    <a:gd name="connsiteX54" fmla="*/ 733471 w 1183628"/>
                    <a:gd name="connsiteY54" fmla="*/ 480202 h 565385"/>
                    <a:gd name="connsiteX55" fmla="*/ 740023 w 1183628"/>
                    <a:gd name="connsiteY55" fmla="*/ 455630 h 565385"/>
                    <a:gd name="connsiteX56" fmla="*/ 730195 w 1183628"/>
                    <a:gd name="connsiteY56" fmla="*/ 437611 h 565385"/>
                    <a:gd name="connsiteX57" fmla="*/ 713813 w 1183628"/>
                    <a:gd name="connsiteY57" fmla="*/ 440887 h 565385"/>
                    <a:gd name="connsiteX58" fmla="*/ 681051 w 1183628"/>
                    <a:gd name="connsiteY58" fmla="*/ 417953 h 565385"/>
                    <a:gd name="connsiteX59" fmla="*/ 681051 w 1183628"/>
                    <a:gd name="connsiteY59" fmla="*/ 398296 h 565385"/>
                    <a:gd name="connsiteX60" fmla="*/ 664669 w 1183628"/>
                    <a:gd name="connsiteY60" fmla="*/ 398296 h 565385"/>
                    <a:gd name="connsiteX61" fmla="*/ 661393 w 1183628"/>
                    <a:gd name="connsiteY61" fmla="*/ 388467 h 565385"/>
                    <a:gd name="connsiteX62" fmla="*/ 659754 w 1183628"/>
                    <a:gd name="connsiteY62" fmla="*/ 378638 h 565385"/>
                    <a:gd name="connsiteX63" fmla="*/ 653202 w 1183628"/>
                    <a:gd name="connsiteY63" fmla="*/ 318028 h 565385"/>
                    <a:gd name="connsiteX64" fmla="*/ 646649 w 1183628"/>
                    <a:gd name="connsiteY64" fmla="*/ 306561 h 565385"/>
                    <a:gd name="connsiteX65" fmla="*/ 645012 w 1183628"/>
                    <a:gd name="connsiteY65" fmla="*/ 286903 h 565385"/>
                    <a:gd name="connsiteX66" fmla="*/ 607334 w 1183628"/>
                    <a:gd name="connsiteY66" fmla="*/ 283627 h 565385"/>
                    <a:gd name="connsiteX67" fmla="*/ 599144 w 1183628"/>
                    <a:gd name="connsiteY67" fmla="*/ 277074 h 565385"/>
                    <a:gd name="connsiteX68" fmla="*/ 500856 w 1183628"/>
                    <a:gd name="connsiteY68" fmla="*/ 311475 h 565385"/>
                    <a:gd name="connsiteX69" fmla="*/ 489389 w 1183628"/>
                    <a:gd name="connsiteY69" fmla="*/ 334409 h 565385"/>
                    <a:gd name="connsiteX70" fmla="*/ 486114 w 1183628"/>
                    <a:gd name="connsiteY70" fmla="*/ 363895 h 565385"/>
                    <a:gd name="connsiteX71" fmla="*/ 454989 w 1183628"/>
                    <a:gd name="connsiteY71" fmla="*/ 380276 h 565385"/>
                    <a:gd name="connsiteX72" fmla="*/ 443521 w 1183628"/>
                    <a:gd name="connsiteY72" fmla="*/ 385191 h 565385"/>
                    <a:gd name="connsiteX73" fmla="*/ 425503 w 1183628"/>
                    <a:gd name="connsiteY73" fmla="*/ 403210 h 565385"/>
                    <a:gd name="connsiteX74" fmla="*/ 430416 w 1183628"/>
                    <a:gd name="connsiteY74" fmla="*/ 427782 h 565385"/>
                    <a:gd name="connsiteX75" fmla="*/ 425503 w 1183628"/>
                    <a:gd name="connsiteY75" fmla="*/ 437611 h 565385"/>
                    <a:gd name="connsiteX76" fmla="*/ 430416 w 1183628"/>
                    <a:gd name="connsiteY76" fmla="*/ 452354 h 565385"/>
                    <a:gd name="connsiteX77" fmla="*/ 414036 w 1183628"/>
                    <a:gd name="connsiteY77" fmla="*/ 465459 h 565385"/>
                    <a:gd name="connsiteX78" fmla="*/ 409121 w 1183628"/>
                    <a:gd name="connsiteY78" fmla="*/ 447440 h 565385"/>
                    <a:gd name="connsiteX79" fmla="*/ 391101 w 1183628"/>
                    <a:gd name="connsiteY79" fmla="*/ 435973 h 565385"/>
                    <a:gd name="connsiteX80" fmla="*/ 382911 w 1183628"/>
                    <a:gd name="connsiteY80" fmla="*/ 442525 h 565385"/>
                    <a:gd name="connsiteX81" fmla="*/ 359977 w 1183628"/>
                    <a:gd name="connsiteY81" fmla="*/ 440887 h 565385"/>
                    <a:gd name="connsiteX82" fmla="*/ 343596 w 1183628"/>
                    <a:gd name="connsiteY82" fmla="*/ 455630 h 565385"/>
                    <a:gd name="connsiteX83" fmla="*/ 315748 w 1183628"/>
                    <a:gd name="connsiteY83" fmla="*/ 460545 h 565385"/>
                    <a:gd name="connsiteX84" fmla="*/ 292814 w 1183628"/>
                    <a:gd name="connsiteY84" fmla="*/ 457269 h 565385"/>
                    <a:gd name="connsiteX85" fmla="*/ 276433 w 1183628"/>
                    <a:gd name="connsiteY85" fmla="*/ 457269 h 565385"/>
                    <a:gd name="connsiteX86" fmla="*/ 255137 w 1183628"/>
                    <a:gd name="connsiteY86" fmla="*/ 483479 h 565385"/>
                    <a:gd name="connsiteX87" fmla="*/ 255137 w 1183628"/>
                    <a:gd name="connsiteY87" fmla="*/ 496584 h 565385"/>
                    <a:gd name="connsiteX88" fmla="*/ 243671 w 1183628"/>
                    <a:gd name="connsiteY88" fmla="*/ 499860 h 565385"/>
                    <a:gd name="connsiteX89" fmla="*/ 196165 w 1183628"/>
                    <a:gd name="connsiteY89" fmla="*/ 478564 h 565385"/>
                    <a:gd name="connsiteX90" fmla="*/ 207631 w 1183628"/>
                    <a:gd name="connsiteY90" fmla="*/ 460545 h 565385"/>
                    <a:gd name="connsiteX91" fmla="*/ 205993 w 1183628"/>
                    <a:gd name="connsiteY91" fmla="*/ 450716 h 565385"/>
                    <a:gd name="connsiteX92" fmla="*/ 215822 w 1183628"/>
                    <a:gd name="connsiteY92" fmla="*/ 432697 h 565385"/>
                    <a:gd name="connsiteX93" fmla="*/ 214183 w 1183628"/>
                    <a:gd name="connsiteY93" fmla="*/ 414677 h 565385"/>
                    <a:gd name="connsiteX94" fmla="*/ 205993 w 1183628"/>
                    <a:gd name="connsiteY94" fmla="*/ 414677 h 565385"/>
                    <a:gd name="connsiteX95" fmla="*/ 199441 w 1183628"/>
                    <a:gd name="connsiteY95" fmla="*/ 404848 h 565385"/>
                    <a:gd name="connsiteX96" fmla="*/ 191251 w 1183628"/>
                    <a:gd name="connsiteY96" fmla="*/ 404848 h 565385"/>
                    <a:gd name="connsiteX97" fmla="*/ 189612 w 1183628"/>
                    <a:gd name="connsiteY97" fmla="*/ 395020 h 565385"/>
                    <a:gd name="connsiteX98" fmla="*/ 174868 w 1183628"/>
                    <a:gd name="connsiteY98" fmla="*/ 393381 h 565385"/>
                    <a:gd name="connsiteX99" fmla="*/ 163402 w 1183628"/>
                    <a:gd name="connsiteY99" fmla="*/ 403210 h 565385"/>
                    <a:gd name="connsiteX100" fmla="*/ 124087 w 1183628"/>
                    <a:gd name="connsiteY100" fmla="*/ 386829 h 565385"/>
                    <a:gd name="connsiteX101" fmla="*/ 107706 w 1183628"/>
                    <a:gd name="connsiteY101" fmla="*/ 398296 h 565385"/>
                    <a:gd name="connsiteX102" fmla="*/ 89686 w 1183628"/>
                    <a:gd name="connsiteY102" fmla="*/ 393381 h 565385"/>
                    <a:gd name="connsiteX103" fmla="*/ 84772 w 1183628"/>
                    <a:gd name="connsiteY103" fmla="*/ 417953 h 565385"/>
                    <a:gd name="connsiteX104" fmla="*/ 92963 w 1183628"/>
                    <a:gd name="connsiteY104" fmla="*/ 429420 h 565385"/>
                    <a:gd name="connsiteX105" fmla="*/ 92963 w 1183628"/>
                    <a:gd name="connsiteY105" fmla="*/ 444163 h 565385"/>
                    <a:gd name="connsiteX106" fmla="*/ 79858 w 1183628"/>
                    <a:gd name="connsiteY106" fmla="*/ 460545 h 565385"/>
                    <a:gd name="connsiteX107" fmla="*/ 43818 w 1183628"/>
                    <a:gd name="connsiteY107" fmla="*/ 509689 h 565385"/>
                    <a:gd name="connsiteX108" fmla="*/ 33990 w 1183628"/>
                    <a:gd name="connsiteY108" fmla="*/ 519517 h 565385"/>
                    <a:gd name="connsiteX109" fmla="*/ 30713 w 1183628"/>
                    <a:gd name="connsiteY109" fmla="*/ 527708 h 565385"/>
                    <a:gd name="connsiteX110" fmla="*/ 9418 w 1183628"/>
                    <a:gd name="connsiteY110" fmla="*/ 539175 h 565385"/>
                    <a:gd name="connsiteX111" fmla="*/ 0 w 1183628"/>
                    <a:gd name="connsiteY111" fmla="*/ 529757 h 565385"/>
                    <a:gd name="connsiteX112" fmla="*/ 0 w 1183628"/>
                    <a:gd name="connsiteY112" fmla="*/ 519311 h 565385"/>
                    <a:gd name="connsiteX113" fmla="*/ 6142 w 1183628"/>
                    <a:gd name="connsiteY113" fmla="*/ 508051 h 565385"/>
                    <a:gd name="connsiteX114" fmla="*/ 0 w 1183628"/>
                    <a:gd name="connsiteY114" fmla="*/ 499547 h 565385"/>
                    <a:gd name="connsiteX115" fmla="*/ 0 w 1183628"/>
                    <a:gd name="connsiteY115" fmla="*/ 296475 h 565385"/>
                    <a:gd name="connsiteX116" fmla="*/ 51599 w 1183628"/>
                    <a:gd name="connsiteY116" fmla="*/ 276665 h 565385"/>
                    <a:gd name="connsiteX117" fmla="*/ 67571 w 1183628"/>
                    <a:gd name="connsiteY117" fmla="*/ 258236 h 565385"/>
                    <a:gd name="connsiteX118" fmla="*/ 101972 w 1183628"/>
                    <a:gd name="connsiteY118" fmla="*/ 259465 h 565385"/>
                    <a:gd name="connsiteX119" fmla="*/ 146201 w 1183628"/>
                    <a:gd name="connsiteY119" fmla="*/ 234893 h 565385"/>
                    <a:gd name="connsiteX120" fmla="*/ 152344 w 1183628"/>
                    <a:gd name="connsiteY120" fmla="*/ 226292 h 565385"/>
                    <a:gd name="connsiteX121" fmla="*/ 162174 w 1183628"/>
                    <a:gd name="connsiteY121" fmla="*/ 221378 h 565385"/>
                    <a:gd name="connsiteX122" fmla="*/ 192888 w 1183628"/>
                    <a:gd name="connsiteY122" fmla="*/ 193120 h 565385"/>
                    <a:gd name="connsiteX123" fmla="*/ 217461 w 1183628"/>
                    <a:gd name="connsiteY123" fmla="*/ 191892 h 565385"/>
                    <a:gd name="connsiteX124" fmla="*/ 267833 w 1183628"/>
                    <a:gd name="connsiteY124" fmla="*/ 139062 h 565385"/>
                    <a:gd name="connsiteX125" fmla="*/ 293633 w 1183628"/>
                    <a:gd name="connsiteY125" fmla="*/ 140290 h 565385"/>
                    <a:gd name="connsiteX126" fmla="*/ 304691 w 1183628"/>
                    <a:gd name="connsiteY126" fmla="*/ 150119 h 565385"/>
                    <a:gd name="connsiteX127" fmla="*/ 351378 w 1183628"/>
                    <a:gd name="connsiteY127" fmla="*/ 140290 h 565385"/>
                    <a:gd name="connsiteX128" fmla="*/ 363663 w 1183628"/>
                    <a:gd name="connsiteY128" fmla="*/ 139062 h 565385"/>
                    <a:gd name="connsiteX129" fmla="*/ 380864 w 1183628"/>
                    <a:gd name="connsiteY129" fmla="*/ 136605 h 565385"/>
                    <a:gd name="connsiteX130" fmla="*/ 393150 w 1183628"/>
                    <a:gd name="connsiteY130" fmla="*/ 115719 h 565385"/>
                    <a:gd name="connsiteX131" fmla="*/ 420179 w 1183628"/>
                    <a:gd name="connsiteY131" fmla="*/ 107118 h 565385"/>
                    <a:gd name="connsiteX132" fmla="*/ 496352 w 1183628"/>
                    <a:gd name="connsiteY132" fmla="*/ 38317 h 565385"/>
                    <a:gd name="connsiteX133" fmla="*/ 497419 w 1183628"/>
                    <a:gd name="connsiteY133" fmla="*/ 36833 h 565385"/>
                    <a:gd name="connsiteX0" fmla="*/ 755122 w 1183628"/>
                    <a:gd name="connsiteY0" fmla="*/ 0 h 565382"/>
                    <a:gd name="connsiteX1" fmla="*/ 1146501 w 1183628"/>
                    <a:gd name="connsiteY1" fmla="*/ 36830 h 565382"/>
                    <a:gd name="connsiteX2" fmla="*/ 1116793 w 1183628"/>
                    <a:gd name="connsiteY2" fmla="*/ 70995 h 565382"/>
                    <a:gd name="connsiteX3" fmla="*/ 1132519 w 1183628"/>
                    <a:gd name="connsiteY3" fmla="*/ 118173 h 565382"/>
                    <a:gd name="connsiteX4" fmla="*/ 1154142 w 1183628"/>
                    <a:gd name="connsiteY4" fmla="*/ 108344 h 565382"/>
                    <a:gd name="connsiteX5" fmla="*/ 1175765 w 1183628"/>
                    <a:gd name="connsiteY5" fmla="*/ 137830 h 565382"/>
                    <a:gd name="connsiteX6" fmla="*/ 1169868 w 1183628"/>
                    <a:gd name="connsiteY6" fmla="*/ 208597 h 565382"/>
                    <a:gd name="connsiteX7" fmla="*/ 1183628 w 1183628"/>
                    <a:gd name="connsiteY7" fmla="*/ 259707 h 565382"/>
                    <a:gd name="connsiteX8" fmla="*/ 1183628 w 1183628"/>
                    <a:gd name="connsiteY8" fmla="*/ 277399 h 565382"/>
                    <a:gd name="connsiteX9" fmla="*/ 1179697 w 1183628"/>
                    <a:gd name="connsiteY9" fmla="*/ 295091 h 565382"/>
                    <a:gd name="connsiteX10" fmla="*/ 1181663 w 1183628"/>
                    <a:gd name="connsiteY10" fmla="*/ 320646 h 565382"/>
                    <a:gd name="connsiteX11" fmla="*/ 1179697 w 1183628"/>
                    <a:gd name="connsiteY11" fmla="*/ 346200 h 565382"/>
                    <a:gd name="connsiteX12" fmla="*/ 1176756 w 1183628"/>
                    <a:gd name="connsiteY12" fmla="*/ 350402 h 565382"/>
                    <a:gd name="connsiteX13" fmla="*/ 1156108 w 1183628"/>
                    <a:gd name="connsiteY13" fmla="*/ 347511 h 565382"/>
                    <a:gd name="connsiteX14" fmla="*/ 1144640 w 1183628"/>
                    <a:gd name="connsiteY14" fmla="*/ 349149 h 565382"/>
                    <a:gd name="connsiteX15" fmla="*/ 1129898 w 1183628"/>
                    <a:gd name="connsiteY15" fmla="*/ 342596 h 565382"/>
                    <a:gd name="connsiteX16" fmla="*/ 1121708 w 1183628"/>
                    <a:gd name="connsiteY16" fmla="*/ 332768 h 565382"/>
                    <a:gd name="connsiteX17" fmla="*/ 1120069 w 1183628"/>
                    <a:gd name="connsiteY17" fmla="*/ 304919 h 565382"/>
                    <a:gd name="connsiteX18" fmla="*/ 1105325 w 1183628"/>
                    <a:gd name="connsiteY18" fmla="*/ 301643 h 565382"/>
                    <a:gd name="connsiteX19" fmla="*/ 1092220 w 1183628"/>
                    <a:gd name="connsiteY19" fmla="*/ 280348 h 565382"/>
                    <a:gd name="connsiteX20" fmla="*/ 1077478 w 1183628"/>
                    <a:gd name="connsiteY20" fmla="*/ 262328 h 565382"/>
                    <a:gd name="connsiteX21" fmla="*/ 1062735 w 1183628"/>
                    <a:gd name="connsiteY21" fmla="*/ 252499 h 565382"/>
                    <a:gd name="connsiteX22" fmla="*/ 1054544 w 1183628"/>
                    <a:gd name="connsiteY22" fmla="*/ 263966 h 565382"/>
                    <a:gd name="connsiteX23" fmla="*/ 1052905 w 1183628"/>
                    <a:gd name="connsiteY23" fmla="*/ 295091 h 565382"/>
                    <a:gd name="connsiteX24" fmla="*/ 1008676 w 1183628"/>
                    <a:gd name="connsiteY24" fmla="*/ 322939 h 565382"/>
                    <a:gd name="connsiteX25" fmla="*/ 966085 w 1183628"/>
                    <a:gd name="connsiteY25" fmla="*/ 326215 h 565382"/>
                    <a:gd name="connsiteX26" fmla="*/ 956256 w 1183628"/>
                    <a:gd name="connsiteY26" fmla="*/ 334406 h 565382"/>
                    <a:gd name="connsiteX27" fmla="*/ 954618 w 1183628"/>
                    <a:gd name="connsiteY27" fmla="*/ 370445 h 565382"/>
                    <a:gd name="connsiteX28" fmla="*/ 967723 w 1183628"/>
                    <a:gd name="connsiteY28" fmla="*/ 383550 h 565382"/>
                    <a:gd name="connsiteX29" fmla="*/ 967723 w 1183628"/>
                    <a:gd name="connsiteY29" fmla="*/ 417950 h 565382"/>
                    <a:gd name="connsiteX30" fmla="*/ 944790 w 1183628"/>
                    <a:gd name="connsiteY30" fmla="*/ 414674 h 565382"/>
                    <a:gd name="connsiteX31" fmla="*/ 928408 w 1183628"/>
                    <a:gd name="connsiteY31" fmla="*/ 419589 h 565382"/>
                    <a:gd name="connsiteX32" fmla="*/ 920217 w 1183628"/>
                    <a:gd name="connsiteY32" fmla="*/ 429417 h 565382"/>
                    <a:gd name="connsiteX33" fmla="*/ 925132 w 1183628"/>
                    <a:gd name="connsiteY33" fmla="*/ 458904 h 565382"/>
                    <a:gd name="connsiteX34" fmla="*/ 921855 w 1183628"/>
                    <a:gd name="connsiteY34" fmla="*/ 475285 h 565382"/>
                    <a:gd name="connsiteX35" fmla="*/ 912027 w 1183628"/>
                    <a:gd name="connsiteY35" fmla="*/ 478561 h 565382"/>
                    <a:gd name="connsiteX36" fmla="*/ 882540 w 1183628"/>
                    <a:gd name="connsiteY36" fmla="*/ 476923 h 565382"/>
                    <a:gd name="connsiteX37" fmla="*/ 871074 w 1183628"/>
                    <a:gd name="connsiteY37" fmla="*/ 490028 h 565382"/>
                    <a:gd name="connsiteX38" fmla="*/ 844863 w 1183628"/>
                    <a:gd name="connsiteY38" fmla="*/ 490028 h 565382"/>
                    <a:gd name="connsiteX39" fmla="*/ 849777 w 1183628"/>
                    <a:gd name="connsiteY39" fmla="*/ 519514 h 565382"/>
                    <a:gd name="connsiteX40" fmla="*/ 836672 w 1183628"/>
                    <a:gd name="connsiteY40" fmla="*/ 539172 h 565382"/>
                    <a:gd name="connsiteX41" fmla="*/ 826845 w 1183628"/>
                    <a:gd name="connsiteY41" fmla="*/ 540810 h 565382"/>
                    <a:gd name="connsiteX42" fmla="*/ 818653 w 1183628"/>
                    <a:gd name="connsiteY42" fmla="*/ 555553 h 565382"/>
                    <a:gd name="connsiteX43" fmla="*/ 807187 w 1183628"/>
                    <a:gd name="connsiteY43" fmla="*/ 555553 h 565382"/>
                    <a:gd name="connsiteX44" fmla="*/ 774424 w 1183628"/>
                    <a:gd name="connsiteY44" fmla="*/ 544086 h 565382"/>
                    <a:gd name="connsiteX45" fmla="*/ 764595 w 1183628"/>
                    <a:gd name="connsiteY45" fmla="*/ 545725 h 565382"/>
                    <a:gd name="connsiteX46" fmla="*/ 754767 w 1183628"/>
                    <a:gd name="connsiteY46" fmla="*/ 565382 h 565382"/>
                    <a:gd name="connsiteX47" fmla="*/ 740023 w 1183628"/>
                    <a:gd name="connsiteY47" fmla="*/ 565382 h 565382"/>
                    <a:gd name="connsiteX48" fmla="*/ 735109 w 1183628"/>
                    <a:gd name="connsiteY48" fmla="*/ 535896 h 565382"/>
                    <a:gd name="connsiteX49" fmla="*/ 722004 w 1183628"/>
                    <a:gd name="connsiteY49" fmla="*/ 530981 h 565382"/>
                    <a:gd name="connsiteX50" fmla="*/ 722004 w 1183628"/>
                    <a:gd name="connsiteY50" fmla="*/ 521153 h 565382"/>
                    <a:gd name="connsiteX51" fmla="*/ 738385 w 1183628"/>
                    <a:gd name="connsiteY51" fmla="*/ 512962 h 565382"/>
                    <a:gd name="connsiteX52" fmla="*/ 740023 w 1183628"/>
                    <a:gd name="connsiteY52" fmla="*/ 496581 h 565382"/>
                    <a:gd name="connsiteX53" fmla="*/ 733471 w 1183628"/>
                    <a:gd name="connsiteY53" fmla="*/ 480199 h 565382"/>
                    <a:gd name="connsiteX54" fmla="*/ 740023 w 1183628"/>
                    <a:gd name="connsiteY54" fmla="*/ 455627 h 565382"/>
                    <a:gd name="connsiteX55" fmla="*/ 730195 w 1183628"/>
                    <a:gd name="connsiteY55" fmla="*/ 437608 h 565382"/>
                    <a:gd name="connsiteX56" fmla="*/ 713813 w 1183628"/>
                    <a:gd name="connsiteY56" fmla="*/ 440884 h 565382"/>
                    <a:gd name="connsiteX57" fmla="*/ 681051 w 1183628"/>
                    <a:gd name="connsiteY57" fmla="*/ 417950 h 565382"/>
                    <a:gd name="connsiteX58" fmla="*/ 681051 w 1183628"/>
                    <a:gd name="connsiteY58" fmla="*/ 398293 h 565382"/>
                    <a:gd name="connsiteX59" fmla="*/ 664669 w 1183628"/>
                    <a:gd name="connsiteY59" fmla="*/ 398293 h 565382"/>
                    <a:gd name="connsiteX60" fmla="*/ 661393 w 1183628"/>
                    <a:gd name="connsiteY60" fmla="*/ 388464 h 565382"/>
                    <a:gd name="connsiteX61" fmla="*/ 659754 w 1183628"/>
                    <a:gd name="connsiteY61" fmla="*/ 378635 h 565382"/>
                    <a:gd name="connsiteX62" fmla="*/ 653202 w 1183628"/>
                    <a:gd name="connsiteY62" fmla="*/ 318025 h 565382"/>
                    <a:gd name="connsiteX63" fmla="*/ 646649 w 1183628"/>
                    <a:gd name="connsiteY63" fmla="*/ 306558 h 565382"/>
                    <a:gd name="connsiteX64" fmla="*/ 645012 w 1183628"/>
                    <a:gd name="connsiteY64" fmla="*/ 286900 h 565382"/>
                    <a:gd name="connsiteX65" fmla="*/ 607334 w 1183628"/>
                    <a:gd name="connsiteY65" fmla="*/ 283624 h 565382"/>
                    <a:gd name="connsiteX66" fmla="*/ 599144 w 1183628"/>
                    <a:gd name="connsiteY66" fmla="*/ 277071 h 565382"/>
                    <a:gd name="connsiteX67" fmla="*/ 500856 w 1183628"/>
                    <a:gd name="connsiteY67" fmla="*/ 311472 h 565382"/>
                    <a:gd name="connsiteX68" fmla="*/ 489389 w 1183628"/>
                    <a:gd name="connsiteY68" fmla="*/ 334406 h 565382"/>
                    <a:gd name="connsiteX69" fmla="*/ 486114 w 1183628"/>
                    <a:gd name="connsiteY69" fmla="*/ 363892 h 565382"/>
                    <a:gd name="connsiteX70" fmla="*/ 454989 w 1183628"/>
                    <a:gd name="connsiteY70" fmla="*/ 380273 h 565382"/>
                    <a:gd name="connsiteX71" fmla="*/ 443521 w 1183628"/>
                    <a:gd name="connsiteY71" fmla="*/ 385188 h 565382"/>
                    <a:gd name="connsiteX72" fmla="*/ 425503 w 1183628"/>
                    <a:gd name="connsiteY72" fmla="*/ 403207 h 565382"/>
                    <a:gd name="connsiteX73" fmla="*/ 430416 w 1183628"/>
                    <a:gd name="connsiteY73" fmla="*/ 427779 h 565382"/>
                    <a:gd name="connsiteX74" fmla="*/ 425503 w 1183628"/>
                    <a:gd name="connsiteY74" fmla="*/ 437608 h 565382"/>
                    <a:gd name="connsiteX75" fmla="*/ 430416 w 1183628"/>
                    <a:gd name="connsiteY75" fmla="*/ 452351 h 565382"/>
                    <a:gd name="connsiteX76" fmla="*/ 414036 w 1183628"/>
                    <a:gd name="connsiteY76" fmla="*/ 465456 h 565382"/>
                    <a:gd name="connsiteX77" fmla="*/ 409121 w 1183628"/>
                    <a:gd name="connsiteY77" fmla="*/ 447437 h 565382"/>
                    <a:gd name="connsiteX78" fmla="*/ 391101 w 1183628"/>
                    <a:gd name="connsiteY78" fmla="*/ 435970 h 565382"/>
                    <a:gd name="connsiteX79" fmla="*/ 382911 w 1183628"/>
                    <a:gd name="connsiteY79" fmla="*/ 442522 h 565382"/>
                    <a:gd name="connsiteX80" fmla="*/ 359977 w 1183628"/>
                    <a:gd name="connsiteY80" fmla="*/ 440884 h 565382"/>
                    <a:gd name="connsiteX81" fmla="*/ 343596 w 1183628"/>
                    <a:gd name="connsiteY81" fmla="*/ 455627 h 565382"/>
                    <a:gd name="connsiteX82" fmla="*/ 315748 w 1183628"/>
                    <a:gd name="connsiteY82" fmla="*/ 460542 h 565382"/>
                    <a:gd name="connsiteX83" fmla="*/ 292814 w 1183628"/>
                    <a:gd name="connsiteY83" fmla="*/ 457266 h 565382"/>
                    <a:gd name="connsiteX84" fmla="*/ 276433 w 1183628"/>
                    <a:gd name="connsiteY84" fmla="*/ 457266 h 565382"/>
                    <a:gd name="connsiteX85" fmla="*/ 255137 w 1183628"/>
                    <a:gd name="connsiteY85" fmla="*/ 483476 h 565382"/>
                    <a:gd name="connsiteX86" fmla="*/ 255137 w 1183628"/>
                    <a:gd name="connsiteY86" fmla="*/ 496581 h 565382"/>
                    <a:gd name="connsiteX87" fmla="*/ 243671 w 1183628"/>
                    <a:gd name="connsiteY87" fmla="*/ 499857 h 565382"/>
                    <a:gd name="connsiteX88" fmla="*/ 196165 w 1183628"/>
                    <a:gd name="connsiteY88" fmla="*/ 478561 h 565382"/>
                    <a:gd name="connsiteX89" fmla="*/ 207631 w 1183628"/>
                    <a:gd name="connsiteY89" fmla="*/ 460542 h 565382"/>
                    <a:gd name="connsiteX90" fmla="*/ 205993 w 1183628"/>
                    <a:gd name="connsiteY90" fmla="*/ 450713 h 565382"/>
                    <a:gd name="connsiteX91" fmla="*/ 215822 w 1183628"/>
                    <a:gd name="connsiteY91" fmla="*/ 432694 h 565382"/>
                    <a:gd name="connsiteX92" fmla="*/ 214183 w 1183628"/>
                    <a:gd name="connsiteY92" fmla="*/ 414674 h 565382"/>
                    <a:gd name="connsiteX93" fmla="*/ 205993 w 1183628"/>
                    <a:gd name="connsiteY93" fmla="*/ 414674 h 565382"/>
                    <a:gd name="connsiteX94" fmla="*/ 199441 w 1183628"/>
                    <a:gd name="connsiteY94" fmla="*/ 404845 h 565382"/>
                    <a:gd name="connsiteX95" fmla="*/ 191251 w 1183628"/>
                    <a:gd name="connsiteY95" fmla="*/ 404845 h 565382"/>
                    <a:gd name="connsiteX96" fmla="*/ 189612 w 1183628"/>
                    <a:gd name="connsiteY96" fmla="*/ 395017 h 565382"/>
                    <a:gd name="connsiteX97" fmla="*/ 174868 w 1183628"/>
                    <a:gd name="connsiteY97" fmla="*/ 393378 h 565382"/>
                    <a:gd name="connsiteX98" fmla="*/ 163402 w 1183628"/>
                    <a:gd name="connsiteY98" fmla="*/ 403207 h 565382"/>
                    <a:gd name="connsiteX99" fmla="*/ 124087 w 1183628"/>
                    <a:gd name="connsiteY99" fmla="*/ 386826 h 565382"/>
                    <a:gd name="connsiteX100" fmla="*/ 107706 w 1183628"/>
                    <a:gd name="connsiteY100" fmla="*/ 398293 h 565382"/>
                    <a:gd name="connsiteX101" fmla="*/ 89686 w 1183628"/>
                    <a:gd name="connsiteY101" fmla="*/ 393378 h 565382"/>
                    <a:gd name="connsiteX102" fmla="*/ 84772 w 1183628"/>
                    <a:gd name="connsiteY102" fmla="*/ 417950 h 565382"/>
                    <a:gd name="connsiteX103" fmla="*/ 92963 w 1183628"/>
                    <a:gd name="connsiteY103" fmla="*/ 429417 h 565382"/>
                    <a:gd name="connsiteX104" fmla="*/ 92963 w 1183628"/>
                    <a:gd name="connsiteY104" fmla="*/ 444160 h 565382"/>
                    <a:gd name="connsiteX105" fmla="*/ 79858 w 1183628"/>
                    <a:gd name="connsiteY105" fmla="*/ 460542 h 565382"/>
                    <a:gd name="connsiteX106" fmla="*/ 43818 w 1183628"/>
                    <a:gd name="connsiteY106" fmla="*/ 509686 h 565382"/>
                    <a:gd name="connsiteX107" fmla="*/ 33990 w 1183628"/>
                    <a:gd name="connsiteY107" fmla="*/ 519514 h 565382"/>
                    <a:gd name="connsiteX108" fmla="*/ 30713 w 1183628"/>
                    <a:gd name="connsiteY108" fmla="*/ 527705 h 565382"/>
                    <a:gd name="connsiteX109" fmla="*/ 9418 w 1183628"/>
                    <a:gd name="connsiteY109" fmla="*/ 539172 h 565382"/>
                    <a:gd name="connsiteX110" fmla="*/ 0 w 1183628"/>
                    <a:gd name="connsiteY110" fmla="*/ 529754 h 565382"/>
                    <a:gd name="connsiteX111" fmla="*/ 0 w 1183628"/>
                    <a:gd name="connsiteY111" fmla="*/ 519308 h 565382"/>
                    <a:gd name="connsiteX112" fmla="*/ 6142 w 1183628"/>
                    <a:gd name="connsiteY112" fmla="*/ 508048 h 565382"/>
                    <a:gd name="connsiteX113" fmla="*/ 0 w 1183628"/>
                    <a:gd name="connsiteY113" fmla="*/ 499544 h 565382"/>
                    <a:gd name="connsiteX114" fmla="*/ 0 w 1183628"/>
                    <a:gd name="connsiteY114" fmla="*/ 296472 h 565382"/>
                    <a:gd name="connsiteX115" fmla="*/ 51599 w 1183628"/>
                    <a:gd name="connsiteY115" fmla="*/ 276662 h 565382"/>
                    <a:gd name="connsiteX116" fmla="*/ 67571 w 1183628"/>
                    <a:gd name="connsiteY116" fmla="*/ 258233 h 565382"/>
                    <a:gd name="connsiteX117" fmla="*/ 101972 w 1183628"/>
                    <a:gd name="connsiteY117" fmla="*/ 259462 h 565382"/>
                    <a:gd name="connsiteX118" fmla="*/ 146201 w 1183628"/>
                    <a:gd name="connsiteY118" fmla="*/ 234890 h 565382"/>
                    <a:gd name="connsiteX119" fmla="*/ 152344 w 1183628"/>
                    <a:gd name="connsiteY119" fmla="*/ 226289 h 565382"/>
                    <a:gd name="connsiteX120" fmla="*/ 162174 w 1183628"/>
                    <a:gd name="connsiteY120" fmla="*/ 221375 h 565382"/>
                    <a:gd name="connsiteX121" fmla="*/ 192888 w 1183628"/>
                    <a:gd name="connsiteY121" fmla="*/ 193117 h 565382"/>
                    <a:gd name="connsiteX122" fmla="*/ 217461 w 1183628"/>
                    <a:gd name="connsiteY122" fmla="*/ 191889 h 565382"/>
                    <a:gd name="connsiteX123" fmla="*/ 267833 w 1183628"/>
                    <a:gd name="connsiteY123" fmla="*/ 139059 h 565382"/>
                    <a:gd name="connsiteX124" fmla="*/ 293633 w 1183628"/>
                    <a:gd name="connsiteY124" fmla="*/ 140287 h 565382"/>
                    <a:gd name="connsiteX125" fmla="*/ 304691 w 1183628"/>
                    <a:gd name="connsiteY125" fmla="*/ 150116 h 565382"/>
                    <a:gd name="connsiteX126" fmla="*/ 351378 w 1183628"/>
                    <a:gd name="connsiteY126" fmla="*/ 140287 h 565382"/>
                    <a:gd name="connsiteX127" fmla="*/ 363663 w 1183628"/>
                    <a:gd name="connsiteY127" fmla="*/ 139059 h 565382"/>
                    <a:gd name="connsiteX128" fmla="*/ 380864 w 1183628"/>
                    <a:gd name="connsiteY128" fmla="*/ 136602 h 565382"/>
                    <a:gd name="connsiteX129" fmla="*/ 393150 w 1183628"/>
                    <a:gd name="connsiteY129" fmla="*/ 115716 h 565382"/>
                    <a:gd name="connsiteX130" fmla="*/ 420179 w 1183628"/>
                    <a:gd name="connsiteY130" fmla="*/ 107115 h 565382"/>
                    <a:gd name="connsiteX131" fmla="*/ 496352 w 1183628"/>
                    <a:gd name="connsiteY131" fmla="*/ 38314 h 565382"/>
                    <a:gd name="connsiteX132" fmla="*/ 497419 w 1183628"/>
                    <a:gd name="connsiteY132" fmla="*/ 36830 h 565382"/>
                    <a:gd name="connsiteX133" fmla="*/ 846562 w 1183628"/>
                    <a:gd name="connsiteY133" fmla="*/ 91440 h 565382"/>
                    <a:gd name="connsiteX0" fmla="*/ 1146501 w 1183628"/>
                    <a:gd name="connsiteY0" fmla="*/ 7299 h 535851"/>
                    <a:gd name="connsiteX1" fmla="*/ 1116793 w 1183628"/>
                    <a:gd name="connsiteY1" fmla="*/ 41464 h 535851"/>
                    <a:gd name="connsiteX2" fmla="*/ 1132519 w 1183628"/>
                    <a:gd name="connsiteY2" fmla="*/ 88642 h 535851"/>
                    <a:gd name="connsiteX3" fmla="*/ 1154142 w 1183628"/>
                    <a:gd name="connsiteY3" fmla="*/ 78813 h 535851"/>
                    <a:gd name="connsiteX4" fmla="*/ 1175765 w 1183628"/>
                    <a:gd name="connsiteY4" fmla="*/ 108299 h 535851"/>
                    <a:gd name="connsiteX5" fmla="*/ 1169868 w 1183628"/>
                    <a:gd name="connsiteY5" fmla="*/ 179066 h 535851"/>
                    <a:gd name="connsiteX6" fmla="*/ 1183628 w 1183628"/>
                    <a:gd name="connsiteY6" fmla="*/ 230176 h 535851"/>
                    <a:gd name="connsiteX7" fmla="*/ 1183628 w 1183628"/>
                    <a:gd name="connsiteY7" fmla="*/ 247868 h 535851"/>
                    <a:gd name="connsiteX8" fmla="*/ 1179697 w 1183628"/>
                    <a:gd name="connsiteY8" fmla="*/ 265560 h 535851"/>
                    <a:gd name="connsiteX9" fmla="*/ 1181663 w 1183628"/>
                    <a:gd name="connsiteY9" fmla="*/ 291115 h 535851"/>
                    <a:gd name="connsiteX10" fmla="*/ 1179697 w 1183628"/>
                    <a:gd name="connsiteY10" fmla="*/ 316669 h 535851"/>
                    <a:gd name="connsiteX11" fmla="*/ 1176756 w 1183628"/>
                    <a:gd name="connsiteY11" fmla="*/ 320871 h 535851"/>
                    <a:gd name="connsiteX12" fmla="*/ 1156108 w 1183628"/>
                    <a:gd name="connsiteY12" fmla="*/ 317980 h 535851"/>
                    <a:gd name="connsiteX13" fmla="*/ 1144640 w 1183628"/>
                    <a:gd name="connsiteY13" fmla="*/ 319618 h 535851"/>
                    <a:gd name="connsiteX14" fmla="*/ 1129898 w 1183628"/>
                    <a:gd name="connsiteY14" fmla="*/ 313065 h 535851"/>
                    <a:gd name="connsiteX15" fmla="*/ 1121708 w 1183628"/>
                    <a:gd name="connsiteY15" fmla="*/ 303237 h 535851"/>
                    <a:gd name="connsiteX16" fmla="*/ 1120069 w 1183628"/>
                    <a:gd name="connsiteY16" fmla="*/ 275388 h 535851"/>
                    <a:gd name="connsiteX17" fmla="*/ 1105325 w 1183628"/>
                    <a:gd name="connsiteY17" fmla="*/ 272112 h 535851"/>
                    <a:gd name="connsiteX18" fmla="*/ 1092220 w 1183628"/>
                    <a:gd name="connsiteY18" fmla="*/ 250817 h 535851"/>
                    <a:gd name="connsiteX19" fmla="*/ 1077478 w 1183628"/>
                    <a:gd name="connsiteY19" fmla="*/ 232797 h 535851"/>
                    <a:gd name="connsiteX20" fmla="*/ 1062735 w 1183628"/>
                    <a:gd name="connsiteY20" fmla="*/ 222968 h 535851"/>
                    <a:gd name="connsiteX21" fmla="*/ 1054544 w 1183628"/>
                    <a:gd name="connsiteY21" fmla="*/ 234435 h 535851"/>
                    <a:gd name="connsiteX22" fmla="*/ 1052905 w 1183628"/>
                    <a:gd name="connsiteY22" fmla="*/ 265560 h 535851"/>
                    <a:gd name="connsiteX23" fmla="*/ 1008676 w 1183628"/>
                    <a:gd name="connsiteY23" fmla="*/ 293408 h 535851"/>
                    <a:gd name="connsiteX24" fmla="*/ 966085 w 1183628"/>
                    <a:gd name="connsiteY24" fmla="*/ 296684 h 535851"/>
                    <a:gd name="connsiteX25" fmla="*/ 956256 w 1183628"/>
                    <a:gd name="connsiteY25" fmla="*/ 304875 h 535851"/>
                    <a:gd name="connsiteX26" fmla="*/ 954618 w 1183628"/>
                    <a:gd name="connsiteY26" fmla="*/ 340914 h 535851"/>
                    <a:gd name="connsiteX27" fmla="*/ 967723 w 1183628"/>
                    <a:gd name="connsiteY27" fmla="*/ 354019 h 535851"/>
                    <a:gd name="connsiteX28" fmla="*/ 967723 w 1183628"/>
                    <a:gd name="connsiteY28" fmla="*/ 388419 h 535851"/>
                    <a:gd name="connsiteX29" fmla="*/ 944790 w 1183628"/>
                    <a:gd name="connsiteY29" fmla="*/ 385143 h 535851"/>
                    <a:gd name="connsiteX30" fmla="*/ 928408 w 1183628"/>
                    <a:gd name="connsiteY30" fmla="*/ 390058 h 535851"/>
                    <a:gd name="connsiteX31" fmla="*/ 920217 w 1183628"/>
                    <a:gd name="connsiteY31" fmla="*/ 399886 h 535851"/>
                    <a:gd name="connsiteX32" fmla="*/ 925132 w 1183628"/>
                    <a:gd name="connsiteY32" fmla="*/ 429373 h 535851"/>
                    <a:gd name="connsiteX33" fmla="*/ 921855 w 1183628"/>
                    <a:gd name="connsiteY33" fmla="*/ 445754 h 535851"/>
                    <a:gd name="connsiteX34" fmla="*/ 912027 w 1183628"/>
                    <a:gd name="connsiteY34" fmla="*/ 449030 h 535851"/>
                    <a:gd name="connsiteX35" fmla="*/ 882540 w 1183628"/>
                    <a:gd name="connsiteY35" fmla="*/ 447392 h 535851"/>
                    <a:gd name="connsiteX36" fmla="*/ 871074 w 1183628"/>
                    <a:gd name="connsiteY36" fmla="*/ 460497 h 535851"/>
                    <a:gd name="connsiteX37" fmla="*/ 844863 w 1183628"/>
                    <a:gd name="connsiteY37" fmla="*/ 460497 h 535851"/>
                    <a:gd name="connsiteX38" fmla="*/ 849777 w 1183628"/>
                    <a:gd name="connsiteY38" fmla="*/ 489983 h 535851"/>
                    <a:gd name="connsiteX39" fmla="*/ 836672 w 1183628"/>
                    <a:gd name="connsiteY39" fmla="*/ 509641 h 535851"/>
                    <a:gd name="connsiteX40" fmla="*/ 826845 w 1183628"/>
                    <a:gd name="connsiteY40" fmla="*/ 511279 h 535851"/>
                    <a:gd name="connsiteX41" fmla="*/ 818653 w 1183628"/>
                    <a:gd name="connsiteY41" fmla="*/ 526022 h 535851"/>
                    <a:gd name="connsiteX42" fmla="*/ 807187 w 1183628"/>
                    <a:gd name="connsiteY42" fmla="*/ 526022 h 535851"/>
                    <a:gd name="connsiteX43" fmla="*/ 774424 w 1183628"/>
                    <a:gd name="connsiteY43" fmla="*/ 514555 h 535851"/>
                    <a:gd name="connsiteX44" fmla="*/ 764595 w 1183628"/>
                    <a:gd name="connsiteY44" fmla="*/ 516194 h 535851"/>
                    <a:gd name="connsiteX45" fmla="*/ 754767 w 1183628"/>
                    <a:gd name="connsiteY45" fmla="*/ 535851 h 535851"/>
                    <a:gd name="connsiteX46" fmla="*/ 740023 w 1183628"/>
                    <a:gd name="connsiteY46" fmla="*/ 535851 h 535851"/>
                    <a:gd name="connsiteX47" fmla="*/ 735109 w 1183628"/>
                    <a:gd name="connsiteY47" fmla="*/ 506365 h 535851"/>
                    <a:gd name="connsiteX48" fmla="*/ 722004 w 1183628"/>
                    <a:gd name="connsiteY48" fmla="*/ 501450 h 535851"/>
                    <a:gd name="connsiteX49" fmla="*/ 722004 w 1183628"/>
                    <a:gd name="connsiteY49" fmla="*/ 491622 h 535851"/>
                    <a:gd name="connsiteX50" fmla="*/ 738385 w 1183628"/>
                    <a:gd name="connsiteY50" fmla="*/ 483431 h 535851"/>
                    <a:gd name="connsiteX51" fmla="*/ 740023 w 1183628"/>
                    <a:gd name="connsiteY51" fmla="*/ 467050 h 535851"/>
                    <a:gd name="connsiteX52" fmla="*/ 733471 w 1183628"/>
                    <a:gd name="connsiteY52" fmla="*/ 450668 h 535851"/>
                    <a:gd name="connsiteX53" fmla="*/ 740023 w 1183628"/>
                    <a:gd name="connsiteY53" fmla="*/ 426096 h 535851"/>
                    <a:gd name="connsiteX54" fmla="*/ 730195 w 1183628"/>
                    <a:gd name="connsiteY54" fmla="*/ 408077 h 535851"/>
                    <a:gd name="connsiteX55" fmla="*/ 713813 w 1183628"/>
                    <a:gd name="connsiteY55" fmla="*/ 411353 h 535851"/>
                    <a:gd name="connsiteX56" fmla="*/ 681051 w 1183628"/>
                    <a:gd name="connsiteY56" fmla="*/ 388419 h 535851"/>
                    <a:gd name="connsiteX57" fmla="*/ 681051 w 1183628"/>
                    <a:gd name="connsiteY57" fmla="*/ 368762 h 535851"/>
                    <a:gd name="connsiteX58" fmla="*/ 664669 w 1183628"/>
                    <a:gd name="connsiteY58" fmla="*/ 368762 h 535851"/>
                    <a:gd name="connsiteX59" fmla="*/ 661393 w 1183628"/>
                    <a:gd name="connsiteY59" fmla="*/ 358933 h 535851"/>
                    <a:gd name="connsiteX60" fmla="*/ 659754 w 1183628"/>
                    <a:gd name="connsiteY60" fmla="*/ 349104 h 535851"/>
                    <a:gd name="connsiteX61" fmla="*/ 653202 w 1183628"/>
                    <a:gd name="connsiteY61" fmla="*/ 288494 h 535851"/>
                    <a:gd name="connsiteX62" fmla="*/ 646649 w 1183628"/>
                    <a:gd name="connsiteY62" fmla="*/ 277027 h 535851"/>
                    <a:gd name="connsiteX63" fmla="*/ 645012 w 1183628"/>
                    <a:gd name="connsiteY63" fmla="*/ 257369 h 535851"/>
                    <a:gd name="connsiteX64" fmla="*/ 607334 w 1183628"/>
                    <a:gd name="connsiteY64" fmla="*/ 254093 h 535851"/>
                    <a:gd name="connsiteX65" fmla="*/ 599144 w 1183628"/>
                    <a:gd name="connsiteY65" fmla="*/ 247540 h 535851"/>
                    <a:gd name="connsiteX66" fmla="*/ 500856 w 1183628"/>
                    <a:gd name="connsiteY66" fmla="*/ 281941 h 535851"/>
                    <a:gd name="connsiteX67" fmla="*/ 489389 w 1183628"/>
                    <a:gd name="connsiteY67" fmla="*/ 304875 h 535851"/>
                    <a:gd name="connsiteX68" fmla="*/ 486114 w 1183628"/>
                    <a:gd name="connsiteY68" fmla="*/ 334361 h 535851"/>
                    <a:gd name="connsiteX69" fmla="*/ 454989 w 1183628"/>
                    <a:gd name="connsiteY69" fmla="*/ 350742 h 535851"/>
                    <a:gd name="connsiteX70" fmla="*/ 443521 w 1183628"/>
                    <a:gd name="connsiteY70" fmla="*/ 355657 h 535851"/>
                    <a:gd name="connsiteX71" fmla="*/ 425503 w 1183628"/>
                    <a:gd name="connsiteY71" fmla="*/ 373676 h 535851"/>
                    <a:gd name="connsiteX72" fmla="*/ 430416 w 1183628"/>
                    <a:gd name="connsiteY72" fmla="*/ 398248 h 535851"/>
                    <a:gd name="connsiteX73" fmla="*/ 425503 w 1183628"/>
                    <a:gd name="connsiteY73" fmla="*/ 408077 h 535851"/>
                    <a:gd name="connsiteX74" fmla="*/ 430416 w 1183628"/>
                    <a:gd name="connsiteY74" fmla="*/ 422820 h 535851"/>
                    <a:gd name="connsiteX75" fmla="*/ 414036 w 1183628"/>
                    <a:gd name="connsiteY75" fmla="*/ 435925 h 535851"/>
                    <a:gd name="connsiteX76" fmla="*/ 409121 w 1183628"/>
                    <a:gd name="connsiteY76" fmla="*/ 417906 h 535851"/>
                    <a:gd name="connsiteX77" fmla="*/ 391101 w 1183628"/>
                    <a:gd name="connsiteY77" fmla="*/ 406439 h 535851"/>
                    <a:gd name="connsiteX78" fmla="*/ 382911 w 1183628"/>
                    <a:gd name="connsiteY78" fmla="*/ 412991 h 535851"/>
                    <a:gd name="connsiteX79" fmla="*/ 359977 w 1183628"/>
                    <a:gd name="connsiteY79" fmla="*/ 411353 h 535851"/>
                    <a:gd name="connsiteX80" fmla="*/ 343596 w 1183628"/>
                    <a:gd name="connsiteY80" fmla="*/ 426096 h 535851"/>
                    <a:gd name="connsiteX81" fmla="*/ 315748 w 1183628"/>
                    <a:gd name="connsiteY81" fmla="*/ 431011 h 535851"/>
                    <a:gd name="connsiteX82" fmla="*/ 292814 w 1183628"/>
                    <a:gd name="connsiteY82" fmla="*/ 427735 h 535851"/>
                    <a:gd name="connsiteX83" fmla="*/ 276433 w 1183628"/>
                    <a:gd name="connsiteY83" fmla="*/ 427735 h 535851"/>
                    <a:gd name="connsiteX84" fmla="*/ 255137 w 1183628"/>
                    <a:gd name="connsiteY84" fmla="*/ 453945 h 535851"/>
                    <a:gd name="connsiteX85" fmla="*/ 255137 w 1183628"/>
                    <a:gd name="connsiteY85" fmla="*/ 467050 h 535851"/>
                    <a:gd name="connsiteX86" fmla="*/ 243671 w 1183628"/>
                    <a:gd name="connsiteY86" fmla="*/ 470326 h 535851"/>
                    <a:gd name="connsiteX87" fmla="*/ 196165 w 1183628"/>
                    <a:gd name="connsiteY87" fmla="*/ 449030 h 535851"/>
                    <a:gd name="connsiteX88" fmla="*/ 207631 w 1183628"/>
                    <a:gd name="connsiteY88" fmla="*/ 431011 h 535851"/>
                    <a:gd name="connsiteX89" fmla="*/ 205993 w 1183628"/>
                    <a:gd name="connsiteY89" fmla="*/ 421182 h 535851"/>
                    <a:gd name="connsiteX90" fmla="*/ 215822 w 1183628"/>
                    <a:gd name="connsiteY90" fmla="*/ 403163 h 535851"/>
                    <a:gd name="connsiteX91" fmla="*/ 214183 w 1183628"/>
                    <a:gd name="connsiteY91" fmla="*/ 385143 h 535851"/>
                    <a:gd name="connsiteX92" fmla="*/ 205993 w 1183628"/>
                    <a:gd name="connsiteY92" fmla="*/ 385143 h 535851"/>
                    <a:gd name="connsiteX93" fmla="*/ 199441 w 1183628"/>
                    <a:gd name="connsiteY93" fmla="*/ 375314 h 535851"/>
                    <a:gd name="connsiteX94" fmla="*/ 191251 w 1183628"/>
                    <a:gd name="connsiteY94" fmla="*/ 375314 h 535851"/>
                    <a:gd name="connsiteX95" fmla="*/ 189612 w 1183628"/>
                    <a:gd name="connsiteY95" fmla="*/ 365486 h 535851"/>
                    <a:gd name="connsiteX96" fmla="*/ 174868 w 1183628"/>
                    <a:gd name="connsiteY96" fmla="*/ 363847 h 535851"/>
                    <a:gd name="connsiteX97" fmla="*/ 163402 w 1183628"/>
                    <a:gd name="connsiteY97" fmla="*/ 373676 h 535851"/>
                    <a:gd name="connsiteX98" fmla="*/ 124087 w 1183628"/>
                    <a:gd name="connsiteY98" fmla="*/ 357295 h 535851"/>
                    <a:gd name="connsiteX99" fmla="*/ 107706 w 1183628"/>
                    <a:gd name="connsiteY99" fmla="*/ 368762 h 535851"/>
                    <a:gd name="connsiteX100" fmla="*/ 89686 w 1183628"/>
                    <a:gd name="connsiteY100" fmla="*/ 363847 h 535851"/>
                    <a:gd name="connsiteX101" fmla="*/ 84772 w 1183628"/>
                    <a:gd name="connsiteY101" fmla="*/ 388419 h 535851"/>
                    <a:gd name="connsiteX102" fmla="*/ 92963 w 1183628"/>
                    <a:gd name="connsiteY102" fmla="*/ 399886 h 535851"/>
                    <a:gd name="connsiteX103" fmla="*/ 92963 w 1183628"/>
                    <a:gd name="connsiteY103" fmla="*/ 414629 h 535851"/>
                    <a:gd name="connsiteX104" fmla="*/ 79858 w 1183628"/>
                    <a:gd name="connsiteY104" fmla="*/ 431011 h 535851"/>
                    <a:gd name="connsiteX105" fmla="*/ 43818 w 1183628"/>
                    <a:gd name="connsiteY105" fmla="*/ 480155 h 535851"/>
                    <a:gd name="connsiteX106" fmla="*/ 33990 w 1183628"/>
                    <a:gd name="connsiteY106" fmla="*/ 489983 h 535851"/>
                    <a:gd name="connsiteX107" fmla="*/ 30713 w 1183628"/>
                    <a:gd name="connsiteY107" fmla="*/ 498174 h 535851"/>
                    <a:gd name="connsiteX108" fmla="*/ 9418 w 1183628"/>
                    <a:gd name="connsiteY108" fmla="*/ 509641 h 535851"/>
                    <a:gd name="connsiteX109" fmla="*/ 0 w 1183628"/>
                    <a:gd name="connsiteY109" fmla="*/ 500223 h 535851"/>
                    <a:gd name="connsiteX110" fmla="*/ 0 w 1183628"/>
                    <a:gd name="connsiteY110" fmla="*/ 489777 h 535851"/>
                    <a:gd name="connsiteX111" fmla="*/ 6142 w 1183628"/>
                    <a:gd name="connsiteY111" fmla="*/ 478517 h 535851"/>
                    <a:gd name="connsiteX112" fmla="*/ 0 w 1183628"/>
                    <a:gd name="connsiteY112" fmla="*/ 470013 h 535851"/>
                    <a:gd name="connsiteX113" fmla="*/ 0 w 1183628"/>
                    <a:gd name="connsiteY113" fmla="*/ 266941 h 535851"/>
                    <a:gd name="connsiteX114" fmla="*/ 51599 w 1183628"/>
                    <a:gd name="connsiteY114" fmla="*/ 247131 h 535851"/>
                    <a:gd name="connsiteX115" fmla="*/ 67571 w 1183628"/>
                    <a:gd name="connsiteY115" fmla="*/ 228702 h 535851"/>
                    <a:gd name="connsiteX116" fmla="*/ 101972 w 1183628"/>
                    <a:gd name="connsiteY116" fmla="*/ 229931 h 535851"/>
                    <a:gd name="connsiteX117" fmla="*/ 146201 w 1183628"/>
                    <a:gd name="connsiteY117" fmla="*/ 205359 h 535851"/>
                    <a:gd name="connsiteX118" fmla="*/ 152344 w 1183628"/>
                    <a:gd name="connsiteY118" fmla="*/ 196758 h 535851"/>
                    <a:gd name="connsiteX119" fmla="*/ 162174 w 1183628"/>
                    <a:gd name="connsiteY119" fmla="*/ 191844 h 535851"/>
                    <a:gd name="connsiteX120" fmla="*/ 192888 w 1183628"/>
                    <a:gd name="connsiteY120" fmla="*/ 163586 h 535851"/>
                    <a:gd name="connsiteX121" fmla="*/ 217461 w 1183628"/>
                    <a:gd name="connsiteY121" fmla="*/ 162358 h 535851"/>
                    <a:gd name="connsiteX122" fmla="*/ 267833 w 1183628"/>
                    <a:gd name="connsiteY122" fmla="*/ 109528 h 535851"/>
                    <a:gd name="connsiteX123" fmla="*/ 293633 w 1183628"/>
                    <a:gd name="connsiteY123" fmla="*/ 110756 h 535851"/>
                    <a:gd name="connsiteX124" fmla="*/ 304691 w 1183628"/>
                    <a:gd name="connsiteY124" fmla="*/ 120585 h 535851"/>
                    <a:gd name="connsiteX125" fmla="*/ 351378 w 1183628"/>
                    <a:gd name="connsiteY125" fmla="*/ 110756 h 535851"/>
                    <a:gd name="connsiteX126" fmla="*/ 363663 w 1183628"/>
                    <a:gd name="connsiteY126" fmla="*/ 109528 h 535851"/>
                    <a:gd name="connsiteX127" fmla="*/ 380864 w 1183628"/>
                    <a:gd name="connsiteY127" fmla="*/ 107071 h 535851"/>
                    <a:gd name="connsiteX128" fmla="*/ 393150 w 1183628"/>
                    <a:gd name="connsiteY128" fmla="*/ 86185 h 535851"/>
                    <a:gd name="connsiteX129" fmla="*/ 420179 w 1183628"/>
                    <a:gd name="connsiteY129" fmla="*/ 77584 h 535851"/>
                    <a:gd name="connsiteX130" fmla="*/ 496352 w 1183628"/>
                    <a:gd name="connsiteY130" fmla="*/ 8783 h 535851"/>
                    <a:gd name="connsiteX131" fmla="*/ 497419 w 1183628"/>
                    <a:gd name="connsiteY131" fmla="*/ 7299 h 535851"/>
                    <a:gd name="connsiteX132" fmla="*/ 846562 w 1183628"/>
                    <a:gd name="connsiteY132" fmla="*/ 61909 h 535851"/>
                    <a:gd name="connsiteX0" fmla="*/ 1146501 w 1183628"/>
                    <a:gd name="connsiteY0" fmla="*/ 0 h 528552"/>
                    <a:gd name="connsiteX1" fmla="*/ 1116793 w 1183628"/>
                    <a:gd name="connsiteY1" fmla="*/ 34165 h 528552"/>
                    <a:gd name="connsiteX2" fmla="*/ 1132519 w 1183628"/>
                    <a:gd name="connsiteY2" fmla="*/ 81343 h 528552"/>
                    <a:gd name="connsiteX3" fmla="*/ 1154142 w 1183628"/>
                    <a:gd name="connsiteY3" fmla="*/ 71514 h 528552"/>
                    <a:gd name="connsiteX4" fmla="*/ 1175765 w 1183628"/>
                    <a:gd name="connsiteY4" fmla="*/ 101000 h 528552"/>
                    <a:gd name="connsiteX5" fmla="*/ 1169868 w 1183628"/>
                    <a:gd name="connsiteY5" fmla="*/ 171767 h 528552"/>
                    <a:gd name="connsiteX6" fmla="*/ 1183628 w 1183628"/>
                    <a:gd name="connsiteY6" fmla="*/ 222877 h 528552"/>
                    <a:gd name="connsiteX7" fmla="*/ 1183628 w 1183628"/>
                    <a:gd name="connsiteY7" fmla="*/ 240569 h 528552"/>
                    <a:gd name="connsiteX8" fmla="*/ 1179697 w 1183628"/>
                    <a:gd name="connsiteY8" fmla="*/ 258261 h 528552"/>
                    <a:gd name="connsiteX9" fmla="*/ 1181663 w 1183628"/>
                    <a:gd name="connsiteY9" fmla="*/ 283816 h 528552"/>
                    <a:gd name="connsiteX10" fmla="*/ 1179697 w 1183628"/>
                    <a:gd name="connsiteY10" fmla="*/ 309370 h 528552"/>
                    <a:gd name="connsiteX11" fmla="*/ 1176756 w 1183628"/>
                    <a:gd name="connsiteY11" fmla="*/ 313572 h 528552"/>
                    <a:gd name="connsiteX12" fmla="*/ 1156108 w 1183628"/>
                    <a:gd name="connsiteY12" fmla="*/ 310681 h 528552"/>
                    <a:gd name="connsiteX13" fmla="*/ 1144640 w 1183628"/>
                    <a:gd name="connsiteY13" fmla="*/ 312319 h 528552"/>
                    <a:gd name="connsiteX14" fmla="*/ 1129898 w 1183628"/>
                    <a:gd name="connsiteY14" fmla="*/ 305766 h 528552"/>
                    <a:gd name="connsiteX15" fmla="*/ 1121708 w 1183628"/>
                    <a:gd name="connsiteY15" fmla="*/ 295938 h 528552"/>
                    <a:gd name="connsiteX16" fmla="*/ 1120069 w 1183628"/>
                    <a:gd name="connsiteY16" fmla="*/ 268089 h 528552"/>
                    <a:gd name="connsiteX17" fmla="*/ 1105325 w 1183628"/>
                    <a:gd name="connsiteY17" fmla="*/ 264813 h 528552"/>
                    <a:gd name="connsiteX18" fmla="*/ 1092220 w 1183628"/>
                    <a:gd name="connsiteY18" fmla="*/ 243518 h 528552"/>
                    <a:gd name="connsiteX19" fmla="*/ 1077478 w 1183628"/>
                    <a:gd name="connsiteY19" fmla="*/ 225498 h 528552"/>
                    <a:gd name="connsiteX20" fmla="*/ 1062735 w 1183628"/>
                    <a:gd name="connsiteY20" fmla="*/ 215669 h 528552"/>
                    <a:gd name="connsiteX21" fmla="*/ 1054544 w 1183628"/>
                    <a:gd name="connsiteY21" fmla="*/ 227136 h 528552"/>
                    <a:gd name="connsiteX22" fmla="*/ 1052905 w 1183628"/>
                    <a:gd name="connsiteY22" fmla="*/ 258261 h 528552"/>
                    <a:gd name="connsiteX23" fmla="*/ 1008676 w 1183628"/>
                    <a:gd name="connsiteY23" fmla="*/ 286109 h 528552"/>
                    <a:gd name="connsiteX24" fmla="*/ 966085 w 1183628"/>
                    <a:gd name="connsiteY24" fmla="*/ 289385 h 528552"/>
                    <a:gd name="connsiteX25" fmla="*/ 956256 w 1183628"/>
                    <a:gd name="connsiteY25" fmla="*/ 297576 h 528552"/>
                    <a:gd name="connsiteX26" fmla="*/ 954618 w 1183628"/>
                    <a:gd name="connsiteY26" fmla="*/ 333615 h 528552"/>
                    <a:gd name="connsiteX27" fmla="*/ 967723 w 1183628"/>
                    <a:gd name="connsiteY27" fmla="*/ 346720 h 528552"/>
                    <a:gd name="connsiteX28" fmla="*/ 967723 w 1183628"/>
                    <a:gd name="connsiteY28" fmla="*/ 381120 h 528552"/>
                    <a:gd name="connsiteX29" fmla="*/ 944790 w 1183628"/>
                    <a:gd name="connsiteY29" fmla="*/ 377844 h 528552"/>
                    <a:gd name="connsiteX30" fmla="*/ 928408 w 1183628"/>
                    <a:gd name="connsiteY30" fmla="*/ 382759 h 528552"/>
                    <a:gd name="connsiteX31" fmla="*/ 920217 w 1183628"/>
                    <a:gd name="connsiteY31" fmla="*/ 392587 h 528552"/>
                    <a:gd name="connsiteX32" fmla="*/ 925132 w 1183628"/>
                    <a:gd name="connsiteY32" fmla="*/ 422074 h 528552"/>
                    <a:gd name="connsiteX33" fmla="*/ 921855 w 1183628"/>
                    <a:gd name="connsiteY33" fmla="*/ 438455 h 528552"/>
                    <a:gd name="connsiteX34" fmla="*/ 912027 w 1183628"/>
                    <a:gd name="connsiteY34" fmla="*/ 441731 h 528552"/>
                    <a:gd name="connsiteX35" fmla="*/ 882540 w 1183628"/>
                    <a:gd name="connsiteY35" fmla="*/ 440093 h 528552"/>
                    <a:gd name="connsiteX36" fmla="*/ 871074 w 1183628"/>
                    <a:gd name="connsiteY36" fmla="*/ 453198 h 528552"/>
                    <a:gd name="connsiteX37" fmla="*/ 844863 w 1183628"/>
                    <a:gd name="connsiteY37" fmla="*/ 453198 h 528552"/>
                    <a:gd name="connsiteX38" fmla="*/ 849777 w 1183628"/>
                    <a:gd name="connsiteY38" fmla="*/ 482684 h 528552"/>
                    <a:gd name="connsiteX39" fmla="*/ 836672 w 1183628"/>
                    <a:gd name="connsiteY39" fmla="*/ 502342 h 528552"/>
                    <a:gd name="connsiteX40" fmla="*/ 826845 w 1183628"/>
                    <a:gd name="connsiteY40" fmla="*/ 503980 h 528552"/>
                    <a:gd name="connsiteX41" fmla="*/ 818653 w 1183628"/>
                    <a:gd name="connsiteY41" fmla="*/ 518723 h 528552"/>
                    <a:gd name="connsiteX42" fmla="*/ 807187 w 1183628"/>
                    <a:gd name="connsiteY42" fmla="*/ 518723 h 528552"/>
                    <a:gd name="connsiteX43" fmla="*/ 774424 w 1183628"/>
                    <a:gd name="connsiteY43" fmla="*/ 507256 h 528552"/>
                    <a:gd name="connsiteX44" fmla="*/ 764595 w 1183628"/>
                    <a:gd name="connsiteY44" fmla="*/ 508895 h 528552"/>
                    <a:gd name="connsiteX45" fmla="*/ 754767 w 1183628"/>
                    <a:gd name="connsiteY45" fmla="*/ 528552 h 528552"/>
                    <a:gd name="connsiteX46" fmla="*/ 740023 w 1183628"/>
                    <a:gd name="connsiteY46" fmla="*/ 528552 h 528552"/>
                    <a:gd name="connsiteX47" fmla="*/ 735109 w 1183628"/>
                    <a:gd name="connsiteY47" fmla="*/ 499066 h 528552"/>
                    <a:gd name="connsiteX48" fmla="*/ 722004 w 1183628"/>
                    <a:gd name="connsiteY48" fmla="*/ 494151 h 528552"/>
                    <a:gd name="connsiteX49" fmla="*/ 722004 w 1183628"/>
                    <a:gd name="connsiteY49" fmla="*/ 484323 h 528552"/>
                    <a:gd name="connsiteX50" fmla="*/ 738385 w 1183628"/>
                    <a:gd name="connsiteY50" fmla="*/ 476132 h 528552"/>
                    <a:gd name="connsiteX51" fmla="*/ 740023 w 1183628"/>
                    <a:gd name="connsiteY51" fmla="*/ 459751 h 528552"/>
                    <a:gd name="connsiteX52" fmla="*/ 733471 w 1183628"/>
                    <a:gd name="connsiteY52" fmla="*/ 443369 h 528552"/>
                    <a:gd name="connsiteX53" fmla="*/ 740023 w 1183628"/>
                    <a:gd name="connsiteY53" fmla="*/ 418797 h 528552"/>
                    <a:gd name="connsiteX54" fmla="*/ 730195 w 1183628"/>
                    <a:gd name="connsiteY54" fmla="*/ 400778 h 528552"/>
                    <a:gd name="connsiteX55" fmla="*/ 713813 w 1183628"/>
                    <a:gd name="connsiteY55" fmla="*/ 404054 h 528552"/>
                    <a:gd name="connsiteX56" fmla="*/ 681051 w 1183628"/>
                    <a:gd name="connsiteY56" fmla="*/ 381120 h 528552"/>
                    <a:gd name="connsiteX57" fmla="*/ 681051 w 1183628"/>
                    <a:gd name="connsiteY57" fmla="*/ 361463 h 528552"/>
                    <a:gd name="connsiteX58" fmla="*/ 664669 w 1183628"/>
                    <a:gd name="connsiteY58" fmla="*/ 361463 h 528552"/>
                    <a:gd name="connsiteX59" fmla="*/ 661393 w 1183628"/>
                    <a:gd name="connsiteY59" fmla="*/ 351634 h 528552"/>
                    <a:gd name="connsiteX60" fmla="*/ 659754 w 1183628"/>
                    <a:gd name="connsiteY60" fmla="*/ 341805 h 528552"/>
                    <a:gd name="connsiteX61" fmla="*/ 653202 w 1183628"/>
                    <a:gd name="connsiteY61" fmla="*/ 281195 h 528552"/>
                    <a:gd name="connsiteX62" fmla="*/ 646649 w 1183628"/>
                    <a:gd name="connsiteY62" fmla="*/ 269728 h 528552"/>
                    <a:gd name="connsiteX63" fmla="*/ 645012 w 1183628"/>
                    <a:gd name="connsiteY63" fmla="*/ 250070 h 528552"/>
                    <a:gd name="connsiteX64" fmla="*/ 607334 w 1183628"/>
                    <a:gd name="connsiteY64" fmla="*/ 246794 h 528552"/>
                    <a:gd name="connsiteX65" fmla="*/ 599144 w 1183628"/>
                    <a:gd name="connsiteY65" fmla="*/ 240241 h 528552"/>
                    <a:gd name="connsiteX66" fmla="*/ 500856 w 1183628"/>
                    <a:gd name="connsiteY66" fmla="*/ 274642 h 528552"/>
                    <a:gd name="connsiteX67" fmla="*/ 489389 w 1183628"/>
                    <a:gd name="connsiteY67" fmla="*/ 297576 h 528552"/>
                    <a:gd name="connsiteX68" fmla="*/ 486114 w 1183628"/>
                    <a:gd name="connsiteY68" fmla="*/ 327062 h 528552"/>
                    <a:gd name="connsiteX69" fmla="*/ 454989 w 1183628"/>
                    <a:gd name="connsiteY69" fmla="*/ 343443 h 528552"/>
                    <a:gd name="connsiteX70" fmla="*/ 443521 w 1183628"/>
                    <a:gd name="connsiteY70" fmla="*/ 348358 h 528552"/>
                    <a:gd name="connsiteX71" fmla="*/ 425503 w 1183628"/>
                    <a:gd name="connsiteY71" fmla="*/ 366377 h 528552"/>
                    <a:gd name="connsiteX72" fmla="*/ 430416 w 1183628"/>
                    <a:gd name="connsiteY72" fmla="*/ 390949 h 528552"/>
                    <a:gd name="connsiteX73" fmla="*/ 425503 w 1183628"/>
                    <a:gd name="connsiteY73" fmla="*/ 400778 h 528552"/>
                    <a:gd name="connsiteX74" fmla="*/ 430416 w 1183628"/>
                    <a:gd name="connsiteY74" fmla="*/ 415521 h 528552"/>
                    <a:gd name="connsiteX75" fmla="*/ 414036 w 1183628"/>
                    <a:gd name="connsiteY75" fmla="*/ 428626 h 528552"/>
                    <a:gd name="connsiteX76" fmla="*/ 409121 w 1183628"/>
                    <a:gd name="connsiteY76" fmla="*/ 410607 h 528552"/>
                    <a:gd name="connsiteX77" fmla="*/ 391101 w 1183628"/>
                    <a:gd name="connsiteY77" fmla="*/ 399140 h 528552"/>
                    <a:gd name="connsiteX78" fmla="*/ 382911 w 1183628"/>
                    <a:gd name="connsiteY78" fmla="*/ 405692 h 528552"/>
                    <a:gd name="connsiteX79" fmla="*/ 359977 w 1183628"/>
                    <a:gd name="connsiteY79" fmla="*/ 404054 h 528552"/>
                    <a:gd name="connsiteX80" fmla="*/ 343596 w 1183628"/>
                    <a:gd name="connsiteY80" fmla="*/ 418797 h 528552"/>
                    <a:gd name="connsiteX81" fmla="*/ 315748 w 1183628"/>
                    <a:gd name="connsiteY81" fmla="*/ 423712 h 528552"/>
                    <a:gd name="connsiteX82" fmla="*/ 292814 w 1183628"/>
                    <a:gd name="connsiteY82" fmla="*/ 420436 h 528552"/>
                    <a:gd name="connsiteX83" fmla="*/ 276433 w 1183628"/>
                    <a:gd name="connsiteY83" fmla="*/ 420436 h 528552"/>
                    <a:gd name="connsiteX84" fmla="*/ 255137 w 1183628"/>
                    <a:gd name="connsiteY84" fmla="*/ 446646 h 528552"/>
                    <a:gd name="connsiteX85" fmla="*/ 255137 w 1183628"/>
                    <a:gd name="connsiteY85" fmla="*/ 459751 h 528552"/>
                    <a:gd name="connsiteX86" fmla="*/ 243671 w 1183628"/>
                    <a:gd name="connsiteY86" fmla="*/ 463027 h 528552"/>
                    <a:gd name="connsiteX87" fmla="*/ 196165 w 1183628"/>
                    <a:gd name="connsiteY87" fmla="*/ 441731 h 528552"/>
                    <a:gd name="connsiteX88" fmla="*/ 207631 w 1183628"/>
                    <a:gd name="connsiteY88" fmla="*/ 423712 h 528552"/>
                    <a:gd name="connsiteX89" fmla="*/ 205993 w 1183628"/>
                    <a:gd name="connsiteY89" fmla="*/ 413883 h 528552"/>
                    <a:gd name="connsiteX90" fmla="*/ 215822 w 1183628"/>
                    <a:gd name="connsiteY90" fmla="*/ 395864 h 528552"/>
                    <a:gd name="connsiteX91" fmla="*/ 214183 w 1183628"/>
                    <a:gd name="connsiteY91" fmla="*/ 377844 h 528552"/>
                    <a:gd name="connsiteX92" fmla="*/ 205993 w 1183628"/>
                    <a:gd name="connsiteY92" fmla="*/ 377844 h 528552"/>
                    <a:gd name="connsiteX93" fmla="*/ 199441 w 1183628"/>
                    <a:gd name="connsiteY93" fmla="*/ 368015 h 528552"/>
                    <a:gd name="connsiteX94" fmla="*/ 191251 w 1183628"/>
                    <a:gd name="connsiteY94" fmla="*/ 368015 h 528552"/>
                    <a:gd name="connsiteX95" fmla="*/ 189612 w 1183628"/>
                    <a:gd name="connsiteY95" fmla="*/ 358187 h 528552"/>
                    <a:gd name="connsiteX96" fmla="*/ 174868 w 1183628"/>
                    <a:gd name="connsiteY96" fmla="*/ 356548 h 528552"/>
                    <a:gd name="connsiteX97" fmla="*/ 163402 w 1183628"/>
                    <a:gd name="connsiteY97" fmla="*/ 366377 h 528552"/>
                    <a:gd name="connsiteX98" fmla="*/ 124087 w 1183628"/>
                    <a:gd name="connsiteY98" fmla="*/ 349996 h 528552"/>
                    <a:gd name="connsiteX99" fmla="*/ 107706 w 1183628"/>
                    <a:gd name="connsiteY99" fmla="*/ 361463 h 528552"/>
                    <a:gd name="connsiteX100" fmla="*/ 89686 w 1183628"/>
                    <a:gd name="connsiteY100" fmla="*/ 356548 h 528552"/>
                    <a:gd name="connsiteX101" fmla="*/ 84772 w 1183628"/>
                    <a:gd name="connsiteY101" fmla="*/ 381120 h 528552"/>
                    <a:gd name="connsiteX102" fmla="*/ 92963 w 1183628"/>
                    <a:gd name="connsiteY102" fmla="*/ 392587 h 528552"/>
                    <a:gd name="connsiteX103" fmla="*/ 92963 w 1183628"/>
                    <a:gd name="connsiteY103" fmla="*/ 407330 h 528552"/>
                    <a:gd name="connsiteX104" fmla="*/ 79858 w 1183628"/>
                    <a:gd name="connsiteY104" fmla="*/ 423712 h 528552"/>
                    <a:gd name="connsiteX105" fmla="*/ 43818 w 1183628"/>
                    <a:gd name="connsiteY105" fmla="*/ 472856 h 528552"/>
                    <a:gd name="connsiteX106" fmla="*/ 33990 w 1183628"/>
                    <a:gd name="connsiteY106" fmla="*/ 482684 h 528552"/>
                    <a:gd name="connsiteX107" fmla="*/ 30713 w 1183628"/>
                    <a:gd name="connsiteY107" fmla="*/ 490875 h 528552"/>
                    <a:gd name="connsiteX108" fmla="*/ 9418 w 1183628"/>
                    <a:gd name="connsiteY108" fmla="*/ 502342 h 528552"/>
                    <a:gd name="connsiteX109" fmla="*/ 0 w 1183628"/>
                    <a:gd name="connsiteY109" fmla="*/ 492924 h 528552"/>
                    <a:gd name="connsiteX110" fmla="*/ 0 w 1183628"/>
                    <a:gd name="connsiteY110" fmla="*/ 482478 h 528552"/>
                    <a:gd name="connsiteX111" fmla="*/ 6142 w 1183628"/>
                    <a:gd name="connsiteY111" fmla="*/ 471218 h 528552"/>
                    <a:gd name="connsiteX112" fmla="*/ 0 w 1183628"/>
                    <a:gd name="connsiteY112" fmla="*/ 462714 h 528552"/>
                    <a:gd name="connsiteX113" fmla="*/ 0 w 1183628"/>
                    <a:gd name="connsiteY113" fmla="*/ 259642 h 528552"/>
                    <a:gd name="connsiteX114" fmla="*/ 51599 w 1183628"/>
                    <a:gd name="connsiteY114" fmla="*/ 239832 h 528552"/>
                    <a:gd name="connsiteX115" fmla="*/ 67571 w 1183628"/>
                    <a:gd name="connsiteY115" fmla="*/ 221403 h 528552"/>
                    <a:gd name="connsiteX116" fmla="*/ 101972 w 1183628"/>
                    <a:gd name="connsiteY116" fmla="*/ 222632 h 528552"/>
                    <a:gd name="connsiteX117" fmla="*/ 146201 w 1183628"/>
                    <a:gd name="connsiteY117" fmla="*/ 198060 h 528552"/>
                    <a:gd name="connsiteX118" fmla="*/ 152344 w 1183628"/>
                    <a:gd name="connsiteY118" fmla="*/ 189459 h 528552"/>
                    <a:gd name="connsiteX119" fmla="*/ 162174 w 1183628"/>
                    <a:gd name="connsiteY119" fmla="*/ 184545 h 528552"/>
                    <a:gd name="connsiteX120" fmla="*/ 192888 w 1183628"/>
                    <a:gd name="connsiteY120" fmla="*/ 156287 h 528552"/>
                    <a:gd name="connsiteX121" fmla="*/ 217461 w 1183628"/>
                    <a:gd name="connsiteY121" fmla="*/ 155059 h 528552"/>
                    <a:gd name="connsiteX122" fmla="*/ 267833 w 1183628"/>
                    <a:gd name="connsiteY122" fmla="*/ 102229 h 528552"/>
                    <a:gd name="connsiteX123" fmla="*/ 293633 w 1183628"/>
                    <a:gd name="connsiteY123" fmla="*/ 103457 h 528552"/>
                    <a:gd name="connsiteX124" fmla="*/ 304691 w 1183628"/>
                    <a:gd name="connsiteY124" fmla="*/ 113286 h 528552"/>
                    <a:gd name="connsiteX125" fmla="*/ 351378 w 1183628"/>
                    <a:gd name="connsiteY125" fmla="*/ 103457 h 528552"/>
                    <a:gd name="connsiteX126" fmla="*/ 363663 w 1183628"/>
                    <a:gd name="connsiteY126" fmla="*/ 102229 h 528552"/>
                    <a:gd name="connsiteX127" fmla="*/ 380864 w 1183628"/>
                    <a:gd name="connsiteY127" fmla="*/ 99772 h 528552"/>
                    <a:gd name="connsiteX128" fmla="*/ 393150 w 1183628"/>
                    <a:gd name="connsiteY128" fmla="*/ 78886 h 528552"/>
                    <a:gd name="connsiteX129" fmla="*/ 420179 w 1183628"/>
                    <a:gd name="connsiteY129" fmla="*/ 70285 h 528552"/>
                    <a:gd name="connsiteX130" fmla="*/ 496352 w 1183628"/>
                    <a:gd name="connsiteY130" fmla="*/ 1484 h 528552"/>
                    <a:gd name="connsiteX131" fmla="*/ 497419 w 1183628"/>
                    <a:gd name="connsiteY131" fmla="*/ 0 h 528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1183628" h="528552">
                      <a:moveTo>
                        <a:pt x="1146501" y="0"/>
                      </a:moveTo>
                      <a:lnTo>
                        <a:pt x="1116793" y="34165"/>
                      </a:lnTo>
                      <a:lnTo>
                        <a:pt x="1132519" y="81343"/>
                      </a:lnTo>
                      <a:lnTo>
                        <a:pt x="1154142" y="71514"/>
                      </a:lnTo>
                      <a:lnTo>
                        <a:pt x="1175765" y="101000"/>
                      </a:lnTo>
                      <a:lnTo>
                        <a:pt x="1169868" y="171767"/>
                      </a:lnTo>
                      <a:lnTo>
                        <a:pt x="1183628" y="222877"/>
                      </a:lnTo>
                      <a:lnTo>
                        <a:pt x="1183628" y="240569"/>
                      </a:lnTo>
                      <a:lnTo>
                        <a:pt x="1179697" y="258261"/>
                      </a:lnTo>
                      <a:lnTo>
                        <a:pt x="1181663" y="283816"/>
                      </a:lnTo>
                      <a:lnTo>
                        <a:pt x="1179697" y="309370"/>
                      </a:lnTo>
                      <a:lnTo>
                        <a:pt x="1176756" y="313572"/>
                      </a:lnTo>
                      <a:lnTo>
                        <a:pt x="1156108" y="310681"/>
                      </a:lnTo>
                      <a:lnTo>
                        <a:pt x="1144640" y="312319"/>
                      </a:lnTo>
                      <a:lnTo>
                        <a:pt x="1129898" y="305766"/>
                      </a:lnTo>
                      <a:lnTo>
                        <a:pt x="1121708" y="295938"/>
                      </a:lnTo>
                      <a:cubicBezTo>
                        <a:pt x="1121162" y="286655"/>
                        <a:pt x="1120615" y="277372"/>
                        <a:pt x="1120069" y="268089"/>
                      </a:cubicBezTo>
                      <a:lnTo>
                        <a:pt x="1105325" y="264813"/>
                      </a:lnTo>
                      <a:lnTo>
                        <a:pt x="1092220" y="243518"/>
                      </a:lnTo>
                      <a:lnTo>
                        <a:pt x="1077478" y="225498"/>
                      </a:lnTo>
                      <a:lnTo>
                        <a:pt x="1062735" y="215669"/>
                      </a:lnTo>
                      <a:lnTo>
                        <a:pt x="1054544" y="227136"/>
                      </a:lnTo>
                      <a:cubicBezTo>
                        <a:pt x="1053998" y="237511"/>
                        <a:pt x="1053451" y="247886"/>
                        <a:pt x="1052905" y="258261"/>
                      </a:cubicBezTo>
                      <a:lnTo>
                        <a:pt x="1008676" y="286109"/>
                      </a:lnTo>
                      <a:lnTo>
                        <a:pt x="966085" y="289385"/>
                      </a:lnTo>
                      <a:lnTo>
                        <a:pt x="956256" y="297576"/>
                      </a:lnTo>
                      <a:lnTo>
                        <a:pt x="954618" y="333615"/>
                      </a:lnTo>
                      <a:lnTo>
                        <a:pt x="967723" y="346720"/>
                      </a:lnTo>
                      <a:lnTo>
                        <a:pt x="967723" y="381120"/>
                      </a:lnTo>
                      <a:lnTo>
                        <a:pt x="944790" y="377844"/>
                      </a:lnTo>
                      <a:lnTo>
                        <a:pt x="928408" y="382759"/>
                      </a:lnTo>
                      <a:lnTo>
                        <a:pt x="920217" y="392587"/>
                      </a:lnTo>
                      <a:lnTo>
                        <a:pt x="925132" y="422074"/>
                      </a:lnTo>
                      <a:lnTo>
                        <a:pt x="921855" y="438455"/>
                      </a:lnTo>
                      <a:lnTo>
                        <a:pt x="912027" y="441731"/>
                      </a:lnTo>
                      <a:lnTo>
                        <a:pt x="882540" y="440093"/>
                      </a:lnTo>
                      <a:lnTo>
                        <a:pt x="871074" y="453198"/>
                      </a:lnTo>
                      <a:lnTo>
                        <a:pt x="844863" y="453198"/>
                      </a:lnTo>
                      <a:lnTo>
                        <a:pt x="849777" y="482684"/>
                      </a:lnTo>
                      <a:lnTo>
                        <a:pt x="836672" y="502342"/>
                      </a:lnTo>
                      <a:lnTo>
                        <a:pt x="826845" y="503980"/>
                      </a:lnTo>
                      <a:lnTo>
                        <a:pt x="818653" y="518723"/>
                      </a:lnTo>
                      <a:lnTo>
                        <a:pt x="807187" y="518723"/>
                      </a:lnTo>
                      <a:lnTo>
                        <a:pt x="774424" y="507256"/>
                      </a:lnTo>
                      <a:lnTo>
                        <a:pt x="764595" y="508895"/>
                      </a:lnTo>
                      <a:lnTo>
                        <a:pt x="754767" y="528552"/>
                      </a:lnTo>
                      <a:lnTo>
                        <a:pt x="740023" y="528552"/>
                      </a:lnTo>
                      <a:lnTo>
                        <a:pt x="735109" y="499066"/>
                      </a:lnTo>
                      <a:lnTo>
                        <a:pt x="722004" y="494151"/>
                      </a:lnTo>
                      <a:lnTo>
                        <a:pt x="722004" y="484323"/>
                      </a:lnTo>
                      <a:lnTo>
                        <a:pt x="738385" y="476132"/>
                      </a:lnTo>
                      <a:lnTo>
                        <a:pt x="740023" y="459751"/>
                      </a:lnTo>
                      <a:lnTo>
                        <a:pt x="733471" y="443369"/>
                      </a:lnTo>
                      <a:lnTo>
                        <a:pt x="740023" y="418797"/>
                      </a:lnTo>
                      <a:lnTo>
                        <a:pt x="730195" y="400778"/>
                      </a:lnTo>
                      <a:lnTo>
                        <a:pt x="713813" y="404054"/>
                      </a:lnTo>
                      <a:lnTo>
                        <a:pt x="681051" y="381120"/>
                      </a:lnTo>
                      <a:lnTo>
                        <a:pt x="681051" y="361463"/>
                      </a:lnTo>
                      <a:lnTo>
                        <a:pt x="664669" y="361463"/>
                      </a:lnTo>
                      <a:lnTo>
                        <a:pt x="661393" y="351634"/>
                      </a:lnTo>
                      <a:lnTo>
                        <a:pt x="659754" y="341805"/>
                      </a:lnTo>
                      <a:lnTo>
                        <a:pt x="653202" y="281195"/>
                      </a:lnTo>
                      <a:lnTo>
                        <a:pt x="646649" y="269728"/>
                      </a:lnTo>
                      <a:lnTo>
                        <a:pt x="645012" y="250070"/>
                      </a:lnTo>
                      <a:lnTo>
                        <a:pt x="607334" y="246794"/>
                      </a:lnTo>
                      <a:lnTo>
                        <a:pt x="599144" y="240241"/>
                      </a:lnTo>
                      <a:lnTo>
                        <a:pt x="500856" y="274642"/>
                      </a:lnTo>
                      <a:lnTo>
                        <a:pt x="489389" y="297576"/>
                      </a:lnTo>
                      <a:lnTo>
                        <a:pt x="486114" y="327062"/>
                      </a:lnTo>
                      <a:lnTo>
                        <a:pt x="454989" y="343443"/>
                      </a:lnTo>
                      <a:lnTo>
                        <a:pt x="443521" y="348358"/>
                      </a:lnTo>
                      <a:lnTo>
                        <a:pt x="425503" y="366377"/>
                      </a:lnTo>
                      <a:lnTo>
                        <a:pt x="430416" y="390949"/>
                      </a:lnTo>
                      <a:lnTo>
                        <a:pt x="425503" y="400778"/>
                      </a:lnTo>
                      <a:lnTo>
                        <a:pt x="430416" y="415521"/>
                      </a:lnTo>
                      <a:lnTo>
                        <a:pt x="414036" y="428626"/>
                      </a:lnTo>
                      <a:lnTo>
                        <a:pt x="409121" y="410607"/>
                      </a:lnTo>
                      <a:lnTo>
                        <a:pt x="391101" y="399140"/>
                      </a:lnTo>
                      <a:lnTo>
                        <a:pt x="382911" y="405692"/>
                      </a:lnTo>
                      <a:lnTo>
                        <a:pt x="359977" y="404054"/>
                      </a:lnTo>
                      <a:lnTo>
                        <a:pt x="343596" y="418797"/>
                      </a:lnTo>
                      <a:lnTo>
                        <a:pt x="315748" y="423712"/>
                      </a:lnTo>
                      <a:lnTo>
                        <a:pt x="292814" y="420436"/>
                      </a:lnTo>
                      <a:lnTo>
                        <a:pt x="276433" y="420436"/>
                      </a:lnTo>
                      <a:lnTo>
                        <a:pt x="255137" y="446646"/>
                      </a:lnTo>
                      <a:lnTo>
                        <a:pt x="255137" y="459751"/>
                      </a:lnTo>
                      <a:lnTo>
                        <a:pt x="243671" y="463027"/>
                      </a:lnTo>
                      <a:lnTo>
                        <a:pt x="196165" y="441731"/>
                      </a:lnTo>
                      <a:lnTo>
                        <a:pt x="207631" y="423712"/>
                      </a:lnTo>
                      <a:lnTo>
                        <a:pt x="205993" y="413883"/>
                      </a:lnTo>
                      <a:lnTo>
                        <a:pt x="215822" y="395864"/>
                      </a:lnTo>
                      <a:lnTo>
                        <a:pt x="214183" y="377844"/>
                      </a:lnTo>
                      <a:lnTo>
                        <a:pt x="205993" y="377844"/>
                      </a:lnTo>
                      <a:lnTo>
                        <a:pt x="199441" y="368015"/>
                      </a:lnTo>
                      <a:lnTo>
                        <a:pt x="191251" y="368015"/>
                      </a:lnTo>
                      <a:lnTo>
                        <a:pt x="189612" y="358187"/>
                      </a:lnTo>
                      <a:lnTo>
                        <a:pt x="174868" y="356548"/>
                      </a:lnTo>
                      <a:lnTo>
                        <a:pt x="163402" y="366377"/>
                      </a:lnTo>
                      <a:lnTo>
                        <a:pt x="124087" y="349996"/>
                      </a:lnTo>
                      <a:lnTo>
                        <a:pt x="107706" y="361463"/>
                      </a:lnTo>
                      <a:lnTo>
                        <a:pt x="89686" y="356548"/>
                      </a:lnTo>
                      <a:lnTo>
                        <a:pt x="84772" y="381120"/>
                      </a:lnTo>
                      <a:lnTo>
                        <a:pt x="92963" y="392587"/>
                      </a:lnTo>
                      <a:lnTo>
                        <a:pt x="92963" y="407330"/>
                      </a:lnTo>
                      <a:lnTo>
                        <a:pt x="79858" y="423712"/>
                      </a:lnTo>
                      <a:lnTo>
                        <a:pt x="43818" y="472856"/>
                      </a:lnTo>
                      <a:lnTo>
                        <a:pt x="33990" y="482684"/>
                      </a:lnTo>
                      <a:lnTo>
                        <a:pt x="30713" y="490875"/>
                      </a:lnTo>
                      <a:lnTo>
                        <a:pt x="9418" y="502342"/>
                      </a:lnTo>
                      <a:lnTo>
                        <a:pt x="0" y="492924"/>
                      </a:lnTo>
                      <a:lnTo>
                        <a:pt x="0" y="482478"/>
                      </a:lnTo>
                      <a:lnTo>
                        <a:pt x="6142" y="471218"/>
                      </a:lnTo>
                      <a:lnTo>
                        <a:pt x="0" y="462714"/>
                      </a:lnTo>
                      <a:lnTo>
                        <a:pt x="0" y="259642"/>
                      </a:lnTo>
                      <a:lnTo>
                        <a:pt x="51599" y="239832"/>
                      </a:lnTo>
                      <a:lnTo>
                        <a:pt x="67571" y="221403"/>
                      </a:lnTo>
                      <a:lnTo>
                        <a:pt x="101972" y="222632"/>
                      </a:lnTo>
                      <a:lnTo>
                        <a:pt x="146201" y="198060"/>
                      </a:lnTo>
                      <a:lnTo>
                        <a:pt x="152344" y="189459"/>
                      </a:lnTo>
                      <a:lnTo>
                        <a:pt x="162174" y="184545"/>
                      </a:lnTo>
                      <a:lnTo>
                        <a:pt x="192888" y="156287"/>
                      </a:lnTo>
                      <a:lnTo>
                        <a:pt x="217461" y="155059"/>
                      </a:lnTo>
                      <a:lnTo>
                        <a:pt x="267833" y="102229"/>
                      </a:lnTo>
                      <a:lnTo>
                        <a:pt x="293633" y="103457"/>
                      </a:lnTo>
                      <a:lnTo>
                        <a:pt x="304691" y="113286"/>
                      </a:lnTo>
                      <a:lnTo>
                        <a:pt x="351378" y="103457"/>
                      </a:lnTo>
                      <a:lnTo>
                        <a:pt x="363663" y="102229"/>
                      </a:lnTo>
                      <a:lnTo>
                        <a:pt x="380864" y="99772"/>
                      </a:lnTo>
                      <a:lnTo>
                        <a:pt x="393150" y="78886"/>
                      </a:lnTo>
                      <a:lnTo>
                        <a:pt x="420179" y="70285"/>
                      </a:lnTo>
                      <a:lnTo>
                        <a:pt x="496352" y="1484"/>
                      </a:lnTo>
                      <a:lnTo>
                        <a:pt x="497419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B96F142-5692-9AE1-E986-9ADDAFF8563D}"/>
                    </a:ext>
                  </a:extLst>
                </p:cNvPr>
                <p:cNvSpPr/>
                <p:nvPr/>
              </p:nvSpPr>
              <p:spPr>
                <a:xfrm>
                  <a:off x="1919730" y="949599"/>
                  <a:ext cx="764350" cy="939319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93A3630D-A580-F07A-B83E-5D1B8A745720}"/>
                    </a:ext>
                  </a:extLst>
                </p:cNvPr>
                <p:cNvSpPr/>
                <p:nvPr/>
              </p:nvSpPr>
              <p:spPr>
                <a:xfrm>
                  <a:off x="2259479" y="1985225"/>
                  <a:ext cx="880657" cy="1165693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9AE7B96-8840-CA87-B492-02C227DD6B3E}"/>
                    </a:ext>
                  </a:extLst>
                </p:cNvPr>
                <p:cNvSpPr/>
                <p:nvPr/>
              </p:nvSpPr>
              <p:spPr>
                <a:xfrm>
                  <a:off x="1793596" y="830581"/>
                  <a:ext cx="1459574" cy="476132"/>
                </a:xfrm>
                <a:custGeom>
                  <a:avLst/>
                  <a:gdLst>
                    <a:gd name="connsiteX0" fmla="*/ 29709 w 1459574"/>
                    <a:gd name="connsiteY0" fmla="*/ 0 h 476132"/>
                    <a:gd name="connsiteX1" fmla="*/ 1453388 w 1459574"/>
                    <a:gd name="connsiteY1" fmla="*/ 0 h 476132"/>
                    <a:gd name="connsiteX2" fmla="*/ 1459574 w 1459574"/>
                    <a:gd name="connsiteY2" fmla="*/ 37114 h 476132"/>
                    <a:gd name="connsiteX3" fmla="*/ 1443191 w 1459574"/>
                    <a:gd name="connsiteY3" fmla="*/ 76429 h 476132"/>
                    <a:gd name="connsiteX4" fmla="*/ 1448106 w 1459574"/>
                    <a:gd name="connsiteY4" fmla="*/ 125573 h 476132"/>
                    <a:gd name="connsiteX5" fmla="*/ 1448106 w 1459574"/>
                    <a:gd name="connsiteY5" fmla="*/ 156697 h 476132"/>
                    <a:gd name="connsiteX6" fmla="*/ 1425172 w 1459574"/>
                    <a:gd name="connsiteY6" fmla="*/ 187821 h 476132"/>
                    <a:gd name="connsiteX7" fmla="*/ 1423534 w 1459574"/>
                    <a:gd name="connsiteY7" fmla="*/ 250070 h 476132"/>
                    <a:gd name="connsiteX8" fmla="*/ 1428449 w 1459574"/>
                    <a:gd name="connsiteY8" fmla="*/ 264814 h 476132"/>
                    <a:gd name="connsiteX9" fmla="*/ 1428449 w 1459574"/>
                    <a:gd name="connsiteY9" fmla="*/ 281195 h 476132"/>
                    <a:gd name="connsiteX10" fmla="*/ 1407153 w 1459574"/>
                    <a:gd name="connsiteY10" fmla="*/ 302490 h 476132"/>
                    <a:gd name="connsiteX11" fmla="*/ 1400601 w 1459574"/>
                    <a:gd name="connsiteY11" fmla="*/ 312319 h 476132"/>
                    <a:gd name="connsiteX12" fmla="*/ 1377666 w 1459574"/>
                    <a:gd name="connsiteY12" fmla="*/ 338529 h 476132"/>
                    <a:gd name="connsiteX13" fmla="*/ 1362923 w 1459574"/>
                    <a:gd name="connsiteY13" fmla="*/ 327062 h 476132"/>
                    <a:gd name="connsiteX14" fmla="*/ 1335076 w 1459574"/>
                    <a:gd name="connsiteY14" fmla="*/ 348358 h 476132"/>
                    <a:gd name="connsiteX15" fmla="*/ 1313780 w 1459574"/>
                    <a:gd name="connsiteY15" fmla="*/ 358187 h 476132"/>
                    <a:gd name="connsiteX16" fmla="*/ 1302313 w 1459574"/>
                    <a:gd name="connsiteY16" fmla="*/ 364739 h 476132"/>
                    <a:gd name="connsiteX17" fmla="*/ 1284293 w 1459574"/>
                    <a:gd name="connsiteY17" fmla="*/ 376206 h 476132"/>
                    <a:gd name="connsiteX18" fmla="*/ 1272826 w 1459574"/>
                    <a:gd name="connsiteY18" fmla="*/ 404054 h 476132"/>
                    <a:gd name="connsiteX19" fmla="*/ 1246616 w 1459574"/>
                    <a:gd name="connsiteY19" fmla="*/ 390949 h 476132"/>
                    <a:gd name="connsiteX20" fmla="*/ 1225321 w 1459574"/>
                    <a:gd name="connsiteY20" fmla="*/ 399140 h 476132"/>
                    <a:gd name="connsiteX21" fmla="*/ 1210578 w 1459574"/>
                    <a:gd name="connsiteY21" fmla="*/ 384397 h 476132"/>
                    <a:gd name="connsiteX22" fmla="*/ 1181091 w 1459574"/>
                    <a:gd name="connsiteY22" fmla="*/ 372930 h 476132"/>
                    <a:gd name="connsiteX23" fmla="*/ 1149967 w 1459574"/>
                    <a:gd name="connsiteY23" fmla="*/ 368016 h 476132"/>
                    <a:gd name="connsiteX24" fmla="*/ 1122118 w 1459574"/>
                    <a:gd name="connsiteY24" fmla="*/ 327062 h 476132"/>
                    <a:gd name="connsiteX25" fmla="*/ 1104099 w 1459574"/>
                    <a:gd name="connsiteY25" fmla="*/ 328701 h 476132"/>
                    <a:gd name="connsiteX26" fmla="*/ 1104099 w 1459574"/>
                    <a:gd name="connsiteY26" fmla="*/ 353272 h 476132"/>
                    <a:gd name="connsiteX27" fmla="*/ 1122118 w 1459574"/>
                    <a:gd name="connsiteY27" fmla="*/ 387673 h 476132"/>
                    <a:gd name="connsiteX28" fmla="*/ 1079528 w 1459574"/>
                    <a:gd name="connsiteY28" fmla="*/ 412245 h 476132"/>
                    <a:gd name="connsiteX29" fmla="*/ 1072975 w 1459574"/>
                    <a:gd name="connsiteY29" fmla="*/ 417159 h 476132"/>
                    <a:gd name="connsiteX30" fmla="*/ 1056593 w 1459574"/>
                    <a:gd name="connsiteY30" fmla="*/ 441731 h 476132"/>
                    <a:gd name="connsiteX31" fmla="*/ 1040213 w 1459574"/>
                    <a:gd name="connsiteY31" fmla="*/ 453198 h 476132"/>
                    <a:gd name="connsiteX32" fmla="*/ 1025469 w 1459574"/>
                    <a:gd name="connsiteY32" fmla="*/ 476132 h 476132"/>
                    <a:gd name="connsiteX33" fmla="*/ 1005811 w 1459574"/>
                    <a:gd name="connsiteY33" fmla="*/ 451560 h 476132"/>
                    <a:gd name="connsiteX34" fmla="*/ 986154 w 1459574"/>
                    <a:gd name="connsiteY34" fmla="*/ 438455 h 476132"/>
                    <a:gd name="connsiteX35" fmla="*/ 950115 w 1459574"/>
                    <a:gd name="connsiteY35" fmla="*/ 428626 h 476132"/>
                    <a:gd name="connsiteX36" fmla="*/ 941925 w 1459574"/>
                    <a:gd name="connsiteY36" fmla="*/ 389311 h 476132"/>
                    <a:gd name="connsiteX37" fmla="*/ 912437 w 1459574"/>
                    <a:gd name="connsiteY37" fmla="*/ 376206 h 476132"/>
                    <a:gd name="connsiteX38" fmla="*/ 900971 w 1459574"/>
                    <a:gd name="connsiteY38" fmla="*/ 348358 h 476132"/>
                    <a:gd name="connsiteX39" fmla="*/ 874761 w 1459574"/>
                    <a:gd name="connsiteY39" fmla="*/ 341806 h 476132"/>
                    <a:gd name="connsiteX40" fmla="*/ 860017 w 1459574"/>
                    <a:gd name="connsiteY40" fmla="*/ 338529 h 476132"/>
                    <a:gd name="connsiteX41" fmla="*/ 848551 w 1459574"/>
                    <a:gd name="connsiteY41" fmla="*/ 323786 h 476132"/>
                    <a:gd name="connsiteX42" fmla="*/ 851827 w 1459574"/>
                    <a:gd name="connsiteY42" fmla="*/ 312319 h 476132"/>
                    <a:gd name="connsiteX43" fmla="*/ 848551 w 1459574"/>
                    <a:gd name="connsiteY43" fmla="*/ 287747 h 476132"/>
                    <a:gd name="connsiteX44" fmla="*/ 845275 w 1459574"/>
                    <a:gd name="connsiteY44" fmla="*/ 273004 h 476132"/>
                    <a:gd name="connsiteX45" fmla="*/ 853465 w 1459574"/>
                    <a:gd name="connsiteY45" fmla="*/ 258261 h 476132"/>
                    <a:gd name="connsiteX46" fmla="*/ 853465 w 1459574"/>
                    <a:gd name="connsiteY46" fmla="*/ 248432 h 476132"/>
                    <a:gd name="connsiteX47" fmla="*/ 814150 w 1459574"/>
                    <a:gd name="connsiteY47" fmla="*/ 248432 h 476132"/>
                    <a:gd name="connsiteX48" fmla="*/ 807597 w 1459574"/>
                    <a:gd name="connsiteY48" fmla="*/ 212393 h 476132"/>
                    <a:gd name="connsiteX49" fmla="*/ 789578 w 1459574"/>
                    <a:gd name="connsiteY49" fmla="*/ 197650 h 476132"/>
                    <a:gd name="connsiteX50" fmla="*/ 760092 w 1459574"/>
                    <a:gd name="connsiteY50" fmla="*/ 164888 h 476132"/>
                    <a:gd name="connsiteX51" fmla="*/ 730606 w 1459574"/>
                    <a:gd name="connsiteY51" fmla="*/ 151783 h 476132"/>
                    <a:gd name="connsiteX52" fmla="*/ 712587 w 1459574"/>
                    <a:gd name="connsiteY52" fmla="*/ 150144 h 476132"/>
                    <a:gd name="connsiteX53" fmla="*/ 684738 w 1459574"/>
                    <a:gd name="connsiteY53" fmla="*/ 137039 h 476132"/>
                    <a:gd name="connsiteX54" fmla="*/ 630679 w 1459574"/>
                    <a:gd name="connsiteY54" fmla="*/ 125573 h 476132"/>
                    <a:gd name="connsiteX55" fmla="*/ 609384 w 1459574"/>
                    <a:gd name="connsiteY55" fmla="*/ 119020 h 476132"/>
                    <a:gd name="connsiteX56" fmla="*/ 574984 w 1459574"/>
                    <a:gd name="connsiteY56" fmla="*/ 122296 h 476132"/>
                    <a:gd name="connsiteX57" fmla="*/ 524201 w 1459574"/>
                    <a:gd name="connsiteY57" fmla="*/ 137039 h 476132"/>
                    <a:gd name="connsiteX58" fmla="*/ 512734 w 1459574"/>
                    <a:gd name="connsiteY58" fmla="*/ 151783 h 476132"/>
                    <a:gd name="connsiteX59" fmla="*/ 517649 w 1459574"/>
                    <a:gd name="connsiteY59" fmla="*/ 173078 h 476132"/>
                    <a:gd name="connsiteX60" fmla="*/ 517649 w 1459574"/>
                    <a:gd name="connsiteY60" fmla="*/ 184545 h 476132"/>
                    <a:gd name="connsiteX61" fmla="*/ 478334 w 1459574"/>
                    <a:gd name="connsiteY61" fmla="*/ 184545 h 476132"/>
                    <a:gd name="connsiteX62" fmla="*/ 453761 w 1459574"/>
                    <a:gd name="connsiteY62" fmla="*/ 202565 h 476132"/>
                    <a:gd name="connsiteX63" fmla="*/ 429190 w 1459574"/>
                    <a:gd name="connsiteY63" fmla="*/ 200926 h 476132"/>
                    <a:gd name="connsiteX64" fmla="*/ 402980 w 1459574"/>
                    <a:gd name="connsiteY64" fmla="*/ 215670 h 476132"/>
                    <a:gd name="connsiteX65" fmla="*/ 393151 w 1459574"/>
                    <a:gd name="connsiteY65" fmla="*/ 232051 h 476132"/>
                    <a:gd name="connsiteX66" fmla="*/ 360388 w 1459574"/>
                    <a:gd name="connsiteY66" fmla="*/ 235327 h 476132"/>
                    <a:gd name="connsiteX67" fmla="*/ 358751 w 1459574"/>
                    <a:gd name="connsiteY67" fmla="*/ 251708 h 476132"/>
                    <a:gd name="connsiteX68" fmla="*/ 330902 w 1459574"/>
                    <a:gd name="connsiteY68" fmla="*/ 256623 h 476132"/>
                    <a:gd name="connsiteX69" fmla="*/ 319436 w 1459574"/>
                    <a:gd name="connsiteY69" fmla="*/ 269728 h 476132"/>
                    <a:gd name="connsiteX70" fmla="*/ 304692 w 1459574"/>
                    <a:gd name="connsiteY70" fmla="*/ 282833 h 476132"/>
                    <a:gd name="connsiteX71" fmla="*/ 257186 w 1459574"/>
                    <a:gd name="connsiteY71" fmla="*/ 304129 h 476132"/>
                    <a:gd name="connsiteX72" fmla="*/ 239167 w 1459574"/>
                    <a:gd name="connsiteY72" fmla="*/ 300852 h 476132"/>
                    <a:gd name="connsiteX73" fmla="*/ 229338 w 1459574"/>
                    <a:gd name="connsiteY73" fmla="*/ 320510 h 476132"/>
                    <a:gd name="connsiteX74" fmla="*/ 194938 w 1459574"/>
                    <a:gd name="connsiteY74" fmla="*/ 336891 h 476132"/>
                    <a:gd name="connsiteX75" fmla="*/ 191661 w 1459574"/>
                    <a:gd name="connsiteY75" fmla="*/ 348358 h 476132"/>
                    <a:gd name="connsiteX76" fmla="*/ 175280 w 1459574"/>
                    <a:gd name="connsiteY76" fmla="*/ 354911 h 476132"/>
                    <a:gd name="connsiteX77" fmla="*/ 168728 w 1459574"/>
                    <a:gd name="connsiteY77" fmla="*/ 358187 h 476132"/>
                    <a:gd name="connsiteX78" fmla="*/ 160537 w 1459574"/>
                    <a:gd name="connsiteY78" fmla="*/ 351634 h 476132"/>
                    <a:gd name="connsiteX79" fmla="*/ 134327 w 1459574"/>
                    <a:gd name="connsiteY79" fmla="*/ 343444 h 476132"/>
                    <a:gd name="connsiteX80" fmla="*/ 81907 w 1459574"/>
                    <a:gd name="connsiteY80" fmla="*/ 333615 h 476132"/>
                    <a:gd name="connsiteX81" fmla="*/ 57335 w 1459574"/>
                    <a:gd name="connsiteY81" fmla="*/ 340167 h 476132"/>
                    <a:gd name="connsiteX82" fmla="*/ 49994 w 1459574"/>
                    <a:gd name="connsiteY82" fmla="*/ 334050 h 476132"/>
                    <a:gd name="connsiteX83" fmla="*/ 49144 w 1459574"/>
                    <a:gd name="connsiteY83" fmla="*/ 329028 h 476132"/>
                    <a:gd name="connsiteX84" fmla="*/ 62904 w 1459574"/>
                    <a:gd name="connsiteY84" fmla="*/ 309371 h 476132"/>
                    <a:gd name="connsiteX85" fmla="*/ 64870 w 1459574"/>
                    <a:gd name="connsiteY85" fmla="*/ 283816 h 476132"/>
                    <a:gd name="connsiteX86" fmla="*/ 62904 w 1459574"/>
                    <a:gd name="connsiteY86" fmla="*/ 258261 h 476132"/>
                    <a:gd name="connsiteX87" fmla="*/ 66836 w 1459574"/>
                    <a:gd name="connsiteY87" fmla="*/ 240569 h 476132"/>
                    <a:gd name="connsiteX88" fmla="*/ 66836 w 1459574"/>
                    <a:gd name="connsiteY88" fmla="*/ 222877 h 476132"/>
                    <a:gd name="connsiteX89" fmla="*/ 53075 w 1459574"/>
                    <a:gd name="connsiteY89" fmla="*/ 171768 h 476132"/>
                    <a:gd name="connsiteX90" fmla="*/ 58973 w 1459574"/>
                    <a:gd name="connsiteY90" fmla="*/ 101001 h 476132"/>
                    <a:gd name="connsiteX91" fmla="*/ 37349 w 1459574"/>
                    <a:gd name="connsiteY91" fmla="*/ 71514 h 476132"/>
                    <a:gd name="connsiteX92" fmla="*/ 15726 w 1459574"/>
                    <a:gd name="connsiteY92" fmla="*/ 81343 h 476132"/>
                    <a:gd name="connsiteX93" fmla="*/ 0 w 1459574"/>
                    <a:gd name="connsiteY93" fmla="*/ 34165 h 476132"/>
                    <a:gd name="connsiteX0" fmla="*/ 29709 w 1459574"/>
                    <a:gd name="connsiteY0" fmla="*/ 83820 h 559952"/>
                    <a:gd name="connsiteX1" fmla="*/ 461924 w 1459574"/>
                    <a:gd name="connsiteY1" fmla="*/ 0 h 559952"/>
                    <a:gd name="connsiteX2" fmla="*/ 1453388 w 1459574"/>
                    <a:gd name="connsiteY2" fmla="*/ 83820 h 559952"/>
                    <a:gd name="connsiteX3" fmla="*/ 1459574 w 1459574"/>
                    <a:gd name="connsiteY3" fmla="*/ 120934 h 559952"/>
                    <a:gd name="connsiteX4" fmla="*/ 1443191 w 1459574"/>
                    <a:gd name="connsiteY4" fmla="*/ 160249 h 559952"/>
                    <a:gd name="connsiteX5" fmla="*/ 1448106 w 1459574"/>
                    <a:gd name="connsiteY5" fmla="*/ 209393 h 559952"/>
                    <a:gd name="connsiteX6" fmla="*/ 1448106 w 1459574"/>
                    <a:gd name="connsiteY6" fmla="*/ 240517 h 559952"/>
                    <a:gd name="connsiteX7" fmla="*/ 1425172 w 1459574"/>
                    <a:gd name="connsiteY7" fmla="*/ 271641 h 559952"/>
                    <a:gd name="connsiteX8" fmla="*/ 1423534 w 1459574"/>
                    <a:gd name="connsiteY8" fmla="*/ 333890 h 559952"/>
                    <a:gd name="connsiteX9" fmla="*/ 1428449 w 1459574"/>
                    <a:gd name="connsiteY9" fmla="*/ 348634 h 559952"/>
                    <a:gd name="connsiteX10" fmla="*/ 1428449 w 1459574"/>
                    <a:gd name="connsiteY10" fmla="*/ 365015 h 559952"/>
                    <a:gd name="connsiteX11" fmla="*/ 1407153 w 1459574"/>
                    <a:gd name="connsiteY11" fmla="*/ 386310 h 559952"/>
                    <a:gd name="connsiteX12" fmla="*/ 1400601 w 1459574"/>
                    <a:gd name="connsiteY12" fmla="*/ 396139 h 559952"/>
                    <a:gd name="connsiteX13" fmla="*/ 1377666 w 1459574"/>
                    <a:gd name="connsiteY13" fmla="*/ 422349 h 559952"/>
                    <a:gd name="connsiteX14" fmla="*/ 1362923 w 1459574"/>
                    <a:gd name="connsiteY14" fmla="*/ 410882 h 559952"/>
                    <a:gd name="connsiteX15" fmla="*/ 1335076 w 1459574"/>
                    <a:gd name="connsiteY15" fmla="*/ 432178 h 559952"/>
                    <a:gd name="connsiteX16" fmla="*/ 1313780 w 1459574"/>
                    <a:gd name="connsiteY16" fmla="*/ 442007 h 559952"/>
                    <a:gd name="connsiteX17" fmla="*/ 1302313 w 1459574"/>
                    <a:gd name="connsiteY17" fmla="*/ 448559 h 559952"/>
                    <a:gd name="connsiteX18" fmla="*/ 1284293 w 1459574"/>
                    <a:gd name="connsiteY18" fmla="*/ 460026 h 559952"/>
                    <a:gd name="connsiteX19" fmla="*/ 1272826 w 1459574"/>
                    <a:gd name="connsiteY19" fmla="*/ 487874 h 559952"/>
                    <a:gd name="connsiteX20" fmla="*/ 1246616 w 1459574"/>
                    <a:gd name="connsiteY20" fmla="*/ 474769 h 559952"/>
                    <a:gd name="connsiteX21" fmla="*/ 1225321 w 1459574"/>
                    <a:gd name="connsiteY21" fmla="*/ 482960 h 559952"/>
                    <a:gd name="connsiteX22" fmla="*/ 1210578 w 1459574"/>
                    <a:gd name="connsiteY22" fmla="*/ 468217 h 559952"/>
                    <a:gd name="connsiteX23" fmla="*/ 1181091 w 1459574"/>
                    <a:gd name="connsiteY23" fmla="*/ 456750 h 559952"/>
                    <a:gd name="connsiteX24" fmla="*/ 1149967 w 1459574"/>
                    <a:gd name="connsiteY24" fmla="*/ 451836 h 559952"/>
                    <a:gd name="connsiteX25" fmla="*/ 1122118 w 1459574"/>
                    <a:gd name="connsiteY25" fmla="*/ 410882 h 559952"/>
                    <a:gd name="connsiteX26" fmla="*/ 1104099 w 1459574"/>
                    <a:gd name="connsiteY26" fmla="*/ 412521 h 559952"/>
                    <a:gd name="connsiteX27" fmla="*/ 1104099 w 1459574"/>
                    <a:gd name="connsiteY27" fmla="*/ 437092 h 559952"/>
                    <a:gd name="connsiteX28" fmla="*/ 1122118 w 1459574"/>
                    <a:gd name="connsiteY28" fmla="*/ 471493 h 559952"/>
                    <a:gd name="connsiteX29" fmla="*/ 1079528 w 1459574"/>
                    <a:gd name="connsiteY29" fmla="*/ 496065 h 559952"/>
                    <a:gd name="connsiteX30" fmla="*/ 1072975 w 1459574"/>
                    <a:gd name="connsiteY30" fmla="*/ 500979 h 559952"/>
                    <a:gd name="connsiteX31" fmla="*/ 1056593 w 1459574"/>
                    <a:gd name="connsiteY31" fmla="*/ 525551 h 559952"/>
                    <a:gd name="connsiteX32" fmla="*/ 1040213 w 1459574"/>
                    <a:gd name="connsiteY32" fmla="*/ 537018 h 559952"/>
                    <a:gd name="connsiteX33" fmla="*/ 1025469 w 1459574"/>
                    <a:gd name="connsiteY33" fmla="*/ 559952 h 559952"/>
                    <a:gd name="connsiteX34" fmla="*/ 1005811 w 1459574"/>
                    <a:gd name="connsiteY34" fmla="*/ 535380 h 559952"/>
                    <a:gd name="connsiteX35" fmla="*/ 986154 w 1459574"/>
                    <a:gd name="connsiteY35" fmla="*/ 522275 h 559952"/>
                    <a:gd name="connsiteX36" fmla="*/ 950115 w 1459574"/>
                    <a:gd name="connsiteY36" fmla="*/ 512446 h 559952"/>
                    <a:gd name="connsiteX37" fmla="*/ 941925 w 1459574"/>
                    <a:gd name="connsiteY37" fmla="*/ 473131 h 559952"/>
                    <a:gd name="connsiteX38" fmla="*/ 912437 w 1459574"/>
                    <a:gd name="connsiteY38" fmla="*/ 460026 h 559952"/>
                    <a:gd name="connsiteX39" fmla="*/ 900971 w 1459574"/>
                    <a:gd name="connsiteY39" fmla="*/ 432178 h 559952"/>
                    <a:gd name="connsiteX40" fmla="*/ 874761 w 1459574"/>
                    <a:gd name="connsiteY40" fmla="*/ 425626 h 559952"/>
                    <a:gd name="connsiteX41" fmla="*/ 860017 w 1459574"/>
                    <a:gd name="connsiteY41" fmla="*/ 422349 h 559952"/>
                    <a:gd name="connsiteX42" fmla="*/ 848551 w 1459574"/>
                    <a:gd name="connsiteY42" fmla="*/ 407606 h 559952"/>
                    <a:gd name="connsiteX43" fmla="*/ 851827 w 1459574"/>
                    <a:gd name="connsiteY43" fmla="*/ 396139 h 559952"/>
                    <a:gd name="connsiteX44" fmla="*/ 848551 w 1459574"/>
                    <a:gd name="connsiteY44" fmla="*/ 371567 h 559952"/>
                    <a:gd name="connsiteX45" fmla="*/ 845275 w 1459574"/>
                    <a:gd name="connsiteY45" fmla="*/ 356824 h 559952"/>
                    <a:gd name="connsiteX46" fmla="*/ 853465 w 1459574"/>
                    <a:gd name="connsiteY46" fmla="*/ 342081 h 559952"/>
                    <a:gd name="connsiteX47" fmla="*/ 853465 w 1459574"/>
                    <a:gd name="connsiteY47" fmla="*/ 332252 h 559952"/>
                    <a:gd name="connsiteX48" fmla="*/ 814150 w 1459574"/>
                    <a:gd name="connsiteY48" fmla="*/ 332252 h 559952"/>
                    <a:gd name="connsiteX49" fmla="*/ 807597 w 1459574"/>
                    <a:gd name="connsiteY49" fmla="*/ 296213 h 559952"/>
                    <a:gd name="connsiteX50" fmla="*/ 789578 w 1459574"/>
                    <a:gd name="connsiteY50" fmla="*/ 281470 h 559952"/>
                    <a:gd name="connsiteX51" fmla="*/ 760092 w 1459574"/>
                    <a:gd name="connsiteY51" fmla="*/ 248708 h 559952"/>
                    <a:gd name="connsiteX52" fmla="*/ 730606 w 1459574"/>
                    <a:gd name="connsiteY52" fmla="*/ 235603 h 559952"/>
                    <a:gd name="connsiteX53" fmla="*/ 712587 w 1459574"/>
                    <a:gd name="connsiteY53" fmla="*/ 233964 h 559952"/>
                    <a:gd name="connsiteX54" fmla="*/ 684738 w 1459574"/>
                    <a:gd name="connsiteY54" fmla="*/ 220859 h 559952"/>
                    <a:gd name="connsiteX55" fmla="*/ 630679 w 1459574"/>
                    <a:gd name="connsiteY55" fmla="*/ 209393 h 559952"/>
                    <a:gd name="connsiteX56" fmla="*/ 609384 w 1459574"/>
                    <a:gd name="connsiteY56" fmla="*/ 202840 h 559952"/>
                    <a:gd name="connsiteX57" fmla="*/ 574984 w 1459574"/>
                    <a:gd name="connsiteY57" fmla="*/ 206116 h 559952"/>
                    <a:gd name="connsiteX58" fmla="*/ 524201 w 1459574"/>
                    <a:gd name="connsiteY58" fmla="*/ 220859 h 559952"/>
                    <a:gd name="connsiteX59" fmla="*/ 512734 w 1459574"/>
                    <a:gd name="connsiteY59" fmla="*/ 235603 h 559952"/>
                    <a:gd name="connsiteX60" fmla="*/ 517649 w 1459574"/>
                    <a:gd name="connsiteY60" fmla="*/ 256898 h 559952"/>
                    <a:gd name="connsiteX61" fmla="*/ 517649 w 1459574"/>
                    <a:gd name="connsiteY61" fmla="*/ 268365 h 559952"/>
                    <a:gd name="connsiteX62" fmla="*/ 478334 w 1459574"/>
                    <a:gd name="connsiteY62" fmla="*/ 268365 h 559952"/>
                    <a:gd name="connsiteX63" fmla="*/ 453761 w 1459574"/>
                    <a:gd name="connsiteY63" fmla="*/ 286385 h 559952"/>
                    <a:gd name="connsiteX64" fmla="*/ 429190 w 1459574"/>
                    <a:gd name="connsiteY64" fmla="*/ 284746 h 559952"/>
                    <a:gd name="connsiteX65" fmla="*/ 402980 w 1459574"/>
                    <a:gd name="connsiteY65" fmla="*/ 299490 h 559952"/>
                    <a:gd name="connsiteX66" fmla="*/ 393151 w 1459574"/>
                    <a:gd name="connsiteY66" fmla="*/ 315871 h 559952"/>
                    <a:gd name="connsiteX67" fmla="*/ 360388 w 1459574"/>
                    <a:gd name="connsiteY67" fmla="*/ 319147 h 559952"/>
                    <a:gd name="connsiteX68" fmla="*/ 358751 w 1459574"/>
                    <a:gd name="connsiteY68" fmla="*/ 335528 h 559952"/>
                    <a:gd name="connsiteX69" fmla="*/ 330902 w 1459574"/>
                    <a:gd name="connsiteY69" fmla="*/ 340443 h 559952"/>
                    <a:gd name="connsiteX70" fmla="*/ 319436 w 1459574"/>
                    <a:gd name="connsiteY70" fmla="*/ 353548 h 559952"/>
                    <a:gd name="connsiteX71" fmla="*/ 304692 w 1459574"/>
                    <a:gd name="connsiteY71" fmla="*/ 366653 h 559952"/>
                    <a:gd name="connsiteX72" fmla="*/ 257186 w 1459574"/>
                    <a:gd name="connsiteY72" fmla="*/ 387949 h 559952"/>
                    <a:gd name="connsiteX73" fmla="*/ 239167 w 1459574"/>
                    <a:gd name="connsiteY73" fmla="*/ 384672 h 559952"/>
                    <a:gd name="connsiteX74" fmla="*/ 229338 w 1459574"/>
                    <a:gd name="connsiteY74" fmla="*/ 404330 h 559952"/>
                    <a:gd name="connsiteX75" fmla="*/ 194938 w 1459574"/>
                    <a:gd name="connsiteY75" fmla="*/ 420711 h 559952"/>
                    <a:gd name="connsiteX76" fmla="*/ 191661 w 1459574"/>
                    <a:gd name="connsiteY76" fmla="*/ 432178 h 559952"/>
                    <a:gd name="connsiteX77" fmla="*/ 175280 w 1459574"/>
                    <a:gd name="connsiteY77" fmla="*/ 438731 h 559952"/>
                    <a:gd name="connsiteX78" fmla="*/ 168728 w 1459574"/>
                    <a:gd name="connsiteY78" fmla="*/ 442007 h 559952"/>
                    <a:gd name="connsiteX79" fmla="*/ 160537 w 1459574"/>
                    <a:gd name="connsiteY79" fmla="*/ 435454 h 559952"/>
                    <a:gd name="connsiteX80" fmla="*/ 134327 w 1459574"/>
                    <a:gd name="connsiteY80" fmla="*/ 427264 h 559952"/>
                    <a:gd name="connsiteX81" fmla="*/ 81907 w 1459574"/>
                    <a:gd name="connsiteY81" fmla="*/ 417435 h 559952"/>
                    <a:gd name="connsiteX82" fmla="*/ 57335 w 1459574"/>
                    <a:gd name="connsiteY82" fmla="*/ 423987 h 559952"/>
                    <a:gd name="connsiteX83" fmla="*/ 49994 w 1459574"/>
                    <a:gd name="connsiteY83" fmla="*/ 417870 h 559952"/>
                    <a:gd name="connsiteX84" fmla="*/ 49144 w 1459574"/>
                    <a:gd name="connsiteY84" fmla="*/ 412848 h 559952"/>
                    <a:gd name="connsiteX85" fmla="*/ 62904 w 1459574"/>
                    <a:gd name="connsiteY85" fmla="*/ 393191 h 559952"/>
                    <a:gd name="connsiteX86" fmla="*/ 64870 w 1459574"/>
                    <a:gd name="connsiteY86" fmla="*/ 367636 h 559952"/>
                    <a:gd name="connsiteX87" fmla="*/ 62904 w 1459574"/>
                    <a:gd name="connsiteY87" fmla="*/ 342081 h 559952"/>
                    <a:gd name="connsiteX88" fmla="*/ 66836 w 1459574"/>
                    <a:gd name="connsiteY88" fmla="*/ 324389 h 559952"/>
                    <a:gd name="connsiteX89" fmla="*/ 66836 w 1459574"/>
                    <a:gd name="connsiteY89" fmla="*/ 306697 h 559952"/>
                    <a:gd name="connsiteX90" fmla="*/ 53075 w 1459574"/>
                    <a:gd name="connsiteY90" fmla="*/ 255588 h 559952"/>
                    <a:gd name="connsiteX91" fmla="*/ 58973 w 1459574"/>
                    <a:gd name="connsiteY91" fmla="*/ 184821 h 559952"/>
                    <a:gd name="connsiteX92" fmla="*/ 37349 w 1459574"/>
                    <a:gd name="connsiteY92" fmla="*/ 155334 h 559952"/>
                    <a:gd name="connsiteX93" fmla="*/ 15726 w 1459574"/>
                    <a:gd name="connsiteY93" fmla="*/ 165163 h 559952"/>
                    <a:gd name="connsiteX94" fmla="*/ 0 w 1459574"/>
                    <a:gd name="connsiteY94" fmla="*/ 117985 h 559952"/>
                    <a:gd name="connsiteX95" fmla="*/ 29709 w 1459574"/>
                    <a:gd name="connsiteY95" fmla="*/ 83820 h 559952"/>
                    <a:gd name="connsiteX0" fmla="*/ 461924 w 1459574"/>
                    <a:gd name="connsiteY0" fmla="*/ 0 h 559952"/>
                    <a:gd name="connsiteX1" fmla="*/ 1453388 w 1459574"/>
                    <a:gd name="connsiteY1" fmla="*/ 83820 h 559952"/>
                    <a:gd name="connsiteX2" fmla="*/ 1459574 w 1459574"/>
                    <a:gd name="connsiteY2" fmla="*/ 120934 h 559952"/>
                    <a:gd name="connsiteX3" fmla="*/ 1443191 w 1459574"/>
                    <a:gd name="connsiteY3" fmla="*/ 160249 h 559952"/>
                    <a:gd name="connsiteX4" fmla="*/ 1448106 w 1459574"/>
                    <a:gd name="connsiteY4" fmla="*/ 209393 h 559952"/>
                    <a:gd name="connsiteX5" fmla="*/ 1448106 w 1459574"/>
                    <a:gd name="connsiteY5" fmla="*/ 240517 h 559952"/>
                    <a:gd name="connsiteX6" fmla="*/ 1425172 w 1459574"/>
                    <a:gd name="connsiteY6" fmla="*/ 271641 h 559952"/>
                    <a:gd name="connsiteX7" fmla="*/ 1423534 w 1459574"/>
                    <a:gd name="connsiteY7" fmla="*/ 333890 h 559952"/>
                    <a:gd name="connsiteX8" fmla="*/ 1428449 w 1459574"/>
                    <a:gd name="connsiteY8" fmla="*/ 348634 h 559952"/>
                    <a:gd name="connsiteX9" fmla="*/ 1428449 w 1459574"/>
                    <a:gd name="connsiteY9" fmla="*/ 365015 h 559952"/>
                    <a:gd name="connsiteX10" fmla="*/ 1407153 w 1459574"/>
                    <a:gd name="connsiteY10" fmla="*/ 386310 h 559952"/>
                    <a:gd name="connsiteX11" fmla="*/ 1400601 w 1459574"/>
                    <a:gd name="connsiteY11" fmla="*/ 396139 h 559952"/>
                    <a:gd name="connsiteX12" fmla="*/ 1377666 w 1459574"/>
                    <a:gd name="connsiteY12" fmla="*/ 422349 h 559952"/>
                    <a:gd name="connsiteX13" fmla="*/ 1362923 w 1459574"/>
                    <a:gd name="connsiteY13" fmla="*/ 410882 h 559952"/>
                    <a:gd name="connsiteX14" fmla="*/ 1335076 w 1459574"/>
                    <a:gd name="connsiteY14" fmla="*/ 432178 h 559952"/>
                    <a:gd name="connsiteX15" fmla="*/ 1313780 w 1459574"/>
                    <a:gd name="connsiteY15" fmla="*/ 442007 h 559952"/>
                    <a:gd name="connsiteX16" fmla="*/ 1302313 w 1459574"/>
                    <a:gd name="connsiteY16" fmla="*/ 448559 h 559952"/>
                    <a:gd name="connsiteX17" fmla="*/ 1284293 w 1459574"/>
                    <a:gd name="connsiteY17" fmla="*/ 460026 h 559952"/>
                    <a:gd name="connsiteX18" fmla="*/ 1272826 w 1459574"/>
                    <a:gd name="connsiteY18" fmla="*/ 487874 h 559952"/>
                    <a:gd name="connsiteX19" fmla="*/ 1246616 w 1459574"/>
                    <a:gd name="connsiteY19" fmla="*/ 474769 h 559952"/>
                    <a:gd name="connsiteX20" fmla="*/ 1225321 w 1459574"/>
                    <a:gd name="connsiteY20" fmla="*/ 482960 h 559952"/>
                    <a:gd name="connsiteX21" fmla="*/ 1210578 w 1459574"/>
                    <a:gd name="connsiteY21" fmla="*/ 468217 h 559952"/>
                    <a:gd name="connsiteX22" fmla="*/ 1181091 w 1459574"/>
                    <a:gd name="connsiteY22" fmla="*/ 456750 h 559952"/>
                    <a:gd name="connsiteX23" fmla="*/ 1149967 w 1459574"/>
                    <a:gd name="connsiteY23" fmla="*/ 451836 h 559952"/>
                    <a:gd name="connsiteX24" fmla="*/ 1122118 w 1459574"/>
                    <a:gd name="connsiteY24" fmla="*/ 410882 h 559952"/>
                    <a:gd name="connsiteX25" fmla="*/ 1104099 w 1459574"/>
                    <a:gd name="connsiteY25" fmla="*/ 412521 h 559952"/>
                    <a:gd name="connsiteX26" fmla="*/ 1104099 w 1459574"/>
                    <a:gd name="connsiteY26" fmla="*/ 437092 h 559952"/>
                    <a:gd name="connsiteX27" fmla="*/ 1122118 w 1459574"/>
                    <a:gd name="connsiteY27" fmla="*/ 471493 h 559952"/>
                    <a:gd name="connsiteX28" fmla="*/ 1079528 w 1459574"/>
                    <a:gd name="connsiteY28" fmla="*/ 496065 h 559952"/>
                    <a:gd name="connsiteX29" fmla="*/ 1072975 w 1459574"/>
                    <a:gd name="connsiteY29" fmla="*/ 500979 h 559952"/>
                    <a:gd name="connsiteX30" fmla="*/ 1056593 w 1459574"/>
                    <a:gd name="connsiteY30" fmla="*/ 525551 h 559952"/>
                    <a:gd name="connsiteX31" fmla="*/ 1040213 w 1459574"/>
                    <a:gd name="connsiteY31" fmla="*/ 537018 h 559952"/>
                    <a:gd name="connsiteX32" fmla="*/ 1025469 w 1459574"/>
                    <a:gd name="connsiteY32" fmla="*/ 559952 h 559952"/>
                    <a:gd name="connsiteX33" fmla="*/ 1005811 w 1459574"/>
                    <a:gd name="connsiteY33" fmla="*/ 535380 h 559952"/>
                    <a:gd name="connsiteX34" fmla="*/ 986154 w 1459574"/>
                    <a:gd name="connsiteY34" fmla="*/ 522275 h 559952"/>
                    <a:gd name="connsiteX35" fmla="*/ 950115 w 1459574"/>
                    <a:gd name="connsiteY35" fmla="*/ 512446 h 559952"/>
                    <a:gd name="connsiteX36" fmla="*/ 941925 w 1459574"/>
                    <a:gd name="connsiteY36" fmla="*/ 473131 h 559952"/>
                    <a:gd name="connsiteX37" fmla="*/ 912437 w 1459574"/>
                    <a:gd name="connsiteY37" fmla="*/ 460026 h 559952"/>
                    <a:gd name="connsiteX38" fmla="*/ 900971 w 1459574"/>
                    <a:gd name="connsiteY38" fmla="*/ 432178 h 559952"/>
                    <a:gd name="connsiteX39" fmla="*/ 874761 w 1459574"/>
                    <a:gd name="connsiteY39" fmla="*/ 425626 h 559952"/>
                    <a:gd name="connsiteX40" fmla="*/ 860017 w 1459574"/>
                    <a:gd name="connsiteY40" fmla="*/ 422349 h 559952"/>
                    <a:gd name="connsiteX41" fmla="*/ 848551 w 1459574"/>
                    <a:gd name="connsiteY41" fmla="*/ 407606 h 559952"/>
                    <a:gd name="connsiteX42" fmla="*/ 851827 w 1459574"/>
                    <a:gd name="connsiteY42" fmla="*/ 396139 h 559952"/>
                    <a:gd name="connsiteX43" fmla="*/ 848551 w 1459574"/>
                    <a:gd name="connsiteY43" fmla="*/ 371567 h 559952"/>
                    <a:gd name="connsiteX44" fmla="*/ 845275 w 1459574"/>
                    <a:gd name="connsiteY44" fmla="*/ 356824 h 559952"/>
                    <a:gd name="connsiteX45" fmla="*/ 853465 w 1459574"/>
                    <a:gd name="connsiteY45" fmla="*/ 342081 h 559952"/>
                    <a:gd name="connsiteX46" fmla="*/ 853465 w 1459574"/>
                    <a:gd name="connsiteY46" fmla="*/ 332252 h 559952"/>
                    <a:gd name="connsiteX47" fmla="*/ 814150 w 1459574"/>
                    <a:gd name="connsiteY47" fmla="*/ 332252 h 559952"/>
                    <a:gd name="connsiteX48" fmla="*/ 807597 w 1459574"/>
                    <a:gd name="connsiteY48" fmla="*/ 296213 h 559952"/>
                    <a:gd name="connsiteX49" fmla="*/ 789578 w 1459574"/>
                    <a:gd name="connsiteY49" fmla="*/ 281470 h 559952"/>
                    <a:gd name="connsiteX50" fmla="*/ 760092 w 1459574"/>
                    <a:gd name="connsiteY50" fmla="*/ 248708 h 559952"/>
                    <a:gd name="connsiteX51" fmla="*/ 730606 w 1459574"/>
                    <a:gd name="connsiteY51" fmla="*/ 235603 h 559952"/>
                    <a:gd name="connsiteX52" fmla="*/ 712587 w 1459574"/>
                    <a:gd name="connsiteY52" fmla="*/ 233964 h 559952"/>
                    <a:gd name="connsiteX53" fmla="*/ 684738 w 1459574"/>
                    <a:gd name="connsiteY53" fmla="*/ 220859 h 559952"/>
                    <a:gd name="connsiteX54" fmla="*/ 630679 w 1459574"/>
                    <a:gd name="connsiteY54" fmla="*/ 209393 h 559952"/>
                    <a:gd name="connsiteX55" fmla="*/ 609384 w 1459574"/>
                    <a:gd name="connsiteY55" fmla="*/ 202840 h 559952"/>
                    <a:gd name="connsiteX56" fmla="*/ 574984 w 1459574"/>
                    <a:gd name="connsiteY56" fmla="*/ 206116 h 559952"/>
                    <a:gd name="connsiteX57" fmla="*/ 524201 w 1459574"/>
                    <a:gd name="connsiteY57" fmla="*/ 220859 h 559952"/>
                    <a:gd name="connsiteX58" fmla="*/ 512734 w 1459574"/>
                    <a:gd name="connsiteY58" fmla="*/ 235603 h 559952"/>
                    <a:gd name="connsiteX59" fmla="*/ 517649 w 1459574"/>
                    <a:gd name="connsiteY59" fmla="*/ 256898 h 559952"/>
                    <a:gd name="connsiteX60" fmla="*/ 517649 w 1459574"/>
                    <a:gd name="connsiteY60" fmla="*/ 268365 h 559952"/>
                    <a:gd name="connsiteX61" fmla="*/ 478334 w 1459574"/>
                    <a:gd name="connsiteY61" fmla="*/ 268365 h 559952"/>
                    <a:gd name="connsiteX62" fmla="*/ 453761 w 1459574"/>
                    <a:gd name="connsiteY62" fmla="*/ 286385 h 559952"/>
                    <a:gd name="connsiteX63" fmla="*/ 429190 w 1459574"/>
                    <a:gd name="connsiteY63" fmla="*/ 284746 h 559952"/>
                    <a:gd name="connsiteX64" fmla="*/ 402980 w 1459574"/>
                    <a:gd name="connsiteY64" fmla="*/ 299490 h 559952"/>
                    <a:gd name="connsiteX65" fmla="*/ 393151 w 1459574"/>
                    <a:gd name="connsiteY65" fmla="*/ 315871 h 559952"/>
                    <a:gd name="connsiteX66" fmla="*/ 360388 w 1459574"/>
                    <a:gd name="connsiteY66" fmla="*/ 319147 h 559952"/>
                    <a:gd name="connsiteX67" fmla="*/ 358751 w 1459574"/>
                    <a:gd name="connsiteY67" fmla="*/ 335528 h 559952"/>
                    <a:gd name="connsiteX68" fmla="*/ 330902 w 1459574"/>
                    <a:gd name="connsiteY68" fmla="*/ 340443 h 559952"/>
                    <a:gd name="connsiteX69" fmla="*/ 319436 w 1459574"/>
                    <a:gd name="connsiteY69" fmla="*/ 353548 h 559952"/>
                    <a:gd name="connsiteX70" fmla="*/ 304692 w 1459574"/>
                    <a:gd name="connsiteY70" fmla="*/ 366653 h 559952"/>
                    <a:gd name="connsiteX71" fmla="*/ 257186 w 1459574"/>
                    <a:gd name="connsiteY71" fmla="*/ 387949 h 559952"/>
                    <a:gd name="connsiteX72" fmla="*/ 239167 w 1459574"/>
                    <a:gd name="connsiteY72" fmla="*/ 384672 h 559952"/>
                    <a:gd name="connsiteX73" fmla="*/ 229338 w 1459574"/>
                    <a:gd name="connsiteY73" fmla="*/ 404330 h 559952"/>
                    <a:gd name="connsiteX74" fmla="*/ 194938 w 1459574"/>
                    <a:gd name="connsiteY74" fmla="*/ 420711 h 559952"/>
                    <a:gd name="connsiteX75" fmla="*/ 191661 w 1459574"/>
                    <a:gd name="connsiteY75" fmla="*/ 432178 h 559952"/>
                    <a:gd name="connsiteX76" fmla="*/ 175280 w 1459574"/>
                    <a:gd name="connsiteY76" fmla="*/ 438731 h 559952"/>
                    <a:gd name="connsiteX77" fmla="*/ 168728 w 1459574"/>
                    <a:gd name="connsiteY77" fmla="*/ 442007 h 559952"/>
                    <a:gd name="connsiteX78" fmla="*/ 160537 w 1459574"/>
                    <a:gd name="connsiteY78" fmla="*/ 435454 h 559952"/>
                    <a:gd name="connsiteX79" fmla="*/ 134327 w 1459574"/>
                    <a:gd name="connsiteY79" fmla="*/ 427264 h 559952"/>
                    <a:gd name="connsiteX80" fmla="*/ 81907 w 1459574"/>
                    <a:gd name="connsiteY80" fmla="*/ 417435 h 559952"/>
                    <a:gd name="connsiteX81" fmla="*/ 57335 w 1459574"/>
                    <a:gd name="connsiteY81" fmla="*/ 423987 h 559952"/>
                    <a:gd name="connsiteX82" fmla="*/ 49994 w 1459574"/>
                    <a:gd name="connsiteY82" fmla="*/ 417870 h 559952"/>
                    <a:gd name="connsiteX83" fmla="*/ 49144 w 1459574"/>
                    <a:gd name="connsiteY83" fmla="*/ 412848 h 559952"/>
                    <a:gd name="connsiteX84" fmla="*/ 62904 w 1459574"/>
                    <a:gd name="connsiteY84" fmla="*/ 393191 h 559952"/>
                    <a:gd name="connsiteX85" fmla="*/ 64870 w 1459574"/>
                    <a:gd name="connsiteY85" fmla="*/ 367636 h 559952"/>
                    <a:gd name="connsiteX86" fmla="*/ 62904 w 1459574"/>
                    <a:gd name="connsiteY86" fmla="*/ 342081 h 559952"/>
                    <a:gd name="connsiteX87" fmla="*/ 66836 w 1459574"/>
                    <a:gd name="connsiteY87" fmla="*/ 324389 h 559952"/>
                    <a:gd name="connsiteX88" fmla="*/ 66836 w 1459574"/>
                    <a:gd name="connsiteY88" fmla="*/ 306697 h 559952"/>
                    <a:gd name="connsiteX89" fmla="*/ 53075 w 1459574"/>
                    <a:gd name="connsiteY89" fmla="*/ 255588 h 559952"/>
                    <a:gd name="connsiteX90" fmla="*/ 58973 w 1459574"/>
                    <a:gd name="connsiteY90" fmla="*/ 184821 h 559952"/>
                    <a:gd name="connsiteX91" fmla="*/ 37349 w 1459574"/>
                    <a:gd name="connsiteY91" fmla="*/ 155334 h 559952"/>
                    <a:gd name="connsiteX92" fmla="*/ 15726 w 1459574"/>
                    <a:gd name="connsiteY92" fmla="*/ 165163 h 559952"/>
                    <a:gd name="connsiteX93" fmla="*/ 0 w 1459574"/>
                    <a:gd name="connsiteY93" fmla="*/ 117985 h 559952"/>
                    <a:gd name="connsiteX94" fmla="*/ 29709 w 1459574"/>
                    <a:gd name="connsiteY94" fmla="*/ 83820 h 559952"/>
                    <a:gd name="connsiteX95" fmla="*/ 553364 w 1459574"/>
                    <a:gd name="connsiteY95" fmla="*/ 91440 h 559952"/>
                    <a:gd name="connsiteX0" fmla="*/ 1453388 w 1459574"/>
                    <a:gd name="connsiteY0" fmla="*/ 35095 h 511227"/>
                    <a:gd name="connsiteX1" fmla="*/ 1459574 w 1459574"/>
                    <a:gd name="connsiteY1" fmla="*/ 72209 h 511227"/>
                    <a:gd name="connsiteX2" fmla="*/ 1443191 w 1459574"/>
                    <a:gd name="connsiteY2" fmla="*/ 111524 h 511227"/>
                    <a:gd name="connsiteX3" fmla="*/ 1448106 w 1459574"/>
                    <a:gd name="connsiteY3" fmla="*/ 160668 h 511227"/>
                    <a:gd name="connsiteX4" fmla="*/ 1448106 w 1459574"/>
                    <a:gd name="connsiteY4" fmla="*/ 191792 h 511227"/>
                    <a:gd name="connsiteX5" fmla="*/ 1425172 w 1459574"/>
                    <a:gd name="connsiteY5" fmla="*/ 222916 h 511227"/>
                    <a:gd name="connsiteX6" fmla="*/ 1423534 w 1459574"/>
                    <a:gd name="connsiteY6" fmla="*/ 285165 h 511227"/>
                    <a:gd name="connsiteX7" fmla="*/ 1428449 w 1459574"/>
                    <a:gd name="connsiteY7" fmla="*/ 299909 h 511227"/>
                    <a:gd name="connsiteX8" fmla="*/ 1428449 w 1459574"/>
                    <a:gd name="connsiteY8" fmla="*/ 316290 h 511227"/>
                    <a:gd name="connsiteX9" fmla="*/ 1407153 w 1459574"/>
                    <a:gd name="connsiteY9" fmla="*/ 337585 h 511227"/>
                    <a:gd name="connsiteX10" fmla="*/ 1400601 w 1459574"/>
                    <a:gd name="connsiteY10" fmla="*/ 347414 h 511227"/>
                    <a:gd name="connsiteX11" fmla="*/ 1377666 w 1459574"/>
                    <a:gd name="connsiteY11" fmla="*/ 373624 h 511227"/>
                    <a:gd name="connsiteX12" fmla="*/ 1362923 w 1459574"/>
                    <a:gd name="connsiteY12" fmla="*/ 362157 h 511227"/>
                    <a:gd name="connsiteX13" fmla="*/ 1335076 w 1459574"/>
                    <a:gd name="connsiteY13" fmla="*/ 383453 h 511227"/>
                    <a:gd name="connsiteX14" fmla="*/ 1313780 w 1459574"/>
                    <a:gd name="connsiteY14" fmla="*/ 393282 h 511227"/>
                    <a:gd name="connsiteX15" fmla="*/ 1302313 w 1459574"/>
                    <a:gd name="connsiteY15" fmla="*/ 399834 h 511227"/>
                    <a:gd name="connsiteX16" fmla="*/ 1284293 w 1459574"/>
                    <a:gd name="connsiteY16" fmla="*/ 411301 h 511227"/>
                    <a:gd name="connsiteX17" fmla="*/ 1272826 w 1459574"/>
                    <a:gd name="connsiteY17" fmla="*/ 439149 h 511227"/>
                    <a:gd name="connsiteX18" fmla="*/ 1246616 w 1459574"/>
                    <a:gd name="connsiteY18" fmla="*/ 426044 h 511227"/>
                    <a:gd name="connsiteX19" fmla="*/ 1225321 w 1459574"/>
                    <a:gd name="connsiteY19" fmla="*/ 434235 h 511227"/>
                    <a:gd name="connsiteX20" fmla="*/ 1210578 w 1459574"/>
                    <a:gd name="connsiteY20" fmla="*/ 419492 h 511227"/>
                    <a:gd name="connsiteX21" fmla="*/ 1181091 w 1459574"/>
                    <a:gd name="connsiteY21" fmla="*/ 408025 h 511227"/>
                    <a:gd name="connsiteX22" fmla="*/ 1149967 w 1459574"/>
                    <a:gd name="connsiteY22" fmla="*/ 403111 h 511227"/>
                    <a:gd name="connsiteX23" fmla="*/ 1122118 w 1459574"/>
                    <a:gd name="connsiteY23" fmla="*/ 362157 h 511227"/>
                    <a:gd name="connsiteX24" fmla="*/ 1104099 w 1459574"/>
                    <a:gd name="connsiteY24" fmla="*/ 363796 h 511227"/>
                    <a:gd name="connsiteX25" fmla="*/ 1104099 w 1459574"/>
                    <a:gd name="connsiteY25" fmla="*/ 388367 h 511227"/>
                    <a:gd name="connsiteX26" fmla="*/ 1122118 w 1459574"/>
                    <a:gd name="connsiteY26" fmla="*/ 422768 h 511227"/>
                    <a:gd name="connsiteX27" fmla="*/ 1079528 w 1459574"/>
                    <a:gd name="connsiteY27" fmla="*/ 447340 h 511227"/>
                    <a:gd name="connsiteX28" fmla="*/ 1072975 w 1459574"/>
                    <a:gd name="connsiteY28" fmla="*/ 452254 h 511227"/>
                    <a:gd name="connsiteX29" fmla="*/ 1056593 w 1459574"/>
                    <a:gd name="connsiteY29" fmla="*/ 476826 h 511227"/>
                    <a:gd name="connsiteX30" fmla="*/ 1040213 w 1459574"/>
                    <a:gd name="connsiteY30" fmla="*/ 488293 h 511227"/>
                    <a:gd name="connsiteX31" fmla="*/ 1025469 w 1459574"/>
                    <a:gd name="connsiteY31" fmla="*/ 511227 h 511227"/>
                    <a:gd name="connsiteX32" fmla="*/ 1005811 w 1459574"/>
                    <a:gd name="connsiteY32" fmla="*/ 486655 h 511227"/>
                    <a:gd name="connsiteX33" fmla="*/ 986154 w 1459574"/>
                    <a:gd name="connsiteY33" fmla="*/ 473550 h 511227"/>
                    <a:gd name="connsiteX34" fmla="*/ 950115 w 1459574"/>
                    <a:gd name="connsiteY34" fmla="*/ 463721 h 511227"/>
                    <a:gd name="connsiteX35" fmla="*/ 941925 w 1459574"/>
                    <a:gd name="connsiteY35" fmla="*/ 424406 h 511227"/>
                    <a:gd name="connsiteX36" fmla="*/ 912437 w 1459574"/>
                    <a:gd name="connsiteY36" fmla="*/ 411301 h 511227"/>
                    <a:gd name="connsiteX37" fmla="*/ 900971 w 1459574"/>
                    <a:gd name="connsiteY37" fmla="*/ 383453 h 511227"/>
                    <a:gd name="connsiteX38" fmla="*/ 874761 w 1459574"/>
                    <a:gd name="connsiteY38" fmla="*/ 376901 h 511227"/>
                    <a:gd name="connsiteX39" fmla="*/ 860017 w 1459574"/>
                    <a:gd name="connsiteY39" fmla="*/ 373624 h 511227"/>
                    <a:gd name="connsiteX40" fmla="*/ 848551 w 1459574"/>
                    <a:gd name="connsiteY40" fmla="*/ 358881 h 511227"/>
                    <a:gd name="connsiteX41" fmla="*/ 851827 w 1459574"/>
                    <a:gd name="connsiteY41" fmla="*/ 347414 h 511227"/>
                    <a:gd name="connsiteX42" fmla="*/ 848551 w 1459574"/>
                    <a:gd name="connsiteY42" fmla="*/ 322842 h 511227"/>
                    <a:gd name="connsiteX43" fmla="*/ 845275 w 1459574"/>
                    <a:gd name="connsiteY43" fmla="*/ 308099 h 511227"/>
                    <a:gd name="connsiteX44" fmla="*/ 853465 w 1459574"/>
                    <a:gd name="connsiteY44" fmla="*/ 293356 h 511227"/>
                    <a:gd name="connsiteX45" fmla="*/ 853465 w 1459574"/>
                    <a:gd name="connsiteY45" fmla="*/ 283527 h 511227"/>
                    <a:gd name="connsiteX46" fmla="*/ 814150 w 1459574"/>
                    <a:gd name="connsiteY46" fmla="*/ 283527 h 511227"/>
                    <a:gd name="connsiteX47" fmla="*/ 807597 w 1459574"/>
                    <a:gd name="connsiteY47" fmla="*/ 247488 h 511227"/>
                    <a:gd name="connsiteX48" fmla="*/ 789578 w 1459574"/>
                    <a:gd name="connsiteY48" fmla="*/ 232745 h 511227"/>
                    <a:gd name="connsiteX49" fmla="*/ 760092 w 1459574"/>
                    <a:gd name="connsiteY49" fmla="*/ 199983 h 511227"/>
                    <a:gd name="connsiteX50" fmla="*/ 730606 w 1459574"/>
                    <a:gd name="connsiteY50" fmla="*/ 186878 h 511227"/>
                    <a:gd name="connsiteX51" fmla="*/ 712587 w 1459574"/>
                    <a:gd name="connsiteY51" fmla="*/ 185239 h 511227"/>
                    <a:gd name="connsiteX52" fmla="*/ 684738 w 1459574"/>
                    <a:gd name="connsiteY52" fmla="*/ 172134 h 511227"/>
                    <a:gd name="connsiteX53" fmla="*/ 630679 w 1459574"/>
                    <a:gd name="connsiteY53" fmla="*/ 160668 h 511227"/>
                    <a:gd name="connsiteX54" fmla="*/ 609384 w 1459574"/>
                    <a:gd name="connsiteY54" fmla="*/ 154115 h 511227"/>
                    <a:gd name="connsiteX55" fmla="*/ 574984 w 1459574"/>
                    <a:gd name="connsiteY55" fmla="*/ 157391 h 511227"/>
                    <a:gd name="connsiteX56" fmla="*/ 524201 w 1459574"/>
                    <a:gd name="connsiteY56" fmla="*/ 172134 h 511227"/>
                    <a:gd name="connsiteX57" fmla="*/ 512734 w 1459574"/>
                    <a:gd name="connsiteY57" fmla="*/ 186878 h 511227"/>
                    <a:gd name="connsiteX58" fmla="*/ 517649 w 1459574"/>
                    <a:gd name="connsiteY58" fmla="*/ 208173 h 511227"/>
                    <a:gd name="connsiteX59" fmla="*/ 517649 w 1459574"/>
                    <a:gd name="connsiteY59" fmla="*/ 219640 h 511227"/>
                    <a:gd name="connsiteX60" fmla="*/ 478334 w 1459574"/>
                    <a:gd name="connsiteY60" fmla="*/ 219640 h 511227"/>
                    <a:gd name="connsiteX61" fmla="*/ 453761 w 1459574"/>
                    <a:gd name="connsiteY61" fmla="*/ 237660 h 511227"/>
                    <a:gd name="connsiteX62" fmla="*/ 429190 w 1459574"/>
                    <a:gd name="connsiteY62" fmla="*/ 236021 h 511227"/>
                    <a:gd name="connsiteX63" fmla="*/ 402980 w 1459574"/>
                    <a:gd name="connsiteY63" fmla="*/ 250765 h 511227"/>
                    <a:gd name="connsiteX64" fmla="*/ 393151 w 1459574"/>
                    <a:gd name="connsiteY64" fmla="*/ 267146 h 511227"/>
                    <a:gd name="connsiteX65" fmla="*/ 360388 w 1459574"/>
                    <a:gd name="connsiteY65" fmla="*/ 270422 h 511227"/>
                    <a:gd name="connsiteX66" fmla="*/ 358751 w 1459574"/>
                    <a:gd name="connsiteY66" fmla="*/ 286803 h 511227"/>
                    <a:gd name="connsiteX67" fmla="*/ 330902 w 1459574"/>
                    <a:gd name="connsiteY67" fmla="*/ 291718 h 511227"/>
                    <a:gd name="connsiteX68" fmla="*/ 319436 w 1459574"/>
                    <a:gd name="connsiteY68" fmla="*/ 304823 h 511227"/>
                    <a:gd name="connsiteX69" fmla="*/ 304692 w 1459574"/>
                    <a:gd name="connsiteY69" fmla="*/ 317928 h 511227"/>
                    <a:gd name="connsiteX70" fmla="*/ 257186 w 1459574"/>
                    <a:gd name="connsiteY70" fmla="*/ 339224 h 511227"/>
                    <a:gd name="connsiteX71" fmla="*/ 239167 w 1459574"/>
                    <a:gd name="connsiteY71" fmla="*/ 335947 h 511227"/>
                    <a:gd name="connsiteX72" fmla="*/ 229338 w 1459574"/>
                    <a:gd name="connsiteY72" fmla="*/ 355605 h 511227"/>
                    <a:gd name="connsiteX73" fmla="*/ 194938 w 1459574"/>
                    <a:gd name="connsiteY73" fmla="*/ 371986 h 511227"/>
                    <a:gd name="connsiteX74" fmla="*/ 191661 w 1459574"/>
                    <a:gd name="connsiteY74" fmla="*/ 383453 h 511227"/>
                    <a:gd name="connsiteX75" fmla="*/ 175280 w 1459574"/>
                    <a:gd name="connsiteY75" fmla="*/ 390006 h 511227"/>
                    <a:gd name="connsiteX76" fmla="*/ 168728 w 1459574"/>
                    <a:gd name="connsiteY76" fmla="*/ 393282 h 511227"/>
                    <a:gd name="connsiteX77" fmla="*/ 160537 w 1459574"/>
                    <a:gd name="connsiteY77" fmla="*/ 386729 h 511227"/>
                    <a:gd name="connsiteX78" fmla="*/ 134327 w 1459574"/>
                    <a:gd name="connsiteY78" fmla="*/ 378539 h 511227"/>
                    <a:gd name="connsiteX79" fmla="*/ 81907 w 1459574"/>
                    <a:gd name="connsiteY79" fmla="*/ 368710 h 511227"/>
                    <a:gd name="connsiteX80" fmla="*/ 57335 w 1459574"/>
                    <a:gd name="connsiteY80" fmla="*/ 375262 h 511227"/>
                    <a:gd name="connsiteX81" fmla="*/ 49994 w 1459574"/>
                    <a:gd name="connsiteY81" fmla="*/ 369145 h 511227"/>
                    <a:gd name="connsiteX82" fmla="*/ 49144 w 1459574"/>
                    <a:gd name="connsiteY82" fmla="*/ 364123 h 511227"/>
                    <a:gd name="connsiteX83" fmla="*/ 62904 w 1459574"/>
                    <a:gd name="connsiteY83" fmla="*/ 344466 h 511227"/>
                    <a:gd name="connsiteX84" fmla="*/ 64870 w 1459574"/>
                    <a:gd name="connsiteY84" fmla="*/ 318911 h 511227"/>
                    <a:gd name="connsiteX85" fmla="*/ 62904 w 1459574"/>
                    <a:gd name="connsiteY85" fmla="*/ 293356 h 511227"/>
                    <a:gd name="connsiteX86" fmla="*/ 66836 w 1459574"/>
                    <a:gd name="connsiteY86" fmla="*/ 275664 h 511227"/>
                    <a:gd name="connsiteX87" fmla="*/ 66836 w 1459574"/>
                    <a:gd name="connsiteY87" fmla="*/ 257972 h 511227"/>
                    <a:gd name="connsiteX88" fmla="*/ 53075 w 1459574"/>
                    <a:gd name="connsiteY88" fmla="*/ 206863 h 511227"/>
                    <a:gd name="connsiteX89" fmla="*/ 58973 w 1459574"/>
                    <a:gd name="connsiteY89" fmla="*/ 136096 h 511227"/>
                    <a:gd name="connsiteX90" fmla="*/ 37349 w 1459574"/>
                    <a:gd name="connsiteY90" fmla="*/ 106609 h 511227"/>
                    <a:gd name="connsiteX91" fmla="*/ 15726 w 1459574"/>
                    <a:gd name="connsiteY91" fmla="*/ 116438 h 511227"/>
                    <a:gd name="connsiteX92" fmla="*/ 0 w 1459574"/>
                    <a:gd name="connsiteY92" fmla="*/ 69260 h 511227"/>
                    <a:gd name="connsiteX93" fmla="*/ 29709 w 1459574"/>
                    <a:gd name="connsiteY93" fmla="*/ 35095 h 511227"/>
                    <a:gd name="connsiteX94" fmla="*/ 553364 w 1459574"/>
                    <a:gd name="connsiteY94" fmla="*/ 42715 h 511227"/>
                    <a:gd name="connsiteX0" fmla="*/ 1453388 w 1459574"/>
                    <a:gd name="connsiteY0" fmla="*/ 0 h 476132"/>
                    <a:gd name="connsiteX1" fmla="*/ 1459574 w 1459574"/>
                    <a:gd name="connsiteY1" fmla="*/ 37114 h 476132"/>
                    <a:gd name="connsiteX2" fmla="*/ 1443191 w 1459574"/>
                    <a:gd name="connsiteY2" fmla="*/ 76429 h 476132"/>
                    <a:gd name="connsiteX3" fmla="*/ 1448106 w 1459574"/>
                    <a:gd name="connsiteY3" fmla="*/ 125573 h 476132"/>
                    <a:gd name="connsiteX4" fmla="*/ 1448106 w 1459574"/>
                    <a:gd name="connsiteY4" fmla="*/ 156697 h 476132"/>
                    <a:gd name="connsiteX5" fmla="*/ 1425172 w 1459574"/>
                    <a:gd name="connsiteY5" fmla="*/ 187821 h 476132"/>
                    <a:gd name="connsiteX6" fmla="*/ 1423534 w 1459574"/>
                    <a:gd name="connsiteY6" fmla="*/ 250070 h 476132"/>
                    <a:gd name="connsiteX7" fmla="*/ 1428449 w 1459574"/>
                    <a:gd name="connsiteY7" fmla="*/ 264814 h 476132"/>
                    <a:gd name="connsiteX8" fmla="*/ 1428449 w 1459574"/>
                    <a:gd name="connsiteY8" fmla="*/ 281195 h 476132"/>
                    <a:gd name="connsiteX9" fmla="*/ 1407153 w 1459574"/>
                    <a:gd name="connsiteY9" fmla="*/ 302490 h 476132"/>
                    <a:gd name="connsiteX10" fmla="*/ 1400601 w 1459574"/>
                    <a:gd name="connsiteY10" fmla="*/ 312319 h 476132"/>
                    <a:gd name="connsiteX11" fmla="*/ 1377666 w 1459574"/>
                    <a:gd name="connsiteY11" fmla="*/ 338529 h 476132"/>
                    <a:gd name="connsiteX12" fmla="*/ 1362923 w 1459574"/>
                    <a:gd name="connsiteY12" fmla="*/ 327062 h 476132"/>
                    <a:gd name="connsiteX13" fmla="*/ 1335076 w 1459574"/>
                    <a:gd name="connsiteY13" fmla="*/ 348358 h 476132"/>
                    <a:gd name="connsiteX14" fmla="*/ 1313780 w 1459574"/>
                    <a:gd name="connsiteY14" fmla="*/ 358187 h 476132"/>
                    <a:gd name="connsiteX15" fmla="*/ 1302313 w 1459574"/>
                    <a:gd name="connsiteY15" fmla="*/ 364739 h 476132"/>
                    <a:gd name="connsiteX16" fmla="*/ 1284293 w 1459574"/>
                    <a:gd name="connsiteY16" fmla="*/ 376206 h 476132"/>
                    <a:gd name="connsiteX17" fmla="*/ 1272826 w 1459574"/>
                    <a:gd name="connsiteY17" fmla="*/ 404054 h 476132"/>
                    <a:gd name="connsiteX18" fmla="*/ 1246616 w 1459574"/>
                    <a:gd name="connsiteY18" fmla="*/ 390949 h 476132"/>
                    <a:gd name="connsiteX19" fmla="*/ 1225321 w 1459574"/>
                    <a:gd name="connsiteY19" fmla="*/ 399140 h 476132"/>
                    <a:gd name="connsiteX20" fmla="*/ 1210578 w 1459574"/>
                    <a:gd name="connsiteY20" fmla="*/ 384397 h 476132"/>
                    <a:gd name="connsiteX21" fmla="*/ 1181091 w 1459574"/>
                    <a:gd name="connsiteY21" fmla="*/ 372930 h 476132"/>
                    <a:gd name="connsiteX22" fmla="*/ 1149967 w 1459574"/>
                    <a:gd name="connsiteY22" fmla="*/ 368016 h 476132"/>
                    <a:gd name="connsiteX23" fmla="*/ 1122118 w 1459574"/>
                    <a:gd name="connsiteY23" fmla="*/ 327062 h 476132"/>
                    <a:gd name="connsiteX24" fmla="*/ 1104099 w 1459574"/>
                    <a:gd name="connsiteY24" fmla="*/ 328701 h 476132"/>
                    <a:gd name="connsiteX25" fmla="*/ 1104099 w 1459574"/>
                    <a:gd name="connsiteY25" fmla="*/ 353272 h 476132"/>
                    <a:gd name="connsiteX26" fmla="*/ 1122118 w 1459574"/>
                    <a:gd name="connsiteY26" fmla="*/ 387673 h 476132"/>
                    <a:gd name="connsiteX27" fmla="*/ 1079528 w 1459574"/>
                    <a:gd name="connsiteY27" fmla="*/ 412245 h 476132"/>
                    <a:gd name="connsiteX28" fmla="*/ 1072975 w 1459574"/>
                    <a:gd name="connsiteY28" fmla="*/ 417159 h 476132"/>
                    <a:gd name="connsiteX29" fmla="*/ 1056593 w 1459574"/>
                    <a:gd name="connsiteY29" fmla="*/ 441731 h 476132"/>
                    <a:gd name="connsiteX30" fmla="*/ 1040213 w 1459574"/>
                    <a:gd name="connsiteY30" fmla="*/ 453198 h 476132"/>
                    <a:gd name="connsiteX31" fmla="*/ 1025469 w 1459574"/>
                    <a:gd name="connsiteY31" fmla="*/ 476132 h 476132"/>
                    <a:gd name="connsiteX32" fmla="*/ 1005811 w 1459574"/>
                    <a:gd name="connsiteY32" fmla="*/ 451560 h 476132"/>
                    <a:gd name="connsiteX33" fmla="*/ 986154 w 1459574"/>
                    <a:gd name="connsiteY33" fmla="*/ 438455 h 476132"/>
                    <a:gd name="connsiteX34" fmla="*/ 950115 w 1459574"/>
                    <a:gd name="connsiteY34" fmla="*/ 428626 h 476132"/>
                    <a:gd name="connsiteX35" fmla="*/ 941925 w 1459574"/>
                    <a:gd name="connsiteY35" fmla="*/ 389311 h 476132"/>
                    <a:gd name="connsiteX36" fmla="*/ 912437 w 1459574"/>
                    <a:gd name="connsiteY36" fmla="*/ 376206 h 476132"/>
                    <a:gd name="connsiteX37" fmla="*/ 900971 w 1459574"/>
                    <a:gd name="connsiteY37" fmla="*/ 348358 h 476132"/>
                    <a:gd name="connsiteX38" fmla="*/ 874761 w 1459574"/>
                    <a:gd name="connsiteY38" fmla="*/ 341806 h 476132"/>
                    <a:gd name="connsiteX39" fmla="*/ 860017 w 1459574"/>
                    <a:gd name="connsiteY39" fmla="*/ 338529 h 476132"/>
                    <a:gd name="connsiteX40" fmla="*/ 848551 w 1459574"/>
                    <a:gd name="connsiteY40" fmla="*/ 323786 h 476132"/>
                    <a:gd name="connsiteX41" fmla="*/ 851827 w 1459574"/>
                    <a:gd name="connsiteY41" fmla="*/ 312319 h 476132"/>
                    <a:gd name="connsiteX42" fmla="*/ 848551 w 1459574"/>
                    <a:gd name="connsiteY42" fmla="*/ 287747 h 476132"/>
                    <a:gd name="connsiteX43" fmla="*/ 845275 w 1459574"/>
                    <a:gd name="connsiteY43" fmla="*/ 273004 h 476132"/>
                    <a:gd name="connsiteX44" fmla="*/ 853465 w 1459574"/>
                    <a:gd name="connsiteY44" fmla="*/ 258261 h 476132"/>
                    <a:gd name="connsiteX45" fmla="*/ 853465 w 1459574"/>
                    <a:gd name="connsiteY45" fmla="*/ 248432 h 476132"/>
                    <a:gd name="connsiteX46" fmla="*/ 814150 w 1459574"/>
                    <a:gd name="connsiteY46" fmla="*/ 248432 h 476132"/>
                    <a:gd name="connsiteX47" fmla="*/ 807597 w 1459574"/>
                    <a:gd name="connsiteY47" fmla="*/ 212393 h 476132"/>
                    <a:gd name="connsiteX48" fmla="*/ 789578 w 1459574"/>
                    <a:gd name="connsiteY48" fmla="*/ 197650 h 476132"/>
                    <a:gd name="connsiteX49" fmla="*/ 760092 w 1459574"/>
                    <a:gd name="connsiteY49" fmla="*/ 164888 h 476132"/>
                    <a:gd name="connsiteX50" fmla="*/ 730606 w 1459574"/>
                    <a:gd name="connsiteY50" fmla="*/ 151783 h 476132"/>
                    <a:gd name="connsiteX51" fmla="*/ 712587 w 1459574"/>
                    <a:gd name="connsiteY51" fmla="*/ 150144 h 476132"/>
                    <a:gd name="connsiteX52" fmla="*/ 684738 w 1459574"/>
                    <a:gd name="connsiteY52" fmla="*/ 137039 h 476132"/>
                    <a:gd name="connsiteX53" fmla="*/ 630679 w 1459574"/>
                    <a:gd name="connsiteY53" fmla="*/ 125573 h 476132"/>
                    <a:gd name="connsiteX54" fmla="*/ 609384 w 1459574"/>
                    <a:gd name="connsiteY54" fmla="*/ 119020 h 476132"/>
                    <a:gd name="connsiteX55" fmla="*/ 574984 w 1459574"/>
                    <a:gd name="connsiteY55" fmla="*/ 122296 h 476132"/>
                    <a:gd name="connsiteX56" fmla="*/ 524201 w 1459574"/>
                    <a:gd name="connsiteY56" fmla="*/ 137039 h 476132"/>
                    <a:gd name="connsiteX57" fmla="*/ 512734 w 1459574"/>
                    <a:gd name="connsiteY57" fmla="*/ 151783 h 476132"/>
                    <a:gd name="connsiteX58" fmla="*/ 517649 w 1459574"/>
                    <a:gd name="connsiteY58" fmla="*/ 173078 h 476132"/>
                    <a:gd name="connsiteX59" fmla="*/ 517649 w 1459574"/>
                    <a:gd name="connsiteY59" fmla="*/ 184545 h 476132"/>
                    <a:gd name="connsiteX60" fmla="*/ 478334 w 1459574"/>
                    <a:gd name="connsiteY60" fmla="*/ 184545 h 476132"/>
                    <a:gd name="connsiteX61" fmla="*/ 453761 w 1459574"/>
                    <a:gd name="connsiteY61" fmla="*/ 202565 h 476132"/>
                    <a:gd name="connsiteX62" fmla="*/ 429190 w 1459574"/>
                    <a:gd name="connsiteY62" fmla="*/ 200926 h 476132"/>
                    <a:gd name="connsiteX63" fmla="*/ 402980 w 1459574"/>
                    <a:gd name="connsiteY63" fmla="*/ 215670 h 476132"/>
                    <a:gd name="connsiteX64" fmla="*/ 393151 w 1459574"/>
                    <a:gd name="connsiteY64" fmla="*/ 232051 h 476132"/>
                    <a:gd name="connsiteX65" fmla="*/ 360388 w 1459574"/>
                    <a:gd name="connsiteY65" fmla="*/ 235327 h 476132"/>
                    <a:gd name="connsiteX66" fmla="*/ 358751 w 1459574"/>
                    <a:gd name="connsiteY66" fmla="*/ 251708 h 476132"/>
                    <a:gd name="connsiteX67" fmla="*/ 330902 w 1459574"/>
                    <a:gd name="connsiteY67" fmla="*/ 256623 h 476132"/>
                    <a:gd name="connsiteX68" fmla="*/ 319436 w 1459574"/>
                    <a:gd name="connsiteY68" fmla="*/ 269728 h 476132"/>
                    <a:gd name="connsiteX69" fmla="*/ 304692 w 1459574"/>
                    <a:gd name="connsiteY69" fmla="*/ 282833 h 476132"/>
                    <a:gd name="connsiteX70" fmla="*/ 257186 w 1459574"/>
                    <a:gd name="connsiteY70" fmla="*/ 304129 h 476132"/>
                    <a:gd name="connsiteX71" fmla="*/ 239167 w 1459574"/>
                    <a:gd name="connsiteY71" fmla="*/ 300852 h 476132"/>
                    <a:gd name="connsiteX72" fmla="*/ 229338 w 1459574"/>
                    <a:gd name="connsiteY72" fmla="*/ 320510 h 476132"/>
                    <a:gd name="connsiteX73" fmla="*/ 194938 w 1459574"/>
                    <a:gd name="connsiteY73" fmla="*/ 336891 h 476132"/>
                    <a:gd name="connsiteX74" fmla="*/ 191661 w 1459574"/>
                    <a:gd name="connsiteY74" fmla="*/ 348358 h 476132"/>
                    <a:gd name="connsiteX75" fmla="*/ 175280 w 1459574"/>
                    <a:gd name="connsiteY75" fmla="*/ 354911 h 476132"/>
                    <a:gd name="connsiteX76" fmla="*/ 168728 w 1459574"/>
                    <a:gd name="connsiteY76" fmla="*/ 358187 h 476132"/>
                    <a:gd name="connsiteX77" fmla="*/ 160537 w 1459574"/>
                    <a:gd name="connsiteY77" fmla="*/ 351634 h 476132"/>
                    <a:gd name="connsiteX78" fmla="*/ 134327 w 1459574"/>
                    <a:gd name="connsiteY78" fmla="*/ 343444 h 476132"/>
                    <a:gd name="connsiteX79" fmla="*/ 81907 w 1459574"/>
                    <a:gd name="connsiteY79" fmla="*/ 333615 h 476132"/>
                    <a:gd name="connsiteX80" fmla="*/ 57335 w 1459574"/>
                    <a:gd name="connsiteY80" fmla="*/ 340167 h 476132"/>
                    <a:gd name="connsiteX81" fmla="*/ 49994 w 1459574"/>
                    <a:gd name="connsiteY81" fmla="*/ 334050 h 476132"/>
                    <a:gd name="connsiteX82" fmla="*/ 49144 w 1459574"/>
                    <a:gd name="connsiteY82" fmla="*/ 329028 h 476132"/>
                    <a:gd name="connsiteX83" fmla="*/ 62904 w 1459574"/>
                    <a:gd name="connsiteY83" fmla="*/ 309371 h 476132"/>
                    <a:gd name="connsiteX84" fmla="*/ 64870 w 1459574"/>
                    <a:gd name="connsiteY84" fmla="*/ 283816 h 476132"/>
                    <a:gd name="connsiteX85" fmla="*/ 62904 w 1459574"/>
                    <a:gd name="connsiteY85" fmla="*/ 258261 h 476132"/>
                    <a:gd name="connsiteX86" fmla="*/ 66836 w 1459574"/>
                    <a:gd name="connsiteY86" fmla="*/ 240569 h 476132"/>
                    <a:gd name="connsiteX87" fmla="*/ 66836 w 1459574"/>
                    <a:gd name="connsiteY87" fmla="*/ 222877 h 476132"/>
                    <a:gd name="connsiteX88" fmla="*/ 53075 w 1459574"/>
                    <a:gd name="connsiteY88" fmla="*/ 171768 h 476132"/>
                    <a:gd name="connsiteX89" fmla="*/ 58973 w 1459574"/>
                    <a:gd name="connsiteY89" fmla="*/ 101001 h 476132"/>
                    <a:gd name="connsiteX90" fmla="*/ 37349 w 1459574"/>
                    <a:gd name="connsiteY90" fmla="*/ 71514 h 476132"/>
                    <a:gd name="connsiteX91" fmla="*/ 15726 w 1459574"/>
                    <a:gd name="connsiteY91" fmla="*/ 81343 h 476132"/>
                    <a:gd name="connsiteX92" fmla="*/ 0 w 1459574"/>
                    <a:gd name="connsiteY92" fmla="*/ 34165 h 476132"/>
                    <a:gd name="connsiteX93" fmla="*/ 29709 w 1459574"/>
                    <a:gd name="connsiteY93" fmla="*/ 0 h 476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1459574" h="476132">
                      <a:moveTo>
                        <a:pt x="1453388" y="0"/>
                      </a:moveTo>
                      <a:lnTo>
                        <a:pt x="1459574" y="37114"/>
                      </a:lnTo>
                      <a:lnTo>
                        <a:pt x="1443191" y="76429"/>
                      </a:lnTo>
                      <a:lnTo>
                        <a:pt x="1448106" y="125573"/>
                      </a:lnTo>
                      <a:lnTo>
                        <a:pt x="1448106" y="156697"/>
                      </a:lnTo>
                      <a:lnTo>
                        <a:pt x="1425172" y="187821"/>
                      </a:lnTo>
                      <a:lnTo>
                        <a:pt x="1423534" y="250070"/>
                      </a:lnTo>
                      <a:lnTo>
                        <a:pt x="1428449" y="264814"/>
                      </a:lnTo>
                      <a:lnTo>
                        <a:pt x="1428449" y="281195"/>
                      </a:lnTo>
                      <a:lnTo>
                        <a:pt x="1407153" y="302490"/>
                      </a:lnTo>
                      <a:lnTo>
                        <a:pt x="1400601" y="312319"/>
                      </a:lnTo>
                      <a:lnTo>
                        <a:pt x="1377666" y="338529"/>
                      </a:lnTo>
                      <a:lnTo>
                        <a:pt x="1362923" y="327062"/>
                      </a:lnTo>
                      <a:lnTo>
                        <a:pt x="1335076" y="348358"/>
                      </a:lnTo>
                      <a:lnTo>
                        <a:pt x="1313780" y="358187"/>
                      </a:lnTo>
                      <a:lnTo>
                        <a:pt x="1302313" y="364739"/>
                      </a:lnTo>
                      <a:lnTo>
                        <a:pt x="1284293" y="376206"/>
                      </a:lnTo>
                      <a:lnTo>
                        <a:pt x="1272826" y="404054"/>
                      </a:lnTo>
                      <a:lnTo>
                        <a:pt x="1246616" y="390949"/>
                      </a:lnTo>
                      <a:lnTo>
                        <a:pt x="1225321" y="399140"/>
                      </a:lnTo>
                      <a:lnTo>
                        <a:pt x="1210578" y="384397"/>
                      </a:lnTo>
                      <a:lnTo>
                        <a:pt x="1181091" y="372930"/>
                      </a:lnTo>
                      <a:lnTo>
                        <a:pt x="1149967" y="368016"/>
                      </a:lnTo>
                      <a:lnTo>
                        <a:pt x="1122118" y="327062"/>
                      </a:lnTo>
                      <a:lnTo>
                        <a:pt x="1104099" y="328701"/>
                      </a:lnTo>
                      <a:lnTo>
                        <a:pt x="1104099" y="353272"/>
                      </a:lnTo>
                      <a:lnTo>
                        <a:pt x="1122118" y="387673"/>
                      </a:lnTo>
                      <a:lnTo>
                        <a:pt x="1079528" y="412245"/>
                      </a:lnTo>
                      <a:lnTo>
                        <a:pt x="1072975" y="417159"/>
                      </a:lnTo>
                      <a:lnTo>
                        <a:pt x="1056593" y="441731"/>
                      </a:lnTo>
                      <a:lnTo>
                        <a:pt x="1040213" y="453198"/>
                      </a:lnTo>
                      <a:lnTo>
                        <a:pt x="1025469" y="476132"/>
                      </a:lnTo>
                      <a:lnTo>
                        <a:pt x="1005811" y="451560"/>
                      </a:lnTo>
                      <a:lnTo>
                        <a:pt x="986154" y="438455"/>
                      </a:lnTo>
                      <a:lnTo>
                        <a:pt x="950115" y="428626"/>
                      </a:lnTo>
                      <a:lnTo>
                        <a:pt x="941925" y="389311"/>
                      </a:lnTo>
                      <a:lnTo>
                        <a:pt x="912437" y="376206"/>
                      </a:lnTo>
                      <a:lnTo>
                        <a:pt x="900971" y="348358"/>
                      </a:lnTo>
                      <a:lnTo>
                        <a:pt x="874761" y="341806"/>
                      </a:lnTo>
                      <a:lnTo>
                        <a:pt x="860017" y="338529"/>
                      </a:lnTo>
                      <a:lnTo>
                        <a:pt x="848551" y="323786"/>
                      </a:lnTo>
                      <a:lnTo>
                        <a:pt x="851827" y="312319"/>
                      </a:lnTo>
                      <a:lnTo>
                        <a:pt x="848551" y="287747"/>
                      </a:lnTo>
                      <a:lnTo>
                        <a:pt x="845275" y="273004"/>
                      </a:lnTo>
                      <a:lnTo>
                        <a:pt x="853465" y="258261"/>
                      </a:lnTo>
                      <a:lnTo>
                        <a:pt x="853465" y="248432"/>
                      </a:lnTo>
                      <a:lnTo>
                        <a:pt x="814150" y="248432"/>
                      </a:lnTo>
                      <a:lnTo>
                        <a:pt x="807597" y="212393"/>
                      </a:lnTo>
                      <a:lnTo>
                        <a:pt x="789578" y="197650"/>
                      </a:lnTo>
                      <a:lnTo>
                        <a:pt x="760092" y="164888"/>
                      </a:lnTo>
                      <a:lnTo>
                        <a:pt x="730606" y="151783"/>
                      </a:lnTo>
                      <a:lnTo>
                        <a:pt x="712587" y="150144"/>
                      </a:lnTo>
                      <a:lnTo>
                        <a:pt x="684738" y="137039"/>
                      </a:lnTo>
                      <a:lnTo>
                        <a:pt x="630679" y="125573"/>
                      </a:lnTo>
                      <a:lnTo>
                        <a:pt x="609384" y="119020"/>
                      </a:lnTo>
                      <a:lnTo>
                        <a:pt x="574984" y="122296"/>
                      </a:lnTo>
                      <a:lnTo>
                        <a:pt x="524201" y="137039"/>
                      </a:lnTo>
                      <a:lnTo>
                        <a:pt x="512734" y="151783"/>
                      </a:lnTo>
                      <a:lnTo>
                        <a:pt x="517649" y="173078"/>
                      </a:lnTo>
                      <a:lnTo>
                        <a:pt x="517649" y="184545"/>
                      </a:lnTo>
                      <a:lnTo>
                        <a:pt x="478334" y="184545"/>
                      </a:lnTo>
                      <a:lnTo>
                        <a:pt x="453761" y="202565"/>
                      </a:lnTo>
                      <a:lnTo>
                        <a:pt x="429190" y="200926"/>
                      </a:lnTo>
                      <a:lnTo>
                        <a:pt x="402980" y="215670"/>
                      </a:lnTo>
                      <a:lnTo>
                        <a:pt x="393151" y="232051"/>
                      </a:lnTo>
                      <a:lnTo>
                        <a:pt x="360388" y="235327"/>
                      </a:lnTo>
                      <a:lnTo>
                        <a:pt x="358751" y="251708"/>
                      </a:lnTo>
                      <a:lnTo>
                        <a:pt x="330902" y="256623"/>
                      </a:lnTo>
                      <a:lnTo>
                        <a:pt x="319436" y="269728"/>
                      </a:lnTo>
                      <a:lnTo>
                        <a:pt x="304692" y="282833"/>
                      </a:lnTo>
                      <a:lnTo>
                        <a:pt x="257186" y="304129"/>
                      </a:lnTo>
                      <a:lnTo>
                        <a:pt x="239167" y="300852"/>
                      </a:lnTo>
                      <a:lnTo>
                        <a:pt x="229338" y="320510"/>
                      </a:lnTo>
                      <a:lnTo>
                        <a:pt x="194938" y="336891"/>
                      </a:lnTo>
                      <a:lnTo>
                        <a:pt x="191661" y="348358"/>
                      </a:lnTo>
                      <a:lnTo>
                        <a:pt x="175280" y="354911"/>
                      </a:lnTo>
                      <a:lnTo>
                        <a:pt x="168728" y="358187"/>
                      </a:lnTo>
                      <a:lnTo>
                        <a:pt x="160537" y="351634"/>
                      </a:lnTo>
                      <a:lnTo>
                        <a:pt x="134327" y="343444"/>
                      </a:lnTo>
                      <a:lnTo>
                        <a:pt x="81907" y="333615"/>
                      </a:lnTo>
                      <a:lnTo>
                        <a:pt x="57335" y="340167"/>
                      </a:lnTo>
                      <a:lnTo>
                        <a:pt x="49994" y="334050"/>
                      </a:lnTo>
                      <a:lnTo>
                        <a:pt x="49144" y="329028"/>
                      </a:lnTo>
                      <a:lnTo>
                        <a:pt x="62904" y="309371"/>
                      </a:lnTo>
                      <a:lnTo>
                        <a:pt x="64870" y="283816"/>
                      </a:lnTo>
                      <a:lnTo>
                        <a:pt x="62904" y="258261"/>
                      </a:lnTo>
                      <a:lnTo>
                        <a:pt x="66836" y="240569"/>
                      </a:lnTo>
                      <a:lnTo>
                        <a:pt x="66836" y="222877"/>
                      </a:lnTo>
                      <a:lnTo>
                        <a:pt x="53075" y="171768"/>
                      </a:lnTo>
                      <a:lnTo>
                        <a:pt x="58973" y="101001"/>
                      </a:lnTo>
                      <a:lnTo>
                        <a:pt x="37349" y="71514"/>
                      </a:lnTo>
                      <a:lnTo>
                        <a:pt x="15726" y="81343"/>
                      </a:lnTo>
                      <a:lnTo>
                        <a:pt x="0" y="34165"/>
                      </a:lnTo>
                      <a:lnTo>
                        <a:pt x="29709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0347BD3-A09A-5551-4055-ADFC8763F319}"/>
                    </a:ext>
                  </a:extLst>
                </p:cNvPr>
                <p:cNvSpPr/>
                <p:nvPr/>
              </p:nvSpPr>
              <p:spPr>
                <a:xfrm>
                  <a:off x="2198541" y="1157642"/>
                  <a:ext cx="927835" cy="1175520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1742354-9DF2-3C90-8157-A736D0D7E4A0}"/>
                    </a:ext>
                  </a:extLst>
                </p:cNvPr>
                <p:cNvSpPr/>
                <p:nvPr/>
              </p:nvSpPr>
              <p:spPr>
                <a:xfrm>
                  <a:off x="1188143" y="1046249"/>
                  <a:ext cx="993283" cy="1052989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622543E1-3FDD-0F4A-F9FF-09160C368D78}"/>
                    </a:ext>
                  </a:extLst>
                </p:cNvPr>
                <p:cNvSpPr/>
                <p:nvPr/>
              </p:nvSpPr>
              <p:spPr>
                <a:xfrm>
                  <a:off x="676804" y="1070822"/>
                  <a:ext cx="782615" cy="1784742"/>
                </a:xfrm>
                <a:custGeom>
                  <a:avLst/>
                  <a:gdLst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337089 h 1784742"/>
                    <a:gd name="connsiteX126" fmla="*/ 0 w 782615"/>
                    <a:gd name="connsiteY126" fmla="*/ 294384 h 1784742"/>
                    <a:gd name="connsiteX127" fmla="*/ 4176 w 782615"/>
                    <a:gd name="connsiteY127" fmla="*/ 257842 h 1784742"/>
                    <a:gd name="connsiteX128" fmla="*/ 4328 w 782615"/>
                    <a:gd name="connsiteY128" fmla="*/ 257010 h 1784742"/>
                    <a:gd name="connsiteX129" fmla="*/ 9418 w 782615"/>
                    <a:gd name="connsiteY129" fmla="*/ 262101 h 1784742"/>
                    <a:gd name="connsiteX130" fmla="*/ 30713 w 782615"/>
                    <a:gd name="connsiteY130" fmla="*/ 250634 h 1784742"/>
                    <a:gd name="connsiteX131" fmla="*/ 33991 w 782615"/>
                    <a:gd name="connsiteY131" fmla="*/ 242443 h 1784742"/>
                    <a:gd name="connsiteX132" fmla="*/ 43819 w 782615"/>
                    <a:gd name="connsiteY132" fmla="*/ 232614 h 1784742"/>
                    <a:gd name="connsiteX133" fmla="*/ 79858 w 782615"/>
                    <a:gd name="connsiteY133" fmla="*/ 183471 h 1784742"/>
                    <a:gd name="connsiteX134" fmla="*/ 92963 w 782615"/>
                    <a:gd name="connsiteY134" fmla="*/ 167089 h 1784742"/>
                    <a:gd name="connsiteX135" fmla="*/ 92963 w 782615"/>
                    <a:gd name="connsiteY135" fmla="*/ 152346 h 1784742"/>
                    <a:gd name="connsiteX136" fmla="*/ 84772 w 782615"/>
                    <a:gd name="connsiteY136" fmla="*/ 140879 h 1784742"/>
                    <a:gd name="connsiteX137" fmla="*/ 89686 w 782615"/>
                    <a:gd name="connsiteY137" fmla="*/ 116307 h 1784742"/>
                    <a:gd name="connsiteX138" fmla="*/ 107706 w 782615"/>
                    <a:gd name="connsiteY138" fmla="*/ 121222 h 1784742"/>
                    <a:gd name="connsiteX139" fmla="*/ 124087 w 782615"/>
                    <a:gd name="connsiteY139" fmla="*/ 109755 h 1784742"/>
                    <a:gd name="connsiteX140" fmla="*/ 163402 w 782615"/>
                    <a:gd name="connsiteY140" fmla="*/ 126136 h 1784742"/>
                    <a:gd name="connsiteX141" fmla="*/ 174869 w 782615"/>
                    <a:gd name="connsiteY141" fmla="*/ 116307 h 1784742"/>
                    <a:gd name="connsiteX142" fmla="*/ 189612 w 782615"/>
                    <a:gd name="connsiteY142" fmla="*/ 117945 h 1784742"/>
                    <a:gd name="connsiteX143" fmla="*/ 191251 w 782615"/>
                    <a:gd name="connsiteY143" fmla="*/ 127774 h 1784742"/>
                    <a:gd name="connsiteX144" fmla="*/ 199441 w 782615"/>
                    <a:gd name="connsiteY144" fmla="*/ 127774 h 1784742"/>
                    <a:gd name="connsiteX145" fmla="*/ 205994 w 782615"/>
                    <a:gd name="connsiteY145" fmla="*/ 137603 h 1784742"/>
                    <a:gd name="connsiteX146" fmla="*/ 214184 w 782615"/>
                    <a:gd name="connsiteY146" fmla="*/ 137603 h 1784742"/>
                    <a:gd name="connsiteX147" fmla="*/ 215823 w 782615"/>
                    <a:gd name="connsiteY147" fmla="*/ 155622 h 1784742"/>
                    <a:gd name="connsiteX148" fmla="*/ 205994 w 782615"/>
                    <a:gd name="connsiteY148" fmla="*/ 173642 h 1784742"/>
                    <a:gd name="connsiteX149" fmla="*/ 207631 w 782615"/>
                    <a:gd name="connsiteY149" fmla="*/ 183471 h 1784742"/>
                    <a:gd name="connsiteX150" fmla="*/ 196165 w 782615"/>
                    <a:gd name="connsiteY150" fmla="*/ 201490 h 1784742"/>
                    <a:gd name="connsiteX151" fmla="*/ 243671 w 782615"/>
                    <a:gd name="connsiteY151" fmla="*/ 222786 h 1784742"/>
                    <a:gd name="connsiteX152" fmla="*/ 255138 w 782615"/>
                    <a:gd name="connsiteY152" fmla="*/ 219509 h 1784742"/>
                    <a:gd name="connsiteX153" fmla="*/ 255138 w 782615"/>
                    <a:gd name="connsiteY153" fmla="*/ 206404 h 1784742"/>
                    <a:gd name="connsiteX154" fmla="*/ 276434 w 782615"/>
                    <a:gd name="connsiteY154" fmla="*/ 180194 h 1784742"/>
                    <a:gd name="connsiteX155" fmla="*/ 292814 w 782615"/>
                    <a:gd name="connsiteY155" fmla="*/ 180194 h 1784742"/>
                    <a:gd name="connsiteX156" fmla="*/ 315749 w 782615"/>
                    <a:gd name="connsiteY156" fmla="*/ 183471 h 1784742"/>
                    <a:gd name="connsiteX157" fmla="*/ 343597 w 782615"/>
                    <a:gd name="connsiteY157" fmla="*/ 178556 h 1784742"/>
                    <a:gd name="connsiteX158" fmla="*/ 359978 w 782615"/>
                    <a:gd name="connsiteY158" fmla="*/ 163813 h 1784742"/>
                    <a:gd name="connsiteX159" fmla="*/ 382912 w 782615"/>
                    <a:gd name="connsiteY159" fmla="*/ 165451 h 1784742"/>
                    <a:gd name="connsiteX160" fmla="*/ 391102 w 782615"/>
                    <a:gd name="connsiteY160" fmla="*/ 158899 h 1784742"/>
                    <a:gd name="connsiteX161" fmla="*/ 409122 w 782615"/>
                    <a:gd name="connsiteY161" fmla="*/ 170365 h 1784742"/>
                    <a:gd name="connsiteX162" fmla="*/ 414037 w 782615"/>
                    <a:gd name="connsiteY162" fmla="*/ 188385 h 1784742"/>
                    <a:gd name="connsiteX163" fmla="*/ 430417 w 782615"/>
                    <a:gd name="connsiteY163" fmla="*/ 175280 h 1784742"/>
                    <a:gd name="connsiteX164" fmla="*/ 425503 w 782615"/>
                    <a:gd name="connsiteY164" fmla="*/ 160537 h 1784742"/>
                    <a:gd name="connsiteX165" fmla="*/ 430417 w 782615"/>
                    <a:gd name="connsiteY165" fmla="*/ 150708 h 1784742"/>
                    <a:gd name="connsiteX166" fmla="*/ 425503 w 782615"/>
                    <a:gd name="connsiteY166" fmla="*/ 126136 h 1784742"/>
                    <a:gd name="connsiteX167" fmla="*/ 443522 w 782615"/>
                    <a:gd name="connsiteY167" fmla="*/ 108117 h 1784742"/>
                    <a:gd name="connsiteX168" fmla="*/ 454989 w 782615"/>
                    <a:gd name="connsiteY168" fmla="*/ 103202 h 1784742"/>
                    <a:gd name="connsiteX169" fmla="*/ 486114 w 782615"/>
                    <a:gd name="connsiteY169" fmla="*/ 86821 h 1784742"/>
                    <a:gd name="connsiteX170" fmla="*/ 489390 w 782615"/>
                    <a:gd name="connsiteY170" fmla="*/ 57335 h 1784742"/>
                    <a:gd name="connsiteX171" fmla="*/ 500857 w 782615"/>
                    <a:gd name="connsiteY171" fmla="*/ 34401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8108 w 782615"/>
                    <a:gd name="connsiteY124" fmla="*/ 360061 h 1784742"/>
                    <a:gd name="connsiteX125" fmla="*/ 0 w 782615"/>
                    <a:gd name="connsiteY125" fmla="*/ 294384 h 1784742"/>
                    <a:gd name="connsiteX126" fmla="*/ 4176 w 782615"/>
                    <a:gd name="connsiteY126" fmla="*/ 257842 h 1784742"/>
                    <a:gd name="connsiteX127" fmla="*/ 4328 w 782615"/>
                    <a:gd name="connsiteY127" fmla="*/ 257010 h 1784742"/>
                    <a:gd name="connsiteX128" fmla="*/ 9418 w 782615"/>
                    <a:gd name="connsiteY128" fmla="*/ 262101 h 1784742"/>
                    <a:gd name="connsiteX129" fmla="*/ 30713 w 782615"/>
                    <a:gd name="connsiteY129" fmla="*/ 250634 h 1784742"/>
                    <a:gd name="connsiteX130" fmla="*/ 33991 w 782615"/>
                    <a:gd name="connsiteY130" fmla="*/ 242443 h 1784742"/>
                    <a:gd name="connsiteX131" fmla="*/ 43819 w 782615"/>
                    <a:gd name="connsiteY131" fmla="*/ 232614 h 1784742"/>
                    <a:gd name="connsiteX132" fmla="*/ 79858 w 782615"/>
                    <a:gd name="connsiteY132" fmla="*/ 183471 h 1784742"/>
                    <a:gd name="connsiteX133" fmla="*/ 92963 w 782615"/>
                    <a:gd name="connsiteY133" fmla="*/ 167089 h 1784742"/>
                    <a:gd name="connsiteX134" fmla="*/ 92963 w 782615"/>
                    <a:gd name="connsiteY134" fmla="*/ 152346 h 1784742"/>
                    <a:gd name="connsiteX135" fmla="*/ 84772 w 782615"/>
                    <a:gd name="connsiteY135" fmla="*/ 140879 h 1784742"/>
                    <a:gd name="connsiteX136" fmla="*/ 89686 w 782615"/>
                    <a:gd name="connsiteY136" fmla="*/ 116307 h 1784742"/>
                    <a:gd name="connsiteX137" fmla="*/ 107706 w 782615"/>
                    <a:gd name="connsiteY137" fmla="*/ 121222 h 1784742"/>
                    <a:gd name="connsiteX138" fmla="*/ 124087 w 782615"/>
                    <a:gd name="connsiteY138" fmla="*/ 109755 h 1784742"/>
                    <a:gd name="connsiteX139" fmla="*/ 163402 w 782615"/>
                    <a:gd name="connsiteY139" fmla="*/ 126136 h 1784742"/>
                    <a:gd name="connsiteX140" fmla="*/ 174869 w 782615"/>
                    <a:gd name="connsiteY140" fmla="*/ 116307 h 1784742"/>
                    <a:gd name="connsiteX141" fmla="*/ 189612 w 782615"/>
                    <a:gd name="connsiteY141" fmla="*/ 117945 h 1784742"/>
                    <a:gd name="connsiteX142" fmla="*/ 191251 w 782615"/>
                    <a:gd name="connsiteY142" fmla="*/ 127774 h 1784742"/>
                    <a:gd name="connsiteX143" fmla="*/ 199441 w 782615"/>
                    <a:gd name="connsiteY143" fmla="*/ 127774 h 1784742"/>
                    <a:gd name="connsiteX144" fmla="*/ 205994 w 782615"/>
                    <a:gd name="connsiteY144" fmla="*/ 137603 h 1784742"/>
                    <a:gd name="connsiteX145" fmla="*/ 214184 w 782615"/>
                    <a:gd name="connsiteY145" fmla="*/ 137603 h 1784742"/>
                    <a:gd name="connsiteX146" fmla="*/ 215823 w 782615"/>
                    <a:gd name="connsiteY146" fmla="*/ 155622 h 1784742"/>
                    <a:gd name="connsiteX147" fmla="*/ 205994 w 782615"/>
                    <a:gd name="connsiteY147" fmla="*/ 173642 h 1784742"/>
                    <a:gd name="connsiteX148" fmla="*/ 207631 w 782615"/>
                    <a:gd name="connsiteY148" fmla="*/ 183471 h 1784742"/>
                    <a:gd name="connsiteX149" fmla="*/ 196165 w 782615"/>
                    <a:gd name="connsiteY149" fmla="*/ 201490 h 1784742"/>
                    <a:gd name="connsiteX150" fmla="*/ 243671 w 782615"/>
                    <a:gd name="connsiteY150" fmla="*/ 222786 h 1784742"/>
                    <a:gd name="connsiteX151" fmla="*/ 255138 w 782615"/>
                    <a:gd name="connsiteY151" fmla="*/ 219509 h 1784742"/>
                    <a:gd name="connsiteX152" fmla="*/ 255138 w 782615"/>
                    <a:gd name="connsiteY152" fmla="*/ 206404 h 1784742"/>
                    <a:gd name="connsiteX153" fmla="*/ 276434 w 782615"/>
                    <a:gd name="connsiteY153" fmla="*/ 180194 h 1784742"/>
                    <a:gd name="connsiteX154" fmla="*/ 292814 w 782615"/>
                    <a:gd name="connsiteY154" fmla="*/ 180194 h 1784742"/>
                    <a:gd name="connsiteX155" fmla="*/ 315749 w 782615"/>
                    <a:gd name="connsiteY155" fmla="*/ 183471 h 1784742"/>
                    <a:gd name="connsiteX156" fmla="*/ 343597 w 782615"/>
                    <a:gd name="connsiteY156" fmla="*/ 178556 h 1784742"/>
                    <a:gd name="connsiteX157" fmla="*/ 359978 w 782615"/>
                    <a:gd name="connsiteY157" fmla="*/ 163813 h 1784742"/>
                    <a:gd name="connsiteX158" fmla="*/ 382912 w 782615"/>
                    <a:gd name="connsiteY158" fmla="*/ 165451 h 1784742"/>
                    <a:gd name="connsiteX159" fmla="*/ 391102 w 782615"/>
                    <a:gd name="connsiteY159" fmla="*/ 158899 h 1784742"/>
                    <a:gd name="connsiteX160" fmla="*/ 409122 w 782615"/>
                    <a:gd name="connsiteY160" fmla="*/ 170365 h 1784742"/>
                    <a:gd name="connsiteX161" fmla="*/ 414037 w 782615"/>
                    <a:gd name="connsiteY161" fmla="*/ 188385 h 1784742"/>
                    <a:gd name="connsiteX162" fmla="*/ 430417 w 782615"/>
                    <a:gd name="connsiteY162" fmla="*/ 175280 h 1784742"/>
                    <a:gd name="connsiteX163" fmla="*/ 425503 w 782615"/>
                    <a:gd name="connsiteY163" fmla="*/ 160537 h 1784742"/>
                    <a:gd name="connsiteX164" fmla="*/ 430417 w 782615"/>
                    <a:gd name="connsiteY164" fmla="*/ 150708 h 1784742"/>
                    <a:gd name="connsiteX165" fmla="*/ 425503 w 782615"/>
                    <a:gd name="connsiteY165" fmla="*/ 126136 h 1784742"/>
                    <a:gd name="connsiteX166" fmla="*/ 443522 w 782615"/>
                    <a:gd name="connsiteY166" fmla="*/ 108117 h 1784742"/>
                    <a:gd name="connsiteX167" fmla="*/ 454989 w 782615"/>
                    <a:gd name="connsiteY167" fmla="*/ 103202 h 1784742"/>
                    <a:gd name="connsiteX168" fmla="*/ 486114 w 782615"/>
                    <a:gd name="connsiteY168" fmla="*/ 86821 h 1784742"/>
                    <a:gd name="connsiteX169" fmla="*/ 489390 w 782615"/>
                    <a:gd name="connsiteY169" fmla="*/ 57335 h 1784742"/>
                    <a:gd name="connsiteX170" fmla="*/ 500857 w 782615"/>
                    <a:gd name="connsiteY170" fmla="*/ 34401 h 1784742"/>
                    <a:gd name="connsiteX171" fmla="*/ 599145 w 782615"/>
                    <a:gd name="connsiteY171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2211 w 782615"/>
                    <a:gd name="connsiteY123" fmla="*/ 389547 h 1784742"/>
                    <a:gd name="connsiteX124" fmla="*/ 0 w 782615"/>
                    <a:gd name="connsiteY124" fmla="*/ 294384 h 1784742"/>
                    <a:gd name="connsiteX125" fmla="*/ 4176 w 782615"/>
                    <a:gd name="connsiteY125" fmla="*/ 257842 h 1784742"/>
                    <a:gd name="connsiteX126" fmla="*/ 4328 w 782615"/>
                    <a:gd name="connsiteY126" fmla="*/ 257010 h 1784742"/>
                    <a:gd name="connsiteX127" fmla="*/ 9418 w 782615"/>
                    <a:gd name="connsiteY127" fmla="*/ 262101 h 1784742"/>
                    <a:gd name="connsiteX128" fmla="*/ 30713 w 782615"/>
                    <a:gd name="connsiteY128" fmla="*/ 250634 h 1784742"/>
                    <a:gd name="connsiteX129" fmla="*/ 33991 w 782615"/>
                    <a:gd name="connsiteY129" fmla="*/ 242443 h 1784742"/>
                    <a:gd name="connsiteX130" fmla="*/ 43819 w 782615"/>
                    <a:gd name="connsiteY130" fmla="*/ 232614 h 1784742"/>
                    <a:gd name="connsiteX131" fmla="*/ 79858 w 782615"/>
                    <a:gd name="connsiteY131" fmla="*/ 183471 h 1784742"/>
                    <a:gd name="connsiteX132" fmla="*/ 92963 w 782615"/>
                    <a:gd name="connsiteY132" fmla="*/ 167089 h 1784742"/>
                    <a:gd name="connsiteX133" fmla="*/ 92963 w 782615"/>
                    <a:gd name="connsiteY133" fmla="*/ 152346 h 1784742"/>
                    <a:gd name="connsiteX134" fmla="*/ 84772 w 782615"/>
                    <a:gd name="connsiteY134" fmla="*/ 140879 h 1784742"/>
                    <a:gd name="connsiteX135" fmla="*/ 89686 w 782615"/>
                    <a:gd name="connsiteY135" fmla="*/ 116307 h 1784742"/>
                    <a:gd name="connsiteX136" fmla="*/ 107706 w 782615"/>
                    <a:gd name="connsiteY136" fmla="*/ 121222 h 1784742"/>
                    <a:gd name="connsiteX137" fmla="*/ 124087 w 782615"/>
                    <a:gd name="connsiteY137" fmla="*/ 109755 h 1784742"/>
                    <a:gd name="connsiteX138" fmla="*/ 163402 w 782615"/>
                    <a:gd name="connsiteY138" fmla="*/ 126136 h 1784742"/>
                    <a:gd name="connsiteX139" fmla="*/ 174869 w 782615"/>
                    <a:gd name="connsiteY139" fmla="*/ 116307 h 1784742"/>
                    <a:gd name="connsiteX140" fmla="*/ 189612 w 782615"/>
                    <a:gd name="connsiteY140" fmla="*/ 117945 h 1784742"/>
                    <a:gd name="connsiteX141" fmla="*/ 191251 w 782615"/>
                    <a:gd name="connsiteY141" fmla="*/ 127774 h 1784742"/>
                    <a:gd name="connsiteX142" fmla="*/ 199441 w 782615"/>
                    <a:gd name="connsiteY142" fmla="*/ 127774 h 1784742"/>
                    <a:gd name="connsiteX143" fmla="*/ 205994 w 782615"/>
                    <a:gd name="connsiteY143" fmla="*/ 137603 h 1784742"/>
                    <a:gd name="connsiteX144" fmla="*/ 214184 w 782615"/>
                    <a:gd name="connsiteY144" fmla="*/ 137603 h 1784742"/>
                    <a:gd name="connsiteX145" fmla="*/ 215823 w 782615"/>
                    <a:gd name="connsiteY145" fmla="*/ 155622 h 1784742"/>
                    <a:gd name="connsiteX146" fmla="*/ 205994 w 782615"/>
                    <a:gd name="connsiteY146" fmla="*/ 173642 h 1784742"/>
                    <a:gd name="connsiteX147" fmla="*/ 207631 w 782615"/>
                    <a:gd name="connsiteY147" fmla="*/ 183471 h 1784742"/>
                    <a:gd name="connsiteX148" fmla="*/ 196165 w 782615"/>
                    <a:gd name="connsiteY148" fmla="*/ 201490 h 1784742"/>
                    <a:gd name="connsiteX149" fmla="*/ 243671 w 782615"/>
                    <a:gd name="connsiteY149" fmla="*/ 222786 h 1784742"/>
                    <a:gd name="connsiteX150" fmla="*/ 255138 w 782615"/>
                    <a:gd name="connsiteY150" fmla="*/ 219509 h 1784742"/>
                    <a:gd name="connsiteX151" fmla="*/ 255138 w 782615"/>
                    <a:gd name="connsiteY151" fmla="*/ 206404 h 1784742"/>
                    <a:gd name="connsiteX152" fmla="*/ 276434 w 782615"/>
                    <a:gd name="connsiteY152" fmla="*/ 180194 h 1784742"/>
                    <a:gd name="connsiteX153" fmla="*/ 292814 w 782615"/>
                    <a:gd name="connsiteY153" fmla="*/ 180194 h 1784742"/>
                    <a:gd name="connsiteX154" fmla="*/ 315749 w 782615"/>
                    <a:gd name="connsiteY154" fmla="*/ 183471 h 1784742"/>
                    <a:gd name="connsiteX155" fmla="*/ 343597 w 782615"/>
                    <a:gd name="connsiteY155" fmla="*/ 178556 h 1784742"/>
                    <a:gd name="connsiteX156" fmla="*/ 359978 w 782615"/>
                    <a:gd name="connsiteY156" fmla="*/ 163813 h 1784742"/>
                    <a:gd name="connsiteX157" fmla="*/ 382912 w 782615"/>
                    <a:gd name="connsiteY157" fmla="*/ 165451 h 1784742"/>
                    <a:gd name="connsiteX158" fmla="*/ 391102 w 782615"/>
                    <a:gd name="connsiteY158" fmla="*/ 158899 h 1784742"/>
                    <a:gd name="connsiteX159" fmla="*/ 409122 w 782615"/>
                    <a:gd name="connsiteY159" fmla="*/ 170365 h 1784742"/>
                    <a:gd name="connsiteX160" fmla="*/ 414037 w 782615"/>
                    <a:gd name="connsiteY160" fmla="*/ 188385 h 1784742"/>
                    <a:gd name="connsiteX161" fmla="*/ 430417 w 782615"/>
                    <a:gd name="connsiteY161" fmla="*/ 175280 h 1784742"/>
                    <a:gd name="connsiteX162" fmla="*/ 425503 w 782615"/>
                    <a:gd name="connsiteY162" fmla="*/ 160537 h 1784742"/>
                    <a:gd name="connsiteX163" fmla="*/ 430417 w 782615"/>
                    <a:gd name="connsiteY163" fmla="*/ 150708 h 1784742"/>
                    <a:gd name="connsiteX164" fmla="*/ 425503 w 782615"/>
                    <a:gd name="connsiteY164" fmla="*/ 126136 h 1784742"/>
                    <a:gd name="connsiteX165" fmla="*/ 443522 w 782615"/>
                    <a:gd name="connsiteY165" fmla="*/ 108117 h 1784742"/>
                    <a:gd name="connsiteX166" fmla="*/ 454989 w 782615"/>
                    <a:gd name="connsiteY166" fmla="*/ 103202 h 1784742"/>
                    <a:gd name="connsiteX167" fmla="*/ 486114 w 782615"/>
                    <a:gd name="connsiteY167" fmla="*/ 86821 h 1784742"/>
                    <a:gd name="connsiteX168" fmla="*/ 489390 w 782615"/>
                    <a:gd name="connsiteY168" fmla="*/ 57335 h 1784742"/>
                    <a:gd name="connsiteX169" fmla="*/ 500857 w 782615"/>
                    <a:gd name="connsiteY169" fmla="*/ 34401 h 1784742"/>
                    <a:gd name="connsiteX170" fmla="*/ 599145 w 782615"/>
                    <a:gd name="connsiteY170" fmla="*/ 0 h 1784742"/>
                    <a:gd name="connsiteX0" fmla="*/ 599145 w 782615"/>
                    <a:gd name="connsiteY0" fmla="*/ 0 h 1784742"/>
                    <a:gd name="connsiteX1" fmla="*/ 607335 w 782615"/>
                    <a:gd name="connsiteY1" fmla="*/ 6553 h 1784742"/>
                    <a:gd name="connsiteX2" fmla="*/ 645012 w 782615"/>
                    <a:gd name="connsiteY2" fmla="*/ 9829 h 1784742"/>
                    <a:gd name="connsiteX3" fmla="*/ 646650 w 782615"/>
                    <a:gd name="connsiteY3" fmla="*/ 29486 h 1784742"/>
                    <a:gd name="connsiteX4" fmla="*/ 653202 w 782615"/>
                    <a:gd name="connsiteY4" fmla="*/ 40953 h 1784742"/>
                    <a:gd name="connsiteX5" fmla="*/ 659755 w 782615"/>
                    <a:gd name="connsiteY5" fmla="*/ 101564 h 1784742"/>
                    <a:gd name="connsiteX6" fmla="*/ 661394 w 782615"/>
                    <a:gd name="connsiteY6" fmla="*/ 111393 h 1784742"/>
                    <a:gd name="connsiteX7" fmla="*/ 664670 w 782615"/>
                    <a:gd name="connsiteY7" fmla="*/ 121222 h 1784742"/>
                    <a:gd name="connsiteX8" fmla="*/ 681051 w 782615"/>
                    <a:gd name="connsiteY8" fmla="*/ 121222 h 1784742"/>
                    <a:gd name="connsiteX9" fmla="*/ 681051 w 782615"/>
                    <a:gd name="connsiteY9" fmla="*/ 140879 h 1784742"/>
                    <a:gd name="connsiteX10" fmla="*/ 713814 w 782615"/>
                    <a:gd name="connsiteY10" fmla="*/ 163813 h 1784742"/>
                    <a:gd name="connsiteX11" fmla="*/ 730195 w 782615"/>
                    <a:gd name="connsiteY11" fmla="*/ 160537 h 1784742"/>
                    <a:gd name="connsiteX12" fmla="*/ 740024 w 782615"/>
                    <a:gd name="connsiteY12" fmla="*/ 178556 h 1784742"/>
                    <a:gd name="connsiteX13" fmla="*/ 733471 w 782615"/>
                    <a:gd name="connsiteY13" fmla="*/ 203128 h 1784742"/>
                    <a:gd name="connsiteX14" fmla="*/ 740024 w 782615"/>
                    <a:gd name="connsiteY14" fmla="*/ 219509 h 1784742"/>
                    <a:gd name="connsiteX15" fmla="*/ 738385 w 782615"/>
                    <a:gd name="connsiteY15" fmla="*/ 235891 h 1784742"/>
                    <a:gd name="connsiteX16" fmla="*/ 722005 w 782615"/>
                    <a:gd name="connsiteY16" fmla="*/ 244081 h 1784742"/>
                    <a:gd name="connsiteX17" fmla="*/ 722005 w 782615"/>
                    <a:gd name="connsiteY17" fmla="*/ 253910 h 1784742"/>
                    <a:gd name="connsiteX18" fmla="*/ 735110 w 782615"/>
                    <a:gd name="connsiteY18" fmla="*/ 258824 h 1784742"/>
                    <a:gd name="connsiteX19" fmla="*/ 739931 w 782615"/>
                    <a:gd name="connsiteY19" fmla="*/ 287753 h 1784742"/>
                    <a:gd name="connsiteX20" fmla="*/ 676464 w 782615"/>
                    <a:gd name="connsiteY20" fmla="*/ 306985 h 1784742"/>
                    <a:gd name="connsiteX21" fmla="*/ 662704 w 782615"/>
                    <a:gd name="connsiteY21" fmla="*/ 326643 h 1784742"/>
                    <a:gd name="connsiteX22" fmla="*/ 639115 w 782615"/>
                    <a:gd name="connsiteY22" fmla="*/ 320746 h 1784742"/>
                    <a:gd name="connsiteX23" fmla="*/ 607663 w 782615"/>
                    <a:gd name="connsiteY23" fmla="*/ 332540 h 1784742"/>
                    <a:gd name="connsiteX24" fmla="*/ 607663 w 782615"/>
                    <a:gd name="connsiteY24" fmla="*/ 352198 h 1784742"/>
                    <a:gd name="connsiteX25" fmla="*/ 603731 w 782615"/>
                    <a:gd name="connsiteY25" fmla="*/ 379718 h 1784742"/>
                    <a:gd name="connsiteX26" fmla="*/ 564416 w 782615"/>
                    <a:gd name="connsiteY26" fmla="*/ 387581 h 1784742"/>
                    <a:gd name="connsiteX27" fmla="*/ 556553 w 782615"/>
                    <a:gd name="connsiteY27" fmla="*/ 403307 h 1784742"/>
                    <a:gd name="connsiteX28" fmla="*/ 532964 w 782615"/>
                    <a:gd name="connsiteY28" fmla="*/ 428862 h 1784742"/>
                    <a:gd name="connsiteX29" fmla="*/ 527067 w 782615"/>
                    <a:gd name="connsiteY29" fmla="*/ 444588 h 1784742"/>
                    <a:gd name="connsiteX30" fmla="*/ 532964 w 782615"/>
                    <a:gd name="connsiteY30" fmla="*/ 466212 h 1784742"/>
                    <a:gd name="connsiteX31" fmla="*/ 515272 w 782615"/>
                    <a:gd name="connsiteY31" fmla="*/ 493732 h 1784742"/>
                    <a:gd name="connsiteX32" fmla="*/ 511341 w 782615"/>
                    <a:gd name="connsiteY32" fmla="*/ 586123 h 1784742"/>
                    <a:gd name="connsiteX33" fmla="*/ 548690 w 782615"/>
                    <a:gd name="connsiteY33" fmla="*/ 599883 h 1784742"/>
                    <a:gd name="connsiteX34" fmla="*/ 562451 w 782615"/>
                    <a:gd name="connsiteY34" fmla="*/ 617575 h 1784742"/>
                    <a:gd name="connsiteX35" fmla="*/ 580142 w 782615"/>
                    <a:gd name="connsiteY35" fmla="*/ 619540 h 1784742"/>
                    <a:gd name="connsiteX36" fmla="*/ 584074 w 782615"/>
                    <a:gd name="connsiteY36" fmla="*/ 605780 h 1784742"/>
                    <a:gd name="connsiteX37" fmla="*/ 613560 w 782615"/>
                    <a:gd name="connsiteY37" fmla="*/ 621506 h 1784742"/>
                    <a:gd name="connsiteX38" fmla="*/ 645012 w 782615"/>
                    <a:gd name="connsiteY38" fmla="*/ 601849 h 1784742"/>
                    <a:gd name="connsiteX39" fmla="*/ 692190 w 782615"/>
                    <a:gd name="connsiteY39" fmla="*/ 603814 h 1784742"/>
                    <a:gd name="connsiteX40" fmla="*/ 705951 w 782615"/>
                    <a:gd name="connsiteY40" fmla="*/ 623472 h 1784742"/>
                    <a:gd name="connsiteX41" fmla="*/ 709882 w 782615"/>
                    <a:gd name="connsiteY41" fmla="*/ 678513 h 1784742"/>
                    <a:gd name="connsiteX42" fmla="*/ 709882 w 782615"/>
                    <a:gd name="connsiteY42" fmla="*/ 719794 h 1784742"/>
                    <a:gd name="connsiteX43" fmla="*/ 700053 w 782615"/>
                    <a:gd name="connsiteY43" fmla="*/ 731588 h 1784742"/>
                    <a:gd name="connsiteX44" fmla="*/ 668601 w 782615"/>
                    <a:gd name="connsiteY44" fmla="*/ 747314 h 1784742"/>
                    <a:gd name="connsiteX45" fmla="*/ 672533 w 782615"/>
                    <a:gd name="connsiteY45" fmla="*/ 774835 h 1784742"/>
                    <a:gd name="connsiteX46" fmla="*/ 692190 w 782615"/>
                    <a:gd name="connsiteY46" fmla="*/ 794493 h 1784742"/>
                    <a:gd name="connsiteX47" fmla="*/ 692190 w 782615"/>
                    <a:gd name="connsiteY47" fmla="*/ 802356 h 1784742"/>
                    <a:gd name="connsiteX48" fmla="*/ 690225 w 782615"/>
                    <a:gd name="connsiteY48" fmla="*/ 822013 h 1784742"/>
                    <a:gd name="connsiteX49" fmla="*/ 694156 w 782615"/>
                    <a:gd name="connsiteY49" fmla="*/ 843636 h 1784742"/>
                    <a:gd name="connsiteX50" fmla="*/ 658773 w 782615"/>
                    <a:gd name="connsiteY50" fmla="*/ 851499 h 1784742"/>
                    <a:gd name="connsiteX51" fmla="*/ 666636 w 782615"/>
                    <a:gd name="connsiteY51" fmla="*/ 880986 h 1784742"/>
                    <a:gd name="connsiteX52" fmla="*/ 698088 w 782615"/>
                    <a:gd name="connsiteY52" fmla="*/ 882952 h 1784742"/>
                    <a:gd name="connsiteX53" fmla="*/ 707916 w 782615"/>
                    <a:gd name="connsiteY53" fmla="*/ 908506 h 1784742"/>
                    <a:gd name="connsiteX54" fmla="*/ 694156 w 782615"/>
                    <a:gd name="connsiteY54" fmla="*/ 926198 h 1784742"/>
                    <a:gd name="connsiteX55" fmla="*/ 702019 w 782615"/>
                    <a:gd name="connsiteY55" fmla="*/ 953719 h 1784742"/>
                    <a:gd name="connsiteX56" fmla="*/ 698088 w 782615"/>
                    <a:gd name="connsiteY56" fmla="*/ 985171 h 1784742"/>
                    <a:gd name="connsiteX57" fmla="*/ 755586 w 782615"/>
                    <a:gd name="connsiteY57" fmla="*/ 1027336 h 1784742"/>
                    <a:gd name="connsiteX58" fmla="*/ 755586 w 782615"/>
                    <a:gd name="connsiteY58" fmla="*/ 1047584 h 1784742"/>
                    <a:gd name="connsiteX59" fmla="*/ 770329 w 782615"/>
                    <a:gd name="connsiteY59" fmla="*/ 1059870 h 1784742"/>
                    <a:gd name="connsiteX60" fmla="*/ 782615 w 782615"/>
                    <a:gd name="connsiteY60" fmla="*/ 1069698 h 1784742"/>
                    <a:gd name="connsiteX61" fmla="*/ 770329 w 782615"/>
                    <a:gd name="connsiteY61" fmla="*/ 1104099 h 1784742"/>
                    <a:gd name="connsiteX62" fmla="*/ 740843 w 782615"/>
                    <a:gd name="connsiteY62" fmla="*/ 1104099 h 1784742"/>
                    <a:gd name="connsiteX63" fmla="*/ 733471 w 782615"/>
                    <a:gd name="connsiteY63" fmla="*/ 1113928 h 1784742"/>
                    <a:gd name="connsiteX64" fmla="*/ 731014 w 782615"/>
                    <a:gd name="connsiteY64" fmla="*/ 1136043 h 1784742"/>
                    <a:gd name="connsiteX65" fmla="*/ 676956 w 782615"/>
                    <a:gd name="connsiteY65" fmla="*/ 1136043 h 1784742"/>
                    <a:gd name="connsiteX66" fmla="*/ 676956 w 782615"/>
                    <a:gd name="connsiteY66" fmla="*/ 1104099 h 1784742"/>
                    <a:gd name="connsiteX67" fmla="*/ 664670 w 782615"/>
                    <a:gd name="connsiteY67" fmla="*/ 1091813 h 1784742"/>
                    <a:gd name="connsiteX68" fmla="*/ 649927 w 782615"/>
                    <a:gd name="connsiteY68" fmla="*/ 1096728 h 1784742"/>
                    <a:gd name="connsiteX69" fmla="*/ 635184 w 782615"/>
                    <a:gd name="connsiteY69" fmla="*/ 1091813 h 1784742"/>
                    <a:gd name="connsiteX70" fmla="*/ 595868 w 782615"/>
                    <a:gd name="connsiteY70" fmla="*/ 1094270 h 1784742"/>
                    <a:gd name="connsiteX71" fmla="*/ 588497 w 782615"/>
                    <a:gd name="connsiteY71" fmla="*/ 1101642 h 1784742"/>
                    <a:gd name="connsiteX72" fmla="*/ 583583 w 782615"/>
                    <a:gd name="connsiteY72" fmla="*/ 1111470 h 1784742"/>
                    <a:gd name="connsiteX73" fmla="*/ 561467 w 782615"/>
                    <a:gd name="connsiteY73" fmla="*/ 1113928 h 1784742"/>
                    <a:gd name="connsiteX74" fmla="*/ 546725 w 782615"/>
                    <a:gd name="connsiteY74" fmla="*/ 1101642 h 1784742"/>
                    <a:gd name="connsiteX75" fmla="*/ 546725 w 782615"/>
                    <a:gd name="connsiteY75" fmla="*/ 1084442 h 1784742"/>
                    <a:gd name="connsiteX76" fmla="*/ 544268 w 782615"/>
                    <a:gd name="connsiteY76" fmla="*/ 1067241 h 1784742"/>
                    <a:gd name="connsiteX77" fmla="*/ 529524 w 782615"/>
                    <a:gd name="connsiteY77" fmla="*/ 1054955 h 1784742"/>
                    <a:gd name="connsiteX78" fmla="*/ 485295 w 782615"/>
                    <a:gd name="connsiteY78" fmla="*/ 1045126 h 1784742"/>
                    <a:gd name="connsiteX79" fmla="*/ 418951 w 782615"/>
                    <a:gd name="connsiteY79" fmla="*/ 1150785 h 1784742"/>
                    <a:gd name="connsiteX80" fmla="*/ 401750 w 782615"/>
                    <a:gd name="connsiteY80" fmla="*/ 1126214 h 1784742"/>
                    <a:gd name="connsiteX81" fmla="*/ 382092 w 782615"/>
                    <a:gd name="connsiteY81" fmla="*/ 1126214 h 1784742"/>
                    <a:gd name="connsiteX82" fmla="*/ 362435 w 782615"/>
                    <a:gd name="connsiteY82" fmla="*/ 1180272 h 1784742"/>
                    <a:gd name="connsiteX83" fmla="*/ 355064 w 782615"/>
                    <a:gd name="connsiteY83" fmla="*/ 1190101 h 1784742"/>
                    <a:gd name="connsiteX84" fmla="*/ 340320 w 782615"/>
                    <a:gd name="connsiteY84" fmla="*/ 1214673 h 1784742"/>
                    <a:gd name="connsiteX85" fmla="*/ 342777 w 782615"/>
                    <a:gd name="connsiteY85" fmla="*/ 1224502 h 1784742"/>
                    <a:gd name="connsiteX86" fmla="*/ 377179 w 782615"/>
                    <a:gd name="connsiteY86" fmla="*/ 1251531 h 1784742"/>
                    <a:gd name="connsiteX87" fmla="*/ 337863 w 782615"/>
                    <a:gd name="connsiteY87" fmla="*/ 1290846 h 1784742"/>
                    <a:gd name="connsiteX88" fmla="*/ 350149 w 782615"/>
                    <a:gd name="connsiteY88" fmla="*/ 1300675 h 1784742"/>
                    <a:gd name="connsiteX89" fmla="*/ 350149 w 782615"/>
                    <a:gd name="connsiteY89" fmla="*/ 1330161 h 1784742"/>
                    <a:gd name="connsiteX90" fmla="*/ 367350 w 782615"/>
                    <a:gd name="connsiteY90" fmla="*/ 1362105 h 1784742"/>
                    <a:gd name="connsiteX91" fmla="*/ 355064 w 782615"/>
                    <a:gd name="connsiteY91" fmla="*/ 1379305 h 1784742"/>
                    <a:gd name="connsiteX92" fmla="*/ 355064 w 782615"/>
                    <a:gd name="connsiteY92" fmla="*/ 1398962 h 1784742"/>
                    <a:gd name="connsiteX93" fmla="*/ 342777 w 782615"/>
                    <a:gd name="connsiteY93" fmla="*/ 1423534 h 1784742"/>
                    <a:gd name="connsiteX94" fmla="*/ 325577 w 782615"/>
                    <a:gd name="connsiteY94" fmla="*/ 1418620 h 1784742"/>
                    <a:gd name="connsiteX95" fmla="*/ 313291 w 782615"/>
                    <a:gd name="connsiteY95" fmla="*/ 1438277 h 1784742"/>
                    <a:gd name="connsiteX96" fmla="*/ 315749 w 782615"/>
                    <a:gd name="connsiteY96" fmla="*/ 1448106 h 1784742"/>
                    <a:gd name="connsiteX97" fmla="*/ 301005 w 782615"/>
                    <a:gd name="connsiteY97" fmla="*/ 1487421 h 1784742"/>
                    <a:gd name="connsiteX98" fmla="*/ 323120 w 782615"/>
                    <a:gd name="connsiteY98" fmla="*/ 1502164 h 1784742"/>
                    <a:gd name="connsiteX99" fmla="*/ 318206 w 782615"/>
                    <a:gd name="connsiteY99" fmla="*/ 1539023 h 1784742"/>
                    <a:gd name="connsiteX100" fmla="*/ 293633 w 782615"/>
                    <a:gd name="connsiteY100" fmla="*/ 1539023 h 1784742"/>
                    <a:gd name="connsiteX101" fmla="*/ 291176 w 782615"/>
                    <a:gd name="connsiteY101" fmla="*/ 1556223 h 1784742"/>
                    <a:gd name="connsiteX102" fmla="*/ 298548 w 782615"/>
                    <a:gd name="connsiteY102" fmla="*/ 1570966 h 1784742"/>
                    <a:gd name="connsiteX103" fmla="*/ 296091 w 782615"/>
                    <a:gd name="connsiteY103" fmla="*/ 1583251 h 1784742"/>
                    <a:gd name="connsiteX104" fmla="*/ 313291 w 782615"/>
                    <a:gd name="connsiteY104" fmla="*/ 1597995 h 1784742"/>
                    <a:gd name="connsiteX105" fmla="*/ 305919 w 782615"/>
                    <a:gd name="connsiteY105" fmla="*/ 1629938 h 1784742"/>
                    <a:gd name="connsiteX106" fmla="*/ 271519 w 782615"/>
                    <a:gd name="connsiteY106" fmla="*/ 1634853 h 1784742"/>
                    <a:gd name="connsiteX107" fmla="*/ 269062 w 782615"/>
                    <a:gd name="connsiteY107" fmla="*/ 1652053 h 1784742"/>
                    <a:gd name="connsiteX108" fmla="*/ 249404 w 782615"/>
                    <a:gd name="connsiteY108" fmla="*/ 1644682 h 1784742"/>
                    <a:gd name="connsiteX109" fmla="*/ 224832 w 782615"/>
                    <a:gd name="connsiteY109" fmla="*/ 1656968 h 1784742"/>
                    <a:gd name="connsiteX110" fmla="*/ 215003 w 782615"/>
                    <a:gd name="connsiteY110" fmla="*/ 1683997 h 1784742"/>
                    <a:gd name="connsiteX111" fmla="*/ 190432 w 782615"/>
                    <a:gd name="connsiteY111" fmla="*/ 1691368 h 1784742"/>
                    <a:gd name="connsiteX112" fmla="*/ 178146 w 782615"/>
                    <a:gd name="connsiteY112" fmla="*/ 1706112 h 1784742"/>
                    <a:gd name="connsiteX113" fmla="*/ 146202 w 782615"/>
                    <a:gd name="connsiteY113" fmla="*/ 1713483 h 1784742"/>
                    <a:gd name="connsiteX114" fmla="*/ 138831 w 782615"/>
                    <a:gd name="connsiteY114" fmla="*/ 1725769 h 1784742"/>
                    <a:gd name="connsiteX115" fmla="*/ 109344 w 782615"/>
                    <a:gd name="connsiteY115" fmla="*/ 1730683 h 1784742"/>
                    <a:gd name="connsiteX116" fmla="*/ 104430 w 782615"/>
                    <a:gd name="connsiteY116" fmla="*/ 1747884 h 1784742"/>
                    <a:gd name="connsiteX117" fmla="*/ 101973 w 782615"/>
                    <a:gd name="connsiteY117" fmla="*/ 1769998 h 1784742"/>
                    <a:gd name="connsiteX118" fmla="*/ 65115 w 782615"/>
                    <a:gd name="connsiteY118" fmla="*/ 1769998 h 1784742"/>
                    <a:gd name="connsiteX119" fmla="*/ 20886 w 782615"/>
                    <a:gd name="connsiteY119" fmla="*/ 1784742 h 1784742"/>
                    <a:gd name="connsiteX120" fmla="*/ 6142 w 782615"/>
                    <a:gd name="connsiteY120" fmla="*/ 1772456 h 1784742"/>
                    <a:gd name="connsiteX121" fmla="*/ 0 w 782615"/>
                    <a:gd name="connsiteY121" fmla="*/ 1771841 h 1784742"/>
                    <a:gd name="connsiteX122" fmla="*/ 0 w 782615"/>
                    <a:gd name="connsiteY122" fmla="*/ 393084 h 1784742"/>
                    <a:gd name="connsiteX123" fmla="*/ 0 w 782615"/>
                    <a:gd name="connsiteY123" fmla="*/ 294384 h 1784742"/>
                    <a:gd name="connsiteX124" fmla="*/ 4176 w 782615"/>
                    <a:gd name="connsiteY124" fmla="*/ 257842 h 1784742"/>
                    <a:gd name="connsiteX125" fmla="*/ 4328 w 782615"/>
                    <a:gd name="connsiteY125" fmla="*/ 257010 h 1784742"/>
                    <a:gd name="connsiteX126" fmla="*/ 9418 w 782615"/>
                    <a:gd name="connsiteY126" fmla="*/ 262101 h 1784742"/>
                    <a:gd name="connsiteX127" fmla="*/ 30713 w 782615"/>
                    <a:gd name="connsiteY127" fmla="*/ 250634 h 1784742"/>
                    <a:gd name="connsiteX128" fmla="*/ 33991 w 782615"/>
                    <a:gd name="connsiteY128" fmla="*/ 242443 h 1784742"/>
                    <a:gd name="connsiteX129" fmla="*/ 43819 w 782615"/>
                    <a:gd name="connsiteY129" fmla="*/ 232614 h 1784742"/>
                    <a:gd name="connsiteX130" fmla="*/ 79858 w 782615"/>
                    <a:gd name="connsiteY130" fmla="*/ 183471 h 1784742"/>
                    <a:gd name="connsiteX131" fmla="*/ 92963 w 782615"/>
                    <a:gd name="connsiteY131" fmla="*/ 167089 h 1784742"/>
                    <a:gd name="connsiteX132" fmla="*/ 92963 w 782615"/>
                    <a:gd name="connsiteY132" fmla="*/ 152346 h 1784742"/>
                    <a:gd name="connsiteX133" fmla="*/ 84772 w 782615"/>
                    <a:gd name="connsiteY133" fmla="*/ 140879 h 1784742"/>
                    <a:gd name="connsiteX134" fmla="*/ 89686 w 782615"/>
                    <a:gd name="connsiteY134" fmla="*/ 116307 h 1784742"/>
                    <a:gd name="connsiteX135" fmla="*/ 107706 w 782615"/>
                    <a:gd name="connsiteY135" fmla="*/ 121222 h 1784742"/>
                    <a:gd name="connsiteX136" fmla="*/ 124087 w 782615"/>
                    <a:gd name="connsiteY136" fmla="*/ 109755 h 1784742"/>
                    <a:gd name="connsiteX137" fmla="*/ 163402 w 782615"/>
                    <a:gd name="connsiteY137" fmla="*/ 126136 h 1784742"/>
                    <a:gd name="connsiteX138" fmla="*/ 174869 w 782615"/>
                    <a:gd name="connsiteY138" fmla="*/ 116307 h 1784742"/>
                    <a:gd name="connsiteX139" fmla="*/ 189612 w 782615"/>
                    <a:gd name="connsiteY139" fmla="*/ 117945 h 1784742"/>
                    <a:gd name="connsiteX140" fmla="*/ 191251 w 782615"/>
                    <a:gd name="connsiteY140" fmla="*/ 127774 h 1784742"/>
                    <a:gd name="connsiteX141" fmla="*/ 199441 w 782615"/>
                    <a:gd name="connsiteY141" fmla="*/ 127774 h 1784742"/>
                    <a:gd name="connsiteX142" fmla="*/ 205994 w 782615"/>
                    <a:gd name="connsiteY142" fmla="*/ 137603 h 1784742"/>
                    <a:gd name="connsiteX143" fmla="*/ 214184 w 782615"/>
                    <a:gd name="connsiteY143" fmla="*/ 137603 h 1784742"/>
                    <a:gd name="connsiteX144" fmla="*/ 215823 w 782615"/>
                    <a:gd name="connsiteY144" fmla="*/ 155622 h 1784742"/>
                    <a:gd name="connsiteX145" fmla="*/ 205994 w 782615"/>
                    <a:gd name="connsiteY145" fmla="*/ 173642 h 1784742"/>
                    <a:gd name="connsiteX146" fmla="*/ 207631 w 782615"/>
                    <a:gd name="connsiteY146" fmla="*/ 183471 h 1784742"/>
                    <a:gd name="connsiteX147" fmla="*/ 196165 w 782615"/>
                    <a:gd name="connsiteY147" fmla="*/ 201490 h 1784742"/>
                    <a:gd name="connsiteX148" fmla="*/ 243671 w 782615"/>
                    <a:gd name="connsiteY148" fmla="*/ 222786 h 1784742"/>
                    <a:gd name="connsiteX149" fmla="*/ 255138 w 782615"/>
                    <a:gd name="connsiteY149" fmla="*/ 219509 h 1784742"/>
                    <a:gd name="connsiteX150" fmla="*/ 255138 w 782615"/>
                    <a:gd name="connsiteY150" fmla="*/ 206404 h 1784742"/>
                    <a:gd name="connsiteX151" fmla="*/ 276434 w 782615"/>
                    <a:gd name="connsiteY151" fmla="*/ 180194 h 1784742"/>
                    <a:gd name="connsiteX152" fmla="*/ 292814 w 782615"/>
                    <a:gd name="connsiteY152" fmla="*/ 180194 h 1784742"/>
                    <a:gd name="connsiteX153" fmla="*/ 315749 w 782615"/>
                    <a:gd name="connsiteY153" fmla="*/ 183471 h 1784742"/>
                    <a:gd name="connsiteX154" fmla="*/ 343597 w 782615"/>
                    <a:gd name="connsiteY154" fmla="*/ 178556 h 1784742"/>
                    <a:gd name="connsiteX155" fmla="*/ 359978 w 782615"/>
                    <a:gd name="connsiteY155" fmla="*/ 163813 h 1784742"/>
                    <a:gd name="connsiteX156" fmla="*/ 382912 w 782615"/>
                    <a:gd name="connsiteY156" fmla="*/ 165451 h 1784742"/>
                    <a:gd name="connsiteX157" fmla="*/ 391102 w 782615"/>
                    <a:gd name="connsiteY157" fmla="*/ 158899 h 1784742"/>
                    <a:gd name="connsiteX158" fmla="*/ 409122 w 782615"/>
                    <a:gd name="connsiteY158" fmla="*/ 170365 h 1784742"/>
                    <a:gd name="connsiteX159" fmla="*/ 414037 w 782615"/>
                    <a:gd name="connsiteY159" fmla="*/ 188385 h 1784742"/>
                    <a:gd name="connsiteX160" fmla="*/ 430417 w 782615"/>
                    <a:gd name="connsiteY160" fmla="*/ 175280 h 1784742"/>
                    <a:gd name="connsiteX161" fmla="*/ 425503 w 782615"/>
                    <a:gd name="connsiteY161" fmla="*/ 160537 h 1784742"/>
                    <a:gd name="connsiteX162" fmla="*/ 430417 w 782615"/>
                    <a:gd name="connsiteY162" fmla="*/ 150708 h 1784742"/>
                    <a:gd name="connsiteX163" fmla="*/ 425503 w 782615"/>
                    <a:gd name="connsiteY163" fmla="*/ 126136 h 1784742"/>
                    <a:gd name="connsiteX164" fmla="*/ 443522 w 782615"/>
                    <a:gd name="connsiteY164" fmla="*/ 108117 h 1784742"/>
                    <a:gd name="connsiteX165" fmla="*/ 454989 w 782615"/>
                    <a:gd name="connsiteY165" fmla="*/ 103202 h 1784742"/>
                    <a:gd name="connsiteX166" fmla="*/ 486114 w 782615"/>
                    <a:gd name="connsiteY166" fmla="*/ 86821 h 1784742"/>
                    <a:gd name="connsiteX167" fmla="*/ 489390 w 782615"/>
                    <a:gd name="connsiteY167" fmla="*/ 57335 h 1784742"/>
                    <a:gd name="connsiteX168" fmla="*/ 500857 w 782615"/>
                    <a:gd name="connsiteY168" fmla="*/ 34401 h 1784742"/>
                    <a:gd name="connsiteX169" fmla="*/ 599145 w 782615"/>
                    <a:gd name="connsiteY169" fmla="*/ 0 h 1784742"/>
                    <a:gd name="connsiteX0" fmla="*/ 0 w 782615"/>
                    <a:gd name="connsiteY0" fmla="*/ 393084 h 1784742"/>
                    <a:gd name="connsiteX1" fmla="*/ 0 w 782615"/>
                    <a:gd name="connsiteY1" fmla="*/ 294384 h 1784742"/>
                    <a:gd name="connsiteX2" fmla="*/ 4176 w 782615"/>
                    <a:gd name="connsiteY2" fmla="*/ 257842 h 1784742"/>
                    <a:gd name="connsiteX3" fmla="*/ 4328 w 782615"/>
                    <a:gd name="connsiteY3" fmla="*/ 257010 h 1784742"/>
                    <a:gd name="connsiteX4" fmla="*/ 9418 w 782615"/>
                    <a:gd name="connsiteY4" fmla="*/ 262101 h 1784742"/>
                    <a:gd name="connsiteX5" fmla="*/ 30713 w 782615"/>
                    <a:gd name="connsiteY5" fmla="*/ 250634 h 1784742"/>
                    <a:gd name="connsiteX6" fmla="*/ 33991 w 782615"/>
                    <a:gd name="connsiteY6" fmla="*/ 242443 h 1784742"/>
                    <a:gd name="connsiteX7" fmla="*/ 43819 w 782615"/>
                    <a:gd name="connsiteY7" fmla="*/ 232614 h 1784742"/>
                    <a:gd name="connsiteX8" fmla="*/ 79858 w 782615"/>
                    <a:gd name="connsiteY8" fmla="*/ 183471 h 1784742"/>
                    <a:gd name="connsiteX9" fmla="*/ 92963 w 782615"/>
                    <a:gd name="connsiteY9" fmla="*/ 167089 h 1784742"/>
                    <a:gd name="connsiteX10" fmla="*/ 92963 w 782615"/>
                    <a:gd name="connsiteY10" fmla="*/ 152346 h 1784742"/>
                    <a:gd name="connsiteX11" fmla="*/ 84772 w 782615"/>
                    <a:gd name="connsiteY11" fmla="*/ 140879 h 1784742"/>
                    <a:gd name="connsiteX12" fmla="*/ 89686 w 782615"/>
                    <a:gd name="connsiteY12" fmla="*/ 116307 h 1784742"/>
                    <a:gd name="connsiteX13" fmla="*/ 107706 w 782615"/>
                    <a:gd name="connsiteY13" fmla="*/ 121222 h 1784742"/>
                    <a:gd name="connsiteX14" fmla="*/ 124087 w 782615"/>
                    <a:gd name="connsiteY14" fmla="*/ 109755 h 1784742"/>
                    <a:gd name="connsiteX15" fmla="*/ 163402 w 782615"/>
                    <a:gd name="connsiteY15" fmla="*/ 126136 h 1784742"/>
                    <a:gd name="connsiteX16" fmla="*/ 174869 w 782615"/>
                    <a:gd name="connsiteY16" fmla="*/ 116307 h 1784742"/>
                    <a:gd name="connsiteX17" fmla="*/ 189612 w 782615"/>
                    <a:gd name="connsiteY17" fmla="*/ 117945 h 1784742"/>
                    <a:gd name="connsiteX18" fmla="*/ 191251 w 782615"/>
                    <a:gd name="connsiteY18" fmla="*/ 127774 h 1784742"/>
                    <a:gd name="connsiteX19" fmla="*/ 199441 w 782615"/>
                    <a:gd name="connsiteY19" fmla="*/ 127774 h 1784742"/>
                    <a:gd name="connsiteX20" fmla="*/ 205994 w 782615"/>
                    <a:gd name="connsiteY20" fmla="*/ 137603 h 1784742"/>
                    <a:gd name="connsiteX21" fmla="*/ 214184 w 782615"/>
                    <a:gd name="connsiteY21" fmla="*/ 137603 h 1784742"/>
                    <a:gd name="connsiteX22" fmla="*/ 215823 w 782615"/>
                    <a:gd name="connsiteY22" fmla="*/ 155622 h 1784742"/>
                    <a:gd name="connsiteX23" fmla="*/ 205994 w 782615"/>
                    <a:gd name="connsiteY23" fmla="*/ 173642 h 1784742"/>
                    <a:gd name="connsiteX24" fmla="*/ 207631 w 782615"/>
                    <a:gd name="connsiteY24" fmla="*/ 183471 h 1784742"/>
                    <a:gd name="connsiteX25" fmla="*/ 196165 w 782615"/>
                    <a:gd name="connsiteY25" fmla="*/ 201490 h 1784742"/>
                    <a:gd name="connsiteX26" fmla="*/ 243671 w 782615"/>
                    <a:gd name="connsiteY26" fmla="*/ 222786 h 1784742"/>
                    <a:gd name="connsiteX27" fmla="*/ 255138 w 782615"/>
                    <a:gd name="connsiteY27" fmla="*/ 219509 h 1784742"/>
                    <a:gd name="connsiteX28" fmla="*/ 255138 w 782615"/>
                    <a:gd name="connsiteY28" fmla="*/ 206404 h 1784742"/>
                    <a:gd name="connsiteX29" fmla="*/ 276434 w 782615"/>
                    <a:gd name="connsiteY29" fmla="*/ 180194 h 1784742"/>
                    <a:gd name="connsiteX30" fmla="*/ 292814 w 782615"/>
                    <a:gd name="connsiteY30" fmla="*/ 180194 h 1784742"/>
                    <a:gd name="connsiteX31" fmla="*/ 315749 w 782615"/>
                    <a:gd name="connsiteY31" fmla="*/ 183471 h 1784742"/>
                    <a:gd name="connsiteX32" fmla="*/ 343597 w 782615"/>
                    <a:gd name="connsiteY32" fmla="*/ 178556 h 1784742"/>
                    <a:gd name="connsiteX33" fmla="*/ 359978 w 782615"/>
                    <a:gd name="connsiteY33" fmla="*/ 163813 h 1784742"/>
                    <a:gd name="connsiteX34" fmla="*/ 382912 w 782615"/>
                    <a:gd name="connsiteY34" fmla="*/ 165451 h 1784742"/>
                    <a:gd name="connsiteX35" fmla="*/ 391102 w 782615"/>
                    <a:gd name="connsiteY35" fmla="*/ 158899 h 1784742"/>
                    <a:gd name="connsiteX36" fmla="*/ 409122 w 782615"/>
                    <a:gd name="connsiteY36" fmla="*/ 170365 h 1784742"/>
                    <a:gd name="connsiteX37" fmla="*/ 414037 w 782615"/>
                    <a:gd name="connsiteY37" fmla="*/ 188385 h 1784742"/>
                    <a:gd name="connsiteX38" fmla="*/ 430417 w 782615"/>
                    <a:gd name="connsiteY38" fmla="*/ 175280 h 1784742"/>
                    <a:gd name="connsiteX39" fmla="*/ 425503 w 782615"/>
                    <a:gd name="connsiteY39" fmla="*/ 160537 h 1784742"/>
                    <a:gd name="connsiteX40" fmla="*/ 430417 w 782615"/>
                    <a:gd name="connsiteY40" fmla="*/ 150708 h 1784742"/>
                    <a:gd name="connsiteX41" fmla="*/ 425503 w 782615"/>
                    <a:gd name="connsiteY41" fmla="*/ 126136 h 1784742"/>
                    <a:gd name="connsiteX42" fmla="*/ 443522 w 782615"/>
                    <a:gd name="connsiteY42" fmla="*/ 108117 h 1784742"/>
                    <a:gd name="connsiteX43" fmla="*/ 454989 w 782615"/>
                    <a:gd name="connsiteY43" fmla="*/ 103202 h 1784742"/>
                    <a:gd name="connsiteX44" fmla="*/ 486114 w 782615"/>
                    <a:gd name="connsiteY44" fmla="*/ 86821 h 1784742"/>
                    <a:gd name="connsiteX45" fmla="*/ 489390 w 782615"/>
                    <a:gd name="connsiteY45" fmla="*/ 57335 h 1784742"/>
                    <a:gd name="connsiteX46" fmla="*/ 500857 w 782615"/>
                    <a:gd name="connsiteY46" fmla="*/ 34401 h 1784742"/>
                    <a:gd name="connsiteX47" fmla="*/ 599145 w 782615"/>
                    <a:gd name="connsiteY47" fmla="*/ 0 h 1784742"/>
                    <a:gd name="connsiteX48" fmla="*/ 607335 w 782615"/>
                    <a:gd name="connsiteY48" fmla="*/ 6553 h 1784742"/>
                    <a:gd name="connsiteX49" fmla="*/ 645012 w 782615"/>
                    <a:gd name="connsiteY49" fmla="*/ 9829 h 1784742"/>
                    <a:gd name="connsiteX50" fmla="*/ 646650 w 782615"/>
                    <a:gd name="connsiteY50" fmla="*/ 29486 h 1784742"/>
                    <a:gd name="connsiteX51" fmla="*/ 653202 w 782615"/>
                    <a:gd name="connsiteY51" fmla="*/ 40953 h 1784742"/>
                    <a:gd name="connsiteX52" fmla="*/ 659755 w 782615"/>
                    <a:gd name="connsiteY52" fmla="*/ 101564 h 1784742"/>
                    <a:gd name="connsiteX53" fmla="*/ 661394 w 782615"/>
                    <a:gd name="connsiteY53" fmla="*/ 111393 h 1784742"/>
                    <a:gd name="connsiteX54" fmla="*/ 664670 w 782615"/>
                    <a:gd name="connsiteY54" fmla="*/ 121222 h 1784742"/>
                    <a:gd name="connsiteX55" fmla="*/ 681051 w 782615"/>
                    <a:gd name="connsiteY55" fmla="*/ 121222 h 1784742"/>
                    <a:gd name="connsiteX56" fmla="*/ 681051 w 782615"/>
                    <a:gd name="connsiteY56" fmla="*/ 140879 h 1784742"/>
                    <a:gd name="connsiteX57" fmla="*/ 713814 w 782615"/>
                    <a:gd name="connsiteY57" fmla="*/ 163813 h 1784742"/>
                    <a:gd name="connsiteX58" fmla="*/ 730195 w 782615"/>
                    <a:gd name="connsiteY58" fmla="*/ 160537 h 1784742"/>
                    <a:gd name="connsiteX59" fmla="*/ 740024 w 782615"/>
                    <a:gd name="connsiteY59" fmla="*/ 178556 h 1784742"/>
                    <a:gd name="connsiteX60" fmla="*/ 733471 w 782615"/>
                    <a:gd name="connsiteY60" fmla="*/ 203128 h 1784742"/>
                    <a:gd name="connsiteX61" fmla="*/ 740024 w 782615"/>
                    <a:gd name="connsiteY61" fmla="*/ 219509 h 1784742"/>
                    <a:gd name="connsiteX62" fmla="*/ 738385 w 782615"/>
                    <a:gd name="connsiteY62" fmla="*/ 235891 h 1784742"/>
                    <a:gd name="connsiteX63" fmla="*/ 722005 w 782615"/>
                    <a:gd name="connsiteY63" fmla="*/ 244081 h 1784742"/>
                    <a:gd name="connsiteX64" fmla="*/ 722005 w 782615"/>
                    <a:gd name="connsiteY64" fmla="*/ 253910 h 1784742"/>
                    <a:gd name="connsiteX65" fmla="*/ 735110 w 782615"/>
                    <a:gd name="connsiteY65" fmla="*/ 258824 h 1784742"/>
                    <a:gd name="connsiteX66" fmla="*/ 739931 w 782615"/>
                    <a:gd name="connsiteY66" fmla="*/ 287753 h 1784742"/>
                    <a:gd name="connsiteX67" fmla="*/ 676464 w 782615"/>
                    <a:gd name="connsiteY67" fmla="*/ 306985 h 1784742"/>
                    <a:gd name="connsiteX68" fmla="*/ 662704 w 782615"/>
                    <a:gd name="connsiteY68" fmla="*/ 326643 h 1784742"/>
                    <a:gd name="connsiteX69" fmla="*/ 639115 w 782615"/>
                    <a:gd name="connsiteY69" fmla="*/ 320746 h 1784742"/>
                    <a:gd name="connsiteX70" fmla="*/ 607663 w 782615"/>
                    <a:gd name="connsiteY70" fmla="*/ 332540 h 1784742"/>
                    <a:gd name="connsiteX71" fmla="*/ 607663 w 782615"/>
                    <a:gd name="connsiteY71" fmla="*/ 352198 h 1784742"/>
                    <a:gd name="connsiteX72" fmla="*/ 603731 w 782615"/>
                    <a:gd name="connsiteY72" fmla="*/ 379718 h 1784742"/>
                    <a:gd name="connsiteX73" fmla="*/ 564416 w 782615"/>
                    <a:gd name="connsiteY73" fmla="*/ 387581 h 1784742"/>
                    <a:gd name="connsiteX74" fmla="*/ 556553 w 782615"/>
                    <a:gd name="connsiteY74" fmla="*/ 403307 h 1784742"/>
                    <a:gd name="connsiteX75" fmla="*/ 532964 w 782615"/>
                    <a:gd name="connsiteY75" fmla="*/ 428862 h 1784742"/>
                    <a:gd name="connsiteX76" fmla="*/ 527067 w 782615"/>
                    <a:gd name="connsiteY76" fmla="*/ 444588 h 1784742"/>
                    <a:gd name="connsiteX77" fmla="*/ 532964 w 782615"/>
                    <a:gd name="connsiteY77" fmla="*/ 466212 h 1784742"/>
                    <a:gd name="connsiteX78" fmla="*/ 515272 w 782615"/>
                    <a:gd name="connsiteY78" fmla="*/ 493732 h 1784742"/>
                    <a:gd name="connsiteX79" fmla="*/ 511341 w 782615"/>
                    <a:gd name="connsiteY79" fmla="*/ 586123 h 1784742"/>
                    <a:gd name="connsiteX80" fmla="*/ 548690 w 782615"/>
                    <a:gd name="connsiteY80" fmla="*/ 599883 h 1784742"/>
                    <a:gd name="connsiteX81" fmla="*/ 562451 w 782615"/>
                    <a:gd name="connsiteY81" fmla="*/ 617575 h 1784742"/>
                    <a:gd name="connsiteX82" fmla="*/ 580142 w 782615"/>
                    <a:gd name="connsiteY82" fmla="*/ 619540 h 1784742"/>
                    <a:gd name="connsiteX83" fmla="*/ 584074 w 782615"/>
                    <a:gd name="connsiteY83" fmla="*/ 605780 h 1784742"/>
                    <a:gd name="connsiteX84" fmla="*/ 613560 w 782615"/>
                    <a:gd name="connsiteY84" fmla="*/ 621506 h 1784742"/>
                    <a:gd name="connsiteX85" fmla="*/ 645012 w 782615"/>
                    <a:gd name="connsiteY85" fmla="*/ 601849 h 1784742"/>
                    <a:gd name="connsiteX86" fmla="*/ 692190 w 782615"/>
                    <a:gd name="connsiteY86" fmla="*/ 603814 h 1784742"/>
                    <a:gd name="connsiteX87" fmla="*/ 705951 w 782615"/>
                    <a:gd name="connsiteY87" fmla="*/ 623472 h 1784742"/>
                    <a:gd name="connsiteX88" fmla="*/ 709882 w 782615"/>
                    <a:gd name="connsiteY88" fmla="*/ 678513 h 1784742"/>
                    <a:gd name="connsiteX89" fmla="*/ 709882 w 782615"/>
                    <a:gd name="connsiteY89" fmla="*/ 719794 h 1784742"/>
                    <a:gd name="connsiteX90" fmla="*/ 700053 w 782615"/>
                    <a:gd name="connsiteY90" fmla="*/ 731588 h 1784742"/>
                    <a:gd name="connsiteX91" fmla="*/ 668601 w 782615"/>
                    <a:gd name="connsiteY91" fmla="*/ 747314 h 1784742"/>
                    <a:gd name="connsiteX92" fmla="*/ 672533 w 782615"/>
                    <a:gd name="connsiteY92" fmla="*/ 774835 h 1784742"/>
                    <a:gd name="connsiteX93" fmla="*/ 692190 w 782615"/>
                    <a:gd name="connsiteY93" fmla="*/ 794493 h 1784742"/>
                    <a:gd name="connsiteX94" fmla="*/ 692190 w 782615"/>
                    <a:gd name="connsiteY94" fmla="*/ 802356 h 1784742"/>
                    <a:gd name="connsiteX95" fmla="*/ 690225 w 782615"/>
                    <a:gd name="connsiteY95" fmla="*/ 822013 h 1784742"/>
                    <a:gd name="connsiteX96" fmla="*/ 694156 w 782615"/>
                    <a:gd name="connsiteY96" fmla="*/ 843636 h 1784742"/>
                    <a:gd name="connsiteX97" fmla="*/ 658773 w 782615"/>
                    <a:gd name="connsiteY97" fmla="*/ 851499 h 1784742"/>
                    <a:gd name="connsiteX98" fmla="*/ 666636 w 782615"/>
                    <a:gd name="connsiteY98" fmla="*/ 880986 h 1784742"/>
                    <a:gd name="connsiteX99" fmla="*/ 698088 w 782615"/>
                    <a:gd name="connsiteY99" fmla="*/ 882952 h 1784742"/>
                    <a:gd name="connsiteX100" fmla="*/ 707916 w 782615"/>
                    <a:gd name="connsiteY100" fmla="*/ 908506 h 1784742"/>
                    <a:gd name="connsiteX101" fmla="*/ 694156 w 782615"/>
                    <a:gd name="connsiteY101" fmla="*/ 926198 h 1784742"/>
                    <a:gd name="connsiteX102" fmla="*/ 702019 w 782615"/>
                    <a:gd name="connsiteY102" fmla="*/ 953719 h 1784742"/>
                    <a:gd name="connsiteX103" fmla="*/ 698088 w 782615"/>
                    <a:gd name="connsiteY103" fmla="*/ 985171 h 1784742"/>
                    <a:gd name="connsiteX104" fmla="*/ 755586 w 782615"/>
                    <a:gd name="connsiteY104" fmla="*/ 1027336 h 1784742"/>
                    <a:gd name="connsiteX105" fmla="*/ 755586 w 782615"/>
                    <a:gd name="connsiteY105" fmla="*/ 1047584 h 1784742"/>
                    <a:gd name="connsiteX106" fmla="*/ 770329 w 782615"/>
                    <a:gd name="connsiteY106" fmla="*/ 1059870 h 1784742"/>
                    <a:gd name="connsiteX107" fmla="*/ 782615 w 782615"/>
                    <a:gd name="connsiteY107" fmla="*/ 1069698 h 1784742"/>
                    <a:gd name="connsiteX108" fmla="*/ 770329 w 782615"/>
                    <a:gd name="connsiteY108" fmla="*/ 1104099 h 1784742"/>
                    <a:gd name="connsiteX109" fmla="*/ 740843 w 782615"/>
                    <a:gd name="connsiteY109" fmla="*/ 1104099 h 1784742"/>
                    <a:gd name="connsiteX110" fmla="*/ 733471 w 782615"/>
                    <a:gd name="connsiteY110" fmla="*/ 1113928 h 1784742"/>
                    <a:gd name="connsiteX111" fmla="*/ 731014 w 782615"/>
                    <a:gd name="connsiteY111" fmla="*/ 1136043 h 1784742"/>
                    <a:gd name="connsiteX112" fmla="*/ 676956 w 782615"/>
                    <a:gd name="connsiteY112" fmla="*/ 1136043 h 1784742"/>
                    <a:gd name="connsiteX113" fmla="*/ 676956 w 782615"/>
                    <a:gd name="connsiteY113" fmla="*/ 1104099 h 1784742"/>
                    <a:gd name="connsiteX114" fmla="*/ 664670 w 782615"/>
                    <a:gd name="connsiteY114" fmla="*/ 1091813 h 1784742"/>
                    <a:gd name="connsiteX115" fmla="*/ 649927 w 782615"/>
                    <a:gd name="connsiteY115" fmla="*/ 1096728 h 1784742"/>
                    <a:gd name="connsiteX116" fmla="*/ 635184 w 782615"/>
                    <a:gd name="connsiteY116" fmla="*/ 1091813 h 1784742"/>
                    <a:gd name="connsiteX117" fmla="*/ 595868 w 782615"/>
                    <a:gd name="connsiteY117" fmla="*/ 1094270 h 1784742"/>
                    <a:gd name="connsiteX118" fmla="*/ 588497 w 782615"/>
                    <a:gd name="connsiteY118" fmla="*/ 1101642 h 1784742"/>
                    <a:gd name="connsiteX119" fmla="*/ 583583 w 782615"/>
                    <a:gd name="connsiteY119" fmla="*/ 1111470 h 1784742"/>
                    <a:gd name="connsiteX120" fmla="*/ 561467 w 782615"/>
                    <a:gd name="connsiteY120" fmla="*/ 1113928 h 1784742"/>
                    <a:gd name="connsiteX121" fmla="*/ 546725 w 782615"/>
                    <a:gd name="connsiteY121" fmla="*/ 1101642 h 1784742"/>
                    <a:gd name="connsiteX122" fmla="*/ 546725 w 782615"/>
                    <a:gd name="connsiteY122" fmla="*/ 1084442 h 1784742"/>
                    <a:gd name="connsiteX123" fmla="*/ 544268 w 782615"/>
                    <a:gd name="connsiteY123" fmla="*/ 1067241 h 1784742"/>
                    <a:gd name="connsiteX124" fmla="*/ 529524 w 782615"/>
                    <a:gd name="connsiteY124" fmla="*/ 1054955 h 1784742"/>
                    <a:gd name="connsiteX125" fmla="*/ 485295 w 782615"/>
                    <a:gd name="connsiteY125" fmla="*/ 1045126 h 1784742"/>
                    <a:gd name="connsiteX126" fmla="*/ 418951 w 782615"/>
                    <a:gd name="connsiteY126" fmla="*/ 1150785 h 1784742"/>
                    <a:gd name="connsiteX127" fmla="*/ 401750 w 782615"/>
                    <a:gd name="connsiteY127" fmla="*/ 1126214 h 1784742"/>
                    <a:gd name="connsiteX128" fmla="*/ 382092 w 782615"/>
                    <a:gd name="connsiteY128" fmla="*/ 1126214 h 1784742"/>
                    <a:gd name="connsiteX129" fmla="*/ 362435 w 782615"/>
                    <a:gd name="connsiteY129" fmla="*/ 1180272 h 1784742"/>
                    <a:gd name="connsiteX130" fmla="*/ 355064 w 782615"/>
                    <a:gd name="connsiteY130" fmla="*/ 1190101 h 1784742"/>
                    <a:gd name="connsiteX131" fmla="*/ 340320 w 782615"/>
                    <a:gd name="connsiteY131" fmla="*/ 1214673 h 1784742"/>
                    <a:gd name="connsiteX132" fmla="*/ 342777 w 782615"/>
                    <a:gd name="connsiteY132" fmla="*/ 1224502 h 1784742"/>
                    <a:gd name="connsiteX133" fmla="*/ 377179 w 782615"/>
                    <a:gd name="connsiteY133" fmla="*/ 1251531 h 1784742"/>
                    <a:gd name="connsiteX134" fmla="*/ 337863 w 782615"/>
                    <a:gd name="connsiteY134" fmla="*/ 1290846 h 1784742"/>
                    <a:gd name="connsiteX135" fmla="*/ 350149 w 782615"/>
                    <a:gd name="connsiteY135" fmla="*/ 1300675 h 1784742"/>
                    <a:gd name="connsiteX136" fmla="*/ 350149 w 782615"/>
                    <a:gd name="connsiteY136" fmla="*/ 1330161 h 1784742"/>
                    <a:gd name="connsiteX137" fmla="*/ 367350 w 782615"/>
                    <a:gd name="connsiteY137" fmla="*/ 1362105 h 1784742"/>
                    <a:gd name="connsiteX138" fmla="*/ 355064 w 782615"/>
                    <a:gd name="connsiteY138" fmla="*/ 1379305 h 1784742"/>
                    <a:gd name="connsiteX139" fmla="*/ 355064 w 782615"/>
                    <a:gd name="connsiteY139" fmla="*/ 1398962 h 1784742"/>
                    <a:gd name="connsiteX140" fmla="*/ 342777 w 782615"/>
                    <a:gd name="connsiteY140" fmla="*/ 1423534 h 1784742"/>
                    <a:gd name="connsiteX141" fmla="*/ 325577 w 782615"/>
                    <a:gd name="connsiteY141" fmla="*/ 1418620 h 1784742"/>
                    <a:gd name="connsiteX142" fmla="*/ 313291 w 782615"/>
                    <a:gd name="connsiteY142" fmla="*/ 1438277 h 1784742"/>
                    <a:gd name="connsiteX143" fmla="*/ 315749 w 782615"/>
                    <a:gd name="connsiteY143" fmla="*/ 1448106 h 1784742"/>
                    <a:gd name="connsiteX144" fmla="*/ 301005 w 782615"/>
                    <a:gd name="connsiteY144" fmla="*/ 1487421 h 1784742"/>
                    <a:gd name="connsiteX145" fmla="*/ 323120 w 782615"/>
                    <a:gd name="connsiteY145" fmla="*/ 1502164 h 1784742"/>
                    <a:gd name="connsiteX146" fmla="*/ 318206 w 782615"/>
                    <a:gd name="connsiteY146" fmla="*/ 1539023 h 1784742"/>
                    <a:gd name="connsiteX147" fmla="*/ 293633 w 782615"/>
                    <a:gd name="connsiteY147" fmla="*/ 1539023 h 1784742"/>
                    <a:gd name="connsiteX148" fmla="*/ 291176 w 782615"/>
                    <a:gd name="connsiteY148" fmla="*/ 1556223 h 1784742"/>
                    <a:gd name="connsiteX149" fmla="*/ 298548 w 782615"/>
                    <a:gd name="connsiteY149" fmla="*/ 1570966 h 1784742"/>
                    <a:gd name="connsiteX150" fmla="*/ 296091 w 782615"/>
                    <a:gd name="connsiteY150" fmla="*/ 1583251 h 1784742"/>
                    <a:gd name="connsiteX151" fmla="*/ 313291 w 782615"/>
                    <a:gd name="connsiteY151" fmla="*/ 1597995 h 1784742"/>
                    <a:gd name="connsiteX152" fmla="*/ 305919 w 782615"/>
                    <a:gd name="connsiteY152" fmla="*/ 1629938 h 1784742"/>
                    <a:gd name="connsiteX153" fmla="*/ 271519 w 782615"/>
                    <a:gd name="connsiteY153" fmla="*/ 1634853 h 1784742"/>
                    <a:gd name="connsiteX154" fmla="*/ 269062 w 782615"/>
                    <a:gd name="connsiteY154" fmla="*/ 1652053 h 1784742"/>
                    <a:gd name="connsiteX155" fmla="*/ 249404 w 782615"/>
                    <a:gd name="connsiteY155" fmla="*/ 1644682 h 1784742"/>
                    <a:gd name="connsiteX156" fmla="*/ 224832 w 782615"/>
                    <a:gd name="connsiteY156" fmla="*/ 1656968 h 1784742"/>
                    <a:gd name="connsiteX157" fmla="*/ 215003 w 782615"/>
                    <a:gd name="connsiteY157" fmla="*/ 1683997 h 1784742"/>
                    <a:gd name="connsiteX158" fmla="*/ 190432 w 782615"/>
                    <a:gd name="connsiteY158" fmla="*/ 1691368 h 1784742"/>
                    <a:gd name="connsiteX159" fmla="*/ 178146 w 782615"/>
                    <a:gd name="connsiteY159" fmla="*/ 1706112 h 1784742"/>
                    <a:gd name="connsiteX160" fmla="*/ 146202 w 782615"/>
                    <a:gd name="connsiteY160" fmla="*/ 1713483 h 1784742"/>
                    <a:gd name="connsiteX161" fmla="*/ 138831 w 782615"/>
                    <a:gd name="connsiteY161" fmla="*/ 1725769 h 1784742"/>
                    <a:gd name="connsiteX162" fmla="*/ 109344 w 782615"/>
                    <a:gd name="connsiteY162" fmla="*/ 1730683 h 1784742"/>
                    <a:gd name="connsiteX163" fmla="*/ 104430 w 782615"/>
                    <a:gd name="connsiteY163" fmla="*/ 1747884 h 1784742"/>
                    <a:gd name="connsiteX164" fmla="*/ 101973 w 782615"/>
                    <a:gd name="connsiteY164" fmla="*/ 1769998 h 1784742"/>
                    <a:gd name="connsiteX165" fmla="*/ 65115 w 782615"/>
                    <a:gd name="connsiteY165" fmla="*/ 1769998 h 1784742"/>
                    <a:gd name="connsiteX166" fmla="*/ 20886 w 782615"/>
                    <a:gd name="connsiteY166" fmla="*/ 1784742 h 1784742"/>
                    <a:gd name="connsiteX167" fmla="*/ 6142 w 782615"/>
                    <a:gd name="connsiteY167" fmla="*/ 1772456 h 1784742"/>
                    <a:gd name="connsiteX168" fmla="*/ 0 w 782615"/>
                    <a:gd name="connsiteY168" fmla="*/ 1771841 h 1784742"/>
                    <a:gd name="connsiteX169" fmla="*/ 91440 w 782615"/>
                    <a:gd name="connsiteY169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  <a:gd name="connsiteX168" fmla="*/ 91440 w 782615"/>
                    <a:gd name="connsiteY168" fmla="*/ 484524 h 1784742"/>
                    <a:gd name="connsiteX0" fmla="*/ 0 w 782615"/>
                    <a:gd name="connsiteY0" fmla="*/ 294384 h 1784742"/>
                    <a:gd name="connsiteX1" fmla="*/ 4176 w 782615"/>
                    <a:gd name="connsiteY1" fmla="*/ 257842 h 1784742"/>
                    <a:gd name="connsiteX2" fmla="*/ 4328 w 782615"/>
                    <a:gd name="connsiteY2" fmla="*/ 257010 h 1784742"/>
                    <a:gd name="connsiteX3" fmla="*/ 9418 w 782615"/>
                    <a:gd name="connsiteY3" fmla="*/ 262101 h 1784742"/>
                    <a:gd name="connsiteX4" fmla="*/ 30713 w 782615"/>
                    <a:gd name="connsiteY4" fmla="*/ 250634 h 1784742"/>
                    <a:gd name="connsiteX5" fmla="*/ 33991 w 782615"/>
                    <a:gd name="connsiteY5" fmla="*/ 242443 h 1784742"/>
                    <a:gd name="connsiteX6" fmla="*/ 43819 w 782615"/>
                    <a:gd name="connsiteY6" fmla="*/ 232614 h 1784742"/>
                    <a:gd name="connsiteX7" fmla="*/ 79858 w 782615"/>
                    <a:gd name="connsiteY7" fmla="*/ 183471 h 1784742"/>
                    <a:gd name="connsiteX8" fmla="*/ 92963 w 782615"/>
                    <a:gd name="connsiteY8" fmla="*/ 167089 h 1784742"/>
                    <a:gd name="connsiteX9" fmla="*/ 92963 w 782615"/>
                    <a:gd name="connsiteY9" fmla="*/ 152346 h 1784742"/>
                    <a:gd name="connsiteX10" fmla="*/ 84772 w 782615"/>
                    <a:gd name="connsiteY10" fmla="*/ 140879 h 1784742"/>
                    <a:gd name="connsiteX11" fmla="*/ 89686 w 782615"/>
                    <a:gd name="connsiteY11" fmla="*/ 116307 h 1784742"/>
                    <a:gd name="connsiteX12" fmla="*/ 107706 w 782615"/>
                    <a:gd name="connsiteY12" fmla="*/ 121222 h 1784742"/>
                    <a:gd name="connsiteX13" fmla="*/ 124087 w 782615"/>
                    <a:gd name="connsiteY13" fmla="*/ 109755 h 1784742"/>
                    <a:gd name="connsiteX14" fmla="*/ 163402 w 782615"/>
                    <a:gd name="connsiteY14" fmla="*/ 126136 h 1784742"/>
                    <a:gd name="connsiteX15" fmla="*/ 174869 w 782615"/>
                    <a:gd name="connsiteY15" fmla="*/ 116307 h 1784742"/>
                    <a:gd name="connsiteX16" fmla="*/ 189612 w 782615"/>
                    <a:gd name="connsiteY16" fmla="*/ 117945 h 1784742"/>
                    <a:gd name="connsiteX17" fmla="*/ 191251 w 782615"/>
                    <a:gd name="connsiteY17" fmla="*/ 127774 h 1784742"/>
                    <a:gd name="connsiteX18" fmla="*/ 199441 w 782615"/>
                    <a:gd name="connsiteY18" fmla="*/ 127774 h 1784742"/>
                    <a:gd name="connsiteX19" fmla="*/ 205994 w 782615"/>
                    <a:gd name="connsiteY19" fmla="*/ 137603 h 1784742"/>
                    <a:gd name="connsiteX20" fmla="*/ 214184 w 782615"/>
                    <a:gd name="connsiteY20" fmla="*/ 137603 h 1784742"/>
                    <a:gd name="connsiteX21" fmla="*/ 215823 w 782615"/>
                    <a:gd name="connsiteY21" fmla="*/ 155622 h 1784742"/>
                    <a:gd name="connsiteX22" fmla="*/ 205994 w 782615"/>
                    <a:gd name="connsiteY22" fmla="*/ 173642 h 1784742"/>
                    <a:gd name="connsiteX23" fmla="*/ 207631 w 782615"/>
                    <a:gd name="connsiteY23" fmla="*/ 183471 h 1784742"/>
                    <a:gd name="connsiteX24" fmla="*/ 196165 w 782615"/>
                    <a:gd name="connsiteY24" fmla="*/ 201490 h 1784742"/>
                    <a:gd name="connsiteX25" fmla="*/ 243671 w 782615"/>
                    <a:gd name="connsiteY25" fmla="*/ 222786 h 1784742"/>
                    <a:gd name="connsiteX26" fmla="*/ 255138 w 782615"/>
                    <a:gd name="connsiteY26" fmla="*/ 219509 h 1784742"/>
                    <a:gd name="connsiteX27" fmla="*/ 255138 w 782615"/>
                    <a:gd name="connsiteY27" fmla="*/ 206404 h 1784742"/>
                    <a:gd name="connsiteX28" fmla="*/ 276434 w 782615"/>
                    <a:gd name="connsiteY28" fmla="*/ 180194 h 1784742"/>
                    <a:gd name="connsiteX29" fmla="*/ 292814 w 782615"/>
                    <a:gd name="connsiteY29" fmla="*/ 180194 h 1784742"/>
                    <a:gd name="connsiteX30" fmla="*/ 315749 w 782615"/>
                    <a:gd name="connsiteY30" fmla="*/ 183471 h 1784742"/>
                    <a:gd name="connsiteX31" fmla="*/ 343597 w 782615"/>
                    <a:gd name="connsiteY31" fmla="*/ 178556 h 1784742"/>
                    <a:gd name="connsiteX32" fmla="*/ 359978 w 782615"/>
                    <a:gd name="connsiteY32" fmla="*/ 163813 h 1784742"/>
                    <a:gd name="connsiteX33" fmla="*/ 382912 w 782615"/>
                    <a:gd name="connsiteY33" fmla="*/ 165451 h 1784742"/>
                    <a:gd name="connsiteX34" fmla="*/ 391102 w 782615"/>
                    <a:gd name="connsiteY34" fmla="*/ 158899 h 1784742"/>
                    <a:gd name="connsiteX35" fmla="*/ 409122 w 782615"/>
                    <a:gd name="connsiteY35" fmla="*/ 170365 h 1784742"/>
                    <a:gd name="connsiteX36" fmla="*/ 414037 w 782615"/>
                    <a:gd name="connsiteY36" fmla="*/ 188385 h 1784742"/>
                    <a:gd name="connsiteX37" fmla="*/ 430417 w 782615"/>
                    <a:gd name="connsiteY37" fmla="*/ 175280 h 1784742"/>
                    <a:gd name="connsiteX38" fmla="*/ 425503 w 782615"/>
                    <a:gd name="connsiteY38" fmla="*/ 160537 h 1784742"/>
                    <a:gd name="connsiteX39" fmla="*/ 430417 w 782615"/>
                    <a:gd name="connsiteY39" fmla="*/ 150708 h 1784742"/>
                    <a:gd name="connsiteX40" fmla="*/ 425503 w 782615"/>
                    <a:gd name="connsiteY40" fmla="*/ 126136 h 1784742"/>
                    <a:gd name="connsiteX41" fmla="*/ 443522 w 782615"/>
                    <a:gd name="connsiteY41" fmla="*/ 108117 h 1784742"/>
                    <a:gd name="connsiteX42" fmla="*/ 454989 w 782615"/>
                    <a:gd name="connsiteY42" fmla="*/ 103202 h 1784742"/>
                    <a:gd name="connsiteX43" fmla="*/ 486114 w 782615"/>
                    <a:gd name="connsiteY43" fmla="*/ 86821 h 1784742"/>
                    <a:gd name="connsiteX44" fmla="*/ 489390 w 782615"/>
                    <a:gd name="connsiteY44" fmla="*/ 57335 h 1784742"/>
                    <a:gd name="connsiteX45" fmla="*/ 500857 w 782615"/>
                    <a:gd name="connsiteY45" fmla="*/ 34401 h 1784742"/>
                    <a:gd name="connsiteX46" fmla="*/ 599145 w 782615"/>
                    <a:gd name="connsiteY46" fmla="*/ 0 h 1784742"/>
                    <a:gd name="connsiteX47" fmla="*/ 607335 w 782615"/>
                    <a:gd name="connsiteY47" fmla="*/ 6553 h 1784742"/>
                    <a:gd name="connsiteX48" fmla="*/ 645012 w 782615"/>
                    <a:gd name="connsiteY48" fmla="*/ 9829 h 1784742"/>
                    <a:gd name="connsiteX49" fmla="*/ 646650 w 782615"/>
                    <a:gd name="connsiteY49" fmla="*/ 29486 h 1784742"/>
                    <a:gd name="connsiteX50" fmla="*/ 653202 w 782615"/>
                    <a:gd name="connsiteY50" fmla="*/ 40953 h 1784742"/>
                    <a:gd name="connsiteX51" fmla="*/ 659755 w 782615"/>
                    <a:gd name="connsiteY51" fmla="*/ 101564 h 1784742"/>
                    <a:gd name="connsiteX52" fmla="*/ 661394 w 782615"/>
                    <a:gd name="connsiteY52" fmla="*/ 111393 h 1784742"/>
                    <a:gd name="connsiteX53" fmla="*/ 664670 w 782615"/>
                    <a:gd name="connsiteY53" fmla="*/ 121222 h 1784742"/>
                    <a:gd name="connsiteX54" fmla="*/ 681051 w 782615"/>
                    <a:gd name="connsiteY54" fmla="*/ 121222 h 1784742"/>
                    <a:gd name="connsiteX55" fmla="*/ 681051 w 782615"/>
                    <a:gd name="connsiteY55" fmla="*/ 140879 h 1784742"/>
                    <a:gd name="connsiteX56" fmla="*/ 713814 w 782615"/>
                    <a:gd name="connsiteY56" fmla="*/ 163813 h 1784742"/>
                    <a:gd name="connsiteX57" fmla="*/ 730195 w 782615"/>
                    <a:gd name="connsiteY57" fmla="*/ 160537 h 1784742"/>
                    <a:gd name="connsiteX58" fmla="*/ 740024 w 782615"/>
                    <a:gd name="connsiteY58" fmla="*/ 178556 h 1784742"/>
                    <a:gd name="connsiteX59" fmla="*/ 733471 w 782615"/>
                    <a:gd name="connsiteY59" fmla="*/ 203128 h 1784742"/>
                    <a:gd name="connsiteX60" fmla="*/ 740024 w 782615"/>
                    <a:gd name="connsiteY60" fmla="*/ 219509 h 1784742"/>
                    <a:gd name="connsiteX61" fmla="*/ 738385 w 782615"/>
                    <a:gd name="connsiteY61" fmla="*/ 235891 h 1784742"/>
                    <a:gd name="connsiteX62" fmla="*/ 722005 w 782615"/>
                    <a:gd name="connsiteY62" fmla="*/ 244081 h 1784742"/>
                    <a:gd name="connsiteX63" fmla="*/ 722005 w 782615"/>
                    <a:gd name="connsiteY63" fmla="*/ 253910 h 1784742"/>
                    <a:gd name="connsiteX64" fmla="*/ 735110 w 782615"/>
                    <a:gd name="connsiteY64" fmla="*/ 258824 h 1784742"/>
                    <a:gd name="connsiteX65" fmla="*/ 739931 w 782615"/>
                    <a:gd name="connsiteY65" fmla="*/ 287753 h 1784742"/>
                    <a:gd name="connsiteX66" fmla="*/ 676464 w 782615"/>
                    <a:gd name="connsiteY66" fmla="*/ 306985 h 1784742"/>
                    <a:gd name="connsiteX67" fmla="*/ 662704 w 782615"/>
                    <a:gd name="connsiteY67" fmla="*/ 326643 h 1784742"/>
                    <a:gd name="connsiteX68" fmla="*/ 639115 w 782615"/>
                    <a:gd name="connsiteY68" fmla="*/ 320746 h 1784742"/>
                    <a:gd name="connsiteX69" fmla="*/ 607663 w 782615"/>
                    <a:gd name="connsiteY69" fmla="*/ 332540 h 1784742"/>
                    <a:gd name="connsiteX70" fmla="*/ 607663 w 782615"/>
                    <a:gd name="connsiteY70" fmla="*/ 352198 h 1784742"/>
                    <a:gd name="connsiteX71" fmla="*/ 603731 w 782615"/>
                    <a:gd name="connsiteY71" fmla="*/ 379718 h 1784742"/>
                    <a:gd name="connsiteX72" fmla="*/ 564416 w 782615"/>
                    <a:gd name="connsiteY72" fmla="*/ 387581 h 1784742"/>
                    <a:gd name="connsiteX73" fmla="*/ 556553 w 782615"/>
                    <a:gd name="connsiteY73" fmla="*/ 403307 h 1784742"/>
                    <a:gd name="connsiteX74" fmla="*/ 532964 w 782615"/>
                    <a:gd name="connsiteY74" fmla="*/ 428862 h 1784742"/>
                    <a:gd name="connsiteX75" fmla="*/ 527067 w 782615"/>
                    <a:gd name="connsiteY75" fmla="*/ 444588 h 1784742"/>
                    <a:gd name="connsiteX76" fmla="*/ 532964 w 782615"/>
                    <a:gd name="connsiteY76" fmla="*/ 466212 h 1784742"/>
                    <a:gd name="connsiteX77" fmla="*/ 515272 w 782615"/>
                    <a:gd name="connsiteY77" fmla="*/ 493732 h 1784742"/>
                    <a:gd name="connsiteX78" fmla="*/ 511341 w 782615"/>
                    <a:gd name="connsiteY78" fmla="*/ 586123 h 1784742"/>
                    <a:gd name="connsiteX79" fmla="*/ 548690 w 782615"/>
                    <a:gd name="connsiteY79" fmla="*/ 599883 h 1784742"/>
                    <a:gd name="connsiteX80" fmla="*/ 562451 w 782615"/>
                    <a:gd name="connsiteY80" fmla="*/ 617575 h 1784742"/>
                    <a:gd name="connsiteX81" fmla="*/ 580142 w 782615"/>
                    <a:gd name="connsiteY81" fmla="*/ 619540 h 1784742"/>
                    <a:gd name="connsiteX82" fmla="*/ 584074 w 782615"/>
                    <a:gd name="connsiteY82" fmla="*/ 605780 h 1784742"/>
                    <a:gd name="connsiteX83" fmla="*/ 613560 w 782615"/>
                    <a:gd name="connsiteY83" fmla="*/ 621506 h 1784742"/>
                    <a:gd name="connsiteX84" fmla="*/ 645012 w 782615"/>
                    <a:gd name="connsiteY84" fmla="*/ 601849 h 1784742"/>
                    <a:gd name="connsiteX85" fmla="*/ 692190 w 782615"/>
                    <a:gd name="connsiteY85" fmla="*/ 603814 h 1784742"/>
                    <a:gd name="connsiteX86" fmla="*/ 705951 w 782615"/>
                    <a:gd name="connsiteY86" fmla="*/ 623472 h 1784742"/>
                    <a:gd name="connsiteX87" fmla="*/ 709882 w 782615"/>
                    <a:gd name="connsiteY87" fmla="*/ 678513 h 1784742"/>
                    <a:gd name="connsiteX88" fmla="*/ 709882 w 782615"/>
                    <a:gd name="connsiteY88" fmla="*/ 719794 h 1784742"/>
                    <a:gd name="connsiteX89" fmla="*/ 700053 w 782615"/>
                    <a:gd name="connsiteY89" fmla="*/ 731588 h 1784742"/>
                    <a:gd name="connsiteX90" fmla="*/ 668601 w 782615"/>
                    <a:gd name="connsiteY90" fmla="*/ 747314 h 1784742"/>
                    <a:gd name="connsiteX91" fmla="*/ 672533 w 782615"/>
                    <a:gd name="connsiteY91" fmla="*/ 774835 h 1784742"/>
                    <a:gd name="connsiteX92" fmla="*/ 692190 w 782615"/>
                    <a:gd name="connsiteY92" fmla="*/ 794493 h 1784742"/>
                    <a:gd name="connsiteX93" fmla="*/ 692190 w 782615"/>
                    <a:gd name="connsiteY93" fmla="*/ 802356 h 1784742"/>
                    <a:gd name="connsiteX94" fmla="*/ 690225 w 782615"/>
                    <a:gd name="connsiteY94" fmla="*/ 822013 h 1784742"/>
                    <a:gd name="connsiteX95" fmla="*/ 694156 w 782615"/>
                    <a:gd name="connsiteY95" fmla="*/ 843636 h 1784742"/>
                    <a:gd name="connsiteX96" fmla="*/ 658773 w 782615"/>
                    <a:gd name="connsiteY96" fmla="*/ 851499 h 1784742"/>
                    <a:gd name="connsiteX97" fmla="*/ 666636 w 782615"/>
                    <a:gd name="connsiteY97" fmla="*/ 880986 h 1784742"/>
                    <a:gd name="connsiteX98" fmla="*/ 698088 w 782615"/>
                    <a:gd name="connsiteY98" fmla="*/ 882952 h 1784742"/>
                    <a:gd name="connsiteX99" fmla="*/ 707916 w 782615"/>
                    <a:gd name="connsiteY99" fmla="*/ 908506 h 1784742"/>
                    <a:gd name="connsiteX100" fmla="*/ 694156 w 782615"/>
                    <a:gd name="connsiteY100" fmla="*/ 926198 h 1784742"/>
                    <a:gd name="connsiteX101" fmla="*/ 702019 w 782615"/>
                    <a:gd name="connsiteY101" fmla="*/ 953719 h 1784742"/>
                    <a:gd name="connsiteX102" fmla="*/ 698088 w 782615"/>
                    <a:gd name="connsiteY102" fmla="*/ 985171 h 1784742"/>
                    <a:gd name="connsiteX103" fmla="*/ 755586 w 782615"/>
                    <a:gd name="connsiteY103" fmla="*/ 1027336 h 1784742"/>
                    <a:gd name="connsiteX104" fmla="*/ 755586 w 782615"/>
                    <a:gd name="connsiteY104" fmla="*/ 1047584 h 1784742"/>
                    <a:gd name="connsiteX105" fmla="*/ 770329 w 782615"/>
                    <a:gd name="connsiteY105" fmla="*/ 1059870 h 1784742"/>
                    <a:gd name="connsiteX106" fmla="*/ 782615 w 782615"/>
                    <a:gd name="connsiteY106" fmla="*/ 1069698 h 1784742"/>
                    <a:gd name="connsiteX107" fmla="*/ 770329 w 782615"/>
                    <a:gd name="connsiteY107" fmla="*/ 1104099 h 1784742"/>
                    <a:gd name="connsiteX108" fmla="*/ 740843 w 782615"/>
                    <a:gd name="connsiteY108" fmla="*/ 1104099 h 1784742"/>
                    <a:gd name="connsiteX109" fmla="*/ 733471 w 782615"/>
                    <a:gd name="connsiteY109" fmla="*/ 1113928 h 1784742"/>
                    <a:gd name="connsiteX110" fmla="*/ 731014 w 782615"/>
                    <a:gd name="connsiteY110" fmla="*/ 1136043 h 1784742"/>
                    <a:gd name="connsiteX111" fmla="*/ 676956 w 782615"/>
                    <a:gd name="connsiteY111" fmla="*/ 1136043 h 1784742"/>
                    <a:gd name="connsiteX112" fmla="*/ 676956 w 782615"/>
                    <a:gd name="connsiteY112" fmla="*/ 1104099 h 1784742"/>
                    <a:gd name="connsiteX113" fmla="*/ 664670 w 782615"/>
                    <a:gd name="connsiteY113" fmla="*/ 1091813 h 1784742"/>
                    <a:gd name="connsiteX114" fmla="*/ 649927 w 782615"/>
                    <a:gd name="connsiteY114" fmla="*/ 1096728 h 1784742"/>
                    <a:gd name="connsiteX115" fmla="*/ 635184 w 782615"/>
                    <a:gd name="connsiteY115" fmla="*/ 1091813 h 1784742"/>
                    <a:gd name="connsiteX116" fmla="*/ 595868 w 782615"/>
                    <a:gd name="connsiteY116" fmla="*/ 1094270 h 1784742"/>
                    <a:gd name="connsiteX117" fmla="*/ 588497 w 782615"/>
                    <a:gd name="connsiteY117" fmla="*/ 1101642 h 1784742"/>
                    <a:gd name="connsiteX118" fmla="*/ 583583 w 782615"/>
                    <a:gd name="connsiteY118" fmla="*/ 1111470 h 1784742"/>
                    <a:gd name="connsiteX119" fmla="*/ 561467 w 782615"/>
                    <a:gd name="connsiteY119" fmla="*/ 1113928 h 1784742"/>
                    <a:gd name="connsiteX120" fmla="*/ 546725 w 782615"/>
                    <a:gd name="connsiteY120" fmla="*/ 1101642 h 1784742"/>
                    <a:gd name="connsiteX121" fmla="*/ 546725 w 782615"/>
                    <a:gd name="connsiteY121" fmla="*/ 1084442 h 1784742"/>
                    <a:gd name="connsiteX122" fmla="*/ 544268 w 782615"/>
                    <a:gd name="connsiteY122" fmla="*/ 1067241 h 1784742"/>
                    <a:gd name="connsiteX123" fmla="*/ 529524 w 782615"/>
                    <a:gd name="connsiteY123" fmla="*/ 1054955 h 1784742"/>
                    <a:gd name="connsiteX124" fmla="*/ 485295 w 782615"/>
                    <a:gd name="connsiteY124" fmla="*/ 1045126 h 1784742"/>
                    <a:gd name="connsiteX125" fmla="*/ 418951 w 782615"/>
                    <a:gd name="connsiteY125" fmla="*/ 1150785 h 1784742"/>
                    <a:gd name="connsiteX126" fmla="*/ 401750 w 782615"/>
                    <a:gd name="connsiteY126" fmla="*/ 1126214 h 1784742"/>
                    <a:gd name="connsiteX127" fmla="*/ 382092 w 782615"/>
                    <a:gd name="connsiteY127" fmla="*/ 1126214 h 1784742"/>
                    <a:gd name="connsiteX128" fmla="*/ 362435 w 782615"/>
                    <a:gd name="connsiteY128" fmla="*/ 1180272 h 1784742"/>
                    <a:gd name="connsiteX129" fmla="*/ 355064 w 782615"/>
                    <a:gd name="connsiteY129" fmla="*/ 1190101 h 1784742"/>
                    <a:gd name="connsiteX130" fmla="*/ 340320 w 782615"/>
                    <a:gd name="connsiteY130" fmla="*/ 1214673 h 1784742"/>
                    <a:gd name="connsiteX131" fmla="*/ 342777 w 782615"/>
                    <a:gd name="connsiteY131" fmla="*/ 1224502 h 1784742"/>
                    <a:gd name="connsiteX132" fmla="*/ 377179 w 782615"/>
                    <a:gd name="connsiteY132" fmla="*/ 1251531 h 1784742"/>
                    <a:gd name="connsiteX133" fmla="*/ 337863 w 782615"/>
                    <a:gd name="connsiteY133" fmla="*/ 1290846 h 1784742"/>
                    <a:gd name="connsiteX134" fmla="*/ 350149 w 782615"/>
                    <a:gd name="connsiteY134" fmla="*/ 1300675 h 1784742"/>
                    <a:gd name="connsiteX135" fmla="*/ 350149 w 782615"/>
                    <a:gd name="connsiteY135" fmla="*/ 1330161 h 1784742"/>
                    <a:gd name="connsiteX136" fmla="*/ 367350 w 782615"/>
                    <a:gd name="connsiteY136" fmla="*/ 1362105 h 1784742"/>
                    <a:gd name="connsiteX137" fmla="*/ 355064 w 782615"/>
                    <a:gd name="connsiteY137" fmla="*/ 1379305 h 1784742"/>
                    <a:gd name="connsiteX138" fmla="*/ 355064 w 782615"/>
                    <a:gd name="connsiteY138" fmla="*/ 1398962 h 1784742"/>
                    <a:gd name="connsiteX139" fmla="*/ 342777 w 782615"/>
                    <a:gd name="connsiteY139" fmla="*/ 1423534 h 1784742"/>
                    <a:gd name="connsiteX140" fmla="*/ 325577 w 782615"/>
                    <a:gd name="connsiteY140" fmla="*/ 1418620 h 1784742"/>
                    <a:gd name="connsiteX141" fmla="*/ 313291 w 782615"/>
                    <a:gd name="connsiteY141" fmla="*/ 1438277 h 1784742"/>
                    <a:gd name="connsiteX142" fmla="*/ 315749 w 782615"/>
                    <a:gd name="connsiteY142" fmla="*/ 1448106 h 1784742"/>
                    <a:gd name="connsiteX143" fmla="*/ 301005 w 782615"/>
                    <a:gd name="connsiteY143" fmla="*/ 1487421 h 1784742"/>
                    <a:gd name="connsiteX144" fmla="*/ 323120 w 782615"/>
                    <a:gd name="connsiteY144" fmla="*/ 1502164 h 1784742"/>
                    <a:gd name="connsiteX145" fmla="*/ 318206 w 782615"/>
                    <a:gd name="connsiteY145" fmla="*/ 1539023 h 1784742"/>
                    <a:gd name="connsiteX146" fmla="*/ 293633 w 782615"/>
                    <a:gd name="connsiteY146" fmla="*/ 1539023 h 1784742"/>
                    <a:gd name="connsiteX147" fmla="*/ 291176 w 782615"/>
                    <a:gd name="connsiteY147" fmla="*/ 1556223 h 1784742"/>
                    <a:gd name="connsiteX148" fmla="*/ 298548 w 782615"/>
                    <a:gd name="connsiteY148" fmla="*/ 1570966 h 1784742"/>
                    <a:gd name="connsiteX149" fmla="*/ 296091 w 782615"/>
                    <a:gd name="connsiteY149" fmla="*/ 1583251 h 1784742"/>
                    <a:gd name="connsiteX150" fmla="*/ 313291 w 782615"/>
                    <a:gd name="connsiteY150" fmla="*/ 1597995 h 1784742"/>
                    <a:gd name="connsiteX151" fmla="*/ 305919 w 782615"/>
                    <a:gd name="connsiteY151" fmla="*/ 1629938 h 1784742"/>
                    <a:gd name="connsiteX152" fmla="*/ 271519 w 782615"/>
                    <a:gd name="connsiteY152" fmla="*/ 1634853 h 1784742"/>
                    <a:gd name="connsiteX153" fmla="*/ 269062 w 782615"/>
                    <a:gd name="connsiteY153" fmla="*/ 1652053 h 1784742"/>
                    <a:gd name="connsiteX154" fmla="*/ 249404 w 782615"/>
                    <a:gd name="connsiteY154" fmla="*/ 1644682 h 1784742"/>
                    <a:gd name="connsiteX155" fmla="*/ 224832 w 782615"/>
                    <a:gd name="connsiteY155" fmla="*/ 1656968 h 1784742"/>
                    <a:gd name="connsiteX156" fmla="*/ 215003 w 782615"/>
                    <a:gd name="connsiteY156" fmla="*/ 1683997 h 1784742"/>
                    <a:gd name="connsiteX157" fmla="*/ 190432 w 782615"/>
                    <a:gd name="connsiteY157" fmla="*/ 1691368 h 1784742"/>
                    <a:gd name="connsiteX158" fmla="*/ 178146 w 782615"/>
                    <a:gd name="connsiteY158" fmla="*/ 1706112 h 1784742"/>
                    <a:gd name="connsiteX159" fmla="*/ 146202 w 782615"/>
                    <a:gd name="connsiteY159" fmla="*/ 1713483 h 1784742"/>
                    <a:gd name="connsiteX160" fmla="*/ 138831 w 782615"/>
                    <a:gd name="connsiteY160" fmla="*/ 1725769 h 1784742"/>
                    <a:gd name="connsiteX161" fmla="*/ 109344 w 782615"/>
                    <a:gd name="connsiteY161" fmla="*/ 1730683 h 1784742"/>
                    <a:gd name="connsiteX162" fmla="*/ 104430 w 782615"/>
                    <a:gd name="connsiteY162" fmla="*/ 1747884 h 1784742"/>
                    <a:gd name="connsiteX163" fmla="*/ 101973 w 782615"/>
                    <a:gd name="connsiteY163" fmla="*/ 1769998 h 1784742"/>
                    <a:gd name="connsiteX164" fmla="*/ 65115 w 782615"/>
                    <a:gd name="connsiteY164" fmla="*/ 1769998 h 1784742"/>
                    <a:gd name="connsiteX165" fmla="*/ 20886 w 782615"/>
                    <a:gd name="connsiteY165" fmla="*/ 1784742 h 1784742"/>
                    <a:gd name="connsiteX166" fmla="*/ 6142 w 782615"/>
                    <a:gd name="connsiteY166" fmla="*/ 1772456 h 1784742"/>
                    <a:gd name="connsiteX167" fmla="*/ 0 w 782615"/>
                    <a:gd name="connsiteY167" fmla="*/ 1771841 h 178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782615" h="1784742">
                      <a:moveTo>
                        <a:pt x="0" y="294384"/>
                      </a:moveTo>
                      <a:lnTo>
                        <a:pt x="4176" y="257842"/>
                      </a:lnTo>
                      <a:cubicBezTo>
                        <a:pt x="4227" y="257565"/>
                        <a:pt x="4277" y="257287"/>
                        <a:pt x="4328" y="257010"/>
                      </a:cubicBezTo>
                      <a:lnTo>
                        <a:pt x="9418" y="262101"/>
                      </a:lnTo>
                      <a:lnTo>
                        <a:pt x="30713" y="250634"/>
                      </a:lnTo>
                      <a:lnTo>
                        <a:pt x="33991" y="242443"/>
                      </a:lnTo>
                      <a:lnTo>
                        <a:pt x="43819" y="232614"/>
                      </a:lnTo>
                      <a:lnTo>
                        <a:pt x="79858" y="183471"/>
                      </a:lnTo>
                      <a:lnTo>
                        <a:pt x="92963" y="167089"/>
                      </a:lnTo>
                      <a:lnTo>
                        <a:pt x="92963" y="152346"/>
                      </a:lnTo>
                      <a:lnTo>
                        <a:pt x="84772" y="140879"/>
                      </a:lnTo>
                      <a:lnTo>
                        <a:pt x="89686" y="116307"/>
                      </a:lnTo>
                      <a:lnTo>
                        <a:pt x="107706" y="121222"/>
                      </a:lnTo>
                      <a:lnTo>
                        <a:pt x="124087" y="109755"/>
                      </a:lnTo>
                      <a:lnTo>
                        <a:pt x="163402" y="126136"/>
                      </a:lnTo>
                      <a:lnTo>
                        <a:pt x="174869" y="116307"/>
                      </a:lnTo>
                      <a:lnTo>
                        <a:pt x="189612" y="117945"/>
                      </a:lnTo>
                      <a:lnTo>
                        <a:pt x="191251" y="127774"/>
                      </a:lnTo>
                      <a:lnTo>
                        <a:pt x="199441" y="127774"/>
                      </a:lnTo>
                      <a:lnTo>
                        <a:pt x="205994" y="137603"/>
                      </a:lnTo>
                      <a:lnTo>
                        <a:pt x="214184" y="137603"/>
                      </a:lnTo>
                      <a:lnTo>
                        <a:pt x="215823" y="155622"/>
                      </a:lnTo>
                      <a:lnTo>
                        <a:pt x="205994" y="173642"/>
                      </a:lnTo>
                      <a:lnTo>
                        <a:pt x="207631" y="183471"/>
                      </a:lnTo>
                      <a:lnTo>
                        <a:pt x="196165" y="201490"/>
                      </a:lnTo>
                      <a:lnTo>
                        <a:pt x="243671" y="222786"/>
                      </a:lnTo>
                      <a:lnTo>
                        <a:pt x="255138" y="219509"/>
                      </a:lnTo>
                      <a:lnTo>
                        <a:pt x="255138" y="206404"/>
                      </a:lnTo>
                      <a:lnTo>
                        <a:pt x="276434" y="180194"/>
                      </a:lnTo>
                      <a:lnTo>
                        <a:pt x="292814" y="180194"/>
                      </a:lnTo>
                      <a:lnTo>
                        <a:pt x="315749" y="183471"/>
                      </a:lnTo>
                      <a:lnTo>
                        <a:pt x="343597" y="178556"/>
                      </a:lnTo>
                      <a:lnTo>
                        <a:pt x="359978" y="163813"/>
                      </a:lnTo>
                      <a:lnTo>
                        <a:pt x="382912" y="165451"/>
                      </a:lnTo>
                      <a:lnTo>
                        <a:pt x="391102" y="158899"/>
                      </a:lnTo>
                      <a:lnTo>
                        <a:pt x="409122" y="170365"/>
                      </a:lnTo>
                      <a:lnTo>
                        <a:pt x="414037" y="188385"/>
                      </a:lnTo>
                      <a:lnTo>
                        <a:pt x="430417" y="175280"/>
                      </a:lnTo>
                      <a:lnTo>
                        <a:pt x="425503" y="160537"/>
                      </a:lnTo>
                      <a:lnTo>
                        <a:pt x="430417" y="150708"/>
                      </a:lnTo>
                      <a:lnTo>
                        <a:pt x="425503" y="126136"/>
                      </a:lnTo>
                      <a:lnTo>
                        <a:pt x="443522" y="108117"/>
                      </a:lnTo>
                      <a:lnTo>
                        <a:pt x="454989" y="103202"/>
                      </a:lnTo>
                      <a:lnTo>
                        <a:pt x="486114" y="86821"/>
                      </a:lnTo>
                      <a:lnTo>
                        <a:pt x="489390" y="57335"/>
                      </a:lnTo>
                      <a:lnTo>
                        <a:pt x="500857" y="34401"/>
                      </a:lnTo>
                      <a:lnTo>
                        <a:pt x="599145" y="0"/>
                      </a:lnTo>
                      <a:lnTo>
                        <a:pt x="607335" y="6553"/>
                      </a:lnTo>
                      <a:lnTo>
                        <a:pt x="645012" y="9829"/>
                      </a:lnTo>
                      <a:lnTo>
                        <a:pt x="646650" y="29486"/>
                      </a:lnTo>
                      <a:lnTo>
                        <a:pt x="653202" y="40953"/>
                      </a:lnTo>
                      <a:lnTo>
                        <a:pt x="659755" y="101564"/>
                      </a:lnTo>
                      <a:lnTo>
                        <a:pt x="661394" y="111393"/>
                      </a:lnTo>
                      <a:lnTo>
                        <a:pt x="664670" y="121222"/>
                      </a:lnTo>
                      <a:lnTo>
                        <a:pt x="681051" y="121222"/>
                      </a:lnTo>
                      <a:lnTo>
                        <a:pt x="681051" y="140879"/>
                      </a:lnTo>
                      <a:lnTo>
                        <a:pt x="713814" y="163813"/>
                      </a:lnTo>
                      <a:lnTo>
                        <a:pt x="730195" y="160537"/>
                      </a:lnTo>
                      <a:lnTo>
                        <a:pt x="740024" y="178556"/>
                      </a:lnTo>
                      <a:lnTo>
                        <a:pt x="733471" y="203128"/>
                      </a:lnTo>
                      <a:lnTo>
                        <a:pt x="740024" y="219509"/>
                      </a:lnTo>
                      <a:lnTo>
                        <a:pt x="738385" y="235891"/>
                      </a:lnTo>
                      <a:lnTo>
                        <a:pt x="722005" y="244081"/>
                      </a:lnTo>
                      <a:lnTo>
                        <a:pt x="722005" y="253910"/>
                      </a:lnTo>
                      <a:lnTo>
                        <a:pt x="735110" y="258824"/>
                      </a:lnTo>
                      <a:lnTo>
                        <a:pt x="739931" y="287753"/>
                      </a:lnTo>
                      <a:lnTo>
                        <a:pt x="676464" y="306985"/>
                      </a:lnTo>
                      <a:lnTo>
                        <a:pt x="662704" y="326643"/>
                      </a:lnTo>
                      <a:lnTo>
                        <a:pt x="639115" y="320746"/>
                      </a:lnTo>
                      <a:lnTo>
                        <a:pt x="607663" y="332540"/>
                      </a:lnTo>
                      <a:lnTo>
                        <a:pt x="607663" y="352198"/>
                      </a:lnTo>
                      <a:lnTo>
                        <a:pt x="603731" y="379718"/>
                      </a:lnTo>
                      <a:lnTo>
                        <a:pt x="564416" y="387581"/>
                      </a:lnTo>
                      <a:lnTo>
                        <a:pt x="556553" y="403307"/>
                      </a:lnTo>
                      <a:lnTo>
                        <a:pt x="532964" y="428862"/>
                      </a:lnTo>
                      <a:lnTo>
                        <a:pt x="527067" y="444588"/>
                      </a:lnTo>
                      <a:lnTo>
                        <a:pt x="532964" y="466212"/>
                      </a:lnTo>
                      <a:lnTo>
                        <a:pt x="515272" y="493732"/>
                      </a:lnTo>
                      <a:lnTo>
                        <a:pt x="511341" y="586123"/>
                      </a:lnTo>
                      <a:lnTo>
                        <a:pt x="548690" y="599883"/>
                      </a:lnTo>
                      <a:lnTo>
                        <a:pt x="562451" y="617575"/>
                      </a:lnTo>
                      <a:lnTo>
                        <a:pt x="580142" y="619540"/>
                      </a:lnTo>
                      <a:lnTo>
                        <a:pt x="584074" y="605780"/>
                      </a:lnTo>
                      <a:lnTo>
                        <a:pt x="613560" y="621506"/>
                      </a:lnTo>
                      <a:lnTo>
                        <a:pt x="645012" y="601849"/>
                      </a:lnTo>
                      <a:lnTo>
                        <a:pt x="692190" y="603814"/>
                      </a:lnTo>
                      <a:lnTo>
                        <a:pt x="705951" y="623472"/>
                      </a:lnTo>
                      <a:lnTo>
                        <a:pt x="709882" y="678513"/>
                      </a:lnTo>
                      <a:lnTo>
                        <a:pt x="709882" y="719794"/>
                      </a:lnTo>
                      <a:lnTo>
                        <a:pt x="700053" y="731588"/>
                      </a:lnTo>
                      <a:lnTo>
                        <a:pt x="668601" y="747314"/>
                      </a:lnTo>
                      <a:lnTo>
                        <a:pt x="672533" y="774835"/>
                      </a:lnTo>
                      <a:lnTo>
                        <a:pt x="692190" y="794493"/>
                      </a:lnTo>
                      <a:lnTo>
                        <a:pt x="692190" y="802356"/>
                      </a:lnTo>
                      <a:lnTo>
                        <a:pt x="690225" y="822013"/>
                      </a:lnTo>
                      <a:lnTo>
                        <a:pt x="694156" y="843636"/>
                      </a:lnTo>
                      <a:lnTo>
                        <a:pt x="658773" y="851499"/>
                      </a:lnTo>
                      <a:lnTo>
                        <a:pt x="666636" y="880986"/>
                      </a:lnTo>
                      <a:lnTo>
                        <a:pt x="698088" y="882952"/>
                      </a:lnTo>
                      <a:lnTo>
                        <a:pt x="707916" y="908506"/>
                      </a:lnTo>
                      <a:lnTo>
                        <a:pt x="694156" y="926198"/>
                      </a:lnTo>
                      <a:lnTo>
                        <a:pt x="702019" y="953719"/>
                      </a:lnTo>
                      <a:lnTo>
                        <a:pt x="698088" y="985171"/>
                      </a:lnTo>
                      <a:lnTo>
                        <a:pt x="755586" y="1027336"/>
                      </a:lnTo>
                      <a:lnTo>
                        <a:pt x="755586" y="1047584"/>
                      </a:lnTo>
                      <a:lnTo>
                        <a:pt x="770329" y="1059870"/>
                      </a:lnTo>
                      <a:lnTo>
                        <a:pt x="782615" y="1069698"/>
                      </a:lnTo>
                      <a:lnTo>
                        <a:pt x="770329" y="1104099"/>
                      </a:lnTo>
                      <a:lnTo>
                        <a:pt x="740843" y="1104099"/>
                      </a:lnTo>
                      <a:lnTo>
                        <a:pt x="733471" y="1113928"/>
                      </a:lnTo>
                      <a:lnTo>
                        <a:pt x="731014" y="1136043"/>
                      </a:lnTo>
                      <a:lnTo>
                        <a:pt x="676956" y="1136043"/>
                      </a:lnTo>
                      <a:lnTo>
                        <a:pt x="676956" y="1104099"/>
                      </a:lnTo>
                      <a:lnTo>
                        <a:pt x="664670" y="1091813"/>
                      </a:lnTo>
                      <a:lnTo>
                        <a:pt x="649927" y="1096728"/>
                      </a:lnTo>
                      <a:lnTo>
                        <a:pt x="635184" y="1091813"/>
                      </a:lnTo>
                      <a:lnTo>
                        <a:pt x="595868" y="1094270"/>
                      </a:lnTo>
                      <a:lnTo>
                        <a:pt x="588497" y="1101642"/>
                      </a:lnTo>
                      <a:lnTo>
                        <a:pt x="583583" y="1111470"/>
                      </a:lnTo>
                      <a:lnTo>
                        <a:pt x="561467" y="1113928"/>
                      </a:lnTo>
                      <a:lnTo>
                        <a:pt x="546725" y="1101642"/>
                      </a:lnTo>
                      <a:lnTo>
                        <a:pt x="546725" y="1084442"/>
                      </a:lnTo>
                      <a:lnTo>
                        <a:pt x="544268" y="1067241"/>
                      </a:lnTo>
                      <a:lnTo>
                        <a:pt x="529524" y="1054955"/>
                      </a:lnTo>
                      <a:lnTo>
                        <a:pt x="485295" y="1045126"/>
                      </a:lnTo>
                      <a:lnTo>
                        <a:pt x="418951" y="1150785"/>
                      </a:lnTo>
                      <a:lnTo>
                        <a:pt x="401750" y="1126214"/>
                      </a:lnTo>
                      <a:lnTo>
                        <a:pt x="382092" y="1126214"/>
                      </a:lnTo>
                      <a:lnTo>
                        <a:pt x="362435" y="1180272"/>
                      </a:lnTo>
                      <a:lnTo>
                        <a:pt x="355064" y="1190101"/>
                      </a:lnTo>
                      <a:lnTo>
                        <a:pt x="340320" y="1214673"/>
                      </a:lnTo>
                      <a:lnTo>
                        <a:pt x="342777" y="1224502"/>
                      </a:lnTo>
                      <a:lnTo>
                        <a:pt x="377179" y="1251531"/>
                      </a:lnTo>
                      <a:lnTo>
                        <a:pt x="337863" y="1290846"/>
                      </a:lnTo>
                      <a:lnTo>
                        <a:pt x="350149" y="1300675"/>
                      </a:lnTo>
                      <a:lnTo>
                        <a:pt x="350149" y="1330161"/>
                      </a:lnTo>
                      <a:lnTo>
                        <a:pt x="367350" y="1362105"/>
                      </a:lnTo>
                      <a:lnTo>
                        <a:pt x="355064" y="1379305"/>
                      </a:lnTo>
                      <a:lnTo>
                        <a:pt x="355064" y="1398962"/>
                      </a:lnTo>
                      <a:lnTo>
                        <a:pt x="342777" y="1423534"/>
                      </a:lnTo>
                      <a:lnTo>
                        <a:pt x="325577" y="1418620"/>
                      </a:lnTo>
                      <a:lnTo>
                        <a:pt x="313291" y="1438277"/>
                      </a:lnTo>
                      <a:lnTo>
                        <a:pt x="315749" y="1448106"/>
                      </a:lnTo>
                      <a:lnTo>
                        <a:pt x="301005" y="1487421"/>
                      </a:lnTo>
                      <a:lnTo>
                        <a:pt x="323120" y="1502164"/>
                      </a:lnTo>
                      <a:lnTo>
                        <a:pt x="318206" y="1539023"/>
                      </a:lnTo>
                      <a:lnTo>
                        <a:pt x="293633" y="1539023"/>
                      </a:lnTo>
                      <a:lnTo>
                        <a:pt x="291176" y="1556223"/>
                      </a:lnTo>
                      <a:lnTo>
                        <a:pt x="298548" y="1570966"/>
                      </a:lnTo>
                      <a:lnTo>
                        <a:pt x="296091" y="1583251"/>
                      </a:lnTo>
                      <a:lnTo>
                        <a:pt x="313291" y="1597995"/>
                      </a:lnTo>
                      <a:lnTo>
                        <a:pt x="305919" y="1629938"/>
                      </a:lnTo>
                      <a:lnTo>
                        <a:pt x="271519" y="1634853"/>
                      </a:lnTo>
                      <a:lnTo>
                        <a:pt x="269062" y="1652053"/>
                      </a:lnTo>
                      <a:lnTo>
                        <a:pt x="249404" y="1644682"/>
                      </a:lnTo>
                      <a:lnTo>
                        <a:pt x="224832" y="1656968"/>
                      </a:lnTo>
                      <a:lnTo>
                        <a:pt x="215003" y="1683997"/>
                      </a:lnTo>
                      <a:lnTo>
                        <a:pt x="190432" y="1691368"/>
                      </a:lnTo>
                      <a:lnTo>
                        <a:pt x="178146" y="1706112"/>
                      </a:lnTo>
                      <a:lnTo>
                        <a:pt x="146202" y="1713483"/>
                      </a:lnTo>
                      <a:lnTo>
                        <a:pt x="138831" y="1725769"/>
                      </a:lnTo>
                      <a:lnTo>
                        <a:pt x="109344" y="1730683"/>
                      </a:lnTo>
                      <a:lnTo>
                        <a:pt x="104430" y="1747884"/>
                      </a:lnTo>
                      <a:lnTo>
                        <a:pt x="101973" y="1769998"/>
                      </a:lnTo>
                      <a:lnTo>
                        <a:pt x="65115" y="1769998"/>
                      </a:lnTo>
                      <a:lnTo>
                        <a:pt x="20886" y="1784742"/>
                      </a:lnTo>
                      <a:lnTo>
                        <a:pt x="6142" y="1772456"/>
                      </a:lnTo>
                      <a:lnTo>
                        <a:pt x="0" y="177184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CC9F51CB-1E72-2F59-A7BC-1564379F3889}"/>
                    </a:ext>
                  </a:extLst>
                </p:cNvPr>
                <p:cNvSpPr/>
                <p:nvPr/>
              </p:nvSpPr>
              <p:spPr>
                <a:xfrm>
                  <a:off x="1432389" y="1810274"/>
                  <a:ext cx="936192" cy="510852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4C5EAB9-8C6E-690D-3A64-04E86CA516BB}"/>
                    </a:ext>
                  </a:extLst>
                </p:cNvPr>
                <p:cNvSpPr/>
                <p:nvPr/>
              </p:nvSpPr>
              <p:spPr>
                <a:xfrm>
                  <a:off x="676803" y="2432106"/>
                  <a:ext cx="1098774" cy="1010725"/>
                </a:xfrm>
                <a:custGeom>
                  <a:avLst/>
                  <a:gdLst>
                    <a:gd name="connsiteX0" fmla="*/ 369807 w 1098774"/>
                    <a:gd name="connsiteY0" fmla="*/ 0 h 1010725"/>
                    <a:gd name="connsiteX1" fmla="*/ 386188 w 1098774"/>
                    <a:gd name="connsiteY1" fmla="*/ 45868 h 1010725"/>
                    <a:gd name="connsiteX2" fmla="*/ 382912 w 1098774"/>
                    <a:gd name="connsiteY2" fmla="*/ 60611 h 1010725"/>
                    <a:gd name="connsiteX3" fmla="*/ 386188 w 1098774"/>
                    <a:gd name="connsiteY3" fmla="*/ 76992 h 1010725"/>
                    <a:gd name="connsiteX4" fmla="*/ 404207 w 1098774"/>
                    <a:gd name="connsiteY4" fmla="*/ 91735 h 1010725"/>
                    <a:gd name="connsiteX5" fmla="*/ 405846 w 1098774"/>
                    <a:gd name="connsiteY5" fmla="*/ 117945 h 1010725"/>
                    <a:gd name="connsiteX6" fmla="*/ 402570 w 1098774"/>
                    <a:gd name="connsiteY6" fmla="*/ 129412 h 1010725"/>
                    <a:gd name="connsiteX7" fmla="*/ 399293 w 1098774"/>
                    <a:gd name="connsiteY7" fmla="*/ 162175 h 1010725"/>
                    <a:gd name="connsiteX8" fmla="*/ 389465 w 1098774"/>
                    <a:gd name="connsiteY8" fmla="*/ 178556 h 1010725"/>
                    <a:gd name="connsiteX9" fmla="*/ 399293 w 1098774"/>
                    <a:gd name="connsiteY9" fmla="*/ 204766 h 1010725"/>
                    <a:gd name="connsiteX10" fmla="*/ 394380 w 1098774"/>
                    <a:gd name="connsiteY10" fmla="*/ 237529 h 1010725"/>
                    <a:gd name="connsiteX11" fmla="*/ 373083 w 1098774"/>
                    <a:gd name="connsiteY11" fmla="*/ 255548 h 1010725"/>
                    <a:gd name="connsiteX12" fmla="*/ 400932 w 1098774"/>
                    <a:gd name="connsiteY12" fmla="*/ 273568 h 1010725"/>
                    <a:gd name="connsiteX13" fmla="*/ 402570 w 1098774"/>
                    <a:gd name="connsiteY13" fmla="*/ 312883 h 1010725"/>
                    <a:gd name="connsiteX14" fmla="*/ 423865 w 1098774"/>
                    <a:gd name="connsiteY14" fmla="*/ 327626 h 1010725"/>
                    <a:gd name="connsiteX15" fmla="*/ 451714 w 1098774"/>
                    <a:gd name="connsiteY15" fmla="*/ 301416 h 1010725"/>
                    <a:gd name="connsiteX16" fmla="*/ 491029 w 1098774"/>
                    <a:gd name="connsiteY16" fmla="*/ 329264 h 1010725"/>
                    <a:gd name="connsiteX17" fmla="*/ 477924 w 1098774"/>
                    <a:gd name="connsiteY17" fmla="*/ 365303 h 1010725"/>
                    <a:gd name="connsiteX18" fmla="*/ 502495 w 1098774"/>
                    <a:gd name="connsiteY18" fmla="*/ 398065 h 1010725"/>
                    <a:gd name="connsiteX19" fmla="*/ 504134 w 1098774"/>
                    <a:gd name="connsiteY19" fmla="*/ 420999 h 1010725"/>
                    <a:gd name="connsiteX20" fmla="*/ 523791 w 1098774"/>
                    <a:gd name="connsiteY20" fmla="*/ 425913 h 1010725"/>
                    <a:gd name="connsiteX21" fmla="*/ 528705 w 1098774"/>
                    <a:gd name="connsiteY21" fmla="*/ 447209 h 1010725"/>
                    <a:gd name="connsiteX22" fmla="*/ 584403 w 1098774"/>
                    <a:gd name="connsiteY22" fmla="*/ 453762 h 1010725"/>
                    <a:gd name="connsiteX23" fmla="*/ 615526 w 1098774"/>
                    <a:gd name="connsiteY23" fmla="*/ 422637 h 1010725"/>
                    <a:gd name="connsiteX24" fmla="*/ 610613 w 1098774"/>
                    <a:gd name="connsiteY24" fmla="*/ 396427 h 1010725"/>
                    <a:gd name="connsiteX25" fmla="*/ 602421 w 1098774"/>
                    <a:gd name="connsiteY25" fmla="*/ 378408 h 1010725"/>
                    <a:gd name="connsiteX26" fmla="*/ 605698 w 1098774"/>
                    <a:gd name="connsiteY26" fmla="*/ 334178 h 1010725"/>
                    <a:gd name="connsiteX27" fmla="*/ 597508 w 1098774"/>
                    <a:gd name="connsiteY27" fmla="*/ 312883 h 1010725"/>
                    <a:gd name="connsiteX28" fmla="*/ 618803 w 1098774"/>
                    <a:gd name="connsiteY28" fmla="*/ 296501 h 1010725"/>
                    <a:gd name="connsiteX29" fmla="*/ 622079 w 1098774"/>
                    <a:gd name="connsiteY29" fmla="*/ 219509 h 1010725"/>
                    <a:gd name="connsiteX30" fmla="*/ 653203 w 1098774"/>
                    <a:gd name="connsiteY30" fmla="*/ 191661 h 1010725"/>
                    <a:gd name="connsiteX31" fmla="*/ 676138 w 1098774"/>
                    <a:gd name="connsiteY31" fmla="*/ 209681 h 1010725"/>
                    <a:gd name="connsiteX32" fmla="*/ 679413 w 1098774"/>
                    <a:gd name="connsiteY32" fmla="*/ 235891 h 1010725"/>
                    <a:gd name="connsiteX33" fmla="*/ 725281 w 1098774"/>
                    <a:gd name="connsiteY33" fmla="*/ 244081 h 1010725"/>
                    <a:gd name="connsiteX34" fmla="*/ 733472 w 1098774"/>
                    <a:gd name="connsiteY34" fmla="*/ 267015 h 1010725"/>
                    <a:gd name="connsiteX35" fmla="*/ 779339 w 1098774"/>
                    <a:gd name="connsiteY35" fmla="*/ 265377 h 1010725"/>
                    <a:gd name="connsiteX36" fmla="*/ 813741 w 1098774"/>
                    <a:gd name="connsiteY36" fmla="*/ 252272 h 1010725"/>
                    <a:gd name="connsiteX37" fmla="*/ 851417 w 1098774"/>
                    <a:gd name="connsiteY37" fmla="*/ 255548 h 1010725"/>
                    <a:gd name="connsiteX38" fmla="*/ 874351 w 1098774"/>
                    <a:gd name="connsiteY38" fmla="*/ 242443 h 1010725"/>
                    <a:gd name="connsiteX39" fmla="*/ 890732 w 1098774"/>
                    <a:gd name="connsiteY39" fmla="*/ 253910 h 1010725"/>
                    <a:gd name="connsiteX40" fmla="*/ 925133 w 1098774"/>
                    <a:gd name="connsiteY40" fmla="*/ 234252 h 1010725"/>
                    <a:gd name="connsiteX41" fmla="*/ 982467 w 1098774"/>
                    <a:gd name="connsiteY41" fmla="*/ 239167 h 1010725"/>
                    <a:gd name="connsiteX42" fmla="*/ 993934 w 1098774"/>
                    <a:gd name="connsiteY42" fmla="*/ 306330 h 1010725"/>
                    <a:gd name="connsiteX43" fmla="*/ 982467 w 1098774"/>
                    <a:gd name="connsiteY43" fmla="*/ 337455 h 1010725"/>
                    <a:gd name="connsiteX44" fmla="*/ 961171 w 1098774"/>
                    <a:gd name="connsiteY44" fmla="*/ 373493 h 1010725"/>
                    <a:gd name="connsiteX45" fmla="*/ 966086 w 1098774"/>
                    <a:gd name="connsiteY45" fmla="*/ 393151 h 1010725"/>
                    <a:gd name="connsiteX46" fmla="*/ 967724 w 1098774"/>
                    <a:gd name="connsiteY46" fmla="*/ 420999 h 1010725"/>
                    <a:gd name="connsiteX47" fmla="*/ 990659 w 1098774"/>
                    <a:gd name="connsiteY47" fmla="*/ 443933 h 1010725"/>
                    <a:gd name="connsiteX48" fmla="*/ 1000486 w 1098774"/>
                    <a:gd name="connsiteY48" fmla="*/ 447209 h 1010725"/>
                    <a:gd name="connsiteX49" fmla="*/ 1013591 w 1098774"/>
                    <a:gd name="connsiteY49" fmla="*/ 476695 h 1010725"/>
                    <a:gd name="connsiteX50" fmla="*/ 1038164 w 1098774"/>
                    <a:gd name="connsiteY50" fmla="*/ 478334 h 1010725"/>
                    <a:gd name="connsiteX51" fmla="*/ 1067650 w 1098774"/>
                    <a:gd name="connsiteY51" fmla="*/ 478334 h 1010725"/>
                    <a:gd name="connsiteX52" fmla="*/ 1044716 w 1098774"/>
                    <a:gd name="connsiteY52" fmla="*/ 532392 h 1010725"/>
                    <a:gd name="connsiteX53" fmla="*/ 1046354 w 1098774"/>
                    <a:gd name="connsiteY53" fmla="*/ 576621 h 1010725"/>
                    <a:gd name="connsiteX54" fmla="*/ 1056184 w 1098774"/>
                    <a:gd name="connsiteY54" fmla="*/ 581536 h 1010725"/>
                    <a:gd name="connsiteX55" fmla="*/ 1059459 w 1098774"/>
                    <a:gd name="connsiteY55" fmla="*/ 614298 h 1010725"/>
                    <a:gd name="connsiteX56" fmla="*/ 1049631 w 1098774"/>
                    <a:gd name="connsiteY56" fmla="*/ 622489 h 1010725"/>
                    <a:gd name="connsiteX57" fmla="*/ 1066011 w 1098774"/>
                    <a:gd name="connsiteY57" fmla="*/ 648699 h 1010725"/>
                    <a:gd name="connsiteX58" fmla="*/ 1087308 w 1098774"/>
                    <a:gd name="connsiteY58" fmla="*/ 650337 h 1010725"/>
                    <a:gd name="connsiteX59" fmla="*/ 1092222 w 1098774"/>
                    <a:gd name="connsiteY59" fmla="*/ 661804 h 1010725"/>
                    <a:gd name="connsiteX60" fmla="*/ 1098774 w 1098774"/>
                    <a:gd name="connsiteY60" fmla="*/ 669995 h 1010725"/>
                    <a:gd name="connsiteX61" fmla="*/ 1085669 w 1098774"/>
                    <a:gd name="connsiteY61" fmla="*/ 740434 h 1010725"/>
                    <a:gd name="connsiteX62" fmla="*/ 1041440 w 1098774"/>
                    <a:gd name="connsiteY62" fmla="*/ 763368 h 1010725"/>
                    <a:gd name="connsiteX63" fmla="*/ 1036526 w 1098774"/>
                    <a:gd name="connsiteY63" fmla="*/ 786302 h 1010725"/>
                    <a:gd name="connsiteX64" fmla="*/ 1031611 w 1098774"/>
                    <a:gd name="connsiteY64" fmla="*/ 827255 h 1010725"/>
                    <a:gd name="connsiteX65" fmla="*/ 1015230 w 1098774"/>
                    <a:gd name="connsiteY65" fmla="*/ 846912 h 1010725"/>
                    <a:gd name="connsiteX66" fmla="*/ 984106 w 1098774"/>
                    <a:gd name="connsiteY66" fmla="*/ 861656 h 1010725"/>
                    <a:gd name="connsiteX67" fmla="*/ 967724 w 1098774"/>
                    <a:gd name="connsiteY67" fmla="*/ 907523 h 1010725"/>
                    <a:gd name="connsiteX68" fmla="*/ 974276 w 1098774"/>
                    <a:gd name="connsiteY68" fmla="*/ 945200 h 1010725"/>
                    <a:gd name="connsiteX69" fmla="*/ 957896 w 1098774"/>
                    <a:gd name="connsiteY69" fmla="*/ 948476 h 1010725"/>
                    <a:gd name="connsiteX70" fmla="*/ 941514 w 1098774"/>
                    <a:gd name="connsiteY70" fmla="*/ 937009 h 1010725"/>
                    <a:gd name="connsiteX71" fmla="*/ 921856 w 1098774"/>
                    <a:gd name="connsiteY71" fmla="*/ 948476 h 1010725"/>
                    <a:gd name="connsiteX72" fmla="*/ 913666 w 1098774"/>
                    <a:gd name="connsiteY72" fmla="*/ 971410 h 1010725"/>
                    <a:gd name="connsiteX73" fmla="*/ 848141 w 1098774"/>
                    <a:gd name="connsiteY73" fmla="*/ 994344 h 1010725"/>
                    <a:gd name="connsiteX74" fmla="*/ 798997 w 1098774"/>
                    <a:gd name="connsiteY74" fmla="*/ 951753 h 1010725"/>
                    <a:gd name="connsiteX75" fmla="*/ 810463 w 1098774"/>
                    <a:gd name="connsiteY75" fmla="*/ 940286 h 1010725"/>
                    <a:gd name="connsiteX76" fmla="*/ 790806 w 1098774"/>
                    <a:gd name="connsiteY76" fmla="*/ 922266 h 1010725"/>
                    <a:gd name="connsiteX77" fmla="*/ 779339 w 1098774"/>
                    <a:gd name="connsiteY77" fmla="*/ 922266 h 1010725"/>
                    <a:gd name="connsiteX78" fmla="*/ 785892 w 1098774"/>
                    <a:gd name="connsiteY78" fmla="*/ 879675 h 1010725"/>
                    <a:gd name="connsiteX79" fmla="*/ 800636 w 1098774"/>
                    <a:gd name="connsiteY79" fmla="*/ 850189 h 1010725"/>
                    <a:gd name="connsiteX80" fmla="*/ 789168 w 1098774"/>
                    <a:gd name="connsiteY80" fmla="*/ 794492 h 1010725"/>
                    <a:gd name="connsiteX81" fmla="*/ 803911 w 1098774"/>
                    <a:gd name="connsiteY81" fmla="*/ 765006 h 1010725"/>
                    <a:gd name="connsiteX82" fmla="*/ 790806 w 1098774"/>
                    <a:gd name="connsiteY82" fmla="*/ 753539 h 1010725"/>
                    <a:gd name="connsiteX83" fmla="*/ 792444 w 1098774"/>
                    <a:gd name="connsiteY83" fmla="*/ 728967 h 1010725"/>
                    <a:gd name="connsiteX84" fmla="*/ 813741 w 1098774"/>
                    <a:gd name="connsiteY84" fmla="*/ 707671 h 1010725"/>
                    <a:gd name="connsiteX85" fmla="*/ 787531 w 1098774"/>
                    <a:gd name="connsiteY85" fmla="*/ 651975 h 1010725"/>
                    <a:gd name="connsiteX86" fmla="*/ 818654 w 1098774"/>
                    <a:gd name="connsiteY86" fmla="*/ 597917 h 1010725"/>
                    <a:gd name="connsiteX87" fmla="*/ 861246 w 1098774"/>
                    <a:gd name="connsiteY87" fmla="*/ 604469 h 1010725"/>
                    <a:gd name="connsiteX88" fmla="*/ 898923 w 1098774"/>
                    <a:gd name="connsiteY88" fmla="*/ 599555 h 1010725"/>
                    <a:gd name="connsiteX89" fmla="*/ 900561 w 1098774"/>
                    <a:gd name="connsiteY89" fmla="*/ 566792 h 1010725"/>
                    <a:gd name="connsiteX90" fmla="*/ 877627 w 1098774"/>
                    <a:gd name="connsiteY90" fmla="*/ 548773 h 1010725"/>
                    <a:gd name="connsiteX91" fmla="*/ 835036 w 1098774"/>
                    <a:gd name="connsiteY91" fmla="*/ 502905 h 1010725"/>
                    <a:gd name="connsiteX92" fmla="*/ 794083 w 1098774"/>
                    <a:gd name="connsiteY92" fmla="*/ 493077 h 1010725"/>
                    <a:gd name="connsiteX93" fmla="*/ 736748 w 1098774"/>
                    <a:gd name="connsiteY93" fmla="*/ 488162 h 1010725"/>
                    <a:gd name="connsiteX94" fmla="*/ 715453 w 1098774"/>
                    <a:gd name="connsiteY94" fmla="*/ 504544 h 1010725"/>
                    <a:gd name="connsiteX95" fmla="*/ 687604 w 1098774"/>
                    <a:gd name="connsiteY95" fmla="*/ 512734 h 1010725"/>
                    <a:gd name="connsiteX96" fmla="*/ 630270 w 1098774"/>
                    <a:gd name="connsiteY96" fmla="*/ 519287 h 1010725"/>
                    <a:gd name="connsiteX97" fmla="*/ 620440 w 1098774"/>
                    <a:gd name="connsiteY97" fmla="*/ 556964 h 1010725"/>
                    <a:gd name="connsiteX98" fmla="*/ 604060 w 1098774"/>
                    <a:gd name="connsiteY98" fmla="*/ 579897 h 1010725"/>
                    <a:gd name="connsiteX99" fmla="*/ 600783 w 1098774"/>
                    <a:gd name="connsiteY99" fmla="*/ 609384 h 1010725"/>
                    <a:gd name="connsiteX100" fmla="*/ 595869 w 1098774"/>
                    <a:gd name="connsiteY100" fmla="*/ 645423 h 1010725"/>
                    <a:gd name="connsiteX101" fmla="*/ 551640 w 1098774"/>
                    <a:gd name="connsiteY101" fmla="*/ 660166 h 1010725"/>
                    <a:gd name="connsiteX102" fmla="*/ 491029 w 1098774"/>
                    <a:gd name="connsiteY102" fmla="*/ 689652 h 1010725"/>
                    <a:gd name="connsiteX103" fmla="*/ 469732 w 1098774"/>
                    <a:gd name="connsiteY103" fmla="*/ 714224 h 1010725"/>
                    <a:gd name="connsiteX104" fmla="*/ 454990 w 1098774"/>
                    <a:gd name="connsiteY104" fmla="*/ 760092 h 1010725"/>
                    <a:gd name="connsiteX105" fmla="*/ 459905 w 1098774"/>
                    <a:gd name="connsiteY105" fmla="*/ 794492 h 1010725"/>
                    <a:gd name="connsiteX106" fmla="*/ 435332 w 1098774"/>
                    <a:gd name="connsiteY106" fmla="*/ 832169 h 1010725"/>
                    <a:gd name="connsiteX107" fmla="*/ 407485 w 1098774"/>
                    <a:gd name="connsiteY107" fmla="*/ 861656 h 1010725"/>
                    <a:gd name="connsiteX108" fmla="*/ 374722 w 1098774"/>
                    <a:gd name="connsiteY108" fmla="*/ 876399 h 1010725"/>
                    <a:gd name="connsiteX109" fmla="*/ 359978 w 1098774"/>
                    <a:gd name="connsiteY109" fmla="*/ 899332 h 1010725"/>
                    <a:gd name="connsiteX110" fmla="*/ 353426 w 1098774"/>
                    <a:gd name="connsiteY110" fmla="*/ 945200 h 1010725"/>
                    <a:gd name="connsiteX111" fmla="*/ 355064 w 1098774"/>
                    <a:gd name="connsiteY111" fmla="*/ 971410 h 1010725"/>
                    <a:gd name="connsiteX112" fmla="*/ 374722 w 1098774"/>
                    <a:gd name="connsiteY112" fmla="*/ 992706 h 1010725"/>
                    <a:gd name="connsiteX113" fmla="*/ 376360 w 1098774"/>
                    <a:gd name="connsiteY113" fmla="*/ 1010725 h 1010725"/>
                    <a:gd name="connsiteX114" fmla="*/ 307558 w 1098774"/>
                    <a:gd name="connsiteY114" fmla="*/ 986153 h 1010725"/>
                    <a:gd name="connsiteX115" fmla="*/ 224014 w 1098774"/>
                    <a:gd name="connsiteY115" fmla="*/ 953391 h 1010725"/>
                    <a:gd name="connsiteX116" fmla="*/ 156850 w 1098774"/>
                    <a:gd name="connsiteY116" fmla="*/ 940286 h 1010725"/>
                    <a:gd name="connsiteX117" fmla="*/ 84772 w 1098774"/>
                    <a:gd name="connsiteY117" fmla="*/ 948476 h 1010725"/>
                    <a:gd name="connsiteX118" fmla="*/ 24161 w 1098774"/>
                    <a:gd name="connsiteY118" fmla="*/ 963219 h 1010725"/>
                    <a:gd name="connsiteX119" fmla="*/ 0 w 1098774"/>
                    <a:gd name="connsiteY119" fmla="*/ 952146 h 1010725"/>
                    <a:gd name="connsiteX120" fmla="*/ 0 w 1098774"/>
                    <a:gd name="connsiteY120" fmla="*/ 555980 h 1010725"/>
                    <a:gd name="connsiteX121" fmla="*/ 19247 w 1098774"/>
                    <a:gd name="connsiteY121" fmla="*/ 540582 h 1010725"/>
                    <a:gd name="connsiteX122" fmla="*/ 25800 w 1098774"/>
                    <a:gd name="connsiteY122" fmla="*/ 522563 h 1010725"/>
                    <a:gd name="connsiteX123" fmla="*/ 35629 w 1098774"/>
                    <a:gd name="connsiteY123" fmla="*/ 520925 h 1010725"/>
                    <a:gd name="connsiteX124" fmla="*/ 43819 w 1098774"/>
                    <a:gd name="connsiteY124" fmla="*/ 484886 h 1010725"/>
                    <a:gd name="connsiteX125" fmla="*/ 55286 w 1098774"/>
                    <a:gd name="connsiteY125" fmla="*/ 471781 h 1010725"/>
                    <a:gd name="connsiteX126" fmla="*/ 55286 w 1098774"/>
                    <a:gd name="connsiteY126" fmla="*/ 455400 h 1010725"/>
                    <a:gd name="connsiteX127" fmla="*/ 48734 w 1098774"/>
                    <a:gd name="connsiteY127" fmla="*/ 440657 h 1010725"/>
                    <a:gd name="connsiteX128" fmla="*/ 66304 w 1098774"/>
                    <a:gd name="connsiteY128" fmla="*/ 408713 h 1010725"/>
                    <a:gd name="connsiteX129" fmla="*/ 101973 w 1098774"/>
                    <a:gd name="connsiteY129" fmla="*/ 408713 h 1010725"/>
                    <a:gd name="connsiteX130" fmla="*/ 104430 w 1098774"/>
                    <a:gd name="connsiteY130" fmla="*/ 386598 h 1010725"/>
                    <a:gd name="connsiteX131" fmla="*/ 109344 w 1098774"/>
                    <a:gd name="connsiteY131" fmla="*/ 369398 h 1010725"/>
                    <a:gd name="connsiteX132" fmla="*/ 138831 w 1098774"/>
                    <a:gd name="connsiteY132" fmla="*/ 364484 h 1010725"/>
                    <a:gd name="connsiteX133" fmla="*/ 146202 w 1098774"/>
                    <a:gd name="connsiteY133" fmla="*/ 352198 h 1010725"/>
                    <a:gd name="connsiteX134" fmla="*/ 178146 w 1098774"/>
                    <a:gd name="connsiteY134" fmla="*/ 344826 h 1010725"/>
                    <a:gd name="connsiteX135" fmla="*/ 190432 w 1098774"/>
                    <a:gd name="connsiteY135" fmla="*/ 330083 h 1010725"/>
                    <a:gd name="connsiteX136" fmla="*/ 215004 w 1098774"/>
                    <a:gd name="connsiteY136" fmla="*/ 322711 h 1010725"/>
                    <a:gd name="connsiteX137" fmla="*/ 224832 w 1098774"/>
                    <a:gd name="connsiteY137" fmla="*/ 295683 h 1010725"/>
                    <a:gd name="connsiteX138" fmla="*/ 249405 w 1098774"/>
                    <a:gd name="connsiteY138" fmla="*/ 283396 h 1010725"/>
                    <a:gd name="connsiteX139" fmla="*/ 269062 w 1098774"/>
                    <a:gd name="connsiteY139" fmla="*/ 290768 h 1010725"/>
                    <a:gd name="connsiteX140" fmla="*/ 271519 w 1098774"/>
                    <a:gd name="connsiteY140" fmla="*/ 273568 h 1010725"/>
                    <a:gd name="connsiteX141" fmla="*/ 305919 w 1098774"/>
                    <a:gd name="connsiteY141" fmla="*/ 268653 h 1010725"/>
                    <a:gd name="connsiteX142" fmla="*/ 313291 w 1098774"/>
                    <a:gd name="connsiteY142" fmla="*/ 236710 h 1010725"/>
                    <a:gd name="connsiteX143" fmla="*/ 296092 w 1098774"/>
                    <a:gd name="connsiteY143" fmla="*/ 221966 h 1010725"/>
                    <a:gd name="connsiteX144" fmla="*/ 298549 w 1098774"/>
                    <a:gd name="connsiteY144" fmla="*/ 209681 h 1010725"/>
                    <a:gd name="connsiteX145" fmla="*/ 291177 w 1098774"/>
                    <a:gd name="connsiteY145" fmla="*/ 194937 h 1010725"/>
                    <a:gd name="connsiteX146" fmla="*/ 293634 w 1098774"/>
                    <a:gd name="connsiteY146" fmla="*/ 177737 h 1010725"/>
                    <a:gd name="connsiteX147" fmla="*/ 318206 w 1098774"/>
                    <a:gd name="connsiteY147" fmla="*/ 177737 h 1010725"/>
                    <a:gd name="connsiteX148" fmla="*/ 323120 w 1098774"/>
                    <a:gd name="connsiteY148" fmla="*/ 140879 h 1010725"/>
                    <a:gd name="connsiteX149" fmla="*/ 301006 w 1098774"/>
                    <a:gd name="connsiteY149" fmla="*/ 126136 h 1010725"/>
                    <a:gd name="connsiteX150" fmla="*/ 315749 w 1098774"/>
                    <a:gd name="connsiteY150" fmla="*/ 86821 h 1010725"/>
                    <a:gd name="connsiteX151" fmla="*/ 313291 w 1098774"/>
                    <a:gd name="connsiteY151" fmla="*/ 76992 h 1010725"/>
                    <a:gd name="connsiteX152" fmla="*/ 325577 w 1098774"/>
                    <a:gd name="connsiteY152" fmla="*/ 57335 h 1010725"/>
                    <a:gd name="connsiteX153" fmla="*/ 342778 w 1098774"/>
                    <a:gd name="connsiteY153" fmla="*/ 62249 h 1010725"/>
                    <a:gd name="connsiteX154" fmla="*/ 355064 w 1098774"/>
                    <a:gd name="connsiteY154" fmla="*/ 37677 h 1010725"/>
                    <a:gd name="connsiteX155" fmla="*/ 355064 w 1098774"/>
                    <a:gd name="connsiteY155" fmla="*/ 18020 h 1010725"/>
                    <a:gd name="connsiteX156" fmla="*/ 367350 w 1098774"/>
                    <a:gd name="connsiteY156" fmla="*/ 819 h 1010725"/>
                    <a:gd name="connsiteX157" fmla="*/ 367237 w 1098774"/>
                    <a:gd name="connsiteY157" fmla="*/ 609 h 1010725"/>
                    <a:gd name="connsiteX0" fmla="*/ 398910 w 1127877"/>
                    <a:gd name="connsiteY0" fmla="*/ 0 h 1010725"/>
                    <a:gd name="connsiteX1" fmla="*/ 415291 w 1127877"/>
                    <a:gd name="connsiteY1" fmla="*/ 45868 h 1010725"/>
                    <a:gd name="connsiteX2" fmla="*/ 412015 w 1127877"/>
                    <a:gd name="connsiteY2" fmla="*/ 60611 h 1010725"/>
                    <a:gd name="connsiteX3" fmla="*/ 415291 w 1127877"/>
                    <a:gd name="connsiteY3" fmla="*/ 76992 h 1010725"/>
                    <a:gd name="connsiteX4" fmla="*/ 433310 w 1127877"/>
                    <a:gd name="connsiteY4" fmla="*/ 91735 h 1010725"/>
                    <a:gd name="connsiteX5" fmla="*/ 434949 w 1127877"/>
                    <a:gd name="connsiteY5" fmla="*/ 117945 h 1010725"/>
                    <a:gd name="connsiteX6" fmla="*/ 431673 w 1127877"/>
                    <a:gd name="connsiteY6" fmla="*/ 129412 h 1010725"/>
                    <a:gd name="connsiteX7" fmla="*/ 428396 w 1127877"/>
                    <a:gd name="connsiteY7" fmla="*/ 162175 h 1010725"/>
                    <a:gd name="connsiteX8" fmla="*/ 418568 w 1127877"/>
                    <a:gd name="connsiteY8" fmla="*/ 178556 h 1010725"/>
                    <a:gd name="connsiteX9" fmla="*/ 428396 w 1127877"/>
                    <a:gd name="connsiteY9" fmla="*/ 204766 h 1010725"/>
                    <a:gd name="connsiteX10" fmla="*/ 423483 w 1127877"/>
                    <a:gd name="connsiteY10" fmla="*/ 237529 h 1010725"/>
                    <a:gd name="connsiteX11" fmla="*/ 402186 w 1127877"/>
                    <a:gd name="connsiteY11" fmla="*/ 255548 h 1010725"/>
                    <a:gd name="connsiteX12" fmla="*/ 430035 w 1127877"/>
                    <a:gd name="connsiteY12" fmla="*/ 273568 h 1010725"/>
                    <a:gd name="connsiteX13" fmla="*/ 431673 w 1127877"/>
                    <a:gd name="connsiteY13" fmla="*/ 312883 h 1010725"/>
                    <a:gd name="connsiteX14" fmla="*/ 452968 w 1127877"/>
                    <a:gd name="connsiteY14" fmla="*/ 327626 h 1010725"/>
                    <a:gd name="connsiteX15" fmla="*/ 480817 w 1127877"/>
                    <a:gd name="connsiteY15" fmla="*/ 301416 h 1010725"/>
                    <a:gd name="connsiteX16" fmla="*/ 520132 w 1127877"/>
                    <a:gd name="connsiteY16" fmla="*/ 329264 h 1010725"/>
                    <a:gd name="connsiteX17" fmla="*/ 507027 w 1127877"/>
                    <a:gd name="connsiteY17" fmla="*/ 365303 h 1010725"/>
                    <a:gd name="connsiteX18" fmla="*/ 531598 w 1127877"/>
                    <a:gd name="connsiteY18" fmla="*/ 398065 h 1010725"/>
                    <a:gd name="connsiteX19" fmla="*/ 533237 w 1127877"/>
                    <a:gd name="connsiteY19" fmla="*/ 420999 h 1010725"/>
                    <a:gd name="connsiteX20" fmla="*/ 552894 w 1127877"/>
                    <a:gd name="connsiteY20" fmla="*/ 425913 h 1010725"/>
                    <a:gd name="connsiteX21" fmla="*/ 557808 w 1127877"/>
                    <a:gd name="connsiteY21" fmla="*/ 447209 h 1010725"/>
                    <a:gd name="connsiteX22" fmla="*/ 613506 w 1127877"/>
                    <a:gd name="connsiteY22" fmla="*/ 453762 h 1010725"/>
                    <a:gd name="connsiteX23" fmla="*/ 644629 w 1127877"/>
                    <a:gd name="connsiteY23" fmla="*/ 422637 h 1010725"/>
                    <a:gd name="connsiteX24" fmla="*/ 639716 w 1127877"/>
                    <a:gd name="connsiteY24" fmla="*/ 396427 h 1010725"/>
                    <a:gd name="connsiteX25" fmla="*/ 631524 w 1127877"/>
                    <a:gd name="connsiteY25" fmla="*/ 378408 h 1010725"/>
                    <a:gd name="connsiteX26" fmla="*/ 634801 w 1127877"/>
                    <a:gd name="connsiteY26" fmla="*/ 334178 h 1010725"/>
                    <a:gd name="connsiteX27" fmla="*/ 626611 w 1127877"/>
                    <a:gd name="connsiteY27" fmla="*/ 312883 h 1010725"/>
                    <a:gd name="connsiteX28" fmla="*/ 647906 w 1127877"/>
                    <a:gd name="connsiteY28" fmla="*/ 296501 h 1010725"/>
                    <a:gd name="connsiteX29" fmla="*/ 651182 w 1127877"/>
                    <a:gd name="connsiteY29" fmla="*/ 219509 h 1010725"/>
                    <a:gd name="connsiteX30" fmla="*/ 682306 w 1127877"/>
                    <a:gd name="connsiteY30" fmla="*/ 191661 h 1010725"/>
                    <a:gd name="connsiteX31" fmla="*/ 705241 w 1127877"/>
                    <a:gd name="connsiteY31" fmla="*/ 209681 h 1010725"/>
                    <a:gd name="connsiteX32" fmla="*/ 708516 w 1127877"/>
                    <a:gd name="connsiteY32" fmla="*/ 235891 h 1010725"/>
                    <a:gd name="connsiteX33" fmla="*/ 754384 w 1127877"/>
                    <a:gd name="connsiteY33" fmla="*/ 244081 h 1010725"/>
                    <a:gd name="connsiteX34" fmla="*/ 762575 w 1127877"/>
                    <a:gd name="connsiteY34" fmla="*/ 267015 h 1010725"/>
                    <a:gd name="connsiteX35" fmla="*/ 808442 w 1127877"/>
                    <a:gd name="connsiteY35" fmla="*/ 265377 h 1010725"/>
                    <a:gd name="connsiteX36" fmla="*/ 842844 w 1127877"/>
                    <a:gd name="connsiteY36" fmla="*/ 252272 h 1010725"/>
                    <a:gd name="connsiteX37" fmla="*/ 880520 w 1127877"/>
                    <a:gd name="connsiteY37" fmla="*/ 255548 h 1010725"/>
                    <a:gd name="connsiteX38" fmla="*/ 903454 w 1127877"/>
                    <a:gd name="connsiteY38" fmla="*/ 242443 h 1010725"/>
                    <a:gd name="connsiteX39" fmla="*/ 919835 w 1127877"/>
                    <a:gd name="connsiteY39" fmla="*/ 253910 h 1010725"/>
                    <a:gd name="connsiteX40" fmla="*/ 954236 w 1127877"/>
                    <a:gd name="connsiteY40" fmla="*/ 234252 h 1010725"/>
                    <a:gd name="connsiteX41" fmla="*/ 1011570 w 1127877"/>
                    <a:gd name="connsiteY41" fmla="*/ 239167 h 1010725"/>
                    <a:gd name="connsiteX42" fmla="*/ 1023037 w 1127877"/>
                    <a:gd name="connsiteY42" fmla="*/ 306330 h 1010725"/>
                    <a:gd name="connsiteX43" fmla="*/ 1011570 w 1127877"/>
                    <a:gd name="connsiteY43" fmla="*/ 337455 h 1010725"/>
                    <a:gd name="connsiteX44" fmla="*/ 990274 w 1127877"/>
                    <a:gd name="connsiteY44" fmla="*/ 373493 h 1010725"/>
                    <a:gd name="connsiteX45" fmla="*/ 995189 w 1127877"/>
                    <a:gd name="connsiteY45" fmla="*/ 393151 h 1010725"/>
                    <a:gd name="connsiteX46" fmla="*/ 996827 w 1127877"/>
                    <a:gd name="connsiteY46" fmla="*/ 420999 h 1010725"/>
                    <a:gd name="connsiteX47" fmla="*/ 1019762 w 1127877"/>
                    <a:gd name="connsiteY47" fmla="*/ 443933 h 1010725"/>
                    <a:gd name="connsiteX48" fmla="*/ 1029589 w 1127877"/>
                    <a:gd name="connsiteY48" fmla="*/ 447209 h 1010725"/>
                    <a:gd name="connsiteX49" fmla="*/ 1042694 w 1127877"/>
                    <a:gd name="connsiteY49" fmla="*/ 476695 h 1010725"/>
                    <a:gd name="connsiteX50" fmla="*/ 1067267 w 1127877"/>
                    <a:gd name="connsiteY50" fmla="*/ 478334 h 1010725"/>
                    <a:gd name="connsiteX51" fmla="*/ 1096753 w 1127877"/>
                    <a:gd name="connsiteY51" fmla="*/ 478334 h 1010725"/>
                    <a:gd name="connsiteX52" fmla="*/ 1073819 w 1127877"/>
                    <a:gd name="connsiteY52" fmla="*/ 532392 h 1010725"/>
                    <a:gd name="connsiteX53" fmla="*/ 1075457 w 1127877"/>
                    <a:gd name="connsiteY53" fmla="*/ 576621 h 1010725"/>
                    <a:gd name="connsiteX54" fmla="*/ 1085287 w 1127877"/>
                    <a:gd name="connsiteY54" fmla="*/ 581536 h 1010725"/>
                    <a:gd name="connsiteX55" fmla="*/ 1088562 w 1127877"/>
                    <a:gd name="connsiteY55" fmla="*/ 614298 h 1010725"/>
                    <a:gd name="connsiteX56" fmla="*/ 1078734 w 1127877"/>
                    <a:gd name="connsiteY56" fmla="*/ 622489 h 1010725"/>
                    <a:gd name="connsiteX57" fmla="*/ 1095114 w 1127877"/>
                    <a:gd name="connsiteY57" fmla="*/ 648699 h 1010725"/>
                    <a:gd name="connsiteX58" fmla="*/ 1116411 w 1127877"/>
                    <a:gd name="connsiteY58" fmla="*/ 650337 h 1010725"/>
                    <a:gd name="connsiteX59" fmla="*/ 1121325 w 1127877"/>
                    <a:gd name="connsiteY59" fmla="*/ 661804 h 1010725"/>
                    <a:gd name="connsiteX60" fmla="*/ 1127877 w 1127877"/>
                    <a:gd name="connsiteY60" fmla="*/ 669995 h 1010725"/>
                    <a:gd name="connsiteX61" fmla="*/ 1114772 w 1127877"/>
                    <a:gd name="connsiteY61" fmla="*/ 740434 h 1010725"/>
                    <a:gd name="connsiteX62" fmla="*/ 1070543 w 1127877"/>
                    <a:gd name="connsiteY62" fmla="*/ 763368 h 1010725"/>
                    <a:gd name="connsiteX63" fmla="*/ 1065629 w 1127877"/>
                    <a:gd name="connsiteY63" fmla="*/ 786302 h 1010725"/>
                    <a:gd name="connsiteX64" fmla="*/ 1060714 w 1127877"/>
                    <a:gd name="connsiteY64" fmla="*/ 827255 h 1010725"/>
                    <a:gd name="connsiteX65" fmla="*/ 1044333 w 1127877"/>
                    <a:gd name="connsiteY65" fmla="*/ 846912 h 1010725"/>
                    <a:gd name="connsiteX66" fmla="*/ 1013209 w 1127877"/>
                    <a:gd name="connsiteY66" fmla="*/ 861656 h 1010725"/>
                    <a:gd name="connsiteX67" fmla="*/ 996827 w 1127877"/>
                    <a:gd name="connsiteY67" fmla="*/ 907523 h 1010725"/>
                    <a:gd name="connsiteX68" fmla="*/ 1003379 w 1127877"/>
                    <a:gd name="connsiteY68" fmla="*/ 945200 h 1010725"/>
                    <a:gd name="connsiteX69" fmla="*/ 986999 w 1127877"/>
                    <a:gd name="connsiteY69" fmla="*/ 948476 h 1010725"/>
                    <a:gd name="connsiteX70" fmla="*/ 970617 w 1127877"/>
                    <a:gd name="connsiteY70" fmla="*/ 937009 h 1010725"/>
                    <a:gd name="connsiteX71" fmla="*/ 950959 w 1127877"/>
                    <a:gd name="connsiteY71" fmla="*/ 948476 h 1010725"/>
                    <a:gd name="connsiteX72" fmla="*/ 942769 w 1127877"/>
                    <a:gd name="connsiteY72" fmla="*/ 971410 h 1010725"/>
                    <a:gd name="connsiteX73" fmla="*/ 877244 w 1127877"/>
                    <a:gd name="connsiteY73" fmla="*/ 994344 h 1010725"/>
                    <a:gd name="connsiteX74" fmla="*/ 828100 w 1127877"/>
                    <a:gd name="connsiteY74" fmla="*/ 951753 h 1010725"/>
                    <a:gd name="connsiteX75" fmla="*/ 839566 w 1127877"/>
                    <a:gd name="connsiteY75" fmla="*/ 940286 h 1010725"/>
                    <a:gd name="connsiteX76" fmla="*/ 819909 w 1127877"/>
                    <a:gd name="connsiteY76" fmla="*/ 922266 h 1010725"/>
                    <a:gd name="connsiteX77" fmla="*/ 808442 w 1127877"/>
                    <a:gd name="connsiteY77" fmla="*/ 922266 h 1010725"/>
                    <a:gd name="connsiteX78" fmla="*/ 814995 w 1127877"/>
                    <a:gd name="connsiteY78" fmla="*/ 879675 h 1010725"/>
                    <a:gd name="connsiteX79" fmla="*/ 829739 w 1127877"/>
                    <a:gd name="connsiteY79" fmla="*/ 850189 h 1010725"/>
                    <a:gd name="connsiteX80" fmla="*/ 818271 w 1127877"/>
                    <a:gd name="connsiteY80" fmla="*/ 794492 h 1010725"/>
                    <a:gd name="connsiteX81" fmla="*/ 833014 w 1127877"/>
                    <a:gd name="connsiteY81" fmla="*/ 765006 h 1010725"/>
                    <a:gd name="connsiteX82" fmla="*/ 819909 w 1127877"/>
                    <a:gd name="connsiteY82" fmla="*/ 753539 h 1010725"/>
                    <a:gd name="connsiteX83" fmla="*/ 821547 w 1127877"/>
                    <a:gd name="connsiteY83" fmla="*/ 728967 h 1010725"/>
                    <a:gd name="connsiteX84" fmla="*/ 842844 w 1127877"/>
                    <a:gd name="connsiteY84" fmla="*/ 707671 h 1010725"/>
                    <a:gd name="connsiteX85" fmla="*/ 816634 w 1127877"/>
                    <a:gd name="connsiteY85" fmla="*/ 651975 h 1010725"/>
                    <a:gd name="connsiteX86" fmla="*/ 847757 w 1127877"/>
                    <a:gd name="connsiteY86" fmla="*/ 597917 h 1010725"/>
                    <a:gd name="connsiteX87" fmla="*/ 890349 w 1127877"/>
                    <a:gd name="connsiteY87" fmla="*/ 604469 h 1010725"/>
                    <a:gd name="connsiteX88" fmla="*/ 928026 w 1127877"/>
                    <a:gd name="connsiteY88" fmla="*/ 599555 h 1010725"/>
                    <a:gd name="connsiteX89" fmla="*/ 929664 w 1127877"/>
                    <a:gd name="connsiteY89" fmla="*/ 566792 h 1010725"/>
                    <a:gd name="connsiteX90" fmla="*/ 906730 w 1127877"/>
                    <a:gd name="connsiteY90" fmla="*/ 548773 h 1010725"/>
                    <a:gd name="connsiteX91" fmla="*/ 864139 w 1127877"/>
                    <a:gd name="connsiteY91" fmla="*/ 502905 h 1010725"/>
                    <a:gd name="connsiteX92" fmla="*/ 823186 w 1127877"/>
                    <a:gd name="connsiteY92" fmla="*/ 493077 h 1010725"/>
                    <a:gd name="connsiteX93" fmla="*/ 765851 w 1127877"/>
                    <a:gd name="connsiteY93" fmla="*/ 488162 h 1010725"/>
                    <a:gd name="connsiteX94" fmla="*/ 744556 w 1127877"/>
                    <a:gd name="connsiteY94" fmla="*/ 504544 h 1010725"/>
                    <a:gd name="connsiteX95" fmla="*/ 716707 w 1127877"/>
                    <a:gd name="connsiteY95" fmla="*/ 512734 h 1010725"/>
                    <a:gd name="connsiteX96" fmla="*/ 659373 w 1127877"/>
                    <a:gd name="connsiteY96" fmla="*/ 519287 h 1010725"/>
                    <a:gd name="connsiteX97" fmla="*/ 649543 w 1127877"/>
                    <a:gd name="connsiteY97" fmla="*/ 556964 h 1010725"/>
                    <a:gd name="connsiteX98" fmla="*/ 633163 w 1127877"/>
                    <a:gd name="connsiteY98" fmla="*/ 579897 h 1010725"/>
                    <a:gd name="connsiteX99" fmla="*/ 629886 w 1127877"/>
                    <a:gd name="connsiteY99" fmla="*/ 609384 h 1010725"/>
                    <a:gd name="connsiteX100" fmla="*/ 624972 w 1127877"/>
                    <a:gd name="connsiteY100" fmla="*/ 645423 h 1010725"/>
                    <a:gd name="connsiteX101" fmla="*/ 580743 w 1127877"/>
                    <a:gd name="connsiteY101" fmla="*/ 660166 h 1010725"/>
                    <a:gd name="connsiteX102" fmla="*/ 520132 w 1127877"/>
                    <a:gd name="connsiteY102" fmla="*/ 689652 h 1010725"/>
                    <a:gd name="connsiteX103" fmla="*/ 498835 w 1127877"/>
                    <a:gd name="connsiteY103" fmla="*/ 714224 h 1010725"/>
                    <a:gd name="connsiteX104" fmla="*/ 484093 w 1127877"/>
                    <a:gd name="connsiteY104" fmla="*/ 760092 h 1010725"/>
                    <a:gd name="connsiteX105" fmla="*/ 489008 w 1127877"/>
                    <a:gd name="connsiteY105" fmla="*/ 794492 h 1010725"/>
                    <a:gd name="connsiteX106" fmla="*/ 464435 w 1127877"/>
                    <a:gd name="connsiteY106" fmla="*/ 832169 h 1010725"/>
                    <a:gd name="connsiteX107" fmla="*/ 436588 w 1127877"/>
                    <a:gd name="connsiteY107" fmla="*/ 861656 h 1010725"/>
                    <a:gd name="connsiteX108" fmla="*/ 403825 w 1127877"/>
                    <a:gd name="connsiteY108" fmla="*/ 876399 h 1010725"/>
                    <a:gd name="connsiteX109" fmla="*/ 389081 w 1127877"/>
                    <a:gd name="connsiteY109" fmla="*/ 899332 h 1010725"/>
                    <a:gd name="connsiteX110" fmla="*/ 382529 w 1127877"/>
                    <a:gd name="connsiteY110" fmla="*/ 945200 h 1010725"/>
                    <a:gd name="connsiteX111" fmla="*/ 384167 w 1127877"/>
                    <a:gd name="connsiteY111" fmla="*/ 971410 h 1010725"/>
                    <a:gd name="connsiteX112" fmla="*/ 403825 w 1127877"/>
                    <a:gd name="connsiteY112" fmla="*/ 992706 h 1010725"/>
                    <a:gd name="connsiteX113" fmla="*/ 405463 w 1127877"/>
                    <a:gd name="connsiteY113" fmla="*/ 1010725 h 1010725"/>
                    <a:gd name="connsiteX114" fmla="*/ 336661 w 1127877"/>
                    <a:gd name="connsiteY114" fmla="*/ 986153 h 1010725"/>
                    <a:gd name="connsiteX115" fmla="*/ 253117 w 1127877"/>
                    <a:gd name="connsiteY115" fmla="*/ 953391 h 1010725"/>
                    <a:gd name="connsiteX116" fmla="*/ 185953 w 1127877"/>
                    <a:gd name="connsiteY116" fmla="*/ 940286 h 1010725"/>
                    <a:gd name="connsiteX117" fmla="*/ 113875 w 1127877"/>
                    <a:gd name="connsiteY117" fmla="*/ 948476 h 1010725"/>
                    <a:gd name="connsiteX118" fmla="*/ 53264 w 1127877"/>
                    <a:gd name="connsiteY118" fmla="*/ 963219 h 1010725"/>
                    <a:gd name="connsiteX119" fmla="*/ 29103 w 1127877"/>
                    <a:gd name="connsiteY119" fmla="*/ 952146 h 1010725"/>
                    <a:gd name="connsiteX120" fmla="*/ 0 w 1127877"/>
                    <a:gd name="connsiteY120" fmla="*/ 752419 h 1010725"/>
                    <a:gd name="connsiteX121" fmla="*/ 29103 w 1127877"/>
                    <a:gd name="connsiteY121" fmla="*/ 555980 h 1010725"/>
                    <a:gd name="connsiteX122" fmla="*/ 48350 w 1127877"/>
                    <a:gd name="connsiteY122" fmla="*/ 540582 h 1010725"/>
                    <a:gd name="connsiteX123" fmla="*/ 54903 w 1127877"/>
                    <a:gd name="connsiteY123" fmla="*/ 522563 h 1010725"/>
                    <a:gd name="connsiteX124" fmla="*/ 64732 w 1127877"/>
                    <a:gd name="connsiteY124" fmla="*/ 520925 h 1010725"/>
                    <a:gd name="connsiteX125" fmla="*/ 72922 w 1127877"/>
                    <a:gd name="connsiteY125" fmla="*/ 484886 h 1010725"/>
                    <a:gd name="connsiteX126" fmla="*/ 84389 w 1127877"/>
                    <a:gd name="connsiteY126" fmla="*/ 471781 h 1010725"/>
                    <a:gd name="connsiteX127" fmla="*/ 84389 w 1127877"/>
                    <a:gd name="connsiteY127" fmla="*/ 455400 h 1010725"/>
                    <a:gd name="connsiteX128" fmla="*/ 77837 w 1127877"/>
                    <a:gd name="connsiteY128" fmla="*/ 440657 h 1010725"/>
                    <a:gd name="connsiteX129" fmla="*/ 95407 w 1127877"/>
                    <a:gd name="connsiteY129" fmla="*/ 408713 h 1010725"/>
                    <a:gd name="connsiteX130" fmla="*/ 131076 w 1127877"/>
                    <a:gd name="connsiteY130" fmla="*/ 408713 h 1010725"/>
                    <a:gd name="connsiteX131" fmla="*/ 133533 w 1127877"/>
                    <a:gd name="connsiteY131" fmla="*/ 386598 h 1010725"/>
                    <a:gd name="connsiteX132" fmla="*/ 138447 w 1127877"/>
                    <a:gd name="connsiteY132" fmla="*/ 369398 h 1010725"/>
                    <a:gd name="connsiteX133" fmla="*/ 167934 w 1127877"/>
                    <a:gd name="connsiteY133" fmla="*/ 364484 h 1010725"/>
                    <a:gd name="connsiteX134" fmla="*/ 175305 w 1127877"/>
                    <a:gd name="connsiteY134" fmla="*/ 352198 h 1010725"/>
                    <a:gd name="connsiteX135" fmla="*/ 207249 w 1127877"/>
                    <a:gd name="connsiteY135" fmla="*/ 344826 h 1010725"/>
                    <a:gd name="connsiteX136" fmla="*/ 219535 w 1127877"/>
                    <a:gd name="connsiteY136" fmla="*/ 330083 h 1010725"/>
                    <a:gd name="connsiteX137" fmla="*/ 244107 w 1127877"/>
                    <a:gd name="connsiteY137" fmla="*/ 322711 h 1010725"/>
                    <a:gd name="connsiteX138" fmla="*/ 253935 w 1127877"/>
                    <a:gd name="connsiteY138" fmla="*/ 295683 h 1010725"/>
                    <a:gd name="connsiteX139" fmla="*/ 278508 w 1127877"/>
                    <a:gd name="connsiteY139" fmla="*/ 283396 h 1010725"/>
                    <a:gd name="connsiteX140" fmla="*/ 298165 w 1127877"/>
                    <a:gd name="connsiteY140" fmla="*/ 290768 h 1010725"/>
                    <a:gd name="connsiteX141" fmla="*/ 300622 w 1127877"/>
                    <a:gd name="connsiteY141" fmla="*/ 273568 h 1010725"/>
                    <a:gd name="connsiteX142" fmla="*/ 335022 w 1127877"/>
                    <a:gd name="connsiteY142" fmla="*/ 268653 h 1010725"/>
                    <a:gd name="connsiteX143" fmla="*/ 342394 w 1127877"/>
                    <a:gd name="connsiteY143" fmla="*/ 236710 h 1010725"/>
                    <a:gd name="connsiteX144" fmla="*/ 325195 w 1127877"/>
                    <a:gd name="connsiteY144" fmla="*/ 221966 h 1010725"/>
                    <a:gd name="connsiteX145" fmla="*/ 327652 w 1127877"/>
                    <a:gd name="connsiteY145" fmla="*/ 209681 h 1010725"/>
                    <a:gd name="connsiteX146" fmla="*/ 320280 w 1127877"/>
                    <a:gd name="connsiteY146" fmla="*/ 194937 h 1010725"/>
                    <a:gd name="connsiteX147" fmla="*/ 322737 w 1127877"/>
                    <a:gd name="connsiteY147" fmla="*/ 177737 h 1010725"/>
                    <a:gd name="connsiteX148" fmla="*/ 347309 w 1127877"/>
                    <a:gd name="connsiteY148" fmla="*/ 177737 h 1010725"/>
                    <a:gd name="connsiteX149" fmla="*/ 352223 w 1127877"/>
                    <a:gd name="connsiteY149" fmla="*/ 140879 h 1010725"/>
                    <a:gd name="connsiteX150" fmla="*/ 330109 w 1127877"/>
                    <a:gd name="connsiteY150" fmla="*/ 126136 h 1010725"/>
                    <a:gd name="connsiteX151" fmla="*/ 344852 w 1127877"/>
                    <a:gd name="connsiteY151" fmla="*/ 86821 h 1010725"/>
                    <a:gd name="connsiteX152" fmla="*/ 342394 w 1127877"/>
                    <a:gd name="connsiteY152" fmla="*/ 76992 h 1010725"/>
                    <a:gd name="connsiteX153" fmla="*/ 354680 w 1127877"/>
                    <a:gd name="connsiteY153" fmla="*/ 57335 h 1010725"/>
                    <a:gd name="connsiteX154" fmla="*/ 371881 w 1127877"/>
                    <a:gd name="connsiteY154" fmla="*/ 62249 h 1010725"/>
                    <a:gd name="connsiteX155" fmla="*/ 384167 w 1127877"/>
                    <a:gd name="connsiteY155" fmla="*/ 37677 h 1010725"/>
                    <a:gd name="connsiteX156" fmla="*/ 384167 w 1127877"/>
                    <a:gd name="connsiteY156" fmla="*/ 18020 h 1010725"/>
                    <a:gd name="connsiteX157" fmla="*/ 396453 w 1127877"/>
                    <a:gd name="connsiteY157" fmla="*/ 819 h 1010725"/>
                    <a:gd name="connsiteX158" fmla="*/ 396340 w 1127877"/>
                    <a:gd name="connsiteY158" fmla="*/ 609 h 1010725"/>
                    <a:gd name="connsiteX159" fmla="*/ 398910 w 1127877"/>
                    <a:gd name="connsiteY159" fmla="*/ 0 h 1010725"/>
                    <a:gd name="connsiteX0" fmla="*/ 0 w 1127877"/>
                    <a:gd name="connsiteY0" fmla="*/ 752419 h 1010725"/>
                    <a:gd name="connsiteX1" fmla="*/ 29103 w 1127877"/>
                    <a:gd name="connsiteY1" fmla="*/ 555980 h 1010725"/>
                    <a:gd name="connsiteX2" fmla="*/ 48350 w 1127877"/>
                    <a:gd name="connsiteY2" fmla="*/ 540582 h 1010725"/>
                    <a:gd name="connsiteX3" fmla="*/ 54903 w 1127877"/>
                    <a:gd name="connsiteY3" fmla="*/ 522563 h 1010725"/>
                    <a:gd name="connsiteX4" fmla="*/ 64732 w 1127877"/>
                    <a:gd name="connsiteY4" fmla="*/ 520925 h 1010725"/>
                    <a:gd name="connsiteX5" fmla="*/ 72922 w 1127877"/>
                    <a:gd name="connsiteY5" fmla="*/ 484886 h 1010725"/>
                    <a:gd name="connsiteX6" fmla="*/ 84389 w 1127877"/>
                    <a:gd name="connsiteY6" fmla="*/ 471781 h 1010725"/>
                    <a:gd name="connsiteX7" fmla="*/ 84389 w 1127877"/>
                    <a:gd name="connsiteY7" fmla="*/ 455400 h 1010725"/>
                    <a:gd name="connsiteX8" fmla="*/ 77837 w 1127877"/>
                    <a:gd name="connsiteY8" fmla="*/ 440657 h 1010725"/>
                    <a:gd name="connsiteX9" fmla="*/ 95407 w 1127877"/>
                    <a:gd name="connsiteY9" fmla="*/ 408713 h 1010725"/>
                    <a:gd name="connsiteX10" fmla="*/ 131076 w 1127877"/>
                    <a:gd name="connsiteY10" fmla="*/ 408713 h 1010725"/>
                    <a:gd name="connsiteX11" fmla="*/ 133533 w 1127877"/>
                    <a:gd name="connsiteY11" fmla="*/ 386598 h 1010725"/>
                    <a:gd name="connsiteX12" fmla="*/ 138447 w 1127877"/>
                    <a:gd name="connsiteY12" fmla="*/ 369398 h 1010725"/>
                    <a:gd name="connsiteX13" fmla="*/ 167934 w 1127877"/>
                    <a:gd name="connsiteY13" fmla="*/ 364484 h 1010725"/>
                    <a:gd name="connsiteX14" fmla="*/ 175305 w 1127877"/>
                    <a:gd name="connsiteY14" fmla="*/ 352198 h 1010725"/>
                    <a:gd name="connsiteX15" fmla="*/ 207249 w 1127877"/>
                    <a:gd name="connsiteY15" fmla="*/ 344826 h 1010725"/>
                    <a:gd name="connsiteX16" fmla="*/ 219535 w 1127877"/>
                    <a:gd name="connsiteY16" fmla="*/ 330083 h 1010725"/>
                    <a:gd name="connsiteX17" fmla="*/ 244107 w 1127877"/>
                    <a:gd name="connsiteY17" fmla="*/ 322711 h 1010725"/>
                    <a:gd name="connsiteX18" fmla="*/ 253935 w 1127877"/>
                    <a:gd name="connsiteY18" fmla="*/ 295683 h 1010725"/>
                    <a:gd name="connsiteX19" fmla="*/ 278508 w 1127877"/>
                    <a:gd name="connsiteY19" fmla="*/ 283396 h 1010725"/>
                    <a:gd name="connsiteX20" fmla="*/ 298165 w 1127877"/>
                    <a:gd name="connsiteY20" fmla="*/ 290768 h 1010725"/>
                    <a:gd name="connsiteX21" fmla="*/ 300622 w 1127877"/>
                    <a:gd name="connsiteY21" fmla="*/ 273568 h 1010725"/>
                    <a:gd name="connsiteX22" fmla="*/ 335022 w 1127877"/>
                    <a:gd name="connsiteY22" fmla="*/ 268653 h 1010725"/>
                    <a:gd name="connsiteX23" fmla="*/ 342394 w 1127877"/>
                    <a:gd name="connsiteY23" fmla="*/ 236710 h 1010725"/>
                    <a:gd name="connsiteX24" fmla="*/ 325195 w 1127877"/>
                    <a:gd name="connsiteY24" fmla="*/ 221966 h 1010725"/>
                    <a:gd name="connsiteX25" fmla="*/ 327652 w 1127877"/>
                    <a:gd name="connsiteY25" fmla="*/ 209681 h 1010725"/>
                    <a:gd name="connsiteX26" fmla="*/ 320280 w 1127877"/>
                    <a:gd name="connsiteY26" fmla="*/ 194937 h 1010725"/>
                    <a:gd name="connsiteX27" fmla="*/ 322737 w 1127877"/>
                    <a:gd name="connsiteY27" fmla="*/ 177737 h 1010725"/>
                    <a:gd name="connsiteX28" fmla="*/ 347309 w 1127877"/>
                    <a:gd name="connsiteY28" fmla="*/ 177737 h 1010725"/>
                    <a:gd name="connsiteX29" fmla="*/ 352223 w 1127877"/>
                    <a:gd name="connsiteY29" fmla="*/ 140879 h 1010725"/>
                    <a:gd name="connsiteX30" fmla="*/ 330109 w 1127877"/>
                    <a:gd name="connsiteY30" fmla="*/ 126136 h 1010725"/>
                    <a:gd name="connsiteX31" fmla="*/ 344852 w 1127877"/>
                    <a:gd name="connsiteY31" fmla="*/ 86821 h 1010725"/>
                    <a:gd name="connsiteX32" fmla="*/ 342394 w 1127877"/>
                    <a:gd name="connsiteY32" fmla="*/ 76992 h 1010725"/>
                    <a:gd name="connsiteX33" fmla="*/ 354680 w 1127877"/>
                    <a:gd name="connsiteY33" fmla="*/ 57335 h 1010725"/>
                    <a:gd name="connsiteX34" fmla="*/ 371881 w 1127877"/>
                    <a:gd name="connsiteY34" fmla="*/ 62249 h 1010725"/>
                    <a:gd name="connsiteX35" fmla="*/ 384167 w 1127877"/>
                    <a:gd name="connsiteY35" fmla="*/ 37677 h 1010725"/>
                    <a:gd name="connsiteX36" fmla="*/ 384167 w 1127877"/>
                    <a:gd name="connsiteY36" fmla="*/ 18020 h 1010725"/>
                    <a:gd name="connsiteX37" fmla="*/ 396453 w 1127877"/>
                    <a:gd name="connsiteY37" fmla="*/ 819 h 1010725"/>
                    <a:gd name="connsiteX38" fmla="*/ 396340 w 1127877"/>
                    <a:gd name="connsiteY38" fmla="*/ 609 h 1010725"/>
                    <a:gd name="connsiteX39" fmla="*/ 398910 w 1127877"/>
                    <a:gd name="connsiteY39" fmla="*/ 0 h 1010725"/>
                    <a:gd name="connsiteX40" fmla="*/ 415291 w 1127877"/>
                    <a:gd name="connsiteY40" fmla="*/ 45868 h 1010725"/>
                    <a:gd name="connsiteX41" fmla="*/ 412015 w 1127877"/>
                    <a:gd name="connsiteY41" fmla="*/ 60611 h 1010725"/>
                    <a:gd name="connsiteX42" fmla="*/ 415291 w 1127877"/>
                    <a:gd name="connsiteY42" fmla="*/ 76992 h 1010725"/>
                    <a:gd name="connsiteX43" fmla="*/ 433310 w 1127877"/>
                    <a:gd name="connsiteY43" fmla="*/ 91735 h 1010725"/>
                    <a:gd name="connsiteX44" fmla="*/ 434949 w 1127877"/>
                    <a:gd name="connsiteY44" fmla="*/ 117945 h 1010725"/>
                    <a:gd name="connsiteX45" fmla="*/ 431673 w 1127877"/>
                    <a:gd name="connsiteY45" fmla="*/ 129412 h 1010725"/>
                    <a:gd name="connsiteX46" fmla="*/ 428396 w 1127877"/>
                    <a:gd name="connsiteY46" fmla="*/ 162175 h 1010725"/>
                    <a:gd name="connsiteX47" fmla="*/ 418568 w 1127877"/>
                    <a:gd name="connsiteY47" fmla="*/ 178556 h 1010725"/>
                    <a:gd name="connsiteX48" fmla="*/ 428396 w 1127877"/>
                    <a:gd name="connsiteY48" fmla="*/ 204766 h 1010725"/>
                    <a:gd name="connsiteX49" fmla="*/ 423483 w 1127877"/>
                    <a:gd name="connsiteY49" fmla="*/ 237529 h 1010725"/>
                    <a:gd name="connsiteX50" fmla="*/ 402186 w 1127877"/>
                    <a:gd name="connsiteY50" fmla="*/ 255548 h 1010725"/>
                    <a:gd name="connsiteX51" fmla="*/ 430035 w 1127877"/>
                    <a:gd name="connsiteY51" fmla="*/ 273568 h 1010725"/>
                    <a:gd name="connsiteX52" fmla="*/ 431673 w 1127877"/>
                    <a:gd name="connsiteY52" fmla="*/ 312883 h 1010725"/>
                    <a:gd name="connsiteX53" fmla="*/ 452968 w 1127877"/>
                    <a:gd name="connsiteY53" fmla="*/ 327626 h 1010725"/>
                    <a:gd name="connsiteX54" fmla="*/ 480817 w 1127877"/>
                    <a:gd name="connsiteY54" fmla="*/ 301416 h 1010725"/>
                    <a:gd name="connsiteX55" fmla="*/ 520132 w 1127877"/>
                    <a:gd name="connsiteY55" fmla="*/ 329264 h 1010725"/>
                    <a:gd name="connsiteX56" fmla="*/ 507027 w 1127877"/>
                    <a:gd name="connsiteY56" fmla="*/ 365303 h 1010725"/>
                    <a:gd name="connsiteX57" fmla="*/ 531598 w 1127877"/>
                    <a:gd name="connsiteY57" fmla="*/ 398065 h 1010725"/>
                    <a:gd name="connsiteX58" fmla="*/ 533237 w 1127877"/>
                    <a:gd name="connsiteY58" fmla="*/ 420999 h 1010725"/>
                    <a:gd name="connsiteX59" fmla="*/ 552894 w 1127877"/>
                    <a:gd name="connsiteY59" fmla="*/ 425913 h 1010725"/>
                    <a:gd name="connsiteX60" fmla="*/ 557808 w 1127877"/>
                    <a:gd name="connsiteY60" fmla="*/ 447209 h 1010725"/>
                    <a:gd name="connsiteX61" fmla="*/ 613506 w 1127877"/>
                    <a:gd name="connsiteY61" fmla="*/ 453762 h 1010725"/>
                    <a:gd name="connsiteX62" fmla="*/ 644629 w 1127877"/>
                    <a:gd name="connsiteY62" fmla="*/ 422637 h 1010725"/>
                    <a:gd name="connsiteX63" fmla="*/ 639716 w 1127877"/>
                    <a:gd name="connsiteY63" fmla="*/ 396427 h 1010725"/>
                    <a:gd name="connsiteX64" fmla="*/ 631524 w 1127877"/>
                    <a:gd name="connsiteY64" fmla="*/ 378408 h 1010725"/>
                    <a:gd name="connsiteX65" fmla="*/ 634801 w 1127877"/>
                    <a:gd name="connsiteY65" fmla="*/ 334178 h 1010725"/>
                    <a:gd name="connsiteX66" fmla="*/ 626611 w 1127877"/>
                    <a:gd name="connsiteY66" fmla="*/ 312883 h 1010725"/>
                    <a:gd name="connsiteX67" fmla="*/ 647906 w 1127877"/>
                    <a:gd name="connsiteY67" fmla="*/ 296501 h 1010725"/>
                    <a:gd name="connsiteX68" fmla="*/ 651182 w 1127877"/>
                    <a:gd name="connsiteY68" fmla="*/ 219509 h 1010725"/>
                    <a:gd name="connsiteX69" fmla="*/ 682306 w 1127877"/>
                    <a:gd name="connsiteY69" fmla="*/ 191661 h 1010725"/>
                    <a:gd name="connsiteX70" fmla="*/ 705241 w 1127877"/>
                    <a:gd name="connsiteY70" fmla="*/ 209681 h 1010725"/>
                    <a:gd name="connsiteX71" fmla="*/ 708516 w 1127877"/>
                    <a:gd name="connsiteY71" fmla="*/ 235891 h 1010725"/>
                    <a:gd name="connsiteX72" fmla="*/ 754384 w 1127877"/>
                    <a:gd name="connsiteY72" fmla="*/ 244081 h 1010725"/>
                    <a:gd name="connsiteX73" fmla="*/ 762575 w 1127877"/>
                    <a:gd name="connsiteY73" fmla="*/ 267015 h 1010725"/>
                    <a:gd name="connsiteX74" fmla="*/ 808442 w 1127877"/>
                    <a:gd name="connsiteY74" fmla="*/ 265377 h 1010725"/>
                    <a:gd name="connsiteX75" fmla="*/ 842844 w 1127877"/>
                    <a:gd name="connsiteY75" fmla="*/ 252272 h 1010725"/>
                    <a:gd name="connsiteX76" fmla="*/ 880520 w 1127877"/>
                    <a:gd name="connsiteY76" fmla="*/ 255548 h 1010725"/>
                    <a:gd name="connsiteX77" fmla="*/ 903454 w 1127877"/>
                    <a:gd name="connsiteY77" fmla="*/ 242443 h 1010725"/>
                    <a:gd name="connsiteX78" fmla="*/ 919835 w 1127877"/>
                    <a:gd name="connsiteY78" fmla="*/ 253910 h 1010725"/>
                    <a:gd name="connsiteX79" fmla="*/ 954236 w 1127877"/>
                    <a:gd name="connsiteY79" fmla="*/ 234252 h 1010725"/>
                    <a:gd name="connsiteX80" fmla="*/ 1011570 w 1127877"/>
                    <a:gd name="connsiteY80" fmla="*/ 239167 h 1010725"/>
                    <a:gd name="connsiteX81" fmla="*/ 1023037 w 1127877"/>
                    <a:gd name="connsiteY81" fmla="*/ 306330 h 1010725"/>
                    <a:gd name="connsiteX82" fmla="*/ 1011570 w 1127877"/>
                    <a:gd name="connsiteY82" fmla="*/ 337455 h 1010725"/>
                    <a:gd name="connsiteX83" fmla="*/ 990274 w 1127877"/>
                    <a:gd name="connsiteY83" fmla="*/ 373493 h 1010725"/>
                    <a:gd name="connsiteX84" fmla="*/ 995189 w 1127877"/>
                    <a:gd name="connsiteY84" fmla="*/ 393151 h 1010725"/>
                    <a:gd name="connsiteX85" fmla="*/ 996827 w 1127877"/>
                    <a:gd name="connsiteY85" fmla="*/ 420999 h 1010725"/>
                    <a:gd name="connsiteX86" fmla="*/ 1019762 w 1127877"/>
                    <a:gd name="connsiteY86" fmla="*/ 443933 h 1010725"/>
                    <a:gd name="connsiteX87" fmla="*/ 1029589 w 1127877"/>
                    <a:gd name="connsiteY87" fmla="*/ 447209 h 1010725"/>
                    <a:gd name="connsiteX88" fmla="*/ 1042694 w 1127877"/>
                    <a:gd name="connsiteY88" fmla="*/ 476695 h 1010725"/>
                    <a:gd name="connsiteX89" fmla="*/ 1067267 w 1127877"/>
                    <a:gd name="connsiteY89" fmla="*/ 478334 h 1010725"/>
                    <a:gd name="connsiteX90" fmla="*/ 1096753 w 1127877"/>
                    <a:gd name="connsiteY90" fmla="*/ 478334 h 1010725"/>
                    <a:gd name="connsiteX91" fmla="*/ 1073819 w 1127877"/>
                    <a:gd name="connsiteY91" fmla="*/ 532392 h 1010725"/>
                    <a:gd name="connsiteX92" fmla="*/ 1075457 w 1127877"/>
                    <a:gd name="connsiteY92" fmla="*/ 576621 h 1010725"/>
                    <a:gd name="connsiteX93" fmla="*/ 1085287 w 1127877"/>
                    <a:gd name="connsiteY93" fmla="*/ 581536 h 1010725"/>
                    <a:gd name="connsiteX94" fmla="*/ 1088562 w 1127877"/>
                    <a:gd name="connsiteY94" fmla="*/ 614298 h 1010725"/>
                    <a:gd name="connsiteX95" fmla="*/ 1078734 w 1127877"/>
                    <a:gd name="connsiteY95" fmla="*/ 622489 h 1010725"/>
                    <a:gd name="connsiteX96" fmla="*/ 1095114 w 1127877"/>
                    <a:gd name="connsiteY96" fmla="*/ 648699 h 1010725"/>
                    <a:gd name="connsiteX97" fmla="*/ 1116411 w 1127877"/>
                    <a:gd name="connsiteY97" fmla="*/ 650337 h 1010725"/>
                    <a:gd name="connsiteX98" fmla="*/ 1121325 w 1127877"/>
                    <a:gd name="connsiteY98" fmla="*/ 661804 h 1010725"/>
                    <a:gd name="connsiteX99" fmla="*/ 1127877 w 1127877"/>
                    <a:gd name="connsiteY99" fmla="*/ 669995 h 1010725"/>
                    <a:gd name="connsiteX100" fmla="*/ 1114772 w 1127877"/>
                    <a:gd name="connsiteY100" fmla="*/ 740434 h 1010725"/>
                    <a:gd name="connsiteX101" fmla="*/ 1070543 w 1127877"/>
                    <a:gd name="connsiteY101" fmla="*/ 763368 h 1010725"/>
                    <a:gd name="connsiteX102" fmla="*/ 1065629 w 1127877"/>
                    <a:gd name="connsiteY102" fmla="*/ 786302 h 1010725"/>
                    <a:gd name="connsiteX103" fmla="*/ 1060714 w 1127877"/>
                    <a:gd name="connsiteY103" fmla="*/ 827255 h 1010725"/>
                    <a:gd name="connsiteX104" fmla="*/ 1044333 w 1127877"/>
                    <a:gd name="connsiteY104" fmla="*/ 846912 h 1010725"/>
                    <a:gd name="connsiteX105" fmla="*/ 1013209 w 1127877"/>
                    <a:gd name="connsiteY105" fmla="*/ 861656 h 1010725"/>
                    <a:gd name="connsiteX106" fmla="*/ 996827 w 1127877"/>
                    <a:gd name="connsiteY106" fmla="*/ 907523 h 1010725"/>
                    <a:gd name="connsiteX107" fmla="*/ 1003379 w 1127877"/>
                    <a:gd name="connsiteY107" fmla="*/ 945200 h 1010725"/>
                    <a:gd name="connsiteX108" fmla="*/ 986999 w 1127877"/>
                    <a:gd name="connsiteY108" fmla="*/ 948476 h 1010725"/>
                    <a:gd name="connsiteX109" fmla="*/ 970617 w 1127877"/>
                    <a:gd name="connsiteY109" fmla="*/ 937009 h 1010725"/>
                    <a:gd name="connsiteX110" fmla="*/ 950959 w 1127877"/>
                    <a:gd name="connsiteY110" fmla="*/ 948476 h 1010725"/>
                    <a:gd name="connsiteX111" fmla="*/ 942769 w 1127877"/>
                    <a:gd name="connsiteY111" fmla="*/ 971410 h 1010725"/>
                    <a:gd name="connsiteX112" fmla="*/ 877244 w 1127877"/>
                    <a:gd name="connsiteY112" fmla="*/ 994344 h 1010725"/>
                    <a:gd name="connsiteX113" fmla="*/ 828100 w 1127877"/>
                    <a:gd name="connsiteY113" fmla="*/ 951753 h 1010725"/>
                    <a:gd name="connsiteX114" fmla="*/ 839566 w 1127877"/>
                    <a:gd name="connsiteY114" fmla="*/ 940286 h 1010725"/>
                    <a:gd name="connsiteX115" fmla="*/ 819909 w 1127877"/>
                    <a:gd name="connsiteY115" fmla="*/ 922266 h 1010725"/>
                    <a:gd name="connsiteX116" fmla="*/ 808442 w 1127877"/>
                    <a:gd name="connsiteY116" fmla="*/ 922266 h 1010725"/>
                    <a:gd name="connsiteX117" fmla="*/ 814995 w 1127877"/>
                    <a:gd name="connsiteY117" fmla="*/ 879675 h 1010725"/>
                    <a:gd name="connsiteX118" fmla="*/ 829739 w 1127877"/>
                    <a:gd name="connsiteY118" fmla="*/ 850189 h 1010725"/>
                    <a:gd name="connsiteX119" fmla="*/ 818271 w 1127877"/>
                    <a:gd name="connsiteY119" fmla="*/ 794492 h 1010725"/>
                    <a:gd name="connsiteX120" fmla="*/ 833014 w 1127877"/>
                    <a:gd name="connsiteY120" fmla="*/ 765006 h 1010725"/>
                    <a:gd name="connsiteX121" fmla="*/ 819909 w 1127877"/>
                    <a:gd name="connsiteY121" fmla="*/ 753539 h 1010725"/>
                    <a:gd name="connsiteX122" fmla="*/ 821547 w 1127877"/>
                    <a:gd name="connsiteY122" fmla="*/ 728967 h 1010725"/>
                    <a:gd name="connsiteX123" fmla="*/ 842844 w 1127877"/>
                    <a:gd name="connsiteY123" fmla="*/ 707671 h 1010725"/>
                    <a:gd name="connsiteX124" fmla="*/ 816634 w 1127877"/>
                    <a:gd name="connsiteY124" fmla="*/ 651975 h 1010725"/>
                    <a:gd name="connsiteX125" fmla="*/ 847757 w 1127877"/>
                    <a:gd name="connsiteY125" fmla="*/ 597917 h 1010725"/>
                    <a:gd name="connsiteX126" fmla="*/ 890349 w 1127877"/>
                    <a:gd name="connsiteY126" fmla="*/ 604469 h 1010725"/>
                    <a:gd name="connsiteX127" fmla="*/ 928026 w 1127877"/>
                    <a:gd name="connsiteY127" fmla="*/ 599555 h 1010725"/>
                    <a:gd name="connsiteX128" fmla="*/ 929664 w 1127877"/>
                    <a:gd name="connsiteY128" fmla="*/ 566792 h 1010725"/>
                    <a:gd name="connsiteX129" fmla="*/ 906730 w 1127877"/>
                    <a:gd name="connsiteY129" fmla="*/ 548773 h 1010725"/>
                    <a:gd name="connsiteX130" fmla="*/ 864139 w 1127877"/>
                    <a:gd name="connsiteY130" fmla="*/ 502905 h 1010725"/>
                    <a:gd name="connsiteX131" fmla="*/ 823186 w 1127877"/>
                    <a:gd name="connsiteY131" fmla="*/ 493077 h 1010725"/>
                    <a:gd name="connsiteX132" fmla="*/ 765851 w 1127877"/>
                    <a:gd name="connsiteY132" fmla="*/ 488162 h 1010725"/>
                    <a:gd name="connsiteX133" fmla="*/ 744556 w 1127877"/>
                    <a:gd name="connsiteY133" fmla="*/ 504544 h 1010725"/>
                    <a:gd name="connsiteX134" fmla="*/ 716707 w 1127877"/>
                    <a:gd name="connsiteY134" fmla="*/ 512734 h 1010725"/>
                    <a:gd name="connsiteX135" fmla="*/ 659373 w 1127877"/>
                    <a:gd name="connsiteY135" fmla="*/ 519287 h 1010725"/>
                    <a:gd name="connsiteX136" fmla="*/ 649543 w 1127877"/>
                    <a:gd name="connsiteY136" fmla="*/ 556964 h 1010725"/>
                    <a:gd name="connsiteX137" fmla="*/ 633163 w 1127877"/>
                    <a:gd name="connsiteY137" fmla="*/ 579897 h 1010725"/>
                    <a:gd name="connsiteX138" fmla="*/ 629886 w 1127877"/>
                    <a:gd name="connsiteY138" fmla="*/ 609384 h 1010725"/>
                    <a:gd name="connsiteX139" fmla="*/ 624972 w 1127877"/>
                    <a:gd name="connsiteY139" fmla="*/ 645423 h 1010725"/>
                    <a:gd name="connsiteX140" fmla="*/ 580743 w 1127877"/>
                    <a:gd name="connsiteY140" fmla="*/ 660166 h 1010725"/>
                    <a:gd name="connsiteX141" fmla="*/ 520132 w 1127877"/>
                    <a:gd name="connsiteY141" fmla="*/ 689652 h 1010725"/>
                    <a:gd name="connsiteX142" fmla="*/ 498835 w 1127877"/>
                    <a:gd name="connsiteY142" fmla="*/ 714224 h 1010725"/>
                    <a:gd name="connsiteX143" fmla="*/ 484093 w 1127877"/>
                    <a:gd name="connsiteY143" fmla="*/ 760092 h 1010725"/>
                    <a:gd name="connsiteX144" fmla="*/ 489008 w 1127877"/>
                    <a:gd name="connsiteY144" fmla="*/ 794492 h 1010725"/>
                    <a:gd name="connsiteX145" fmla="*/ 464435 w 1127877"/>
                    <a:gd name="connsiteY145" fmla="*/ 832169 h 1010725"/>
                    <a:gd name="connsiteX146" fmla="*/ 436588 w 1127877"/>
                    <a:gd name="connsiteY146" fmla="*/ 861656 h 1010725"/>
                    <a:gd name="connsiteX147" fmla="*/ 403825 w 1127877"/>
                    <a:gd name="connsiteY147" fmla="*/ 876399 h 1010725"/>
                    <a:gd name="connsiteX148" fmla="*/ 389081 w 1127877"/>
                    <a:gd name="connsiteY148" fmla="*/ 899332 h 1010725"/>
                    <a:gd name="connsiteX149" fmla="*/ 382529 w 1127877"/>
                    <a:gd name="connsiteY149" fmla="*/ 945200 h 1010725"/>
                    <a:gd name="connsiteX150" fmla="*/ 384167 w 1127877"/>
                    <a:gd name="connsiteY150" fmla="*/ 971410 h 1010725"/>
                    <a:gd name="connsiteX151" fmla="*/ 403825 w 1127877"/>
                    <a:gd name="connsiteY151" fmla="*/ 992706 h 1010725"/>
                    <a:gd name="connsiteX152" fmla="*/ 405463 w 1127877"/>
                    <a:gd name="connsiteY152" fmla="*/ 1010725 h 1010725"/>
                    <a:gd name="connsiteX153" fmla="*/ 336661 w 1127877"/>
                    <a:gd name="connsiteY153" fmla="*/ 986153 h 1010725"/>
                    <a:gd name="connsiteX154" fmla="*/ 253117 w 1127877"/>
                    <a:gd name="connsiteY154" fmla="*/ 953391 h 1010725"/>
                    <a:gd name="connsiteX155" fmla="*/ 185953 w 1127877"/>
                    <a:gd name="connsiteY155" fmla="*/ 940286 h 1010725"/>
                    <a:gd name="connsiteX156" fmla="*/ 113875 w 1127877"/>
                    <a:gd name="connsiteY156" fmla="*/ 948476 h 1010725"/>
                    <a:gd name="connsiteX157" fmla="*/ 53264 w 1127877"/>
                    <a:gd name="connsiteY157" fmla="*/ 963219 h 1010725"/>
                    <a:gd name="connsiteX158" fmla="*/ 29103 w 1127877"/>
                    <a:gd name="connsiteY158" fmla="*/ 952146 h 1010725"/>
                    <a:gd name="connsiteX159" fmla="*/ 91440 w 1127877"/>
                    <a:gd name="connsiteY159" fmla="*/ 843859 h 1010725"/>
                    <a:gd name="connsiteX0" fmla="*/ 4431 w 1103205"/>
                    <a:gd name="connsiteY0" fmla="*/ 555980 h 1010725"/>
                    <a:gd name="connsiteX1" fmla="*/ 23678 w 1103205"/>
                    <a:gd name="connsiteY1" fmla="*/ 540582 h 1010725"/>
                    <a:gd name="connsiteX2" fmla="*/ 30231 w 1103205"/>
                    <a:gd name="connsiteY2" fmla="*/ 522563 h 1010725"/>
                    <a:gd name="connsiteX3" fmla="*/ 40060 w 1103205"/>
                    <a:gd name="connsiteY3" fmla="*/ 520925 h 1010725"/>
                    <a:gd name="connsiteX4" fmla="*/ 48250 w 1103205"/>
                    <a:gd name="connsiteY4" fmla="*/ 484886 h 1010725"/>
                    <a:gd name="connsiteX5" fmla="*/ 59717 w 1103205"/>
                    <a:gd name="connsiteY5" fmla="*/ 471781 h 1010725"/>
                    <a:gd name="connsiteX6" fmla="*/ 59717 w 1103205"/>
                    <a:gd name="connsiteY6" fmla="*/ 455400 h 1010725"/>
                    <a:gd name="connsiteX7" fmla="*/ 53165 w 1103205"/>
                    <a:gd name="connsiteY7" fmla="*/ 440657 h 1010725"/>
                    <a:gd name="connsiteX8" fmla="*/ 70735 w 1103205"/>
                    <a:gd name="connsiteY8" fmla="*/ 408713 h 1010725"/>
                    <a:gd name="connsiteX9" fmla="*/ 106404 w 1103205"/>
                    <a:gd name="connsiteY9" fmla="*/ 408713 h 1010725"/>
                    <a:gd name="connsiteX10" fmla="*/ 108861 w 1103205"/>
                    <a:gd name="connsiteY10" fmla="*/ 386598 h 1010725"/>
                    <a:gd name="connsiteX11" fmla="*/ 113775 w 1103205"/>
                    <a:gd name="connsiteY11" fmla="*/ 369398 h 1010725"/>
                    <a:gd name="connsiteX12" fmla="*/ 143262 w 1103205"/>
                    <a:gd name="connsiteY12" fmla="*/ 364484 h 1010725"/>
                    <a:gd name="connsiteX13" fmla="*/ 150633 w 1103205"/>
                    <a:gd name="connsiteY13" fmla="*/ 352198 h 1010725"/>
                    <a:gd name="connsiteX14" fmla="*/ 182577 w 1103205"/>
                    <a:gd name="connsiteY14" fmla="*/ 344826 h 1010725"/>
                    <a:gd name="connsiteX15" fmla="*/ 194863 w 1103205"/>
                    <a:gd name="connsiteY15" fmla="*/ 330083 h 1010725"/>
                    <a:gd name="connsiteX16" fmla="*/ 219435 w 1103205"/>
                    <a:gd name="connsiteY16" fmla="*/ 322711 h 1010725"/>
                    <a:gd name="connsiteX17" fmla="*/ 229263 w 1103205"/>
                    <a:gd name="connsiteY17" fmla="*/ 295683 h 1010725"/>
                    <a:gd name="connsiteX18" fmla="*/ 253836 w 1103205"/>
                    <a:gd name="connsiteY18" fmla="*/ 283396 h 1010725"/>
                    <a:gd name="connsiteX19" fmla="*/ 273493 w 1103205"/>
                    <a:gd name="connsiteY19" fmla="*/ 290768 h 1010725"/>
                    <a:gd name="connsiteX20" fmla="*/ 275950 w 1103205"/>
                    <a:gd name="connsiteY20" fmla="*/ 273568 h 1010725"/>
                    <a:gd name="connsiteX21" fmla="*/ 310350 w 1103205"/>
                    <a:gd name="connsiteY21" fmla="*/ 268653 h 1010725"/>
                    <a:gd name="connsiteX22" fmla="*/ 317722 w 1103205"/>
                    <a:gd name="connsiteY22" fmla="*/ 236710 h 1010725"/>
                    <a:gd name="connsiteX23" fmla="*/ 300523 w 1103205"/>
                    <a:gd name="connsiteY23" fmla="*/ 221966 h 1010725"/>
                    <a:gd name="connsiteX24" fmla="*/ 302980 w 1103205"/>
                    <a:gd name="connsiteY24" fmla="*/ 209681 h 1010725"/>
                    <a:gd name="connsiteX25" fmla="*/ 295608 w 1103205"/>
                    <a:gd name="connsiteY25" fmla="*/ 194937 h 1010725"/>
                    <a:gd name="connsiteX26" fmla="*/ 298065 w 1103205"/>
                    <a:gd name="connsiteY26" fmla="*/ 177737 h 1010725"/>
                    <a:gd name="connsiteX27" fmla="*/ 322637 w 1103205"/>
                    <a:gd name="connsiteY27" fmla="*/ 177737 h 1010725"/>
                    <a:gd name="connsiteX28" fmla="*/ 327551 w 1103205"/>
                    <a:gd name="connsiteY28" fmla="*/ 140879 h 1010725"/>
                    <a:gd name="connsiteX29" fmla="*/ 305437 w 1103205"/>
                    <a:gd name="connsiteY29" fmla="*/ 126136 h 1010725"/>
                    <a:gd name="connsiteX30" fmla="*/ 320180 w 1103205"/>
                    <a:gd name="connsiteY30" fmla="*/ 86821 h 1010725"/>
                    <a:gd name="connsiteX31" fmla="*/ 317722 w 1103205"/>
                    <a:gd name="connsiteY31" fmla="*/ 76992 h 1010725"/>
                    <a:gd name="connsiteX32" fmla="*/ 330008 w 1103205"/>
                    <a:gd name="connsiteY32" fmla="*/ 57335 h 1010725"/>
                    <a:gd name="connsiteX33" fmla="*/ 347209 w 1103205"/>
                    <a:gd name="connsiteY33" fmla="*/ 62249 h 1010725"/>
                    <a:gd name="connsiteX34" fmla="*/ 359495 w 1103205"/>
                    <a:gd name="connsiteY34" fmla="*/ 37677 h 1010725"/>
                    <a:gd name="connsiteX35" fmla="*/ 359495 w 1103205"/>
                    <a:gd name="connsiteY35" fmla="*/ 18020 h 1010725"/>
                    <a:gd name="connsiteX36" fmla="*/ 371781 w 1103205"/>
                    <a:gd name="connsiteY36" fmla="*/ 819 h 1010725"/>
                    <a:gd name="connsiteX37" fmla="*/ 371668 w 1103205"/>
                    <a:gd name="connsiteY37" fmla="*/ 609 h 1010725"/>
                    <a:gd name="connsiteX38" fmla="*/ 374238 w 1103205"/>
                    <a:gd name="connsiteY38" fmla="*/ 0 h 1010725"/>
                    <a:gd name="connsiteX39" fmla="*/ 390619 w 1103205"/>
                    <a:gd name="connsiteY39" fmla="*/ 45868 h 1010725"/>
                    <a:gd name="connsiteX40" fmla="*/ 387343 w 1103205"/>
                    <a:gd name="connsiteY40" fmla="*/ 60611 h 1010725"/>
                    <a:gd name="connsiteX41" fmla="*/ 390619 w 1103205"/>
                    <a:gd name="connsiteY41" fmla="*/ 76992 h 1010725"/>
                    <a:gd name="connsiteX42" fmla="*/ 408638 w 1103205"/>
                    <a:gd name="connsiteY42" fmla="*/ 91735 h 1010725"/>
                    <a:gd name="connsiteX43" fmla="*/ 410277 w 1103205"/>
                    <a:gd name="connsiteY43" fmla="*/ 117945 h 1010725"/>
                    <a:gd name="connsiteX44" fmla="*/ 407001 w 1103205"/>
                    <a:gd name="connsiteY44" fmla="*/ 129412 h 1010725"/>
                    <a:gd name="connsiteX45" fmla="*/ 403724 w 1103205"/>
                    <a:gd name="connsiteY45" fmla="*/ 162175 h 1010725"/>
                    <a:gd name="connsiteX46" fmla="*/ 393896 w 1103205"/>
                    <a:gd name="connsiteY46" fmla="*/ 178556 h 1010725"/>
                    <a:gd name="connsiteX47" fmla="*/ 403724 w 1103205"/>
                    <a:gd name="connsiteY47" fmla="*/ 204766 h 1010725"/>
                    <a:gd name="connsiteX48" fmla="*/ 398811 w 1103205"/>
                    <a:gd name="connsiteY48" fmla="*/ 237529 h 1010725"/>
                    <a:gd name="connsiteX49" fmla="*/ 377514 w 1103205"/>
                    <a:gd name="connsiteY49" fmla="*/ 255548 h 1010725"/>
                    <a:gd name="connsiteX50" fmla="*/ 405363 w 1103205"/>
                    <a:gd name="connsiteY50" fmla="*/ 273568 h 1010725"/>
                    <a:gd name="connsiteX51" fmla="*/ 407001 w 1103205"/>
                    <a:gd name="connsiteY51" fmla="*/ 312883 h 1010725"/>
                    <a:gd name="connsiteX52" fmla="*/ 428296 w 1103205"/>
                    <a:gd name="connsiteY52" fmla="*/ 327626 h 1010725"/>
                    <a:gd name="connsiteX53" fmla="*/ 456145 w 1103205"/>
                    <a:gd name="connsiteY53" fmla="*/ 301416 h 1010725"/>
                    <a:gd name="connsiteX54" fmla="*/ 495460 w 1103205"/>
                    <a:gd name="connsiteY54" fmla="*/ 329264 h 1010725"/>
                    <a:gd name="connsiteX55" fmla="*/ 482355 w 1103205"/>
                    <a:gd name="connsiteY55" fmla="*/ 365303 h 1010725"/>
                    <a:gd name="connsiteX56" fmla="*/ 506926 w 1103205"/>
                    <a:gd name="connsiteY56" fmla="*/ 398065 h 1010725"/>
                    <a:gd name="connsiteX57" fmla="*/ 508565 w 1103205"/>
                    <a:gd name="connsiteY57" fmla="*/ 420999 h 1010725"/>
                    <a:gd name="connsiteX58" fmla="*/ 528222 w 1103205"/>
                    <a:gd name="connsiteY58" fmla="*/ 425913 h 1010725"/>
                    <a:gd name="connsiteX59" fmla="*/ 533136 w 1103205"/>
                    <a:gd name="connsiteY59" fmla="*/ 447209 h 1010725"/>
                    <a:gd name="connsiteX60" fmla="*/ 588834 w 1103205"/>
                    <a:gd name="connsiteY60" fmla="*/ 453762 h 1010725"/>
                    <a:gd name="connsiteX61" fmla="*/ 619957 w 1103205"/>
                    <a:gd name="connsiteY61" fmla="*/ 422637 h 1010725"/>
                    <a:gd name="connsiteX62" fmla="*/ 615044 w 1103205"/>
                    <a:gd name="connsiteY62" fmla="*/ 396427 h 1010725"/>
                    <a:gd name="connsiteX63" fmla="*/ 606852 w 1103205"/>
                    <a:gd name="connsiteY63" fmla="*/ 378408 h 1010725"/>
                    <a:gd name="connsiteX64" fmla="*/ 610129 w 1103205"/>
                    <a:gd name="connsiteY64" fmla="*/ 334178 h 1010725"/>
                    <a:gd name="connsiteX65" fmla="*/ 601939 w 1103205"/>
                    <a:gd name="connsiteY65" fmla="*/ 312883 h 1010725"/>
                    <a:gd name="connsiteX66" fmla="*/ 623234 w 1103205"/>
                    <a:gd name="connsiteY66" fmla="*/ 296501 h 1010725"/>
                    <a:gd name="connsiteX67" fmla="*/ 626510 w 1103205"/>
                    <a:gd name="connsiteY67" fmla="*/ 219509 h 1010725"/>
                    <a:gd name="connsiteX68" fmla="*/ 657634 w 1103205"/>
                    <a:gd name="connsiteY68" fmla="*/ 191661 h 1010725"/>
                    <a:gd name="connsiteX69" fmla="*/ 680569 w 1103205"/>
                    <a:gd name="connsiteY69" fmla="*/ 209681 h 1010725"/>
                    <a:gd name="connsiteX70" fmla="*/ 683844 w 1103205"/>
                    <a:gd name="connsiteY70" fmla="*/ 235891 h 1010725"/>
                    <a:gd name="connsiteX71" fmla="*/ 729712 w 1103205"/>
                    <a:gd name="connsiteY71" fmla="*/ 244081 h 1010725"/>
                    <a:gd name="connsiteX72" fmla="*/ 737903 w 1103205"/>
                    <a:gd name="connsiteY72" fmla="*/ 267015 h 1010725"/>
                    <a:gd name="connsiteX73" fmla="*/ 783770 w 1103205"/>
                    <a:gd name="connsiteY73" fmla="*/ 265377 h 1010725"/>
                    <a:gd name="connsiteX74" fmla="*/ 818172 w 1103205"/>
                    <a:gd name="connsiteY74" fmla="*/ 252272 h 1010725"/>
                    <a:gd name="connsiteX75" fmla="*/ 855848 w 1103205"/>
                    <a:gd name="connsiteY75" fmla="*/ 255548 h 1010725"/>
                    <a:gd name="connsiteX76" fmla="*/ 878782 w 1103205"/>
                    <a:gd name="connsiteY76" fmla="*/ 242443 h 1010725"/>
                    <a:gd name="connsiteX77" fmla="*/ 895163 w 1103205"/>
                    <a:gd name="connsiteY77" fmla="*/ 253910 h 1010725"/>
                    <a:gd name="connsiteX78" fmla="*/ 929564 w 1103205"/>
                    <a:gd name="connsiteY78" fmla="*/ 234252 h 1010725"/>
                    <a:gd name="connsiteX79" fmla="*/ 986898 w 1103205"/>
                    <a:gd name="connsiteY79" fmla="*/ 239167 h 1010725"/>
                    <a:gd name="connsiteX80" fmla="*/ 998365 w 1103205"/>
                    <a:gd name="connsiteY80" fmla="*/ 306330 h 1010725"/>
                    <a:gd name="connsiteX81" fmla="*/ 986898 w 1103205"/>
                    <a:gd name="connsiteY81" fmla="*/ 337455 h 1010725"/>
                    <a:gd name="connsiteX82" fmla="*/ 965602 w 1103205"/>
                    <a:gd name="connsiteY82" fmla="*/ 373493 h 1010725"/>
                    <a:gd name="connsiteX83" fmla="*/ 970517 w 1103205"/>
                    <a:gd name="connsiteY83" fmla="*/ 393151 h 1010725"/>
                    <a:gd name="connsiteX84" fmla="*/ 972155 w 1103205"/>
                    <a:gd name="connsiteY84" fmla="*/ 420999 h 1010725"/>
                    <a:gd name="connsiteX85" fmla="*/ 995090 w 1103205"/>
                    <a:gd name="connsiteY85" fmla="*/ 443933 h 1010725"/>
                    <a:gd name="connsiteX86" fmla="*/ 1004917 w 1103205"/>
                    <a:gd name="connsiteY86" fmla="*/ 447209 h 1010725"/>
                    <a:gd name="connsiteX87" fmla="*/ 1018022 w 1103205"/>
                    <a:gd name="connsiteY87" fmla="*/ 476695 h 1010725"/>
                    <a:gd name="connsiteX88" fmla="*/ 1042595 w 1103205"/>
                    <a:gd name="connsiteY88" fmla="*/ 478334 h 1010725"/>
                    <a:gd name="connsiteX89" fmla="*/ 1072081 w 1103205"/>
                    <a:gd name="connsiteY89" fmla="*/ 478334 h 1010725"/>
                    <a:gd name="connsiteX90" fmla="*/ 1049147 w 1103205"/>
                    <a:gd name="connsiteY90" fmla="*/ 532392 h 1010725"/>
                    <a:gd name="connsiteX91" fmla="*/ 1050785 w 1103205"/>
                    <a:gd name="connsiteY91" fmla="*/ 576621 h 1010725"/>
                    <a:gd name="connsiteX92" fmla="*/ 1060615 w 1103205"/>
                    <a:gd name="connsiteY92" fmla="*/ 581536 h 1010725"/>
                    <a:gd name="connsiteX93" fmla="*/ 1063890 w 1103205"/>
                    <a:gd name="connsiteY93" fmla="*/ 614298 h 1010725"/>
                    <a:gd name="connsiteX94" fmla="*/ 1054062 w 1103205"/>
                    <a:gd name="connsiteY94" fmla="*/ 622489 h 1010725"/>
                    <a:gd name="connsiteX95" fmla="*/ 1070442 w 1103205"/>
                    <a:gd name="connsiteY95" fmla="*/ 648699 h 1010725"/>
                    <a:gd name="connsiteX96" fmla="*/ 1091739 w 1103205"/>
                    <a:gd name="connsiteY96" fmla="*/ 650337 h 1010725"/>
                    <a:gd name="connsiteX97" fmla="*/ 1096653 w 1103205"/>
                    <a:gd name="connsiteY97" fmla="*/ 661804 h 1010725"/>
                    <a:gd name="connsiteX98" fmla="*/ 1103205 w 1103205"/>
                    <a:gd name="connsiteY98" fmla="*/ 669995 h 1010725"/>
                    <a:gd name="connsiteX99" fmla="*/ 1090100 w 1103205"/>
                    <a:gd name="connsiteY99" fmla="*/ 740434 h 1010725"/>
                    <a:gd name="connsiteX100" fmla="*/ 1045871 w 1103205"/>
                    <a:gd name="connsiteY100" fmla="*/ 763368 h 1010725"/>
                    <a:gd name="connsiteX101" fmla="*/ 1040957 w 1103205"/>
                    <a:gd name="connsiteY101" fmla="*/ 786302 h 1010725"/>
                    <a:gd name="connsiteX102" fmla="*/ 1036042 w 1103205"/>
                    <a:gd name="connsiteY102" fmla="*/ 827255 h 1010725"/>
                    <a:gd name="connsiteX103" fmla="*/ 1019661 w 1103205"/>
                    <a:gd name="connsiteY103" fmla="*/ 846912 h 1010725"/>
                    <a:gd name="connsiteX104" fmla="*/ 988537 w 1103205"/>
                    <a:gd name="connsiteY104" fmla="*/ 861656 h 1010725"/>
                    <a:gd name="connsiteX105" fmla="*/ 972155 w 1103205"/>
                    <a:gd name="connsiteY105" fmla="*/ 907523 h 1010725"/>
                    <a:gd name="connsiteX106" fmla="*/ 978707 w 1103205"/>
                    <a:gd name="connsiteY106" fmla="*/ 945200 h 1010725"/>
                    <a:gd name="connsiteX107" fmla="*/ 962327 w 1103205"/>
                    <a:gd name="connsiteY107" fmla="*/ 948476 h 1010725"/>
                    <a:gd name="connsiteX108" fmla="*/ 945945 w 1103205"/>
                    <a:gd name="connsiteY108" fmla="*/ 937009 h 1010725"/>
                    <a:gd name="connsiteX109" fmla="*/ 926287 w 1103205"/>
                    <a:gd name="connsiteY109" fmla="*/ 948476 h 1010725"/>
                    <a:gd name="connsiteX110" fmla="*/ 918097 w 1103205"/>
                    <a:gd name="connsiteY110" fmla="*/ 971410 h 1010725"/>
                    <a:gd name="connsiteX111" fmla="*/ 852572 w 1103205"/>
                    <a:gd name="connsiteY111" fmla="*/ 994344 h 1010725"/>
                    <a:gd name="connsiteX112" fmla="*/ 803428 w 1103205"/>
                    <a:gd name="connsiteY112" fmla="*/ 951753 h 1010725"/>
                    <a:gd name="connsiteX113" fmla="*/ 814894 w 1103205"/>
                    <a:gd name="connsiteY113" fmla="*/ 940286 h 1010725"/>
                    <a:gd name="connsiteX114" fmla="*/ 795237 w 1103205"/>
                    <a:gd name="connsiteY114" fmla="*/ 922266 h 1010725"/>
                    <a:gd name="connsiteX115" fmla="*/ 783770 w 1103205"/>
                    <a:gd name="connsiteY115" fmla="*/ 922266 h 1010725"/>
                    <a:gd name="connsiteX116" fmla="*/ 790323 w 1103205"/>
                    <a:gd name="connsiteY116" fmla="*/ 879675 h 1010725"/>
                    <a:gd name="connsiteX117" fmla="*/ 805067 w 1103205"/>
                    <a:gd name="connsiteY117" fmla="*/ 850189 h 1010725"/>
                    <a:gd name="connsiteX118" fmla="*/ 793599 w 1103205"/>
                    <a:gd name="connsiteY118" fmla="*/ 794492 h 1010725"/>
                    <a:gd name="connsiteX119" fmla="*/ 808342 w 1103205"/>
                    <a:gd name="connsiteY119" fmla="*/ 765006 h 1010725"/>
                    <a:gd name="connsiteX120" fmla="*/ 795237 w 1103205"/>
                    <a:gd name="connsiteY120" fmla="*/ 753539 h 1010725"/>
                    <a:gd name="connsiteX121" fmla="*/ 796875 w 1103205"/>
                    <a:gd name="connsiteY121" fmla="*/ 728967 h 1010725"/>
                    <a:gd name="connsiteX122" fmla="*/ 818172 w 1103205"/>
                    <a:gd name="connsiteY122" fmla="*/ 707671 h 1010725"/>
                    <a:gd name="connsiteX123" fmla="*/ 791962 w 1103205"/>
                    <a:gd name="connsiteY123" fmla="*/ 651975 h 1010725"/>
                    <a:gd name="connsiteX124" fmla="*/ 823085 w 1103205"/>
                    <a:gd name="connsiteY124" fmla="*/ 597917 h 1010725"/>
                    <a:gd name="connsiteX125" fmla="*/ 865677 w 1103205"/>
                    <a:gd name="connsiteY125" fmla="*/ 604469 h 1010725"/>
                    <a:gd name="connsiteX126" fmla="*/ 903354 w 1103205"/>
                    <a:gd name="connsiteY126" fmla="*/ 599555 h 1010725"/>
                    <a:gd name="connsiteX127" fmla="*/ 904992 w 1103205"/>
                    <a:gd name="connsiteY127" fmla="*/ 566792 h 1010725"/>
                    <a:gd name="connsiteX128" fmla="*/ 882058 w 1103205"/>
                    <a:gd name="connsiteY128" fmla="*/ 548773 h 1010725"/>
                    <a:gd name="connsiteX129" fmla="*/ 839467 w 1103205"/>
                    <a:gd name="connsiteY129" fmla="*/ 502905 h 1010725"/>
                    <a:gd name="connsiteX130" fmla="*/ 798514 w 1103205"/>
                    <a:gd name="connsiteY130" fmla="*/ 493077 h 1010725"/>
                    <a:gd name="connsiteX131" fmla="*/ 741179 w 1103205"/>
                    <a:gd name="connsiteY131" fmla="*/ 488162 h 1010725"/>
                    <a:gd name="connsiteX132" fmla="*/ 719884 w 1103205"/>
                    <a:gd name="connsiteY132" fmla="*/ 504544 h 1010725"/>
                    <a:gd name="connsiteX133" fmla="*/ 692035 w 1103205"/>
                    <a:gd name="connsiteY133" fmla="*/ 512734 h 1010725"/>
                    <a:gd name="connsiteX134" fmla="*/ 634701 w 1103205"/>
                    <a:gd name="connsiteY134" fmla="*/ 519287 h 1010725"/>
                    <a:gd name="connsiteX135" fmla="*/ 624871 w 1103205"/>
                    <a:gd name="connsiteY135" fmla="*/ 556964 h 1010725"/>
                    <a:gd name="connsiteX136" fmla="*/ 608491 w 1103205"/>
                    <a:gd name="connsiteY136" fmla="*/ 579897 h 1010725"/>
                    <a:gd name="connsiteX137" fmla="*/ 605214 w 1103205"/>
                    <a:gd name="connsiteY137" fmla="*/ 609384 h 1010725"/>
                    <a:gd name="connsiteX138" fmla="*/ 600300 w 1103205"/>
                    <a:gd name="connsiteY138" fmla="*/ 645423 h 1010725"/>
                    <a:gd name="connsiteX139" fmla="*/ 556071 w 1103205"/>
                    <a:gd name="connsiteY139" fmla="*/ 660166 h 1010725"/>
                    <a:gd name="connsiteX140" fmla="*/ 495460 w 1103205"/>
                    <a:gd name="connsiteY140" fmla="*/ 689652 h 1010725"/>
                    <a:gd name="connsiteX141" fmla="*/ 474163 w 1103205"/>
                    <a:gd name="connsiteY141" fmla="*/ 714224 h 1010725"/>
                    <a:gd name="connsiteX142" fmla="*/ 459421 w 1103205"/>
                    <a:gd name="connsiteY142" fmla="*/ 760092 h 1010725"/>
                    <a:gd name="connsiteX143" fmla="*/ 464336 w 1103205"/>
                    <a:gd name="connsiteY143" fmla="*/ 794492 h 1010725"/>
                    <a:gd name="connsiteX144" fmla="*/ 439763 w 1103205"/>
                    <a:gd name="connsiteY144" fmla="*/ 832169 h 1010725"/>
                    <a:gd name="connsiteX145" fmla="*/ 411916 w 1103205"/>
                    <a:gd name="connsiteY145" fmla="*/ 861656 h 1010725"/>
                    <a:gd name="connsiteX146" fmla="*/ 379153 w 1103205"/>
                    <a:gd name="connsiteY146" fmla="*/ 876399 h 1010725"/>
                    <a:gd name="connsiteX147" fmla="*/ 364409 w 1103205"/>
                    <a:gd name="connsiteY147" fmla="*/ 899332 h 1010725"/>
                    <a:gd name="connsiteX148" fmla="*/ 357857 w 1103205"/>
                    <a:gd name="connsiteY148" fmla="*/ 945200 h 1010725"/>
                    <a:gd name="connsiteX149" fmla="*/ 359495 w 1103205"/>
                    <a:gd name="connsiteY149" fmla="*/ 971410 h 1010725"/>
                    <a:gd name="connsiteX150" fmla="*/ 379153 w 1103205"/>
                    <a:gd name="connsiteY150" fmla="*/ 992706 h 1010725"/>
                    <a:gd name="connsiteX151" fmla="*/ 380791 w 1103205"/>
                    <a:gd name="connsiteY151" fmla="*/ 1010725 h 1010725"/>
                    <a:gd name="connsiteX152" fmla="*/ 311989 w 1103205"/>
                    <a:gd name="connsiteY152" fmla="*/ 986153 h 1010725"/>
                    <a:gd name="connsiteX153" fmla="*/ 228445 w 1103205"/>
                    <a:gd name="connsiteY153" fmla="*/ 953391 h 1010725"/>
                    <a:gd name="connsiteX154" fmla="*/ 161281 w 1103205"/>
                    <a:gd name="connsiteY154" fmla="*/ 940286 h 1010725"/>
                    <a:gd name="connsiteX155" fmla="*/ 89203 w 1103205"/>
                    <a:gd name="connsiteY155" fmla="*/ 948476 h 1010725"/>
                    <a:gd name="connsiteX156" fmla="*/ 28592 w 1103205"/>
                    <a:gd name="connsiteY156" fmla="*/ 963219 h 1010725"/>
                    <a:gd name="connsiteX157" fmla="*/ 4431 w 1103205"/>
                    <a:gd name="connsiteY157" fmla="*/ 952146 h 1010725"/>
                    <a:gd name="connsiteX158" fmla="*/ 66768 w 1103205"/>
                    <a:gd name="connsiteY158" fmla="*/ 843859 h 1010725"/>
                    <a:gd name="connsiteX0" fmla="*/ 0 w 1098774"/>
                    <a:gd name="connsiteY0" fmla="*/ 555980 h 1010725"/>
                    <a:gd name="connsiteX1" fmla="*/ 19247 w 1098774"/>
                    <a:gd name="connsiteY1" fmla="*/ 540582 h 1010725"/>
                    <a:gd name="connsiteX2" fmla="*/ 25800 w 1098774"/>
                    <a:gd name="connsiteY2" fmla="*/ 522563 h 1010725"/>
                    <a:gd name="connsiteX3" fmla="*/ 35629 w 1098774"/>
                    <a:gd name="connsiteY3" fmla="*/ 520925 h 1010725"/>
                    <a:gd name="connsiteX4" fmla="*/ 43819 w 1098774"/>
                    <a:gd name="connsiteY4" fmla="*/ 484886 h 1010725"/>
                    <a:gd name="connsiteX5" fmla="*/ 55286 w 1098774"/>
                    <a:gd name="connsiteY5" fmla="*/ 471781 h 1010725"/>
                    <a:gd name="connsiteX6" fmla="*/ 55286 w 1098774"/>
                    <a:gd name="connsiteY6" fmla="*/ 455400 h 1010725"/>
                    <a:gd name="connsiteX7" fmla="*/ 48734 w 1098774"/>
                    <a:gd name="connsiteY7" fmla="*/ 440657 h 1010725"/>
                    <a:gd name="connsiteX8" fmla="*/ 66304 w 1098774"/>
                    <a:gd name="connsiteY8" fmla="*/ 408713 h 1010725"/>
                    <a:gd name="connsiteX9" fmla="*/ 101973 w 1098774"/>
                    <a:gd name="connsiteY9" fmla="*/ 408713 h 1010725"/>
                    <a:gd name="connsiteX10" fmla="*/ 104430 w 1098774"/>
                    <a:gd name="connsiteY10" fmla="*/ 386598 h 1010725"/>
                    <a:gd name="connsiteX11" fmla="*/ 109344 w 1098774"/>
                    <a:gd name="connsiteY11" fmla="*/ 369398 h 1010725"/>
                    <a:gd name="connsiteX12" fmla="*/ 138831 w 1098774"/>
                    <a:gd name="connsiteY12" fmla="*/ 364484 h 1010725"/>
                    <a:gd name="connsiteX13" fmla="*/ 146202 w 1098774"/>
                    <a:gd name="connsiteY13" fmla="*/ 352198 h 1010725"/>
                    <a:gd name="connsiteX14" fmla="*/ 178146 w 1098774"/>
                    <a:gd name="connsiteY14" fmla="*/ 344826 h 1010725"/>
                    <a:gd name="connsiteX15" fmla="*/ 190432 w 1098774"/>
                    <a:gd name="connsiteY15" fmla="*/ 330083 h 1010725"/>
                    <a:gd name="connsiteX16" fmla="*/ 215004 w 1098774"/>
                    <a:gd name="connsiteY16" fmla="*/ 322711 h 1010725"/>
                    <a:gd name="connsiteX17" fmla="*/ 224832 w 1098774"/>
                    <a:gd name="connsiteY17" fmla="*/ 295683 h 1010725"/>
                    <a:gd name="connsiteX18" fmla="*/ 249405 w 1098774"/>
                    <a:gd name="connsiteY18" fmla="*/ 283396 h 1010725"/>
                    <a:gd name="connsiteX19" fmla="*/ 269062 w 1098774"/>
                    <a:gd name="connsiteY19" fmla="*/ 290768 h 1010725"/>
                    <a:gd name="connsiteX20" fmla="*/ 271519 w 1098774"/>
                    <a:gd name="connsiteY20" fmla="*/ 273568 h 1010725"/>
                    <a:gd name="connsiteX21" fmla="*/ 305919 w 1098774"/>
                    <a:gd name="connsiteY21" fmla="*/ 268653 h 1010725"/>
                    <a:gd name="connsiteX22" fmla="*/ 313291 w 1098774"/>
                    <a:gd name="connsiteY22" fmla="*/ 236710 h 1010725"/>
                    <a:gd name="connsiteX23" fmla="*/ 296092 w 1098774"/>
                    <a:gd name="connsiteY23" fmla="*/ 221966 h 1010725"/>
                    <a:gd name="connsiteX24" fmla="*/ 298549 w 1098774"/>
                    <a:gd name="connsiteY24" fmla="*/ 209681 h 1010725"/>
                    <a:gd name="connsiteX25" fmla="*/ 291177 w 1098774"/>
                    <a:gd name="connsiteY25" fmla="*/ 194937 h 1010725"/>
                    <a:gd name="connsiteX26" fmla="*/ 293634 w 1098774"/>
                    <a:gd name="connsiteY26" fmla="*/ 177737 h 1010725"/>
                    <a:gd name="connsiteX27" fmla="*/ 318206 w 1098774"/>
                    <a:gd name="connsiteY27" fmla="*/ 177737 h 1010725"/>
                    <a:gd name="connsiteX28" fmla="*/ 323120 w 1098774"/>
                    <a:gd name="connsiteY28" fmla="*/ 140879 h 1010725"/>
                    <a:gd name="connsiteX29" fmla="*/ 301006 w 1098774"/>
                    <a:gd name="connsiteY29" fmla="*/ 126136 h 1010725"/>
                    <a:gd name="connsiteX30" fmla="*/ 315749 w 1098774"/>
                    <a:gd name="connsiteY30" fmla="*/ 86821 h 1010725"/>
                    <a:gd name="connsiteX31" fmla="*/ 313291 w 1098774"/>
                    <a:gd name="connsiteY31" fmla="*/ 76992 h 1010725"/>
                    <a:gd name="connsiteX32" fmla="*/ 325577 w 1098774"/>
                    <a:gd name="connsiteY32" fmla="*/ 57335 h 1010725"/>
                    <a:gd name="connsiteX33" fmla="*/ 342778 w 1098774"/>
                    <a:gd name="connsiteY33" fmla="*/ 62249 h 1010725"/>
                    <a:gd name="connsiteX34" fmla="*/ 355064 w 1098774"/>
                    <a:gd name="connsiteY34" fmla="*/ 37677 h 1010725"/>
                    <a:gd name="connsiteX35" fmla="*/ 355064 w 1098774"/>
                    <a:gd name="connsiteY35" fmla="*/ 18020 h 1010725"/>
                    <a:gd name="connsiteX36" fmla="*/ 367350 w 1098774"/>
                    <a:gd name="connsiteY36" fmla="*/ 819 h 1010725"/>
                    <a:gd name="connsiteX37" fmla="*/ 367237 w 1098774"/>
                    <a:gd name="connsiteY37" fmla="*/ 609 h 1010725"/>
                    <a:gd name="connsiteX38" fmla="*/ 369807 w 1098774"/>
                    <a:gd name="connsiteY38" fmla="*/ 0 h 1010725"/>
                    <a:gd name="connsiteX39" fmla="*/ 386188 w 1098774"/>
                    <a:gd name="connsiteY39" fmla="*/ 45868 h 1010725"/>
                    <a:gd name="connsiteX40" fmla="*/ 382912 w 1098774"/>
                    <a:gd name="connsiteY40" fmla="*/ 60611 h 1010725"/>
                    <a:gd name="connsiteX41" fmla="*/ 386188 w 1098774"/>
                    <a:gd name="connsiteY41" fmla="*/ 76992 h 1010725"/>
                    <a:gd name="connsiteX42" fmla="*/ 404207 w 1098774"/>
                    <a:gd name="connsiteY42" fmla="*/ 91735 h 1010725"/>
                    <a:gd name="connsiteX43" fmla="*/ 405846 w 1098774"/>
                    <a:gd name="connsiteY43" fmla="*/ 117945 h 1010725"/>
                    <a:gd name="connsiteX44" fmla="*/ 402570 w 1098774"/>
                    <a:gd name="connsiteY44" fmla="*/ 129412 h 1010725"/>
                    <a:gd name="connsiteX45" fmla="*/ 399293 w 1098774"/>
                    <a:gd name="connsiteY45" fmla="*/ 162175 h 1010725"/>
                    <a:gd name="connsiteX46" fmla="*/ 389465 w 1098774"/>
                    <a:gd name="connsiteY46" fmla="*/ 178556 h 1010725"/>
                    <a:gd name="connsiteX47" fmla="*/ 399293 w 1098774"/>
                    <a:gd name="connsiteY47" fmla="*/ 204766 h 1010725"/>
                    <a:gd name="connsiteX48" fmla="*/ 394380 w 1098774"/>
                    <a:gd name="connsiteY48" fmla="*/ 237529 h 1010725"/>
                    <a:gd name="connsiteX49" fmla="*/ 373083 w 1098774"/>
                    <a:gd name="connsiteY49" fmla="*/ 255548 h 1010725"/>
                    <a:gd name="connsiteX50" fmla="*/ 400932 w 1098774"/>
                    <a:gd name="connsiteY50" fmla="*/ 273568 h 1010725"/>
                    <a:gd name="connsiteX51" fmla="*/ 402570 w 1098774"/>
                    <a:gd name="connsiteY51" fmla="*/ 312883 h 1010725"/>
                    <a:gd name="connsiteX52" fmla="*/ 423865 w 1098774"/>
                    <a:gd name="connsiteY52" fmla="*/ 327626 h 1010725"/>
                    <a:gd name="connsiteX53" fmla="*/ 451714 w 1098774"/>
                    <a:gd name="connsiteY53" fmla="*/ 301416 h 1010725"/>
                    <a:gd name="connsiteX54" fmla="*/ 491029 w 1098774"/>
                    <a:gd name="connsiteY54" fmla="*/ 329264 h 1010725"/>
                    <a:gd name="connsiteX55" fmla="*/ 477924 w 1098774"/>
                    <a:gd name="connsiteY55" fmla="*/ 365303 h 1010725"/>
                    <a:gd name="connsiteX56" fmla="*/ 502495 w 1098774"/>
                    <a:gd name="connsiteY56" fmla="*/ 398065 h 1010725"/>
                    <a:gd name="connsiteX57" fmla="*/ 504134 w 1098774"/>
                    <a:gd name="connsiteY57" fmla="*/ 420999 h 1010725"/>
                    <a:gd name="connsiteX58" fmla="*/ 523791 w 1098774"/>
                    <a:gd name="connsiteY58" fmla="*/ 425913 h 1010725"/>
                    <a:gd name="connsiteX59" fmla="*/ 528705 w 1098774"/>
                    <a:gd name="connsiteY59" fmla="*/ 447209 h 1010725"/>
                    <a:gd name="connsiteX60" fmla="*/ 584403 w 1098774"/>
                    <a:gd name="connsiteY60" fmla="*/ 453762 h 1010725"/>
                    <a:gd name="connsiteX61" fmla="*/ 615526 w 1098774"/>
                    <a:gd name="connsiteY61" fmla="*/ 422637 h 1010725"/>
                    <a:gd name="connsiteX62" fmla="*/ 610613 w 1098774"/>
                    <a:gd name="connsiteY62" fmla="*/ 396427 h 1010725"/>
                    <a:gd name="connsiteX63" fmla="*/ 602421 w 1098774"/>
                    <a:gd name="connsiteY63" fmla="*/ 378408 h 1010725"/>
                    <a:gd name="connsiteX64" fmla="*/ 605698 w 1098774"/>
                    <a:gd name="connsiteY64" fmla="*/ 334178 h 1010725"/>
                    <a:gd name="connsiteX65" fmla="*/ 597508 w 1098774"/>
                    <a:gd name="connsiteY65" fmla="*/ 312883 h 1010725"/>
                    <a:gd name="connsiteX66" fmla="*/ 618803 w 1098774"/>
                    <a:gd name="connsiteY66" fmla="*/ 296501 h 1010725"/>
                    <a:gd name="connsiteX67" fmla="*/ 622079 w 1098774"/>
                    <a:gd name="connsiteY67" fmla="*/ 219509 h 1010725"/>
                    <a:gd name="connsiteX68" fmla="*/ 653203 w 1098774"/>
                    <a:gd name="connsiteY68" fmla="*/ 191661 h 1010725"/>
                    <a:gd name="connsiteX69" fmla="*/ 676138 w 1098774"/>
                    <a:gd name="connsiteY69" fmla="*/ 209681 h 1010725"/>
                    <a:gd name="connsiteX70" fmla="*/ 679413 w 1098774"/>
                    <a:gd name="connsiteY70" fmla="*/ 235891 h 1010725"/>
                    <a:gd name="connsiteX71" fmla="*/ 725281 w 1098774"/>
                    <a:gd name="connsiteY71" fmla="*/ 244081 h 1010725"/>
                    <a:gd name="connsiteX72" fmla="*/ 733472 w 1098774"/>
                    <a:gd name="connsiteY72" fmla="*/ 267015 h 1010725"/>
                    <a:gd name="connsiteX73" fmla="*/ 779339 w 1098774"/>
                    <a:gd name="connsiteY73" fmla="*/ 265377 h 1010725"/>
                    <a:gd name="connsiteX74" fmla="*/ 813741 w 1098774"/>
                    <a:gd name="connsiteY74" fmla="*/ 252272 h 1010725"/>
                    <a:gd name="connsiteX75" fmla="*/ 851417 w 1098774"/>
                    <a:gd name="connsiteY75" fmla="*/ 255548 h 1010725"/>
                    <a:gd name="connsiteX76" fmla="*/ 874351 w 1098774"/>
                    <a:gd name="connsiteY76" fmla="*/ 242443 h 1010725"/>
                    <a:gd name="connsiteX77" fmla="*/ 890732 w 1098774"/>
                    <a:gd name="connsiteY77" fmla="*/ 253910 h 1010725"/>
                    <a:gd name="connsiteX78" fmla="*/ 925133 w 1098774"/>
                    <a:gd name="connsiteY78" fmla="*/ 234252 h 1010725"/>
                    <a:gd name="connsiteX79" fmla="*/ 982467 w 1098774"/>
                    <a:gd name="connsiteY79" fmla="*/ 239167 h 1010725"/>
                    <a:gd name="connsiteX80" fmla="*/ 993934 w 1098774"/>
                    <a:gd name="connsiteY80" fmla="*/ 306330 h 1010725"/>
                    <a:gd name="connsiteX81" fmla="*/ 982467 w 1098774"/>
                    <a:gd name="connsiteY81" fmla="*/ 337455 h 1010725"/>
                    <a:gd name="connsiteX82" fmla="*/ 961171 w 1098774"/>
                    <a:gd name="connsiteY82" fmla="*/ 373493 h 1010725"/>
                    <a:gd name="connsiteX83" fmla="*/ 966086 w 1098774"/>
                    <a:gd name="connsiteY83" fmla="*/ 393151 h 1010725"/>
                    <a:gd name="connsiteX84" fmla="*/ 967724 w 1098774"/>
                    <a:gd name="connsiteY84" fmla="*/ 420999 h 1010725"/>
                    <a:gd name="connsiteX85" fmla="*/ 990659 w 1098774"/>
                    <a:gd name="connsiteY85" fmla="*/ 443933 h 1010725"/>
                    <a:gd name="connsiteX86" fmla="*/ 1000486 w 1098774"/>
                    <a:gd name="connsiteY86" fmla="*/ 447209 h 1010725"/>
                    <a:gd name="connsiteX87" fmla="*/ 1013591 w 1098774"/>
                    <a:gd name="connsiteY87" fmla="*/ 476695 h 1010725"/>
                    <a:gd name="connsiteX88" fmla="*/ 1038164 w 1098774"/>
                    <a:gd name="connsiteY88" fmla="*/ 478334 h 1010725"/>
                    <a:gd name="connsiteX89" fmla="*/ 1067650 w 1098774"/>
                    <a:gd name="connsiteY89" fmla="*/ 478334 h 1010725"/>
                    <a:gd name="connsiteX90" fmla="*/ 1044716 w 1098774"/>
                    <a:gd name="connsiteY90" fmla="*/ 532392 h 1010725"/>
                    <a:gd name="connsiteX91" fmla="*/ 1046354 w 1098774"/>
                    <a:gd name="connsiteY91" fmla="*/ 576621 h 1010725"/>
                    <a:gd name="connsiteX92" fmla="*/ 1056184 w 1098774"/>
                    <a:gd name="connsiteY92" fmla="*/ 581536 h 1010725"/>
                    <a:gd name="connsiteX93" fmla="*/ 1059459 w 1098774"/>
                    <a:gd name="connsiteY93" fmla="*/ 614298 h 1010725"/>
                    <a:gd name="connsiteX94" fmla="*/ 1049631 w 1098774"/>
                    <a:gd name="connsiteY94" fmla="*/ 622489 h 1010725"/>
                    <a:gd name="connsiteX95" fmla="*/ 1066011 w 1098774"/>
                    <a:gd name="connsiteY95" fmla="*/ 648699 h 1010725"/>
                    <a:gd name="connsiteX96" fmla="*/ 1087308 w 1098774"/>
                    <a:gd name="connsiteY96" fmla="*/ 650337 h 1010725"/>
                    <a:gd name="connsiteX97" fmla="*/ 1092222 w 1098774"/>
                    <a:gd name="connsiteY97" fmla="*/ 661804 h 1010725"/>
                    <a:gd name="connsiteX98" fmla="*/ 1098774 w 1098774"/>
                    <a:gd name="connsiteY98" fmla="*/ 669995 h 1010725"/>
                    <a:gd name="connsiteX99" fmla="*/ 1085669 w 1098774"/>
                    <a:gd name="connsiteY99" fmla="*/ 740434 h 1010725"/>
                    <a:gd name="connsiteX100" fmla="*/ 1041440 w 1098774"/>
                    <a:gd name="connsiteY100" fmla="*/ 763368 h 1010725"/>
                    <a:gd name="connsiteX101" fmla="*/ 1036526 w 1098774"/>
                    <a:gd name="connsiteY101" fmla="*/ 786302 h 1010725"/>
                    <a:gd name="connsiteX102" fmla="*/ 1031611 w 1098774"/>
                    <a:gd name="connsiteY102" fmla="*/ 827255 h 1010725"/>
                    <a:gd name="connsiteX103" fmla="*/ 1015230 w 1098774"/>
                    <a:gd name="connsiteY103" fmla="*/ 846912 h 1010725"/>
                    <a:gd name="connsiteX104" fmla="*/ 984106 w 1098774"/>
                    <a:gd name="connsiteY104" fmla="*/ 861656 h 1010725"/>
                    <a:gd name="connsiteX105" fmla="*/ 967724 w 1098774"/>
                    <a:gd name="connsiteY105" fmla="*/ 907523 h 1010725"/>
                    <a:gd name="connsiteX106" fmla="*/ 974276 w 1098774"/>
                    <a:gd name="connsiteY106" fmla="*/ 945200 h 1010725"/>
                    <a:gd name="connsiteX107" fmla="*/ 957896 w 1098774"/>
                    <a:gd name="connsiteY107" fmla="*/ 948476 h 1010725"/>
                    <a:gd name="connsiteX108" fmla="*/ 941514 w 1098774"/>
                    <a:gd name="connsiteY108" fmla="*/ 937009 h 1010725"/>
                    <a:gd name="connsiteX109" fmla="*/ 921856 w 1098774"/>
                    <a:gd name="connsiteY109" fmla="*/ 948476 h 1010725"/>
                    <a:gd name="connsiteX110" fmla="*/ 913666 w 1098774"/>
                    <a:gd name="connsiteY110" fmla="*/ 971410 h 1010725"/>
                    <a:gd name="connsiteX111" fmla="*/ 848141 w 1098774"/>
                    <a:gd name="connsiteY111" fmla="*/ 994344 h 1010725"/>
                    <a:gd name="connsiteX112" fmla="*/ 798997 w 1098774"/>
                    <a:gd name="connsiteY112" fmla="*/ 951753 h 1010725"/>
                    <a:gd name="connsiteX113" fmla="*/ 810463 w 1098774"/>
                    <a:gd name="connsiteY113" fmla="*/ 940286 h 1010725"/>
                    <a:gd name="connsiteX114" fmla="*/ 790806 w 1098774"/>
                    <a:gd name="connsiteY114" fmla="*/ 922266 h 1010725"/>
                    <a:gd name="connsiteX115" fmla="*/ 779339 w 1098774"/>
                    <a:gd name="connsiteY115" fmla="*/ 922266 h 1010725"/>
                    <a:gd name="connsiteX116" fmla="*/ 785892 w 1098774"/>
                    <a:gd name="connsiteY116" fmla="*/ 879675 h 1010725"/>
                    <a:gd name="connsiteX117" fmla="*/ 800636 w 1098774"/>
                    <a:gd name="connsiteY117" fmla="*/ 850189 h 1010725"/>
                    <a:gd name="connsiteX118" fmla="*/ 789168 w 1098774"/>
                    <a:gd name="connsiteY118" fmla="*/ 794492 h 1010725"/>
                    <a:gd name="connsiteX119" fmla="*/ 803911 w 1098774"/>
                    <a:gd name="connsiteY119" fmla="*/ 765006 h 1010725"/>
                    <a:gd name="connsiteX120" fmla="*/ 790806 w 1098774"/>
                    <a:gd name="connsiteY120" fmla="*/ 753539 h 1010725"/>
                    <a:gd name="connsiteX121" fmla="*/ 792444 w 1098774"/>
                    <a:gd name="connsiteY121" fmla="*/ 728967 h 1010725"/>
                    <a:gd name="connsiteX122" fmla="*/ 813741 w 1098774"/>
                    <a:gd name="connsiteY122" fmla="*/ 707671 h 1010725"/>
                    <a:gd name="connsiteX123" fmla="*/ 787531 w 1098774"/>
                    <a:gd name="connsiteY123" fmla="*/ 651975 h 1010725"/>
                    <a:gd name="connsiteX124" fmla="*/ 818654 w 1098774"/>
                    <a:gd name="connsiteY124" fmla="*/ 597917 h 1010725"/>
                    <a:gd name="connsiteX125" fmla="*/ 861246 w 1098774"/>
                    <a:gd name="connsiteY125" fmla="*/ 604469 h 1010725"/>
                    <a:gd name="connsiteX126" fmla="*/ 898923 w 1098774"/>
                    <a:gd name="connsiteY126" fmla="*/ 599555 h 1010725"/>
                    <a:gd name="connsiteX127" fmla="*/ 900561 w 1098774"/>
                    <a:gd name="connsiteY127" fmla="*/ 566792 h 1010725"/>
                    <a:gd name="connsiteX128" fmla="*/ 877627 w 1098774"/>
                    <a:gd name="connsiteY128" fmla="*/ 548773 h 1010725"/>
                    <a:gd name="connsiteX129" fmla="*/ 835036 w 1098774"/>
                    <a:gd name="connsiteY129" fmla="*/ 502905 h 1010725"/>
                    <a:gd name="connsiteX130" fmla="*/ 794083 w 1098774"/>
                    <a:gd name="connsiteY130" fmla="*/ 493077 h 1010725"/>
                    <a:gd name="connsiteX131" fmla="*/ 736748 w 1098774"/>
                    <a:gd name="connsiteY131" fmla="*/ 488162 h 1010725"/>
                    <a:gd name="connsiteX132" fmla="*/ 715453 w 1098774"/>
                    <a:gd name="connsiteY132" fmla="*/ 504544 h 1010725"/>
                    <a:gd name="connsiteX133" fmla="*/ 687604 w 1098774"/>
                    <a:gd name="connsiteY133" fmla="*/ 512734 h 1010725"/>
                    <a:gd name="connsiteX134" fmla="*/ 630270 w 1098774"/>
                    <a:gd name="connsiteY134" fmla="*/ 519287 h 1010725"/>
                    <a:gd name="connsiteX135" fmla="*/ 620440 w 1098774"/>
                    <a:gd name="connsiteY135" fmla="*/ 556964 h 1010725"/>
                    <a:gd name="connsiteX136" fmla="*/ 604060 w 1098774"/>
                    <a:gd name="connsiteY136" fmla="*/ 579897 h 1010725"/>
                    <a:gd name="connsiteX137" fmla="*/ 600783 w 1098774"/>
                    <a:gd name="connsiteY137" fmla="*/ 609384 h 1010725"/>
                    <a:gd name="connsiteX138" fmla="*/ 595869 w 1098774"/>
                    <a:gd name="connsiteY138" fmla="*/ 645423 h 1010725"/>
                    <a:gd name="connsiteX139" fmla="*/ 551640 w 1098774"/>
                    <a:gd name="connsiteY139" fmla="*/ 660166 h 1010725"/>
                    <a:gd name="connsiteX140" fmla="*/ 491029 w 1098774"/>
                    <a:gd name="connsiteY140" fmla="*/ 689652 h 1010725"/>
                    <a:gd name="connsiteX141" fmla="*/ 469732 w 1098774"/>
                    <a:gd name="connsiteY141" fmla="*/ 714224 h 1010725"/>
                    <a:gd name="connsiteX142" fmla="*/ 454990 w 1098774"/>
                    <a:gd name="connsiteY142" fmla="*/ 760092 h 1010725"/>
                    <a:gd name="connsiteX143" fmla="*/ 459905 w 1098774"/>
                    <a:gd name="connsiteY143" fmla="*/ 794492 h 1010725"/>
                    <a:gd name="connsiteX144" fmla="*/ 435332 w 1098774"/>
                    <a:gd name="connsiteY144" fmla="*/ 832169 h 1010725"/>
                    <a:gd name="connsiteX145" fmla="*/ 407485 w 1098774"/>
                    <a:gd name="connsiteY145" fmla="*/ 861656 h 1010725"/>
                    <a:gd name="connsiteX146" fmla="*/ 374722 w 1098774"/>
                    <a:gd name="connsiteY146" fmla="*/ 876399 h 1010725"/>
                    <a:gd name="connsiteX147" fmla="*/ 359978 w 1098774"/>
                    <a:gd name="connsiteY147" fmla="*/ 899332 h 1010725"/>
                    <a:gd name="connsiteX148" fmla="*/ 353426 w 1098774"/>
                    <a:gd name="connsiteY148" fmla="*/ 945200 h 1010725"/>
                    <a:gd name="connsiteX149" fmla="*/ 355064 w 1098774"/>
                    <a:gd name="connsiteY149" fmla="*/ 971410 h 1010725"/>
                    <a:gd name="connsiteX150" fmla="*/ 374722 w 1098774"/>
                    <a:gd name="connsiteY150" fmla="*/ 992706 h 1010725"/>
                    <a:gd name="connsiteX151" fmla="*/ 376360 w 1098774"/>
                    <a:gd name="connsiteY151" fmla="*/ 1010725 h 1010725"/>
                    <a:gd name="connsiteX152" fmla="*/ 307558 w 1098774"/>
                    <a:gd name="connsiteY152" fmla="*/ 986153 h 1010725"/>
                    <a:gd name="connsiteX153" fmla="*/ 224014 w 1098774"/>
                    <a:gd name="connsiteY153" fmla="*/ 953391 h 1010725"/>
                    <a:gd name="connsiteX154" fmla="*/ 156850 w 1098774"/>
                    <a:gd name="connsiteY154" fmla="*/ 940286 h 1010725"/>
                    <a:gd name="connsiteX155" fmla="*/ 84772 w 1098774"/>
                    <a:gd name="connsiteY155" fmla="*/ 948476 h 1010725"/>
                    <a:gd name="connsiteX156" fmla="*/ 24161 w 1098774"/>
                    <a:gd name="connsiteY156" fmla="*/ 963219 h 1010725"/>
                    <a:gd name="connsiteX157" fmla="*/ 0 w 1098774"/>
                    <a:gd name="connsiteY157" fmla="*/ 952146 h 101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</a:cxnLst>
                  <a:rect l="l" t="t" r="r" b="b"/>
                  <a:pathLst>
                    <a:path w="1098774" h="1010725">
                      <a:moveTo>
                        <a:pt x="0" y="555980"/>
                      </a:moveTo>
                      <a:lnTo>
                        <a:pt x="19247" y="540582"/>
                      </a:lnTo>
                      <a:lnTo>
                        <a:pt x="25800" y="522563"/>
                      </a:lnTo>
                      <a:lnTo>
                        <a:pt x="35629" y="520925"/>
                      </a:lnTo>
                      <a:lnTo>
                        <a:pt x="43819" y="484886"/>
                      </a:lnTo>
                      <a:lnTo>
                        <a:pt x="55286" y="471781"/>
                      </a:lnTo>
                      <a:lnTo>
                        <a:pt x="55286" y="455400"/>
                      </a:lnTo>
                      <a:lnTo>
                        <a:pt x="48734" y="440657"/>
                      </a:lnTo>
                      <a:lnTo>
                        <a:pt x="66304" y="408713"/>
                      </a:lnTo>
                      <a:lnTo>
                        <a:pt x="101973" y="408713"/>
                      </a:lnTo>
                      <a:lnTo>
                        <a:pt x="104430" y="386598"/>
                      </a:lnTo>
                      <a:lnTo>
                        <a:pt x="109344" y="369398"/>
                      </a:lnTo>
                      <a:lnTo>
                        <a:pt x="138831" y="364484"/>
                      </a:lnTo>
                      <a:lnTo>
                        <a:pt x="146202" y="352198"/>
                      </a:lnTo>
                      <a:lnTo>
                        <a:pt x="178146" y="344826"/>
                      </a:lnTo>
                      <a:lnTo>
                        <a:pt x="190432" y="330083"/>
                      </a:lnTo>
                      <a:lnTo>
                        <a:pt x="215004" y="322711"/>
                      </a:lnTo>
                      <a:lnTo>
                        <a:pt x="224832" y="295683"/>
                      </a:lnTo>
                      <a:lnTo>
                        <a:pt x="249405" y="283396"/>
                      </a:lnTo>
                      <a:lnTo>
                        <a:pt x="269062" y="290768"/>
                      </a:lnTo>
                      <a:lnTo>
                        <a:pt x="271519" y="273568"/>
                      </a:lnTo>
                      <a:lnTo>
                        <a:pt x="305919" y="268653"/>
                      </a:lnTo>
                      <a:lnTo>
                        <a:pt x="313291" y="236710"/>
                      </a:lnTo>
                      <a:lnTo>
                        <a:pt x="296092" y="221966"/>
                      </a:lnTo>
                      <a:lnTo>
                        <a:pt x="298549" y="209681"/>
                      </a:lnTo>
                      <a:lnTo>
                        <a:pt x="291177" y="194937"/>
                      </a:lnTo>
                      <a:lnTo>
                        <a:pt x="293634" y="177737"/>
                      </a:lnTo>
                      <a:lnTo>
                        <a:pt x="318206" y="177737"/>
                      </a:lnTo>
                      <a:lnTo>
                        <a:pt x="323120" y="140879"/>
                      </a:lnTo>
                      <a:lnTo>
                        <a:pt x="301006" y="126136"/>
                      </a:lnTo>
                      <a:lnTo>
                        <a:pt x="315749" y="86821"/>
                      </a:lnTo>
                      <a:lnTo>
                        <a:pt x="313291" y="76992"/>
                      </a:lnTo>
                      <a:lnTo>
                        <a:pt x="325577" y="57335"/>
                      </a:lnTo>
                      <a:lnTo>
                        <a:pt x="342778" y="62249"/>
                      </a:lnTo>
                      <a:lnTo>
                        <a:pt x="355064" y="37677"/>
                      </a:lnTo>
                      <a:lnTo>
                        <a:pt x="355064" y="18020"/>
                      </a:lnTo>
                      <a:lnTo>
                        <a:pt x="367350" y="819"/>
                      </a:lnTo>
                      <a:cubicBezTo>
                        <a:pt x="367312" y="749"/>
                        <a:pt x="367275" y="679"/>
                        <a:pt x="367237" y="609"/>
                      </a:cubicBezTo>
                      <a:lnTo>
                        <a:pt x="369807" y="0"/>
                      </a:lnTo>
                      <a:lnTo>
                        <a:pt x="386188" y="45868"/>
                      </a:lnTo>
                      <a:lnTo>
                        <a:pt x="382912" y="60611"/>
                      </a:lnTo>
                      <a:lnTo>
                        <a:pt x="386188" y="76992"/>
                      </a:lnTo>
                      <a:lnTo>
                        <a:pt x="404207" y="91735"/>
                      </a:lnTo>
                      <a:cubicBezTo>
                        <a:pt x="404753" y="100472"/>
                        <a:pt x="405300" y="109208"/>
                        <a:pt x="405846" y="117945"/>
                      </a:cubicBezTo>
                      <a:lnTo>
                        <a:pt x="402570" y="129412"/>
                      </a:lnTo>
                      <a:lnTo>
                        <a:pt x="399293" y="162175"/>
                      </a:lnTo>
                      <a:lnTo>
                        <a:pt x="389465" y="178556"/>
                      </a:lnTo>
                      <a:lnTo>
                        <a:pt x="399293" y="204766"/>
                      </a:lnTo>
                      <a:lnTo>
                        <a:pt x="394380" y="237529"/>
                      </a:lnTo>
                      <a:lnTo>
                        <a:pt x="373083" y="255548"/>
                      </a:lnTo>
                      <a:lnTo>
                        <a:pt x="400932" y="273568"/>
                      </a:lnTo>
                      <a:lnTo>
                        <a:pt x="402570" y="312883"/>
                      </a:lnTo>
                      <a:lnTo>
                        <a:pt x="423865" y="327626"/>
                      </a:lnTo>
                      <a:lnTo>
                        <a:pt x="451714" y="301416"/>
                      </a:lnTo>
                      <a:lnTo>
                        <a:pt x="491029" y="329264"/>
                      </a:lnTo>
                      <a:lnTo>
                        <a:pt x="477924" y="365303"/>
                      </a:lnTo>
                      <a:lnTo>
                        <a:pt x="502495" y="398065"/>
                      </a:lnTo>
                      <a:lnTo>
                        <a:pt x="504134" y="420999"/>
                      </a:lnTo>
                      <a:lnTo>
                        <a:pt x="523791" y="425913"/>
                      </a:lnTo>
                      <a:lnTo>
                        <a:pt x="528705" y="447209"/>
                      </a:lnTo>
                      <a:lnTo>
                        <a:pt x="584403" y="453762"/>
                      </a:lnTo>
                      <a:lnTo>
                        <a:pt x="615526" y="422637"/>
                      </a:lnTo>
                      <a:lnTo>
                        <a:pt x="610613" y="396427"/>
                      </a:lnTo>
                      <a:lnTo>
                        <a:pt x="602421" y="378408"/>
                      </a:lnTo>
                      <a:lnTo>
                        <a:pt x="605698" y="334178"/>
                      </a:lnTo>
                      <a:lnTo>
                        <a:pt x="597508" y="312883"/>
                      </a:lnTo>
                      <a:lnTo>
                        <a:pt x="618803" y="296501"/>
                      </a:lnTo>
                      <a:lnTo>
                        <a:pt x="622079" y="219509"/>
                      </a:lnTo>
                      <a:lnTo>
                        <a:pt x="653203" y="191661"/>
                      </a:lnTo>
                      <a:lnTo>
                        <a:pt x="676138" y="209681"/>
                      </a:lnTo>
                      <a:lnTo>
                        <a:pt x="679413" y="235891"/>
                      </a:lnTo>
                      <a:lnTo>
                        <a:pt x="725281" y="244081"/>
                      </a:lnTo>
                      <a:lnTo>
                        <a:pt x="733472" y="267015"/>
                      </a:lnTo>
                      <a:lnTo>
                        <a:pt x="779339" y="265377"/>
                      </a:lnTo>
                      <a:lnTo>
                        <a:pt x="813741" y="252272"/>
                      </a:lnTo>
                      <a:lnTo>
                        <a:pt x="851417" y="255548"/>
                      </a:lnTo>
                      <a:lnTo>
                        <a:pt x="874351" y="242443"/>
                      </a:lnTo>
                      <a:lnTo>
                        <a:pt x="890732" y="253910"/>
                      </a:lnTo>
                      <a:lnTo>
                        <a:pt x="925133" y="234252"/>
                      </a:lnTo>
                      <a:lnTo>
                        <a:pt x="982467" y="239167"/>
                      </a:lnTo>
                      <a:lnTo>
                        <a:pt x="993934" y="306330"/>
                      </a:lnTo>
                      <a:lnTo>
                        <a:pt x="982467" y="337455"/>
                      </a:lnTo>
                      <a:lnTo>
                        <a:pt x="961171" y="373493"/>
                      </a:lnTo>
                      <a:lnTo>
                        <a:pt x="966086" y="393151"/>
                      </a:lnTo>
                      <a:lnTo>
                        <a:pt x="967724" y="420999"/>
                      </a:lnTo>
                      <a:lnTo>
                        <a:pt x="990659" y="443933"/>
                      </a:lnTo>
                      <a:lnTo>
                        <a:pt x="1000486" y="447209"/>
                      </a:lnTo>
                      <a:lnTo>
                        <a:pt x="1013591" y="476695"/>
                      </a:lnTo>
                      <a:lnTo>
                        <a:pt x="1038164" y="478334"/>
                      </a:lnTo>
                      <a:lnTo>
                        <a:pt x="1067650" y="478334"/>
                      </a:lnTo>
                      <a:lnTo>
                        <a:pt x="1044716" y="532392"/>
                      </a:lnTo>
                      <a:lnTo>
                        <a:pt x="1046354" y="576621"/>
                      </a:lnTo>
                      <a:lnTo>
                        <a:pt x="1056184" y="581536"/>
                      </a:lnTo>
                      <a:lnTo>
                        <a:pt x="1059459" y="614298"/>
                      </a:lnTo>
                      <a:lnTo>
                        <a:pt x="1049631" y="622489"/>
                      </a:lnTo>
                      <a:lnTo>
                        <a:pt x="1066011" y="648699"/>
                      </a:lnTo>
                      <a:lnTo>
                        <a:pt x="1087308" y="650337"/>
                      </a:lnTo>
                      <a:lnTo>
                        <a:pt x="1092222" y="661804"/>
                      </a:lnTo>
                      <a:lnTo>
                        <a:pt x="1098774" y="669995"/>
                      </a:lnTo>
                      <a:lnTo>
                        <a:pt x="1085669" y="740434"/>
                      </a:lnTo>
                      <a:lnTo>
                        <a:pt x="1041440" y="763368"/>
                      </a:lnTo>
                      <a:lnTo>
                        <a:pt x="1036526" y="786302"/>
                      </a:lnTo>
                      <a:lnTo>
                        <a:pt x="1031611" y="827255"/>
                      </a:lnTo>
                      <a:lnTo>
                        <a:pt x="1015230" y="846912"/>
                      </a:lnTo>
                      <a:lnTo>
                        <a:pt x="984106" y="861656"/>
                      </a:lnTo>
                      <a:lnTo>
                        <a:pt x="967724" y="907523"/>
                      </a:lnTo>
                      <a:lnTo>
                        <a:pt x="974276" y="945200"/>
                      </a:lnTo>
                      <a:lnTo>
                        <a:pt x="957896" y="948476"/>
                      </a:lnTo>
                      <a:lnTo>
                        <a:pt x="941514" y="937009"/>
                      </a:lnTo>
                      <a:lnTo>
                        <a:pt x="921856" y="948476"/>
                      </a:lnTo>
                      <a:lnTo>
                        <a:pt x="913666" y="971410"/>
                      </a:lnTo>
                      <a:lnTo>
                        <a:pt x="848141" y="994344"/>
                      </a:lnTo>
                      <a:lnTo>
                        <a:pt x="798997" y="951753"/>
                      </a:lnTo>
                      <a:lnTo>
                        <a:pt x="810463" y="940286"/>
                      </a:lnTo>
                      <a:lnTo>
                        <a:pt x="790806" y="922266"/>
                      </a:lnTo>
                      <a:lnTo>
                        <a:pt x="779339" y="922266"/>
                      </a:lnTo>
                      <a:lnTo>
                        <a:pt x="785892" y="879675"/>
                      </a:lnTo>
                      <a:lnTo>
                        <a:pt x="800636" y="850189"/>
                      </a:lnTo>
                      <a:lnTo>
                        <a:pt x="789168" y="794492"/>
                      </a:lnTo>
                      <a:lnTo>
                        <a:pt x="803911" y="765006"/>
                      </a:lnTo>
                      <a:lnTo>
                        <a:pt x="790806" y="753539"/>
                      </a:lnTo>
                      <a:lnTo>
                        <a:pt x="792444" y="728967"/>
                      </a:lnTo>
                      <a:lnTo>
                        <a:pt x="813741" y="707671"/>
                      </a:lnTo>
                      <a:lnTo>
                        <a:pt x="787531" y="651975"/>
                      </a:lnTo>
                      <a:lnTo>
                        <a:pt x="818654" y="597917"/>
                      </a:lnTo>
                      <a:lnTo>
                        <a:pt x="861246" y="604469"/>
                      </a:lnTo>
                      <a:lnTo>
                        <a:pt x="898923" y="599555"/>
                      </a:lnTo>
                      <a:lnTo>
                        <a:pt x="900561" y="566792"/>
                      </a:lnTo>
                      <a:lnTo>
                        <a:pt x="877627" y="548773"/>
                      </a:lnTo>
                      <a:lnTo>
                        <a:pt x="835036" y="502905"/>
                      </a:lnTo>
                      <a:lnTo>
                        <a:pt x="794083" y="493077"/>
                      </a:lnTo>
                      <a:lnTo>
                        <a:pt x="736748" y="488162"/>
                      </a:lnTo>
                      <a:lnTo>
                        <a:pt x="715453" y="504544"/>
                      </a:lnTo>
                      <a:lnTo>
                        <a:pt x="687604" y="512734"/>
                      </a:lnTo>
                      <a:lnTo>
                        <a:pt x="630270" y="519287"/>
                      </a:lnTo>
                      <a:lnTo>
                        <a:pt x="620440" y="556964"/>
                      </a:lnTo>
                      <a:lnTo>
                        <a:pt x="604060" y="579897"/>
                      </a:lnTo>
                      <a:lnTo>
                        <a:pt x="600783" y="609384"/>
                      </a:lnTo>
                      <a:lnTo>
                        <a:pt x="595869" y="645423"/>
                      </a:lnTo>
                      <a:lnTo>
                        <a:pt x="551640" y="660166"/>
                      </a:lnTo>
                      <a:lnTo>
                        <a:pt x="491029" y="689652"/>
                      </a:lnTo>
                      <a:lnTo>
                        <a:pt x="469732" y="714224"/>
                      </a:lnTo>
                      <a:lnTo>
                        <a:pt x="454990" y="760092"/>
                      </a:lnTo>
                      <a:lnTo>
                        <a:pt x="459905" y="794492"/>
                      </a:lnTo>
                      <a:lnTo>
                        <a:pt x="435332" y="832169"/>
                      </a:lnTo>
                      <a:lnTo>
                        <a:pt x="407485" y="861656"/>
                      </a:lnTo>
                      <a:lnTo>
                        <a:pt x="374722" y="876399"/>
                      </a:lnTo>
                      <a:lnTo>
                        <a:pt x="359978" y="899332"/>
                      </a:lnTo>
                      <a:lnTo>
                        <a:pt x="353426" y="945200"/>
                      </a:lnTo>
                      <a:lnTo>
                        <a:pt x="355064" y="971410"/>
                      </a:lnTo>
                      <a:lnTo>
                        <a:pt x="374722" y="992706"/>
                      </a:lnTo>
                      <a:lnTo>
                        <a:pt x="376360" y="1010725"/>
                      </a:lnTo>
                      <a:lnTo>
                        <a:pt x="307558" y="986153"/>
                      </a:lnTo>
                      <a:lnTo>
                        <a:pt x="224014" y="953391"/>
                      </a:lnTo>
                      <a:lnTo>
                        <a:pt x="156850" y="940286"/>
                      </a:lnTo>
                      <a:lnTo>
                        <a:pt x="84772" y="948476"/>
                      </a:lnTo>
                      <a:lnTo>
                        <a:pt x="24161" y="963219"/>
                      </a:lnTo>
                      <a:lnTo>
                        <a:pt x="0" y="952146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C62F9687-C540-8B2A-6B9F-9359B1CF19E7}"/>
                    </a:ext>
                  </a:extLst>
                </p:cNvPr>
                <p:cNvSpPr/>
                <p:nvPr/>
              </p:nvSpPr>
              <p:spPr>
                <a:xfrm>
                  <a:off x="1014667" y="2115949"/>
                  <a:ext cx="749443" cy="769921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8321774-3F72-C09D-56DE-3F982B1DB30B}"/>
                    </a:ext>
                  </a:extLst>
                </p:cNvPr>
                <p:cNvSpPr/>
                <p:nvPr/>
              </p:nvSpPr>
              <p:spPr>
                <a:xfrm>
                  <a:off x="1604392" y="2183520"/>
                  <a:ext cx="782861" cy="378817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9C3648D2-1F78-8C2E-1361-5F5216DDC931}"/>
                    </a:ext>
                  </a:extLst>
                </p:cNvPr>
                <p:cNvSpPr/>
                <p:nvPr/>
              </p:nvSpPr>
              <p:spPr>
                <a:xfrm>
                  <a:off x="1595599" y="2400164"/>
                  <a:ext cx="692712" cy="5217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E70E0DB-BAEC-CC8C-C47D-71799AE7CA2F}"/>
                  </a:ext>
                </a:extLst>
              </p:cNvPr>
              <p:cNvSpPr/>
              <p:nvPr/>
            </p:nvSpPr>
            <p:spPr>
              <a:xfrm>
                <a:off x="685642" y="830581"/>
                <a:ext cx="497419" cy="259642"/>
              </a:xfrm>
              <a:custGeom>
                <a:avLst/>
                <a:gdLst>
                  <a:gd name="connsiteX0" fmla="*/ 497419 w 588900"/>
                  <a:gd name="connsiteY0" fmla="*/ 0 h 326258"/>
                  <a:gd name="connsiteX1" fmla="*/ 588900 w 588900"/>
                  <a:gd name="connsiteY1" fmla="*/ 0 h 326258"/>
                  <a:gd name="connsiteX2" fmla="*/ 472296 w 588900"/>
                  <a:gd name="connsiteY2" fmla="*/ 240982 h 326258"/>
                  <a:gd name="connsiteX3" fmla="*/ 0 w 588900"/>
                  <a:gd name="connsiteY3" fmla="*/ 326258 h 326258"/>
                  <a:gd name="connsiteX4" fmla="*/ 0 w 588900"/>
                  <a:gd name="connsiteY4" fmla="*/ 259642 h 326258"/>
                  <a:gd name="connsiteX5" fmla="*/ 51599 w 588900"/>
                  <a:gd name="connsiteY5" fmla="*/ 239832 h 326258"/>
                  <a:gd name="connsiteX6" fmla="*/ 67571 w 588900"/>
                  <a:gd name="connsiteY6" fmla="*/ 221403 h 326258"/>
                  <a:gd name="connsiteX7" fmla="*/ 101972 w 588900"/>
                  <a:gd name="connsiteY7" fmla="*/ 222632 h 326258"/>
                  <a:gd name="connsiteX8" fmla="*/ 146201 w 588900"/>
                  <a:gd name="connsiteY8" fmla="*/ 198060 h 326258"/>
                  <a:gd name="connsiteX9" fmla="*/ 152344 w 588900"/>
                  <a:gd name="connsiteY9" fmla="*/ 189459 h 326258"/>
                  <a:gd name="connsiteX10" fmla="*/ 162174 w 588900"/>
                  <a:gd name="connsiteY10" fmla="*/ 184545 h 326258"/>
                  <a:gd name="connsiteX11" fmla="*/ 192888 w 588900"/>
                  <a:gd name="connsiteY11" fmla="*/ 156287 h 326258"/>
                  <a:gd name="connsiteX12" fmla="*/ 217461 w 588900"/>
                  <a:gd name="connsiteY12" fmla="*/ 155059 h 326258"/>
                  <a:gd name="connsiteX13" fmla="*/ 267833 w 588900"/>
                  <a:gd name="connsiteY13" fmla="*/ 102229 h 326258"/>
                  <a:gd name="connsiteX14" fmla="*/ 293633 w 588900"/>
                  <a:gd name="connsiteY14" fmla="*/ 103457 h 326258"/>
                  <a:gd name="connsiteX15" fmla="*/ 304691 w 588900"/>
                  <a:gd name="connsiteY15" fmla="*/ 113286 h 326258"/>
                  <a:gd name="connsiteX16" fmla="*/ 351378 w 588900"/>
                  <a:gd name="connsiteY16" fmla="*/ 103457 h 326258"/>
                  <a:gd name="connsiteX17" fmla="*/ 363663 w 588900"/>
                  <a:gd name="connsiteY17" fmla="*/ 102229 h 326258"/>
                  <a:gd name="connsiteX18" fmla="*/ 380864 w 588900"/>
                  <a:gd name="connsiteY18" fmla="*/ 99772 h 326258"/>
                  <a:gd name="connsiteX19" fmla="*/ 393150 w 588900"/>
                  <a:gd name="connsiteY19" fmla="*/ 78886 h 326258"/>
                  <a:gd name="connsiteX20" fmla="*/ 420179 w 588900"/>
                  <a:gd name="connsiteY20" fmla="*/ 70285 h 326258"/>
                  <a:gd name="connsiteX21" fmla="*/ 496352 w 588900"/>
                  <a:gd name="connsiteY21" fmla="*/ 1484 h 326258"/>
                  <a:gd name="connsiteX0" fmla="*/ 472296 w 588900"/>
                  <a:gd name="connsiteY0" fmla="*/ 240982 h 332422"/>
                  <a:gd name="connsiteX1" fmla="*/ 0 w 588900"/>
                  <a:gd name="connsiteY1" fmla="*/ 326258 h 332422"/>
                  <a:gd name="connsiteX2" fmla="*/ 0 w 588900"/>
                  <a:gd name="connsiteY2" fmla="*/ 259642 h 332422"/>
                  <a:gd name="connsiteX3" fmla="*/ 51599 w 588900"/>
                  <a:gd name="connsiteY3" fmla="*/ 239832 h 332422"/>
                  <a:gd name="connsiteX4" fmla="*/ 67571 w 588900"/>
                  <a:gd name="connsiteY4" fmla="*/ 221403 h 332422"/>
                  <a:gd name="connsiteX5" fmla="*/ 101972 w 588900"/>
                  <a:gd name="connsiteY5" fmla="*/ 222632 h 332422"/>
                  <a:gd name="connsiteX6" fmla="*/ 146201 w 588900"/>
                  <a:gd name="connsiteY6" fmla="*/ 198060 h 332422"/>
                  <a:gd name="connsiteX7" fmla="*/ 152344 w 588900"/>
                  <a:gd name="connsiteY7" fmla="*/ 189459 h 332422"/>
                  <a:gd name="connsiteX8" fmla="*/ 162174 w 588900"/>
                  <a:gd name="connsiteY8" fmla="*/ 184545 h 332422"/>
                  <a:gd name="connsiteX9" fmla="*/ 192888 w 588900"/>
                  <a:gd name="connsiteY9" fmla="*/ 156287 h 332422"/>
                  <a:gd name="connsiteX10" fmla="*/ 217461 w 588900"/>
                  <a:gd name="connsiteY10" fmla="*/ 155059 h 332422"/>
                  <a:gd name="connsiteX11" fmla="*/ 267833 w 588900"/>
                  <a:gd name="connsiteY11" fmla="*/ 102229 h 332422"/>
                  <a:gd name="connsiteX12" fmla="*/ 293633 w 588900"/>
                  <a:gd name="connsiteY12" fmla="*/ 103457 h 332422"/>
                  <a:gd name="connsiteX13" fmla="*/ 304691 w 588900"/>
                  <a:gd name="connsiteY13" fmla="*/ 113286 h 332422"/>
                  <a:gd name="connsiteX14" fmla="*/ 351378 w 588900"/>
                  <a:gd name="connsiteY14" fmla="*/ 103457 h 332422"/>
                  <a:gd name="connsiteX15" fmla="*/ 363663 w 588900"/>
                  <a:gd name="connsiteY15" fmla="*/ 102229 h 332422"/>
                  <a:gd name="connsiteX16" fmla="*/ 380864 w 588900"/>
                  <a:gd name="connsiteY16" fmla="*/ 99772 h 332422"/>
                  <a:gd name="connsiteX17" fmla="*/ 393150 w 588900"/>
                  <a:gd name="connsiteY17" fmla="*/ 78886 h 332422"/>
                  <a:gd name="connsiteX18" fmla="*/ 420179 w 588900"/>
                  <a:gd name="connsiteY18" fmla="*/ 70285 h 332422"/>
                  <a:gd name="connsiteX19" fmla="*/ 496352 w 588900"/>
                  <a:gd name="connsiteY19" fmla="*/ 1484 h 332422"/>
                  <a:gd name="connsiteX20" fmla="*/ 497419 w 588900"/>
                  <a:gd name="connsiteY20" fmla="*/ 0 h 332422"/>
                  <a:gd name="connsiteX21" fmla="*/ 588900 w 588900"/>
                  <a:gd name="connsiteY21" fmla="*/ 0 h 332422"/>
                  <a:gd name="connsiteX22" fmla="*/ 563736 w 588900"/>
                  <a:gd name="connsiteY22" fmla="*/ 332422 h 332422"/>
                  <a:gd name="connsiteX0" fmla="*/ 0 w 588900"/>
                  <a:gd name="connsiteY0" fmla="*/ 326258 h 332422"/>
                  <a:gd name="connsiteX1" fmla="*/ 0 w 588900"/>
                  <a:gd name="connsiteY1" fmla="*/ 259642 h 332422"/>
                  <a:gd name="connsiteX2" fmla="*/ 51599 w 588900"/>
                  <a:gd name="connsiteY2" fmla="*/ 239832 h 332422"/>
                  <a:gd name="connsiteX3" fmla="*/ 67571 w 588900"/>
                  <a:gd name="connsiteY3" fmla="*/ 221403 h 332422"/>
                  <a:gd name="connsiteX4" fmla="*/ 101972 w 588900"/>
                  <a:gd name="connsiteY4" fmla="*/ 222632 h 332422"/>
                  <a:gd name="connsiteX5" fmla="*/ 146201 w 588900"/>
                  <a:gd name="connsiteY5" fmla="*/ 198060 h 332422"/>
                  <a:gd name="connsiteX6" fmla="*/ 152344 w 588900"/>
                  <a:gd name="connsiteY6" fmla="*/ 189459 h 332422"/>
                  <a:gd name="connsiteX7" fmla="*/ 162174 w 588900"/>
                  <a:gd name="connsiteY7" fmla="*/ 184545 h 332422"/>
                  <a:gd name="connsiteX8" fmla="*/ 192888 w 588900"/>
                  <a:gd name="connsiteY8" fmla="*/ 156287 h 332422"/>
                  <a:gd name="connsiteX9" fmla="*/ 217461 w 588900"/>
                  <a:gd name="connsiteY9" fmla="*/ 155059 h 332422"/>
                  <a:gd name="connsiteX10" fmla="*/ 267833 w 588900"/>
                  <a:gd name="connsiteY10" fmla="*/ 102229 h 332422"/>
                  <a:gd name="connsiteX11" fmla="*/ 293633 w 588900"/>
                  <a:gd name="connsiteY11" fmla="*/ 103457 h 332422"/>
                  <a:gd name="connsiteX12" fmla="*/ 304691 w 588900"/>
                  <a:gd name="connsiteY12" fmla="*/ 113286 h 332422"/>
                  <a:gd name="connsiteX13" fmla="*/ 351378 w 588900"/>
                  <a:gd name="connsiteY13" fmla="*/ 103457 h 332422"/>
                  <a:gd name="connsiteX14" fmla="*/ 363663 w 588900"/>
                  <a:gd name="connsiteY14" fmla="*/ 102229 h 332422"/>
                  <a:gd name="connsiteX15" fmla="*/ 380864 w 588900"/>
                  <a:gd name="connsiteY15" fmla="*/ 99772 h 332422"/>
                  <a:gd name="connsiteX16" fmla="*/ 393150 w 588900"/>
                  <a:gd name="connsiteY16" fmla="*/ 78886 h 332422"/>
                  <a:gd name="connsiteX17" fmla="*/ 420179 w 588900"/>
                  <a:gd name="connsiteY17" fmla="*/ 70285 h 332422"/>
                  <a:gd name="connsiteX18" fmla="*/ 496352 w 588900"/>
                  <a:gd name="connsiteY18" fmla="*/ 1484 h 332422"/>
                  <a:gd name="connsiteX19" fmla="*/ 497419 w 588900"/>
                  <a:gd name="connsiteY19" fmla="*/ 0 h 332422"/>
                  <a:gd name="connsiteX20" fmla="*/ 588900 w 588900"/>
                  <a:gd name="connsiteY20" fmla="*/ 0 h 332422"/>
                  <a:gd name="connsiteX21" fmla="*/ 563736 w 588900"/>
                  <a:gd name="connsiteY21" fmla="*/ 332422 h 332422"/>
                  <a:gd name="connsiteX0" fmla="*/ 0 w 588900"/>
                  <a:gd name="connsiteY0" fmla="*/ 259642 h 332422"/>
                  <a:gd name="connsiteX1" fmla="*/ 51599 w 588900"/>
                  <a:gd name="connsiteY1" fmla="*/ 239832 h 332422"/>
                  <a:gd name="connsiteX2" fmla="*/ 67571 w 588900"/>
                  <a:gd name="connsiteY2" fmla="*/ 221403 h 332422"/>
                  <a:gd name="connsiteX3" fmla="*/ 101972 w 588900"/>
                  <a:gd name="connsiteY3" fmla="*/ 222632 h 332422"/>
                  <a:gd name="connsiteX4" fmla="*/ 146201 w 588900"/>
                  <a:gd name="connsiteY4" fmla="*/ 198060 h 332422"/>
                  <a:gd name="connsiteX5" fmla="*/ 152344 w 588900"/>
                  <a:gd name="connsiteY5" fmla="*/ 189459 h 332422"/>
                  <a:gd name="connsiteX6" fmla="*/ 162174 w 588900"/>
                  <a:gd name="connsiteY6" fmla="*/ 184545 h 332422"/>
                  <a:gd name="connsiteX7" fmla="*/ 192888 w 588900"/>
                  <a:gd name="connsiteY7" fmla="*/ 156287 h 332422"/>
                  <a:gd name="connsiteX8" fmla="*/ 217461 w 588900"/>
                  <a:gd name="connsiteY8" fmla="*/ 155059 h 332422"/>
                  <a:gd name="connsiteX9" fmla="*/ 267833 w 588900"/>
                  <a:gd name="connsiteY9" fmla="*/ 102229 h 332422"/>
                  <a:gd name="connsiteX10" fmla="*/ 293633 w 588900"/>
                  <a:gd name="connsiteY10" fmla="*/ 103457 h 332422"/>
                  <a:gd name="connsiteX11" fmla="*/ 304691 w 588900"/>
                  <a:gd name="connsiteY11" fmla="*/ 113286 h 332422"/>
                  <a:gd name="connsiteX12" fmla="*/ 351378 w 588900"/>
                  <a:gd name="connsiteY12" fmla="*/ 103457 h 332422"/>
                  <a:gd name="connsiteX13" fmla="*/ 363663 w 588900"/>
                  <a:gd name="connsiteY13" fmla="*/ 102229 h 332422"/>
                  <a:gd name="connsiteX14" fmla="*/ 380864 w 588900"/>
                  <a:gd name="connsiteY14" fmla="*/ 99772 h 332422"/>
                  <a:gd name="connsiteX15" fmla="*/ 393150 w 588900"/>
                  <a:gd name="connsiteY15" fmla="*/ 78886 h 332422"/>
                  <a:gd name="connsiteX16" fmla="*/ 420179 w 588900"/>
                  <a:gd name="connsiteY16" fmla="*/ 70285 h 332422"/>
                  <a:gd name="connsiteX17" fmla="*/ 496352 w 588900"/>
                  <a:gd name="connsiteY17" fmla="*/ 1484 h 332422"/>
                  <a:gd name="connsiteX18" fmla="*/ 497419 w 588900"/>
                  <a:gd name="connsiteY18" fmla="*/ 0 h 332422"/>
                  <a:gd name="connsiteX19" fmla="*/ 588900 w 588900"/>
                  <a:gd name="connsiteY19" fmla="*/ 0 h 332422"/>
                  <a:gd name="connsiteX20" fmla="*/ 563736 w 588900"/>
                  <a:gd name="connsiteY20" fmla="*/ 332422 h 332422"/>
                  <a:gd name="connsiteX0" fmla="*/ 0 w 588900"/>
                  <a:gd name="connsiteY0" fmla="*/ 259642 h 259642"/>
                  <a:gd name="connsiteX1" fmla="*/ 51599 w 588900"/>
                  <a:gd name="connsiteY1" fmla="*/ 239832 h 259642"/>
                  <a:gd name="connsiteX2" fmla="*/ 67571 w 588900"/>
                  <a:gd name="connsiteY2" fmla="*/ 221403 h 259642"/>
                  <a:gd name="connsiteX3" fmla="*/ 101972 w 588900"/>
                  <a:gd name="connsiteY3" fmla="*/ 222632 h 259642"/>
                  <a:gd name="connsiteX4" fmla="*/ 146201 w 588900"/>
                  <a:gd name="connsiteY4" fmla="*/ 198060 h 259642"/>
                  <a:gd name="connsiteX5" fmla="*/ 152344 w 588900"/>
                  <a:gd name="connsiteY5" fmla="*/ 189459 h 259642"/>
                  <a:gd name="connsiteX6" fmla="*/ 162174 w 588900"/>
                  <a:gd name="connsiteY6" fmla="*/ 184545 h 259642"/>
                  <a:gd name="connsiteX7" fmla="*/ 192888 w 588900"/>
                  <a:gd name="connsiteY7" fmla="*/ 156287 h 259642"/>
                  <a:gd name="connsiteX8" fmla="*/ 217461 w 588900"/>
                  <a:gd name="connsiteY8" fmla="*/ 155059 h 259642"/>
                  <a:gd name="connsiteX9" fmla="*/ 267833 w 588900"/>
                  <a:gd name="connsiteY9" fmla="*/ 102229 h 259642"/>
                  <a:gd name="connsiteX10" fmla="*/ 293633 w 588900"/>
                  <a:gd name="connsiteY10" fmla="*/ 103457 h 259642"/>
                  <a:gd name="connsiteX11" fmla="*/ 304691 w 588900"/>
                  <a:gd name="connsiteY11" fmla="*/ 113286 h 259642"/>
                  <a:gd name="connsiteX12" fmla="*/ 351378 w 588900"/>
                  <a:gd name="connsiteY12" fmla="*/ 103457 h 259642"/>
                  <a:gd name="connsiteX13" fmla="*/ 363663 w 588900"/>
                  <a:gd name="connsiteY13" fmla="*/ 102229 h 259642"/>
                  <a:gd name="connsiteX14" fmla="*/ 380864 w 588900"/>
                  <a:gd name="connsiteY14" fmla="*/ 99772 h 259642"/>
                  <a:gd name="connsiteX15" fmla="*/ 393150 w 588900"/>
                  <a:gd name="connsiteY15" fmla="*/ 78886 h 259642"/>
                  <a:gd name="connsiteX16" fmla="*/ 420179 w 588900"/>
                  <a:gd name="connsiteY16" fmla="*/ 70285 h 259642"/>
                  <a:gd name="connsiteX17" fmla="*/ 496352 w 588900"/>
                  <a:gd name="connsiteY17" fmla="*/ 1484 h 259642"/>
                  <a:gd name="connsiteX18" fmla="*/ 497419 w 588900"/>
                  <a:gd name="connsiteY18" fmla="*/ 0 h 259642"/>
                  <a:gd name="connsiteX19" fmla="*/ 588900 w 588900"/>
                  <a:gd name="connsiteY19" fmla="*/ 0 h 259642"/>
                  <a:gd name="connsiteX0" fmla="*/ 0 w 497419"/>
                  <a:gd name="connsiteY0" fmla="*/ 259642 h 259642"/>
                  <a:gd name="connsiteX1" fmla="*/ 51599 w 497419"/>
                  <a:gd name="connsiteY1" fmla="*/ 239832 h 259642"/>
                  <a:gd name="connsiteX2" fmla="*/ 67571 w 497419"/>
                  <a:gd name="connsiteY2" fmla="*/ 221403 h 259642"/>
                  <a:gd name="connsiteX3" fmla="*/ 101972 w 497419"/>
                  <a:gd name="connsiteY3" fmla="*/ 222632 h 259642"/>
                  <a:gd name="connsiteX4" fmla="*/ 146201 w 497419"/>
                  <a:gd name="connsiteY4" fmla="*/ 198060 h 259642"/>
                  <a:gd name="connsiteX5" fmla="*/ 152344 w 497419"/>
                  <a:gd name="connsiteY5" fmla="*/ 189459 h 259642"/>
                  <a:gd name="connsiteX6" fmla="*/ 162174 w 497419"/>
                  <a:gd name="connsiteY6" fmla="*/ 184545 h 259642"/>
                  <a:gd name="connsiteX7" fmla="*/ 192888 w 497419"/>
                  <a:gd name="connsiteY7" fmla="*/ 156287 h 259642"/>
                  <a:gd name="connsiteX8" fmla="*/ 217461 w 497419"/>
                  <a:gd name="connsiteY8" fmla="*/ 155059 h 259642"/>
                  <a:gd name="connsiteX9" fmla="*/ 267833 w 497419"/>
                  <a:gd name="connsiteY9" fmla="*/ 102229 h 259642"/>
                  <a:gd name="connsiteX10" fmla="*/ 293633 w 497419"/>
                  <a:gd name="connsiteY10" fmla="*/ 103457 h 259642"/>
                  <a:gd name="connsiteX11" fmla="*/ 304691 w 497419"/>
                  <a:gd name="connsiteY11" fmla="*/ 113286 h 259642"/>
                  <a:gd name="connsiteX12" fmla="*/ 351378 w 497419"/>
                  <a:gd name="connsiteY12" fmla="*/ 103457 h 259642"/>
                  <a:gd name="connsiteX13" fmla="*/ 363663 w 497419"/>
                  <a:gd name="connsiteY13" fmla="*/ 102229 h 259642"/>
                  <a:gd name="connsiteX14" fmla="*/ 380864 w 497419"/>
                  <a:gd name="connsiteY14" fmla="*/ 99772 h 259642"/>
                  <a:gd name="connsiteX15" fmla="*/ 393150 w 497419"/>
                  <a:gd name="connsiteY15" fmla="*/ 78886 h 259642"/>
                  <a:gd name="connsiteX16" fmla="*/ 420179 w 497419"/>
                  <a:gd name="connsiteY16" fmla="*/ 70285 h 259642"/>
                  <a:gd name="connsiteX17" fmla="*/ 496352 w 497419"/>
                  <a:gd name="connsiteY17" fmla="*/ 1484 h 259642"/>
                  <a:gd name="connsiteX18" fmla="*/ 497419 w 497419"/>
                  <a:gd name="connsiteY18" fmla="*/ 0 h 259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7419" h="259642">
                    <a:moveTo>
                      <a:pt x="0" y="259642"/>
                    </a:moveTo>
                    <a:lnTo>
                      <a:pt x="51599" y="239832"/>
                    </a:lnTo>
                    <a:lnTo>
                      <a:pt x="67571" y="221403"/>
                    </a:lnTo>
                    <a:lnTo>
                      <a:pt x="101972" y="222632"/>
                    </a:lnTo>
                    <a:lnTo>
                      <a:pt x="146201" y="198060"/>
                    </a:lnTo>
                    <a:lnTo>
                      <a:pt x="152344" y="189459"/>
                    </a:lnTo>
                    <a:lnTo>
                      <a:pt x="162174" y="184545"/>
                    </a:lnTo>
                    <a:lnTo>
                      <a:pt x="192888" y="156287"/>
                    </a:lnTo>
                    <a:lnTo>
                      <a:pt x="217461" y="155059"/>
                    </a:lnTo>
                    <a:lnTo>
                      <a:pt x="267833" y="102229"/>
                    </a:lnTo>
                    <a:lnTo>
                      <a:pt x="293633" y="103457"/>
                    </a:lnTo>
                    <a:lnTo>
                      <a:pt x="304691" y="113286"/>
                    </a:lnTo>
                    <a:lnTo>
                      <a:pt x="351378" y="103457"/>
                    </a:lnTo>
                    <a:lnTo>
                      <a:pt x="363663" y="102229"/>
                    </a:lnTo>
                    <a:lnTo>
                      <a:pt x="380864" y="99772"/>
                    </a:lnTo>
                    <a:lnTo>
                      <a:pt x="393150" y="78886"/>
                    </a:lnTo>
                    <a:lnTo>
                      <a:pt x="420179" y="70285"/>
                    </a:lnTo>
                    <a:lnTo>
                      <a:pt x="496352" y="1484"/>
                    </a:lnTo>
                    <a:lnTo>
                      <a:pt x="49741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E677337-ACA8-F24F-2A86-6FEE9162ACA5}"/>
                </a:ext>
              </a:extLst>
            </p:cNvPr>
            <p:cNvGrpSpPr/>
            <p:nvPr/>
          </p:nvGrpSpPr>
          <p:grpSpPr>
            <a:xfrm>
              <a:off x="7708807" y="1760472"/>
              <a:ext cx="968860" cy="1078920"/>
              <a:chOff x="1795687" y="1760472"/>
              <a:chExt cx="968860" cy="1078920"/>
            </a:xfrm>
          </p:grpSpPr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B78E2EF7-2763-B8DC-4BC5-2CDC0F9C7E2A}"/>
                  </a:ext>
                </a:extLst>
              </p:cNvPr>
              <p:cNvSpPr/>
              <p:nvPr/>
            </p:nvSpPr>
            <p:spPr>
              <a:xfrm>
                <a:off x="2495241" y="1760472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F76B4BE0-00CF-F7DE-B9DE-CA31ADD5C4C6}"/>
                  </a:ext>
                </a:extLst>
              </p:cNvPr>
              <p:cNvSpPr/>
              <p:nvPr/>
            </p:nvSpPr>
            <p:spPr>
              <a:xfrm>
                <a:off x="1795687" y="198087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3F305964-4CF0-BB77-BC1D-F41B1BC38708}"/>
                  </a:ext>
                </a:extLst>
              </p:cNvPr>
              <p:cNvSpPr/>
              <p:nvPr/>
            </p:nvSpPr>
            <p:spPr>
              <a:xfrm rot="1308171">
                <a:off x="2522785" y="2346949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790097AE-A83C-6958-8D1F-648B5AA58E60}"/>
                  </a:ext>
                </a:extLst>
              </p:cNvPr>
              <p:cNvSpPr/>
              <p:nvPr/>
            </p:nvSpPr>
            <p:spPr>
              <a:xfrm>
                <a:off x="1905695" y="231925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9FE6BDA8-8CDB-1726-E465-AE0726044B7C}"/>
              </a:ext>
            </a:extLst>
          </p:cNvPr>
          <p:cNvGrpSpPr/>
          <p:nvPr/>
        </p:nvGrpSpPr>
        <p:grpSpPr>
          <a:xfrm>
            <a:off x="662940" y="3757431"/>
            <a:ext cx="2644709" cy="2598998"/>
            <a:chOff x="662940" y="3757431"/>
            <a:chExt cx="2644709" cy="2598998"/>
          </a:xfrm>
        </p:grpSpPr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85C27F3D-29CE-D5B5-73B7-4114C6C2CFA7}"/>
                </a:ext>
              </a:extLst>
            </p:cNvPr>
            <p:cNvSpPr/>
            <p:nvPr/>
          </p:nvSpPr>
          <p:spPr>
            <a:xfrm>
              <a:off x="662940" y="3757431"/>
              <a:ext cx="1039313" cy="872426"/>
            </a:xfrm>
            <a:custGeom>
              <a:avLst/>
              <a:gdLst>
                <a:gd name="connsiteX0" fmla="*/ 0 w 1039313"/>
                <a:gd name="connsiteY0" fmla="*/ 0 h 872426"/>
                <a:gd name="connsiteX1" fmla="*/ 694067 w 1039313"/>
                <a:gd name="connsiteY1" fmla="*/ 0 h 872426"/>
                <a:gd name="connsiteX2" fmla="*/ 722321 w 1039313"/>
                <a:gd name="connsiteY2" fmla="*/ 75345 h 872426"/>
                <a:gd name="connsiteX3" fmla="*/ 759133 w 1039313"/>
                <a:gd name="connsiteY3" fmla="*/ 148969 h 872426"/>
                <a:gd name="connsiteX4" fmla="*/ 759133 w 1039313"/>
                <a:gd name="connsiteY4" fmla="*/ 189871 h 872426"/>
                <a:gd name="connsiteX5" fmla="*/ 837616 w 1039313"/>
                <a:gd name="connsiteY5" fmla="*/ 213416 h 872426"/>
                <a:gd name="connsiteX6" fmla="*/ 870591 w 1039313"/>
                <a:gd name="connsiteY6" fmla="*/ 281901 h 872426"/>
                <a:gd name="connsiteX7" fmla="*/ 908938 w 1039313"/>
                <a:gd name="connsiteY7" fmla="*/ 302352 h 872426"/>
                <a:gd name="connsiteX8" fmla="*/ 906381 w 1039313"/>
                <a:gd name="connsiteY8" fmla="*/ 399494 h 872426"/>
                <a:gd name="connsiteX9" fmla="*/ 952395 w 1039313"/>
                <a:gd name="connsiteY9" fmla="*/ 499195 h 872426"/>
                <a:gd name="connsiteX10" fmla="*/ 990742 w 1039313"/>
                <a:gd name="connsiteY10" fmla="*/ 529870 h 872426"/>
                <a:gd name="connsiteX11" fmla="*/ 1039313 w 1039313"/>
                <a:gd name="connsiteY11" fmla="*/ 619344 h 872426"/>
                <a:gd name="connsiteX12" fmla="*/ 1023974 w 1039313"/>
                <a:gd name="connsiteY12" fmla="*/ 823855 h 872426"/>
                <a:gd name="connsiteX13" fmla="*/ 970291 w 1039313"/>
                <a:gd name="connsiteY13" fmla="*/ 790622 h 872426"/>
                <a:gd name="connsiteX14" fmla="*/ 924276 w 1039313"/>
                <a:gd name="connsiteY14" fmla="*/ 790622 h 872426"/>
                <a:gd name="connsiteX15" fmla="*/ 914050 w 1039313"/>
                <a:gd name="connsiteY15" fmla="*/ 765059 h 872426"/>
                <a:gd name="connsiteX16" fmla="*/ 862921 w 1039313"/>
                <a:gd name="connsiteY16" fmla="*/ 772727 h 872426"/>
                <a:gd name="connsiteX17" fmla="*/ 827133 w 1039313"/>
                <a:gd name="connsiteY17" fmla="*/ 747163 h 872426"/>
                <a:gd name="connsiteX18" fmla="*/ 801570 w 1039313"/>
                <a:gd name="connsiteY18" fmla="*/ 759945 h 872426"/>
                <a:gd name="connsiteX19" fmla="*/ 811795 w 1039313"/>
                <a:gd name="connsiteY19" fmla="*/ 800847 h 872426"/>
                <a:gd name="connsiteX20" fmla="*/ 786232 w 1039313"/>
                <a:gd name="connsiteY20" fmla="*/ 813629 h 872426"/>
                <a:gd name="connsiteX21" fmla="*/ 714652 w 1039313"/>
                <a:gd name="connsiteY21" fmla="*/ 785510 h 872426"/>
                <a:gd name="connsiteX22" fmla="*/ 625178 w 1039313"/>
                <a:gd name="connsiteY22" fmla="*/ 785510 h 872426"/>
                <a:gd name="connsiteX23" fmla="*/ 591946 w 1039313"/>
                <a:gd name="connsiteY23" fmla="*/ 813629 h 872426"/>
                <a:gd name="connsiteX24" fmla="*/ 584276 w 1039313"/>
                <a:gd name="connsiteY24" fmla="*/ 844306 h 872426"/>
                <a:gd name="connsiteX25" fmla="*/ 556158 w 1039313"/>
                <a:gd name="connsiteY25" fmla="*/ 841750 h 872426"/>
                <a:gd name="connsiteX26" fmla="*/ 535705 w 1039313"/>
                <a:gd name="connsiteY26" fmla="*/ 826412 h 872426"/>
                <a:gd name="connsiteX27" fmla="*/ 474354 w 1039313"/>
                <a:gd name="connsiteY27" fmla="*/ 872426 h 872426"/>
                <a:gd name="connsiteX28" fmla="*/ 451346 w 1039313"/>
                <a:gd name="connsiteY28" fmla="*/ 834080 h 872426"/>
                <a:gd name="connsiteX29" fmla="*/ 446232 w 1039313"/>
                <a:gd name="connsiteY29" fmla="*/ 775283 h 872426"/>
                <a:gd name="connsiteX30" fmla="*/ 402774 w 1039313"/>
                <a:gd name="connsiteY30" fmla="*/ 813629 h 872426"/>
                <a:gd name="connsiteX31" fmla="*/ 272399 w 1039313"/>
                <a:gd name="connsiteY31" fmla="*/ 846863 h 872426"/>
                <a:gd name="connsiteX32" fmla="*/ 226385 w 1039313"/>
                <a:gd name="connsiteY32" fmla="*/ 841750 h 872426"/>
                <a:gd name="connsiteX33" fmla="*/ 200819 w 1039313"/>
                <a:gd name="connsiteY33" fmla="*/ 851975 h 872426"/>
                <a:gd name="connsiteX34" fmla="*/ 157362 w 1039313"/>
                <a:gd name="connsiteY34" fmla="*/ 798291 h 872426"/>
                <a:gd name="connsiteX35" fmla="*/ 103679 w 1039313"/>
                <a:gd name="connsiteY35" fmla="*/ 795734 h 872426"/>
                <a:gd name="connsiteX36" fmla="*/ 75558 w 1039313"/>
                <a:gd name="connsiteY36" fmla="*/ 762501 h 872426"/>
                <a:gd name="connsiteX37" fmla="*/ 73001 w 1039313"/>
                <a:gd name="connsiteY37" fmla="*/ 742050 h 872426"/>
                <a:gd name="connsiteX38" fmla="*/ 26987 w 1039313"/>
                <a:gd name="connsiteY38" fmla="*/ 698592 h 872426"/>
                <a:gd name="connsiteX39" fmla="*/ 0 w 1039313"/>
                <a:gd name="connsiteY39" fmla="*/ 705339 h 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39313" h="872426">
                  <a:moveTo>
                    <a:pt x="0" y="0"/>
                  </a:moveTo>
                  <a:lnTo>
                    <a:pt x="694067" y="0"/>
                  </a:lnTo>
                  <a:lnTo>
                    <a:pt x="722321" y="75345"/>
                  </a:lnTo>
                  <a:lnTo>
                    <a:pt x="759133" y="148969"/>
                  </a:lnTo>
                  <a:lnTo>
                    <a:pt x="759133" y="189871"/>
                  </a:lnTo>
                  <a:lnTo>
                    <a:pt x="837616" y="213416"/>
                  </a:lnTo>
                  <a:lnTo>
                    <a:pt x="870591" y="281901"/>
                  </a:lnTo>
                  <a:lnTo>
                    <a:pt x="908938" y="302352"/>
                  </a:lnTo>
                  <a:lnTo>
                    <a:pt x="906381" y="399494"/>
                  </a:lnTo>
                  <a:lnTo>
                    <a:pt x="952395" y="499195"/>
                  </a:lnTo>
                  <a:lnTo>
                    <a:pt x="990742" y="529870"/>
                  </a:lnTo>
                  <a:lnTo>
                    <a:pt x="1039313" y="619344"/>
                  </a:lnTo>
                  <a:lnTo>
                    <a:pt x="1023974" y="823855"/>
                  </a:lnTo>
                  <a:lnTo>
                    <a:pt x="970291" y="790622"/>
                  </a:lnTo>
                  <a:lnTo>
                    <a:pt x="924276" y="790622"/>
                  </a:lnTo>
                  <a:lnTo>
                    <a:pt x="914050" y="765059"/>
                  </a:lnTo>
                  <a:lnTo>
                    <a:pt x="862921" y="772727"/>
                  </a:lnTo>
                  <a:lnTo>
                    <a:pt x="827133" y="747163"/>
                  </a:lnTo>
                  <a:lnTo>
                    <a:pt x="801570" y="759945"/>
                  </a:lnTo>
                  <a:lnTo>
                    <a:pt x="811795" y="800847"/>
                  </a:lnTo>
                  <a:lnTo>
                    <a:pt x="786232" y="813629"/>
                  </a:lnTo>
                  <a:lnTo>
                    <a:pt x="714652" y="785510"/>
                  </a:lnTo>
                  <a:lnTo>
                    <a:pt x="625178" y="785510"/>
                  </a:lnTo>
                  <a:lnTo>
                    <a:pt x="591946" y="813629"/>
                  </a:lnTo>
                  <a:lnTo>
                    <a:pt x="584276" y="844306"/>
                  </a:lnTo>
                  <a:lnTo>
                    <a:pt x="556158" y="841750"/>
                  </a:lnTo>
                  <a:lnTo>
                    <a:pt x="535705" y="826412"/>
                  </a:lnTo>
                  <a:lnTo>
                    <a:pt x="474354" y="872426"/>
                  </a:lnTo>
                  <a:lnTo>
                    <a:pt x="451346" y="834080"/>
                  </a:lnTo>
                  <a:lnTo>
                    <a:pt x="446232" y="775283"/>
                  </a:lnTo>
                  <a:lnTo>
                    <a:pt x="402774" y="813629"/>
                  </a:lnTo>
                  <a:lnTo>
                    <a:pt x="272399" y="846863"/>
                  </a:lnTo>
                  <a:lnTo>
                    <a:pt x="226385" y="841750"/>
                  </a:lnTo>
                  <a:lnTo>
                    <a:pt x="200819" y="851975"/>
                  </a:lnTo>
                  <a:lnTo>
                    <a:pt x="157362" y="798291"/>
                  </a:lnTo>
                  <a:lnTo>
                    <a:pt x="103679" y="795734"/>
                  </a:lnTo>
                  <a:lnTo>
                    <a:pt x="75558" y="762501"/>
                  </a:lnTo>
                  <a:lnTo>
                    <a:pt x="73001" y="742050"/>
                  </a:lnTo>
                  <a:lnTo>
                    <a:pt x="26987" y="698592"/>
                  </a:lnTo>
                  <a:lnTo>
                    <a:pt x="0" y="705339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6ADF5C94-4B76-2888-9E34-5BE2BDC540EF}"/>
                </a:ext>
              </a:extLst>
            </p:cNvPr>
            <p:cNvSpPr/>
            <p:nvPr/>
          </p:nvSpPr>
          <p:spPr>
            <a:xfrm>
              <a:off x="1475241" y="3930938"/>
              <a:ext cx="1832408" cy="2425491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33E8B898-B44C-182F-230C-29A3EC333818}"/>
                </a:ext>
              </a:extLst>
            </p:cNvPr>
            <p:cNvSpPr/>
            <p:nvPr/>
          </p:nvSpPr>
          <p:spPr>
            <a:xfrm>
              <a:off x="1357006" y="3757432"/>
              <a:ext cx="1922012" cy="897469"/>
            </a:xfrm>
            <a:custGeom>
              <a:avLst/>
              <a:gdLst>
                <a:gd name="connsiteX0" fmla="*/ 0 w 1922012"/>
                <a:gd name="connsiteY0" fmla="*/ 0 h 897469"/>
                <a:gd name="connsiteX1" fmla="*/ 1449792 w 1922012"/>
                <a:gd name="connsiteY1" fmla="*/ 0 h 897469"/>
                <a:gd name="connsiteX2" fmla="*/ 1517083 w 1922012"/>
                <a:gd name="connsiteY2" fmla="*/ 193955 h 897469"/>
                <a:gd name="connsiteX3" fmla="*/ 1619338 w 1922012"/>
                <a:gd name="connsiteY3" fmla="*/ 431187 h 897469"/>
                <a:gd name="connsiteX4" fmla="*/ 1680691 w 1922012"/>
                <a:gd name="connsiteY4" fmla="*/ 472089 h 897469"/>
                <a:gd name="connsiteX5" fmla="*/ 1688871 w 1922012"/>
                <a:gd name="connsiteY5" fmla="*/ 557983 h 897469"/>
                <a:gd name="connsiteX6" fmla="*/ 1725683 w 1922012"/>
                <a:gd name="connsiteY6" fmla="*/ 623426 h 897469"/>
                <a:gd name="connsiteX7" fmla="*/ 1860659 w 1922012"/>
                <a:gd name="connsiteY7" fmla="*/ 860657 h 897469"/>
                <a:gd name="connsiteX8" fmla="*/ 1922012 w 1922012"/>
                <a:gd name="connsiteY8" fmla="*/ 897469 h 897469"/>
                <a:gd name="connsiteX9" fmla="*/ 1864749 w 1922012"/>
                <a:gd name="connsiteY9" fmla="*/ 897469 h 897469"/>
                <a:gd name="connsiteX10" fmla="*/ 1827938 w 1922012"/>
                <a:gd name="connsiteY10" fmla="*/ 889289 h 897469"/>
                <a:gd name="connsiteX11" fmla="*/ 1697051 w 1922012"/>
                <a:gd name="connsiteY11" fmla="*/ 782944 h 897469"/>
                <a:gd name="connsiteX12" fmla="*/ 1688871 w 1922012"/>
                <a:gd name="connsiteY12" fmla="*/ 746132 h 897469"/>
                <a:gd name="connsiteX13" fmla="*/ 1668420 w 1922012"/>
                <a:gd name="connsiteY13" fmla="*/ 701140 h 897469"/>
                <a:gd name="connsiteX14" fmla="*/ 1607067 w 1922012"/>
                <a:gd name="connsiteY14" fmla="*/ 676598 h 897469"/>
                <a:gd name="connsiteX15" fmla="*/ 1553895 w 1922012"/>
                <a:gd name="connsiteY15" fmla="*/ 664328 h 897469"/>
                <a:gd name="connsiteX16" fmla="*/ 1492542 w 1922012"/>
                <a:gd name="connsiteY16" fmla="*/ 562073 h 897469"/>
                <a:gd name="connsiteX17" fmla="*/ 1345295 w 1922012"/>
                <a:gd name="connsiteY17" fmla="*/ 467998 h 897469"/>
                <a:gd name="connsiteX18" fmla="*/ 1316663 w 1922012"/>
                <a:gd name="connsiteY18" fmla="*/ 521171 h 897469"/>
                <a:gd name="connsiteX19" fmla="*/ 1316663 w 1922012"/>
                <a:gd name="connsiteY19" fmla="*/ 570253 h 897469"/>
                <a:gd name="connsiteX20" fmla="*/ 1263491 w 1922012"/>
                <a:gd name="connsiteY20" fmla="*/ 529351 h 897469"/>
                <a:gd name="connsiteX21" fmla="*/ 1226679 w 1922012"/>
                <a:gd name="connsiteY21" fmla="*/ 566163 h 897469"/>
                <a:gd name="connsiteX22" fmla="*/ 1173507 w 1922012"/>
                <a:gd name="connsiteY22" fmla="*/ 566163 h 897469"/>
                <a:gd name="connsiteX23" fmla="*/ 1095793 w 1922012"/>
                <a:gd name="connsiteY23" fmla="*/ 582524 h 897469"/>
                <a:gd name="connsiteX24" fmla="*/ 1067161 w 1922012"/>
                <a:gd name="connsiteY24" fmla="*/ 647967 h 897469"/>
                <a:gd name="connsiteX25" fmla="*/ 1009899 w 1922012"/>
                <a:gd name="connsiteY25" fmla="*/ 647967 h 897469"/>
                <a:gd name="connsiteX26" fmla="*/ 981267 w 1922012"/>
                <a:gd name="connsiteY26" fmla="*/ 635696 h 897469"/>
                <a:gd name="connsiteX27" fmla="*/ 952636 w 1922012"/>
                <a:gd name="connsiteY27" fmla="*/ 635696 h 897469"/>
                <a:gd name="connsiteX28" fmla="*/ 915824 w 1922012"/>
                <a:gd name="connsiteY28" fmla="*/ 664328 h 897469"/>
                <a:gd name="connsiteX29" fmla="*/ 870832 w 1922012"/>
                <a:gd name="connsiteY29" fmla="*/ 664328 h 897469"/>
                <a:gd name="connsiteX30" fmla="*/ 838111 w 1922012"/>
                <a:gd name="connsiteY30" fmla="*/ 660238 h 897469"/>
                <a:gd name="connsiteX31" fmla="*/ 760397 w 1922012"/>
                <a:gd name="connsiteY31" fmla="*/ 697049 h 897469"/>
                <a:gd name="connsiteX32" fmla="*/ 719495 w 1922012"/>
                <a:gd name="connsiteY32" fmla="*/ 627516 h 897469"/>
                <a:gd name="connsiteX33" fmla="*/ 674503 w 1922012"/>
                <a:gd name="connsiteY33" fmla="*/ 615246 h 897469"/>
                <a:gd name="connsiteX34" fmla="*/ 633601 w 1922012"/>
                <a:gd name="connsiteY34" fmla="*/ 615246 h 897469"/>
                <a:gd name="connsiteX35" fmla="*/ 539526 w 1922012"/>
                <a:gd name="connsiteY35" fmla="*/ 562073 h 897469"/>
                <a:gd name="connsiteX36" fmla="*/ 510895 w 1922012"/>
                <a:gd name="connsiteY36" fmla="*/ 574344 h 897469"/>
                <a:gd name="connsiteX37" fmla="*/ 404550 w 1922012"/>
                <a:gd name="connsiteY37" fmla="*/ 500720 h 897469"/>
                <a:gd name="connsiteX38" fmla="*/ 400460 w 1922012"/>
                <a:gd name="connsiteY38" fmla="*/ 443457 h 897469"/>
                <a:gd name="connsiteX39" fmla="*/ 339107 w 1922012"/>
                <a:gd name="connsiteY39" fmla="*/ 427096 h 897469"/>
                <a:gd name="connsiteX40" fmla="*/ 306385 w 1922012"/>
                <a:gd name="connsiteY40" fmla="*/ 337112 h 897469"/>
                <a:gd name="connsiteX41" fmla="*/ 257303 w 1922012"/>
                <a:gd name="connsiteY41" fmla="*/ 304391 h 897469"/>
                <a:gd name="connsiteX42" fmla="*/ 216401 w 1922012"/>
                <a:gd name="connsiteY42" fmla="*/ 255308 h 897469"/>
                <a:gd name="connsiteX43" fmla="*/ 179589 w 1922012"/>
                <a:gd name="connsiteY43" fmla="*/ 173504 h 897469"/>
                <a:gd name="connsiteX44" fmla="*/ 146867 w 1922012"/>
                <a:gd name="connsiteY44" fmla="*/ 181685 h 897469"/>
                <a:gd name="connsiteX45" fmla="*/ 146867 w 1922012"/>
                <a:gd name="connsiteY45" fmla="*/ 214406 h 897469"/>
                <a:gd name="connsiteX46" fmla="*/ 65064 w 1922012"/>
                <a:gd name="connsiteY46" fmla="*/ 189865 h 897469"/>
                <a:gd name="connsiteX47" fmla="*/ 65064 w 1922012"/>
                <a:gd name="connsiteY47" fmla="*/ 148963 h 897469"/>
                <a:gd name="connsiteX48" fmla="*/ 28252 w 1922012"/>
                <a:gd name="connsiteY48" fmla="*/ 75340 h 897469"/>
                <a:gd name="connsiteX0" fmla="*/ 0 w 1922012"/>
                <a:gd name="connsiteY0" fmla="*/ 153172 h 1050641"/>
                <a:gd name="connsiteX1" fmla="*/ 540374 w 1922012"/>
                <a:gd name="connsiteY1" fmla="*/ 0 h 1050641"/>
                <a:gd name="connsiteX2" fmla="*/ 1449792 w 1922012"/>
                <a:gd name="connsiteY2" fmla="*/ 153172 h 1050641"/>
                <a:gd name="connsiteX3" fmla="*/ 1517083 w 1922012"/>
                <a:gd name="connsiteY3" fmla="*/ 347127 h 1050641"/>
                <a:gd name="connsiteX4" fmla="*/ 1619338 w 1922012"/>
                <a:gd name="connsiteY4" fmla="*/ 584359 h 1050641"/>
                <a:gd name="connsiteX5" fmla="*/ 1680691 w 1922012"/>
                <a:gd name="connsiteY5" fmla="*/ 625261 h 1050641"/>
                <a:gd name="connsiteX6" fmla="*/ 1688871 w 1922012"/>
                <a:gd name="connsiteY6" fmla="*/ 711155 h 1050641"/>
                <a:gd name="connsiteX7" fmla="*/ 1725683 w 1922012"/>
                <a:gd name="connsiteY7" fmla="*/ 776598 h 1050641"/>
                <a:gd name="connsiteX8" fmla="*/ 1860659 w 1922012"/>
                <a:gd name="connsiteY8" fmla="*/ 1013829 h 1050641"/>
                <a:gd name="connsiteX9" fmla="*/ 1922012 w 1922012"/>
                <a:gd name="connsiteY9" fmla="*/ 1050641 h 1050641"/>
                <a:gd name="connsiteX10" fmla="*/ 1864749 w 1922012"/>
                <a:gd name="connsiteY10" fmla="*/ 1050641 h 1050641"/>
                <a:gd name="connsiteX11" fmla="*/ 1827938 w 1922012"/>
                <a:gd name="connsiteY11" fmla="*/ 1042461 h 1050641"/>
                <a:gd name="connsiteX12" fmla="*/ 1697051 w 1922012"/>
                <a:gd name="connsiteY12" fmla="*/ 936116 h 1050641"/>
                <a:gd name="connsiteX13" fmla="*/ 1688871 w 1922012"/>
                <a:gd name="connsiteY13" fmla="*/ 899304 h 1050641"/>
                <a:gd name="connsiteX14" fmla="*/ 1668420 w 1922012"/>
                <a:gd name="connsiteY14" fmla="*/ 854312 h 1050641"/>
                <a:gd name="connsiteX15" fmla="*/ 1607067 w 1922012"/>
                <a:gd name="connsiteY15" fmla="*/ 829770 h 1050641"/>
                <a:gd name="connsiteX16" fmla="*/ 1553895 w 1922012"/>
                <a:gd name="connsiteY16" fmla="*/ 817500 h 1050641"/>
                <a:gd name="connsiteX17" fmla="*/ 1492542 w 1922012"/>
                <a:gd name="connsiteY17" fmla="*/ 715245 h 1050641"/>
                <a:gd name="connsiteX18" fmla="*/ 1345295 w 1922012"/>
                <a:gd name="connsiteY18" fmla="*/ 621170 h 1050641"/>
                <a:gd name="connsiteX19" fmla="*/ 1316663 w 1922012"/>
                <a:gd name="connsiteY19" fmla="*/ 674343 h 1050641"/>
                <a:gd name="connsiteX20" fmla="*/ 1316663 w 1922012"/>
                <a:gd name="connsiteY20" fmla="*/ 723425 h 1050641"/>
                <a:gd name="connsiteX21" fmla="*/ 1263491 w 1922012"/>
                <a:gd name="connsiteY21" fmla="*/ 682523 h 1050641"/>
                <a:gd name="connsiteX22" fmla="*/ 1226679 w 1922012"/>
                <a:gd name="connsiteY22" fmla="*/ 719335 h 1050641"/>
                <a:gd name="connsiteX23" fmla="*/ 1173507 w 1922012"/>
                <a:gd name="connsiteY23" fmla="*/ 719335 h 1050641"/>
                <a:gd name="connsiteX24" fmla="*/ 1095793 w 1922012"/>
                <a:gd name="connsiteY24" fmla="*/ 735696 h 1050641"/>
                <a:gd name="connsiteX25" fmla="*/ 1067161 w 1922012"/>
                <a:gd name="connsiteY25" fmla="*/ 801139 h 1050641"/>
                <a:gd name="connsiteX26" fmla="*/ 1009899 w 1922012"/>
                <a:gd name="connsiteY26" fmla="*/ 801139 h 1050641"/>
                <a:gd name="connsiteX27" fmla="*/ 981267 w 1922012"/>
                <a:gd name="connsiteY27" fmla="*/ 788868 h 1050641"/>
                <a:gd name="connsiteX28" fmla="*/ 952636 w 1922012"/>
                <a:gd name="connsiteY28" fmla="*/ 788868 h 1050641"/>
                <a:gd name="connsiteX29" fmla="*/ 915824 w 1922012"/>
                <a:gd name="connsiteY29" fmla="*/ 817500 h 1050641"/>
                <a:gd name="connsiteX30" fmla="*/ 870832 w 1922012"/>
                <a:gd name="connsiteY30" fmla="*/ 817500 h 1050641"/>
                <a:gd name="connsiteX31" fmla="*/ 838111 w 1922012"/>
                <a:gd name="connsiteY31" fmla="*/ 813410 h 1050641"/>
                <a:gd name="connsiteX32" fmla="*/ 760397 w 1922012"/>
                <a:gd name="connsiteY32" fmla="*/ 850221 h 1050641"/>
                <a:gd name="connsiteX33" fmla="*/ 719495 w 1922012"/>
                <a:gd name="connsiteY33" fmla="*/ 780688 h 1050641"/>
                <a:gd name="connsiteX34" fmla="*/ 674503 w 1922012"/>
                <a:gd name="connsiteY34" fmla="*/ 768418 h 1050641"/>
                <a:gd name="connsiteX35" fmla="*/ 633601 w 1922012"/>
                <a:gd name="connsiteY35" fmla="*/ 768418 h 1050641"/>
                <a:gd name="connsiteX36" fmla="*/ 539526 w 1922012"/>
                <a:gd name="connsiteY36" fmla="*/ 715245 h 1050641"/>
                <a:gd name="connsiteX37" fmla="*/ 510895 w 1922012"/>
                <a:gd name="connsiteY37" fmla="*/ 727516 h 1050641"/>
                <a:gd name="connsiteX38" fmla="*/ 404550 w 1922012"/>
                <a:gd name="connsiteY38" fmla="*/ 653892 h 1050641"/>
                <a:gd name="connsiteX39" fmla="*/ 400460 w 1922012"/>
                <a:gd name="connsiteY39" fmla="*/ 596629 h 1050641"/>
                <a:gd name="connsiteX40" fmla="*/ 339107 w 1922012"/>
                <a:gd name="connsiteY40" fmla="*/ 580268 h 1050641"/>
                <a:gd name="connsiteX41" fmla="*/ 306385 w 1922012"/>
                <a:gd name="connsiteY41" fmla="*/ 490284 h 1050641"/>
                <a:gd name="connsiteX42" fmla="*/ 257303 w 1922012"/>
                <a:gd name="connsiteY42" fmla="*/ 457563 h 1050641"/>
                <a:gd name="connsiteX43" fmla="*/ 216401 w 1922012"/>
                <a:gd name="connsiteY43" fmla="*/ 408480 h 1050641"/>
                <a:gd name="connsiteX44" fmla="*/ 179589 w 1922012"/>
                <a:gd name="connsiteY44" fmla="*/ 326676 h 1050641"/>
                <a:gd name="connsiteX45" fmla="*/ 146867 w 1922012"/>
                <a:gd name="connsiteY45" fmla="*/ 334857 h 1050641"/>
                <a:gd name="connsiteX46" fmla="*/ 146867 w 1922012"/>
                <a:gd name="connsiteY46" fmla="*/ 367578 h 1050641"/>
                <a:gd name="connsiteX47" fmla="*/ 65064 w 1922012"/>
                <a:gd name="connsiteY47" fmla="*/ 343037 h 1050641"/>
                <a:gd name="connsiteX48" fmla="*/ 65064 w 1922012"/>
                <a:gd name="connsiteY48" fmla="*/ 302135 h 1050641"/>
                <a:gd name="connsiteX49" fmla="*/ 28252 w 1922012"/>
                <a:gd name="connsiteY49" fmla="*/ 228512 h 1050641"/>
                <a:gd name="connsiteX50" fmla="*/ 0 w 1922012"/>
                <a:gd name="connsiteY50" fmla="*/ 153172 h 1050641"/>
                <a:gd name="connsiteX0" fmla="*/ 540374 w 1922012"/>
                <a:gd name="connsiteY0" fmla="*/ 0 h 1050641"/>
                <a:gd name="connsiteX1" fmla="*/ 1449792 w 1922012"/>
                <a:gd name="connsiteY1" fmla="*/ 153172 h 1050641"/>
                <a:gd name="connsiteX2" fmla="*/ 1517083 w 1922012"/>
                <a:gd name="connsiteY2" fmla="*/ 347127 h 1050641"/>
                <a:gd name="connsiteX3" fmla="*/ 1619338 w 1922012"/>
                <a:gd name="connsiteY3" fmla="*/ 584359 h 1050641"/>
                <a:gd name="connsiteX4" fmla="*/ 1680691 w 1922012"/>
                <a:gd name="connsiteY4" fmla="*/ 625261 h 1050641"/>
                <a:gd name="connsiteX5" fmla="*/ 1688871 w 1922012"/>
                <a:gd name="connsiteY5" fmla="*/ 711155 h 1050641"/>
                <a:gd name="connsiteX6" fmla="*/ 1725683 w 1922012"/>
                <a:gd name="connsiteY6" fmla="*/ 776598 h 1050641"/>
                <a:gd name="connsiteX7" fmla="*/ 1860659 w 1922012"/>
                <a:gd name="connsiteY7" fmla="*/ 1013829 h 1050641"/>
                <a:gd name="connsiteX8" fmla="*/ 1922012 w 1922012"/>
                <a:gd name="connsiteY8" fmla="*/ 1050641 h 1050641"/>
                <a:gd name="connsiteX9" fmla="*/ 1864749 w 1922012"/>
                <a:gd name="connsiteY9" fmla="*/ 1050641 h 1050641"/>
                <a:gd name="connsiteX10" fmla="*/ 1827938 w 1922012"/>
                <a:gd name="connsiteY10" fmla="*/ 1042461 h 1050641"/>
                <a:gd name="connsiteX11" fmla="*/ 1697051 w 1922012"/>
                <a:gd name="connsiteY11" fmla="*/ 936116 h 1050641"/>
                <a:gd name="connsiteX12" fmla="*/ 1688871 w 1922012"/>
                <a:gd name="connsiteY12" fmla="*/ 899304 h 1050641"/>
                <a:gd name="connsiteX13" fmla="*/ 1668420 w 1922012"/>
                <a:gd name="connsiteY13" fmla="*/ 854312 h 1050641"/>
                <a:gd name="connsiteX14" fmla="*/ 1607067 w 1922012"/>
                <a:gd name="connsiteY14" fmla="*/ 829770 h 1050641"/>
                <a:gd name="connsiteX15" fmla="*/ 1553895 w 1922012"/>
                <a:gd name="connsiteY15" fmla="*/ 817500 h 1050641"/>
                <a:gd name="connsiteX16" fmla="*/ 1492542 w 1922012"/>
                <a:gd name="connsiteY16" fmla="*/ 715245 h 1050641"/>
                <a:gd name="connsiteX17" fmla="*/ 1345295 w 1922012"/>
                <a:gd name="connsiteY17" fmla="*/ 621170 h 1050641"/>
                <a:gd name="connsiteX18" fmla="*/ 1316663 w 1922012"/>
                <a:gd name="connsiteY18" fmla="*/ 674343 h 1050641"/>
                <a:gd name="connsiteX19" fmla="*/ 1316663 w 1922012"/>
                <a:gd name="connsiteY19" fmla="*/ 723425 h 1050641"/>
                <a:gd name="connsiteX20" fmla="*/ 1263491 w 1922012"/>
                <a:gd name="connsiteY20" fmla="*/ 682523 h 1050641"/>
                <a:gd name="connsiteX21" fmla="*/ 1226679 w 1922012"/>
                <a:gd name="connsiteY21" fmla="*/ 719335 h 1050641"/>
                <a:gd name="connsiteX22" fmla="*/ 1173507 w 1922012"/>
                <a:gd name="connsiteY22" fmla="*/ 719335 h 1050641"/>
                <a:gd name="connsiteX23" fmla="*/ 1095793 w 1922012"/>
                <a:gd name="connsiteY23" fmla="*/ 735696 h 1050641"/>
                <a:gd name="connsiteX24" fmla="*/ 1067161 w 1922012"/>
                <a:gd name="connsiteY24" fmla="*/ 801139 h 1050641"/>
                <a:gd name="connsiteX25" fmla="*/ 1009899 w 1922012"/>
                <a:gd name="connsiteY25" fmla="*/ 801139 h 1050641"/>
                <a:gd name="connsiteX26" fmla="*/ 981267 w 1922012"/>
                <a:gd name="connsiteY26" fmla="*/ 788868 h 1050641"/>
                <a:gd name="connsiteX27" fmla="*/ 952636 w 1922012"/>
                <a:gd name="connsiteY27" fmla="*/ 788868 h 1050641"/>
                <a:gd name="connsiteX28" fmla="*/ 915824 w 1922012"/>
                <a:gd name="connsiteY28" fmla="*/ 817500 h 1050641"/>
                <a:gd name="connsiteX29" fmla="*/ 870832 w 1922012"/>
                <a:gd name="connsiteY29" fmla="*/ 817500 h 1050641"/>
                <a:gd name="connsiteX30" fmla="*/ 838111 w 1922012"/>
                <a:gd name="connsiteY30" fmla="*/ 813410 h 1050641"/>
                <a:gd name="connsiteX31" fmla="*/ 760397 w 1922012"/>
                <a:gd name="connsiteY31" fmla="*/ 850221 h 1050641"/>
                <a:gd name="connsiteX32" fmla="*/ 719495 w 1922012"/>
                <a:gd name="connsiteY32" fmla="*/ 780688 h 1050641"/>
                <a:gd name="connsiteX33" fmla="*/ 674503 w 1922012"/>
                <a:gd name="connsiteY33" fmla="*/ 768418 h 1050641"/>
                <a:gd name="connsiteX34" fmla="*/ 633601 w 1922012"/>
                <a:gd name="connsiteY34" fmla="*/ 768418 h 1050641"/>
                <a:gd name="connsiteX35" fmla="*/ 539526 w 1922012"/>
                <a:gd name="connsiteY35" fmla="*/ 715245 h 1050641"/>
                <a:gd name="connsiteX36" fmla="*/ 510895 w 1922012"/>
                <a:gd name="connsiteY36" fmla="*/ 727516 h 1050641"/>
                <a:gd name="connsiteX37" fmla="*/ 404550 w 1922012"/>
                <a:gd name="connsiteY37" fmla="*/ 653892 h 1050641"/>
                <a:gd name="connsiteX38" fmla="*/ 400460 w 1922012"/>
                <a:gd name="connsiteY38" fmla="*/ 596629 h 1050641"/>
                <a:gd name="connsiteX39" fmla="*/ 339107 w 1922012"/>
                <a:gd name="connsiteY39" fmla="*/ 580268 h 1050641"/>
                <a:gd name="connsiteX40" fmla="*/ 306385 w 1922012"/>
                <a:gd name="connsiteY40" fmla="*/ 490284 h 1050641"/>
                <a:gd name="connsiteX41" fmla="*/ 257303 w 1922012"/>
                <a:gd name="connsiteY41" fmla="*/ 457563 h 1050641"/>
                <a:gd name="connsiteX42" fmla="*/ 216401 w 1922012"/>
                <a:gd name="connsiteY42" fmla="*/ 408480 h 1050641"/>
                <a:gd name="connsiteX43" fmla="*/ 179589 w 1922012"/>
                <a:gd name="connsiteY43" fmla="*/ 326676 h 1050641"/>
                <a:gd name="connsiteX44" fmla="*/ 146867 w 1922012"/>
                <a:gd name="connsiteY44" fmla="*/ 334857 h 1050641"/>
                <a:gd name="connsiteX45" fmla="*/ 146867 w 1922012"/>
                <a:gd name="connsiteY45" fmla="*/ 367578 h 1050641"/>
                <a:gd name="connsiteX46" fmla="*/ 65064 w 1922012"/>
                <a:gd name="connsiteY46" fmla="*/ 343037 h 1050641"/>
                <a:gd name="connsiteX47" fmla="*/ 65064 w 1922012"/>
                <a:gd name="connsiteY47" fmla="*/ 302135 h 1050641"/>
                <a:gd name="connsiteX48" fmla="*/ 28252 w 1922012"/>
                <a:gd name="connsiteY48" fmla="*/ 228512 h 1050641"/>
                <a:gd name="connsiteX49" fmla="*/ 0 w 1922012"/>
                <a:gd name="connsiteY49" fmla="*/ 153172 h 1050641"/>
                <a:gd name="connsiteX50" fmla="*/ 631814 w 1922012"/>
                <a:gd name="connsiteY50" fmla="*/ 91440 h 1050641"/>
                <a:gd name="connsiteX0" fmla="*/ 1449792 w 1922012"/>
                <a:gd name="connsiteY0" fmla="*/ 90772 h 988241"/>
                <a:gd name="connsiteX1" fmla="*/ 1517083 w 1922012"/>
                <a:gd name="connsiteY1" fmla="*/ 284727 h 988241"/>
                <a:gd name="connsiteX2" fmla="*/ 1619338 w 1922012"/>
                <a:gd name="connsiteY2" fmla="*/ 521959 h 988241"/>
                <a:gd name="connsiteX3" fmla="*/ 1680691 w 1922012"/>
                <a:gd name="connsiteY3" fmla="*/ 562861 h 988241"/>
                <a:gd name="connsiteX4" fmla="*/ 1688871 w 1922012"/>
                <a:gd name="connsiteY4" fmla="*/ 648755 h 988241"/>
                <a:gd name="connsiteX5" fmla="*/ 1725683 w 1922012"/>
                <a:gd name="connsiteY5" fmla="*/ 714198 h 988241"/>
                <a:gd name="connsiteX6" fmla="*/ 1860659 w 1922012"/>
                <a:gd name="connsiteY6" fmla="*/ 951429 h 988241"/>
                <a:gd name="connsiteX7" fmla="*/ 1922012 w 1922012"/>
                <a:gd name="connsiteY7" fmla="*/ 988241 h 988241"/>
                <a:gd name="connsiteX8" fmla="*/ 1864749 w 1922012"/>
                <a:gd name="connsiteY8" fmla="*/ 988241 h 988241"/>
                <a:gd name="connsiteX9" fmla="*/ 1827938 w 1922012"/>
                <a:gd name="connsiteY9" fmla="*/ 980061 h 988241"/>
                <a:gd name="connsiteX10" fmla="*/ 1697051 w 1922012"/>
                <a:gd name="connsiteY10" fmla="*/ 873716 h 988241"/>
                <a:gd name="connsiteX11" fmla="*/ 1688871 w 1922012"/>
                <a:gd name="connsiteY11" fmla="*/ 836904 h 988241"/>
                <a:gd name="connsiteX12" fmla="*/ 1668420 w 1922012"/>
                <a:gd name="connsiteY12" fmla="*/ 791912 h 988241"/>
                <a:gd name="connsiteX13" fmla="*/ 1607067 w 1922012"/>
                <a:gd name="connsiteY13" fmla="*/ 767370 h 988241"/>
                <a:gd name="connsiteX14" fmla="*/ 1553895 w 1922012"/>
                <a:gd name="connsiteY14" fmla="*/ 755100 h 988241"/>
                <a:gd name="connsiteX15" fmla="*/ 1492542 w 1922012"/>
                <a:gd name="connsiteY15" fmla="*/ 652845 h 988241"/>
                <a:gd name="connsiteX16" fmla="*/ 1345295 w 1922012"/>
                <a:gd name="connsiteY16" fmla="*/ 558770 h 988241"/>
                <a:gd name="connsiteX17" fmla="*/ 1316663 w 1922012"/>
                <a:gd name="connsiteY17" fmla="*/ 611943 h 988241"/>
                <a:gd name="connsiteX18" fmla="*/ 1316663 w 1922012"/>
                <a:gd name="connsiteY18" fmla="*/ 661025 h 988241"/>
                <a:gd name="connsiteX19" fmla="*/ 1263491 w 1922012"/>
                <a:gd name="connsiteY19" fmla="*/ 620123 h 988241"/>
                <a:gd name="connsiteX20" fmla="*/ 1226679 w 1922012"/>
                <a:gd name="connsiteY20" fmla="*/ 656935 h 988241"/>
                <a:gd name="connsiteX21" fmla="*/ 1173507 w 1922012"/>
                <a:gd name="connsiteY21" fmla="*/ 656935 h 988241"/>
                <a:gd name="connsiteX22" fmla="*/ 1095793 w 1922012"/>
                <a:gd name="connsiteY22" fmla="*/ 673296 h 988241"/>
                <a:gd name="connsiteX23" fmla="*/ 1067161 w 1922012"/>
                <a:gd name="connsiteY23" fmla="*/ 738739 h 988241"/>
                <a:gd name="connsiteX24" fmla="*/ 1009899 w 1922012"/>
                <a:gd name="connsiteY24" fmla="*/ 738739 h 988241"/>
                <a:gd name="connsiteX25" fmla="*/ 981267 w 1922012"/>
                <a:gd name="connsiteY25" fmla="*/ 726468 h 988241"/>
                <a:gd name="connsiteX26" fmla="*/ 952636 w 1922012"/>
                <a:gd name="connsiteY26" fmla="*/ 726468 h 988241"/>
                <a:gd name="connsiteX27" fmla="*/ 915824 w 1922012"/>
                <a:gd name="connsiteY27" fmla="*/ 755100 h 988241"/>
                <a:gd name="connsiteX28" fmla="*/ 870832 w 1922012"/>
                <a:gd name="connsiteY28" fmla="*/ 755100 h 988241"/>
                <a:gd name="connsiteX29" fmla="*/ 838111 w 1922012"/>
                <a:gd name="connsiteY29" fmla="*/ 751010 h 988241"/>
                <a:gd name="connsiteX30" fmla="*/ 760397 w 1922012"/>
                <a:gd name="connsiteY30" fmla="*/ 787821 h 988241"/>
                <a:gd name="connsiteX31" fmla="*/ 719495 w 1922012"/>
                <a:gd name="connsiteY31" fmla="*/ 718288 h 988241"/>
                <a:gd name="connsiteX32" fmla="*/ 674503 w 1922012"/>
                <a:gd name="connsiteY32" fmla="*/ 706018 h 988241"/>
                <a:gd name="connsiteX33" fmla="*/ 633601 w 1922012"/>
                <a:gd name="connsiteY33" fmla="*/ 706018 h 988241"/>
                <a:gd name="connsiteX34" fmla="*/ 539526 w 1922012"/>
                <a:gd name="connsiteY34" fmla="*/ 652845 h 988241"/>
                <a:gd name="connsiteX35" fmla="*/ 510895 w 1922012"/>
                <a:gd name="connsiteY35" fmla="*/ 665116 h 988241"/>
                <a:gd name="connsiteX36" fmla="*/ 404550 w 1922012"/>
                <a:gd name="connsiteY36" fmla="*/ 591492 h 988241"/>
                <a:gd name="connsiteX37" fmla="*/ 400460 w 1922012"/>
                <a:gd name="connsiteY37" fmla="*/ 534229 h 988241"/>
                <a:gd name="connsiteX38" fmla="*/ 339107 w 1922012"/>
                <a:gd name="connsiteY38" fmla="*/ 517868 h 988241"/>
                <a:gd name="connsiteX39" fmla="*/ 306385 w 1922012"/>
                <a:gd name="connsiteY39" fmla="*/ 427884 h 988241"/>
                <a:gd name="connsiteX40" fmla="*/ 257303 w 1922012"/>
                <a:gd name="connsiteY40" fmla="*/ 395163 h 988241"/>
                <a:gd name="connsiteX41" fmla="*/ 216401 w 1922012"/>
                <a:gd name="connsiteY41" fmla="*/ 346080 h 988241"/>
                <a:gd name="connsiteX42" fmla="*/ 179589 w 1922012"/>
                <a:gd name="connsiteY42" fmla="*/ 264276 h 988241"/>
                <a:gd name="connsiteX43" fmla="*/ 146867 w 1922012"/>
                <a:gd name="connsiteY43" fmla="*/ 272457 h 988241"/>
                <a:gd name="connsiteX44" fmla="*/ 146867 w 1922012"/>
                <a:gd name="connsiteY44" fmla="*/ 305178 h 988241"/>
                <a:gd name="connsiteX45" fmla="*/ 65064 w 1922012"/>
                <a:gd name="connsiteY45" fmla="*/ 280637 h 988241"/>
                <a:gd name="connsiteX46" fmla="*/ 65064 w 1922012"/>
                <a:gd name="connsiteY46" fmla="*/ 239735 h 988241"/>
                <a:gd name="connsiteX47" fmla="*/ 28252 w 1922012"/>
                <a:gd name="connsiteY47" fmla="*/ 166112 h 988241"/>
                <a:gd name="connsiteX48" fmla="*/ 0 w 1922012"/>
                <a:gd name="connsiteY48" fmla="*/ 90772 h 988241"/>
                <a:gd name="connsiteX49" fmla="*/ 631814 w 1922012"/>
                <a:gd name="connsiteY49" fmla="*/ 29040 h 988241"/>
                <a:gd name="connsiteX0" fmla="*/ 1449792 w 1922012"/>
                <a:gd name="connsiteY0" fmla="*/ 0 h 897469"/>
                <a:gd name="connsiteX1" fmla="*/ 1517083 w 1922012"/>
                <a:gd name="connsiteY1" fmla="*/ 193955 h 897469"/>
                <a:gd name="connsiteX2" fmla="*/ 1619338 w 1922012"/>
                <a:gd name="connsiteY2" fmla="*/ 431187 h 897469"/>
                <a:gd name="connsiteX3" fmla="*/ 1680691 w 1922012"/>
                <a:gd name="connsiteY3" fmla="*/ 472089 h 897469"/>
                <a:gd name="connsiteX4" fmla="*/ 1688871 w 1922012"/>
                <a:gd name="connsiteY4" fmla="*/ 557983 h 897469"/>
                <a:gd name="connsiteX5" fmla="*/ 1725683 w 1922012"/>
                <a:gd name="connsiteY5" fmla="*/ 623426 h 897469"/>
                <a:gd name="connsiteX6" fmla="*/ 1860659 w 1922012"/>
                <a:gd name="connsiteY6" fmla="*/ 860657 h 897469"/>
                <a:gd name="connsiteX7" fmla="*/ 1922012 w 1922012"/>
                <a:gd name="connsiteY7" fmla="*/ 897469 h 897469"/>
                <a:gd name="connsiteX8" fmla="*/ 1864749 w 1922012"/>
                <a:gd name="connsiteY8" fmla="*/ 897469 h 897469"/>
                <a:gd name="connsiteX9" fmla="*/ 1827938 w 1922012"/>
                <a:gd name="connsiteY9" fmla="*/ 889289 h 897469"/>
                <a:gd name="connsiteX10" fmla="*/ 1697051 w 1922012"/>
                <a:gd name="connsiteY10" fmla="*/ 782944 h 897469"/>
                <a:gd name="connsiteX11" fmla="*/ 1688871 w 1922012"/>
                <a:gd name="connsiteY11" fmla="*/ 746132 h 897469"/>
                <a:gd name="connsiteX12" fmla="*/ 1668420 w 1922012"/>
                <a:gd name="connsiteY12" fmla="*/ 701140 h 897469"/>
                <a:gd name="connsiteX13" fmla="*/ 1607067 w 1922012"/>
                <a:gd name="connsiteY13" fmla="*/ 676598 h 897469"/>
                <a:gd name="connsiteX14" fmla="*/ 1553895 w 1922012"/>
                <a:gd name="connsiteY14" fmla="*/ 664328 h 897469"/>
                <a:gd name="connsiteX15" fmla="*/ 1492542 w 1922012"/>
                <a:gd name="connsiteY15" fmla="*/ 562073 h 897469"/>
                <a:gd name="connsiteX16" fmla="*/ 1345295 w 1922012"/>
                <a:gd name="connsiteY16" fmla="*/ 467998 h 897469"/>
                <a:gd name="connsiteX17" fmla="*/ 1316663 w 1922012"/>
                <a:gd name="connsiteY17" fmla="*/ 521171 h 897469"/>
                <a:gd name="connsiteX18" fmla="*/ 1316663 w 1922012"/>
                <a:gd name="connsiteY18" fmla="*/ 570253 h 897469"/>
                <a:gd name="connsiteX19" fmla="*/ 1263491 w 1922012"/>
                <a:gd name="connsiteY19" fmla="*/ 529351 h 897469"/>
                <a:gd name="connsiteX20" fmla="*/ 1226679 w 1922012"/>
                <a:gd name="connsiteY20" fmla="*/ 566163 h 897469"/>
                <a:gd name="connsiteX21" fmla="*/ 1173507 w 1922012"/>
                <a:gd name="connsiteY21" fmla="*/ 566163 h 897469"/>
                <a:gd name="connsiteX22" fmla="*/ 1095793 w 1922012"/>
                <a:gd name="connsiteY22" fmla="*/ 582524 h 897469"/>
                <a:gd name="connsiteX23" fmla="*/ 1067161 w 1922012"/>
                <a:gd name="connsiteY23" fmla="*/ 647967 h 897469"/>
                <a:gd name="connsiteX24" fmla="*/ 1009899 w 1922012"/>
                <a:gd name="connsiteY24" fmla="*/ 647967 h 897469"/>
                <a:gd name="connsiteX25" fmla="*/ 981267 w 1922012"/>
                <a:gd name="connsiteY25" fmla="*/ 635696 h 897469"/>
                <a:gd name="connsiteX26" fmla="*/ 952636 w 1922012"/>
                <a:gd name="connsiteY26" fmla="*/ 635696 h 897469"/>
                <a:gd name="connsiteX27" fmla="*/ 915824 w 1922012"/>
                <a:gd name="connsiteY27" fmla="*/ 664328 h 897469"/>
                <a:gd name="connsiteX28" fmla="*/ 870832 w 1922012"/>
                <a:gd name="connsiteY28" fmla="*/ 664328 h 897469"/>
                <a:gd name="connsiteX29" fmla="*/ 838111 w 1922012"/>
                <a:gd name="connsiteY29" fmla="*/ 660238 h 897469"/>
                <a:gd name="connsiteX30" fmla="*/ 760397 w 1922012"/>
                <a:gd name="connsiteY30" fmla="*/ 697049 h 897469"/>
                <a:gd name="connsiteX31" fmla="*/ 719495 w 1922012"/>
                <a:gd name="connsiteY31" fmla="*/ 627516 h 897469"/>
                <a:gd name="connsiteX32" fmla="*/ 674503 w 1922012"/>
                <a:gd name="connsiteY32" fmla="*/ 615246 h 897469"/>
                <a:gd name="connsiteX33" fmla="*/ 633601 w 1922012"/>
                <a:gd name="connsiteY33" fmla="*/ 615246 h 897469"/>
                <a:gd name="connsiteX34" fmla="*/ 539526 w 1922012"/>
                <a:gd name="connsiteY34" fmla="*/ 562073 h 897469"/>
                <a:gd name="connsiteX35" fmla="*/ 510895 w 1922012"/>
                <a:gd name="connsiteY35" fmla="*/ 574344 h 897469"/>
                <a:gd name="connsiteX36" fmla="*/ 404550 w 1922012"/>
                <a:gd name="connsiteY36" fmla="*/ 500720 h 897469"/>
                <a:gd name="connsiteX37" fmla="*/ 400460 w 1922012"/>
                <a:gd name="connsiteY37" fmla="*/ 443457 h 897469"/>
                <a:gd name="connsiteX38" fmla="*/ 339107 w 1922012"/>
                <a:gd name="connsiteY38" fmla="*/ 427096 h 897469"/>
                <a:gd name="connsiteX39" fmla="*/ 306385 w 1922012"/>
                <a:gd name="connsiteY39" fmla="*/ 337112 h 897469"/>
                <a:gd name="connsiteX40" fmla="*/ 257303 w 1922012"/>
                <a:gd name="connsiteY40" fmla="*/ 304391 h 897469"/>
                <a:gd name="connsiteX41" fmla="*/ 216401 w 1922012"/>
                <a:gd name="connsiteY41" fmla="*/ 255308 h 897469"/>
                <a:gd name="connsiteX42" fmla="*/ 179589 w 1922012"/>
                <a:gd name="connsiteY42" fmla="*/ 173504 h 897469"/>
                <a:gd name="connsiteX43" fmla="*/ 146867 w 1922012"/>
                <a:gd name="connsiteY43" fmla="*/ 181685 h 897469"/>
                <a:gd name="connsiteX44" fmla="*/ 146867 w 1922012"/>
                <a:gd name="connsiteY44" fmla="*/ 214406 h 897469"/>
                <a:gd name="connsiteX45" fmla="*/ 65064 w 1922012"/>
                <a:gd name="connsiteY45" fmla="*/ 189865 h 897469"/>
                <a:gd name="connsiteX46" fmla="*/ 65064 w 1922012"/>
                <a:gd name="connsiteY46" fmla="*/ 148963 h 897469"/>
                <a:gd name="connsiteX47" fmla="*/ 28252 w 1922012"/>
                <a:gd name="connsiteY47" fmla="*/ 75340 h 897469"/>
                <a:gd name="connsiteX48" fmla="*/ 0 w 1922012"/>
                <a:gd name="connsiteY48" fmla="*/ 0 h 89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922012" h="897469">
                  <a:moveTo>
                    <a:pt x="1449792" y="0"/>
                  </a:moveTo>
                  <a:lnTo>
                    <a:pt x="1517083" y="193955"/>
                  </a:lnTo>
                  <a:lnTo>
                    <a:pt x="1619338" y="431187"/>
                  </a:lnTo>
                  <a:lnTo>
                    <a:pt x="1680691" y="472089"/>
                  </a:lnTo>
                  <a:lnTo>
                    <a:pt x="1688871" y="557983"/>
                  </a:lnTo>
                  <a:lnTo>
                    <a:pt x="1725683" y="623426"/>
                  </a:lnTo>
                  <a:lnTo>
                    <a:pt x="1860659" y="860657"/>
                  </a:lnTo>
                  <a:lnTo>
                    <a:pt x="1922012" y="897469"/>
                  </a:lnTo>
                  <a:lnTo>
                    <a:pt x="1864749" y="897469"/>
                  </a:lnTo>
                  <a:lnTo>
                    <a:pt x="1827938" y="889289"/>
                  </a:lnTo>
                  <a:lnTo>
                    <a:pt x="1697051" y="782944"/>
                  </a:lnTo>
                  <a:lnTo>
                    <a:pt x="1688871" y="746132"/>
                  </a:lnTo>
                  <a:lnTo>
                    <a:pt x="1668420" y="701140"/>
                  </a:lnTo>
                  <a:lnTo>
                    <a:pt x="1607067" y="676598"/>
                  </a:lnTo>
                  <a:lnTo>
                    <a:pt x="1553895" y="664328"/>
                  </a:lnTo>
                  <a:lnTo>
                    <a:pt x="1492542" y="562073"/>
                  </a:lnTo>
                  <a:lnTo>
                    <a:pt x="1345295" y="467998"/>
                  </a:lnTo>
                  <a:lnTo>
                    <a:pt x="1316663" y="521171"/>
                  </a:lnTo>
                  <a:lnTo>
                    <a:pt x="1316663" y="570253"/>
                  </a:lnTo>
                  <a:lnTo>
                    <a:pt x="1263491" y="529351"/>
                  </a:lnTo>
                  <a:lnTo>
                    <a:pt x="1226679" y="566163"/>
                  </a:lnTo>
                  <a:lnTo>
                    <a:pt x="1173507" y="566163"/>
                  </a:lnTo>
                  <a:lnTo>
                    <a:pt x="1095793" y="582524"/>
                  </a:lnTo>
                  <a:lnTo>
                    <a:pt x="1067161" y="647967"/>
                  </a:lnTo>
                  <a:lnTo>
                    <a:pt x="1009899" y="647967"/>
                  </a:lnTo>
                  <a:lnTo>
                    <a:pt x="981267" y="635696"/>
                  </a:lnTo>
                  <a:lnTo>
                    <a:pt x="952636" y="635696"/>
                  </a:lnTo>
                  <a:lnTo>
                    <a:pt x="915824" y="664328"/>
                  </a:lnTo>
                  <a:lnTo>
                    <a:pt x="870832" y="664328"/>
                  </a:lnTo>
                  <a:lnTo>
                    <a:pt x="838111" y="660238"/>
                  </a:lnTo>
                  <a:lnTo>
                    <a:pt x="760397" y="697049"/>
                  </a:lnTo>
                  <a:lnTo>
                    <a:pt x="719495" y="627516"/>
                  </a:lnTo>
                  <a:lnTo>
                    <a:pt x="674503" y="615246"/>
                  </a:lnTo>
                  <a:lnTo>
                    <a:pt x="633601" y="615246"/>
                  </a:lnTo>
                  <a:lnTo>
                    <a:pt x="539526" y="562073"/>
                  </a:lnTo>
                  <a:lnTo>
                    <a:pt x="510895" y="574344"/>
                  </a:lnTo>
                  <a:lnTo>
                    <a:pt x="404550" y="500720"/>
                  </a:lnTo>
                  <a:lnTo>
                    <a:pt x="400460" y="443457"/>
                  </a:lnTo>
                  <a:lnTo>
                    <a:pt x="339107" y="427096"/>
                  </a:lnTo>
                  <a:lnTo>
                    <a:pt x="306385" y="337112"/>
                  </a:lnTo>
                  <a:lnTo>
                    <a:pt x="257303" y="304391"/>
                  </a:lnTo>
                  <a:lnTo>
                    <a:pt x="216401" y="255308"/>
                  </a:lnTo>
                  <a:lnTo>
                    <a:pt x="179589" y="173504"/>
                  </a:lnTo>
                  <a:lnTo>
                    <a:pt x="146867" y="181685"/>
                  </a:lnTo>
                  <a:lnTo>
                    <a:pt x="146867" y="214406"/>
                  </a:lnTo>
                  <a:lnTo>
                    <a:pt x="65064" y="189865"/>
                  </a:lnTo>
                  <a:lnTo>
                    <a:pt x="65064" y="148963"/>
                  </a:lnTo>
                  <a:lnTo>
                    <a:pt x="28252" y="75340"/>
                  </a:lnTo>
                  <a:lnTo>
                    <a:pt x="0" y="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CCD2CCE5-7008-A087-6A3D-0CBB87357829}"/>
                </a:ext>
              </a:extLst>
            </p:cNvPr>
            <p:cNvSpPr/>
            <p:nvPr/>
          </p:nvSpPr>
          <p:spPr>
            <a:xfrm>
              <a:off x="662940" y="4456017"/>
              <a:ext cx="1078164" cy="675734"/>
            </a:xfrm>
            <a:custGeom>
              <a:avLst/>
              <a:gdLst>
                <a:gd name="connsiteX0" fmla="*/ 26983 w 1078164"/>
                <a:gd name="connsiteY0" fmla="*/ 0 h 675734"/>
                <a:gd name="connsiteX1" fmla="*/ 72997 w 1078164"/>
                <a:gd name="connsiteY1" fmla="*/ 43458 h 675734"/>
                <a:gd name="connsiteX2" fmla="*/ 75554 w 1078164"/>
                <a:gd name="connsiteY2" fmla="*/ 63909 h 675734"/>
                <a:gd name="connsiteX3" fmla="*/ 103675 w 1078164"/>
                <a:gd name="connsiteY3" fmla="*/ 97142 h 675734"/>
                <a:gd name="connsiteX4" fmla="*/ 157358 w 1078164"/>
                <a:gd name="connsiteY4" fmla="*/ 99699 h 675734"/>
                <a:gd name="connsiteX5" fmla="*/ 200815 w 1078164"/>
                <a:gd name="connsiteY5" fmla="*/ 153382 h 675734"/>
                <a:gd name="connsiteX6" fmla="*/ 226381 w 1078164"/>
                <a:gd name="connsiteY6" fmla="*/ 143157 h 675734"/>
                <a:gd name="connsiteX7" fmla="*/ 272395 w 1078164"/>
                <a:gd name="connsiteY7" fmla="*/ 148270 h 675734"/>
                <a:gd name="connsiteX8" fmla="*/ 402770 w 1078164"/>
                <a:gd name="connsiteY8" fmla="*/ 115036 h 675734"/>
                <a:gd name="connsiteX9" fmla="*/ 446227 w 1078164"/>
                <a:gd name="connsiteY9" fmla="*/ 76690 h 675734"/>
                <a:gd name="connsiteX10" fmla="*/ 451342 w 1078164"/>
                <a:gd name="connsiteY10" fmla="*/ 135487 h 675734"/>
                <a:gd name="connsiteX11" fmla="*/ 474350 w 1078164"/>
                <a:gd name="connsiteY11" fmla="*/ 173833 h 675734"/>
                <a:gd name="connsiteX12" fmla="*/ 535701 w 1078164"/>
                <a:gd name="connsiteY12" fmla="*/ 127819 h 675734"/>
                <a:gd name="connsiteX13" fmla="*/ 556154 w 1078164"/>
                <a:gd name="connsiteY13" fmla="*/ 143157 h 675734"/>
                <a:gd name="connsiteX14" fmla="*/ 584272 w 1078164"/>
                <a:gd name="connsiteY14" fmla="*/ 145713 h 675734"/>
                <a:gd name="connsiteX15" fmla="*/ 591941 w 1078164"/>
                <a:gd name="connsiteY15" fmla="*/ 115036 h 675734"/>
                <a:gd name="connsiteX16" fmla="*/ 625174 w 1078164"/>
                <a:gd name="connsiteY16" fmla="*/ 86917 h 675734"/>
                <a:gd name="connsiteX17" fmla="*/ 714647 w 1078164"/>
                <a:gd name="connsiteY17" fmla="*/ 86917 h 675734"/>
                <a:gd name="connsiteX18" fmla="*/ 786227 w 1078164"/>
                <a:gd name="connsiteY18" fmla="*/ 115036 h 675734"/>
                <a:gd name="connsiteX19" fmla="*/ 811790 w 1078164"/>
                <a:gd name="connsiteY19" fmla="*/ 102255 h 675734"/>
                <a:gd name="connsiteX20" fmla="*/ 801566 w 1078164"/>
                <a:gd name="connsiteY20" fmla="*/ 61353 h 675734"/>
                <a:gd name="connsiteX21" fmla="*/ 827129 w 1078164"/>
                <a:gd name="connsiteY21" fmla="*/ 48570 h 675734"/>
                <a:gd name="connsiteX22" fmla="*/ 862917 w 1078164"/>
                <a:gd name="connsiteY22" fmla="*/ 74134 h 675734"/>
                <a:gd name="connsiteX23" fmla="*/ 914045 w 1078164"/>
                <a:gd name="connsiteY23" fmla="*/ 66466 h 675734"/>
                <a:gd name="connsiteX24" fmla="*/ 924272 w 1078164"/>
                <a:gd name="connsiteY24" fmla="*/ 92029 h 675734"/>
                <a:gd name="connsiteX25" fmla="*/ 970286 w 1078164"/>
                <a:gd name="connsiteY25" fmla="*/ 92029 h 675734"/>
                <a:gd name="connsiteX26" fmla="*/ 1023969 w 1078164"/>
                <a:gd name="connsiteY26" fmla="*/ 125262 h 675734"/>
                <a:gd name="connsiteX27" fmla="*/ 1024386 w 1078164"/>
                <a:gd name="connsiteY27" fmla="*/ 119713 h 675734"/>
                <a:gd name="connsiteX28" fmla="*/ 1029082 w 1078164"/>
                <a:gd name="connsiteY28" fmla="*/ 125262 h 675734"/>
                <a:gd name="connsiteX29" fmla="*/ 1016811 w 1078164"/>
                <a:gd name="connsiteY29" fmla="*/ 174344 h 675734"/>
                <a:gd name="connsiteX30" fmla="*/ 1041352 w 1078164"/>
                <a:gd name="connsiteY30" fmla="*/ 190705 h 675734"/>
                <a:gd name="connsiteX31" fmla="*/ 1049533 w 1078164"/>
                <a:gd name="connsiteY31" fmla="*/ 247968 h 675734"/>
                <a:gd name="connsiteX32" fmla="*/ 1078164 w 1078164"/>
                <a:gd name="connsiteY32" fmla="*/ 292960 h 675734"/>
                <a:gd name="connsiteX33" fmla="*/ 1020901 w 1078164"/>
                <a:gd name="connsiteY33" fmla="*/ 333862 h 675734"/>
                <a:gd name="connsiteX34" fmla="*/ 1020901 w 1078164"/>
                <a:gd name="connsiteY34" fmla="*/ 378854 h 675734"/>
                <a:gd name="connsiteX35" fmla="*/ 998831 w 1078164"/>
                <a:gd name="connsiteY35" fmla="*/ 416688 h 675734"/>
                <a:gd name="connsiteX36" fmla="*/ 972841 w 1078164"/>
                <a:gd name="connsiteY36" fmla="*/ 416688 h 675734"/>
                <a:gd name="connsiteX37" fmla="*/ 935349 w 1078164"/>
                <a:gd name="connsiteY37" fmla="*/ 411576 h 675734"/>
                <a:gd name="connsiteX38" fmla="*/ 914898 w 1078164"/>
                <a:gd name="connsiteY38" fmla="*/ 418393 h 675734"/>
                <a:gd name="connsiteX39" fmla="*/ 889334 w 1078164"/>
                <a:gd name="connsiteY39" fmla="*/ 418393 h 675734"/>
                <a:gd name="connsiteX40" fmla="*/ 870586 w 1078164"/>
                <a:gd name="connsiteY40" fmla="*/ 433732 h 675734"/>
                <a:gd name="connsiteX41" fmla="*/ 868881 w 1078164"/>
                <a:gd name="connsiteY41" fmla="*/ 450773 h 675734"/>
                <a:gd name="connsiteX42" fmla="*/ 884220 w 1078164"/>
                <a:gd name="connsiteY42" fmla="*/ 481451 h 675734"/>
                <a:gd name="connsiteX43" fmla="*/ 843318 w 1078164"/>
                <a:gd name="connsiteY43" fmla="*/ 483154 h 675734"/>
                <a:gd name="connsiteX44" fmla="*/ 822867 w 1078164"/>
                <a:gd name="connsiteY44" fmla="*/ 464407 h 675734"/>
                <a:gd name="connsiteX45" fmla="*/ 804121 w 1078164"/>
                <a:gd name="connsiteY45" fmla="*/ 513831 h 675734"/>
                <a:gd name="connsiteX46" fmla="*/ 804121 w 1078164"/>
                <a:gd name="connsiteY46" fmla="*/ 547916 h 675734"/>
                <a:gd name="connsiteX47" fmla="*/ 851840 w 1078164"/>
                <a:gd name="connsiteY47" fmla="*/ 551324 h 675734"/>
                <a:gd name="connsiteX48" fmla="*/ 877403 w 1078164"/>
                <a:gd name="connsiteY48" fmla="*/ 585409 h 675734"/>
                <a:gd name="connsiteX49" fmla="*/ 906376 w 1078164"/>
                <a:gd name="connsiteY49" fmla="*/ 609269 h 675734"/>
                <a:gd name="connsiteX50" fmla="*/ 891037 w 1078164"/>
                <a:gd name="connsiteY50" fmla="*/ 622903 h 675734"/>
                <a:gd name="connsiteX51" fmla="*/ 834798 w 1078164"/>
                <a:gd name="connsiteY51" fmla="*/ 622903 h 675734"/>
                <a:gd name="connsiteX52" fmla="*/ 817755 w 1078164"/>
                <a:gd name="connsiteY52" fmla="*/ 605860 h 675734"/>
                <a:gd name="connsiteX53" fmla="*/ 790487 w 1078164"/>
                <a:gd name="connsiteY53" fmla="*/ 600747 h 675734"/>
                <a:gd name="connsiteX54" fmla="*/ 732541 w 1078164"/>
                <a:gd name="connsiteY54" fmla="*/ 621198 h 675734"/>
                <a:gd name="connsiteX55" fmla="*/ 718907 w 1078164"/>
                <a:gd name="connsiteY55" fmla="*/ 607564 h 675734"/>
                <a:gd name="connsiteX56" fmla="*/ 725726 w 1078164"/>
                <a:gd name="connsiteY56" fmla="*/ 580296 h 675734"/>
                <a:gd name="connsiteX57" fmla="*/ 674598 w 1078164"/>
                <a:gd name="connsiteY57" fmla="*/ 568367 h 675734"/>
                <a:gd name="connsiteX58" fmla="*/ 664371 w 1078164"/>
                <a:gd name="connsiteY58" fmla="*/ 529170 h 675734"/>
                <a:gd name="connsiteX59" fmla="*/ 652442 w 1078164"/>
                <a:gd name="connsiteY59" fmla="*/ 512126 h 675734"/>
                <a:gd name="connsiteX60" fmla="*/ 587682 w 1078164"/>
                <a:gd name="connsiteY60" fmla="*/ 466112 h 675734"/>
                <a:gd name="connsiteX61" fmla="*/ 558709 w 1078164"/>
                <a:gd name="connsiteY61" fmla="*/ 452478 h 675734"/>
                <a:gd name="connsiteX62" fmla="*/ 519512 w 1078164"/>
                <a:gd name="connsiteY62" fmla="*/ 452478 h 675734"/>
                <a:gd name="connsiteX63" fmla="*/ 490539 w 1078164"/>
                <a:gd name="connsiteY63" fmla="*/ 428618 h 675734"/>
                <a:gd name="connsiteX64" fmla="*/ 432593 w 1078164"/>
                <a:gd name="connsiteY64" fmla="*/ 403054 h 675734"/>
                <a:gd name="connsiteX65" fmla="*/ 418959 w 1078164"/>
                <a:gd name="connsiteY65" fmla="*/ 416688 h 675734"/>
                <a:gd name="connsiteX66" fmla="*/ 417257 w 1078164"/>
                <a:gd name="connsiteY66" fmla="*/ 430322 h 675734"/>
                <a:gd name="connsiteX67" fmla="*/ 381467 w 1078164"/>
                <a:gd name="connsiteY67" fmla="*/ 447366 h 675734"/>
                <a:gd name="connsiteX68" fmla="*/ 383172 w 1078164"/>
                <a:gd name="connsiteY68" fmla="*/ 479746 h 675734"/>
                <a:gd name="connsiteX69" fmla="*/ 362721 w 1078164"/>
                <a:gd name="connsiteY69" fmla="*/ 476337 h 675734"/>
                <a:gd name="connsiteX70" fmla="*/ 345677 w 1078164"/>
                <a:gd name="connsiteY70" fmla="*/ 452478 h 675734"/>
                <a:gd name="connsiteX71" fmla="*/ 321819 w 1078164"/>
                <a:gd name="connsiteY71" fmla="*/ 449069 h 675734"/>
                <a:gd name="connsiteX72" fmla="*/ 309887 w 1078164"/>
                <a:gd name="connsiteY72" fmla="*/ 474634 h 675734"/>
                <a:gd name="connsiteX73" fmla="*/ 376355 w 1078164"/>
                <a:gd name="connsiteY73" fmla="*/ 520648 h 675734"/>
                <a:gd name="connsiteX74" fmla="*/ 350789 w 1078164"/>
                <a:gd name="connsiteY74" fmla="*/ 541099 h 675734"/>
                <a:gd name="connsiteX75" fmla="*/ 343974 w 1078164"/>
                <a:gd name="connsiteY75" fmla="*/ 563255 h 675734"/>
                <a:gd name="connsiteX76" fmla="*/ 349087 w 1078164"/>
                <a:gd name="connsiteY76" fmla="*/ 578592 h 675734"/>
                <a:gd name="connsiteX77" fmla="*/ 361016 w 1078164"/>
                <a:gd name="connsiteY77" fmla="*/ 634832 h 675734"/>
                <a:gd name="connsiteX78" fmla="*/ 335453 w 1078164"/>
                <a:gd name="connsiteY78" fmla="*/ 675734 h 675734"/>
                <a:gd name="connsiteX79" fmla="*/ 308185 w 1078164"/>
                <a:gd name="connsiteY79" fmla="*/ 646762 h 675734"/>
                <a:gd name="connsiteX80" fmla="*/ 309887 w 1078164"/>
                <a:gd name="connsiteY80" fmla="*/ 628015 h 675734"/>
                <a:gd name="connsiteX81" fmla="*/ 222971 w 1078164"/>
                <a:gd name="connsiteY81" fmla="*/ 529170 h 675734"/>
                <a:gd name="connsiteX82" fmla="*/ 144577 w 1078164"/>
                <a:gd name="connsiteY82" fmla="*/ 486563 h 675734"/>
                <a:gd name="connsiteX83" fmla="*/ 66180 w 1078164"/>
                <a:gd name="connsiteY83" fmla="*/ 471224 h 675734"/>
                <a:gd name="connsiteX84" fmla="*/ 26983 w 1078164"/>
                <a:gd name="connsiteY84" fmla="*/ 452478 h 675734"/>
                <a:gd name="connsiteX85" fmla="*/ 0 w 1078164"/>
                <a:gd name="connsiteY85" fmla="*/ 482030 h 675734"/>
                <a:gd name="connsiteX86" fmla="*/ 0 w 1078164"/>
                <a:gd name="connsiteY86" fmla="*/ 6745 h 675734"/>
                <a:gd name="connsiteX0" fmla="*/ 148903 w 1200084"/>
                <a:gd name="connsiteY0" fmla="*/ 0 h 675734"/>
                <a:gd name="connsiteX1" fmla="*/ 194917 w 1200084"/>
                <a:gd name="connsiteY1" fmla="*/ 43458 h 675734"/>
                <a:gd name="connsiteX2" fmla="*/ 197474 w 1200084"/>
                <a:gd name="connsiteY2" fmla="*/ 63909 h 675734"/>
                <a:gd name="connsiteX3" fmla="*/ 225595 w 1200084"/>
                <a:gd name="connsiteY3" fmla="*/ 97142 h 675734"/>
                <a:gd name="connsiteX4" fmla="*/ 279278 w 1200084"/>
                <a:gd name="connsiteY4" fmla="*/ 99699 h 675734"/>
                <a:gd name="connsiteX5" fmla="*/ 322735 w 1200084"/>
                <a:gd name="connsiteY5" fmla="*/ 153382 h 675734"/>
                <a:gd name="connsiteX6" fmla="*/ 348301 w 1200084"/>
                <a:gd name="connsiteY6" fmla="*/ 143157 h 675734"/>
                <a:gd name="connsiteX7" fmla="*/ 394315 w 1200084"/>
                <a:gd name="connsiteY7" fmla="*/ 148270 h 675734"/>
                <a:gd name="connsiteX8" fmla="*/ 524690 w 1200084"/>
                <a:gd name="connsiteY8" fmla="*/ 115036 h 675734"/>
                <a:gd name="connsiteX9" fmla="*/ 568147 w 1200084"/>
                <a:gd name="connsiteY9" fmla="*/ 76690 h 675734"/>
                <a:gd name="connsiteX10" fmla="*/ 573262 w 1200084"/>
                <a:gd name="connsiteY10" fmla="*/ 135487 h 675734"/>
                <a:gd name="connsiteX11" fmla="*/ 596270 w 1200084"/>
                <a:gd name="connsiteY11" fmla="*/ 173833 h 675734"/>
                <a:gd name="connsiteX12" fmla="*/ 657621 w 1200084"/>
                <a:gd name="connsiteY12" fmla="*/ 127819 h 675734"/>
                <a:gd name="connsiteX13" fmla="*/ 678074 w 1200084"/>
                <a:gd name="connsiteY13" fmla="*/ 143157 h 675734"/>
                <a:gd name="connsiteX14" fmla="*/ 706192 w 1200084"/>
                <a:gd name="connsiteY14" fmla="*/ 145713 h 675734"/>
                <a:gd name="connsiteX15" fmla="*/ 713861 w 1200084"/>
                <a:gd name="connsiteY15" fmla="*/ 115036 h 675734"/>
                <a:gd name="connsiteX16" fmla="*/ 747094 w 1200084"/>
                <a:gd name="connsiteY16" fmla="*/ 86917 h 675734"/>
                <a:gd name="connsiteX17" fmla="*/ 836567 w 1200084"/>
                <a:gd name="connsiteY17" fmla="*/ 86917 h 675734"/>
                <a:gd name="connsiteX18" fmla="*/ 908147 w 1200084"/>
                <a:gd name="connsiteY18" fmla="*/ 115036 h 675734"/>
                <a:gd name="connsiteX19" fmla="*/ 933710 w 1200084"/>
                <a:gd name="connsiteY19" fmla="*/ 102255 h 675734"/>
                <a:gd name="connsiteX20" fmla="*/ 923486 w 1200084"/>
                <a:gd name="connsiteY20" fmla="*/ 61353 h 675734"/>
                <a:gd name="connsiteX21" fmla="*/ 949049 w 1200084"/>
                <a:gd name="connsiteY21" fmla="*/ 48570 h 675734"/>
                <a:gd name="connsiteX22" fmla="*/ 984837 w 1200084"/>
                <a:gd name="connsiteY22" fmla="*/ 74134 h 675734"/>
                <a:gd name="connsiteX23" fmla="*/ 1035965 w 1200084"/>
                <a:gd name="connsiteY23" fmla="*/ 66466 h 675734"/>
                <a:gd name="connsiteX24" fmla="*/ 1046192 w 1200084"/>
                <a:gd name="connsiteY24" fmla="*/ 92029 h 675734"/>
                <a:gd name="connsiteX25" fmla="*/ 1092206 w 1200084"/>
                <a:gd name="connsiteY25" fmla="*/ 92029 h 675734"/>
                <a:gd name="connsiteX26" fmla="*/ 1145889 w 1200084"/>
                <a:gd name="connsiteY26" fmla="*/ 125262 h 675734"/>
                <a:gd name="connsiteX27" fmla="*/ 1146306 w 1200084"/>
                <a:gd name="connsiteY27" fmla="*/ 119713 h 675734"/>
                <a:gd name="connsiteX28" fmla="*/ 1151002 w 1200084"/>
                <a:gd name="connsiteY28" fmla="*/ 125262 h 675734"/>
                <a:gd name="connsiteX29" fmla="*/ 1138731 w 1200084"/>
                <a:gd name="connsiteY29" fmla="*/ 174344 h 675734"/>
                <a:gd name="connsiteX30" fmla="*/ 1163272 w 1200084"/>
                <a:gd name="connsiteY30" fmla="*/ 190705 h 675734"/>
                <a:gd name="connsiteX31" fmla="*/ 1171453 w 1200084"/>
                <a:gd name="connsiteY31" fmla="*/ 247968 h 675734"/>
                <a:gd name="connsiteX32" fmla="*/ 1200084 w 1200084"/>
                <a:gd name="connsiteY32" fmla="*/ 292960 h 675734"/>
                <a:gd name="connsiteX33" fmla="*/ 1142821 w 1200084"/>
                <a:gd name="connsiteY33" fmla="*/ 333862 h 675734"/>
                <a:gd name="connsiteX34" fmla="*/ 1142821 w 1200084"/>
                <a:gd name="connsiteY34" fmla="*/ 378854 h 675734"/>
                <a:gd name="connsiteX35" fmla="*/ 1120751 w 1200084"/>
                <a:gd name="connsiteY35" fmla="*/ 416688 h 675734"/>
                <a:gd name="connsiteX36" fmla="*/ 1094761 w 1200084"/>
                <a:gd name="connsiteY36" fmla="*/ 416688 h 675734"/>
                <a:gd name="connsiteX37" fmla="*/ 1057269 w 1200084"/>
                <a:gd name="connsiteY37" fmla="*/ 411576 h 675734"/>
                <a:gd name="connsiteX38" fmla="*/ 1036818 w 1200084"/>
                <a:gd name="connsiteY38" fmla="*/ 418393 h 675734"/>
                <a:gd name="connsiteX39" fmla="*/ 1011254 w 1200084"/>
                <a:gd name="connsiteY39" fmla="*/ 418393 h 675734"/>
                <a:gd name="connsiteX40" fmla="*/ 992506 w 1200084"/>
                <a:gd name="connsiteY40" fmla="*/ 433732 h 675734"/>
                <a:gd name="connsiteX41" fmla="*/ 990801 w 1200084"/>
                <a:gd name="connsiteY41" fmla="*/ 450773 h 675734"/>
                <a:gd name="connsiteX42" fmla="*/ 1006140 w 1200084"/>
                <a:gd name="connsiteY42" fmla="*/ 481451 h 675734"/>
                <a:gd name="connsiteX43" fmla="*/ 965238 w 1200084"/>
                <a:gd name="connsiteY43" fmla="*/ 483154 h 675734"/>
                <a:gd name="connsiteX44" fmla="*/ 944787 w 1200084"/>
                <a:gd name="connsiteY44" fmla="*/ 464407 h 675734"/>
                <a:gd name="connsiteX45" fmla="*/ 926041 w 1200084"/>
                <a:gd name="connsiteY45" fmla="*/ 513831 h 675734"/>
                <a:gd name="connsiteX46" fmla="*/ 926041 w 1200084"/>
                <a:gd name="connsiteY46" fmla="*/ 547916 h 675734"/>
                <a:gd name="connsiteX47" fmla="*/ 973760 w 1200084"/>
                <a:gd name="connsiteY47" fmla="*/ 551324 h 675734"/>
                <a:gd name="connsiteX48" fmla="*/ 999323 w 1200084"/>
                <a:gd name="connsiteY48" fmla="*/ 585409 h 675734"/>
                <a:gd name="connsiteX49" fmla="*/ 1028296 w 1200084"/>
                <a:gd name="connsiteY49" fmla="*/ 609269 h 675734"/>
                <a:gd name="connsiteX50" fmla="*/ 1012957 w 1200084"/>
                <a:gd name="connsiteY50" fmla="*/ 622903 h 675734"/>
                <a:gd name="connsiteX51" fmla="*/ 956718 w 1200084"/>
                <a:gd name="connsiteY51" fmla="*/ 622903 h 675734"/>
                <a:gd name="connsiteX52" fmla="*/ 939675 w 1200084"/>
                <a:gd name="connsiteY52" fmla="*/ 605860 h 675734"/>
                <a:gd name="connsiteX53" fmla="*/ 912407 w 1200084"/>
                <a:gd name="connsiteY53" fmla="*/ 600747 h 675734"/>
                <a:gd name="connsiteX54" fmla="*/ 854461 w 1200084"/>
                <a:gd name="connsiteY54" fmla="*/ 621198 h 675734"/>
                <a:gd name="connsiteX55" fmla="*/ 840827 w 1200084"/>
                <a:gd name="connsiteY55" fmla="*/ 607564 h 675734"/>
                <a:gd name="connsiteX56" fmla="*/ 847646 w 1200084"/>
                <a:gd name="connsiteY56" fmla="*/ 580296 h 675734"/>
                <a:gd name="connsiteX57" fmla="*/ 796518 w 1200084"/>
                <a:gd name="connsiteY57" fmla="*/ 568367 h 675734"/>
                <a:gd name="connsiteX58" fmla="*/ 786291 w 1200084"/>
                <a:gd name="connsiteY58" fmla="*/ 529170 h 675734"/>
                <a:gd name="connsiteX59" fmla="*/ 774362 w 1200084"/>
                <a:gd name="connsiteY59" fmla="*/ 512126 h 675734"/>
                <a:gd name="connsiteX60" fmla="*/ 709602 w 1200084"/>
                <a:gd name="connsiteY60" fmla="*/ 466112 h 675734"/>
                <a:gd name="connsiteX61" fmla="*/ 680629 w 1200084"/>
                <a:gd name="connsiteY61" fmla="*/ 452478 h 675734"/>
                <a:gd name="connsiteX62" fmla="*/ 641432 w 1200084"/>
                <a:gd name="connsiteY62" fmla="*/ 452478 h 675734"/>
                <a:gd name="connsiteX63" fmla="*/ 612459 w 1200084"/>
                <a:gd name="connsiteY63" fmla="*/ 428618 h 675734"/>
                <a:gd name="connsiteX64" fmla="*/ 554513 w 1200084"/>
                <a:gd name="connsiteY64" fmla="*/ 403054 h 675734"/>
                <a:gd name="connsiteX65" fmla="*/ 540879 w 1200084"/>
                <a:gd name="connsiteY65" fmla="*/ 416688 h 675734"/>
                <a:gd name="connsiteX66" fmla="*/ 539177 w 1200084"/>
                <a:gd name="connsiteY66" fmla="*/ 430322 h 675734"/>
                <a:gd name="connsiteX67" fmla="*/ 503387 w 1200084"/>
                <a:gd name="connsiteY67" fmla="*/ 447366 h 675734"/>
                <a:gd name="connsiteX68" fmla="*/ 505092 w 1200084"/>
                <a:gd name="connsiteY68" fmla="*/ 479746 h 675734"/>
                <a:gd name="connsiteX69" fmla="*/ 484641 w 1200084"/>
                <a:gd name="connsiteY69" fmla="*/ 476337 h 675734"/>
                <a:gd name="connsiteX70" fmla="*/ 467597 w 1200084"/>
                <a:gd name="connsiteY70" fmla="*/ 452478 h 675734"/>
                <a:gd name="connsiteX71" fmla="*/ 443739 w 1200084"/>
                <a:gd name="connsiteY71" fmla="*/ 449069 h 675734"/>
                <a:gd name="connsiteX72" fmla="*/ 431807 w 1200084"/>
                <a:gd name="connsiteY72" fmla="*/ 474634 h 675734"/>
                <a:gd name="connsiteX73" fmla="*/ 498275 w 1200084"/>
                <a:gd name="connsiteY73" fmla="*/ 520648 h 675734"/>
                <a:gd name="connsiteX74" fmla="*/ 472709 w 1200084"/>
                <a:gd name="connsiteY74" fmla="*/ 541099 h 675734"/>
                <a:gd name="connsiteX75" fmla="*/ 465894 w 1200084"/>
                <a:gd name="connsiteY75" fmla="*/ 563255 h 675734"/>
                <a:gd name="connsiteX76" fmla="*/ 471007 w 1200084"/>
                <a:gd name="connsiteY76" fmla="*/ 578592 h 675734"/>
                <a:gd name="connsiteX77" fmla="*/ 482936 w 1200084"/>
                <a:gd name="connsiteY77" fmla="*/ 634832 h 675734"/>
                <a:gd name="connsiteX78" fmla="*/ 457373 w 1200084"/>
                <a:gd name="connsiteY78" fmla="*/ 675734 h 675734"/>
                <a:gd name="connsiteX79" fmla="*/ 430105 w 1200084"/>
                <a:gd name="connsiteY79" fmla="*/ 646762 h 675734"/>
                <a:gd name="connsiteX80" fmla="*/ 431807 w 1200084"/>
                <a:gd name="connsiteY80" fmla="*/ 628015 h 675734"/>
                <a:gd name="connsiteX81" fmla="*/ 344891 w 1200084"/>
                <a:gd name="connsiteY81" fmla="*/ 529170 h 675734"/>
                <a:gd name="connsiteX82" fmla="*/ 266497 w 1200084"/>
                <a:gd name="connsiteY82" fmla="*/ 486563 h 675734"/>
                <a:gd name="connsiteX83" fmla="*/ 188100 w 1200084"/>
                <a:gd name="connsiteY83" fmla="*/ 471224 h 675734"/>
                <a:gd name="connsiteX84" fmla="*/ 148903 w 1200084"/>
                <a:gd name="connsiteY84" fmla="*/ 452478 h 675734"/>
                <a:gd name="connsiteX85" fmla="*/ 121920 w 1200084"/>
                <a:gd name="connsiteY85" fmla="*/ 482030 h 675734"/>
                <a:gd name="connsiteX86" fmla="*/ 0 w 1200084"/>
                <a:gd name="connsiteY86" fmla="*/ 260763 h 675734"/>
                <a:gd name="connsiteX87" fmla="*/ 121920 w 1200084"/>
                <a:gd name="connsiteY87" fmla="*/ 6745 h 675734"/>
                <a:gd name="connsiteX88" fmla="*/ 148903 w 1200084"/>
                <a:gd name="connsiteY88" fmla="*/ 0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88" fmla="*/ 91440 w 1200084"/>
                <a:gd name="connsiteY88" fmla="*/ 352203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0" fmla="*/ 0 w 1078164"/>
                <a:gd name="connsiteY0" fmla="*/ 6745 h 675734"/>
                <a:gd name="connsiteX1" fmla="*/ 26983 w 1078164"/>
                <a:gd name="connsiteY1" fmla="*/ 0 h 675734"/>
                <a:gd name="connsiteX2" fmla="*/ 72997 w 1078164"/>
                <a:gd name="connsiteY2" fmla="*/ 43458 h 675734"/>
                <a:gd name="connsiteX3" fmla="*/ 75554 w 1078164"/>
                <a:gd name="connsiteY3" fmla="*/ 63909 h 675734"/>
                <a:gd name="connsiteX4" fmla="*/ 103675 w 1078164"/>
                <a:gd name="connsiteY4" fmla="*/ 97142 h 675734"/>
                <a:gd name="connsiteX5" fmla="*/ 157358 w 1078164"/>
                <a:gd name="connsiteY5" fmla="*/ 99699 h 675734"/>
                <a:gd name="connsiteX6" fmla="*/ 200815 w 1078164"/>
                <a:gd name="connsiteY6" fmla="*/ 153382 h 675734"/>
                <a:gd name="connsiteX7" fmla="*/ 226381 w 1078164"/>
                <a:gd name="connsiteY7" fmla="*/ 143157 h 675734"/>
                <a:gd name="connsiteX8" fmla="*/ 272395 w 1078164"/>
                <a:gd name="connsiteY8" fmla="*/ 148270 h 675734"/>
                <a:gd name="connsiteX9" fmla="*/ 402770 w 1078164"/>
                <a:gd name="connsiteY9" fmla="*/ 115036 h 675734"/>
                <a:gd name="connsiteX10" fmla="*/ 446227 w 1078164"/>
                <a:gd name="connsiteY10" fmla="*/ 76690 h 675734"/>
                <a:gd name="connsiteX11" fmla="*/ 451342 w 1078164"/>
                <a:gd name="connsiteY11" fmla="*/ 135487 h 675734"/>
                <a:gd name="connsiteX12" fmla="*/ 474350 w 1078164"/>
                <a:gd name="connsiteY12" fmla="*/ 173833 h 675734"/>
                <a:gd name="connsiteX13" fmla="*/ 535701 w 1078164"/>
                <a:gd name="connsiteY13" fmla="*/ 127819 h 675734"/>
                <a:gd name="connsiteX14" fmla="*/ 556154 w 1078164"/>
                <a:gd name="connsiteY14" fmla="*/ 143157 h 675734"/>
                <a:gd name="connsiteX15" fmla="*/ 584272 w 1078164"/>
                <a:gd name="connsiteY15" fmla="*/ 145713 h 675734"/>
                <a:gd name="connsiteX16" fmla="*/ 591941 w 1078164"/>
                <a:gd name="connsiteY16" fmla="*/ 115036 h 675734"/>
                <a:gd name="connsiteX17" fmla="*/ 625174 w 1078164"/>
                <a:gd name="connsiteY17" fmla="*/ 86917 h 675734"/>
                <a:gd name="connsiteX18" fmla="*/ 714647 w 1078164"/>
                <a:gd name="connsiteY18" fmla="*/ 86917 h 675734"/>
                <a:gd name="connsiteX19" fmla="*/ 786227 w 1078164"/>
                <a:gd name="connsiteY19" fmla="*/ 115036 h 675734"/>
                <a:gd name="connsiteX20" fmla="*/ 811790 w 1078164"/>
                <a:gd name="connsiteY20" fmla="*/ 102255 h 675734"/>
                <a:gd name="connsiteX21" fmla="*/ 801566 w 1078164"/>
                <a:gd name="connsiteY21" fmla="*/ 61353 h 675734"/>
                <a:gd name="connsiteX22" fmla="*/ 827129 w 1078164"/>
                <a:gd name="connsiteY22" fmla="*/ 48570 h 675734"/>
                <a:gd name="connsiteX23" fmla="*/ 862917 w 1078164"/>
                <a:gd name="connsiteY23" fmla="*/ 74134 h 675734"/>
                <a:gd name="connsiteX24" fmla="*/ 914045 w 1078164"/>
                <a:gd name="connsiteY24" fmla="*/ 66466 h 675734"/>
                <a:gd name="connsiteX25" fmla="*/ 924272 w 1078164"/>
                <a:gd name="connsiteY25" fmla="*/ 92029 h 675734"/>
                <a:gd name="connsiteX26" fmla="*/ 970286 w 1078164"/>
                <a:gd name="connsiteY26" fmla="*/ 92029 h 675734"/>
                <a:gd name="connsiteX27" fmla="*/ 1023969 w 1078164"/>
                <a:gd name="connsiteY27" fmla="*/ 125262 h 675734"/>
                <a:gd name="connsiteX28" fmla="*/ 1024386 w 1078164"/>
                <a:gd name="connsiteY28" fmla="*/ 119713 h 675734"/>
                <a:gd name="connsiteX29" fmla="*/ 1029082 w 1078164"/>
                <a:gd name="connsiteY29" fmla="*/ 125262 h 675734"/>
                <a:gd name="connsiteX30" fmla="*/ 1016811 w 1078164"/>
                <a:gd name="connsiteY30" fmla="*/ 174344 h 675734"/>
                <a:gd name="connsiteX31" fmla="*/ 1041352 w 1078164"/>
                <a:gd name="connsiteY31" fmla="*/ 190705 h 675734"/>
                <a:gd name="connsiteX32" fmla="*/ 1049533 w 1078164"/>
                <a:gd name="connsiteY32" fmla="*/ 247968 h 675734"/>
                <a:gd name="connsiteX33" fmla="*/ 1078164 w 1078164"/>
                <a:gd name="connsiteY33" fmla="*/ 292960 h 675734"/>
                <a:gd name="connsiteX34" fmla="*/ 1020901 w 1078164"/>
                <a:gd name="connsiteY34" fmla="*/ 333862 h 675734"/>
                <a:gd name="connsiteX35" fmla="*/ 1020901 w 1078164"/>
                <a:gd name="connsiteY35" fmla="*/ 378854 h 675734"/>
                <a:gd name="connsiteX36" fmla="*/ 998831 w 1078164"/>
                <a:gd name="connsiteY36" fmla="*/ 416688 h 675734"/>
                <a:gd name="connsiteX37" fmla="*/ 972841 w 1078164"/>
                <a:gd name="connsiteY37" fmla="*/ 416688 h 675734"/>
                <a:gd name="connsiteX38" fmla="*/ 935349 w 1078164"/>
                <a:gd name="connsiteY38" fmla="*/ 411576 h 675734"/>
                <a:gd name="connsiteX39" fmla="*/ 914898 w 1078164"/>
                <a:gd name="connsiteY39" fmla="*/ 418393 h 675734"/>
                <a:gd name="connsiteX40" fmla="*/ 889334 w 1078164"/>
                <a:gd name="connsiteY40" fmla="*/ 418393 h 675734"/>
                <a:gd name="connsiteX41" fmla="*/ 870586 w 1078164"/>
                <a:gd name="connsiteY41" fmla="*/ 433732 h 675734"/>
                <a:gd name="connsiteX42" fmla="*/ 868881 w 1078164"/>
                <a:gd name="connsiteY42" fmla="*/ 450773 h 675734"/>
                <a:gd name="connsiteX43" fmla="*/ 884220 w 1078164"/>
                <a:gd name="connsiteY43" fmla="*/ 481451 h 675734"/>
                <a:gd name="connsiteX44" fmla="*/ 843318 w 1078164"/>
                <a:gd name="connsiteY44" fmla="*/ 483154 h 675734"/>
                <a:gd name="connsiteX45" fmla="*/ 822867 w 1078164"/>
                <a:gd name="connsiteY45" fmla="*/ 464407 h 675734"/>
                <a:gd name="connsiteX46" fmla="*/ 804121 w 1078164"/>
                <a:gd name="connsiteY46" fmla="*/ 513831 h 675734"/>
                <a:gd name="connsiteX47" fmla="*/ 804121 w 1078164"/>
                <a:gd name="connsiteY47" fmla="*/ 547916 h 675734"/>
                <a:gd name="connsiteX48" fmla="*/ 851840 w 1078164"/>
                <a:gd name="connsiteY48" fmla="*/ 551324 h 675734"/>
                <a:gd name="connsiteX49" fmla="*/ 877403 w 1078164"/>
                <a:gd name="connsiteY49" fmla="*/ 585409 h 675734"/>
                <a:gd name="connsiteX50" fmla="*/ 906376 w 1078164"/>
                <a:gd name="connsiteY50" fmla="*/ 609269 h 675734"/>
                <a:gd name="connsiteX51" fmla="*/ 891037 w 1078164"/>
                <a:gd name="connsiteY51" fmla="*/ 622903 h 675734"/>
                <a:gd name="connsiteX52" fmla="*/ 834798 w 1078164"/>
                <a:gd name="connsiteY52" fmla="*/ 622903 h 675734"/>
                <a:gd name="connsiteX53" fmla="*/ 817755 w 1078164"/>
                <a:gd name="connsiteY53" fmla="*/ 605860 h 675734"/>
                <a:gd name="connsiteX54" fmla="*/ 790487 w 1078164"/>
                <a:gd name="connsiteY54" fmla="*/ 600747 h 675734"/>
                <a:gd name="connsiteX55" fmla="*/ 732541 w 1078164"/>
                <a:gd name="connsiteY55" fmla="*/ 621198 h 675734"/>
                <a:gd name="connsiteX56" fmla="*/ 718907 w 1078164"/>
                <a:gd name="connsiteY56" fmla="*/ 607564 h 675734"/>
                <a:gd name="connsiteX57" fmla="*/ 725726 w 1078164"/>
                <a:gd name="connsiteY57" fmla="*/ 580296 h 675734"/>
                <a:gd name="connsiteX58" fmla="*/ 674598 w 1078164"/>
                <a:gd name="connsiteY58" fmla="*/ 568367 h 675734"/>
                <a:gd name="connsiteX59" fmla="*/ 664371 w 1078164"/>
                <a:gd name="connsiteY59" fmla="*/ 529170 h 675734"/>
                <a:gd name="connsiteX60" fmla="*/ 652442 w 1078164"/>
                <a:gd name="connsiteY60" fmla="*/ 512126 h 675734"/>
                <a:gd name="connsiteX61" fmla="*/ 587682 w 1078164"/>
                <a:gd name="connsiteY61" fmla="*/ 466112 h 675734"/>
                <a:gd name="connsiteX62" fmla="*/ 558709 w 1078164"/>
                <a:gd name="connsiteY62" fmla="*/ 452478 h 675734"/>
                <a:gd name="connsiteX63" fmla="*/ 519512 w 1078164"/>
                <a:gd name="connsiteY63" fmla="*/ 452478 h 675734"/>
                <a:gd name="connsiteX64" fmla="*/ 490539 w 1078164"/>
                <a:gd name="connsiteY64" fmla="*/ 428618 h 675734"/>
                <a:gd name="connsiteX65" fmla="*/ 432593 w 1078164"/>
                <a:gd name="connsiteY65" fmla="*/ 403054 h 675734"/>
                <a:gd name="connsiteX66" fmla="*/ 418959 w 1078164"/>
                <a:gd name="connsiteY66" fmla="*/ 416688 h 675734"/>
                <a:gd name="connsiteX67" fmla="*/ 417257 w 1078164"/>
                <a:gd name="connsiteY67" fmla="*/ 430322 h 675734"/>
                <a:gd name="connsiteX68" fmla="*/ 381467 w 1078164"/>
                <a:gd name="connsiteY68" fmla="*/ 447366 h 675734"/>
                <a:gd name="connsiteX69" fmla="*/ 383172 w 1078164"/>
                <a:gd name="connsiteY69" fmla="*/ 479746 h 675734"/>
                <a:gd name="connsiteX70" fmla="*/ 362721 w 1078164"/>
                <a:gd name="connsiteY70" fmla="*/ 476337 h 675734"/>
                <a:gd name="connsiteX71" fmla="*/ 345677 w 1078164"/>
                <a:gd name="connsiteY71" fmla="*/ 452478 h 675734"/>
                <a:gd name="connsiteX72" fmla="*/ 321819 w 1078164"/>
                <a:gd name="connsiteY72" fmla="*/ 449069 h 675734"/>
                <a:gd name="connsiteX73" fmla="*/ 309887 w 1078164"/>
                <a:gd name="connsiteY73" fmla="*/ 474634 h 675734"/>
                <a:gd name="connsiteX74" fmla="*/ 376355 w 1078164"/>
                <a:gd name="connsiteY74" fmla="*/ 520648 h 675734"/>
                <a:gd name="connsiteX75" fmla="*/ 350789 w 1078164"/>
                <a:gd name="connsiteY75" fmla="*/ 541099 h 675734"/>
                <a:gd name="connsiteX76" fmla="*/ 343974 w 1078164"/>
                <a:gd name="connsiteY76" fmla="*/ 563255 h 675734"/>
                <a:gd name="connsiteX77" fmla="*/ 349087 w 1078164"/>
                <a:gd name="connsiteY77" fmla="*/ 578592 h 675734"/>
                <a:gd name="connsiteX78" fmla="*/ 361016 w 1078164"/>
                <a:gd name="connsiteY78" fmla="*/ 634832 h 675734"/>
                <a:gd name="connsiteX79" fmla="*/ 335453 w 1078164"/>
                <a:gd name="connsiteY79" fmla="*/ 675734 h 675734"/>
                <a:gd name="connsiteX80" fmla="*/ 308185 w 1078164"/>
                <a:gd name="connsiteY80" fmla="*/ 646762 h 675734"/>
                <a:gd name="connsiteX81" fmla="*/ 309887 w 1078164"/>
                <a:gd name="connsiteY81" fmla="*/ 628015 h 675734"/>
                <a:gd name="connsiteX82" fmla="*/ 222971 w 1078164"/>
                <a:gd name="connsiteY82" fmla="*/ 529170 h 675734"/>
                <a:gd name="connsiteX83" fmla="*/ 144577 w 1078164"/>
                <a:gd name="connsiteY83" fmla="*/ 486563 h 675734"/>
                <a:gd name="connsiteX84" fmla="*/ 66180 w 1078164"/>
                <a:gd name="connsiteY84" fmla="*/ 471224 h 675734"/>
                <a:gd name="connsiteX85" fmla="*/ 26983 w 1078164"/>
                <a:gd name="connsiteY85" fmla="*/ 452478 h 675734"/>
                <a:gd name="connsiteX86" fmla="*/ 0 w 1078164"/>
                <a:gd name="connsiteY86" fmla="*/ 482030 h 6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078164" h="675734">
                  <a:moveTo>
                    <a:pt x="0" y="6745"/>
                  </a:moveTo>
                  <a:lnTo>
                    <a:pt x="26983" y="0"/>
                  </a:lnTo>
                  <a:lnTo>
                    <a:pt x="72997" y="43458"/>
                  </a:lnTo>
                  <a:lnTo>
                    <a:pt x="75554" y="63909"/>
                  </a:lnTo>
                  <a:lnTo>
                    <a:pt x="103675" y="97142"/>
                  </a:lnTo>
                  <a:lnTo>
                    <a:pt x="157358" y="99699"/>
                  </a:lnTo>
                  <a:lnTo>
                    <a:pt x="200815" y="153382"/>
                  </a:lnTo>
                  <a:lnTo>
                    <a:pt x="226381" y="143157"/>
                  </a:lnTo>
                  <a:lnTo>
                    <a:pt x="272395" y="148270"/>
                  </a:lnTo>
                  <a:lnTo>
                    <a:pt x="402770" y="115036"/>
                  </a:lnTo>
                  <a:lnTo>
                    <a:pt x="446227" y="76690"/>
                  </a:lnTo>
                  <a:lnTo>
                    <a:pt x="451342" y="135487"/>
                  </a:lnTo>
                  <a:lnTo>
                    <a:pt x="474350" y="173833"/>
                  </a:lnTo>
                  <a:lnTo>
                    <a:pt x="535701" y="127819"/>
                  </a:lnTo>
                  <a:lnTo>
                    <a:pt x="556154" y="143157"/>
                  </a:lnTo>
                  <a:lnTo>
                    <a:pt x="584272" y="145713"/>
                  </a:lnTo>
                  <a:lnTo>
                    <a:pt x="591941" y="115036"/>
                  </a:lnTo>
                  <a:lnTo>
                    <a:pt x="625174" y="86917"/>
                  </a:lnTo>
                  <a:lnTo>
                    <a:pt x="714647" y="86917"/>
                  </a:lnTo>
                  <a:lnTo>
                    <a:pt x="786227" y="115036"/>
                  </a:lnTo>
                  <a:lnTo>
                    <a:pt x="811790" y="102255"/>
                  </a:lnTo>
                  <a:lnTo>
                    <a:pt x="801566" y="61353"/>
                  </a:lnTo>
                  <a:lnTo>
                    <a:pt x="827129" y="48570"/>
                  </a:lnTo>
                  <a:lnTo>
                    <a:pt x="862917" y="74134"/>
                  </a:lnTo>
                  <a:lnTo>
                    <a:pt x="914045" y="66466"/>
                  </a:lnTo>
                  <a:lnTo>
                    <a:pt x="924272" y="92029"/>
                  </a:lnTo>
                  <a:lnTo>
                    <a:pt x="970286" y="92029"/>
                  </a:lnTo>
                  <a:lnTo>
                    <a:pt x="1023969" y="125262"/>
                  </a:lnTo>
                  <a:lnTo>
                    <a:pt x="1024386" y="119713"/>
                  </a:lnTo>
                  <a:lnTo>
                    <a:pt x="1029082" y="125262"/>
                  </a:lnTo>
                  <a:lnTo>
                    <a:pt x="1016811" y="174344"/>
                  </a:lnTo>
                  <a:lnTo>
                    <a:pt x="1041352" y="190705"/>
                  </a:lnTo>
                  <a:lnTo>
                    <a:pt x="1049533" y="247968"/>
                  </a:lnTo>
                  <a:lnTo>
                    <a:pt x="1078164" y="292960"/>
                  </a:lnTo>
                  <a:lnTo>
                    <a:pt x="1020901" y="333862"/>
                  </a:lnTo>
                  <a:lnTo>
                    <a:pt x="1020901" y="378854"/>
                  </a:lnTo>
                  <a:lnTo>
                    <a:pt x="998831" y="416688"/>
                  </a:lnTo>
                  <a:lnTo>
                    <a:pt x="972841" y="416688"/>
                  </a:lnTo>
                  <a:lnTo>
                    <a:pt x="935349" y="411576"/>
                  </a:lnTo>
                  <a:lnTo>
                    <a:pt x="914898" y="418393"/>
                  </a:lnTo>
                  <a:lnTo>
                    <a:pt x="889334" y="418393"/>
                  </a:lnTo>
                  <a:lnTo>
                    <a:pt x="870586" y="433732"/>
                  </a:lnTo>
                  <a:lnTo>
                    <a:pt x="868881" y="450773"/>
                  </a:lnTo>
                  <a:lnTo>
                    <a:pt x="884220" y="481451"/>
                  </a:lnTo>
                  <a:lnTo>
                    <a:pt x="843318" y="483154"/>
                  </a:lnTo>
                  <a:lnTo>
                    <a:pt x="822867" y="464407"/>
                  </a:lnTo>
                  <a:lnTo>
                    <a:pt x="804121" y="513831"/>
                  </a:lnTo>
                  <a:lnTo>
                    <a:pt x="804121" y="547916"/>
                  </a:lnTo>
                  <a:lnTo>
                    <a:pt x="851840" y="551324"/>
                  </a:lnTo>
                  <a:lnTo>
                    <a:pt x="877403" y="585409"/>
                  </a:lnTo>
                  <a:lnTo>
                    <a:pt x="906376" y="609269"/>
                  </a:lnTo>
                  <a:lnTo>
                    <a:pt x="891037" y="622903"/>
                  </a:lnTo>
                  <a:lnTo>
                    <a:pt x="834798" y="622903"/>
                  </a:lnTo>
                  <a:lnTo>
                    <a:pt x="817755" y="605860"/>
                  </a:lnTo>
                  <a:lnTo>
                    <a:pt x="790487" y="600747"/>
                  </a:lnTo>
                  <a:lnTo>
                    <a:pt x="732541" y="621198"/>
                  </a:lnTo>
                  <a:lnTo>
                    <a:pt x="718907" y="607564"/>
                  </a:lnTo>
                  <a:lnTo>
                    <a:pt x="725726" y="580296"/>
                  </a:lnTo>
                  <a:lnTo>
                    <a:pt x="674598" y="568367"/>
                  </a:lnTo>
                  <a:lnTo>
                    <a:pt x="664371" y="529170"/>
                  </a:lnTo>
                  <a:lnTo>
                    <a:pt x="652442" y="512126"/>
                  </a:lnTo>
                  <a:lnTo>
                    <a:pt x="587682" y="466112"/>
                  </a:lnTo>
                  <a:lnTo>
                    <a:pt x="558709" y="452478"/>
                  </a:lnTo>
                  <a:lnTo>
                    <a:pt x="519512" y="452478"/>
                  </a:lnTo>
                  <a:lnTo>
                    <a:pt x="490539" y="428618"/>
                  </a:lnTo>
                  <a:lnTo>
                    <a:pt x="432593" y="403054"/>
                  </a:lnTo>
                  <a:lnTo>
                    <a:pt x="418959" y="416688"/>
                  </a:lnTo>
                  <a:lnTo>
                    <a:pt x="417257" y="430322"/>
                  </a:lnTo>
                  <a:lnTo>
                    <a:pt x="381467" y="447366"/>
                  </a:lnTo>
                  <a:cubicBezTo>
                    <a:pt x="382035" y="458159"/>
                    <a:pt x="382604" y="468953"/>
                    <a:pt x="383172" y="479746"/>
                  </a:cubicBezTo>
                  <a:lnTo>
                    <a:pt x="362721" y="476337"/>
                  </a:lnTo>
                  <a:lnTo>
                    <a:pt x="345677" y="452478"/>
                  </a:lnTo>
                  <a:lnTo>
                    <a:pt x="321819" y="449069"/>
                  </a:lnTo>
                  <a:lnTo>
                    <a:pt x="309887" y="474634"/>
                  </a:lnTo>
                  <a:lnTo>
                    <a:pt x="376355" y="520648"/>
                  </a:lnTo>
                  <a:lnTo>
                    <a:pt x="350789" y="541099"/>
                  </a:lnTo>
                  <a:lnTo>
                    <a:pt x="343974" y="563255"/>
                  </a:lnTo>
                  <a:lnTo>
                    <a:pt x="349087" y="578592"/>
                  </a:lnTo>
                  <a:lnTo>
                    <a:pt x="361016" y="634832"/>
                  </a:lnTo>
                  <a:lnTo>
                    <a:pt x="335453" y="675734"/>
                  </a:lnTo>
                  <a:lnTo>
                    <a:pt x="308185" y="646762"/>
                  </a:lnTo>
                  <a:lnTo>
                    <a:pt x="309887" y="628015"/>
                  </a:lnTo>
                  <a:lnTo>
                    <a:pt x="222971" y="529170"/>
                  </a:lnTo>
                  <a:lnTo>
                    <a:pt x="144577" y="486563"/>
                  </a:lnTo>
                  <a:lnTo>
                    <a:pt x="66180" y="471224"/>
                  </a:lnTo>
                  <a:lnTo>
                    <a:pt x="26983" y="452478"/>
                  </a:lnTo>
                  <a:lnTo>
                    <a:pt x="0" y="48203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506195C3-25C4-CFA0-855B-59D51DAC942A}"/>
                </a:ext>
              </a:extLst>
            </p:cNvPr>
            <p:cNvSpPr/>
            <p:nvPr/>
          </p:nvSpPr>
          <p:spPr>
            <a:xfrm>
              <a:off x="662940" y="4859074"/>
              <a:ext cx="872293" cy="1015734"/>
            </a:xfrm>
            <a:custGeom>
              <a:avLst/>
              <a:gdLst>
                <a:gd name="connsiteX0" fmla="*/ 432596 w 872293"/>
                <a:gd name="connsiteY0" fmla="*/ 0 h 1015734"/>
                <a:gd name="connsiteX1" fmla="*/ 490541 w 872293"/>
                <a:gd name="connsiteY1" fmla="*/ 25564 h 1015734"/>
                <a:gd name="connsiteX2" fmla="*/ 519514 w 872293"/>
                <a:gd name="connsiteY2" fmla="*/ 49424 h 1015734"/>
                <a:gd name="connsiteX3" fmla="*/ 558711 w 872293"/>
                <a:gd name="connsiteY3" fmla="*/ 49424 h 1015734"/>
                <a:gd name="connsiteX4" fmla="*/ 587684 w 872293"/>
                <a:gd name="connsiteY4" fmla="*/ 63058 h 1015734"/>
                <a:gd name="connsiteX5" fmla="*/ 652444 w 872293"/>
                <a:gd name="connsiteY5" fmla="*/ 109072 h 1015734"/>
                <a:gd name="connsiteX6" fmla="*/ 664374 w 872293"/>
                <a:gd name="connsiteY6" fmla="*/ 126115 h 1015734"/>
                <a:gd name="connsiteX7" fmla="*/ 674600 w 872293"/>
                <a:gd name="connsiteY7" fmla="*/ 165313 h 1015734"/>
                <a:gd name="connsiteX8" fmla="*/ 725729 w 872293"/>
                <a:gd name="connsiteY8" fmla="*/ 177242 h 1015734"/>
                <a:gd name="connsiteX9" fmla="*/ 718910 w 872293"/>
                <a:gd name="connsiteY9" fmla="*/ 204510 h 1015734"/>
                <a:gd name="connsiteX10" fmla="*/ 732544 w 872293"/>
                <a:gd name="connsiteY10" fmla="*/ 218144 h 1015734"/>
                <a:gd name="connsiteX11" fmla="*/ 790489 w 872293"/>
                <a:gd name="connsiteY11" fmla="*/ 197693 h 1015734"/>
                <a:gd name="connsiteX12" fmla="*/ 815093 w 872293"/>
                <a:gd name="connsiteY12" fmla="*/ 202307 h 1015734"/>
                <a:gd name="connsiteX13" fmla="*/ 872293 w 872293"/>
                <a:gd name="connsiteY13" fmla="*/ 260751 h 1015734"/>
                <a:gd name="connsiteX14" fmla="*/ 851842 w 872293"/>
                <a:gd name="connsiteY14" fmla="*/ 272680 h 1015734"/>
                <a:gd name="connsiteX15" fmla="*/ 816052 w 872293"/>
                <a:gd name="connsiteY15" fmla="*/ 250525 h 1015734"/>
                <a:gd name="connsiteX16" fmla="*/ 793899 w 872293"/>
                <a:gd name="connsiteY16" fmla="*/ 272680 h 1015734"/>
                <a:gd name="connsiteX17" fmla="*/ 780265 w 872293"/>
                <a:gd name="connsiteY17" fmla="*/ 289724 h 1015734"/>
                <a:gd name="connsiteX18" fmla="*/ 717207 w 872293"/>
                <a:gd name="connsiteY18" fmla="*/ 325512 h 1015734"/>
                <a:gd name="connsiteX19" fmla="*/ 696756 w 872293"/>
                <a:gd name="connsiteY19" fmla="*/ 320399 h 1015734"/>
                <a:gd name="connsiteX20" fmla="*/ 684827 w 872293"/>
                <a:gd name="connsiteY20" fmla="*/ 347667 h 1015734"/>
                <a:gd name="connsiteX21" fmla="*/ 666078 w 872293"/>
                <a:gd name="connsiteY21" fmla="*/ 344260 h 1015734"/>
                <a:gd name="connsiteX22" fmla="*/ 633698 w 872293"/>
                <a:gd name="connsiteY22" fmla="*/ 349372 h 1015734"/>
                <a:gd name="connsiteX23" fmla="*/ 614952 w 872293"/>
                <a:gd name="connsiteY23" fmla="*/ 368118 h 1015734"/>
                <a:gd name="connsiteX24" fmla="*/ 628586 w 872293"/>
                <a:gd name="connsiteY24" fmla="*/ 397091 h 1015734"/>
                <a:gd name="connsiteX25" fmla="*/ 650740 w 872293"/>
                <a:gd name="connsiteY25" fmla="*/ 403908 h 1015734"/>
                <a:gd name="connsiteX26" fmla="*/ 691642 w 872293"/>
                <a:gd name="connsiteY26" fmla="*/ 451627 h 1015734"/>
                <a:gd name="connsiteX27" fmla="*/ 693346 w 872293"/>
                <a:gd name="connsiteY27" fmla="*/ 480600 h 1015734"/>
                <a:gd name="connsiteX28" fmla="*/ 647332 w 872293"/>
                <a:gd name="connsiteY28" fmla="*/ 485712 h 1015734"/>
                <a:gd name="connsiteX29" fmla="*/ 611542 w 872293"/>
                <a:gd name="connsiteY29" fmla="*/ 473783 h 1015734"/>
                <a:gd name="connsiteX30" fmla="*/ 585979 w 872293"/>
                <a:gd name="connsiteY30" fmla="*/ 504458 h 1015734"/>
                <a:gd name="connsiteX31" fmla="*/ 630291 w 872293"/>
                <a:gd name="connsiteY31" fmla="*/ 540248 h 1015734"/>
                <a:gd name="connsiteX32" fmla="*/ 621769 w 872293"/>
                <a:gd name="connsiteY32" fmla="*/ 601601 h 1015734"/>
                <a:gd name="connsiteX33" fmla="*/ 603023 w 872293"/>
                <a:gd name="connsiteY33" fmla="*/ 613530 h 1015734"/>
                <a:gd name="connsiteX34" fmla="*/ 603023 w 872293"/>
                <a:gd name="connsiteY34" fmla="*/ 630574 h 1015734"/>
                <a:gd name="connsiteX35" fmla="*/ 647332 w 872293"/>
                <a:gd name="connsiteY35" fmla="*/ 640798 h 1015734"/>
                <a:gd name="connsiteX36" fmla="*/ 616657 w 872293"/>
                <a:gd name="connsiteY36" fmla="*/ 681701 h 1015734"/>
                <a:gd name="connsiteX37" fmla="*/ 631993 w 872293"/>
                <a:gd name="connsiteY37" fmla="*/ 703856 h 1015734"/>
                <a:gd name="connsiteX38" fmla="*/ 650740 w 872293"/>
                <a:gd name="connsiteY38" fmla="*/ 719195 h 1015734"/>
                <a:gd name="connsiteX39" fmla="*/ 666078 w 872293"/>
                <a:gd name="connsiteY39" fmla="*/ 707265 h 1015734"/>
                <a:gd name="connsiteX40" fmla="*/ 676305 w 872293"/>
                <a:gd name="connsiteY40" fmla="*/ 741350 h 1015734"/>
                <a:gd name="connsiteX41" fmla="*/ 708685 w 872293"/>
                <a:gd name="connsiteY41" fmla="*/ 766914 h 1015734"/>
                <a:gd name="connsiteX42" fmla="*/ 775150 w 872293"/>
                <a:gd name="connsiteY42" fmla="*/ 765209 h 1015734"/>
                <a:gd name="connsiteX43" fmla="*/ 790489 w 872293"/>
                <a:gd name="connsiteY43" fmla="*/ 782252 h 1015734"/>
                <a:gd name="connsiteX44" fmla="*/ 770038 w 872293"/>
                <a:gd name="connsiteY44" fmla="*/ 814633 h 1015734"/>
                <a:gd name="connsiteX45" fmla="*/ 744475 w 872293"/>
                <a:gd name="connsiteY45" fmla="*/ 814633 h 1015734"/>
                <a:gd name="connsiteX46" fmla="*/ 752997 w 872293"/>
                <a:gd name="connsiteY46" fmla="*/ 841901 h 1015734"/>
                <a:gd name="connsiteX47" fmla="*/ 742770 w 872293"/>
                <a:gd name="connsiteY47" fmla="*/ 847014 h 1015734"/>
                <a:gd name="connsiteX48" fmla="*/ 741065 w 872293"/>
                <a:gd name="connsiteY48" fmla="*/ 865760 h 1015734"/>
                <a:gd name="connsiteX49" fmla="*/ 686529 w 872293"/>
                <a:gd name="connsiteY49" fmla="*/ 882803 h 1015734"/>
                <a:gd name="connsiteX50" fmla="*/ 640515 w 872293"/>
                <a:gd name="connsiteY50" fmla="*/ 928818 h 1015734"/>
                <a:gd name="connsiteX51" fmla="*/ 652444 w 872293"/>
                <a:gd name="connsiteY51" fmla="*/ 950973 h 1015734"/>
                <a:gd name="connsiteX52" fmla="*/ 652444 w 872293"/>
                <a:gd name="connsiteY52" fmla="*/ 969720 h 1015734"/>
                <a:gd name="connsiteX53" fmla="*/ 679712 w 872293"/>
                <a:gd name="connsiteY53" fmla="*/ 978241 h 1015734"/>
                <a:gd name="connsiteX54" fmla="*/ 672895 w 872293"/>
                <a:gd name="connsiteY54" fmla="*/ 1003805 h 1015734"/>
                <a:gd name="connsiteX55" fmla="*/ 582570 w 872293"/>
                <a:gd name="connsiteY55" fmla="*/ 1015734 h 1015734"/>
                <a:gd name="connsiteX56" fmla="*/ 577457 w 872293"/>
                <a:gd name="connsiteY56" fmla="*/ 1002100 h 1015734"/>
                <a:gd name="connsiteX57" fmla="*/ 584274 w 872293"/>
                <a:gd name="connsiteY57" fmla="*/ 962903 h 1015734"/>
                <a:gd name="connsiteX58" fmla="*/ 574050 w 872293"/>
                <a:gd name="connsiteY58" fmla="*/ 922001 h 1015734"/>
                <a:gd name="connsiteX59" fmla="*/ 555302 w 872293"/>
                <a:gd name="connsiteY59" fmla="*/ 903254 h 1015734"/>
                <a:gd name="connsiteX60" fmla="*/ 558711 w 872293"/>
                <a:gd name="connsiteY60" fmla="*/ 877690 h 1015734"/>
                <a:gd name="connsiteX61" fmla="*/ 584274 w 872293"/>
                <a:gd name="connsiteY61" fmla="*/ 879394 h 1015734"/>
                <a:gd name="connsiteX62" fmla="*/ 587684 w 872293"/>
                <a:gd name="connsiteY62" fmla="*/ 870873 h 1015734"/>
                <a:gd name="connsiteX63" fmla="*/ 580867 w 872293"/>
                <a:gd name="connsiteY63" fmla="*/ 848718 h 1015734"/>
                <a:gd name="connsiteX64" fmla="*/ 551894 w 872293"/>
                <a:gd name="connsiteY64" fmla="*/ 850422 h 1015734"/>
                <a:gd name="connsiteX65" fmla="*/ 545077 w 872293"/>
                <a:gd name="connsiteY65" fmla="*/ 814633 h 1015734"/>
                <a:gd name="connsiteX66" fmla="*/ 492246 w 872293"/>
                <a:gd name="connsiteY66" fmla="*/ 761801 h 1015734"/>
                <a:gd name="connsiteX67" fmla="*/ 500766 w 872293"/>
                <a:gd name="connsiteY67" fmla="*/ 702152 h 1015734"/>
                <a:gd name="connsiteX68" fmla="*/ 466683 w 872293"/>
                <a:gd name="connsiteY68" fmla="*/ 698744 h 1015734"/>
                <a:gd name="connsiteX69" fmla="*/ 466683 w 872293"/>
                <a:gd name="connsiteY69" fmla="*/ 681701 h 1015734"/>
                <a:gd name="connsiteX70" fmla="*/ 361018 w 872293"/>
                <a:gd name="connsiteY70" fmla="*/ 681701 h 1015734"/>
                <a:gd name="connsiteX71" fmla="*/ 332046 w 872293"/>
                <a:gd name="connsiteY71" fmla="*/ 654432 h 1015734"/>
                <a:gd name="connsiteX72" fmla="*/ 173550 w 872293"/>
                <a:gd name="connsiteY72" fmla="*/ 649320 h 1015734"/>
                <a:gd name="connsiteX73" fmla="*/ 57663 w 872293"/>
                <a:gd name="connsiteY73" fmla="*/ 685110 h 1015734"/>
                <a:gd name="connsiteX74" fmla="*/ 0 w 872293"/>
                <a:gd name="connsiteY74" fmla="*/ 702408 h 1015734"/>
                <a:gd name="connsiteX75" fmla="*/ 0 w 872293"/>
                <a:gd name="connsiteY75" fmla="*/ 78978 h 1015734"/>
                <a:gd name="connsiteX76" fmla="*/ 26985 w 872293"/>
                <a:gd name="connsiteY76" fmla="*/ 49424 h 1015734"/>
                <a:gd name="connsiteX77" fmla="*/ 66183 w 872293"/>
                <a:gd name="connsiteY77" fmla="*/ 68170 h 1015734"/>
                <a:gd name="connsiteX78" fmla="*/ 144579 w 872293"/>
                <a:gd name="connsiteY78" fmla="*/ 83509 h 1015734"/>
                <a:gd name="connsiteX79" fmla="*/ 222974 w 872293"/>
                <a:gd name="connsiteY79" fmla="*/ 126115 h 1015734"/>
                <a:gd name="connsiteX80" fmla="*/ 309890 w 872293"/>
                <a:gd name="connsiteY80" fmla="*/ 224961 h 1015734"/>
                <a:gd name="connsiteX81" fmla="*/ 308187 w 872293"/>
                <a:gd name="connsiteY81" fmla="*/ 243708 h 1015734"/>
                <a:gd name="connsiteX82" fmla="*/ 335455 w 872293"/>
                <a:gd name="connsiteY82" fmla="*/ 272680 h 1015734"/>
                <a:gd name="connsiteX83" fmla="*/ 361018 w 872293"/>
                <a:gd name="connsiteY83" fmla="*/ 231778 h 1015734"/>
                <a:gd name="connsiteX84" fmla="*/ 349089 w 872293"/>
                <a:gd name="connsiteY84" fmla="*/ 175538 h 1015734"/>
                <a:gd name="connsiteX85" fmla="*/ 343977 w 872293"/>
                <a:gd name="connsiteY85" fmla="*/ 160201 h 1015734"/>
                <a:gd name="connsiteX86" fmla="*/ 350792 w 872293"/>
                <a:gd name="connsiteY86" fmla="*/ 138045 h 1015734"/>
                <a:gd name="connsiteX87" fmla="*/ 376357 w 872293"/>
                <a:gd name="connsiteY87" fmla="*/ 117594 h 1015734"/>
                <a:gd name="connsiteX88" fmla="*/ 309890 w 872293"/>
                <a:gd name="connsiteY88" fmla="*/ 71579 h 1015734"/>
                <a:gd name="connsiteX89" fmla="*/ 321821 w 872293"/>
                <a:gd name="connsiteY89" fmla="*/ 46015 h 1015734"/>
                <a:gd name="connsiteX90" fmla="*/ 345679 w 872293"/>
                <a:gd name="connsiteY90" fmla="*/ 49424 h 1015734"/>
                <a:gd name="connsiteX91" fmla="*/ 362723 w 872293"/>
                <a:gd name="connsiteY91" fmla="*/ 73283 h 1015734"/>
                <a:gd name="connsiteX92" fmla="*/ 383174 w 872293"/>
                <a:gd name="connsiteY92" fmla="*/ 76692 h 1015734"/>
                <a:gd name="connsiteX93" fmla="*/ 381469 w 872293"/>
                <a:gd name="connsiteY93" fmla="*/ 44311 h 1015734"/>
                <a:gd name="connsiteX94" fmla="*/ 417259 w 872293"/>
                <a:gd name="connsiteY94" fmla="*/ 27268 h 1015734"/>
                <a:gd name="connsiteX95" fmla="*/ 418962 w 872293"/>
                <a:gd name="connsiteY95" fmla="*/ 13634 h 1015734"/>
                <a:gd name="connsiteX0" fmla="*/ 790736 w 1230433"/>
                <a:gd name="connsiteY0" fmla="*/ 0 h 1015734"/>
                <a:gd name="connsiteX1" fmla="*/ 848681 w 1230433"/>
                <a:gd name="connsiteY1" fmla="*/ 25564 h 1015734"/>
                <a:gd name="connsiteX2" fmla="*/ 877654 w 1230433"/>
                <a:gd name="connsiteY2" fmla="*/ 49424 h 1015734"/>
                <a:gd name="connsiteX3" fmla="*/ 916851 w 1230433"/>
                <a:gd name="connsiteY3" fmla="*/ 49424 h 1015734"/>
                <a:gd name="connsiteX4" fmla="*/ 945824 w 1230433"/>
                <a:gd name="connsiteY4" fmla="*/ 63058 h 1015734"/>
                <a:gd name="connsiteX5" fmla="*/ 1010584 w 1230433"/>
                <a:gd name="connsiteY5" fmla="*/ 109072 h 1015734"/>
                <a:gd name="connsiteX6" fmla="*/ 1022514 w 1230433"/>
                <a:gd name="connsiteY6" fmla="*/ 126115 h 1015734"/>
                <a:gd name="connsiteX7" fmla="*/ 1032740 w 1230433"/>
                <a:gd name="connsiteY7" fmla="*/ 165313 h 1015734"/>
                <a:gd name="connsiteX8" fmla="*/ 1083869 w 1230433"/>
                <a:gd name="connsiteY8" fmla="*/ 177242 h 1015734"/>
                <a:gd name="connsiteX9" fmla="*/ 1077050 w 1230433"/>
                <a:gd name="connsiteY9" fmla="*/ 204510 h 1015734"/>
                <a:gd name="connsiteX10" fmla="*/ 1090684 w 1230433"/>
                <a:gd name="connsiteY10" fmla="*/ 218144 h 1015734"/>
                <a:gd name="connsiteX11" fmla="*/ 1148629 w 1230433"/>
                <a:gd name="connsiteY11" fmla="*/ 197693 h 1015734"/>
                <a:gd name="connsiteX12" fmla="*/ 1173233 w 1230433"/>
                <a:gd name="connsiteY12" fmla="*/ 202307 h 1015734"/>
                <a:gd name="connsiteX13" fmla="*/ 1230433 w 1230433"/>
                <a:gd name="connsiteY13" fmla="*/ 260751 h 1015734"/>
                <a:gd name="connsiteX14" fmla="*/ 1209982 w 1230433"/>
                <a:gd name="connsiteY14" fmla="*/ 272680 h 1015734"/>
                <a:gd name="connsiteX15" fmla="*/ 1174192 w 1230433"/>
                <a:gd name="connsiteY15" fmla="*/ 250525 h 1015734"/>
                <a:gd name="connsiteX16" fmla="*/ 1152039 w 1230433"/>
                <a:gd name="connsiteY16" fmla="*/ 272680 h 1015734"/>
                <a:gd name="connsiteX17" fmla="*/ 1138405 w 1230433"/>
                <a:gd name="connsiteY17" fmla="*/ 289724 h 1015734"/>
                <a:gd name="connsiteX18" fmla="*/ 1075347 w 1230433"/>
                <a:gd name="connsiteY18" fmla="*/ 325512 h 1015734"/>
                <a:gd name="connsiteX19" fmla="*/ 1054896 w 1230433"/>
                <a:gd name="connsiteY19" fmla="*/ 320399 h 1015734"/>
                <a:gd name="connsiteX20" fmla="*/ 1042967 w 1230433"/>
                <a:gd name="connsiteY20" fmla="*/ 347667 h 1015734"/>
                <a:gd name="connsiteX21" fmla="*/ 1024218 w 1230433"/>
                <a:gd name="connsiteY21" fmla="*/ 344260 h 1015734"/>
                <a:gd name="connsiteX22" fmla="*/ 991838 w 1230433"/>
                <a:gd name="connsiteY22" fmla="*/ 349372 h 1015734"/>
                <a:gd name="connsiteX23" fmla="*/ 973092 w 1230433"/>
                <a:gd name="connsiteY23" fmla="*/ 368118 h 1015734"/>
                <a:gd name="connsiteX24" fmla="*/ 986726 w 1230433"/>
                <a:gd name="connsiteY24" fmla="*/ 397091 h 1015734"/>
                <a:gd name="connsiteX25" fmla="*/ 1008880 w 1230433"/>
                <a:gd name="connsiteY25" fmla="*/ 403908 h 1015734"/>
                <a:gd name="connsiteX26" fmla="*/ 1049782 w 1230433"/>
                <a:gd name="connsiteY26" fmla="*/ 451627 h 1015734"/>
                <a:gd name="connsiteX27" fmla="*/ 1051486 w 1230433"/>
                <a:gd name="connsiteY27" fmla="*/ 480600 h 1015734"/>
                <a:gd name="connsiteX28" fmla="*/ 1005472 w 1230433"/>
                <a:gd name="connsiteY28" fmla="*/ 485712 h 1015734"/>
                <a:gd name="connsiteX29" fmla="*/ 969682 w 1230433"/>
                <a:gd name="connsiteY29" fmla="*/ 473783 h 1015734"/>
                <a:gd name="connsiteX30" fmla="*/ 944119 w 1230433"/>
                <a:gd name="connsiteY30" fmla="*/ 504458 h 1015734"/>
                <a:gd name="connsiteX31" fmla="*/ 988431 w 1230433"/>
                <a:gd name="connsiteY31" fmla="*/ 540248 h 1015734"/>
                <a:gd name="connsiteX32" fmla="*/ 979909 w 1230433"/>
                <a:gd name="connsiteY32" fmla="*/ 601601 h 1015734"/>
                <a:gd name="connsiteX33" fmla="*/ 961163 w 1230433"/>
                <a:gd name="connsiteY33" fmla="*/ 613530 h 1015734"/>
                <a:gd name="connsiteX34" fmla="*/ 961163 w 1230433"/>
                <a:gd name="connsiteY34" fmla="*/ 630574 h 1015734"/>
                <a:gd name="connsiteX35" fmla="*/ 1005472 w 1230433"/>
                <a:gd name="connsiteY35" fmla="*/ 640798 h 1015734"/>
                <a:gd name="connsiteX36" fmla="*/ 974797 w 1230433"/>
                <a:gd name="connsiteY36" fmla="*/ 681701 h 1015734"/>
                <a:gd name="connsiteX37" fmla="*/ 990133 w 1230433"/>
                <a:gd name="connsiteY37" fmla="*/ 703856 h 1015734"/>
                <a:gd name="connsiteX38" fmla="*/ 1008880 w 1230433"/>
                <a:gd name="connsiteY38" fmla="*/ 719195 h 1015734"/>
                <a:gd name="connsiteX39" fmla="*/ 1024218 w 1230433"/>
                <a:gd name="connsiteY39" fmla="*/ 707265 h 1015734"/>
                <a:gd name="connsiteX40" fmla="*/ 1034445 w 1230433"/>
                <a:gd name="connsiteY40" fmla="*/ 741350 h 1015734"/>
                <a:gd name="connsiteX41" fmla="*/ 1066825 w 1230433"/>
                <a:gd name="connsiteY41" fmla="*/ 766914 h 1015734"/>
                <a:gd name="connsiteX42" fmla="*/ 1133290 w 1230433"/>
                <a:gd name="connsiteY42" fmla="*/ 765209 h 1015734"/>
                <a:gd name="connsiteX43" fmla="*/ 1148629 w 1230433"/>
                <a:gd name="connsiteY43" fmla="*/ 782252 h 1015734"/>
                <a:gd name="connsiteX44" fmla="*/ 1128178 w 1230433"/>
                <a:gd name="connsiteY44" fmla="*/ 814633 h 1015734"/>
                <a:gd name="connsiteX45" fmla="*/ 1102615 w 1230433"/>
                <a:gd name="connsiteY45" fmla="*/ 814633 h 1015734"/>
                <a:gd name="connsiteX46" fmla="*/ 1111137 w 1230433"/>
                <a:gd name="connsiteY46" fmla="*/ 841901 h 1015734"/>
                <a:gd name="connsiteX47" fmla="*/ 1100910 w 1230433"/>
                <a:gd name="connsiteY47" fmla="*/ 847014 h 1015734"/>
                <a:gd name="connsiteX48" fmla="*/ 1099205 w 1230433"/>
                <a:gd name="connsiteY48" fmla="*/ 865760 h 1015734"/>
                <a:gd name="connsiteX49" fmla="*/ 1044669 w 1230433"/>
                <a:gd name="connsiteY49" fmla="*/ 882803 h 1015734"/>
                <a:gd name="connsiteX50" fmla="*/ 998655 w 1230433"/>
                <a:gd name="connsiteY50" fmla="*/ 928818 h 1015734"/>
                <a:gd name="connsiteX51" fmla="*/ 1010584 w 1230433"/>
                <a:gd name="connsiteY51" fmla="*/ 950973 h 1015734"/>
                <a:gd name="connsiteX52" fmla="*/ 1010584 w 1230433"/>
                <a:gd name="connsiteY52" fmla="*/ 969720 h 1015734"/>
                <a:gd name="connsiteX53" fmla="*/ 1037852 w 1230433"/>
                <a:gd name="connsiteY53" fmla="*/ 978241 h 1015734"/>
                <a:gd name="connsiteX54" fmla="*/ 1031035 w 1230433"/>
                <a:gd name="connsiteY54" fmla="*/ 1003805 h 1015734"/>
                <a:gd name="connsiteX55" fmla="*/ 940710 w 1230433"/>
                <a:gd name="connsiteY55" fmla="*/ 1015734 h 1015734"/>
                <a:gd name="connsiteX56" fmla="*/ 935597 w 1230433"/>
                <a:gd name="connsiteY56" fmla="*/ 1002100 h 1015734"/>
                <a:gd name="connsiteX57" fmla="*/ 942414 w 1230433"/>
                <a:gd name="connsiteY57" fmla="*/ 962903 h 1015734"/>
                <a:gd name="connsiteX58" fmla="*/ 932190 w 1230433"/>
                <a:gd name="connsiteY58" fmla="*/ 922001 h 1015734"/>
                <a:gd name="connsiteX59" fmla="*/ 913442 w 1230433"/>
                <a:gd name="connsiteY59" fmla="*/ 903254 h 1015734"/>
                <a:gd name="connsiteX60" fmla="*/ 916851 w 1230433"/>
                <a:gd name="connsiteY60" fmla="*/ 877690 h 1015734"/>
                <a:gd name="connsiteX61" fmla="*/ 942414 w 1230433"/>
                <a:gd name="connsiteY61" fmla="*/ 879394 h 1015734"/>
                <a:gd name="connsiteX62" fmla="*/ 945824 w 1230433"/>
                <a:gd name="connsiteY62" fmla="*/ 870873 h 1015734"/>
                <a:gd name="connsiteX63" fmla="*/ 939007 w 1230433"/>
                <a:gd name="connsiteY63" fmla="*/ 848718 h 1015734"/>
                <a:gd name="connsiteX64" fmla="*/ 910034 w 1230433"/>
                <a:gd name="connsiteY64" fmla="*/ 850422 h 1015734"/>
                <a:gd name="connsiteX65" fmla="*/ 903217 w 1230433"/>
                <a:gd name="connsiteY65" fmla="*/ 814633 h 1015734"/>
                <a:gd name="connsiteX66" fmla="*/ 850386 w 1230433"/>
                <a:gd name="connsiteY66" fmla="*/ 761801 h 1015734"/>
                <a:gd name="connsiteX67" fmla="*/ 858906 w 1230433"/>
                <a:gd name="connsiteY67" fmla="*/ 702152 h 1015734"/>
                <a:gd name="connsiteX68" fmla="*/ 824823 w 1230433"/>
                <a:gd name="connsiteY68" fmla="*/ 698744 h 1015734"/>
                <a:gd name="connsiteX69" fmla="*/ 824823 w 1230433"/>
                <a:gd name="connsiteY69" fmla="*/ 681701 h 1015734"/>
                <a:gd name="connsiteX70" fmla="*/ 719158 w 1230433"/>
                <a:gd name="connsiteY70" fmla="*/ 681701 h 1015734"/>
                <a:gd name="connsiteX71" fmla="*/ 690186 w 1230433"/>
                <a:gd name="connsiteY71" fmla="*/ 654432 h 1015734"/>
                <a:gd name="connsiteX72" fmla="*/ 531690 w 1230433"/>
                <a:gd name="connsiteY72" fmla="*/ 649320 h 1015734"/>
                <a:gd name="connsiteX73" fmla="*/ 415803 w 1230433"/>
                <a:gd name="connsiteY73" fmla="*/ 685110 h 1015734"/>
                <a:gd name="connsiteX74" fmla="*/ 358140 w 1230433"/>
                <a:gd name="connsiteY74" fmla="*/ 702408 h 1015734"/>
                <a:gd name="connsiteX75" fmla="*/ 0 w 1230433"/>
                <a:gd name="connsiteY75" fmla="*/ 353006 h 1015734"/>
                <a:gd name="connsiteX76" fmla="*/ 358140 w 1230433"/>
                <a:gd name="connsiteY76" fmla="*/ 78978 h 1015734"/>
                <a:gd name="connsiteX77" fmla="*/ 385125 w 1230433"/>
                <a:gd name="connsiteY77" fmla="*/ 49424 h 1015734"/>
                <a:gd name="connsiteX78" fmla="*/ 424323 w 1230433"/>
                <a:gd name="connsiteY78" fmla="*/ 68170 h 1015734"/>
                <a:gd name="connsiteX79" fmla="*/ 502719 w 1230433"/>
                <a:gd name="connsiteY79" fmla="*/ 83509 h 1015734"/>
                <a:gd name="connsiteX80" fmla="*/ 581114 w 1230433"/>
                <a:gd name="connsiteY80" fmla="*/ 126115 h 1015734"/>
                <a:gd name="connsiteX81" fmla="*/ 668030 w 1230433"/>
                <a:gd name="connsiteY81" fmla="*/ 224961 h 1015734"/>
                <a:gd name="connsiteX82" fmla="*/ 666327 w 1230433"/>
                <a:gd name="connsiteY82" fmla="*/ 243708 h 1015734"/>
                <a:gd name="connsiteX83" fmla="*/ 693595 w 1230433"/>
                <a:gd name="connsiteY83" fmla="*/ 272680 h 1015734"/>
                <a:gd name="connsiteX84" fmla="*/ 719158 w 1230433"/>
                <a:gd name="connsiteY84" fmla="*/ 231778 h 1015734"/>
                <a:gd name="connsiteX85" fmla="*/ 707229 w 1230433"/>
                <a:gd name="connsiteY85" fmla="*/ 175538 h 1015734"/>
                <a:gd name="connsiteX86" fmla="*/ 702117 w 1230433"/>
                <a:gd name="connsiteY86" fmla="*/ 160201 h 1015734"/>
                <a:gd name="connsiteX87" fmla="*/ 708932 w 1230433"/>
                <a:gd name="connsiteY87" fmla="*/ 138045 h 1015734"/>
                <a:gd name="connsiteX88" fmla="*/ 734497 w 1230433"/>
                <a:gd name="connsiteY88" fmla="*/ 117594 h 1015734"/>
                <a:gd name="connsiteX89" fmla="*/ 668030 w 1230433"/>
                <a:gd name="connsiteY89" fmla="*/ 71579 h 1015734"/>
                <a:gd name="connsiteX90" fmla="*/ 679961 w 1230433"/>
                <a:gd name="connsiteY90" fmla="*/ 46015 h 1015734"/>
                <a:gd name="connsiteX91" fmla="*/ 703819 w 1230433"/>
                <a:gd name="connsiteY91" fmla="*/ 49424 h 1015734"/>
                <a:gd name="connsiteX92" fmla="*/ 720863 w 1230433"/>
                <a:gd name="connsiteY92" fmla="*/ 73283 h 1015734"/>
                <a:gd name="connsiteX93" fmla="*/ 741314 w 1230433"/>
                <a:gd name="connsiteY93" fmla="*/ 76692 h 1015734"/>
                <a:gd name="connsiteX94" fmla="*/ 739609 w 1230433"/>
                <a:gd name="connsiteY94" fmla="*/ 44311 h 1015734"/>
                <a:gd name="connsiteX95" fmla="*/ 775399 w 1230433"/>
                <a:gd name="connsiteY95" fmla="*/ 27268 h 1015734"/>
                <a:gd name="connsiteX96" fmla="*/ 777102 w 1230433"/>
                <a:gd name="connsiteY96" fmla="*/ 13634 h 1015734"/>
                <a:gd name="connsiteX97" fmla="*/ 790736 w 1230433"/>
                <a:gd name="connsiteY97" fmla="*/ 0 h 1015734"/>
                <a:gd name="connsiteX0" fmla="*/ 0 w 1230433"/>
                <a:gd name="connsiteY0" fmla="*/ 353006 h 1015734"/>
                <a:gd name="connsiteX1" fmla="*/ 358140 w 1230433"/>
                <a:gd name="connsiteY1" fmla="*/ 78978 h 1015734"/>
                <a:gd name="connsiteX2" fmla="*/ 385125 w 1230433"/>
                <a:gd name="connsiteY2" fmla="*/ 49424 h 1015734"/>
                <a:gd name="connsiteX3" fmla="*/ 424323 w 1230433"/>
                <a:gd name="connsiteY3" fmla="*/ 68170 h 1015734"/>
                <a:gd name="connsiteX4" fmla="*/ 502719 w 1230433"/>
                <a:gd name="connsiteY4" fmla="*/ 83509 h 1015734"/>
                <a:gd name="connsiteX5" fmla="*/ 581114 w 1230433"/>
                <a:gd name="connsiteY5" fmla="*/ 126115 h 1015734"/>
                <a:gd name="connsiteX6" fmla="*/ 668030 w 1230433"/>
                <a:gd name="connsiteY6" fmla="*/ 224961 h 1015734"/>
                <a:gd name="connsiteX7" fmla="*/ 666327 w 1230433"/>
                <a:gd name="connsiteY7" fmla="*/ 243708 h 1015734"/>
                <a:gd name="connsiteX8" fmla="*/ 693595 w 1230433"/>
                <a:gd name="connsiteY8" fmla="*/ 272680 h 1015734"/>
                <a:gd name="connsiteX9" fmla="*/ 719158 w 1230433"/>
                <a:gd name="connsiteY9" fmla="*/ 231778 h 1015734"/>
                <a:gd name="connsiteX10" fmla="*/ 707229 w 1230433"/>
                <a:gd name="connsiteY10" fmla="*/ 175538 h 1015734"/>
                <a:gd name="connsiteX11" fmla="*/ 702117 w 1230433"/>
                <a:gd name="connsiteY11" fmla="*/ 160201 h 1015734"/>
                <a:gd name="connsiteX12" fmla="*/ 708932 w 1230433"/>
                <a:gd name="connsiteY12" fmla="*/ 138045 h 1015734"/>
                <a:gd name="connsiteX13" fmla="*/ 734497 w 1230433"/>
                <a:gd name="connsiteY13" fmla="*/ 117594 h 1015734"/>
                <a:gd name="connsiteX14" fmla="*/ 668030 w 1230433"/>
                <a:gd name="connsiteY14" fmla="*/ 71579 h 1015734"/>
                <a:gd name="connsiteX15" fmla="*/ 679961 w 1230433"/>
                <a:gd name="connsiteY15" fmla="*/ 46015 h 1015734"/>
                <a:gd name="connsiteX16" fmla="*/ 703819 w 1230433"/>
                <a:gd name="connsiteY16" fmla="*/ 49424 h 1015734"/>
                <a:gd name="connsiteX17" fmla="*/ 720863 w 1230433"/>
                <a:gd name="connsiteY17" fmla="*/ 73283 h 1015734"/>
                <a:gd name="connsiteX18" fmla="*/ 741314 w 1230433"/>
                <a:gd name="connsiteY18" fmla="*/ 76692 h 1015734"/>
                <a:gd name="connsiteX19" fmla="*/ 739609 w 1230433"/>
                <a:gd name="connsiteY19" fmla="*/ 44311 h 1015734"/>
                <a:gd name="connsiteX20" fmla="*/ 775399 w 1230433"/>
                <a:gd name="connsiteY20" fmla="*/ 27268 h 1015734"/>
                <a:gd name="connsiteX21" fmla="*/ 777102 w 1230433"/>
                <a:gd name="connsiteY21" fmla="*/ 13634 h 1015734"/>
                <a:gd name="connsiteX22" fmla="*/ 790736 w 1230433"/>
                <a:gd name="connsiteY22" fmla="*/ 0 h 1015734"/>
                <a:gd name="connsiteX23" fmla="*/ 848681 w 1230433"/>
                <a:gd name="connsiteY23" fmla="*/ 25564 h 1015734"/>
                <a:gd name="connsiteX24" fmla="*/ 877654 w 1230433"/>
                <a:gd name="connsiteY24" fmla="*/ 49424 h 1015734"/>
                <a:gd name="connsiteX25" fmla="*/ 916851 w 1230433"/>
                <a:gd name="connsiteY25" fmla="*/ 49424 h 1015734"/>
                <a:gd name="connsiteX26" fmla="*/ 945824 w 1230433"/>
                <a:gd name="connsiteY26" fmla="*/ 63058 h 1015734"/>
                <a:gd name="connsiteX27" fmla="*/ 1010584 w 1230433"/>
                <a:gd name="connsiteY27" fmla="*/ 109072 h 1015734"/>
                <a:gd name="connsiteX28" fmla="*/ 1022514 w 1230433"/>
                <a:gd name="connsiteY28" fmla="*/ 126115 h 1015734"/>
                <a:gd name="connsiteX29" fmla="*/ 1032740 w 1230433"/>
                <a:gd name="connsiteY29" fmla="*/ 165313 h 1015734"/>
                <a:gd name="connsiteX30" fmla="*/ 1083869 w 1230433"/>
                <a:gd name="connsiteY30" fmla="*/ 177242 h 1015734"/>
                <a:gd name="connsiteX31" fmla="*/ 1077050 w 1230433"/>
                <a:gd name="connsiteY31" fmla="*/ 204510 h 1015734"/>
                <a:gd name="connsiteX32" fmla="*/ 1090684 w 1230433"/>
                <a:gd name="connsiteY32" fmla="*/ 218144 h 1015734"/>
                <a:gd name="connsiteX33" fmla="*/ 1148629 w 1230433"/>
                <a:gd name="connsiteY33" fmla="*/ 197693 h 1015734"/>
                <a:gd name="connsiteX34" fmla="*/ 1173233 w 1230433"/>
                <a:gd name="connsiteY34" fmla="*/ 202307 h 1015734"/>
                <a:gd name="connsiteX35" fmla="*/ 1230433 w 1230433"/>
                <a:gd name="connsiteY35" fmla="*/ 260751 h 1015734"/>
                <a:gd name="connsiteX36" fmla="*/ 1209982 w 1230433"/>
                <a:gd name="connsiteY36" fmla="*/ 272680 h 1015734"/>
                <a:gd name="connsiteX37" fmla="*/ 1174192 w 1230433"/>
                <a:gd name="connsiteY37" fmla="*/ 250525 h 1015734"/>
                <a:gd name="connsiteX38" fmla="*/ 1152039 w 1230433"/>
                <a:gd name="connsiteY38" fmla="*/ 272680 h 1015734"/>
                <a:gd name="connsiteX39" fmla="*/ 1138405 w 1230433"/>
                <a:gd name="connsiteY39" fmla="*/ 289724 h 1015734"/>
                <a:gd name="connsiteX40" fmla="*/ 1075347 w 1230433"/>
                <a:gd name="connsiteY40" fmla="*/ 325512 h 1015734"/>
                <a:gd name="connsiteX41" fmla="*/ 1054896 w 1230433"/>
                <a:gd name="connsiteY41" fmla="*/ 320399 h 1015734"/>
                <a:gd name="connsiteX42" fmla="*/ 1042967 w 1230433"/>
                <a:gd name="connsiteY42" fmla="*/ 347667 h 1015734"/>
                <a:gd name="connsiteX43" fmla="*/ 1024218 w 1230433"/>
                <a:gd name="connsiteY43" fmla="*/ 344260 h 1015734"/>
                <a:gd name="connsiteX44" fmla="*/ 991838 w 1230433"/>
                <a:gd name="connsiteY44" fmla="*/ 349372 h 1015734"/>
                <a:gd name="connsiteX45" fmla="*/ 973092 w 1230433"/>
                <a:gd name="connsiteY45" fmla="*/ 368118 h 1015734"/>
                <a:gd name="connsiteX46" fmla="*/ 986726 w 1230433"/>
                <a:gd name="connsiteY46" fmla="*/ 397091 h 1015734"/>
                <a:gd name="connsiteX47" fmla="*/ 1008880 w 1230433"/>
                <a:gd name="connsiteY47" fmla="*/ 403908 h 1015734"/>
                <a:gd name="connsiteX48" fmla="*/ 1049782 w 1230433"/>
                <a:gd name="connsiteY48" fmla="*/ 451627 h 1015734"/>
                <a:gd name="connsiteX49" fmla="*/ 1051486 w 1230433"/>
                <a:gd name="connsiteY49" fmla="*/ 480600 h 1015734"/>
                <a:gd name="connsiteX50" fmla="*/ 1005472 w 1230433"/>
                <a:gd name="connsiteY50" fmla="*/ 485712 h 1015734"/>
                <a:gd name="connsiteX51" fmla="*/ 969682 w 1230433"/>
                <a:gd name="connsiteY51" fmla="*/ 473783 h 1015734"/>
                <a:gd name="connsiteX52" fmla="*/ 944119 w 1230433"/>
                <a:gd name="connsiteY52" fmla="*/ 504458 h 1015734"/>
                <a:gd name="connsiteX53" fmla="*/ 988431 w 1230433"/>
                <a:gd name="connsiteY53" fmla="*/ 540248 h 1015734"/>
                <a:gd name="connsiteX54" fmla="*/ 979909 w 1230433"/>
                <a:gd name="connsiteY54" fmla="*/ 601601 h 1015734"/>
                <a:gd name="connsiteX55" fmla="*/ 961163 w 1230433"/>
                <a:gd name="connsiteY55" fmla="*/ 613530 h 1015734"/>
                <a:gd name="connsiteX56" fmla="*/ 961163 w 1230433"/>
                <a:gd name="connsiteY56" fmla="*/ 630574 h 1015734"/>
                <a:gd name="connsiteX57" fmla="*/ 1005472 w 1230433"/>
                <a:gd name="connsiteY57" fmla="*/ 640798 h 1015734"/>
                <a:gd name="connsiteX58" fmla="*/ 974797 w 1230433"/>
                <a:gd name="connsiteY58" fmla="*/ 681701 h 1015734"/>
                <a:gd name="connsiteX59" fmla="*/ 990133 w 1230433"/>
                <a:gd name="connsiteY59" fmla="*/ 703856 h 1015734"/>
                <a:gd name="connsiteX60" fmla="*/ 1008880 w 1230433"/>
                <a:gd name="connsiteY60" fmla="*/ 719195 h 1015734"/>
                <a:gd name="connsiteX61" fmla="*/ 1024218 w 1230433"/>
                <a:gd name="connsiteY61" fmla="*/ 707265 h 1015734"/>
                <a:gd name="connsiteX62" fmla="*/ 1034445 w 1230433"/>
                <a:gd name="connsiteY62" fmla="*/ 741350 h 1015734"/>
                <a:gd name="connsiteX63" fmla="*/ 1066825 w 1230433"/>
                <a:gd name="connsiteY63" fmla="*/ 766914 h 1015734"/>
                <a:gd name="connsiteX64" fmla="*/ 1133290 w 1230433"/>
                <a:gd name="connsiteY64" fmla="*/ 765209 h 1015734"/>
                <a:gd name="connsiteX65" fmla="*/ 1148629 w 1230433"/>
                <a:gd name="connsiteY65" fmla="*/ 782252 h 1015734"/>
                <a:gd name="connsiteX66" fmla="*/ 1128178 w 1230433"/>
                <a:gd name="connsiteY66" fmla="*/ 814633 h 1015734"/>
                <a:gd name="connsiteX67" fmla="*/ 1102615 w 1230433"/>
                <a:gd name="connsiteY67" fmla="*/ 814633 h 1015734"/>
                <a:gd name="connsiteX68" fmla="*/ 1111137 w 1230433"/>
                <a:gd name="connsiteY68" fmla="*/ 841901 h 1015734"/>
                <a:gd name="connsiteX69" fmla="*/ 1100910 w 1230433"/>
                <a:gd name="connsiteY69" fmla="*/ 847014 h 1015734"/>
                <a:gd name="connsiteX70" fmla="*/ 1099205 w 1230433"/>
                <a:gd name="connsiteY70" fmla="*/ 865760 h 1015734"/>
                <a:gd name="connsiteX71" fmla="*/ 1044669 w 1230433"/>
                <a:gd name="connsiteY71" fmla="*/ 882803 h 1015734"/>
                <a:gd name="connsiteX72" fmla="*/ 998655 w 1230433"/>
                <a:gd name="connsiteY72" fmla="*/ 928818 h 1015734"/>
                <a:gd name="connsiteX73" fmla="*/ 1010584 w 1230433"/>
                <a:gd name="connsiteY73" fmla="*/ 950973 h 1015734"/>
                <a:gd name="connsiteX74" fmla="*/ 1010584 w 1230433"/>
                <a:gd name="connsiteY74" fmla="*/ 969720 h 1015734"/>
                <a:gd name="connsiteX75" fmla="*/ 1037852 w 1230433"/>
                <a:gd name="connsiteY75" fmla="*/ 978241 h 1015734"/>
                <a:gd name="connsiteX76" fmla="*/ 1031035 w 1230433"/>
                <a:gd name="connsiteY76" fmla="*/ 1003805 h 1015734"/>
                <a:gd name="connsiteX77" fmla="*/ 940710 w 1230433"/>
                <a:gd name="connsiteY77" fmla="*/ 1015734 h 1015734"/>
                <a:gd name="connsiteX78" fmla="*/ 935597 w 1230433"/>
                <a:gd name="connsiteY78" fmla="*/ 1002100 h 1015734"/>
                <a:gd name="connsiteX79" fmla="*/ 942414 w 1230433"/>
                <a:gd name="connsiteY79" fmla="*/ 962903 h 1015734"/>
                <a:gd name="connsiteX80" fmla="*/ 932190 w 1230433"/>
                <a:gd name="connsiteY80" fmla="*/ 922001 h 1015734"/>
                <a:gd name="connsiteX81" fmla="*/ 913442 w 1230433"/>
                <a:gd name="connsiteY81" fmla="*/ 903254 h 1015734"/>
                <a:gd name="connsiteX82" fmla="*/ 916851 w 1230433"/>
                <a:gd name="connsiteY82" fmla="*/ 877690 h 1015734"/>
                <a:gd name="connsiteX83" fmla="*/ 942414 w 1230433"/>
                <a:gd name="connsiteY83" fmla="*/ 879394 h 1015734"/>
                <a:gd name="connsiteX84" fmla="*/ 945824 w 1230433"/>
                <a:gd name="connsiteY84" fmla="*/ 870873 h 1015734"/>
                <a:gd name="connsiteX85" fmla="*/ 939007 w 1230433"/>
                <a:gd name="connsiteY85" fmla="*/ 848718 h 1015734"/>
                <a:gd name="connsiteX86" fmla="*/ 910034 w 1230433"/>
                <a:gd name="connsiteY86" fmla="*/ 850422 h 1015734"/>
                <a:gd name="connsiteX87" fmla="*/ 903217 w 1230433"/>
                <a:gd name="connsiteY87" fmla="*/ 814633 h 1015734"/>
                <a:gd name="connsiteX88" fmla="*/ 850386 w 1230433"/>
                <a:gd name="connsiteY88" fmla="*/ 761801 h 1015734"/>
                <a:gd name="connsiteX89" fmla="*/ 858906 w 1230433"/>
                <a:gd name="connsiteY89" fmla="*/ 702152 h 1015734"/>
                <a:gd name="connsiteX90" fmla="*/ 824823 w 1230433"/>
                <a:gd name="connsiteY90" fmla="*/ 698744 h 1015734"/>
                <a:gd name="connsiteX91" fmla="*/ 824823 w 1230433"/>
                <a:gd name="connsiteY91" fmla="*/ 681701 h 1015734"/>
                <a:gd name="connsiteX92" fmla="*/ 719158 w 1230433"/>
                <a:gd name="connsiteY92" fmla="*/ 681701 h 1015734"/>
                <a:gd name="connsiteX93" fmla="*/ 690186 w 1230433"/>
                <a:gd name="connsiteY93" fmla="*/ 654432 h 1015734"/>
                <a:gd name="connsiteX94" fmla="*/ 531690 w 1230433"/>
                <a:gd name="connsiteY94" fmla="*/ 649320 h 1015734"/>
                <a:gd name="connsiteX95" fmla="*/ 415803 w 1230433"/>
                <a:gd name="connsiteY95" fmla="*/ 685110 h 1015734"/>
                <a:gd name="connsiteX96" fmla="*/ 358140 w 1230433"/>
                <a:gd name="connsiteY96" fmla="*/ 702408 h 1015734"/>
                <a:gd name="connsiteX97" fmla="*/ 91440 w 1230433"/>
                <a:gd name="connsiteY97" fmla="*/ 444446 h 1015734"/>
                <a:gd name="connsiteX0" fmla="*/ 281052 w 1153345"/>
                <a:gd name="connsiteY0" fmla="*/ 78978 h 1015734"/>
                <a:gd name="connsiteX1" fmla="*/ 308037 w 1153345"/>
                <a:gd name="connsiteY1" fmla="*/ 49424 h 1015734"/>
                <a:gd name="connsiteX2" fmla="*/ 347235 w 1153345"/>
                <a:gd name="connsiteY2" fmla="*/ 68170 h 1015734"/>
                <a:gd name="connsiteX3" fmla="*/ 425631 w 1153345"/>
                <a:gd name="connsiteY3" fmla="*/ 83509 h 1015734"/>
                <a:gd name="connsiteX4" fmla="*/ 504026 w 1153345"/>
                <a:gd name="connsiteY4" fmla="*/ 126115 h 1015734"/>
                <a:gd name="connsiteX5" fmla="*/ 590942 w 1153345"/>
                <a:gd name="connsiteY5" fmla="*/ 224961 h 1015734"/>
                <a:gd name="connsiteX6" fmla="*/ 589239 w 1153345"/>
                <a:gd name="connsiteY6" fmla="*/ 243708 h 1015734"/>
                <a:gd name="connsiteX7" fmla="*/ 616507 w 1153345"/>
                <a:gd name="connsiteY7" fmla="*/ 272680 h 1015734"/>
                <a:gd name="connsiteX8" fmla="*/ 642070 w 1153345"/>
                <a:gd name="connsiteY8" fmla="*/ 231778 h 1015734"/>
                <a:gd name="connsiteX9" fmla="*/ 630141 w 1153345"/>
                <a:gd name="connsiteY9" fmla="*/ 175538 h 1015734"/>
                <a:gd name="connsiteX10" fmla="*/ 625029 w 1153345"/>
                <a:gd name="connsiteY10" fmla="*/ 160201 h 1015734"/>
                <a:gd name="connsiteX11" fmla="*/ 631844 w 1153345"/>
                <a:gd name="connsiteY11" fmla="*/ 138045 h 1015734"/>
                <a:gd name="connsiteX12" fmla="*/ 657409 w 1153345"/>
                <a:gd name="connsiteY12" fmla="*/ 117594 h 1015734"/>
                <a:gd name="connsiteX13" fmla="*/ 590942 w 1153345"/>
                <a:gd name="connsiteY13" fmla="*/ 71579 h 1015734"/>
                <a:gd name="connsiteX14" fmla="*/ 602873 w 1153345"/>
                <a:gd name="connsiteY14" fmla="*/ 46015 h 1015734"/>
                <a:gd name="connsiteX15" fmla="*/ 626731 w 1153345"/>
                <a:gd name="connsiteY15" fmla="*/ 49424 h 1015734"/>
                <a:gd name="connsiteX16" fmla="*/ 643775 w 1153345"/>
                <a:gd name="connsiteY16" fmla="*/ 73283 h 1015734"/>
                <a:gd name="connsiteX17" fmla="*/ 664226 w 1153345"/>
                <a:gd name="connsiteY17" fmla="*/ 76692 h 1015734"/>
                <a:gd name="connsiteX18" fmla="*/ 662521 w 1153345"/>
                <a:gd name="connsiteY18" fmla="*/ 44311 h 1015734"/>
                <a:gd name="connsiteX19" fmla="*/ 698311 w 1153345"/>
                <a:gd name="connsiteY19" fmla="*/ 27268 h 1015734"/>
                <a:gd name="connsiteX20" fmla="*/ 700014 w 1153345"/>
                <a:gd name="connsiteY20" fmla="*/ 13634 h 1015734"/>
                <a:gd name="connsiteX21" fmla="*/ 713648 w 1153345"/>
                <a:gd name="connsiteY21" fmla="*/ 0 h 1015734"/>
                <a:gd name="connsiteX22" fmla="*/ 771593 w 1153345"/>
                <a:gd name="connsiteY22" fmla="*/ 25564 h 1015734"/>
                <a:gd name="connsiteX23" fmla="*/ 800566 w 1153345"/>
                <a:gd name="connsiteY23" fmla="*/ 49424 h 1015734"/>
                <a:gd name="connsiteX24" fmla="*/ 839763 w 1153345"/>
                <a:gd name="connsiteY24" fmla="*/ 49424 h 1015734"/>
                <a:gd name="connsiteX25" fmla="*/ 868736 w 1153345"/>
                <a:gd name="connsiteY25" fmla="*/ 63058 h 1015734"/>
                <a:gd name="connsiteX26" fmla="*/ 933496 w 1153345"/>
                <a:gd name="connsiteY26" fmla="*/ 109072 h 1015734"/>
                <a:gd name="connsiteX27" fmla="*/ 945426 w 1153345"/>
                <a:gd name="connsiteY27" fmla="*/ 126115 h 1015734"/>
                <a:gd name="connsiteX28" fmla="*/ 955652 w 1153345"/>
                <a:gd name="connsiteY28" fmla="*/ 165313 h 1015734"/>
                <a:gd name="connsiteX29" fmla="*/ 1006781 w 1153345"/>
                <a:gd name="connsiteY29" fmla="*/ 177242 h 1015734"/>
                <a:gd name="connsiteX30" fmla="*/ 999962 w 1153345"/>
                <a:gd name="connsiteY30" fmla="*/ 204510 h 1015734"/>
                <a:gd name="connsiteX31" fmla="*/ 1013596 w 1153345"/>
                <a:gd name="connsiteY31" fmla="*/ 218144 h 1015734"/>
                <a:gd name="connsiteX32" fmla="*/ 1071541 w 1153345"/>
                <a:gd name="connsiteY32" fmla="*/ 197693 h 1015734"/>
                <a:gd name="connsiteX33" fmla="*/ 1096145 w 1153345"/>
                <a:gd name="connsiteY33" fmla="*/ 202307 h 1015734"/>
                <a:gd name="connsiteX34" fmla="*/ 1153345 w 1153345"/>
                <a:gd name="connsiteY34" fmla="*/ 260751 h 1015734"/>
                <a:gd name="connsiteX35" fmla="*/ 1132894 w 1153345"/>
                <a:gd name="connsiteY35" fmla="*/ 272680 h 1015734"/>
                <a:gd name="connsiteX36" fmla="*/ 1097104 w 1153345"/>
                <a:gd name="connsiteY36" fmla="*/ 250525 h 1015734"/>
                <a:gd name="connsiteX37" fmla="*/ 1074951 w 1153345"/>
                <a:gd name="connsiteY37" fmla="*/ 272680 h 1015734"/>
                <a:gd name="connsiteX38" fmla="*/ 1061317 w 1153345"/>
                <a:gd name="connsiteY38" fmla="*/ 289724 h 1015734"/>
                <a:gd name="connsiteX39" fmla="*/ 998259 w 1153345"/>
                <a:gd name="connsiteY39" fmla="*/ 325512 h 1015734"/>
                <a:gd name="connsiteX40" fmla="*/ 977808 w 1153345"/>
                <a:gd name="connsiteY40" fmla="*/ 320399 h 1015734"/>
                <a:gd name="connsiteX41" fmla="*/ 965879 w 1153345"/>
                <a:gd name="connsiteY41" fmla="*/ 347667 h 1015734"/>
                <a:gd name="connsiteX42" fmla="*/ 947130 w 1153345"/>
                <a:gd name="connsiteY42" fmla="*/ 344260 h 1015734"/>
                <a:gd name="connsiteX43" fmla="*/ 914750 w 1153345"/>
                <a:gd name="connsiteY43" fmla="*/ 349372 h 1015734"/>
                <a:gd name="connsiteX44" fmla="*/ 896004 w 1153345"/>
                <a:gd name="connsiteY44" fmla="*/ 368118 h 1015734"/>
                <a:gd name="connsiteX45" fmla="*/ 909638 w 1153345"/>
                <a:gd name="connsiteY45" fmla="*/ 397091 h 1015734"/>
                <a:gd name="connsiteX46" fmla="*/ 931792 w 1153345"/>
                <a:gd name="connsiteY46" fmla="*/ 403908 h 1015734"/>
                <a:gd name="connsiteX47" fmla="*/ 972694 w 1153345"/>
                <a:gd name="connsiteY47" fmla="*/ 451627 h 1015734"/>
                <a:gd name="connsiteX48" fmla="*/ 974398 w 1153345"/>
                <a:gd name="connsiteY48" fmla="*/ 480600 h 1015734"/>
                <a:gd name="connsiteX49" fmla="*/ 928384 w 1153345"/>
                <a:gd name="connsiteY49" fmla="*/ 485712 h 1015734"/>
                <a:gd name="connsiteX50" fmla="*/ 892594 w 1153345"/>
                <a:gd name="connsiteY50" fmla="*/ 473783 h 1015734"/>
                <a:gd name="connsiteX51" fmla="*/ 867031 w 1153345"/>
                <a:gd name="connsiteY51" fmla="*/ 504458 h 1015734"/>
                <a:gd name="connsiteX52" fmla="*/ 911343 w 1153345"/>
                <a:gd name="connsiteY52" fmla="*/ 540248 h 1015734"/>
                <a:gd name="connsiteX53" fmla="*/ 902821 w 1153345"/>
                <a:gd name="connsiteY53" fmla="*/ 601601 h 1015734"/>
                <a:gd name="connsiteX54" fmla="*/ 884075 w 1153345"/>
                <a:gd name="connsiteY54" fmla="*/ 613530 h 1015734"/>
                <a:gd name="connsiteX55" fmla="*/ 884075 w 1153345"/>
                <a:gd name="connsiteY55" fmla="*/ 630574 h 1015734"/>
                <a:gd name="connsiteX56" fmla="*/ 928384 w 1153345"/>
                <a:gd name="connsiteY56" fmla="*/ 640798 h 1015734"/>
                <a:gd name="connsiteX57" fmla="*/ 897709 w 1153345"/>
                <a:gd name="connsiteY57" fmla="*/ 681701 h 1015734"/>
                <a:gd name="connsiteX58" fmla="*/ 913045 w 1153345"/>
                <a:gd name="connsiteY58" fmla="*/ 703856 h 1015734"/>
                <a:gd name="connsiteX59" fmla="*/ 931792 w 1153345"/>
                <a:gd name="connsiteY59" fmla="*/ 719195 h 1015734"/>
                <a:gd name="connsiteX60" fmla="*/ 947130 w 1153345"/>
                <a:gd name="connsiteY60" fmla="*/ 707265 h 1015734"/>
                <a:gd name="connsiteX61" fmla="*/ 957357 w 1153345"/>
                <a:gd name="connsiteY61" fmla="*/ 741350 h 1015734"/>
                <a:gd name="connsiteX62" fmla="*/ 989737 w 1153345"/>
                <a:gd name="connsiteY62" fmla="*/ 766914 h 1015734"/>
                <a:gd name="connsiteX63" fmla="*/ 1056202 w 1153345"/>
                <a:gd name="connsiteY63" fmla="*/ 765209 h 1015734"/>
                <a:gd name="connsiteX64" fmla="*/ 1071541 w 1153345"/>
                <a:gd name="connsiteY64" fmla="*/ 782252 h 1015734"/>
                <a:gd name="connsiteX65" fmla="*/ 1051090 w 1153345"/>
                <a:gd name="connsiteY65" fmla="*/ 814633 h 1015734"/>
                <a:gd name="connsiteX66" fmla="*/ 1025527 w 1153345"/>
                <a:gd name="connsiteY66" fmla="*/ 814633 h 1015734"/>
                <a:gd name="connsiteX67" fmla="*/ 1034049 w 1153345"/>
                <a:gd name="connsiteY67" fmla="*/ 841901 h 1015734"/>
                <a:gd name="connsiteX68" fmla="*/ 1023822 w 1153345"/>
                <a:gd name="connsiteY68" fmla="*/ 847014 h 1015734"/>
                <a:gd name="connsiteX69" fmla="*/ 1022117 w 1153345"/>
                <a:gd name="connsiteY69" fmla="*/ 865760 h 1015734"/>
                <a:gd name="connsiteX70" fmla="*/ 967581 w 1153345"/>
                <a:gd name="connsiteY70" fmla="*/ 882803 h 1015734"/>
                <a:gd name="connsiteX71" fmla="*/ 921567 w 1153345"/>
                <a:gd name="connsiteY71" fmla="*/ 928818 h 1015734"/>
                <a:gd name="connsiteX72" fmla="*/ 933496 w 1153345"/>
                <a:gd name="connsiteY72" fmla="*/ 950973 h 1015734"/>
                <a:gd name="connsiteX73" fmla="*/ 933496 w 1153345"/>
                <a:gd name="connsiteY73" fmla="*/ 969720 h 1015734"/>
                <a:gd name="connsiteX74" fmla="*/ 960764 w 1153345"/>
                <a:gd name="connsiteY74" fmla="*/ 978241 h 1015734"/>
                <a:gd name="connsiteX75" fmla="*/ 953947 w 1153345"/>
                <a:gd name="connsiteY75" fmla="*/ 1003805 h 1015734"/>
                <a:gd name="connsiteX76" fmla="*/ 863622 w 1153345"/>
                <a:gd name="connsiteY76" fmla="*/ 1015734 h 1015734"/>
                <a:gd name="connsiteX77" fmla="*/ 858509 w 1153345"/>
                <a:gd name="connsiteY77" fmla="*/ 1002100 h 1015734"/>
                <a:gd name="connsiteX78" fmla="*/ 865326 w 1153345"/>
                <a:gd name="connsiteY78" fmla="*/ 962903 h 1015734"/>
                <a:gd name="connsiteX79" fmla="*/ 855102 w 1153345"/>
                <a:gd name="connsiteY79" fmla="*/ 922001 h 1015734"/>
                <a:gd name="connsiteX80" fmla="*/ 836354 w 1153345"/>
                <a:gd name="connsiteY80" fmla="*/ 903254 h 1015734"/>
                <a:gd name="connsiteX81" fmla="*/ 839763 w 1153345"/>
                <a:gd name="connsiteY81" fmla="*/ 877690 h 1015734"/>
                <a:gd name="connsiteX82" fmla="*/ 865326 w 1153345"/>
                <a:gd name="connsiteY82" fmla="*/ 879394 h 1015734"/>
                <a:gd name="connsiteX83" fmla="*/ 868736 w 1153345"/>
                <a:gd name="connsiteY83" fmla="*/ 870873 h 1015734"/>
                <a:gd name="connsiteX84" fmla="*/ 861919 w 1153345"/>
                <a:gd name="connsiteY84" fmla="*/ 848718 h 1015734"/>
                <a:gd name="connsiteX85" fmla="*/ 832946 w 1153345"/>
                <a:gd name="connsiteY85" fmla="*/ 850422 h 1015734"/>
                <a:gd name="connsiteX86" fmla="*/ 826129 w 1153345"/>
                <a:gd name="connsiteY86" fmla="*/ 814633 h 1015734"/>
                <a:gd name="connsiteX87" fmla="*/ 773298 w 1153345"/>
                <a:gd name="connsiteY87" fmla="*/ 761801 h 1015734"/>
                <a:gd name="connsiteX88" fmla="*/ 781818 w 1153345"/>
                <a:gd name="connsiteY88" fmla="*/ 702152 h 1015734"/>
                <a:gd name="connsiteX89" fmla="*/ 747735 w 1153345"/>
                <a:gd name="connsiteY89" fmla="*/ 698744 h 1015734"/>
                <a:gd name="connsiteX90" fmla="*/ 747735 w 1153345"/>
                <a:gd name="connsiteY90" fmla="*/ 681701 h 1015734"/>
                <a:gd name="connsiteX91" fmla="*/ 642070 w 1153345"/>
                <a:gd name="connsiteY91" fmla="*/ 681701 h 1015734"/>
                <a:gd name="connsiteX92" fmla="*/ 613098 w 1153345"/>
                <a:gd name="connsiteY92" fmla="*/ 654432 h 1015734"/>
                <a:gd name="connsiteX93" fmla="*/ 454602 w 1153345"/>
                <a:gd name="connsiteY93" fmla="*/ 649320 h 1015734"/>
                <a:gd name="connsiteX94" fmla="*/ 338715 w 1153345"/>
                <a:gd name="connsiteY94" fmla="*/ 685110 h 1015734"/>
                <a:gd name="connsiteX95" fmla="*/ 281052 w 1153345"/>
                <a:gd name="connsiteY95" fmla="*/ 702408 h 1015734"/>
                <a:gd name="connsiteX96" fmla="*/ 14352 w 1153345"/>
                <a:gd name="connsiteY96" fmla="*/ 444446 h 1015734"/>
                <a:gd name="connsiteX0" fmla="*/ 0 w 872293"/>
                <a:gd name="connsiteY0" fmla="*/ 78978 h 1015734"/>
                <a:gd name="connsiteX1" fmla="*/ 26985 w 872293"/>
                <a:gd name="connsiteY1" fmla="*/ 49424 h 1015734"/>
                <a:gd name="connsiteX2" fmla="*/ 66183 w 872293"/>
                <a:gd name="connsiteY2" fmla="*/ 68170 h 1015734"/>
                <a:gd name="connsiteX3" fmla="*/ 144579 w 872293"/>
                <a:gd name="connsiteY3" fmla="*/ 83509 h 1015734"/>
                <a:gd name="connsiteX4" fmla="*/ 222974 w 872293"/>
                <a:gd name="connsiteY4" fmla="*/ 126115 h 1015734"/>
                <a:gd name="connsiteX5" fmla="*/ 309890 w 872293"/>
                <a:gd name="connsiteY5" fmla="*/ 224961 h 1015734"/>
                <a:gd name="connsiteX6" fmla="*/ 308187 w 872293"/>
                <a:gd name="connsiteY6" fmla="*/ 243708 h 1015734"/>
                <a:gd name="connsiteX7" fmla="*/ 335455 w 872293"/>
                <a:gd name="connsiteY7" fmla="*/ 272680 h 1015734"/>
                <a:gd name="connsiteX8" fmla="*/ 361018 w 872293"/>
                <a:gd name="connsiteY8" fmla="*/ 231778 h 1015734"/>
                <a:gd name="connsiteX9" fmla="*/ 349089 w 872293"/>
                <a:gd name="connsiteY9" fmla="*/ 175538 h 1015734"/>
                <a:gd name="connsiteX10" fmla="*/ 343977 w 872293"/>
                <a:gd name="connsiteY10" fmla="*/ 160201 h 1015734"/>
                <a:gd name="connsiteX11" fmla="*/ 350792 w 872293"/>
                <a:gd name="connsiteY11" fmla="*/ 138045 h 1015734"/>
                <a:gd name="connsiteX12" fmla="*/ 376357 w 872293"/>
                <a:gd name="connsiteY12" fmla="*/ 117594 h 1015734"/>
                <a:gd name="connsiteX13" fmla="*/ 309890 w 872293"/>
                <a:gd name="connsiteY13" fmla="*/ 71579 h 1015734"/>
                <a:gd name="connsiteX14" fmla="*/ 321821 w 872293"/>
                <a:gd name="connsiteY14" fmla="*/ 46015 h 1015734"/>
                <a:gd name="connsiteX15" fmla="*/ 345679 w 872293"/>
                <a:gd name="connsiteY15" fmla="*/ 49424 h 1015734"/>
                <a:gd name="connsiteX16" fmla="*/ 362723 w 872293"/>
                <a:gd name="connsiteY16" fmla="*/ 73283 h 1015734"/>
                <a:gd name="connsiteX17" fmla="*/ 383174 w 872293"/>
                <a:gd name="connsiteY17" fmla="*/ 76692 h 1015734"/>
                <a:gd name="connsiteX18" fmla="*/ 381469 w 872293"/>
                <a:gd name="connsiteY18" fmla="*/ 44311 h 1015734"/>
                <a:gd name="connsiteX19" fmla="*/ 417259 w 872293"/>
                <a:gd name="connsiteY19" fmla="*/ 27268 h 1015734"/>
                <a:gd name="connsiteX20" fmla="*/ 418962 w 872293"/>
                <a:gd name="connsiteY20" fmla="*/ 13634 h 1015734"/>
                <a:gd name="connsiteX21" fmla="*/ 432596 w 872293"/>
                <a:gd name="connsiteY21" fmla="*/ 0 h 1015734"/>
                <a:gd name="connsiteX22" fmla="*/ 490541 w 872293"/>
                <a:gd name="connsiteY22" fmla="*/ 25564 h 1015734"/>
                <a:gd name="connsiteX23" fmla="*/ 519514 w 872293"/>
                <a:gd name="connsiteY23" fmla="*/ 49424 h 1015734"/>
                <a:gd name="connsiteX24" fmla="*/ 558711 w 872293"/>
                <a:gd name="connsiteY24" fmla="*/ 49424 h 1015734"/>
                <a:gd name="connsiteX25" fmla="*/ 587684 w 872293"/>
                <a:gd name="connsiteY25" fmla="*/ 63058 h 1015734"/>
                <a:gd name="connsiteX26" fmla="*/ 652444 w 872293"/>
                <a:gd name="connsiteY26" fmla="*/ 109072 h 1015734"/>
                <a:gd name="connsiteX27" fmla="*/ 664374 w 872293"/>
                <a:gd name="connsiteY27" fmla="*/ 126115 h 1015734"/>
                <a:gd name="connsiteX28" fmla="*/ 674600 w 872293"/>
                <a:gd name="connsiteY28" fmla="*/ 165313 h 1015734"/>
                <a:gd name="connsiteX29" fmla="*/ 725729 w 872293"/>
                <a:gd name="connsiteY29" fmla="*/ 177242 h 1015734"/>
                <a:gd name="connsiteX30" fmla="*/ 718910 w 872293"/>
                <a:gd name="connsiteY30" fmla="*/ 204510 h 1015734"/>
                <a:gd name="connsiteX31" fmla="*/ 732544 w 872293"/>
                <a:gd name="connsiteY31" fmla="*/ 218144 h 1015734"/>
                <a:gd name="connsiteX32" fmla="*/ 790489 w 872293"/>
                <a:gd name="connsiteY32" fmla="*/ 197693 h 1015734"/>
                <a:gd name="connsiteX33" fmla="*/ 815093 w 872293"/>
                <a:gd name="connsiteY33" fmla="*/ 202307 h 1015734"/>
                <a:gd name="connsiteX34" fmla="*/ 872293 w 872293"/>
                <a:gd name="connsiteY34" fmla="*/ 260751 h 1015734"/>
                <a:gd name="connsiteX35" fmla="*/ 851842 w 872293"/>
                <a:gd name="connsiteY35" fmla="*/ 272680 h 1015734"/>
                <a:gd name="connsiteX36" fmla="*/ 816052 w 872293"/>
                <a:gd name="connsiteY36" fmla="*/ 250525 h 1015734"/>
                <a:gd name="connsiteX37" fmla="*/ 793899 w 872293"/>
                <a:gd name="connsiteY37" fmla="*/ 272680 h 1015734"/>
                <a:gd name="connsiteX38" fmla="*/ 780265 w 872293"/>
                <a:gd name="connsiteY38" fmla="*/ 289724 h 1015734"/>
                <a:gd name="connsiteX39" fmla="*/ 717207 w 872293"/>
                <a:gd name="connsiteY39" fmla="*/ 325512 h 1015734"/>
                <a:gd name="connsiteX40" fmla="*/ 696756 w 872293"/>
                <a:gd name="connsiteY40" fmla="*/ 320399 h 1015734"/>
                <a:gd name="connsiteX41" fmla="*/ 684827 w 872293"/>
                <a:gd name="connsiteY41" fmla="*/ 347667 h 1015734"/>
                <a:gd name="connsiteX42" fmla="*/ 666078 w 872293"/>
                <a:gd name="connsiteY42" fmla="*/ 344260 h 1015734"/>
                <a:gd name="connsiteX43" fmla="*/ 633698 w 872293"/>
                <a:gd name="connsiteY43" fmla="*/ 349372 h 1015734"/>
                <a:gd name="connsiteX44" fmla="*/ 614952 w 872293"/>
                <a:gd name="connsiteY44" fmla="*/ 368118 h 1015734"/>
                <a:gd name="connsiteX45" fmla="*/ 628586 w 872293"/>
                <a:gd name="connsiteY45" fmla="*/ 397091 h 1015734"/>
                <a:gd name="connsiteX46" fmla="*/ 650740 w 872293"/>
                <a:gd name="connsiteY46" fmla="*/ 403908 h 1015734"/>
                <a:gd name="connsiteX47" fmla="*/ 691642 w 872293"/>
                <a:gd name="connsiteY47" fmla="*/ 451627 h 1015734"/>
                <a:gd name="connsiteX48" fmla="*/ 693346 w 872293"/>
                <a:gd name="connsiteY48" fmla="*/ 480600 h 1015734"/>
                <a:gd name="connsiteX49" fmla="*/ 647332 w 872293"/>
                <a:gd name="connsiteY49" fmla="*/ 485712 h 1015734"/>
                <a:gd name="connsiteX50" fmla="*/ 611542 w 872293"/>
                <a:gd name="connsiteY50" fmla="*/ 473783 h 1015734"/>
                <a:gd name="connsiteX51" fmla="*/ 585979 w 872293"/>
                <a:gd name="connsiteY51" fmla="*/ 504458 h 1015734"/>
                <a:gd name="connsiteX52" fmla="*/ 630291 w 872293"/>
                <a:gd name="connsiteY52" fmla="*/ 540248 h 1015734"/>
                <a:gd name="connsiteX53" fmla="*/ 621769 w 872293"/>
                <a:gd name="connsiteY53" fmla="*/ 601601 h 1015734"/>
                <a:gd name="connsiteX54" fmla="*/ 603023 w 872293"/>
                <a:gd name="connsiteY54" fmla="*/ 613530 h 1015734"/>
                <a:gd name="connsiteX55" fmla="*/ 603023 w 872293"/>
                <a:gd name="connsiteY55" fmla="*/ 630574 h 1015734"/>
                <a:gd name="connsiteX56" fmla="*/ 647332 w 872293"/>
                <a:gd name="connsiteY56" fmla="*/ 640798 h 1015734"/>
                <a:gd name="connsiteX57" fmla="*/ 616657 w 872293"/>
                <a:gd name="connsiteY57" fmla="*/ 681701 h 1015734"/>
                <a:gd name="connsiteX58" fmla="*/ 631993 w 872293"/>
                <a:gd name="connsiteY58" fmla="*/ 703856 h 1015734"/>
                <a:gd name="connsiteX59" fmla="*/ 650740 w 872293"/>
                <a:gd name="connsiteY59" fmla="*/ 719195 h 1015734"/>
                <a:gd name="connsiteX60" fmla="*/ 666078 w 872293"/>
                <a:gd name="connsiteY60" fmla="*/ 707265 h 1015734"/>
                <a:gd name="connsiteX61" fmla="*/ 676305 w 872293"/>
                <a:gd name="connsiteY61" fmla="*/ 741350 h 1015734"/>
                <a:gd name="connsiteX62" fmla="*/ 708685 w 872293"/>
                <a:gd name="connsiteY62" fmla="*/ 766914 h 1015734"/>
                <a:gd name="connsiteX63" fmla="*/ 775150 w 872293"/>
                <a:gd name="connsiteY63" fmla="*/ 765209 h 1015734"/>
                <a:gd name="connsiteX64" fmla="*/ 790489 w 872293"/>
                <a:gd name="connsiteY64" fmla="*/ 782252 h 1015734"/>
                <a:gd name="connsiteX65" fmla="*/ 770038 w 872293"/>
                <a:gd name="connsiteY65" fmla="*/ 814633 h 1015734"/>
                <a:gd name="connsiteX66" fmla="*/ 744475 w 872293"/>
                <a:gd name="connsiteY66" fmla="*/ 814633 h 1015734"/>
                <a:gd name="connsiteX67" fmla="*/ 752997 w 872293"/>
                <a:gd name="connsiteY67" fmla="*/ 841901 h 1015734"/>
                <a:gd name="connsiteX68" fmla="*/ 742770 w 872293"/>
                <a:gd name="connsiteY68" fmla="*/ 847014 h 1015734"/>
                <a:gd name="connsiteX69" fmla="*/ 741065 w 872293"/>
                <a:gd name="connsiteY69" fmla="*/ 865760 h 1015734"/>
                <a:gd name="connsiteX70" fmla="*/ 686529 w 872293"/>
                <a:gd name="connsiteY70" fmla="*/ 882803 h 1015734"/>
                <a:gd name="connsiteX71" fmla="*/ 640515 w 872293"/>
                <a:gd name="connsiteY71" fmla="*/ 928818 h 1015734"/>
                <a:gd name="connsiteX72" fmla="*/ 652444 w 872293"/>
                <a:gd name="connsiteY72" fmla="*/ 950973 h 1015734"/>
                <a:gd name="connsiteX73" fmla="*/ 652444 w 872293"/>
                <a:gd name="connsiteY73" fmla="*/ 969720 h 1015734"/>
                <a:gd name="connsiteX74" fmla="*/ 679712 w 872293"/>
                <a:gd name="connsiteY74" fmla="*/ 978241 h 1015734"/>
                <a:gd name="connsiteX75" fmla="*/ 672895 w 872293"/>
                <a:gd name="connsiteY75" fmla="*/ 1003805 h 1015734"/>
                <a:gd name="connsiteX76" fmla="*/ 582570 w 872293"/>
                <a:gd name="connsiteY76" fmla="*/ 1015734 h 1015734"/>
                <a:gd name="connsiteX77" fmla="*/ 577457 w 872293"/>
                <a:gd name="connsiteY77" fmla="*/ 1002100 h 1015734"/>
                <a:gd name="connsiteX78" fmla="*/ 584274 w 872293"/>
                <a:gd name="connsiteY78" fmla="*/ 962903 h 1015734"/>
                <a:gd name="connsiteX79" fmla="*/ 574050 w 872293"/>
                <a:gd name="connsiteY79" fmla="*/ 922001 h 1015734"/>
                <a:gd name="connsiteX80" fmla="*/ 555302 w 872293"/>
                <a:gd name="connsiteY80" fmla="*/ 903254 h 1015734"/>
                <a:gd name="connsiteX81" fmla="*/ 558711 w 872293"/>
                <a:gd name="connsiteY81" fmla="*/ 877690 h 1015734"/>
                <a:gd name="connsiteX82" fmla="*/ 584274 w 872293"/>
                <a:gd name="connsiteY82" fmla="*/ 879394 h 1015734"/>
                <a:gd name="connsiteX83" fmla="*/ 587684 w 872293"/>
                <a:gd name="connsiteY83" fmla="*/ 870873 h 1015734"/>
                <a:gd name="connsiteX84" fmla="*/ 580867 w 872293"/>
                <a:gd name="connsiteY84" fmla="*/ 848718 h 1015734"/>
                <a:gd name="connsiteX85" fmla="*/ 551894 w 872293"/>
                <a:gd name="connsiteY85" fmla="*/ 850422 h 1015734"/>
                <a:gd name="connsiteX86" fmla="*/ 545077 w 872293"/>
                <a:gd name="connsiteY86" fmla="*/ 814633 h 1015734"/>
                <a:gd name="connsiteX87" fmla="*/ 492246 w 872293"/>
                <a:gd name="connsiteY87" fmla="*/ 761801 h 1015734"/>
                <a:gd name="connsiteX88" fmla="*/ 500766 w 872293"/>
                <a:gd name="connsiteY88" fmla="*/ 702152 h 1015734"/>
                <a:gd name="connsiteX89" fmla="*/ 466683 w 872293"/>
                <a:gd name="connsiteY89" fmla="*/ 698744 h 1015734"/>
                <a:gd name="connsiteX90" fmla="*/ 466683 w 872293"/>
                <a:gd name="connsiteY90" fmla="*/ 681701 h 1015734"/>
                <a:gd name="connsiteX91" fmla="*/ 361018 w 872293"/>
                <a:gd name="connsiteY91" fmla="*/ 681701 h 1015734"/>
                <a:gd name="connsiteX92" fmla="*/ 332046 w 872293"/>
                <a:gd name="connsiteY92" fmla="*/ 654432 h 1015734"/>
                <a:gd name="connsiteX93" fmla="*/ 173550 w 872293"/>
                <a:gd name="connsiteY93" fmla="*/ 649320 h 1015734"/>
                <a:gd name="connsiteX94" fmla="*/ 57663 w 872293"/>
                <a:gd name="connsiteY94" fmla="*/ 685110 h 1015734"/>
                <a:gd name="connsiteX95" fmla="*/ 0 w 872293"/>
                <a:gd name="connsiteY95" fmla="*/ 702408 h 101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72293" h="1015734">
                  <a:moveTo>
                    <a:pt x="0" y="78978"/>
                  </a:moveTo>
                  <a:lnTo>
                    <a:pt x="26985" y="49424"/>
                  </a:lnTo>
                  <a:lnTo>
                    <a:pt x="66183" y="68170"/>
                  </a:lnTo>
                  <a:lnTo>
                    <a:pt x="144579" y="83509"/>
                  </a:lnTo>
                  <a:lnTo>
                    <a:pt x="222974" y="126115"/>
                  </a:lnTo>
                  <a:lnTo>
                    <a:pt x="309890" y="224961"/>
                  </a:lnTo>
                  <a:lnTo>
                    <a:pt x="308187" y="243708"/>
                  </a:lnTo>
                  <a:lnTo>
                    <a:pt x="335455" y="272680"/>
                  </a:lnTo>
                  <a:lnTo>
                    <a:pt x="361018" y="231778"/>
                  </a:lnTo>
                  <a:lnTo>
                    <a:pt x="349089" y="175538"/>
                  </a:lnTo>
                  <a:lnTo>
                    <a:pt x="343977" y="160201"/>
                  </a:lnTo>
                  <a:lnTo>
                    <a:pt x="350792" y="138045"/>
                  </a:lnTo>
                  <a:lnTo>
                    <a:pt x="376357" y="117594"/>
                  </a:lnTo>
                  <a:lnTo>
                    <a:pt x="309890" y="71579"/>
                  </a:lnTo>
                  <a:lnTo>
                    <a:pt x="321821" y="46015"/>
                  </a:lnTo>
                  <a:lnTo>
                    <a:pt x="345679" y="49424"/>
                  </a:lnTo>
                  <a:lnTo>
                    <a:pt x="362723" y="73283"/>
                  </a:lnTo>
                  <a:lnTo>
                    <a:pt x="383174" y="76692"/>
                  </a:lnTo>
                  <a:cubicBezTo>
                    <a:pt x="382606" y="65898"/>
                    <a:pt x="382037" y="55105"/>
                    <a:pt x="381469" y="44311"/>
                  </a:cubicBezTo>
                  <a:lnTo>
                    <a:pt x="417259" y="27268"/>
                  </a:lnTo>
                  <a:lnTo>
                    <a:pt x="418962" y="13634"/>
                  </a:lnTo>
                  <a:lnTo>
                    <a:pt x="432596" y="0"/>
                  </a:lnTo>
                  <a:lnTo>
                    <a:pt x="490541" y="25564"/>
                  </a:lnTo>
                  <a:lnTo>
                    <a:pt x="519514" y="49424"/>
                  </a:lnTo>
                  <a:lnTo>
                    <a:pt x="558711" y="49424"/>
                  </a:lnTo>
                  <a:lnTo>
                    <a:pt x="587684" y="63058"/>
                  </a:lnTo>
                  <a:lnTo>
                    <a:pt x="652444" y="109072"/>
                  </a:lnTo>
                  <a:lnTo>
                    <a:pt x="664374" y="126115"/>
                  </a:lnTo>
                  <a:lnTo>
                    <a:pt x="674600" y="165313"/>
                  </a:lnTo>
                  <a:lnTo>
                    <a:pt x="725729" y="177242"/>
                  </a:lnTo>
                  <a:lnTo>
                    <a:pt x="718910" y="204510"/>
                  </a:lnTo>
                  <a:lnTo>
                    <a:pt x="732544" y="218144"/>
                  </a:lnTo>
                  <a:lnTo>
                    <a:pt x="790489" y="197693"/>
                  </a:lnTo>
                  <a:lnTo>
                    <a:pt x="815093" y="202307"/>
                  </a:lnTo>
                  <a:lnTo>
                    <a:pt x="872293" y="260751"/>
                  </a:lnTo>
                  <a:lnTo>
                    <a:pt x="851842" y="272680"/>
                  </a:lnTo>
                  <a:lnTo>
                    <a:pt x="816052" y="250525"/>
                  </a:lnTo>
                  <a:lnTo>
                    <a:pt x="793899" y="272680"/>
                  </a:lnTo>
                  <a:lnTo>
                    <a:pt x="780265" y="289724"/>
                  </a:lnTo>
                  <a:lnTo>
                    <a:pt x="717207" y="325512"/>
                  </a:lnTo>
                  <a:lnTo>
                    <a:pt x="696756" y="320399"/>
                  </a:lnTo>
                  <a:lnTo>
                    <a:pt x="684827" y="347667"/>
                  </a:lnTo>
                  <a:lnTo>
                    <a:pt x="666078" y="344260"/>
                  </a:lnTo>
                  <a:lnTo>
                    <a:pt x="633698" y="349372"/>
                  </a:lnTo>
                  <a:lnTo>
                    <a:pt x="614952" y="368118"/>
                  </a:lnTo>
                  <a:lnTo>
                    <a:pt x="628586" y="397091"/>
                  </a:lnTo>
                  <a:lnTo>
                    <a:pt x="650740" y="403908"/>
                  </a:lnTo>
                  <a:lnTo>
                    <a:pt x="691642" y="451627"/>
                  </a:lnTo>
                  <a:lnTo>
                    <a:pt x="693346" y="480600"/>
                  </a:lnTo>
                  <a:lnTo>
                    <a:pt x="647332" y="485712"/>
                  </a:lnTo>
                  <a:lnTo>
                    <a:pt x="611542" y="473783"/>
                  </a:lnTo>
                  <a:lnTo>
                    <a:pt x="585979" y="504458"/>
                  </a:lnTo>
                  <a:lnTo>
                    <a:pt x="630291" y="540248"/>
                  </a:lnTo>
                  <a:lnTo>
                    <a:pt x="621769" y="601601"/>
                  </a:lnTo>
                  <a:lnTo>
                    <a:pt x="603023" y="613530"/>
                  </a:lnTo>
                  <a:lnTo>
                    <a:pt x="603023" y="630574"/>
                  </a:lnTo>
                  <a:lnTo>
                    <a:pt x="647332" y="640798"/>
                  </a:lnTo>
                  <a:lnTo>
                    <a:pt x="616657" y="681701"/>
                  </a:lnTo>
                  <a:lnTo>
                    <a:pt x="631993" y="703856"/>
                  </a:lnTo>
                  <a:lnTo>
                    <a:pt x="650740" y="719195"/>
                  </a:lnTo>
                  <a:lnTo>
                    <a:pt x="666078" y="707265"/>
                  </a:lnTo>
                  <a:lnTo>
                    <a:pt x="676305" y="741350"/>
                  </a:lnTo>
                  <a:lnTo>
                    <a:pt x="708685" y="766914"/>
                  </a:lnTo>
                  <a:lnTo>
                    <a:pt x="775150" y="765209"/>
                  </a:lnTo>
                  <a:lnTo>
                    <a:pt x="790489" y="782252"/>
                  </a:lnTo>
                  <a:lnTo>
                    <a:pt x="770038" y="814633"/>
                  </a:lnTo>
                  <a:lnTo>
                    <a:pt x="744475" y="814633"/>
                  </a:lnTo>
                  <a:lnTo>
                    <a:pt x="752997" y="841901"/>
                  </a:lnTo>
                  <a:lnTo>
                    <a:pt x="742770" y="847014"/>
                  </a:lnTo>
                  <a:lnTo>
                    <a:pt x="741065" y="865760"/>
                  </a:lnTo>
                  <a:lnTo>
                    <a:pt x="686529" y="882803"/>
                  </a:lnTo>
                  <a:lnTo>
                    <a:pt x="640515" y="928818"/>
                  </a:lnTo>
                  <a:lnTo>
                    <a:pt x="652444" y="950973"/>
                  </a:lnTo>
                  <a:lnTo>
                    <a:pt x="652444" y="969720"/>
                  </a:lnTo>
                  <a:lnTo>
                    <a:pt x="679712" y="978241"/>
                  </a:lnTo>
                  <a:lnTo>
                    <a:pt x="672895" y="1003805"/>
                  </a:lnTo>
                  <a:lnTo>
                    <a:pt x="582570" y="1015734"/>
                  </a:lnTo>
                  <a:lnTo>
                    <a:pt x="577457" y="1002100"/>
                  </a:lnTo>
                  <a:lnTo>
                    <a:pt x="584274" y="962903"/>
                  </a:lnTo>
                  <a:lnTo>
                    <a:pt x="574050" y="922001"/>
                  </a:lnTo>
                  <a:lnTo>
                    <a:pt x="555302" y="903254"/>
                  </a:lnTo>
                  <a:lnTo>
                    <a:pt x="558711" y="877690"/>
                  </a:lnTo>
                  <a:lnTo>
                    <a:pt x="584274" y="879394"/>
                  </a:lnTo>
                  <a:lnTo>
                    <a:pt x="587684" y="870873"/>
                  </a:lnTo>
                  <a:lnTo>
                    <a:pt x="580867" y="848718"/>
                  </a:lnTo>
                  <a:lnTo>
                    <a:pt x="551894" y="850422"/>
                  </a:lnTo>
                  <a:lnTo>
                    <a:pt x="545077" y="814633"/>
                  </a:lnTo>
                  <a:lnTo>
                    <a:pt x="492246" y="761801"/>
                  </a:lnTo>
                  <a:lnTo>
                    <a:pt x="500766" y="702152"/>
                  </a:lnTo>
                  <a:lnTo>
                    <a:pt x="466683" y="698744"/>
                  </a:lnTo>
                  <a:lnTo>
                    <a:pt x="466683" y="681701"/>
                  </a:lnTo>
                  <a:lnTo>
                    <a:pt x="361018" y="681701"/>
                  </a:lnTo>
                  <a:lnTo>
                    <a:pt x="332046" y="654432"/>
                  </a:lnTo>
                  <a:lnTo>
                    <a:pt x="173550" y="649320"/>
                  </a:lnTo>
                  <a:lnTo>
                    <a:pt x="57663" y="685110"/>
                  </a:lnTo>
                  <a:lnTo>
                    <a:pt x="0" y="702408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030EA3A3-14F2-0086-4752-7A3A900ADA7D}"/>
                </a:ext>
              </a:extLst>
            </p:cNvPr>
            <p:cNvGrpSpPr/>
            <p:nvPr/>
          </p:nvGrpSpPr>
          <p:grpSpPr>
            <a:xfrm>
              <a:off x="1042333" y="3921887"/>
              <a:ext cx="1372644" cy="1581797"/>
              <a:chOff x="2051423" y="1980875"/>
              <a:chExt cx="659694" cy="760213"/>
            </a:xfrm>
          </p:grpSpPr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113305EB-D1EE-5FBD-E542-2FA0A5B9E6BD}"/>
                  </a:ext>
                </a:extLst>
              </p:cNvPr>
              <p:cNvSpPr/>
              <p:nvPr/>
            </p:nvSpPr>
            <p:spPr>
              <a:xfrm>
                <a:off x="2557036" y="1980875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AC0EACEA-D816-0D26-5238-B311A4859CC6}"/>
                  </a:ext>
                </a:extLst>
              </p:cNvPr>
              <p:cNvSpPr/>
              <p:nvPr/>
            </p:nvSpPr>
            <p:spPr>
              <a:xfrm>
                <a:off x="2051423" y="2106576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899548CA-DAD9-65FC-60E0-109DD52CE2DC}"/>
                  </a:ext>
                </a:extLst>
              </p:cNvPr>
              <p:cNvSpPr/>
              <p:nvPr/>
            </p:nvSpPr>
            <p:spPr>
              <a:xfrm rot="1308171">
                <a:off x="2565410" y="2445253"/>
                <a:ext cx="126346" cy="2958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26E0D129-8B25-D96E-56B6-3EAD843F430B}"/>
                  </a:ext>
                </a:extLst>
              </p:cNvPr>
              <p:cNvSpPr/>
              <p:nvPr/>
            </p:nvSpPr>
            <p:spPr>
              <a:xfrm>
                <a:off x="2096020" y="2351923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E3770A85-69FC-1853-635C-A9CE2E9E5FF6}"/>
              </a:ext>
            </a:extLst>
          </p:cNvPr>
          <p:cNvGrpSpPr/>
          <p:nvPr/>
        </p:nvGrpSpPr>
        <p:grpSpPr>
          <a:xfrm>
            <a:off x="3634740" y="3757431"/>
            <a:ext cx="2644709" cy="2598998"/>
            <a:chOff x="3634740" y="3757431"/>
            <a:chExt cx="2644709" cy="2598998"/>
          </a:xfrm>
        </p:grpSpPr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B232B755-9C79-9D16-8D65-AB4B9474F302}"/>
                </a:ext>
              </a:extLst>
            </p:cNvPr>
            <p:cNvSpPr/>
            <p:nvPr/>
          </p:nvSpPr>
          <p:spPr>
            <a:xfrm>
              <a:off x="3634740" y="3757431"/>
              <a:ext cx="1039313" cy="872426"/>
            </a:xfrm>
            <a:custGeom>
              <a:avLst/>
              <a:gdLst>
                <a:gd name="connsiteX0" fmla="*/ 0 w 1039313"/>
                <a:gd name="connsiteY0" fmla="*/ 0 h 872426"/>
                <a:gd name="connsiteX1" fmla="*/ 694067 w 1039313"/>
                <a:gd name="connsiteY1" fmla="*/ 0 h 872426"/>
                <a:gd name="connsiteX2" fmla="*/ 722321 w 1039313"/>
                <a:gd name="connsiteY2" fmla="*/ 75345 h 872426"/>
                <a:gd name="connsiteX3" fmla="*/ 759133 w 1039313"/>
                <a:gd name="connsiteY3" fmla="*/ 148969 h 872426"/>
                <a:gd name="connsiteX4" fmla="*/ 759133 w 1039313"/>
                <a:gd name="connsiteY4" fmla="*/ 189871 h 872426"/>
                <a:gd name="connsiteX5" fmla="*/ 837616 w 1039313"/>
                <a:gd name="connsiteY5" fmla="*/ 213416 h 872426"/>
                <a:gd name="connsiteX6" fmla="*/ 870591 w 1039313"/>
                <a:gd name="connsiteY6" fmla="*/ 281901 h 872426"/>
                <a:gd name="connsiteX7" fmla="*/ 908938 w 1039313"/>
                <a:gd name="connsiteY7" fmla="*/ 302352 h 872426"/>
                <a:gd name="connsiteX8" fmla="*/ 906381 w 1039313"/>
                <a:gd name="connsiteY8" fmla="*/ 399494 h 872426"/>
                <a:gd name="connsiteX9" fmla="*/ 952395 w 1039313"/>
                <a:gd name="connsiteY9" fmla="*/ 499195 h 872426"/>
                <a:gd name="connsiteX10" fmla="*/ 990742 w 1039313"/>
                <a:gd name="connsiteY10" fmla="*/ 529870 h 872426"/>
                <a:gd name="connsiteX11" fmla="*/ 1039313 w 1039313"/>
                <a:gd name="connsiteY11" fmla="*/ 619344 h 872426"/>
                <a:gd name="connsiteX12" fmla="*/ 1023974 w 1039313"/>
                <a:gd name="connsiteY12" fmla="*/ 823855 h 872426"/>
                <a:gd name="connsiteX13" fmla="*/ 970291 w 1039313"/>
                <a:gd name="connsiteY13" fmla="*/ 790622 h 872426"/>
                <a:gd name="connsiteX14" fmla="*/ 924276 w 1039313"/>
                <a:gd name="connsiteY14" fmla="*/ 790622 h 872426"/>
                <a:gd name="connsiteX15" fmla="*/ 914050 w 1039313"/>
                <a:gd name="connsiteY15" fmla="*/ 765059 h 872426"/>
                <a:gd name="connsiteX16" fmla="*/ 862921 w 1039313"/>
                <a:gd name="connsiteY16" fmla="*/ 772727 h 872426"/>
                <a:gd name="connsiteX17" fmla="*/ 827133 w 1039313"/>
                <a:gd name="connsiteY17" fmla="*/ 747163 h 872426"/>
                <a:gd name="connsiteX18" fmla="*/ 801570 w 1039313"/>
                <a:gd name="connsiteY18" fmla="*/ 759945 h 872426"/>
                <a:gd name="connsiteX19" fmla="*/ 811795 w 1039313"/>
                <a:gd name="connsiteY19" fmla="*/ 800847 h 872426"/>
                <a:gd name="connsiteX20" fmla="*/ 786232 w 1039313"/>
                <a:gd name="connsiteY20" fmla="*/ 813629 h 872426"/>
                <a:gd name="connsiteX21" fmla="*/ 714652 w 1039313"/>
                <a:gd name="connsiteY21" fmla="*/ 785510 h 872426"/>
                <a:gd name="connsiteX22" fmla="*/ 625178 w 1039313"/>
                <a:gd name="connsiteY22" fmla="*/ 785510 h 872426"/>
                <a:gd name="connsiteX23" fmla="*/ 591946 w 1039313"/>
                <a:gd name="connsiteY23" fmla="*/ 813629 h 872426"/>
                <a:gd name="connsiteX24" fmla="*/ 584276 w 1039313"/>
                <a:gd name="connsiteY24" fmla="*/ 844306 h 872426"/>
                <a:gd name="connsiteX25" fmla="*/ 556158 w 1039313"/>
                <a:gd name="connsiteY25" fmla="*/ 841750 h 872426"/>
                <a:gd name="connsiteX26" fmla="*/ 535705 w 1039313"/>
                <a:gd name="connsiteY26" fmla="*/ 826412 h 872426"/>
                <a:gd name="connsiteX27" fmla="*/ 474354 w 1039313"/>
                <a:gd name="connsiteY27" fmla="*/ 872426 h 872426"/>
                <a:gd name="connsiteX28" fmla="*/ 451346 w 1039313"/>
                <a:gd name="connsiteY28" fmla="*/ 834080 h 872426"/>
                <a:gd name="connsiteX29" fmla="*/ 446232 w 1039313"/>
                <a:gd name="connsiteY29" fmla="*/ 775283 h 872426"/>
                <a:gd name="connsiteX30" fmla="*/ 402774 w 1039313"/>
                <a:gd name="connsiteY30" fmla="*/ 813629 h 872426"/>
                <a:gd name="connsiteX31" fmla="*/ 272399 w 1039313"/>
                <a:gd name="connsiteY31" fmla="*/ 846863 h 872426"/>
                <a:gd name="connsiteX32" fmla="*/ 226385 w 1039313"/>
                <a:gd name="connsiteY32" fmla="*/ 841750 h 872426"/>
                <a:gd name="connsiteX33" fmla="*/ 200819 w 1039313"/>
                <a:gd name="connsiteY33" fmla="*/ 851975 h 872426"/>
                <a:gd name="connsiteX34" fmla="*/ 157362 w 1039313"/>
                <a:gd name="connsiteY34" fmla="*/ 798291 h 872426"/>
                <a:gd name="connsiteX35" fmla="*/ 103679 w 1039313"/>
                <a:gd name="connsiteY35" fmla="*/ 795734 h 872426"/>
                <a:gd name="connsiteX36" fmla="*/ 75558 w 1039313"/>
                <a:gd name="connsiteY36" fmla="*/ 762501 h 872426"/>
                <a:gd name="connsiteX37" fmla="*/ 73001 w 1039313"/>
                <a:gd name="connsiteY37" fmla="*/ 742050 h 872426"/>
                <a:gd name="connsiteX38" fmla="*/ 26987 w 1039313"/>
                <a:gd name="connsiteY38" fmla="*/ 698592 h 872426"/>
                <a:gd name="connsiteX39" fmla="*/ 0 w 1039313"/>
                <a:gd name="connsiteY39" fmla="*/ 705339 h 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39313" h="872426">
                  <a:moveTo>
                    <a:pt x="0" y="0"/>
                  </a:moveTo>
                  <a:lnTo>
                    <a:pt x="694067" y="0"/>
                  </a:lnTo>
                  <a:lnTo>
                    <a:pt x="722321" y="75345"/>
                  </a:lnTo>
                  <a:lnTo>
                    <a:pt x="759133" y="148969"/>
                  </a:lnTo>
                  <a:lnTo>
                    <a:pt x="759133" y="189871"/>
                  </a:lnTo>
                  <a:lnTo>
                    <a:pt x="837616" y="213416"/>
                  </a:lnTo>
                  <a:lnTo>
                    <a:pt x="870591" y="281901"/>
                  </a:lnTo>
                  <a:lnTo>
                    <a:pt x="908938" y="302352"/>
                  </a:lnTo>
                  <a:lnTo>
                    <a:pt x="906381" y="399494"/>
                  </a:lnTo>
                  <a:lnTo>
                    <a:pt x="952395" y="499195"/>
                  </a:lnTo>
                  <a:lnTo>
                    <a:pt x="990742" y="529870"/>
                  </a:lnTo>
                  <a:lnTo>
                    <a:pt x="1039313" y="619344"/>
                  </a:lnTo>
                  <a:lnTo>
                    <a:pt x="1023974" y="823855"/>
                  </a:lnTo>
                  <a:lnTo>
                    <a:pt x="970291" y="790622"/>
                  </a:lnTo>
                  <a:lnTo>
                    <a:pt x="924276" y="790622"/>
                  </a:lnTo>
                  <a:lnTo>
                    <a:pt x="914050" y="765059"/>
                  </a:lnTo>
                  <a:lnTo>
                    <a:pt x="862921" y="772727"/>
                  </a:lnTo>
                  <a:lnTo>
                    <a:pt x="827133" y="747163"/>
                  </a:lnTo>
                  <a:lnTo>
                    <a:pt x="801570" y="759945"/>
                  </a:lnTo>
                  <a:lnTo>
                    <a:pt x="811795" y="800847"/>
                  </a:lnTo>
                  <a:lnTo>
                    <a:pt x="786232" y="813629"/>
                  </a:lnTo>
                  <a:lnTo>
                    <a:pt x="714652" y="785510"/>
                  </a:lnTo>
                  <a:lnTo>
                    <a:pt x="625178" y="785510"/>
                  </a:lnTo>
                  <a:lnTo>
                    <a:pt x="591946" y="813629"/>
                  </a:lnTo>
                  <a:lnTo>
                    <a:pt x="584276" y="844306"/>
                  </a:lnTo>
                  <a:lnTo>
                    <a:pt x="556158" y="841750"/>
                  </a:lnTo>
                  <a:lnTo>
                    <a:pt x="535705" y="826412"/>
                  </a:lnTo>
                  <a:lnTo>
                    <a:pt x="474354" y="872426"/>
                  </a:lnTo>
                  <a:lnTo>
                    <a:pt x="451346" y="834080"/>
                  </a:lnTo>
                  <a:lnTo>
                    <a:pt x="446232" y="775283"/>
                  </a:lnTo>
                  <a:lnTo>
                    <a:pt x="402774" y="813629"/>
                  </a:lnTo>
                  <a:lnTo>
                    <a:pt x="272399" y="846863"/>
                  </a:lnTo>
                  <a:lnTo>
                    <a:pt x="226385" y="841750"/>
                  </a:lnTo>
                  <a:lnTo>
                    <a:pt x="200819" y="851975"/>
                  </a:lnTo>
                  <a:lnTo>
                    <a:pt x="157362" y="798291"/>
                  </a:lnTo>
                  <a:lnTo>
                    <a:pt x="103679" y="795734"/>
                  </a:lnTo>
                  <a:lnTo>
                    <a:pt x="75558" y="762501"/>
                  </a:lnTo>
                  <a:lnTo>
                    <a:pt x="73001" y="742050"/>
                  </a:lnTo>
                  <a:lnTo>
                    <a:pt x="26987" y="698592"/>
                  </a:lnTo>
                  <a:lnTo>
                    <a:pt x="0" y="705339"/>
                  </a:lnTo>
                  <a:close/>
                </a:path>
              </a:pathLst>
            </a:custGeom>
            <a:solidFill>
              <a:srgbClr val="00FF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EC29A7AC-37FB-54D0-BEF2-AF7B73B8772C}"/>
                </a:ext>
              </a:extLst>
            </p:cNvPr>
            <p:cNvSpPr/>
            <p:nvPr/>
          </p:nvSpPr>
          <p:spPr>
            <a:xfrm>
              <a:off x="4447041" y="3930938"/>
              <a:ext cx="1832408" cy="2425491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21531528-A78E-5690-D196-7B3F65C71375}"/>
                </a:ext>
              </a:extLst>
            </p:cNvPr>
            <p:cNvSpPr/>
            <p:nvPr/>
          </p:nvSpPr>
          <p:spPr>
            <a:xfrm>
              <a:off x="4328806" y="3757432"/>
              <a:ext cx="1922012" cy="897469"/>
            </a:xfrm>
            <a:custGeom>
              <a:avLst/>
              <a:gdLst>
                <a:gd name="connsiteX0" fmla="*/ 0 w 1922012"/>
                <a:gd name="connsiteY0" fmla="*/ 0 h 897469"/>
                <a:gd name="connsiteX1" fmla="*/ 1449792 w 1922012"/>
                <a:gd name="connsiteY1" fmla="*/ 0 h 897469"/>
                <a:gd name="connsiteX2" fmla="*/ 1517083 w 1922012"/>
                <a:gd name="connsiteY2" fmla="*/ 193955 h 897469"/>
                <a:gd name="connsiteX3" fmla="*/ 1619338 w 1922012"/>
                <a:gd name="connsiteY3" fmla="*/ 431187 h 897469"/>
                <a:gd name="connsiteX4" fmla="*/ 1680691 w 1922012"/>
                <a:gd name="connsiteY4" fmla="*/ 472089 h 897469"/>
                <a:gd name="connsiteX5" fmla="*/ 1688871 w 1922012"/>
                <a:gd name="connsiteY5" fmla="*/ 557983 h 897469"/>
                <a:gd name="connsiteX6" fmla="*/ 1725683 w 1922012"/>
                <a:gd name="connsiteY6" fmla="*/ 623426 h 897469"/>
                <a:gd name="connsiteX7" fmla="*/ 1860659 w 1922012"/>
                <a:gd name="connsiteY7" fmla="*/ 860657 h 897469"/>
                <a:gd name="connsiteX8" fmla="*/ 1922012 w 1922012"/>
                <a:gd name="connsiteY8" fmla="*/ 897469 h 897469"/>
                <a:gd name="connsiteX9" fmla="*/ 1864749 w 1922012"/>
                <a:gd name="connsiteY9" fmla="*/ 897469 h 897469"/>
                <a:gd name="connsiteX10" fmla="*/ 1827938 w 1922012"/>
                <a:gd name="connsiteY10" fmla="*/ 889289 h 897469"/>
                <a:gd name="connsiteX11" fmla="*/ 1697051 w 1922012"/>
                <a:gd name="connsiteY11" fmla="*/ 782944 h 897469"/>
                <a:gd name="connsiteX12" fmla="*/ 1688871 w 1922012"/>
                <a:gd name="connsiteY12" fmla="*/ 746132 h 897469"/>
                <a:gd name="connsiteX13" fmla="*/ 1668420 w 1922012"/>
                <a:gd name="connsiteY13" fmla="*/ 701140 h 897469"/>
                <a:gd name="connsiteX14" fmla="*/ 1607067 w 1922012"/>
                <a:gd name="connsiteY14" fmla="*/ 676598 h 897469"/>
                <a:gd name="connsiteX15" fmla="*/ 1553895 w 1922012"/>
                <a:gd name="connsiteY15" fmla="*/ 664328 h 897469"/>
                <a:gd name="connsiteX16" fmla="*/ 1492542 w 1922012"/>
                <a:gd name="connsiteY16" fmla="*/ 562073 h 897469"/>
                <a:gd name="connsiteX17" fmla="*/ 1345295 w 1922012"/>
                <a:gd name="connsiteY17" fmla="*/ 467998 h 897469"/>
                <a:gd name="connsiteX18" fmla="*/ 1316663 w 1922012"/>
                <a:gd name="connsiteY18" fmla="*/ 521171 h 897469"/>
                <a:gd name="connsiteX19" fmla="*/ 1316663 w 1922012"/>
                <a:gd name="connsiteY19" fmla="*/ 570253 h 897469"/>
                <a:gd name="connsiteX20" fmla="*/ 1263491 w 1922012"/>
                <a:gd name="connsiteY20" fmla="*/ 529351 h 897469"/>
                <a:gd name="connsiteX21" fmla="*/ 1226679 w 1922012"/>
                <a:gd name="connsiteY21" fmla="*/ 566163 h 897469"/>
                <a:gd name="connsiteX22" fmla="*/ 1173507 w 1922012"/>
                <a:gd name="connsiteY22" fmla="*/ 566163 h 897469"/>
                <a:gd name="connsiteX23" fmla="*/ 1095793 w 1922012"/>
                <a:gd name="connsiteY23" fmla="*/ 582524 h 897469"/>
                <a:gd name="connsiteX24" fmla="*/ 1067161 w 1922012"/>
                <a:gd name="connsiteY24" fmla="*/ 647967 h 897469"/>
                <a:gd name="connsiteX25" fmla="*/ 1009899 w 1922012"/>
                <a:gd name="connsiteY25" fmla="*/ 647967 h 897469"/>
                <a:gd name="connsiteX26" fmla="*/ 981267 w 1922012"/>
                <a:gd name="connsiteY26" fmla="*/ 635696 h 897469"/>
                <a:gd name="connsiteX27" fmla="*/ 952636 w 1922012"/>
                <a:gd name="connsiteY27" fmla="*/ 635696 h 897469"/>
                <a:gd name="connsiteX28" fmla="*/ 915824 w 1922012"/>
                <a:gd name="connsiteY28" fmla="*/ 664328 h 897469"/>
                <a:gd name="connsiteX29" fmla="*/ 870832 w 1922012"/>
                <a:gd name="connsiteY29" fmla="*/ 664328 h 897469"/>
                <a:gd name="connsiteX30" fmla="*/ 838111 w 1922012"/>
                <a:gd name="connsiteY30" fmla="*/ 660238 h 897469"/>
                <a:gd name="connsiteX31" fmla="*/ 760397 w 1922012"/>
                <a:gd name="connsiteY31" fmla="*/ 697049 h 897469"/>
                <a:gd name="connsiteX32" fmla="*/ 719495 w 1922012"/>
                <a:gd name="connsiteY32" fmla="*/ 627516 h 897469"/>
                <a:gd name="connsiteX33" fmla="*/ 674503 w 1922012"/>
                <a:gd name="connsiteY33" fmla="*/ 615246 h 897469"/>
                <a:gd name="connsiteX34" fmla="*/ 633601 w 1922012"/>
                <a:gd name="connsiteY34" fmla="*/ 615246 h 897469"/>
                <a:gd name="connsiteX35" fmla="*/ 539526 w 1922012"/>
                <a:gd name="connsiteY35" fmla="*/ 562073 h 897469"/>
                <a:gd name="connsiteX36" fmla="*/ 510895 w 1922012"/>
                <a:gd name="connsiteY36" fmla="*/ 574344 h 897469"/>
                <a:gd name="connsiteX37" fmla="*/ 404550 w 1922012"/>
                <a:gd name="connsiteY37" fmla="*/ 500720 h 897469"/>
                <a:gd name="connsiteX38" fmla="*/ 400460 w 1922012"/>
                <a:gd name="connsiteY38" fmla="*/ 443457 h 897469"/>
                <a:gd name="connsiteX39" fmla="*/ 339107 w 1922012"/>
                <a:gd name="connsiteY39" fmla="*/ 427096 h 897469"/>
                <a:gd name="connsiteX40" fmla="*/ 306385 w 1922012"/>
                <a:gd name="connsiteY40" fmla="*/ 337112 h 897469"/>
                <a:gd name="connsiteX41" fmla="*/ 257303 w 1922012"/>
                <a:gd name="connsiteY41" fmla="*/ 304391 h 897469"/>
                <a:gd name="connsiteX42" fmla="*/ 216401 w 1922012"/>
                <a:gd name="connsiteY42" fmla="*/ 255308 h 897469"/>
                <a:gd name="connsiteX43" fmla="*/ 179589 w 1922012"/>
                <a:gd name="connsiteY43" fmla="*/ 173504 h 897469"/>
                <a:gd name="connsiteX44" fmla="*/ 146867 w 1922012"/>
                <a:gd name="connsiteY44" fmla="*/ 181685 h 897469"/>
                <a:gd name="connsiteX45" fmla="*/ 146867 w 1922012"/>
                <a:gd name="connsiteY45" fmla="*/ 214406 h 897469"/>
                <a:gd name="connsiteX46" fmla="*/ 65064 w 1922012"/>
                <a:gd name="connsiteY46" fmla="*/ 189865 h 897469"/>
                <a:gd name="connsiteX47" fmla="*/ 65064 w 1922012"/>
                <a:gd name="connsiteY47" fmla="*/ 148963 h 897469"/>
                <a:gd name="connsiteX48" fmla="*/ 28252 w 1922012"/>
                <a:gd name="connsiteY48" fmla="*/ 75340 h 897469"/>
                <a:gd name="connsiteX0" fmla="*/ 0 w 1922012"/>
                <a:gd name="connsiteY0" fmla="*/ 153172 h 1050641"/>
                <a:gd name="connsiteX1" fmla="*/ 540374 w 1922012"/>
                <a:gd name="connsiteY1" fmla="*/ 0 h 1050641"/>
                <a:gd name="connsiteX2" fmla="*/ 1449792 w 1922012"/>
                <a:gd name="connsiteY2" fmla="*/ 153172 h 1050641"/>
                <a:gd name="connsiteX3" fmla="*/ 1517083 w 1922012"/>
                <a:gd name="connsiteY3" fmla="*/ 347127 h 1050641"/>
                <a:gd name="connsiteX4" fmla="*/ 1619338 w 1922012"/>
                <a:gd name="connsiteY4" fmla="*/ 584359 h 1050641"/>
                <a:gd name="connsiteX5" fmla="*/ 1680691 w 1922012"/>
                <a:gd name="connsiteY5" fmla="*/ 625261 h 1050641"/>
                <a:gd name="connsiteX6" fmla="*/ 1688871 w 1922012"/>
                <a:gd name="connsiteY6" fmla="*/ 711155 h 1050641"/>
                <a:gd name="connsiteX7" fmla="*/ 1725683 w 1922012"/>
                <a:gd name="connsiteY7" fmla="*/ 776598 h 1050641"/>
                <a:gd name="connsiteX8" fmla="*/ 1860659 w 1922012"/>
                <a:gd name="connsiteY8" fmla="*/ 1013829 h 1050641"/>
                <a:gd name="connsiteX9" fmla="*/ 1922012 w 1922012"/>
                <a:gd name="connsiteY9" fmla="*/ 1050641 h 1050641"/>
                <a:gd name="connsiteX10" fmla="*/ 1864749 w 1922012"/>
                <a:gd name="connsiteY10" fmla="*/ 1050641 h 1050641"/>
                <a:gd name="connsiteX11" fmla="*/ 1827938 w 1922012"/>
                <a:gd name="connsiteY11" fmla="*/ 1042461 h 1050641"/>
                <a:gd name="connsiteX12" fmla="*/ 1697051 w 1922012"/>
                <a:gd name="connsiteY12" fmla="*/ 936116 h 1050641"/>
                <a:gd name="connsiteX13" fmla="*/ 1688871 w 1922012"/>
                <a:gd name="connsiteY13" fmla="*/ 899304 h 1050641"/>
                <a:gd name="connsiteX14" fmla="*/ 1668420 w 1922012"/>
                <a:gd name="connsiteY14" fmla="*/ 854312 h 1050641"/>
                <a:gd name="connsiteX15" fmla="*/ 1607067 w 1922012"/>
                <a:gd name="connsiteY15" fmla="*/ 829770 h 1050641"/>
                <a:gd name="connsiteX16" fmla="*/ 1553895 w 1922012"/>
                <a:gd name="connsiteY16" fmla="*/ 817500 h 1050641"/>
                <a:gd name="connsiteX17" fmla="*/ 1492542 w 1922012"/>
                <a:gd name="connsiteY17" fmla="*/ 715245 h 1050641"/>
                <a:gd name="connsiteX18" fmla="*/ 1345295 w 1922012"/>
                <a:gd name="connsiteY18" fmla="*/ 621170 h 1050641"/>
                <a:gd name="connsiteX19" fmla="*/ 1316663 w 1922012"/>
                <a:gd name="connsiteY19" fmla="*/ 674343 h 1050641"/>
                <a:gd name="connsiteX20" fmla="*/ 1316663 w 1922012"/>
                <a:gd name="connsiteY20" fmla="*/ 723425 h 1050641"/>
                <a:gd name="connsiteX21" fmla="*/ 1263491 w 1922012"/>
                <a:gd name="connsiteY21" fmla="*/ 682523 h 1050641"/>
                <a:gd name="connsiteX22" fmla="*/ 1226679 w 1922012"/>
                <a:gd name="connsiteY22" fmla="*/ 719335 h 1050641"/>
                <a:gd name="connsiteX23" fmla="*/ 1173507 w 1922012"/>
                <a:gd name="connsiteY23" fmla="*/ 719335 h 1050641"/>
                <a:gd name="connsiteX24" fmla="*/ 1095793 w 1922012"/>
                <a:gd name="connsiteY24" fmla="*/ 735696 h 1050641"/>
                <a:gd name="connsiteX25" fmla="*/ 1067161 w 1922012"/>
                <a:gd name="connsiteY25" fmla="*/ 801139 h 1050641"/>
                <a:gd name="connsiteX26" fmla="*/ 1009899 w 1922012"/>
                <a:gd name="connsiteY26" fmla="*/ 801139 h 1050641"/>
                <a:gd name="connsiteX27" fmla="*/ 981267 w 1922012"/>
                <a:gd name="connsiteY27" fmla="*/ 788868 h 1050641"/>
                <a:gd name="connsiteX28" fmla="*/ 952636 w 1922012"/>
                <a:gd name="connsiteY28" fmla="*/ 788868 h 1050641"/>
                <a:gd name="connsiteX29" fmla="*/ 915824 w 1922012"/>
                <a:gd name="connsiteY29" fmla="*/ 817500 h 1050641"/>
                <a:gd name="connsiteX30" fmla="*/ 870832 w 1922012"/>
                <a:gd name="connsiteY30" fmla="*/ 817500 h 1050641"/>
                <a:gd name="connsiteX31" fmla="*/ 838111 w 1922012"/>
                <a:gd name="connsiteY31" fmla="*/ 813410 h 1050641"/>
                <a:gd name="connsiteX32" fmla="*/ 760397 w 1922012"/>
                <a:gd name="connsiteY32" fmla="*/ 850221 h 1050641"/>
                <a:gd name="connsiteX33" fmla="*/ 719495 w 1922012"/>
                <a:gd name="connsiteY33" fmla="*/ 780688 h 1050641"/>
                <a:gd name="connsiteX34" fmla="*/ 674503 w 1922012"/>
                <a:gd name="connsiteY34" fmla="*/ 768418 h 1050641"/>
                <a:gd name="connsiteX35" fmla="*/ 633601 w 1922012"/>
                <a:gd name="connsiteY35" fmla="*/ 768418 h 1050641"/>
                <a:gd name="connsiteX36" fmla="*/ 539526 w 1922012"/>
                <a:gd name="connsiteY36" fmla="*/ 715245 h 1050641"/>
                <a:gd name="connsiteX37" fmla="*/ 510895 w 1922012"/>
                <a:gd name="connsiteY37" fmla="*/ 727516 h 1050641"/>
                <a:gd name="connsiteX38" fmla="*/ 404550 w 1922012"/>
                <a:gd name="connsiteY38" fmla="*/ 653892 h 1050641"/>
                <a:gd name="connsiteX39" fmla="*/ 400460 w 1922012"/>
                <a:gd name="connsiteY39" fmla="*/ 596629 h 1050641"/>
                <a:gd name="connsiteX40" fmla="*/ 339107 w 1922012"/>
                <a:gd name="connsiteY40" fmla="*/ 580268 h 1050641"/>
                <a:gd name="connsiteX41" fmla="*/ 306385 w 1922012"/>
                <a:gd name="connsiteY41" fmla="*/ 490284 h 1050641"/>
                <a:gd name="connsiteX42" fmla="*/ 257303 w 1922012"/>
                <a:gd name="connsiteY42" fmla="*/ 457563 h 1050641"/>
                <a:gd name="connsiteX43" fmla="*/ 216401 w 1922012"/>
                <a:gd name="connsiteY43" fmla="*/ 408480 h 1050641"/>
                <a:gd name="connsiteX44" fmla="*/ 179589 w 1922012"/>
                <a:gd name="connsiteY44" fmla="*/ 326676 h 1050641"/>
                <a:gd name="connsiteX45" fmla="*/ 146867 w 1922012"/>
                <a:gd name="connsiteY45" fmla="*/ 334857 h 1050641"/>
                <a:gd name="connsiteX46" fmla="*/ 146867 w 1922012"/>
                <a:gd name="connsiteY46" fmla="*/ 367578 h 1050641"/>
                <a:gd name="connsiteX47" fmla="*/ 65064 w 1922012"/>
                <a:gd name="connsiteY47" fmla="*/ 343037 h 1050641"/>
                <a:gd name="connsiteX48" fmla="*/ 65064 w 1922012"/>
                <a:gd name="connsiteY48" fmla="*/ 302135 h 1050641"/>
                <a:gd name="connsiteX49" fmla="*/ 28252 w 1922012"/>
                <a:gd name="connsiteY49" fmla="*/ 228512 h 1050641"/>
                <a:gd name="connsiteX50" fmla="*/ 0 w 1922012"/>
                <a:gd name="connsiteY50" fmla="*/ 153172 h 1050641"/>
                <a:gd name="connsiteX0" fmla="*/ 540374 w 1922012"/>
                <a:gd name="connsiteY0" fmla="*/ 0 h 1050641"/>
                <a:gd name="connsiteX1" fmla="*/ 1449792 w 1922012"/>
                <a:gd name="connsiteY1" fmla="*/ 153172 h 1050641"/>
                <a:gd name="connsiteX2" fmla="*/ 1517083 w 1922012"/>
                <a:gd name="connsiteY2" fmla="*/ 347127 h 1050641"/>
                <a:gd name="connsiteX3" fmla="*/ 1619338 w 1922012"/>
                <a:gd name="connsiteY3" fmla="*/ 584359 h 1050641"/>
                <a:gd name="connsiteX4" fmla="*/ 1680691 w 1922012"/>
                <a:gd name="connsiteY4" fmla="*/ 625261 h 1050641"/>
                <a:gd name="connsiteX5" fmla="*/ 1688871 w 1922012"/>
                <a:gd name="connsiteY5" fmla="*/ 711155 h 1050641"/>
                <a:gd name="connsiteX6" fmla="*/ 1725683 w 1922012"/>
                <a:gd name="connsiteY6" fmla="*/ 776598 h 1050641"/>
                <a:gd name="connsiteX7" fmla="*/ 1860659 w 1922012"/>
                <a:gd name="connsiteY7" fmla="*/ 1013829 h 1050641"/>
                <a:gd name="connsiteX8" fmla="*/ 1922012 w 1922012"/>
                <a:gd name="connsiteY8" fmla="*/ 1050641 h 1050641"/>
                <a:gd name="connsiteX9" fmla="*/ 1864749 w 1922012"/>
                <a:gd name="connsiteY9" fmla="*/ 1050641 h 1050641"/>
                <a:gd name="connsiteX10" fmla="*/ 1827938 w 1922012"/>
                <a:gd name="connsiteY10" fmla="*/ 1042461 h 1050641"/>
                <a:gd name="connsiteX11" fmla="*/ 1697051 w 1922012"/>
                <a:gd name="connsiteY11" fmla="*/ 936116 h 1050641"/>
                <a:gd name="connsiteX12" fmla="*/ 1688871 w 1922012"/>
                <a:gd name="connsiteY12" fmla="*/ 899304 h 1050641"/>
                <a:gd name="connsiteX13" fmla="*/ 1668420 w 1922012"/>
                <a:gd name="connsiteY13" fmla="*/ 854312 h 1050641"/>
                <a:gd name="connsiteX14" fmla="*/ 1607067 w 1922012"/>
                <a:gd name="connsiteY14" fmla="*/ 829770 h 1050641"/>
                <a:gd name="connsiteX15" fmla="*/ 1553895 w 1922012"/>
                <a:gd name="connsiteY15" fmla="*/ 817500 h 1050641"/>
                <a:gd name="connsiteX16" fmla="*/ 1492542 w 1922012"/>
                <a:gd name="connsiteY16" fmla="*/ 715245 h 1050641"/>
                <a:gd name="connsiteX17" fmla="*/ 1345295 w 1922012"/>
                <a:gd name="connsiteY17" fmla="*/ 621170 h 1050641"/>
                <a:gd name="connsiteX18" fmla="*/ 1316663 w 1922012"/>
                <a:gd name="connsiteY18" fmla="*/ 674343 h 1050641"/>
                <a:gd name="connsiteX19" fmla="*/ 1316663 w 1922012"/>
                <a:gd name="connsiteY19" fmla="*/ 723425 h 1050641"/>
                <a:gd name="connsiteX20" fmla="*/ 1263491 w 1922012"/>
                <a:gd name="connsiteY20" fmla="*/ 682523 h 1050641"/>
                <a:gd name="connsiteX21" fmla="*/ 1226679 w 1922012"/>
                <a:gd name="connsiteY21" fmla="*/ 719335 h 1050641"/>
                <a:gd name="connsiteX22" fmla="*/ 1173507 w 1922012"/>
                <a:gd name="connsiteY22" fmla="*/ 719335 h 1050641"/>
                <a:gd name="connsiteX23" fmla="*/ 1095793 w 1922012"/>
                <a:gd name="connsiteY23" fmla="*/ 735696 h 1050641"/>
                <a:gd name="connsiteX24" fmla="*/ 1067161 w 1922012"/>
                <a:gd name="connsiteY24" fmla="*/ 801139 h 1050641"/>
                <a:gd name="connsiteX25" fmla="*/ 1009899 w 1922012"/>
                <a:gd name="connsiteY25" fmla="*/ 801139 h 1050641"/>
                <a:gd name="connsiteX26" fmla="*/ 981267 w 1922012"/>
                <a:gd name="connsiteY26" fmla="*/ 788868 h 1050641"/>
                <a:gd name="connsiteX27" fmla="*/ 952636 w 1922012"/>
                <a:gd name="connsiteY27" fmla="*/ 788868 h 1050641"/>
                <a:gd name="connsiteX28" fmla="*/ 915824 w 1922012"/>
                <a:gd name="connsiteY28" fmla="*/ 817500 h 1050641"/>
                <a:gd name="connsiteX29" fmla="*/ 870832 w 1922012"/>
                <a:gd name="connsiteY29" fmla="*/ 817500 h 1050641"/>
                <a:gd name="connsiteX30" fmla="*/ 838111 w 1922012"/>
                <a:gd name="connsiteY30" fmla="*/ 813410 h 1050641"/>
                <a:gd name="connsiteX31" fmla="*/ 760397 w 1922012"/>
                <a:gd name="connsiteY31" fmla="*/ 850221 h 1050641"/>
                <a:gd name="connsiteX32" fmla="*/ 719495 w 1922012"/>
                <a:gd name="connsiteY32" fmla="*/ 780688 h 1050641"/>
                <a:gd name="connsiteX33" fmla="*/ 674503 w 1922012"/>
                <a:gd name="connsiteY33" fmla="*/ 768418 h 1050641"/>
                <a:gd name="connsiteX34" fmla="*/ 633601 w 1922012"/>
                <a:gd name="connsiteY34" fmla="*/ 768418 h 1050641"/>
                <a:gd name="connsiteX35" fmla="*/ 539526 w 1922012"/>
                <a:gd name="connsiteY35" fmla="*/ 715245 h 1050641"/>
                <a:gd name="connsiteX36" fmla="*/ 510895 w 1922012"/>
                <a:gd name="connsiteY36" fmla="*/ 727516 h 1050641"/>
                <a:gd name="connsiteX37" fmla="*/ 404550 w 1922012"/>
                <a:gd name="connsiteY37" fmla="*/ 653892 h 1050641"/>
                <a:gd name="connsiteX38" fmla="*/ 400460 w 1922012"/>
                <a:gd name="connsiteY38" fmla="*/ 596629 h 1050641"/>
                <a:gd name="connsiteX39" fmla="*/ 339107 w 1922012"/>
                <a:gd name="connsiteY39" fmla="*/ 580268 h 1050641"/>
                <a:gd name="connsiteX40" fmla="*/ 306385 w 1922012"/>
                <a:gd name="connsiteY40" fmla="*/ 490284 h 1050641"/>
                <a:gd name="connsiteX41" fmla="*/ 257303 w 1922012"/>
                <a:gd name="connsiteY41" fmla="*/ 457563 h 1050641"/>
                <a:gd name="connsiteX42" fmla="*/ 216401 w 1922012"/>
                <a:gd name="connsiteY42" fmla="*/ 408480 h 1050641"/>
                <a:gd name="connsiteX43" fmla="*/ 179589 w 1922012"/>
                <a:gd name="connsiteY43" fmla="*/ 326676 h 1050641"/>
                <a:gd name="connsiteX44" fmla="*/ 146867 w 1922012"/>
                <a:gd name="connsiteY44" fmla="*/ 334857 h 1050641"/>
                <a:gd name="connsiteX45" fmla="*/ 146867 w 1922012"/>
                <a:gd name="connsiteY45" fmla="*/ 367578 h 1050641"/>
                <a:gd name="connsiteX46" fmla="*/ 65064 w 1922012"/>
                <a:gd name="connsiteY46" fmla="*/ 343037 h 1050641"/>
                <a:gd name="connsiteX47" fmla="*/ 65064 w 1922012"/>
                <a:gd name="connsiteY47" fmla="*/ 302135 h 1050641"/>
                <a:gd name="connsiteX48" fmla="*/ 28252 w 1922012"/>
                <a:gd name="connsiteY48" fmla="*/ 228512 h 1050641"/>
                <a:gd name="connsiteX49" fmla="*/ 0 w 1922012"/>
                <a:gd name="connsiteY49" fmla="*/ 153172 h 1050641"/>
                <a:gd name="connsiteX50" fmla="*/ 631814 w 1922012"/>
                <a:gd name="connsiteY50" fmla="*/ 91440 h 1050641"/>
                <a:gd name="connsiteX0" fmla="*/ 1449792 w 1922012"/>
                <a:gd name="connsiteY0" fmla="*/ 90772 h 988241"/>
                <a:gd name="connsiteX1" fmla="*/ 1517083 w 1922012"/>
                <a:gd name="connsiteY1" fmla="*/ 284727 h 988241"/>
                <a:gd name="connsiteX2" fmla="*/ 1619338 w 1922012"/>
                <a:gd name="connsiteY2" fmla="*/ 521959 h 988241"/>
                <a:gd name="connsiteX3" fmla="*/ 1680691 w 1922012"/>
                <a:gd name="connsiteY3" fmla="*/ 562861 h 988241"/>
                <a:gd name="connsiteX4" fmla="*/ 1688871 w 1922012"/>
                <a:gd name="connsiteY4" fmla="*/ 648755 h 988241"/>
                <a:gd name="connsiteX5" fmla="*/ 1725683 w 1922012"/>
                <a:gd name="connsiteY5" fmla="*/ 714198 h 988241"/>
                <a:gd name="connsiteX6" fmla="*/ 1860659 w 1922012"/>
                <a:gd name="connsiteY6" fmla="*/ 951429 h 988241"/>
                <a:gd name="connsiteX7" fmla="*/ 1922012 w 1922012"/>
                <a:gd name="connsiteY7" fmla="*/ 988241 h 988241"/>
                <a:gd name="connsiteX8" fmla="*/ 1864749 w 1922012"/>
                <a:gd name="connsiteY8" fmla="*/ 988241 h 988241"/>
                <a:gd name="connsiteX9" fmla="*/ 1827938 w 1922012"/>
                <a:gd name="connsiteY9" fmla="*/ 980061 h 988241"/>
                <a:gd name="connsiteX10" fmla="*/ 1697051 w 1922012"/>
                <a:gd name="connsiteY10" fmla="*/ 873716 h 988241"/>
                <a:gd name="connsiteX11" fmla="*/ 1688871 w 1922012"/>
                <a:gd name="connsiteY11" fmla="*/ 836904 h 988241"/>
                <a:gd name="connsiteX12" fmla="*/ 1668420 w 1922012"/>
                <a:gd name="connsiteY12" fmla="*/ 791912 h 988241"/>
                <a:gd name="connsiteX13" fmla="*/ 1607067 w 1922012"/>
                <a:gd name="connsiteY13" fmla="*/ 767370 h 988241"/>
                <a:gd name="connsiteX14" fmla="*/ 1553895 w 1922012"/>
                <a:gd name="connsiteY14" fmla="*/ 755100 h 988241"/>
                <a:gd name="connsiteX15" fmla="*/ 1492542 w 1922012"/>
                <a:gd name="connsiteY15" fmla="*/ 652845 h 988241"/>
                <a:gd name="connsiteX16" fmla="*/ 1345295 w 1922012"/>
                <a:gd name="connsiteY16" fmla="*/ 558770 h 988241"/>
                <a:gd name="connsiteX17" fmla="*/ 1316663 w 1922012"/>
                <a:gd name="connsiteY17" fmla="*/ 611943 h 988241"/>
                <a:gd name="connsiteX18" fmla="*/ 1316663 w 1922012"/>
                <a:gd name="connsiteY18" fmla="*/ 661025 h 988241"/>
                <a:gd name="connsiteX19" fmla="*/ 1263491 w 1922012"/>
                <a:gd name="connsiteY19" fmla="*/ 620123 h 988241"/>
                <a:gd name="connsiteX20" fmla="*/ 1226679 w 1922012"/>
                <a:gd name="connsiteY20" fmla="*/ 656935 h 988241"/>
                <a:gd name="connsiteX21" fmla="*/ 1173507 w 1922012"/>
                <a:gd name="connsiteY21" fmla="*/ 656935 h 988241"/>
                <a:gd name="connsiteX22" fmla="*/ 1095793 w 1922012"/>
                <a:gd name="connsiteY22" fmla="*/ 673296 h 988241"/>
                <a:gd name="connsiteX23" fmla="*/ 1067161 w 1922012"/>
                <a:gd name="connsiteY23" fmla="*/ 738739 h 988241"/>
                <a:gd name="connsiteX24" fmla="*/ 1009899 w 1922012"/>
                <a:gd name="connsiteY24" fmla="*/ 738739 h 988241"/>
                <a:gd name="connsiteX25" fmla="*/ 981267 w 1922012"/>
                <a:gd name="connsiteY25" fmla="*/ 726468 h 988241"/>
                <a:gd name="connsiteX26" fmla="*/ 952636 w 1922012"/>
                <a:gd name="connsiteY26" fmla="*/ 726468 h 988241"/>
                <a:gd name="connsiteX27" fmla="*/ 915824 w 1922012"/>
                <a:gd name="connsiteY27" fmla="*/ 755100 h 988241"/>
                <a:gd name="connsiteX28" fmla="*/ 870832 w 1922012"/>
                <a:gd name="connsiteY28" fmla="*/ 755100 h 988241"/>
                <a:gd name="connsiteX29" fmla="*/ 838111 w 1922012"/>
                <a:gd name="connsiteY29" fmla="*/ 751010 h 988241"/>
                <a:gd name="connsiteX30" fmla="*/ 760397 w 1922012"/>
                <a:gd name="connsiteY30" fmla="*/ 787821 h 988241"/>
                <a:gd name="connsiteX31" fmla="*/ 719495 w 1922012"/>
                <a:gd name="connsiteY31" fmla="*/ 718288 h 988241"/>
                <a:gd name="connsiteX32" fmla="*/ 674503 w 1922012"/>
                <a:gd name="connsiteY32" fmla="*/ 706018 h 988241"/>
                <a:gd name="connsiteX33" fmla="*/ 633601 w 1922012"/>
                <a:gd name="connsiteY33" fmla="*/ 706018 h 988241"/>
                <a:gd name="connsiteX34" fmla="*/ 539526 w 1922012"/>
                <a:gd name="connsiteY34" fmla="*/ 652845 h 988241"/>
                <a:gd name="connsiteX35" fmla="*/ 510895 w 1922012"/>
                <a:gd name="connsiteY35" fmla="*/ 665116 h 988241"/>
                <a:gd name="connsiteX36" fmla="*/ 404550 w 1922012"/>
                <a:gd name="connsiteY36" fmla="*/ 591492 h 988241"/>
                <a:gd name="connsiteX37" fmla="*/ 400460 w 1922012"/>
                <a:gd name="connsiteY37" fmla="*/ 534229 h 988241"/>
                <a:gd name="connsiteX38" fmla="*/ 339107 w 1922012"/>
                <a:gd name="connsiteY38" fmla="*/ 517868 h 988241"/>
                <a:gd name="connsiteX39" fmla="*/ 306385 w 1922012"/>
                <a:gd name="connsiteY39" fmla="*/ 427884 h 988241"/>
                <a:gd name="connsiteX40" fmla="*/ 257303 w 1922012"/>
                <a:gd name="connsiteY40" fmla="*/ 395163 h 988241"/>
                <a:gd name="connsiteX41" fmla="*/ 216401 w 1922012"/>
                <a:gd name="connsiteY41" fmla="*/ 346080 h 988241"/>
                <a:gd name="connsiteX42" fmla="*/ 179589 w 1922012"/>
                <a:gd name="connsiteY42" fmla="*/ 264276 h 988241"/>
                <a:gd name="connsiteX43" fmla="*/ 146867 w 1922012"/>
                <a:gd name="connsiteY43" fmla="*/ 272457 h 988241"/>
                <a:gd name="connsiteX44" fmla="*/ 146867 w 1922012"/>
                <a:gd name="connsiteY44" fmla="*/ 305178 h 988241"/>
                <a:gd name="connsiteX45" fmla="*/ 65064 w 1922012"/>
                <a:gd name="connsiteY45" fmla="*/ 280637 h 988241"/>
                <a:gd name="connsiteX46" fmla="*/ 65064 w 1922012"/>
                <a:gd name="connsiteY46" fmla="*/ 239735 h 988241"/>
                <a:gd name="connsiteX47" fmla="*/ 28252 w 1922012"/>
                <a:gd name="connsiteY47" fmla="*/ 166112 h 988241"/>
                <a:gd name="connsiteX48" fmla="*/ 0 w 1922012"/>
                <a:gd name="connsiteY48" fmla="*/ 90772 h 988241"/>
                <a:gd name="connsiteX49" fmla="*/ 631814 w 1922012"/>
                <a:gd name="connsiteY49" fmla="*/ 29040 h 988241"/>
                <a:gd name="connsiteX0" fmla="*/ 1449792 w 1922012"/>
                <a:gd name="connsiteY0" fmla="*/ 0 h 897469"/>
                <a:gd name="connsiteX1" fmla="*/ 1517083 w 1922012"/>
                <a:gd name="connsiteY1" fmla="*/ 193955 h 897469"/>
                <a:gd name="connsiteX2" fmla="*/ 1619338 w 1922012"/>
                <a:gd name="connsiteY2" fmla="*/ 431187 h 897469"/>
                <a:gd name="connsiteX3" fmla="*/ 1680691 w 1922012"/>
                <a:gd name="connsiteY3" fmla="*/ 472089 h 897469"/>
                <a:gd name="connsiteX4" fmla="*/ 1688871 w 1922012"/>
                <a:gd name="connsiteY4" fmla="*/ 557983 h 897469"/>
                <a:gd name="connsiteX5" fmla="*/ 1725683 w 1922012"/>
                <a:gd name="connsiteY5" fmla="*/ 623426 h 897469"/>
                <a:gd name="connsiteX6" fmla="*/ 1860659 w 1922012"/>
                <a:gd name="connsiteY6" fmla="*/ 860657 h 897469"/>
                <a:gd name="connsiteX7" fmla="*/ 1922012 w 1922012"/>
                <a:gd name="connsiteY7" fmla="*/ 897469 h 897469"/>
                <a:gd name="connsiteX8" fmla="*/ 1864749 w 1922012"/>
                <a:gd name="connsiteY8" fmla="*/ 897469 h 897469"/>
                <a:gd name="connsiteX9" fmla="*/ 1827938 w 1922012"/>
                <a:gd name="connsiteY9" fmla="*/ 889289 h 897469"/>
                <a:gd name="connsiteX10" fmla="*/ 1697051 w 1922012"/>
                <a:gd name="connsiteY10" fmla="*/ 782944 h 897469"/>
                <a:gd name="connsiteX11" fmla="*/ 1688871 w 1922012"/>
                <a:gd name="connsiteY11" fmla="*/ 746132 h 897469"/>
                <a:gd name="connsiteX12" fmla="*/ 1668420 w 1922012"/>
                <a:gd name="connsiteY12" fmla="*/ 701140 h 897469"/>
                <a:gd name="connsiteX13" fmla="*/ 1607067 w 1922012"/>
                <a:gd name="connsiteY13" fmla="*/ 676598 h 897469"/>
                <a:gd name="connsiteX14" fmla="*/ 1553895 w 1922012"/>
                <a:gd name="connsiteY14" fmla="*/ 664328 h 897469"/>
                <a:gd name="connsiteX15" fmla="*/ 1492542 w 1922012"/>
                <a:gd name="connsiteY15" fmla="*/ 562073 h 897469"/>
                <a:gd name="connsiteX16" fmla="*/ 1345295 w 1922012"/>
                <a:gd name="connsiteY16" fmla="*/ 467998 h 897469"/>
                <a:gd name="connsiteX17" fmla="*/ 1316663 w 1922012"/>
                <a:gd name="connsiteY17" fmla="*/ 521171 h 897469"/>
                <a:gd name="connsiteX18" fmla="*/ 1316663 w 1922012"/>
                <a:gd name="connsiteY18" fmla="*/ 570253 h 897469"/>
                <a:gd name="connsiteX19" fmla="*/ 1263491 w 1922012"/>
                <a:gd name="connsiteY19" fmla="*/ 529351 h 897469"/>
                <a:gd name="connsiteX20" fmla="*/ 1226679 w 1922012"/>
                <a:gd name="connsiteY20" fmla="*/ 566163 h 897469"/>
                <a:gd name="connsiteX21" fmla="*/ 1173507 w 1922012"/>
                <a:gd name="connsiteY21" fmla="*/ 566163 h 897469"/>
                <a:gd name="connsiteX22" fmla="*/ 1095793 w 1922012"/>
                <a:gd name="connsiteY22" fmla="*/ 582524 h 897469"/>
                <a:gd name="connsiteX23" fmla="*/ 1067161 w 1922012"/>
                <a:gd name="connsiteY23" fmla="*/ 647967 h 897469"/>
                <a:gd name="connsiteX24" fmla="*/ 1009899 w 1922012"/>
                <a:gd name="connsiteY24" fmla="*/ 647967 h 897469"/>
                <a:gd name="connsiteX25" fmla="*/ 981267 w 1922012"/>
                <a:gd name="connsiteY25" fmla="*/ 635696 h 897469"/>
                <a:gd name="connsiteX26" fmla="*/ 952636 w 1922012"/>
                <a:gd name="connsiteY26" fmla="*/ 635696 h 897469"/>
                <a:gd name="connsiteX27" fmla="*/ 915824 w 1922012"/>
                <a:gd name="connsiteY27" fmla="*/ 664328 h 897469"/>
                <a:gd name="connsiteX28" fmla="*/ 870832 w 1922012"/>
                <a:gd name="connsiteY28" fmla="*/ 664328 h 897469"/>
                <a:gd name="connsiteX29" fmla="*/ 838111 w 1922012"/>
                <a:gd name="connsiteY29" fmla="*/ 660238 h 897469"/>
                <a:gd name="connsiteX30" fmla="*/ 760397 w 1922012"/>
                <a:gd name="connsiteY30" fmla="*/ 697049 h 897469"/>
                <a:gd name="connsiteX31" fmla="*/ 719495 w 1922012"/>
                <a:gd name="connsiteY31" fmla="*/ 627516 h 897469"/>
                <a:gd name="connsiteX32" fmla="*/ 674503 w 1922012"/>
                <a:gd name="connsiteY32" fmla="*/ 615246 h 897469"/>
                <a:gd name="connsiteX33" fmla="*/ 633601 w 1922012"/>
                <a:gd name="connsiteY33" fmla="*/ 615246 h 897469"/>
                <a:gd name="connsiteX34" fmla="*/ 539526 w 1922012"/>
                <a:gd name="connsiteY34" fmla="*/ 562073 h 897469"/>
                <a:gd name="connsiteX35" fmla="*/ 510895 w 1922012"/>
                <a:gd name="connsiteY35" fmla="*/ 574344 h 897469"/>
                <a:gd name="connsiteX36" fmla="*/ 404550 w 1922012"/>
                <a:gd name="connsiteY36" fmla="*/ 500720 h 897469"/>
                <a:gd name="connsiteX37" fmla="*/ 400460 w 1922012"/>
                <a:gd name="connsiteY37" fmla="*/ 443457 h 897469"/>
                <a:gd name="connsiteX38" fmla="*/ 339107 w 1922012"/>
                <a:gd name="connsiteY38" fmla="*/ 427096 h 897469"/>
                <a:gd name="connsiteX39" fmla="*/ 306385 w 1922012"/>
                <a:gd name="connsiteY39" fmla="*/ 337112 h 897469"/>
                <a:gd name="connsiteX40" fmla="*/ 257303 w 1922012"/>
                <a:gd name="connsiteY40" fmla="*/ 304391 h 897469"/>
                <a:gd name="connsiteX41" fmla="*/ 216401 w 1922012"/>
                <a:gd name="connsiteY41" fmla="*/ 255308 h 897469"/>
                <a:gd name="connsiteX42" fmla="*/ 179589 w 1922012"/>
                <a:gd name="connsiteY42" fmla="*/ 173504 h 897469"/>
                <a:gd name="connsiteX43" fmla="*/ 146867 w 1922012"/>
                <a:gd name="connsiteY43" fmla="*/ 181685 h 897469"/>
                <a:gd name="connsiteX44" fmla="*/ 146867 w 1922012"/>
                <a:gd name="connsiteY44" fmla="*/ 214406 h 897469"/>
                <a:gd name="connsiteX45" fmla="*/ 65064 w 1922012"/>
                <a:gd name="connsiteY45" fmla="*/ 189865 h 897469"/>
                <a:gd name="connsiteX46" fmla="*/ 65064 w 1922012"/>
                <a:gd name="connsiteY46" fmla="*/ 148963 h 897469"/>
                <a:gd name="connsiteX47" fmla="*/ 28252 w 1922012"/>
                <a:gd name="connsiteY47" fmla="*/ 75340 h 897469"/>
                <a:gd name="connsiteX48" fmla="*/ 0 w 1922012"/>
                <a:gd name="connsiteY48" fmla="*/ 0 h 89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922012" h="897469">
                  <a:moveTo>
                    <a:pt x="1449792" y="0"/>
                  </a:moveTo>
                  <a:lnTo>
                    <a:pt x="1517083" y="193955"/>
                  </a:lnTo>
                  <a:lnTo>
                    <a:pt x="1619338" y="431187"/>
                  </a:lnTo>
                  <a:lnTo>
                    <a:pt x="1680691" y="472089"/>
                  </a:lnTo>
                  <a:lnTo>
                    <a:pt x="1688871" y="557983"/>
                  </a:lnTo>
                  <a:lnTo>
                    <a:pt x="1725683" y="623426"/>
                  </a:lnTo>
                  <a:lnTo>
                    <a:pt x="1860659" y="860657"/>
                  </a:lnTo>
                  <a:lnTo>
                    <a:pt x="1922012" y="897469"/>
                  </a:lnTo>
                  <a:lnTo>
                    <a:pt x="1864749" y="897469"/>
                  </a:lnTo>
                  <a:lnTo>
                    <a:pt x="1827938" y="889289"/>
                  </a:lnTo>
                  <a:lnTo>
                    <a:pt x="1697051" y="782944"/>
                  </a:lnTo>
                  <a:lnTo>
                    <a:pt x="1688871" y="746132"/>
                  </a:lnTo>
                  <a:lnTo>
                    <a:pt x="1668420" y="701140"/>
                  </a:lnTo>
                  <a:lnTo>
                    <a:pt x="1607067" y="676598"/>
                  </a:lnTo>
                  <a:lnTo>
                    <a:pt x="1553895" y="664328"/>
                  </a:lnTo>
                  <a:lnTo>
                    <a:pt x="1492542" y="562073"/>
                  </a:lnTo>
                  <a:lnTo>
                    <a:pt x="1345295" y="467998"/>
                  </a:lnTo>
                  <a:lnTo>
                    <a:pt x="1316663" y="521171"/>
                  </a:lnTo>
                  <a:lnTo>
                    <a:pt x="1316663" y="570253"/>
                  </a:lnTo>
                  <a:lnTo>
                    <a:pt x="1263491" y="529351"/>
                  </a:lnTo>
                  <a:lnTo>
                    <a:pt x="1226679" y="566163"/>
                  </a:lnTo>
                  <a:lnTo>
                    <a:pt x="1173507" y="566163"/>
                  </a:lnTo>
                  <a:lnTo>
                    <a:pt x="1095793" y="582524"/>
                  </a:lnTo>
                  <a:lnTo>
                    <a:pt x="1067161" y="647967"/>
                  </a:lnTo>
                  <a:lnTo>
                    <a:pt x="1009899" y="647967"/>
                  </a:lnTo>
                  <a:lnTo>
                    <a:pt x="981267" y="635696"/>
                  </a:lnTo>
                  <a:lnTo>
                    <a:pt x="952636" y="635696"/>
                  </a:lnTo>
                  <a:lnTo>
                    <a:pt x="915824" y="664328"/>
                  </a:lnTo>
                  <a:lnTo>
                    <a:pt x="870832" y="664328"/>
                  </a:lnTo>
                  <a:lnTo>
                    <a:pt x="838111" y="660238"/>
                  </a:lnTo>
                  <a:lnTo>
                    <a:pt x="760397" y="697049"/>
                  </a:lnTo>
                  <a:lnTo>
                    <a:pt x="719495" y="627516"/>
                  </a:lnTo>
                  <a:lnTo>
                    <a:pt x="674503" y="615246"/>
                  </a:lnTo>
                  <a:lnTo>
                    <a:pt x="633601" y="615246"/>
                  </a:lnTo>
                  <a:lnTo>
                    <a:pt x="539526" y="562073"/>
                  </a:lnTo>
                  <a:lnTo>
                    <a:pt x="510895" y="574344"/>
                  </a:lnTo>
                  <a:lnTo>
                    <a:pt x="404550" y="500720"/>
                  </a:lnTo>
                  <a:lnTo>
                    <a:pt x="400460" y="443457"/>
                  </a:lnTo>
                  <a:lnTo>
                    <a:pt x="339107" y="427096"/>
                  </a:lnTo>
                  <a:lnTo>
                    <a:pt x="306385" y="337112"/>
                  </a:lnTo>
                  <a:lnTo>
                    <a:pt x="257303" y="304391"/>
                  </a:lnTo>
                  <a:lnTo>
                    <a:pt x="216401" y="255308"/>
                  </a:lnTo>
                  <a:lnTo>
                    <a:pt x="179589" y="173504"/>
                  </a:lnTo>
                  <a:lnTo>
                    <a:pt x="146867" y="181685"/>
                  </a:lnTo>
                  <a:lnTo>
                    <a:pt x="146867" y="214406"/>
                  </a:lnTo>
                  <a:lnTo>
                    <a:pt x="65064" y="189865"/>
                  </a:lnTo>
                  <a:lnTo>
                    <a:pt x="65064" y="148963"/>
                  </a:lnTo>
                  <a:lnTo>
                    <a:pt x="28252" y="75340"/>
                  </a:lnTo>
                  <a:lnTo>
                    <a:pt x="0" y="0"/>
                  </a:lnTo>
                </a:path>
              </a:pathLst>
            </a:custGeom>
            <a:solidFill>
              <a:srgbClr val="00FF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3DAC7974-1DD1-EAC7-F48C-B2B1D09FB83F}"/>
                </a:ext>
              </a:extLst>
            </p:cNvPr>
            <p:cNvSpPr/>
            <p:nvPr/>
          </p:nvSpPr>
          <p:spPr>
            <a:xfrm>
              <a:off x="3634740" y="4456017"/>
              <a:ext cx="1078164" cy="675734"/>
            </a:xfrm>
            <a:custGeom>
              <a:avLst/>
              <a:gdLst>
                <a:gd name="connsiteX0" fmla="*/ 26983 w 1078164"/>
                <a:gd name="connsiteY0" fmla="*/ 0 h 675734"/>
                <a:gd name="connsiteX1" fmla="*/ 72997 w 1078164"/>
                <a:gd name="connsiteY1" fmla="*/ 43458 h 675734"/>
                <a:gd name="connsiteX2" fmla="*/ 75554 w 1078164"/>
                <a:gd name="connsiteY2" fmla="*/ 63909 h 675734"/>
                <a:gd name="connsiteX3" fmla="*/ 103675 w 1078164"/>
                <a:gd name="connsiteY3" fmla="*/ 97142 h 675734"/>
                <a:gd name="connsiteX4" fmla="*/ 157358 w 1078164"/>
                <a:gd name="connsiteY4" fmla="*/ 99699 h 675734"/>
                <a:gd name="connsiteX5" fmla="*/ 200815 w 1078164"/>
                <a:gd name="connsiteY5" fmla="*/ 153382 h 675734"/>
                <a:gd name="connsiteX6" fmla="*/ 226381 w 1078164"/>
                <a:gd name="connsiteY6" fmla="*/ 143157 h 675734"/>
                <a:gd name="connsiteX7" fmla="*/ 272395 w 1078164"/>
                <a:gd name="connsiteY7" fmla="*/ 148270 h 675734"/>
                <a:gd name="connsiteX8" fmla="*/ 402770 w 1078164"/>
                <a:gd name="connsiteY8" fmla="*/ 115036 h 675734"/>
                <a:gd name="connsiteX9" fmla="*/ 446227 w 1078164"/>
                <a:gd name="connsiteY9" fmla="*/ 76690 h 675734"/>
                <a:gd name="connsiteX10" fmla="*/ 451342 w 1078164"/>
                <a:gd name="connsiteY10" fmla="*/ 135487 h 675734"/>
                <a:gd name="connsiteX11" fmla="*/ 474350 w 1078164"/>
                <a:gd name="connsiteY11" fmla="*/ 173833 h 675734"/>
                <a:gd name="connsiteX12" fmla="*/ 535701 w 1078164"/>
                <a:gd name="connsiteY12" fmla="*/ 127819 h 675734"/>
                <a:gd name="connsiteX13" fmla="*/ 556154 w 1078164"/>
                <a:gd name="connsiteY13" fmla="*/ 143157 h 675734"/>
                <a:gd name="connsiteX14" fmla="*/ 584272 w 1078164"/>
                <a:gd name="connsiteY14" fmla="*/ 145713 h 675734"/>
                <a:gd name="connsiteX15" fmla="*/ 591941 w 1078164"/>
                <a:gd name="connsiteY15" fmla="*/ 115036 h 675734"/>
                <a:gd name="connsiteX16" fmla="*/ 625174 w 1078164"/>
                <a:gd name="connsiteY16" fmla="*/ 86917 h 675734"/>
                <a:gd name="connsiteX17" fmla="*/ 714647 w 1078164"/>
                <a:gd name="connsiteY17" fmla="*/ 86917 h 675734"/>
                <a:gd name="connsiteX18" fmla="*/ 786227 w 1078164"/>
                <a:gd name="connsiteY18" fmla="*/ 115036 h 675734"/>
                <a:gd name="connsiteX19" fmla="*/ 811790 w 1078164"/>
                <a:gd name="connsiteY19" fmla="*/ 102255 h 675734"/>
                <a:gd name="connsiteX20" fmla="*/ 801566 w 1078164"/>
                <a:gd name="connsiteY20" fmla="*/ 61353 h 675734"/>
                <a:gd name="connsiteX21" fmla="*/ 827129 w 1078164"/>
                <a:gd name="connsiteY21" fmla="*/ 48570 h 675734"/>
                <a:gd name="connsiteX22" fmla="*/ 862917 w 1078164"/>
                <a:gd name="connsiteY22" fmla="*/ 74134 h 675734"/>
                <a:gd name="connsiteX23" fmla="*/ 914045 w 1078164"/>
                <a:gd name="connsiteY23" fmla="*/ 66466 h 675734"/>
                <a:gd name="connsiteX24" fmla="*/ 924272 w 1078164"/>
                <a:gd name="connsiteY24" fmla="*/ 92029 h 675734"/>
                <a:gd name="connsiteX25" fmla="*/ 970286 w 1078164"/>
                <a:gd name="connsiteY25" fmla="*/ 92029 h 675734"/>
                <a:gd name="connsiteX26" fmla="*/ 1023969 w 1078164"/>
                <a:gd name="connsiteY26" fmla="*/ 125262 h 675734"/>
                <a:gd name="connsiteX27" fmla="*/ 1024386 w 1078164"/>
                <a:gd name="connsiteY27" fmla="*/ 119713 h 675734"/>
                <a:gd name="connsiteX28" fmla="*/ 1029082 w 1078164"/>
                <a:gd name="connsiteY28" fmla="*/ 125262 h 675734"/>
                <a:gd name="connsiteX29" fmla="*/ 1016811 w 1078164"/>
                <a:gd name="connsiteY29" fmla="*/ 174344 h 675734"/>
                <a:gd name="connsiteX30" fmla="*/ 1041352 w 1078164"/>
                <a:gd name="connsiteY30" fmla="*/ 190705 h 675734"/>
                <a:gd name="connsiteX31" fmla="*/ 1049533 w 1078164"/>
                <a:gd name="connsiteY31" fmla="*/ 247968 h 675734"/>
                <a:gd name="connsiteX32" fmla="*/ 1078164 w 1078164"/>
                <a:gd name="connsiteY32" fmla="*/ 292960 h 675734"/>
                <a:gd name="connsiteX33" fmla="*/ 1020901 w 1078164"/>
                <a:gd name="connsiteY33" fmla="*/ 333862 h 675734"/>
                <a:gd name="connsiteX34" fmla="*/ 1020901 w 1078164"/>
                <a:gd name="connsiteY34" fmla="*/ 378854 h 675734"/>
                <a:gd name="connsiteX35" fmla="*/ 998831 w 1078164"/>
                <a:gd name="connsiteY35" fmla="*/ 416688 h 675734"/>
                <a:gd name="connsiteX36" fmla="*/ 972841 w 1078164"/>
                <a:gd name="connsiteY36" fmla="*/ 416688 h 675734"/>
                <a:gd name="connsiteX37" fmla="*/ 935349 w 1078164"/>
                <a:gd name="connsiteY37" fmla="*/ 411576 h 675734"/>
                <a:gd name="connsiteX38" fmla="*/ 914898 w 1078164"/>
                <a:gd name="connsiteY38" fmla="*/ 418393 h 675734"/>
                <a:gd name="connsiteX39" fmla="*/ 889334 w 1078164"/>
                <a:gd name="connsiteY39" fmla="*/ 418393 h 675734"/>
                <a:gd name="connsiteX40" fmla="*/ 870586 w 1078164"/>
                <a:gd name="connsiteY40" fmla="*/ 433732 h 675734"/>
                <a:gd name="connsiteX41" fmla="*/ 868881 w 1078164"/>
                <a:gd name="connsiteY41" fmla="*/ 450773 h 675734"/>
                <a:gd name="connsiteX42" fmla="*/ 884220 w 1078164"/>
                <a:gd name="connsiteY42" fmla="*/ 481451 h 675734"/>
                <a:gd name="connsiteX43" fmla="*/ 843318 w 1078164"/>
                <a:gd name="connsiteY43" fmla="*/ 483154 h 675734"/>
                <a:gd name="connsiteX44" fmla="*/ 822867 w 1078164"/>
                <a:gd name="connsiteY44" fmla="*/ 464407 h 675734"/>
                <a:gd name="connsiteX45" fmla="*/ 804121 w 1078164"/>
                <a:gd name="connsiteY45" fmla="*/ 513831 h 675734"/>
                <a:gd name="connsiteX46" fmla="*/ 804121 w 1078164"/>
                <a:gd name="connsiteY46" fmla="*/ 547916 h 675734"/>
                <a:gd name="connsiteX47" fmla="*/ 851840 w 1078164"/>
                <a:gd name="connsiteY47" fmla="*/ 551324 h 675734"/>
                <a:gd name="connsiteX48" fmla="*/ 877403 w 1078164"/>
                <a:gd name="connsiteY48" fmla="*/ 585409 h 675734"/>
                <a:gd name="connsiteX49" fmla="*/ 906376 w 1078164"/>
                <a:gd name="connsiteY49" fmla="*/ 609269 h 675734"/>
                <a:gd name="connsiteX50" fmla="*/ 891037 w 1078164"/>
                <a:gd name="connsiteY50" fmla="*/ 622903 h 675734"/>
                <a:gd name="connsiteX51" fmla="*/ 834798 w 1078164"/>
                <a:gd name="connsiteY51" fmla="*/ 622903 h 675734"/>
                <a:gd name="connsiteX52" fmla="*/ 817755 w 1078164"/>
                <a:gd name="connsiteY52" fmla="*/ 605860 h 675734"/>
                <a:gd name="connsiteX53" fmla="*/ 790487 w 1078164"/>
                <a:gd name="connsiteY53" fmla="*/ 600747 h 675734"/>
                <a:gd name="connsiteX54" fmla="*/ 732541 w 1078164"/>
                <a:gd name="connsiteY54" fmla="*/ 621198 h 675734"/>
                <a:gd name="connsiteX55" fmla="*/ 718907 w 1078164"/>
                <a:gd name="connsiteY55" fmla="*/ 607564 h 675734"/>
                <a:gd name="connsiteX56" fmla="*/ 725726 w 1078164"/>
                <a:gd name="connsiteY56" fmla="*/ 580296 h 675734"/>
                <a:gd name="connsiteX57" fmla="*/ 674598 w 1078164"/>
                <a:gd name="connsiteY57" fmla="*/ 568367 h 675734"/>
                <a:gd name="connsiteX58" fmla="*/ 664371 w 1078164"/>
                <a:gd name="connsiteY58" fmla="*/ 529170 h 675734"/>
                <a:gd name="connsiteX59" fmla="*/ 652442 w 1078164"/>
                <a:gd name="connsiteY59" fmla="*/ 512126 h 675734"/>
                <a:gd name="connsiteX60" fmla="*/ 587682 w 1078164"/>
                <a:gd name="connsiteY60" fmla="*/ 466112 h 675734"/>
                <a:gd name="connsiteX61" fmla="*/ 558709 w 1078164"/>
                <a:gd name="connsiteY61" fmla="*/ 452478 h 675734"/>
                <a:gd name="connsiteX62" fmla="*/ 519512 w 1078164"/>
                <a:gd name="connsiteY62" fmla="*/ 452478 h 675734"/>
                <a:gd name="connsiteX63" fmla="*/ 490539 w 1078164"/>
                <a:gd name="connsiteY63" fmla="*/ 428618 h 675734"/>
                <a:gd name="connsiteX64" fmla="*/ 432593 w 1078164"/>
                <a:gd name="connsiteY64" fmla="*/ 403054 h 675734"/>
                <a:gd name="connsiteX65" fmla="*/ 418959 w 1078164"/>
                <a:gd name="connsiteY65" fmla="*/ 416688 h 675734"/>
                <a:gd name="connsiteX66" fmla="*/ 417257 w 1078164"/>
                <a:gd name="connsiteY66" fmla="*/ 430322 h 675734"/>
                <a:gd name="connsiteX67" fmla="*/ 381467 w 1078164"/>
                <a:gd name="connsiteY67" fmla="*/ 447366 h 675734"/>
                <a:gd name="connsiteX68" fmla="*/ 383172 w 1078164"/>
                <a:gd name="connsiteY68" fmla="*/ 479746 h 675734"/>
                <a:gd name="connsiteX69" fmla="*/ 362721 w 1078164"/>
                <a:gd name="connsiteY69" fmla="*/ 476337 h 675734"/>
                <a:gd name="connsiteX70" fmla="*/ 345677 w 1078164"/>
                <a:gd name="connsiteY70" fmla="*/ 452478 h 675734"/>
                <a:gd name="connsiteX71" fmla="*/ 321819 w 1078164"/>
                <a:gd name="connsiteY71" fmla="*/ 449069 h 675734"/>
                <a:gd name="connsiteX72" fmla="*/ 309887 w 1078164"/>
                <a:gd name="connsiteY72" fmla="*/ 474634 h 675734"/>
                <a:gd name="connsiteX73" fmla="*/ 376355 w 1078164"/>
                <a:gd name="connsiteY73" fmla="*/ 520648 h 675734"/>
                <a:gd name="connsiteX74" fmla="*/ 350789 w 1078164"/>
                <a:gd name="connsiteY74" fmla="*/ 541099 h 675734"/>
                <a:gd name="connsiteX75" fmla="*/ 343974 w 1078164"/>
                <a:gd name="connsiteY75" fmla="*/ 563255 h 675734"/>
                <a:gd name="connsiteX76" fmla="*/ 349087 w 1078164"/>
                <a:gd name="connsiteY76" fmla="*/ 578592 h 675734"/>
                <a:gd name="connsiteX77" fmla="*/ 361016 w 1078164"/>
                <a:gd name="connsiteY77" fmla="*/ 634832 h 675734"/>
                <a:gd name="connsiteX78" fmla="*/ 335453 w 1078164"/>
                <a:gd name="connsiteY78" fmla="*/ 675734 h 675734"/>
                <a:gd name="connsiteX79" fmla="*/ 308185 w 1078164"/>
                <a:gd name="connsiteY79" fmla="*/ 646762 h 675734"/>
                <a:gd name="connsiteX80" fmla="*/ 309887 w 1078164"/>
                <a:gd name="connsiteY80" fmla="*/ 628015 h 675734"/>
                <a:gd name="connsiteX81" fmla="*/ 222971 w 1078164"/>
                <a:gd name="connsiteY81" fmla="*/ 529170 h 675734"/>
                <a:gd name="connsiteX82" fmla="*/ 144577 w 1078164"/>
                <a:gd name="connsiteY82" fmla="*/ 486563 h 675734"/>
                <a:gd name="connsiteX83" fmla="*/ 66180 w 1078164"/>
                <a:gd name="connsiteY83" fmla="*/ 471224 h 675734"/>
                <a:gd name="connsiteX84" fmla="*/ 26983 w 1078164"/>
                <a:gd name="connsiteY84" fmla="*/ 452478 h 675734"/>
                <a:gd name="connsiteX85" fmla="*/ 0 w 1078164"/>
                <a:gd name="connsiteY85" fmla="*/ 482030 h 675734"/>
                <a:gd name="connsiteX86" fmla="*/ 0 w 1078164"/>
                <a:gd name="connsiteY86" fmla="*/ 6745 h 675734"/>
                <a:gd name="connsiteX0" fmla="*/ 148903 w 1200084"/>
                <a:gd name="connsiteY0" fmla="*/ 0 h 675734"/>
                <a:gd name="connsiteX1" fmla="*/ 194917 w 1200084"/>
                <a:gd name="connsiteY1" fmla="*/ 43458 h 675734"/>
                <a:gd name="connsiteX2" fmla="*/ 197474 w 1200084"/>
                <a:gd name="connsiteY2" fmla="*/ 63909 h 675734"/>
                <a:gd name="connsiteX3" fmla="*/ 225595 w 1200084"/>
                <a:gd name="connsiteY3" fmla="*/ 97142 h 675734"/>
                <a:gd name="connsiteX4" fmla="*/ 279278 w 1200084"/>
                <a:gd name="connsiteY4" fmla="*/ 99699 h 675734"/>
                <a:gd name="connsiteX5" fmla="*/ 322735 w 1200084"/>
                <a:gd name="connsiteY5" fmla="*/ 153382 h 675734"/>
                <a:gd name="connsiteX6" fmla="*/ 348301 w 1200084"/>
                <a:gd name="connsiteY6" fmla="*/ 143157 h 675734"/>
                <a:gd name="connsiteX7" fmla="*/ 394315 w 1200084"/>
                <a:gd name="connsiteY7" fmla="*/ 148270 h 675734"/>
                <a:gd name="connsiteX8" fmla="*/ 524690 w 1200084"/>
                <a:gd name="connsiteY8" fmla="*/ 115036 h 675734"/>
                <a:gd name="connsiteX9" fmla="*/ 568147 w 1200084"/>
                <a:gd name="connsiteY9" fmla="*/ 76690 h 675734"/>
                <a:gd name="connsiteX10" fmla="*/ 573262 w 1200084"/>
                <a:gd name="connsiteY10" fmla="*/ 135487 h 675734"/>
                <a:gd name="connsiteX11" fmla="*/ 596270 w 1200084"/>
                <a:gd name="connsiteY11" fmla="*/ 173833 h 675734"/>
                <a:gd name="connsiteX12" fmla="*/ 657621 w 1200084"/>
                <a:gd name="connsiteY12" fmla="*/ 127819 h 675734"/>
                <a:gd name="connsiteX13" fmla="*/ 678074 w 1200084"/>
                <a:gd name="connsiteY13" fmla="*/ 143157 h 675734"/>
                <a:gd name="connsiteX14" fmla="*/ 706192 w 1200084"/>
                <a:gd name="connsiteY14" fmla="*/ 145713 h 675734"/>
                <a:gd name="connsiteX15" fmla="*/ 713861 w 1200084"/>
                <a:gd name="connsiteY15" fmla="*/ 115036 h 675734"/>
                <a:gd name="connsiteX16" fmla="*/ 747094 w 1200084"/>
                <a:gd name="connsiteY16" fmla="*/ 86917 h 675734"/>
                <a:gd name="connsiteX17" fmla="*/ 836567 w 1200084"/>
                <a:gd name="connsiteY17" fmla="*/ 86917 h 675734"/>
                <a:gd name="connsiteX18" fmla="*/ 908147 w 1200084"/>
                <a:gd name="connsiteY18" fmla="*/ 115036 h 675734"/>
                <a:gd name="connsiteX19" fmla="*/ 933710 w 1200084"/>
                <a:gd name="connsiteY19" fmla="*/ 102255 h 675734"/>
                <a:gd name="connsiteX20" fmla="*/ 923486 w 1200084"/>
                <a:gd name="connsiteY20" fmla="*/ 61353 h 675734"/>
                <a:gd name="connsiteX21" fmla="*/ 949049 w 1200084"/>
                <a:gd name="connsiteY21" fmla="*/ 48570 h 675734"/>
                <a:gd name="connsiteX22" fmla="*/ 984837 w 1200084"/>
                <a:gd name="connsiteY22" fmla="*/ 74134 h 675734"/>
                <a:gd name="connsiteX23" fmla="*/ 1035965 w 1200084"/>
                <a:gd name="connsiteY23" fmla="*/ 66466 h 675734"/>
                <a:gd name="connsiteX24" fmla="*/ 1046192 w 1200084"/>
                <a:gd name="connsiteY24" fmla="*/ 92029 h 675734"/>
                <a:gd name="connsiteX25" fmla="*/ 1092206 w 1200084"/>
                <a:gd name="connsiteY25" fmla="*/ 92029 h 675734"/>
                <a:gd name="connsiteX26" fmla="*/ 1145889 w 1200084"/>
                <a:gd name="connsiteY26" fmla="*/ 125262 h 675734"/>
                <a:gd name="connsiteX27" fmla="*/ 1146306 w 1200084"/>
                <a:gd name="connsiteY27" fmla="*/ 119713 h 675734"/>
                <a:gd name="connsiteX28" fmla="*/ 1151002 w 1200084"/>
                <a:gd name="connsiteY28" fmla="*/ 125262 h 675734"/>
                <a:gd name="connsiteX29" fmla="*/ 1138731 w 1200084"/>
                <a:gd name="connsiteY29" fmla="*/ 174344 h 675734"/>
                <a:gd name="connsiteX30" fmla="*/ 1163272 w 1200084"/>
                <a:gd name="connsiteY30" fmla="*/ 190705 h 675734"/>
                <a:gd name="connsiteX31" fmla="*/ 1171453 w 1200084"/>
                <a:gd name="connsiteY31" fmla="*/ 247968 h 675734"/>
                <a:gd name="connsiteX32" fmla="*/ 1200084 w 1200084"/>
                <a:gd name="connsiteY32" fmla="*/ 292960 h 675734"/>
                <a:gd name="connsiteX33" fmla="*/ 1142821 w 1200084"/>
                <a:gd name="connsiteY33" fmla="*/ 333862 h 675734"/>
                <a:gd name="connsiteX34" fmla="*/ 1142821 w 1200084"/>
                <a:gd name="connsiteY34" fmla="*/ 378854 h 675734"/>
                <a:gd name="connsiteX35" fmla="*/ 1120751 w 1200084"/>
                <a:gd name="connsiteY35" fmla="*/ 416688 h 675734"/>
                <a:gd name="connsiteX36" fmla="*/ 1094761 w 1200084"/>
                <a:gd name="connsiteY36" fmla="*/ 416688 h 675734"/>
                <a:gd name="connsiteX37" fmla="*/ 1057269 w 1200084"/>
                <a:gd name="connsiteY37" fmla="*/ 411576 h 675734"/>
                <a:gd name="connsiteX38" fmla="*/ 1036818 w 1200084"/>
                <a:gd name="connsiteY38" fmla="*/ 418393 h 675734"/>
                <a:gd name="connsiteX39" fmla="*/ 1011254 w 1200084"/>
                <a:gd name="connsiteY39" fmla="*/ 418393 h 675734"/>
                <a:gd name="connsiteX40" fmla="*/ 992506 w 1200084"/>
                <a:gd name="connsiteY40" fmla="*/ 433732 h 675734"/>
                <a:gd name="connsiteX41" fmla="*/ 990801 w 1200084"/>
                <a:gd name="connsiteY41" fmla="*/ 450773 h 675734"/>
                <a:gd name="connsiteX42" fmla="*/ 1006140 w 1200084"/>
                <a:gd name="connsiteY42" fmla="*/ 481451 h 675734"/>
                <a:gd name="connsiteX43" fmla="*/ 965238 w 1200084"/>
                <a:gd name="connsiteY43" fmla="*/ 483154 h 675734"/>
                <a:gd name="connsiteX44" fmla="*/ 944787 w 1200084"/>
                <a:gd name="connsiteY44" fmla="*/ 464407 h 675734"/>
                <a:gd name="connsiteX45" fmla="*/ 926041 w 1200084"/>
                <a:gd name="connsiteY45" fmla="*/ 513831 h 675734"/>
                <a:gd name="connsiteX46" fmla="*/ 926041 w 1200084"/>
                <a:gd name="connsiteY46" fmla="*/ 547916 h 675734"/>
                <a:gd name="connsiteX47" fmla="*/ 973760 w 1200084"/>
                <a:gd name="connsiteY47" fmla="*/ 551324 h 675734"/>
                <a:gd name="connsiteX48" fmla="*/ 999323 w 1200084"/>
                <a:gd name="connsiteY48" fmla="*/ 585409 h 675734"/>
                <a:gd name="connsiteX49" fmla="*/ 1028296 w 1200084"/>
                <a:gd name="connsiteY49" fmla="*/ 609269 h 675734"/>
                <a:gd name="connsiteX50" fmla="*/ 1012957 w 1200084"/>
                <a:gd name="connsiteY50" fmla="*/ 622903 h 675734"/>
                <a:gd name="connsiteX51" fmla="*/ 956718 w 1200084"/>
                <a:gd name="connsiteY51" fmla="*/ 622903 h 675734"/>
                <a:gd name="connsiteX52" fmla="*/ 939675 w 1200084"/>
                <a:gd name="connsiteY52" fmla="*/ 605860 h 675734"/>
                <a:gd name="connsiteX53" fmla="*/ 912407 w 1200084"/>
                <a:gd name="connsiteY53" fmla="*/ 600747 h 675734"/>
                <a:gd name="connsiteX54" fmla="*/ 854461 w 1200084"/>
                <a:gd name="connsiteY54" fmla="*/ 621198 h 675734"/>
                <a:gd name="connsiteX55" fmla="*/ 840827 w 1200084"/>
                <a:gd name="connsiteY55" fmla="*/ 607564 h 675734"/>
                <a:gd name="connsiteX56" fmla="*/ 847646 w 1200084"/>
                <a:gd name="connsiteY56" fmla="*/ 580296 h 675734"/>
                <a:gd name="connsiteX57" fmla="*/ 796518 w 1200084"/>
                <a:gd name="connsiteY57" fmla="*/ 568367 h 675734"/>
                <a:gd name="connsiteX58" fmla="*/ 786291 w 1200084"/>
                <a:gd name="connsiteY58" fmla="*/ 529170 h 675734"/>
                <a:gd name="connsiteX59" fmla="*/ 774362 w 1200084"/>
                <a:gd name="connsiteY59" fmla="*/ 512126 h 675734"/>
                <a:gd name="connsiteX60" fmla="*/ 709602 w 1200084"/>
                <a:gd name="connsiteY60" fmla="*/ 466112 h 675734"/>
                <a:gd name="connsiteX61" fmla="*/ 680629 w 1200084"/>
                <a:gd name="connsiteY61" fmla="*/ 452478 h 675734"/>
                <a:gd name="connsiteX62" fmla="*/ 641432 w 1200084"/>
                <a:gd name="connsiteY62" fmla="*/ 452478 h 675734"/>
                <a:gd name="connsiteX63" fmla="*/ 612459 w 1200084"/>
                <a:gd name="connsiteY63" fmla="*/ 428618 h 675734"/>
                <a:gd name="connsiteX64" fmla="*/ 554513 w 1200084"/>
                <a:gd name="connsiteY64" fmla="*/ 403054 h 675734"/>
                <a:gd name="connsiteX65" fmla="*/ 540879 w 1200084"/>
                <a:gd name="connsiteY65" fmla="*/ 416688 h 675734"/>
                <a:gd name="connsiteX66" fmla="*/ 539177 w 1200084"/>
                <a:gd name="connsiteY66" fmla="*/ 430322 h 675734"/>
                <a:gd name="connsiteX67" fmla="*/ 503387 w 1200084"/>
                <a:gd name="connsiteY67" fmla="*/ 447366 h 675734"/>
                <a:gd name="connsiteX68" fmla="*/ 505092 w 1200084"/>
                <a:gd name="connsiteY68" fmla="*/ 479746 h 675734"/>
                <a:gd name="connsiteX69" fmla="*/ 484641 w 1200084"/>
                <a:gd name="connsiteY69" fmla="*/ 476337 h 675734"/>
                <a:gd name="connsiteX70" fmla="*/ 467597 w 1200084"/>
                <a:gd name="connsiteY70" fmla="*/ 452478 h 675734"/>
                <a:gd name="connsiteX71" fmla="*/ 443739 w 1200084"/>
                <a:gd name="connsiteY71" fmla="*/ 449069 h 675734"/>
                <a:gd name="connsiteX72" fmla="*/ 431807 w 1200084"/>
                <a:gd name="connsiteY72" fmla="*/ 474634 h 675734"/>
                <a:gd name="connsiteX73" fmla="*/ 498275 w 1200084"/>
                <a:gd name="connsiteY73" fmla="*/ 520648 h 675734"/>
                <a:gd name="connsiteX74" fmla="*/ 472709 w 1200084"/>
                <a:gd name="connsiteY74" fmla="*/ 541099 h 675734"/>
                <a:gd name="connsiteX75" fmla="*/ 465894 w 1200084"/>
                <a:gd name="connsiteY75" fmla="*/ 563255 h 675734"/>
                <a:gd name="connsiteX76" fmla="*/ 471007 w 1200084"/>
                <a:gd name="connsiteY76" fmla="*/ 578592 h 675734"/>
                <a:gd name="connsiteX77" fmla="*/ 482936 w 1200084"/>
                <a:gd name="connsiteY77" fmla="*/ 634832 h 675734"/>
                <a:gd name="connsiteX78" fmla="*/ 457373 w 1200084"/>
                <a:gd name="connsiteY78" fmla="*/ 675734 h 675734"/>
                <a:gd name="connsiteX79" fmla="*/ 430105 w 1200084"/>
                <a:gd name="connsiteY79" fmla="*/ 646762 h 675734"/>
                <a:gd name="connsiteX80" fmla="*/ 431807 w 1200084"/>
                <a:gd name="connsiteY80" fmla="*/ 628015 h 675734"/>
                <a:gd name="connsiteX81" fmla="*/ 344891 w 1200084"/>
                <a:gd name="connsiteY81" fmla="*/ 529170 h 675734"/>
                <a:gd name="connsiteX82" fmla="*/ 266497 w 1200084"/>
                <a:gd name="connsiteY82" fmla="*/ 486563 h 675734"/>
                <a:gd name="connsiteX83" fmla="*/ 188100 w 1200084"/>
                <a:gd name="connsiteY83" fmla="*/ 471224 h 675734"/>
                <a:gd name="connsiteX84" fmla="*/ 148903 w 1200084"/>
                <a:gd name="connsiteY84" fmla="*/ 452478 h 675734"/>
                <a:gd name="connsiteX85" fmla="*/ 121920 w 1200084"/>
                <a:gd name="connsiteY85" fmla="*/ 482030 h 675734"/>
                <a:gd name="connsiteX86" fmla="*/ 0 w 1200084"/>
                <a:gd name="connsiteY86" fmla="*/ 260763 h 675734"/>
                <a:gd name="connsiteX87" fmla="*/ 121920 w 1200084"/>
                <a:gd name="connsiteY87" fmla="*/ 6745 h 675734"/>
                <a:gd name="connsiteX88" fmla="*/ 148903 w 1200084"/>
                <a:gd name="connsiteY88" fmla="*/ 0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88" fmla="*/ 91440 w 1200084"/>
                <a:gd name="connsiteY88" fmla="*/ 352203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0" fmla="*/ 0 w 1078164"/>
                <a:gd name="connsiteY0" fmla="*/ 6745 h 675734"/>
                <a:gd name="connsiteX1" fmla="*/ 26983 w 1078164"/>
                <a:gd name="connsiteY1" fmla="*/ 0 h 675734"/>
                <a:gd name="connsiteX2" fmla="*/ 72997 w 1078164"/>
                <a:gd name="connsiteY2" fmla="*/ 43458 h 675734"/>
                <a:gd name="connsiteX3" fmla="*/ 75554 w 1078164"/>
                <a:gd name="connsiteY3" fmla="*/ 63909 h 675734"/>
                <a:gd name="connsiteX4" fmla="*/ 103675 w 1078164"/>
                <a:gd name="connsiteY4" fmla="*/ 97142 h 675734"/>
                <a:gd name="connsiteX5" fmla="*/ 157358 w 1078164"/>
                <a:gd name="connsiteY5" fmla="*/ 99699 h 675734"/>
                <a:gd name="connsiteX6" fmla="*/ 200815 w 1078164"/>
                <a:gd name="connsiteY6" fmla="*/ 153382 h 675734"/>
                <a:gd name="connsiteX7" fmla="*/ 226381 w 1078164"/>
                <a:gd name="connsiteY7" fmla="*/ 143157 h 675734"/>
                <a:gd name="connsiteX8" fmla="*/ 272395 w 1078164"/>
                <a:gd name="connsiteY8" fmla="*/ 148270 h 675734"/>
                <a:gd name="connsiteX9" fmla="*/ 402770 w 1078164"/>
                <a:gd name="connsiteY9" fmla="*/ 115036 h 675734"/>
                <a:gd name="connsiteX10" fmla="*/ 446227 w 1078164"/>
                <a:gd name="connsiteY10" fmla="*/ 76690 h 675734"/>
                <a:gd name="connsiteX11" fmla="*/ 451342 w 1078164"/>
                <a:gd name="connsiteY11" fmla="*/ 135487 h 675734"/>
                <a:gd name="connsiteX12" fmla="*/ 474350 w 1078164"/>
                <a:gd name="connsiteY12" fmla="*/ 173833 h 675734"/>
                <a:gd name="connsiteX13" fmla="*/ 535701 w 1078164"/>
                <a:gd name="connsiteY13" fmla="*/ 127819 h 675734"/>
                <a:gd name="connsiteX14" fmla="*/ 556154 w 1078164"/>
                <a:gd name="connsiteY14" fmla="*/ 143157 h 675734"/>
                <a:gd name="connsiteX15" fmla="*/ 584272 w 1078164"/>
                <a:gd name="connsiteY15" fmla="*/ 145713 h 675734"/>
                <a:gd name="connsiteX16" fmla="*/ 591941 w 1078164"/>
                <a:gd name="connsiteY16" fmla="*/ 115036 h 675734"/>
                <a:gd name="connsiteX17" fmla="*/ 625174 w 1078164"/>
                <a:gd name="connsiteY17" fmla="*/ 86917 h 675734"/>
                <a:gd name="connsiteX18" fmla="*/ 714647 w 1078164"/>
                <a:gd name="connsiteY18" fmla="*/ 86917 h 675734"/>
                <a:gd name="connsiteX19" fmla="*/ 786227 w 1078164"/>
                <a:gd name="connsiteY19" fmla="*/ 115036 h 675734"/>
                <a:gd name="connsiteX20" fmla="*/ 811790 w 1078164"/>
                <a:gd name="connsiteY20" fmla="*/ 102255 h 675734"/>
                <a:gd name="connsiteX21" fmla="*/ 801566 w 1078164"/>
                <a:gd name="connsiteY21" fmla="*/ 61353 h 675734"/>
                <a:gd name="connsiteX22" fmla="*/ 827129 w 1078164"/>
                <a:gd name="connsiteY22" fmla="*/ 48570 h 675734"/>
                <a:gd name="connsiteX23" fmla="*/ 862917 w 1078164"/>
                <a:gd name="connsiteY23" fmla="*/ 74134 h 675734"/>
                <a:gd name="connsiteX24" fmla="*/ 914045 w 1078164"/>
                <a:gd name="connsiteY24" fmla="*/ 66466 h 675734"/>
                <a:gd name="connsiteX25" fmla="*/ 924272 w 1078164"/>
                <a:gd name="connsiteY25" fmla="*/ 92029 h 675734"/>
                <a:gd name="connsiteX26" fmla="*/ 970286 w 1078164"/>
                <a:gd name="connsiteY26" fmla="*/ 92029 h 675734"/>
                <a:gd name="connsiteX27" fmla="*/ 1023969 w 1078164"/>
                <a:gd name="connsiteY27" fmla="*/ 125262 h 675734"/>
                <a:gd name="connsiteX28" fmla="*/ 1024386 w 1078164"/>
                <a:gd name="connsiteY28" fmla="*/ 119713 h 675734"/>
                <a:gd name="connsiteX29" fmla="*/ 1029082 w 1078164"/>
                <a:gd name="connsiteY29" fmla="*/ 125262 h 675734"/>
                <a:gd name="connsiteX30" fmla="*/ 1016811 w 1078164"/>
                <a:gd name="connsiteY30" fmla="*/ 174344 h 675734"/>
                <a:gd name="connsiteX31" fmla="*/ 1041352 w 1078164"/>
                <a:gd name="connsiteY31" fmla="*/ 190705 h 675734"/>
                <a:gd name="connsiteX32" fmla="*/ 1049533 w 1078164"/>
                <a:gd name="connsiteY32" fmla="*/ 247968 h 675734"/>
                <a:gd name="connsiteX33" fmla="*/ 1078164 w 1078164"/>
                <a:gd name="connsiteY33" fmla="*/ 292960 h 675734"/>
                <a:gd name="connsiteX34" fmla="*/ 1020901 w 1078164"/>
                <a:gd name="connsiteY34" fmla="*/ 333862 h 675734"/>
                <a:gd name="connsiteX35" fmla="*/ 1020901 w 1078164"/>
                <a:gd name="connsiteY35" fmla="*/ 378854 h 675734"/>
                <a:gd name="connsiteX36" fmla="*/ 998831 w 1078164"/>
                <a:gd name="connsiteY36" fmla="*/ 416688 h 675734"/>
                <a:gd name="connsiteX37" fmla="*/ 972841 w 1078164"/>
                <a:gd name="connsiteY37" fmla="*/ 416688 h 675734"/>
                <a:gd name="connsiteX38" fmla="*/ 935349 w 1078164"/>
                <a:gd name="connsiteY38" fmla="*/ 411576 h 675734"/>
                <a:gd name="connsiteX39" fmla="*/ 914898 w 1078164"/>
                <a:gd name="connsiteY39" fmla="*/ 418393 h 675734"/>
                <a:gd name="connsiteX40" fmla="*/ 889334 w 1078164"/>
                <a:gd name="connsiteY40" fmla="*/ 418393 h 675734"/>
                <a:gd name="connsiteX41" fmla="*/ 870586 w 1078164"/>
                <a:gd name="connsiteY41" fmla="*/ 433732 h 675734"/>
                <a:gd name="connsiteX42" fmla="*/ 868881 w 1078164"/>
                <a:gd name="connsiteY42" fmla="*/ 450773 h 675734"/>
                <a:gd name="connsiteX43" fmla="*/ 884220 w 1078164"/>
                <a:gd name="connsiteY43" fmla="*/ 481451 h 675734"/>
                <a:gd name="connsiteX44" fmla="*/ 843318 w 1078164"/>
                <a:gd name="connsiteY44" fmla="*/ 483154 h 675734"/>
                <a:gd name="connsiteX45" fmla="*/ 822867 w 1078164"/>
                <a:gd name="connsiteY45" fmla="*/ 464407 h 675734"/>
                <a:gd name="connsiteX46" fmla="*/ 804121 w 1078164"/>
                <a:gd name="connsiteY46" fmla="*/ 513831 h 675734"/>
                <a:gd name="connsiteX47" fmla="*/ 804121 w 1078164"/>
                <a:gd name="connsiteY47" fmla="*/ 547916 h 675734"/>
                <a:gd name="connsiteX48" fmla="*/ 851840 w 1078164"/>
                <a:gd name="connsiteY48" fmla="*/ 551324 h 675734"/>
                <a:gd name="connsiteX49" fmla="*/ 877403 w 1078164"/>
                <a:gd name="connsiteY49" fmla="*/ 585409 h 675734"/>
                <a:gd name="connsiteX50" fmla="*/ 906376 w 1078164"/>
                <a:gd name="connsiteY50" fmla="*/ 609269 h 675734"/>
                <a:gd name="connsiteX51" fmla="*/ 891037 w 1078164"/>
                <a:gd name="connsiteY51" fmla="*/ 622903 h 675734"/>
                <a:gd name="connsiteX52" fmla="*/ 834798 w 1078164"/>
                <a:gd name="connsiteY52" fmla="*/ 622903 h 675734"/>
                <a:gd name="connsiteX53" fmla="*/ 817755 w 1078164"/>
                <a:gd name="connsiteY53" fmla="*/ 605860 h 675734"/>
                <a:gd name="connsiteX54" fmla="*/ 790487 w 1078164"/>
                <a:gd name="connsiteY54" fmla="*/ 600747 h 675734"/>
                <a:gd name="connsiteX55" fmla="*/ 732541 w 1078164"/>
                <a:gd name="connsiteY55" fmla="*/ 621198 h 675734"/>
                <a:gd name="connsiteX56" fmla="*/ 718907 w 1078164"/>
                <a:gd name="connsiteY56" fmla="*/ 607564 h 675734"/>
                <a:gd name="connsiteX57" fmla="*/ 725726 w 1078164"/>
                <a:gd name="connsiteY57" fmla="*/ 580296 h 675734"/>
                <a:gd name="connsiteX58" fmla="*/ 674598 w 1078164"/>
                <a:gd name="connsiteY58" fmla="*/ 568367 h 675734"/>
                <a:gd name="connsiteX59" fmla="*/ 664371 w 1078164"/>
                <a:gd name="connsiteY59" fmla="*/ 529170 h 675734"/>
                <a:gd name="connsiteX60" fmla="*/ 652442 w 1078164"/>
                <a:gd name="connsiteY60" fmla="*/ 512126 h 675734"/>
                <a:gd name="connsiteX61" fmla="*/ 587682 w 1078164"/>
                <a:gd name="connsiteY61" fmla="*/ 466112 h 675734"/>
                <a:gd name="connsiteX62" fmla="*/ 558709 w 1078164"/>
                <a:gd name="connsiteY62" fmla="*/ 452478 h 675734"/>
                <a:gd name="connsiteX63" fmla="*/ 519512 w 1078164"/>
                <a:gd name="connsiteY63" fmla="*/ 452478 h 675734"/>
                <a:gd name="connsiteX64" fmla="*/ 490539 w 1078164"/>
                <a:gd name="connsiteY64" fmla="*/ 428618 h 675734"/>
                <a:gd name="connsiteX65" fmla="*/ 432593 w 1078164"/>
                <a:gd name="connsiteY65" fmla="*/ 403054 h 675734"/>
                <a:gd name="connsiteX66" fmla="*/ 418959 w 1078164"/>
                <a:gd name="connsiteY66" fmla="*/ 416688 h 675734"/>
                <a:gd name="connsiteX67" fmla="*/ 417257 w 1078164"/>
                <a:gd name="connsiteY67" fmla="*/ 430322 h 675734"/>
                <a:gd name="connsiteX68" fmla="*/ 381467 w 1078164"/>
                <a:gd name="connsiteY68" fmla="*/ 447366 h 675734"/>
                <a:gd name="connsiteX69" fmla="*/ 383172 w 1078164"/>
                <a:gd name="connsiteY69" fmla="*/ 479746 h 675734"/>
                <a:gd name="connsiteX70" fmla="*/ 362721 w 1078164"/>
                <a:gd name="connsiteY70" fmla="*/ 476337 h 675734"/>
                <a:gd name="connsiteX71" fmla="*/ 345677 w 1078164"/>
                <a:gd name="connsiteY71" fmla="*/ 452478 h 675734"/>
                <a:gd name="connsiteX72" fmla="*/ 321819 w 1078164"/>
                <a:gd name="connsiteY72" fmla="*/ 449069 h 675734"/>
                <a:gd name="connsiteX73" fmla="*/ 309887 w 1078164"/>
                <a:gd name="connsiteY73" fmla="*/ 474634 h 675734"/>
                <a:gd name="connsiteX74" fmla="*/ 376355 w 1078164"/>
                <a:gd name="connsiteY74" fmla="*/ 520648 h 675734"/>
                <a:gd name="connsiteX75" fmla="*/ 350789 w 1078164"/>
                <a:gd name="connsiteY75" fmla="*/ 541099 h 675734"/>
                <a:gd name="connsiteX76" fmla="*/ 343974 w 1078164"/>
                <a:gd name="connsiteY76" fmla="*/ 563255 h 675734"/>
                <a:gd name="connsiteX77" fmla="*/ 349087 w 1078164"/>
                <a:gd name="connsiteY77" fmla="*/ 578592 h 675734"/>
                <a:gd name="connsiteX78" fmla="*/ 361016 w 1078164"/>
                <a:gd name="connsiteY78" fmla="*/ 634832 h 675734"/>
                <a:gd name="connsiteX79" fmla="*/ 335453 w 1078164"/>
                <a:gd name="connsiteY79" fmla="*/ 675734 h 675734"/>
                <a:gd name="connsiteX80" fmla="*/ 308185 w 1078164"/>
                <a:gd name="connsiteY80" fmla="*/ 646762 h 675734"/>
                <a:gd name="connsiteX81" fmla="*/ 309887 w 1078164"/>
                <a:gd name="connsiteY81" fmla="*/ 628015 h 675734"/>
                <a:gd name="connsiteX82" fmla="*/ 222971 w 1078164"/>
                <a:gd name="connsiteY82" fmla="*/ 529170 h 675734"/>
                <a:gd name="connsiteX83" fmla="*/ 144577 w 1078164"/>
                <a:gd name="connsiteY83" fmla="*/ 486563 h 675734"/>
                <a:gd name="connsiteX84" fmla="*/ 66180 w 1078164"/>
                <a:gd name="connsiteY84" fmla="*/ 471224 h 675734"/>
                <a:gd name="connsiteX85" fmla="*/ 26983 w 1078164"/>
                <a:gd name="connsiteY85" fmla="*/ 452478 h 675734"/>
                <a:gd name="connsiteX86" fmla="*/ 0 w 1078164"/>
                <a:gd name="connsiteY86" fmla="*/ 482030 h 6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078164" h="675734">
                  <a:moveTo>
                    <a:pt x="0" y="6745"/>
                  </a:moveTo>
                  <a:lnTo>
                    <a:pt x="26983" y="0"/>
                  </a:lnTo>
                  <a:lnTo>
                    <a:pt x="72997" y="43458"/>
                  </a:lnTo>
                  <a:lnTo>
                    <a:pt x="75554" y="63909"/>
                  </a:lnTo>
                  <a:lnTo>
                    <a:pt x="103675" y="97142"/>
                  </a:lnTo>
                  <a:lnTo>
                    <a:pt x="157358" y="99699"/>
                  </a:lnTo>
                  <a:lnTo>
                    <a:pt x="200815" y="153382"/>
                  </a:lnTo>
                  <a:lnTo>
                    <a:pt x="226381" y="143157"/>
                  </a:lnTo>
                  <a:lnTo>
                    <a:pt x="272395" y="148270"/>
                  </a:lnTo>
                  <a:lnTo>
                    <a:pt x="402770" y="115036"/>
                  </a:lnTo>
                  <a:lnTo>
                    <a:pt x="446227" y="76690"/>
                  </a:lnTo>
                  <a:lnTo>
                    <a:pt x="451342" y="135487"/>
                  </a:lnTo>
                  <a:lnTo>
                    <a:pt x="474350" y="173833"/>
                  </a:lnTo>
                  <a:lnTo>
                    <a:pt x="535701" y="127819"/>
                  </a:lnTo>
                  <a:lnTo>
                    <a:pt x="556154" y="143157"/>
                  </a:lnTo>
                  <a:lnTo>
                    <a:pt x="584272" y="145713"/>
                  </a:lnTo>
                  <a:lnTo>
                    <a:pt x="591941" y="115036"/>
                  </a:lnTo>
                  <a:lnTo>
                    <a:pt x="625174" y="86917"/>
                  </a:lnTo>
                  <a:lnTo>
                    <a:pt x="714647" y="86917"/>
                  </a:lnTo>
                  <a:lnTo>
                    <a:pt x="786227" y="115036"/>
                  </a:lnTo>
                  <a:lnTo>
                    <a:pt x="811790" y="102255"/>
                  </a:lnTo>
                  <a:lnTo>
                    <a:pt x="801566" y="61353"/>
                  </a:lnTo>
                  <a:lnTo>
                    <a:pt x="827129" y="48570"/>
                  </a:lnTo>
                  <a:lnTo>
                    <a:pt x="862917" y="74134"/>
                  </a:lnTo>
                  <a:lnTo>
                    <a:pt x="914045" y="66466"/>
                  </a:lnTo>
                  <a:lnTo>
                    <a:pt x="924272" y="92029"/>
                  </a:lnTo>
                  <a:lnTo>
                    <a:pt x="970286" y="92029"/>
                  </a:lnTo>
                  <a:lnTo>
                    <a:pt x="1023969" y="125262"/>
                  </a:lnTo>
                  <a:lnTo>
                    <a:pt x="1024386" y="119713"/>
                  </a:lnTo>
                  <a:lnTo>
                    <a:pt x="1029082" y="125262"/>
                  </a:lnTo>
                  <a:lnTo>
                    <a:pt x="1016811" y="174344"/>
                  </a:lnTo>
                  <a:lnTo>
                    <a:pt x="1041352" y="190705"/>
                  </a:lnTo>
                  <a:lnTo>
                    <a:pt x="1049533" y="247968"/>
                  </a:lnTo>
                  <a:lnTo>
                    <a:pt x="1078164" y="292960"/>
                  </a:lnTo>
                  <a:lnTo>
                    <a:pt x="1020901" y="333862"/>
                  </a:lnTo>
                  <a:lnTo>
                    <a:pt x="1020901" y="378854"/>
                  </a:lnTo>
                  <a:lnTo>
                    <a:pt x="998831" y="416688"/>
                  </a:lnTo>
                  <a:lnTo>
                    <a:pt x="972841" y="416688"/>
                  </a:lnTo>
                  <a:lnTo>
                    <a:pt x="935349" y="411576"/>
                  </a:lnTo>
                  <a:lnTo>
                    <a:pt x="914898" y="418393"/>
                  </a:lnTo>
                  <a:lnTo>
                    <a:pt x="889334" y="418393"/>
                  </a:lnTo>
                  <a:lnTo>
                    <a:pt x="870586" y="433732"/>
                  </a:lnTo>
                  <a:lnTo>
                    <a:pt x="868881" y="450773"/>
                  </a:lnTo>
                  <a:lnTo>
                    <a:pt x="884220" y="481451"/>
                  </a:lnTo>
                  <a:lnTo>
                    <a:pt x="843318" y="483154"/>
                  </a:lnTo>
                  <a:lnTo>
                    <a:pt x="822867" y="464407"/>
                  </a:lnTo>
                  <a:lnTo>
                    <a:pt x="804121" y="513831"/>
                  </a:lnTo>
                  <a:lnTo>
                    <a:pt x="804121" y="547916"/>
                  </a:lnTo>
                  <a:lnTo>
                    <a:pt x="851840" y="551324"/>
                  </a:lnTo>
                  <a:lnTo>
                    <a:pt x="877403" y="585409"/>
                  </a:lnTo>
                  <a:lnTo>
                    <a:pt x="906376" y="609269"/>
                  </a:lnTo>
                  <a:lnTo>
                    <a:pt x="891037" y="622903"/>
                  </a:lnTo>
                  <a:lnTo>
                    <a:pt x="834798" y="622903"/>
                  </a:lnTo>
                  <a:lnTo>
                    <a:pt x="817755" y="605860"/>
                  </a:lnTo>
                  <a:lnTo>
                    <a:pt x="790487" y="600747"/>
                  </a:lnTo>
                  <a:lnTo>
                    <a:pt x="732541" y="621198"/>
                  </a:lnTo>
                  <a:lnTo>
                    <a:pt x="718907" y="607564"/>
                  </a:lnTo>
                  <a:lnTo>
                    <a:pt x="725726" y="580296"/>
                  </a:lnTo>
                  <a:lnTo>
                    <a:pt x="674598" y="568367"/>
                  </a:lnTo>
                  <a:lnTo>
                    <a:pt x="664371" y="529170"/>
                  </a:lnTo>
                  <a:lnTo>
                    <a:pt x="652442" y="512126"/>
                  </a:lnTo>
                  <a:lnTo>
                    <a:pt x="587682" y="466112"/>
                  </a:lnTo>
                  <a:lnTo>
                    <a:pt x="558709" y="452478"/>
                  </a:lnTo>
                  <a:lnTo>
                    <a:pt x="519512" y="452478"/>
                  </a:lnTo>
                  <a:lnTo>
                    <a:pt x="490539" y="428618"/>
                  </a:lnTo>
                  <a:lnTo>
                    <a:pt x="432593" y="403054"/>
                  </a:lnTo>
                  <a:lnTo>
                    <a:pt x="418959" y="416688"/>
                  </a:lnTo>
                  <a:lnTo>
                    <a:pt x="417257" y="430322"/>
                  </a:lnTo>
                  <a:lnTo>
                    <a:pt x="381467" y="447366"/>
                  </a:lnTo>
                  <a:cubicBezTo>
                    <a:pt x="382035" y="458159"/>
                    <a:pt x="382604" y="468953"/>
                    <a:pt x="383172" y="479746"/>
                  </a:cubicBezTo>
                  <a:lnTo>
                    <a:pt x="362721" y="476337"/>
                  </a:lnTo>
                  <a:lnTo>
                    <a:pt x="345677" y="452478"/>
                  </a:lnTo>
                  <a:lnTo>
                    <a:pt x="321819" y="449069"/>
                  </a:lnTo>
                  <a:lnTo>
                    <a:pt x="309887" y="474634"/>
                  </a:lnTo>
                  <a:lnTo>
                    <a:pt x="376355" y="520648"/>
                  </a:lnTo>
                  <a:lnTo>
                    <a:pt x="350789" y="541099"/>
                  </a:lnTo>
                  <a:lnTo>
                    <a:pt x="343974" y="563255"/>
                  </a:lnTo>
                  <a:lnTo>
                    <a:pt x="349087" y="578592"/>
                  </a:lnTo>
                  <a:lnTo>
                    <a:pt x="361016" y="634832"/>
                  </a:lnTo>
                  <a:lnTo>
                    <a:pt x="335453" y="675734"/>
                  </a:lnTo>
                  <a:lnTo>
                    <a:pt x="308185" y="646762"/>
                  </a:lnTo>
                  <a:lnTo>
                    <a:pt x="309887" y="628015"/>
                  </a:lnTo>
                  <a:lnTo>
                    <a:pt x="222971" y="529170"/>
                  </a:lnTo>
                  <a:lnTo>
                    <a:pt x="144577" y="486563"/>
                  </a:lnTo>
                  <a:lnTo>
                    <a:pt x="66180" y="471224"/>
                  </a:lnTo>
                  <a:lnTo>
                    <a:pt x="26983" y="452478"/>
                  </a:lnTo>
                  <a:lnTo>
                    <a:pt x="0" y="482030"/>
                  </a:lnTo>
                </a:path>
              </a:pathLst>
            </a:custGeom>
            <a:solidFill>
              <a:srgbClr val="00FF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F8143243-F389-AE30-632C-AE6A552E4654}"/>
                </a:ext>
              </a:extLst>
            </p:cNvPr>
            <p:cNvSpPr/>
            <p:nvPr/>
          </p:nvSpPr>
          <p:spPr>
            <a:xfrm>
              <a:off x="3634740" y="4859074"/>
              <a:ext cx="872293" cy="1015734"/>
            </a:xfrm>
            <a:custGeom>
              <a:avLst/>
              <a:gdLst>
                <a:gd name="connsiteX0" fmla="*/ 432596 w 872293"/>
                <a:gd name="connsiteY0" fmla="*/ 0 h 1015734"/>
                <a:gd name="connsiteX1" fmla="*/ 490541 w 872293"/>
                <a:gd name="connsiteY1" fmla="*/ 25564 h 1015734"/>
                <a:gd name="connsiteX2" fmla="*/ 519514 w 872293"/>
                <a:gd name="connsiteY2" fmla="*/ 49424 h 1015734"/>
                <a:gd name="connsiteX3" fmla="*/ 558711 w 872293"/>
                <a:gd name="connsiteY3" fmla="*/ 49424 h 1015734"/>
                <a:gd name="connsiteX4" fmla="*/ 587684 w 872293"/>
                <a:gd name="connsiteY4" fmla="*/ 63058 h 1015734"/>
                <a:gd name="connsiteX5" fmla="*/ 652444 w 872293"/>
                <a:gd name="connsiteY5" fmla="*/ 109072 h 1015734"/>
                <a:gd name="connsiteX6" fmla="*/ 664374 w 872293"/>
                <a:gd name="connsiteY6" fmla="*/ 126115 h 1015734"/>
                <a:gd name="connsiteX7" fmla="*/ 674600 w 872293"/>
                <a:gd name="connsiteY7" fmla="*/ 165313 h 1015734"/>
                <a:gd name="connsiteX8" fmla="*/ 725729 w 872293"/>
                <a:gd name="connsiteY8" fmla="*/ 177242 h 1015734"/>
                <a:gd name="connsiteX9" fmla="*/ 718910 w 872293"/>
                <a:gd name="connsiteY9" fmla="*/ 204510 h 1015734"/>
                <a:gd name="connsiteX10" fmla="*/ 732544 w 872293"/>
                <a:gd name="connsiteY10" fmla="*/ 218144 h 1015734"/>
                <a:gd name="connsiteX11" fmla="*/ 790489 w 872293"/>
                <a:gd name="connsiteY11" fmla="*/ 197693 h 1015734"/>
                <a:gd name="connsiteX12" fmla="*/ 815093 w 872293"/>
                <a:gd name="connsiteY12" fmla="*/ 202307 h 1015734"/>
                <a:gd name="connsiteX13" fmla="*/ 872293 w 872293"/>
                <a:gd name="connsiteY13" fmla="*/ 260751 h 1015734"/>
                <a:gd name="connsiteX14" fmla="*/ 851842 w 872293"/>
                <a:gd name="connsiteY14" fmla="*/ 272680 h 1015734"/>
                <a:gd name="connsiteX15" fmla="*/ 816052 w 872293"/>
                <a:gd name="connsiteY15" fmla="*/ 250525 h 1015734"/>
                <a:gd name="connsiteX16" fmla="*/ 793899 w 872293"/>
                <a:gd name="connsiteY16" fmla="*/ 272680 h 1015734"/>
                <a:gd name="connsiteX17" fmla="*/ 780265 w 872293"/>
                <a:gd name="connsiteY17" fmla="*/ 289724 h 1015734"/>
                <a:gd name="connsiteX18" fmla="*/ 717207 w 872293"/>
                <a:gd name="connsiteY18" fmla="*/ 325512 h 1015734"/>
                <a:gd name="connsiteX19" fmla="*/ 696756 w 872293"/>
                <a:gd name="connsiteY19" fmla="*/ 320399 h 1015734"/>
                <a:gd name="connsiteX20" fmla="*/ 684827 w 872293"/>
                <a:gd name="connsiteY20" fmla="*/ 347667 h 1015734"/>
                <a:gd name="connsiteX21" fmla="*/ 666078 w 872293"/>
                <a:gd name="connsiteY21" fmla="*/ 344260 h 1015734"/>
                <a:gd name="connsiteX22" fmla="*/ 633698 w 872293"/>
                <a:gd name="connsiteY22" fmla="*/ 349372 h 1015734"/>
                <a:gd name="connsiteX23" fmla="*/ 614952 w 872293"/>
                <a:gd name="connsiteY23" fmla="*/ 368118 h 1015734"/>
                <a:gd name="connsiteX24" fmla="*/ 628586 w 872293"/>
                <a:gd name="connsiteY24" fmla="*/ 397091 h 1015734"/>
                <a:gd name="connsiteX25" fmla="*/ 650740 w 872293"/>
                <a:gd name="connsiteY25" fmla="*/ 403908 h 1015734"/>
                <a:gd name="connsiteX26" fmla="*/ 691642 w 872293"/>
                <a:gd name="connsiteY26" fmla="*/ 451627 h 1015734"/>
                <a:gd name="connsiteX27" fmla="*/ 693346 w 872293"/>
                <a:gd name="connsiteY27" fmla="*/ 480600 h 1015734"/>
                <a:gd name="connsiteX28" fmla="*/ 647332 w 872293"/>
                <a:gd name="connsiteY28" fmla="*/ 485712 h 1015734"/>
                <a:gd name="connsiteX29" fmla="*/ 611542 w 872293"/>
                <a:gd name="connsiteY29" fmla="*/ 473783 h 1015734"/>
                <a:gd name="connsiteX30" fmla="*/ 585979 w 872293"/>
                <a:gd name="connsiteY30" fmla="*/ 504458 h 1015734"/>
                <a:gd name="connsiteX31" fmla="*/ 630291 w 872293"/>
                <a:gd name="connsiteY31" fmla="*/ 540248 h 1015734"/>
                <a:gd name="connsiteX32" fmla="*/ 621769 w 872293"/>
                <a:gd name="connsiteY32" fmla="*/ 601601 h 1015734"/>
                <a:gd name="connsiteX33" fmla="*/ 603023 w 872293"/>
                <a:gd name="connsiteY33" fmla="*/ 613530 h 1015734"/>
                <a:gd name="connsiteX34" fmla="*/ 603023 w 872293"/>
                <a:gd name="connsiteY34" fmla="*/ 630574 h 1015734"/>
                <a:gd name="connsiteX35" fmla="*/ 647332 w 872293"/>
                <a:gd name="connsiteY35" fmla="*/ 640798 h 1015734"/>
                <a:gd name="connsiteX36" fmla="*/ 616657 w 872293"/>
                <a:gd name="connsiteY36" fmla="*/ 681701 h 1015734"/>
                <a:gd name="connsiteX37" fmla="*/ 631993 w 872293"/>
                <a:gd name="connsiteY37" fmla="*/ 703856 h 1015734"/>
                <a:gd name="connsiteX38" fmla="*/ 650740 w 872293"/>
                <a:gd name="connsiteY38" fmla="*/ 719195 h 1015734"/>
                <a:gd name="connsiteX39" fmla="*/ 666078 w 872293"/>
                <a:gd name="connsiteY39" fmla="*/ 707265 h 1015734"/>
                <a:gd name="connsiteX40" fmla="*/ 676305 w 872293"/>
                <a:gd name="connsiteY40" fmla="*/ 741350 h 1015734"/>
                <a:gd name="connsiteX41" fmla="*/ 708685 w 872293"/>
                <a:gd name="connsiteY41" fmla="*/ 766914 h 1015734"/>
                <a:gd name="connsiteX42" fmla="*/ 775150 w 872293"/>
                <a:gd name="connsiteY42" fmla="*/ 765209 h 1015734"/>
                <a:gd name="connsiteX43" fmla="*/ 790489 w 872293"/>
                <a:gd name="connsiteY43" fmla="*/ 782252 h 1015734"/>
                <a:gd name="connsiteX44" fmla="*/ 770038 w 872293"/>
                <a:gd name="connsiteY44" fmla="*/ 814633 h 1015734"/>
                <a:gd name="connsiteX45" fmla="*/ 744475 w 872293"/>
                <a:gd name="connsiteY45" fmla="*/ 814633 h 1015734"/>
                <a:gd name="connsiteX46" fmla="*/ 752997 w 872293"/>
                <a:gd name="connsiteY46" fmla="*/ 841901 h 1015734"/>
                <a:gd name="connsiteX47" fmla="*/ 742770 w 872293"/>
                <a:gd name="connsiteY47" fmla="*/ 847014 h 1015734"/>
                <a:gd name="connsiteX48" fmla="*/ 741065 w 872293"/>
                <a:gd name="connsiteY48" fmla="*/ 865760 h 1015734"/>
                <a:gd name="connsiteX49" fmla="*/ 686529 w 872293"/>
                <a:gd name="connsiteY49" fmla="*/ 882803 h 1015734"/>
                <a:gd name="connsiteX50" fmla="*/ 640515 w 872293"/>
                <a:gd name="connsiteY50" fmla="*/ 928818 h 1015734"/>
                <a:gd name="connsiteX51" fmla="*/ 652444 w 872293"/>
                <a:gd name="connsiteY51" fmla="*/ 950973 h 1015734"/>
                <a:gd name="connsiteX52" fmla="*/ 652444 w 872293"/>
                <a:gd name="connsiteY52" fmla="*/ 969720 h 1015734"/>
                <a:gd name="connsiteX53" fmla="*/ 679712 w 872293"/>
                <a:gd name="connsiteY53" fmla="*/ 978241 h 1015734"/>
                <a:gd name="connsiteX54" fmla="*/ 672895 w 872293"/>
                <a:gd name="connsiteY54" fmla="*/ 1003805 h 1015734"/>
                <a:gd name="connsiteX55" fmla="*/ 582570 w 872293"/>
                <a:gd name="connsiteY55" fmla="*/ 1015734 h 1015734"/>
                <a:gd name="connsiteX56" fmla="*/ 577457 w 872293"/>
                <a:gd name="connsiteY56" fmla="*/ 1002100 h 1015734"/>
                <a:gd name="connsiteX57" fmla="*/ 584274 w 872293"/>
                <a:gd name="connsiteY57" fmla="*/ 962903 h 1015734"/>
                <a:gd name="connsiteX58" fmla="*/ 574050 w 872293"/>
                <a:gd name="connsiteY58" fmla="*/ 922001 h 1015734"/>
                <a:gd name="connsiteX59" fmla="*/ 555302 w 872293"/>
                <a:gd name="connsiteY59" fmla="*/ 903254 h 1015734"/>
                <a:gd name="connsiteX60" fmla="*/ 558711 w 872293"/>
                <a:gd name="connsiteY60" fmla="*/ 877690 h 1015734"/>
                <a:gd name="connsiteX61" fmla="*/ 584274 w 872293"/>
                <a:gd name="connsiteY61" fmla="*/ 879394 h 1015734"/>
                <a:gd name="connsiteX62" fmla="*/ 587684 w 872293"/>
                <a:gd name="connsiteY62" fmla="*/ 870873 h 1015734"/>
                <a:gd name="connsiteX63" fmla="*/ 580867 w 872293"/>
                <a:gd name="connsiteY63" fmla="*/ 848718 h 1015734"/>
                <a:gd name="connsiteX64" fmla="*/ 551894 w 872293"/>
                <a:gd name="connsiteY64" fmla="*/ 850422 h 1015734"/>
                <a:gd name="connsiteX65" fmla="*/ 545077 w 872293"/>
                <a:gd name="connsiteY65" fmla="*/ 814633 h 1015734"/>
                <a:gd name="connsiteX66" fmla="*/ 492246 w 872293"/>
                <a:gd name="connsiteY66" fmla="*/ 761801 h 1015734"/>
                <a:gd name="connsiteX67" fmla="*/ 500766 w 872293"/>
                <a:gd name="connsiteY67" fmla="*/ 702152 h 1015734"/>
                <a:gd name="connsiteX68" fmla="*/ 466683 w 872293"/>
                <a:gd name="connsiteY68" fmla="*/ 698744 h 1015734"/>
                <a:gd name="connsiteX69" fmla="*/ 466683 w 872293"/>
                <a:gd name="connsiteY69" fmla="*/ 681701 h 1015734"/>
                <a:gd name="connsiteX70" fmla="*/ 361018 w 872293"/>
                <a:gd name="connsiteY70" fmla="*/ 681701 h 1015734"/>
                <a:gd name="connsiteX71" fmla="*/ 332046 w 872293"/>
                <a:gd name="connsiteY71" fmla="*/ 654432 h 1015734"/>
                <a:gd name="connsiteX72" fmla="*/ 173550 w 872293"/>
                <a:gd name="connsiteY72" fmla="*/ 649320 h 1015734"/>
                <a:gd name="connsiteX73" fmla="*/ 57663 w 872293"/>
                <a:gd name="connsiteY73" fmla="*/ 685110 h 1015734"/>
                <a:gd name="connsiteX74" fmla="*/ 0 w 872293"/>
                <a:gd name="connsiteY74" fmla="*/ 702408 h 1015734"/>
                <a:gd name="connsiteX75" fmla="*/ 0 w 872293"/>
                <a:gd name="connsiteY75" fmla="*/ 78978 h 1015734"/>
                <a:gd name="connsiteX76" fmla="*/ 26985 w 872293"/>
                <a:gd name="connsiteY76" fmla="*/ 49424 h 1015734"/>
                <a:gd name="connsiteX77" fmla="*/ 66183 w 872293"/>
                <a:gd name="connsiteY77" fmla="*/ 68170 h 1015734"/>
                <a:gd name="connsiteX78" fmla="*/ 144579 w 872293"/>
                <a:gd name="connsiteY78" fmla="*/ 83509 h 1015734"/>
                <a:gd name="connsiteX79" fmla="*/ 222974 w 872293"/>
                <a:gd name="connsiteY79" fmla="*/ 126115 h 1015734"/>
                <a:gd name="connsiteX80" fmla="*/ 309890 w 872293"/>
                <a:gd name="connsiteY80" fmla="*/ 224961 h 1015734"/>
                <a:gd name="connsiteX81" fmla="*/ 308187 w 872293"/>
                <a:gd name="connsiteY81" fmla="*/ 243708 h 1015734"/>
                <a:gd name="connsiteX82" fmla="*/ 335455 w 872293"/>
                <a:gd name="connsiteY82" fmla="*/ 272680 h 1015734"/>
                <a:gd name="connsiteX83" fmla="*/ 361018 w 872293"/>
                <a:gd name="connsiteY83" fmla="*/ 231778 h 1015734"/>
                <a:gd name="connsiteX84" fmla="*/ 349089 w 872293"/>
                <a:gd name="connsiteY84" fmla="*/ 175538 h 1015734"/>
                <a:gd name="connsiteX85" fmla="*/ 343977 w 872293"/>
                <a:gd name="connsiteY85" fmla="*/ 160201 h 1015734"/>
                <a:gd name="connsiteX86" fmla="*/ 350792 w 872293"/>
                <a:gd name="connsiteY86" fmla="*/ 138045 h 1015734"/>
                <a:gd name="connsiteX87" fmla="*/ 376357 w 872293"/>
                <a:gd name="connsiteY87" fmla="*/ 117594 h 1015734"/>
                <a:gd name="connsiteX88" fmla="*/ 309890 w 872293"/>
                <a:gd name="connsiteY88" fmla="*/ 71579 h 1015734"/>
                <a:gd name="connsiteX89" fmla="*/ 321821 w 872293"/>
                <a:gd name="connsiteY89" fmla="*/ 46015 h 1015734"/>
                <a:gd name="connsiteX90" fmla="*/ 345679 w 872293"/>
                <a:gd name="connsiteY90" fmla="*/ 49424 h 1015734"/>
                <a:gd name="connsiteX91" fmla="*/ 362723 w 872293"/>
                <a:gd name="connsiteY91" fmla="*/ 73283 h 1015734"/>
                <a:gd name="connsiteX92" fmla="*/ 383174 w 872293"/>
                <a:gd name="connsiteY92" fmla="*/ 76692 h 1015734"/>
                <a:gd name="connsiteX93" fmla="*/ 381469 w 872293"/>
                <a:gd name="connsiteY93" fmla="*/ 44311 h 1015734"/>
                <a:gd name="connsiteX94" fmla="*/ 417259 w 872293"/>
                <a:gd name="connsiteY94" fmla="*/ 27268 h 1015734"/>
                <a:gd name="connsiteX95" fmla="*/ 418962 w 872293"/>
                <a:gd name="connsiteY95" fmla="*/ 13634 h 1015734"/>
                <a:gd name="connsiteX0" fmla="*/ 790736 w 1230433"/>
                <a:gd name="connsiteY0" fmla="*/ 0 h 1015734"/>
                <a:gd name="connsiteX1" fmla="*/ 848681 w 1230433"/>
                <a:gd name="connsiteY1" fmla="*/ 25564 h 1015734"/>
                <a:gd name="connsiteX2" fmla="*/ 877654 w 1230433"/>
                <a:gd name="connsiteY2" fmla="*/ 49424 h 1015734"/>
                <a:gd name="connsiteX3" fmla="*/ 916851 w 1230433"/>
                <a:gd name="connsiteY3" fmla="*/ 49424 h 1015734"/>
                <a:gd name="connsiteX4" fmla="*/ 945824 w 1230433"/>
                <a:gd name="connsiteY4" fmla="*/ 63058 h 1015734"/>
                <a:gd name="connsiteX5" fmla="*/ 1010584 w 1230433"/>
                <a:gd name="connsiteY5" fmla="*/ 109072 h 1015734"/>
                <a:gd name="connsiteX6" fmla="*/ 1022514 w 1230433"/>
                <a:gd name="connsiteY6" fmla="*/ 126115 h 1015734"/>
                <a:gd name="connsiteX7" fmla="*/ 1032740 w 1230433"/>
                <a:gd name="connsiteY7" fmla="*/ 165313 h 1015734"/>
                <a:gd name="connsiteX8" fmla="*/ 1083869 w 1230433"/>
                <a:gd name="connsiteY8" fmla="*/ 177242 h 1015734"/>
                <a:gd name="connsiteX9" fmla="*/ 1077050 w 1230433"/>
                <a:gd name="connsiteY9" fmla="*/ 204510 h 1015734"/>
                <a:gd name="connsiteX10" fmla="*/ 1090684 w 1230433"/>
                <a:gd name="connsiteY10" fmla="*/ 218144 h 1015734"/>
                <a:gd name="connsiteX11" fmla="*/ 1148629 w 1230433"/>
                <a:gd name="connsiteY11" fmla="*/ 197693 h 1015734"/>
                <a:gd name="connsiteX12" fmla="*/ 1173233 w 1230433"/>
                <a:gd name="connsiteY12" fmla="*/ 202307 h 1015734"/>
                <a:gd name="connsiteX13" fmla="*/ 1230433 w 1230433"/>
                <a:gd name="connsiteY13" fmla="*/ 260751 h 1015734"/>
                <a:gd name="connsiteX14" fmla="*/ 1209982 w 1230433"/>
                <a:gd name="connsiteY14" fmla="*/ 272680 h 1015734"/>
                <a:gd name="connsiteX15" fmla="*/ 1174192 w 1230433"/>
                <a:gd name="connsiteY15" fmla="*/ 250525 h 1015734"/>
                <a:gd name="connsiteX16" fmla="*/ 1152039 w 1230433"/>
                <a:gd name="connsiteY16" fmla="*/ 272680 h 1015734"/>
                <a:gd name="connsiteX17" fmla="*/ 1138405 w 1230433"/>
                <a:gd name="connsiteY17" fmla="*/ 289724 h 1015734"/>
                <a:gd name="connsiteX18" fmla="*/ 1075347 w 1230433"/>
                <a:gd name="connsiteY18" fmla="*/ 325512 h 1015734"/>
                <a:gd name="connsiteX19" fmla="*/ 1054896 w 1230433"/>
                <a:gd name="connsiteY19" fmla="*/ 320399 h 1015734"/>
                <a:gd name="connsiteX20" fmla="*/ 1042967 w 1230433"/>
                <a:gd name="connsiteY20" fmla="*/ 347667 h 1015734"/>
                <a:gd name="connsiteX21" fmla="*/ 1024218 w 1230433"/>
                <a:gd name="connsiteY21" fmla="*/ 344260 h 1015734"/>
                <a:gd name="connsiteX22" fmla="*/ 991838 w 1230433"/>
                <a:gd name="connsiteY22" fmla="*/ 349372 h 1015734"/>
                <a:gd name="connsiteX23" fmla="*/ 973092 w 1230433"/>
                <a:gd name="connsiteY23" fmla="*/ 368118 h 1015734"/>
                <a:gd name="connsiteX24" fmla="*/ 986726 w 1230433"/>
                <a:gd name="connsiteY24" fmla="*/ 397091 h 1015734"/>
                <a:gd name="connsiteX25" fmla="*/ 1008880 w 1230433"/>
                <a:gd name="connsiteY25" fmla="*/ 403908 h 1015734"/>
                <a:gd name="connsiteX26" fmla="*/ 1049782 w 1230433"/>
                <a:gd name="connsiteY26" fmla="*/ 451627 h 1015734"/>
                <a:gd name="connsiteX27" fmla="*/ 1051486 w 1230433"/>
                <a:gd name="connsiteY27" fmla="*/ 480600 h 1015734"/>
                <a:gd name="connsiteX28" fmla="*/ 1005472 w 1230433"/>
                <a:gd name="connsiteY28" fmla="*/ 485712 h 1015734"/>
                <a:gd name="connsiteX29" fmla="*/ 969682 w 1230433"/>
                <a:gd name="connsiteY29" fmla="*/ 473783 h 1015734"/>
                <a:gd name="connsiteX30" fmla="*/ 944119 w 1230433"/>
                <a:gd name="connsiteY30" fmla="*/ 504458 h 1015734"/>
                <a:gd name="connsiteX31" fmla="*/ 988431 w 1230433"/>
                <a:gd name="connsiteY31" fmla="*/ 540248 h 1015734"/>
                <a:gd name="connsiteX32" fmla="*/ 979909 w 1230433"/>
                <a:gd name="connsiteY32" fmla="*/ 601601 h 1015734"/>
                <a:gd name="connsiteX33" fmla="*/ 961163 w 1230433"/>
                <a:gd name="connsiteY33" fmla="*/ 613530 h 1015734"/>
                <a:gd name="connsiteX34" fmla="*/ 961163 w 1230433"/>
                <a:gd name="connsiteY34" fmla="*/ 630574 h 1015734"/>
                <a:gd name="connsiteX35" fmla="*/ 1005472 w 1230433"/>
                <a:gd name="connsiteY35" fmla="*/ 640798 h 1015734"/>
                <a:gd name="connsiteX36" fmla="*/ 974797 w 1230433"/>
                <a:gd name="connsiteY36" fmla="*/ 681701 h 1015734"/>
                <a:gd name="connsiteX37" fmla="*/ 990133 w 1230433"/>
                <a:gd name="connsiteY37" fmla="*/ 703856 h 1015734"/>
                <a:gd name="connsiteX38" fmla="*/ 1008880 w 1230433"/>
                <a:gd name="connsiteY38" fmla="*/ 719195 h 1015734"/>
                <a:gd name="connsiteX39" fmla="*/ 1024218 w 1230433"/>
                <a:gd name="connsiteY39" fmla="*/ 707265 h 1015734"/>
                <a:gd name="connsiteX40" fmla="*/ 1034445 w 1230433"/>
                <a:gd name="connsiteY40" fmla="*/ 741350 h 1015734"/>
                <a:gd name="connsiteX41" fmla="*/ 1066825 w 1230433"/>
                <a:gd name="connsiteY41" fmla="*/ 766914 h 1015734"/>
                <a:gd name="connsiteX42" fmla="*/ 1133290 w 1230433"/>
                <a:gd name="connsiteY42" fmla="*/ 765209 h 1015734"/>
                <a:gd name="connsiteX43" fmla="*/ 1148629 w 1230433"/>
                <a:gd name="connsiteY43" fmla="*/ 782252 h 1015734"/>
                <a:gd name="connsiteX44" fmla="*/ 1128178 w 1230433"/>
                <a:gd name="connsiteY44" fmla="*/ 814633 h 1015734"/>
                <a:gd name="connsiteX45" fmla="*/ 1102615 w 1230433"/>
                <a:gd name="connsiteY45" fmla="*/ 814633 h 1015734"/>
                <a:gd name="connsiteX46" fmla="*/ 1111137 w 1230433"/>
                <a:gd name="connsiteY46" fmla="*/ 841901 h 1015734"/>
                <a:gd name="connsiteX47" fmla="*/ 1100910 w 1230433"/>
                <a:gd name="connsiteY47" fmla="*/ 847014 h 1015734"/>
                <a:gd name="connsiteX48" fmla="*/ 1099205 w 1230433"/>
                <a:gd name="connsiteY48" fmla="*/ 865760 h 1015734"/>
                <a:gd name="connsiteX49" fmla="*/ 1044669 w 1230433"/>
                <a:gd name="connsiteY49" fmla="*/ 882803 h 1015734"/>
                <a:gd name="connsiteX50" fmla="*/ 998655 w 1230433"/>
                <a:gd name="connsiteY50" fmla="*/ 928818 h 1015734"/>
                <a:gd name="connsiteX51" fmla="*/ 1010584 w 1230433"/>
                <a:gd name="connsiteY51" fmla="*/ 950973 h 1015734"/>
                <a:gd name="connsiteX52" fmla="*/ 1010584 w 1230433"/>
                <a:gd name="connsiteY52" fmla="*/ 969720 h 1015734"/>
                <a:gd name="connsiteX53" fmla="*/ 1037852 w 1230433"/>
                <a:gd name="connsiteY53" fmla="*/ 978241 h 1015734"/>
                <a:gd name="connsiteX54" fmla="*/ 1031035 w 1230433"/>
                <a:gd name="connsiteY54" fmla="*/ 1003805 h 1015734"/>
                <a:gd name="connsiteX55" fmla="*/ 940710 w 1230433"/>
                <a:gd name="connsiteY55" fmla="*/ 1015734 h 1015734"/>
                <a:gd name="connsiteX56" fmla="*/ 935597 w 1230433"/>
                <a:gd name="connsiteY56" fmla="*/ 1002100 h 1015734"/>
                <a:gd name="connsiteX57" fmla="*/ 942414 w 1230433"/>
                <a:gd name="connsiteY57" fmla="*/ 962903 h 1015734"/>
                <a:gd name="connsiteX58" fmla="*/ 932190 w 1230433"/>
                <a:gd name="connsiteY58" fmla="*/ 922001 h 1015734"/>
                <a:gd name="connsiteX59" fmla="*/ 913442 w 1230433"/>
                <a:gd name="connsiteY59" fmla="*/ 903254 h 1015734"/>
                <a:gd name="connsiteX60" fmla="*/ 916851 w 1230433"/>
                <a:gd name="connsiteY60" fmla="*/ 877690 h 1015734"/>
                <a:gd name="connsiteX61" fmla="*/ 942414 w 1230433"/>
                <a:gd name="connsiteY61" fmla="*/ 879394 h 1015734"/>
                <a:gd name="connsiteX62" fmla="*/ 945824 w 1230433"/>
                <a:gd name="connsiteY62" fmla="*/ 870873 h 1015734"/>
                <a:gd name="connsiteX63" fmla="*/ 939007 w 1230433"/>
                <a:gd name="connsiteY63" fmla="*/ 848718 h 1015734"/>
                <a:gd name="connsiteX64" fmla="*/ 910034 w 1230433"/>
                <a:gd name="connsiteY64" fmla="*/ 850422 h 1015734"/>
                <a:gd name="connsiteX65" fmla="*/ 903217 w 1230433"/>
                <a:gd name="connsiteY65" fmla="*/ 814633 h 1015734"/>
                <a:gd name="connsiteX66" fmla="*/ 850386 w 1230433"/>
                <a:gd name="connsiteY66" fmla="*/ 761801 h 1015734"/>
                <a:gd name="connsiteX67" fmla="*/ 858906 w 1230433"/>
                <a:gd name="connsiteY67" fmla="*/ 702152 h 1015734"/>
                <a:gd name="connsiteX68" fmla="*/ 824823 w 1230433"/>
                <a:gd name="connsiteY68" fmla="*/ 698744 h 1015734"/>
                <a:gd name="connsiteX69" fmla="*/ 824823 w 1230433"/>
                <a:gd name="connsiteY69" fmla="*/ 681701 h 1015734"/>
                <a:gd name="connsiteX70" fmla="*/ 719158 w 1230433"/>
                <a:gd name="connsiteY70" fmla="*/ 681701 h 1015734"/>
                <a:gd name="connsiteX71" fmla="*/ 690186 w 1230433"/>
                <a:gd name="connsiteY71" fmla="*/ 654432 h 1015734"/>
                <a:gd name="connsiteX72" fmla="*/ 531690 w 1230433"/>
                <a:gd name="connsiteY72" fmla="*/ 649320 h 1015734"/>
                <a:gd name="connsiteX73" fmla="*/ 415803 w 1230433"/>
                <a:gd name="connsiteY73" fmla="*/ 685110 h 1015734"/>
                <a:gd name="connsiteX74" fmla="*/ 358140 w 1230433"/>
                <a:gd name="connsiteY74" fmla="*/ 702408 h 1015734"/>
                <a:gd name="connsiteX75" fmla="*/ 0 w 1230433"/>
                <a:gd name="connsiteY75" fmla="*/ 353006 h 1015734"/>
                <a:gd name="connsiteX76" fmla="*/ 358140 w 1230433"/>
                <a:gd name="connsiteY76" fmla="*/ 78978 h 1015734"/>
                <a:gd name="connsiteX77" fmla="*/ 385125 w 1230433"/>
                <a:gd name="connsiteY77" fmla="*/ 49424 h 1015734"/>
                <a:gd name="connsiteX78" fmla="*/ 424323 w 1230433"/>
                <a:gd name="connsiteY78" fmla="*/ 68170 h 1015734"/>
                <a:gd name="connsiteX79" fmla="*/ 502719 w 1230433"/>
                <a:gd name="connsiteY79" fmla="*/ 83509 h 1015734"/>
                <a:gd name="connsiteX80" fmla="*/ 581114 w 1230433"/>
                <a:gd name="connsiteY80" fmla="*/ 126115 h 1015734"/>
                <a:gd name="connsiteX81" fmla="*/ 668030 w 1230433"/>
                <a:gd name="connsiteY81" fmla="*/ 224961 h 1015734"/>
                <a:gd name="connsiteX82" fmla="*/ 666327 w 1230433"/>
                <a:gd name="connsiteY82" fmla="*/ 243708 h 1015734"/>
                <a:gd name="connsiteX83" fmla="*/ 693595 w 1230433"/>
                <a:gd name="connsiteY83" fmla="*/ 272680 h 1015734"/>
                <a:gd name="connsiteX84" fmla="*/ 719158 w 1230433"/>
                <a:gd name="connsiteY84" fmla="*/ 231778 h 1015734"/>
                <a:gd name="connsiteX85" fmla="*/ 707229 w 1230433"/>
                <a:gd name="connsiteY85" fmla="*/ 175538 h 1015734"/>
                <a:gd name="connsiteX86" fmla="*/ 702117 w 1230433"/>
                <a:gd name="connsiteY86" fmla="*/ 160201 h 1015734"/>
                <a:gd name="connsiteX87" fmla="*/ 708932 w 1230433"/>
                <a:gd name="connsiteY87" fmla="*/ 138045 h 1015734"/>
                <a:gd name="connsiteX88" fmla="*/ 734497 w 1230433"/>
                <a:gd name="connsiteY88" fmla="*/ 117594 h 1015734"/>
                <a:gd name="connsiteX89" fmla="*/ 668030 w 1230433"/>
                <a:gd name="connsiteY89" fmla="*/ 71579 h 1015734"/>
                <a:gd name="connsiteX90" fmla="*/ 679961 w 1230433"/>
                <a:gd name="connsiteY90" fmla="*/ 46015 h 1015734"/>
                <a:gd name="connsiteX91" fmla="*/ 703819 w 1230433"/>
                <a:gd name="connsiteY91" fmla="*/ 49424 h 1015734"/>
                <a:gd name="connsiteX92" fmla="*/ 720863 w 1230433"/>
                <a:gd name="connsiteY92" fmla="*/ 73283 h 1015734"/>
                <a:gd name="connsiteX93" fmla="*/ 741314 w 1230433"/>
                <a:gd name="connsiteY93" fmla="*/ 76692 h 1015734"/>
                <a:gd name="connsiteX94" fmla="*/ 739609 w 1230433"/>
                <a:gd name="connsiteY94" fmla="*/ 44311 h 1015734"/>
                <a:gd name="connsiteX95" fmla="*/ 775399 w 1230433"/>
                <a:gd name="connsiteY95" fmla="*/ 27268 h 1015734"/>
                <a:gd name="connsiteX96" fmla="*/ 777102 w 1230433"/>
                <a:gd name="connsiteY96" fmla="*/ 13634 h 1015734"/>
                <a:gd name="connsiteX97" fmla="*/ 790736 w 1230433"/>
                <a:gd name="connsiteY97" fmla="*/ 0 h 1015734"/>
                <a:gd name="connsiteX0" fmla="*/ 0 w 1230433"/>
                <a:gd name="connsiteY0" fmla="*/ 353006 h 1015734"/>
                <a:gd name="connsiteX1" fmla="*/ 358140 w 1230433"/>
                <a:gd name="connsiteY1" fmla="*/ 78978 h 1015734"/>
                <a:gd name="connsiteX2" fmla="*/ 385125 w 1230433"/>
                <a:gd name="connsiteY2" fmla="*/ 49424 h 1015734"/>
                <a:gd name="connsiteX3" fmla="*/ 424323 w 1230433"/>
                <a:gd name="connsiteY3" fmla="*/ 68170 h 1015734"/>
                <a:gd name="connsiteX4" fmla="*/ 502719 w 1230433"/>
                <a:gd name="connsiteY4" fmla="*/ 83509 h 1015734"/>
                <a:gd name="connsiteX5" fmla="*/ 581114 w 1230433"/>
                <a:gd name="connsiteY5" fmla="*/ 126115 h 1015734"/>
                <a:gd name="connsiteX6" fmla="*/ 668030 w 1230433"/>
                <a:gd name="connsiteY6" fmla="*/ 224961 h 1015734"/>
                <a:gd name="connsiteX7" fmla="*/ 666327 w 1230433"/>
                <a:gd name="connsiteY7" fmla="*/ 243708 h 1015734"/>
                <a:gd name="connsiteX8" fmla="*/ 693595 w 1230433"/>
                <a:gd name="connsiteY8" fmla="*/ 272680 h 1015734"/>
                <a:gd name="connsiteX9" fmla="*/ 719158 w 1230433"/>
                <a:gd name="connsiteY9" fmla="*/ 231778 h 1015734"/>
                <a:gd name="connsiteX10" fmla="*/ 707229 w 1230433"/>
                <a:gd name="connsiteY10" fmla="*/ 175538 h 1015734"/>
                <a:gd name="connsiteX11" fmla="*/ 702117 w 1230433"/>
                <a:gd name="connsiteY11" fmla="*/ 160201 h 1015734"/>
                <a:gd name="connsiteX12" fmla="*/ 708932 w 1230433"/>
                <a:gd name="connsiteY12" fmla="*/ 138045 h 1015734"/>
                <a:gd name="connsiteX13" fmla="*/ 734497 w 1230433"/>
                <a:gd name="connsiteY13" fmla="*/ 117594 h 1015734"/>
                <a:gd name="connsiteX14" fmla="*/ 668030 w 1230433"/>
                <a:gd name="connsiteY14" fmla="*/ 71579 h 1015734"/>
                <a:gd name="connsiteX15" fmla="*/ 679961 w 1230433"/>
                <a:gd name="connsiteY15" fmla="*/ 46015 h 1015734"/>
                <a:gd name="connsiteX16" fmla="*/ 703819 w 1230433"/>
                <a:gd name="connsiteY16" fmla="*/ 49424 h 1015734"/>
                <a:gd name="connsiteX17" fmla="*/ 720863 w 1230433"/>
                <a:gd name="connsiteY17" fmla="*/ 73283 h 1015734"/>
                <a:gd name="connsiteX18" fmla="*/ 741314 w 1230433"/>
                <a:gd name="connsiteY18" fmla="*/ 76692 h 1015734"/>
                <a:gd name="connsiteX19" fmla="*/ 739609 w 1230433"/>
                <a:gd name="connsiteY19" fmla="*/ 44311 h 1015734"/>
                <a:gd name="connsiteX20" fmla="*/ 775399 w 1230433"/>
                <a:gd name="connsiteY20" fmla="*/ 27268 h 1015734"/>
                <a:gd name="connsiteX21" fmla="*/ 777102 w 1230433"/>
                <a:gd name="connsiteY21" fmla="*/ 13634 h 1015734"/>
                <a:gd name="connsiteX22" fmla="*/ 790736 w 1230433"/>
                <a:gd name="connsiteY22" fmla="*/ 0 h 1015734"/>
                <a:gd name="connsiteX23" fmla="*/ 848681 w 1230433"/>
                <a:gd name="connsiteY23" fmla="*/ 25564 h 1015734"/>
                <a:gd name="connsiteX24" fmla="*/ 877654 w 1230433"/>
                <a:gd name="connsiteY24" fmla="*/ 49424 h 1015734"/>
                <a:gd name="connsiteX25" fmla="*/ 916851 w 1230433"/>
                <a:gd name="connsiteY25" fmla="*/ 49424 h 1015734"/>
                <a:gd name="connsiteX26" fmla="*/ 945824 w 1230433"/>
                <a:gd name="connsiteY26" fmla="*/ 63058 h 1015734"/>
                <a:gd name="connsiteX27" fmla="*/ 1010584 w 1230433"/>
                <a:gd name="connsiteY27" fmla="*/ 109072 h 1015734"/>
                <a:gd name="connsiteX28" fmla="*/ 1022514 w 1230433"/>
                <a:gd name="connsiteY28" fmla="*/ 126115 h 1015734"/>
                <a:gd name="connsiteX29" fmla="*/ 1032740 w 1230433"/>
                <a:gd name="connsiteY29" fmla="*/ 165313 h 1015734"/>
                <a:gd name="connsiteX30" fmla="*/ 1083869 w 1230433"/>
                <a:gd name="connsiteY30" fmla="*/ 177242 h 1015734"/>
                <a:gd name="connsiteX31" fmla="*/ 1077050 w 1230433"/>
                <a:gd name="connsiteY31" fmla="*/ 204510 h 1015734"/>
                <a:gd name="connsiteX32" fmla="*/ 1090684 w 1230433"/>
                <a:gd name="connsiteY32" fmla="*/ 218144 h 1015734"/>
                <a:gd name="connsiteX33" fmla="*/ 1148629 w 1230433"/>
                <a:gd name="connsiteY33" fmla="*/ 197693 h 1015734"/>
                <a:gd name="connsiteX34" fmla="*/ 1173233 w 1230433"/>
                <a:gd name="connsiteY34" fmla="*/ 202307 h 1015734"/>
                <a:gd name="connsiteX35" fmla="*/ 1230433 w 1230433"/>
                <a:gd name="connsiteY35" fmla="*/ 260751 h 1015734"/>
                <a:gd name="connsiteX36" fmla="*/ 1209982 w 1230433"/>
                <a:gd name="connsiteY36" fmla="*/ 272680 h 1015734"/>
                <a:gd name="connsiteX37" fmla="*/ 1174192 w 1230433"/>
                <a:gd name="connsiteY37" fmla="*/ 250525 h 1015734"/>
                <a:gd name="connsiteX38" fmla="*/ 1152039 w 1230433"/>
                <a:gd name="connsiteY38" fmla="*/ 272680 h 1015734"/>
                <a:gd name="connsiteX39" fmla="*/ 1138405 w 1230433"/>
                <a:gd name="connsiteY39" fmla="*/ 289724 h 1015734"/>
                <a:gd name="connsiteX40" fmla="*/ 1075347 w 1230433"/>
                <a:gd name="connsiteY40" fmla="*/ 325512 h 1015734"/>
                <a:gd name="connsiteX41" fmla="*/ 1054896 w 1230433"/>
                <a:gd name="connsiteY41" fmla="*/ 320399 h 1015734"/>
                <a:gd name="connsiteX42" fmla="*/ 1042967 w 1230433"/>
                <a:gd name="connsiteY42" fmla="*/ 347667 h 1015734"/>
                <a:gd name="connsiteX43" fmla="*/ 1024218 w 1230433"/>
                <a:gd name="connsiteY43" fmla="*/ 344260 h 1015734"/>
                <a:gd name="connsiteX44" fmla="*/ 991838 w 1230433"/>
                <a:gd name="connsiteY44" fmla="*/ 349372 h 1015734"/>
                <a:gd name="connsiteX45" fmla="*/ 973092 w 1230433"/>
                <a:gd name="connsiteY45" fmla="*/ 368118 h 1015734"/>
                <a:gd name="connsiteX46" fmla="*/ 986726 w 1230433"/>
                <a:gd name="connsiteY46" fmla="*/ 397091 h 1015734"/>
                <a:gd name="connsiteX47" fmla="*/ 1008880 w 1230433"/>
                <a:gd name="connsiteY47" fmla="*/ 403908 h 1015734"/>
                <a:gd name="connsiteX48" fmla="*/ 1049782 w 1230433"/>
                <a:gd name="connsiteY48" fmla="*/ 451627 h 1015734"/>
                <a:gd name="connsiteX49" fmla="*/ 1051486 w 1230433"/>
                <a:gd name="connsiteY49" fmla="*/ 480600 h 1015734"/>
                <a:gd name="connsiteX50" fmla="*/ 1005472 w 1230433"/>
                <a:gd name="connsiteY50" fmla="*/ 485712 h 1015734"/>
                <a:gd name="connsiteX51" fmla="*/ 969682 w 1230433"/>
                <a:gd name="connsiteY51" fmla="*/ 473783 h 1015734"/>
                <a:gd name="connsiteX52" fmla="*/ 944119 w 1230433"/>
                <a:gd name="connsiteY52" fmla="*/ 504458 h 1015734"/>
                <a:gd name="connsiteX53" fmla="*/ 988431 w 1230433"/>
                <a:gd name="connsiteY53" fmla="*/ 540248 h 1015734"/>
                <a:gd name="connsiteX54" fmla="*/ 979909 w 1230433"/>
                <a:gd name="connsiteY54" fmla="*/ 601601 h 1015734"/>
                <a:gd name="connsiteX55" fmla="*/ 961163 w 1230433"/>
                <a:gd name="connsiteY55" fmla="*/ 613530 h 1015734"/>
                <a:gd name="connsiteX56" fmla="*/ 961163 w 1230433"/>
                <a:gd name="connsiteY56" fmla="*/ 630574 h 1015734"/>
                <a:gd name="connsiteX57" fmla="*/ 1005472 w 1230433"/>
                <a:gd name="connsiteY57" fmla="*/ 640798 h 1015734"/>
                <a:gd name="connsiteX58" fmla="*/ 974797 w 1230433"/>
                <a:gd name="connsiteY58" fmla="*/ 681701 h 1015734"/>
                <a:gd name="connsiteX59" fmla="*/ 990133 w 1230433"/>
                <a:gd name="connsiteY59" fmla="*/ 703856 h 1015734"/>
                <a:gd name="connsiteX60" fmla="*/ 1008880 w 1230433"/>
                <a:gd name="connsiteY60" fmla="*/ 719195 h 1015734"/>
                <a:gd name="connsiteX61" fmla="*/ 1024218 w 1230433"/>
                <a:gd name="connsiteY61" fmla="*/ 707265 h 1015734"/>
                <a:gd name="connsiteX62" fmla="*/ 1034445 w 1230433"/>
                <a:gd name="connsiteY62" fmla="*/ 741350 h 1015734"/>
                <a:gd name="connsiteX63" fmla="*/ 1066825 w 1230433"/>
                <a:gd name="connsiteY63" fmla="*/ 766914 h 1015734"/>
                <a:gd name="connsiteX64" fmla="*/ 1133290 w 1230433"/>
                <a:gd name="connsiteY64" fmla="*/ 765209 h 1015734"/>
                <a:gd name="connsiteX65" fmla="*/ 1148629 w 1230433"/>
                <a:gd name="connsiteY65" fmla="*/ 782252 h 1015734"/>
                <a:gd name="connsiteX66" fmla="*/ 1128178 w 1230433"/>
                <a:gd name="connsiteY66" fmla="*/ 814633 h 1015734"/>
                <a:gd name="connsiteX67" fmla="*/ 1102615 w 1230433"/>
                <a:gd name="connsiteY67" fmla="*/ 814633 h 1015734"/>
                <a:gd name="connsiteX68" fmla="*/ 1111137 w 1230433"/>
                <a:gd name="connsiteY68" fmla="*/ 841901 h 1015734"/>
                <a:gd name="connsiteX69" fmla="*/ 1100910 w 1230433"/>
                <a:gd name="connsiteY69" fmla="*/ 847014 h 1015734"/>
                <a:gd name="connsiteX70" fmla="*/ 1099205 w 1230433"/>
                <a:gd name="connsiteY70" fmla="*/ 865760 h 1015734"/>
                <a:gd name="connsiteX71" fmla="*/ 1044669 w 1230433"/>
                <a:gd name="connsiteY71" fmla="*/ 882803 h 1015734"/>
                <a:gd name="connsiteX72" fmla="*/ 998655 w 1230433"/>
                <a:gd name="connsiteY72" fmla="*/ 928818 h 1015734"/>
                <a:gd name="connsiteX73" fmla="*/ 1010584 w 1230433"/>
                <a:gd name="connsiteY73" fmla="*/ 950973 h 1015734"/>
                <a:gd name="connsiteX74" fmla="*/ 1010584 w 1230433"/>
                <a:gd name="connsiteY74" fmla="*/ 969720 h 1015734"/>
                <a:gd name="connsiteX75" fmla="*/ 1037852 w 1230433"/>
                <a:gd name="connsiteY75" fmla="*/ 978241 h 1015734"/>
                <a:gd name="connsiteX76" fmla="*/ 1031035 w 1230433"/>
                <a:gd name="connsiteY76" fmla="*/ 1003805 h 1015734"/>
                <a:gd name="connsiteX77" fmla="*/ 940710 w 1230433"/>
                <a:gd name="connsiteY77" fmla="*/ 1015734 h 1015734"/>
                <a:gd name="connsiteX78" fmla="*/ 935597 w 1230433"/>
                <a:gd name="connsiteY78" fmla="*/ 1002100 h 1015734"/>
                <a:gd name="connsiteX79" fmla="*/ 942414 w 1230433"/>
                <a:gd name="connsiteY79" fmla="*/ 962903 h 1015734"/>
                <a:gd name="connsiteX80" fmla="*/ 932190 w 1230433"/>
                <a:gd name="connsiteY80" fmla="*/ 922001 h 1015734"/>
                <a:gd name="connsiteX81" fmla="*/ 913442 w 1230433"/>
                <a:gd name="connsiteY81" fmla="*/ 903254 h 1015734"/>
                <a:gd name="connsiteX82" fmla="*/ 916851 w 1230433"/>
                <a:gd name="connsiteY82" fmla="*/ 877690 h 1015734"/>
                <a:gd name="connsiteX83" fmla="*/ 942414 w 1230433"/>
                <a:gd name="connsiteY83" fmla="*/ 879394 h 1015734"/>
                <a:gd name="connsiteX84" fmla="*/ 945824 w 1230433"/>
                <a:gd name="connsiteY84" fmla="*/ 870873 h 1015734"/>
                <a:gd name="connsiteX85" fmla="*/ 939007 w 1230433"/>
                <a:gd name="connsiteY85" fmla="*/ 848718 h 1015734"/>
                <a:gd name="connsiteX86" fmla="*/ 910034 w 1230433"/>
                <a:gd name="connsiteY86" fmla="*/ 850422 h 1015734"/>
                <a:gd name="connsiteX87" fmla="*/ 903217 w 1230433"/>
                <a:gd name="connsiteY87" fmla="*/ 814633 h 1015734"/>
                <a:gd name="connsiteX88" fmla="*/ 850386 w 1230433"/>
                <a:gd name="connsiteY88" fmla="*/ 761801 h 1015734"/>
                <a:gd name="connsiteX89" fmla="*/ 858906 w 1230433"/>
                <a:gd name="connsiteY89" fmla="*/ 702152 h 1015734"/>
                <a:gd name="connsiteX90" fmla="*/ 824823 w 1230433"/>
                <a:gd name="connsiteY90" fmla="*/ 698744 h 1015734"/>
                <a:gd name="connsiteX91" fmla="*/ 824823 w 1230433"/>
                <a:gd name="connsiteY91" fmla="*/ 681701 h 1015734"/>
                <a:gd name="connsiteX92" fmla="*/ 719158 w 1230433"/>
                <a:gd name="connsiteY92" fmla="*/ 681701 h 1015734"/>
                <a:gd name="connsiteX93" fmla="*/ 690186 w 1230433"/>
                <a:gd name="connsiteY93" fmla="*/ 654432 h 1015734"/>
                <a:gd name="connsiteX94" fmla="*/ 531690 w 1230433"/>
                <a:gd name="connsiteY94" fmla="*/ 649320 h 1015734"/>
                <a:gd name="connsiteX95" fmla="*/ 415803 w 1230433"/>
                <a:gd name="connsiteY95" fmla="*/ 685110 h 1015734"/>
                <a:gd name="connsiteX96" fmla="*/ 358140 w 1230433"/>
                <a:gd name="connsiteY96" fmla="*/ 702408 h 1015734"/>
                <a:gd name="connsiteX97" fmla="*/ 91440 w 1230433"/>
                <a:gd name="connsiteY97" fmla="*/ 444446 h 1015734"/>
                <a:gd name="connsiteX0" fmla="*/ 281052 w 1153345"/>
                <a:gd name="connsiteY0" fmla="*/ 78978 h 1015734"/>
                <a:gd name="connsiteX1" fmla="*/ 308037 w 1153345"/>
                <a:gd name="connsiteY1" fmla="*/ 49424 h 1015734"/>
                <a:gd name="connsiteX2" fmla="*/ 347235 w 1153345"/>
                <a:gd name="connsiteY2" fmla="*/ 68170 h 1015734"/>
                <a:gd name="connsiteX3" fmla="*/ 425631 w 1153345"/>
                <a:gd name="connsiteY3" fmla="*/ 83509 h 1015734"/>
                <a:gd name="connsiteX4" fmla="*/ 504026 w 1153345"/>
                <a:gd name="connsiteY4" fmla="*/ 126115 h 1015734"/>
                <a:gd name="connsiteX5" fmla="*/ 590942 w 1153345"/>
                <a:gd name="connsiteY5" fmla="*/ 224961 h 1015734"/>
                <a:gd name="connsiteX6" fmla="*/ 589239 w 1153345"/>
                <a:gd name="connsiteY6" fmla="*/ 243708 h 1015734"/>
                <a:gd name="connsiteX7" fmla="*/ 616507 w 1153345"/>
                <a:gd name="connsiteY7" fmla="*/ 272680 h 1015734"/>
                <a:gd name="connsiteX8" fmla="*/ 642070 w 1153345"/>
                <a:gd name="connsiteY8" fmla="*/ 231778 h 1015734"/>
                <a:gd name="connsiteX9" fmla="*/ 630141 w 1153345"/>
                <a:gd name="connsiteY9" fmla="*/ 175538 h 1015734"/>
                <a:gd name="connsiteX10" fmla="*/ 625029 w 1153345"/>
                <a:gd name="connsiteY10" fmla="*/ 160201 h 1015734"/>
                <a:gd name="connsiteX11" fmla="*/ 631844 w 1153345"/>
                <a:gd name="connsiteY11" fmla="*/ 138045 h 1015734"/>
                <a:gd name="connsiteX12" fmla="*/ 657409 w 1153345"/>
                <a:gd name="connsiteY12" fmla="*/ 117594 h 1015734"/>
                <a:gd name="connsiteX13" fmla="*/ 590942 w 1153345"/>
                <a:gd name="connsiteY13" fmla="*/ 71579 h 1015734"/>
                <a:gd name="connsiteX14" fmla="*/ 602873 w 1153345"/>
                <a:gd name="connsiteY14" fmla="*/ 46015 h 1015734"/>
                <a:gd name="connsiteX15" fmla="*/ 626731 w 1153345"/>
                <a:gd name="connsiteY15" fmla="*/ 49424 h 1015734"/>
                <a:gd name="connsiteX16" fmla="*/ 643775 w 1153345"/>
                <a:gd name="connsiteY16" fmla="*/ 73283 h 1015734"/>
                <a:gd name="connsiteX17" fmla="*/ 664226 w 1153345"/>
                <a:gd name="connsiteY17" fmla="*/ 76692 h 1015734"/>
                <a:gd name="connsiteX18" fmla="*/ 662521 w 1153345"/>
                <a:gd name="connsiteY18" fmla="*/ 44311 h 1015734"/>
                <a:gd name="connsiteX19" fmla="*/ 698311 w 1153345"/>
                <a:gd name="connsiteY19" fmla="*/ 27268 h 1015734"/>
                <a:gd name="connsiteX20" fmla="*/ 700014 w 1153345"/>
                <a:gd name="connsiteY20" fmla="*/ 13634 h 1015734"/>
                <a:gd name="connsiteX21" fmla="*/ 713648 w 1153345"/>
                <a:gd name="connsiteY21" fmla="*/ 0 h 1015734"/>
                <a:gd name="connsiteX22" fmla="*/ 771593 w 1153345"/>
                <a:gd name="connsiteY22" fmla="*/ 25564 h 1015734"/>
                <a:gd name="connsiteX23" fmla="*/ 800566 w 1153345"/>
                <a:gd name="connsiteY23" fmla="*/ 49424 h 1015734"/>
                <a:gd name="connsiteX24" fmla="*/ 839763 w 1153345"/>
                <a:gd name="connsiteY24" fmla="*/ 49424 h 1015734"/>
                <a:gd name="connsiteX25" fmla="*/ 868736 w 1153345"/>
                <a:gd name="connsiteY25" fmla="*/ 63058 h 1015734"/>
                <a:gd name="connsiteX26" fmla="*/ 933496 w 1153345"/>
                <a:gd name="connsiteY26" fmla="*/ 109072 h 1015734"/>
                <a:gd name="connsiteX27" fmla="*/ 945426 w 1153345"/>
                <a:gd name="connsiteY27" fmla="*/ 126115 h 1015734"/>
                <a:gd name="connsiteX28" fmla="*/ 955652 w 1153345"/>
                <a:gd name="connsiteY28" fmla="*/ 165313 h 1015734"/>
                <a:gd name="connsiteX29" fmla="*/ 1006781 w 1153345"/>
                <a:gd name="connsiteY29" fmla="*/ 177242 h 1015734"/>
                <a:gd name="connsiteX30" fmla="*/ 999962 w 1153345"/>
                <a:gd name="connsiteY30" fmla="*/ 204510 h 1015734"/>
                <a:gd name="connsiteX31" fmla="*/ 1013596 w 1153345"/>
                <a:gd name="connsiteY31" fmla="*/ 218144 h 1015734"/>
                <a:gd name="connsiteX32" fmla="*/ 1071541 w 1153345"/>
                <a:gd name="connsiteY32" fmla="*/ 197693 h 1015734"/>
                <a:gd name="connsiteX33" fmla="*/ 1096145 w 1153345"/>
                <a:gd name="connsiteY33" fmla="*/ 202307 h 1015734"/>
                <a:gd name="connsiteX34" fmla="*/ 1153345 w 1153345"/>
                <a:gd name="connsiteY34" fmla="*/ 260751 h 1015734"/>
                <a:gd name="connsiteX35" fmla="*/ 1132894 w 1153345"/>
                <a:gd name="connsiteY35" fmla="*/ 272680 h 1015734"/>
                <a:gd name="connsiteX36" fmla="*/ 1097104 w 1153345"/>
                <a:gd name="connsiteY36" fmla="*/ 250525 h 1015734"/>
                <a:gd name="connsiteX37" fmla="*/ 1074951 w 1153345"/>
                <a:gd name="connsiteY37" fmla="*/ 272680 h 1015734"/>
                <a:gd name="connsiteX38" fmla="*/ 1061317 w 1153345"/>
                <a:gd name="connsiteY38" fmla="*/ 289724 h 1015734"/>
                <a:gd name="connsiteX39" fmla="*/ 998259 w 1153345"/>
                <a:gd name="connsiteY39" fmla="*/ 325512 h 1015734"/>
                <a:gd name="connsiteX40" fmla="*/ 977808 w 1153345"/>
                <a:gd name="connsiteY40" fmla="*/ 320399 h 1015734"/>
                <a:gd name="connsiteX41" fmla="*/ 965879 w 1153345"/>
                <a:gd name="connsiteY41" fmla="*/ 347667 h 1015734"/>
                <a:gd name="connsiteX42" fmla="*/ 947130 w 1153345"/>
                <a:gd name="connsiteY42" fmla="*/ 344260 h 1015734"/>
                <a:gd name="connsiteX43" fmla="*/ 914750 w 1153345"/>
                <a:gd name="connsiteY43" fmla="*/ 349372 h 1015734"/>
                <a:gd name="connsiteX44" fmla="*/ 896004 w 1153345"/>
                <a:gd name="connsiteY44" fmla="*/ 368118 h 1015734"/>
                <a:gd name="connsiteX45" fmla="*/ 909638 w 1153345"/>
                <a:gd name="connsiteY45" fmla="*/ 397091 h 1015734"/>
                <a:gd name="connsiteX46" fmla="*/ 931792 w 1153345"/>
                <a:gd name="connsiteY46" fmla="*/ 403908 h 1015734"/>
                <a:gd name="connsiteX47" fmla="*/ 972694 w 1153345"/>
                <a:gd name="connsiteY47" fmla="*/ 451627 h 1015734"/>
                <a:gd name="connsiteX48" fmla="*/ 974398 w 1153345"/>
                <a:gd name="connsiteY48" fmla="*/ 480600 h 1015734"/>
                <a:gd name="connsiteX49" fmla="*/ 928384 w 1153345"/>
                <a:gd name="connsiteY49" fmla="*/ 485712 h 1015734"/>
                <a:gd name="connsiteX50" fmla="*/ 892594 w 1153345"/>
                <a:gd name="connsiteY50" fmla="*/ 473783 h 1015734"/>
                <a:gd name="connsiteX51" fmla="*/ 867031 w 1153345"/>
                <a:gd name="connsiteY51" fmla="*/ 504458 h 1015734"/>
                <a:gd name="connsiteX52" fmla="*/ 911343 w 1153345"/>
                <a:gd name="connsiteY52" fmla="*/ 540248 h 1015734"/>
                <a:gd name="connsiteX53" fmla="*/ 902821 w 1153345"/>
                <a:gd name="connsiteY53" fmla="*/ 601601 h 1015734"/>
                <a:gd name="connsiteX54" fmla="*/ 884075 w 1153345"/>
                <a:gd name="connsiteY54" fmla="*/ 613530 h 1015734"/>
                <a:gd name="connsiteX55" fmla="*/ 884075 w 1153345"/>
                <a:gd name="connsiteY55" fmla="*/ 630574 h 1015734"/>
                <a:gd name="connsiteX56" fmla="*/ 928384 w 1153345"/>
                <a:gd name="connsiteY56" fmla="*/ 640798 h 1015734"/>
                <a:gd name="connsiteX57" fmla="*/ 897709 w 1153345"/>
                <a:gd name="connsiteY57" fmla="*/ 681701 h 1015734"/>
                <a:gd name="connsiteX58" fmla="*/ 913045 w 1153345"/>
                <a:gd name="connsiteY58" fmla="*/ 703856 h 1015734"/>
                <a:gd name="connsiteX59" fmla="*/ 931792 w 1153345"/>
                <a:gd name="connsiteY59" fmla="*/ 719195 h 1015734"/>
                <a:gd name="connsiteX60" fmla="*/ 947130 w 1153345"/>
                <a:gd name="connsiteY60" fmla="*/ 707265 h 1015734"/>
                <a:gd name="connsiteX61" fmla="*/ 957357 w 1153345"/>
                <a:gd name="connsiteY61" fmla="*/ 741350 h 1015734"/>
                <a:gd name="connsiteX62" fmla="*/ 989737 w 1153345"/>
                <a:gd name="connsiteY62" fmla="*/ 766914 h 1015734"/>
                <a:gd name="connsiteX63" fmla="*/ 1056202 w 1153345"/>
                <a:gd name="connsiteY63" fmla="*/ 765209 h 1015734"/>
                <a:gd name="connsiteX64" fmla="*/ 1071541 w 1153345"/>
                <a:gd name="connsiteY64" fmla="*/ 782252 h 1015734"/>
                <a:gd name="connsiteX65" fmla="*/ 1051090 w 1153345"/>
                <a:gd name="connsiteY65" fmla="*/ 814633 h 1015734"/>
                <a:gd name="connsiteX66" fmla="*/ 1025527 w 1153345"/>
                <a:gd name="connsiteY66" fmla="*/ 814633 h 1015734"/>
                <a:gd name="connsiteX67" fmla="*/ 1034049 w 1153345"/>
                <a:gd name="connsiteY67" fmla="*/ 841901 h 1015734"/>
                <a:gd name="connsiteX68" fmla="*/ 1023822 w 1153345"/>
                <a:gd name="connsiteY68" fmla="*/ 847014 h 1015734"/>
                <a:gd name="connsiteX69" fmla="*/ 1022117 w 1153345"/>
                <a:gd name="connsiteY69" fmla="*/ 865760 h 1015734"/>
                <a:gd name="connsiteX70" fmla="*/ 967581 w 1153345"/>
                <a:gd name="connsiteY70" fmla="*/ 882803 h 1015734"/>
                <a:gd name="connsiteX71" fmla="*/ 921567 w 1153345"/>
                <a:gd name="connsiteY71" fmla="*/ 928818 h 1015734"/>
                <a:gd name="connsiteX72" fmla="*/ 933496 w 1153345"/>
                <a:gd name="connsiteY72" fmla="*/ 950973 h 1015734"/>
                <a:gd name="connsiteX73" fmla="*/ 933496 w 1153345"/>
                <a:gd name="connsiteY73" fmla="*/ 969720 h 1015734"/>
                <a:gd name="connsiteX74" fmla="*/ 960764 w 1153345"/>
                <a:gd name="connsiteY74" fmla="*/ 978241 h 1015734"/>
                <a:gd name="connsiteX75" fmla="*/ 953947 w 1153345"/>
                <a:gd name="connsiteY75" fmla="*/ 1003805 h 1015734"/>
                <a:gd name="connsiteX76" fmla="*/ 863622 w 1153345"/>
                <a:gd name="connsiteY76" fmla="*/ 1015734 h 1015734"/>
                <a:gd name="connsiteX77" fmla="*/ 858509 w 1153345"/>
                <a:gd name="connsiteY77" fmla="*/ 1002100 h 1015734"/>
                <a:gd name="connsiteX78" fmla="*/ 865326 w 1153345"/>
                <a:gd name="connsiteY78" fmla="*/ 962903 h 1015734"/>
                <a:gd name="connsiteX79" fmla="*/ 855102 w 1153345"/>
                <a:gd name="connsiteY79" fmla="*/ 922001 h 1015734"/>
                <a:gd name="connsiteX80" fmla="*/ 836354 w 1153345"/>
                <a:gd name="connsiteY80" fmla="*/ 903254 h 1015734"/>
                <a:gd name="connsiteX81" fmla="*/ 839763 w 1153345"/>
                <a:gd name="connsiteY81" fmla="*/ 877690 h 1015734"/>
                <a:gd name="connsiteX82" fmla="*/ 865326 w 1153345"/>
                <a:gd name="connsiteY82" fmla="*/ 879394 h 1015734"/>
                <a:gd name="connsiteX83" fmla="*/ 868736 w 1153345"/>
                <a:gd name="connsiteY83" fmla="*/ 870873 h 1015734"/>
                <a:gd name="connsiteX84" fmla="*/ 861919 w 1153345"/>
                <a:gd name="connsiteY84" fmla="*/ 848718 h 1015734"/>
                <a:gd name="connsiteX85" fmla="*/ 832946 w 1153345"/>
                <a:gd name="connsiteY85" fmla="*/ 850422 h 1015734"/>
                <a:gd name="connsiteX86" fmla="*/ 826129 w 1153345"/>
                <a:gd name="connsiteY86" fmla="*/ 814633 h 1015734"/>
                <a:gd name="connsiteX87" fmla="*/ 773298 w 1153345"/>
                <a:gd name="connsiteY87" fmla="*/ 761801 h 1015734"/>
                <a:gd name="connsiteX88" fmla="*/ 781818 w 1153345"/>
                <a:gd name="connsiteY88" fmla="*/ 702152 h 1015734"/>
                <a:gd name="connsiteX89" fmla="*/ 747735 w 1153345"/>
                <a:gd name="connsiteY89" fmla="*/ 698744 h 1015734"/>
                <a:gd name="connsiteX90" fmla="*/ 747735 w 1153345"/>
                <a:gd name="connsiteY90" fmla="*/ 681701 h 1015734"/>
                <a:gd name="connsiteX91" fmla="*/ 642070 w 1153345"/>
                <a:gd name="connsiteY91" fmla="*/ 681701 h 1015734"/>
                <a:gd name="connsiteX92" fmla="*/ 613098 w 1153345"/>
                <a:gd name="connsiteY92" fmla="*/ 654432 h 1015734"/>
                <a:gd name="connsiteX93" fmla="*/ 454602 w 1153345"/>
                <a:gd name="connsiteY93" fmla="*/ 649320 h 1015734"/>
                <a:gd name="connsiteX94" fmla="*/ 338715 w 1153345"/>
                <a:gd name="connsiteY94" fmla="*/ 685110 h 1015734"/>
                <a:gd name="connsiteX95" fmla="*/ 281052 w 1153345"/>
                <a:gd name="connsiteY95" fmla="*/ 702408 h 1015734"/>
                <a:gd name="connsiteX96" fmla="*/ 14352 w 1153345"/>
                <a:gd name="connsiteY96" fmla="*/ 444446 h 1015734"/>
                <a:gd name="connsiteX0" fmla="*/ 0 w 872293"/>
                <a:gd name="connsiteY0" fmla="*/ 78978 h 1015734"/>
                <a:gd name="connsiteX1" fmla="*/ 26985 w 872293"/>
                <a:gd name="connsiteY1" fmla="*/ 49424 h 1015734"/>
                <a:gd name="connsiteX2" fmla="*/ 66183 w 872293"/>
                <a:gd name="connsiteY2" fmla="*/ 68170 h 1015734"/>
                <a:gd name="connsiteX3" fmla="*/ 144579 w 872293"/>
                <a:gd name="connsiteY3" fmla="*/ 83509 h 1015734"/>
                <a:gd name="connsiteX4" fmla="*/ 222974 w 872293"/>
                <a:gd name="connsiteY4" fmla="*/ 126115 h 1015734"/>
                <a:gd name="connsiteX5" fmla="*/ 309890 w 872293"/>
                <a:gd name="connsiteY5" fmla="*/ 224961 h 1015734"/>
                <a:gd name="connsiteX6" fmla="*/ 308187 w 872293"/>
                <a:gd name="connsiteY6" fmla="*/ 243708 h 1015734"/>
                <a:gd name="connsiteX7" fmla="*/ 335455 w 872293"/>
                <a:gd name="connsiteY7" fmla="*/ 272680 h 1015734"/>
                <a:gd name="connsiteX8" fmla="*/ 361018 w 872293"/>
                <a:gd name="connsiteY8" fmla="*/ 231778 h 1015734"/>
                <a:gd name="connsiteX9" fmla="*/ 349089 w 872293"/>
                <a:gd name="connsiteY9" fmla="*/ 175538 h 1015734"/>
                <a:gd name="connsiteX10" fmla="*/ 343977 w 872293"/>
                <a:gd name="connsiteY10" fmla="*/ 160201 h 1015734"/>
                <a:gd name="connsiteX11" fmla="*/ 350792 w 872293"/>
                <a:gd name="connsiteY11" fmla="*/ 138045 h 1015734"/>
                <a:gd name="connsiteX12" fmla="*/ 376357 w 872293"/>
                <a:gd name="connsiteY12" fmla="*/ 117594 h 1015734"/>
                <a:gd name="connsiteX13" fmla="*/ 309890 w 872293"/>
                <a:gd name="connsiteY13" fmla="*/ 71579 h 1015734"/>
                <a:gd name="connsiteX14" fmla="*/ 321821 w 872293"/>
                <a:gd name="connsiteY14" fmla="*/ 46015 h 1015734"/>
                <a:gd name="connsiteX15" fmla="*/ 345679 w 872293"/>
                <a:gd name="connsiteY15" fmla="*/ 49424 h 1015734"/>
                <a:gd name="connsiteX16" fmla="*/ 362723 w 872293"/>
                <a:gd name="connsiteY16" fmla="*/ 73283 h 1015734"/>
                <a:gd name="connsiteX17" fmla="*/ 383174 w 872293"/>
                <a:gd name="connsiteY17" fmla="*/ 76692 h 1015734"/>
                <a:gd name="connsiteX18" fmla="*/ 381469 w 872293"/>
                <a:gd name="connsiteY18" fmla="*/ 44311 h 1015734"/>
                <a:gd name="connsiteX19" fmla="*/ 417259 w 872293"/>
                <a:gd name="connsiteY19" fmla="*/ 27268 h 1015734"/>
                <a:gd name="connsiteX20" fmla="*/ 418962 w 872293"/>
                <a:gd name="connsiteY20" fmla="*/ 13634 h 1015734"/>
                <a:gd name="connsiteX21" fmla="*/ 432596 w 872293"/>
                <a:gd name="connsiteY21" fmla="*/ 0 h 1015734"/>
                <a:gd name="connsiteX22" fmla="*/ 490541 w 872293"/>
                <a:gd name="connsiteY22" fmla="*/ 25564 h 1015734"/>
                <a:gd name="connsiteX23" fmla="*/ 519514 w 872293"/>
                <a:gd name="connsiteY23" fmla="*/ 49424 h 1015734"/>
                <a:gd name="connsiteX24" fmla="*/ 558711 w 872293"/>
                <a:gd name="connsiteY24" fmla="*/ 49424 h 1015734"/>
                <a:gd name="connsiteX25" fmla="*/ 587684 w 872293"/>
                <a:gd name="connsiteY25" fmla="*/ 63058 h 1015734"/>
                <a:gd name="connsiteX26" fmla="*/ 652444 w 872293"/>
                <a:gd name="connsiteY26" fmla="*/ 109072 h 1015734"/>
                <a:gd name="connsiteX27" fmla="*/ 664374 w 872293"/>
                <a:gd name="connsiteY27" fmla="*/ 126115 h 1015734"/>
                <a:gd name="connsiteX28" fmla="*/ 674600 w 872293"/>
                <a:gd name="connsiteY28" fmla="*/ 165313 h 1015734"/>
                <a:gd name="connsiteX29" fmla="*/ 725729 w 872293"/>
                <a:gd name="connsiteY29" fmla="*/ 177242 h 1015734"/>
                <a:gd name="connsiteX30" fmla="*/ 718910 w 872293"/>
                <a:gd name="connsiteY30" fmla="*/ 204510 h 1015734"/>
                <a:gd name="connsiteX31" fmla="*/ 732544 w 872293"/>
                <a:gd name="connsiteY31" fmla="*/ 218144 h 1015734"/>
                <a:gd name="connsiteX32" fmla="*/ 790489 w 872293"/>
                <a:gd name="connsiteY32" fmla="*/ 197693 h 1015734"/>
                <a:gd name="connsiteX33" fmla="*/ 815093 w 872293"/>
                <a:gd name="connsiteY33" fmla="*/ 202307 h 1015734"/>
                <a:gd name="connsiteX34" fmla="*/ 872293 w 872293"/>
                <a:gd name="connsiteY34" fmla="*/ 260751 h 1015734"/>
                <a:gd name="connsiteX35" fmla="*/ 851842 w 872293"/>
                <a:gd name="connsiteY35" fmla="*/ 272680 h 1015734"/>
                <a:gd name="connsiteX36" fmla="*/ 816052 w 872293"/>
                <a:gd name="connsiteY36" fmla="*/ 250525 h 1015734"/>
                <a:gd name="connsiteX37" fmla="*/ 793899 w 872293"/>
                <a:gd name="connsiteY37" fmla="*/ 272680 h 1015734"/>
                <a:gd name="connsiteX38" fmla="*/ 780265 w 872293"/>
                <a:gd name="connsiteY38" fmla="*/ 289724 h 1015734"/>
                <a:gd name="connsiteX39" fmla="*/ 717207 w 872293"/>
                <a:gd name="connsiteY39" fmla="*/ 325512 h 1015734"/>
                <a:gd name="connsiteX40" fmla="*/ 696756 w 872293"/>
                <a:gd name="connsiteY40" fmla="*/ 320399 h 1015734"/>
                <a:gd name="connsiteX41" fmla="*/ 684827 w 872293"/>
                <a:gd name="connsiteY41" fmla="*/ 347667 h 1015734"/>
                <a:gd name="connsiteX42" fmla="*/ 666078 w 872293"/>
                <a:gd name="connsiteY42" fmla="*/ 344260 h 1015734"/>
                <a:gd name="connsiteX43" fmla="*/ 633698 w 872293"/>
                <a:gd name="connsiteY43" fmla="*/ 349372 h 1015734"/>
                <a:gd name="connsiteX44" fmla="*/ 614952 w 872293"/>
                <a:gd name="connsiteY44" fmla="*/ 368118 h 1015734"/>
                <a:gd name="connsiteX45" fmla="*/ 628586 w 872293"/>
                <a:gd name="connsiteY45" fmla="*/ 397091 h 1015734"/>
                <a:gd name="connsiteX46" fmla="*/ 650740 w 872293"/>
                <a:gd name="connsiteY46" fmla="*/ 403908 h 1015734"/>
                <a:gd name="connsiteX47" fmla="*/ 691642 w 872293"/>
                <a:gd name="connsiteY47" fmla="*/ 451627 h 1015734"/>
                <a:gd name="connsiteX48" fmla="*/ 693346 w 872293"/>
                <a:gd name="connsiteY48" fmla="*/ 480600 h 1015734"/>
                <a:gd name="connsiteX49" fmla="*/ 647332 w 872293"/>
                <a:gd name="connsiteY49" fmla="*/ 485712 h 1015734"/>
                <a:gd name="connsiteX50" fmla="*/ 611542 w 872293"/>
                <a:gd name="connsiteY50" fmla="*/ 473783 h 1015734"/>
                <a:gd name="connsiteX51" fmla="*/ 585979 w 872293"/>
                <a:gd name="connsiteY51" fmla="*/ 504458 h 1015734"/>
                <a:gd name="connsiteX52" fmla="*/ 630291 w 872293"/>
                <a:gd name="connsiteY52" fmla="*/ 540248 h 1015734"/>
                <a:gd name="connsiteX53" fmla="*/ 621769 w 872293"/>
                <a:gd name="connsiteY53" fmla="*/ 601601 h 1015734"/>
                <a:gd name="connsiteX54" fmla="*/ 603023 w 872293"/>
                <a:gd name="connsiteY54" fmla="*/ 613530 h 1015734"/>
                <a:gd name="connsiteX55" fmla="*/ 603023 w 872293"/>
                <a:gd name="connsiteY55" fmla="*/ 630574 h 1015734"/>
                <a:gd name="connsiteX56" fmla="*/ 647332 w 872293"/>
                <a:gd name="connsiteY56" fmla="*/ 640798 h 1015734"/>
                <a:gd name="connsiteX57" fmla="*/ 616657 w 872293"/>
                <a:gd name="connsiteY57" fmla="*/ 681701 h 1015734"/>
                <a:gd name="connsiteX58" fmla="*/ 631993 w 872293"/>
                <a:gd name="connsiteY58" fmla="*/ 703856 h 1015734"/>
                <a:gd name="connsiteX59" fmla="*/ 650740 w 872293"/>
                <a:gd name="connsiteY59" fmla="*/ 719195 h 1015734"/>
                <a:gd name="connsiteX60" fmla="*/ 666078 w 872293"/>
                <a:gd name="connsiteY60" fmla="*/ 707265 h 1015734"/>
                <a:gd name="connsiteX61" fmla="*/ 676305 w 872293"/>
                <a:gd name="connsiteY61" fmla="*/ 741350 h 1015734"/>
                <a:gd name="connsiteX62" fmla="*/ 708685 w 872293"/>
                <a:gd name="connsiteY62" fmla="*/ 766914 h 1015734"/>
                <a:gd name="connsiteX63" fmla="*/ 775150 w 872293"/>
                <a:gd name="connsiteY63" fmla="*/ 765209 h 1015734"/>
                <a:gd name="connsiteX64" fmla="*/ 790489 w 872293"/>
                <a:gd name="connsiteY64" fmla="*/ 782252 h 1015734"/>
                <a:gd name="connsiteX65" fmla="*/ 770038 w 872293"/>
                <a:gd name="connsiteY65" fmla="*/ 814633 h 1015734"/>
                <a:gd name="connsiteX66" fmla="*/ 744475 w 872293"/>
                <a:gd name="connsiteY66" fmla="*/ 814633 h 1015734"/>
                <a:gd name="connsiteX67" fmla="*/ 752997 w 872293"/>
                <a:gd name="connsiteY67" fmla="*/ 841901 h 1015734"/>
                <a:gd name="connsiteX68" fmla="*/ 742770 w 872293"/>
                <a:gd name="connsiteY68" fmla="*/ 847014 h 1015734"/>
                <a:gd name="connsiteX69" fmla="*/ 741065 w 872293"/>
                <a:gd name="connsiteY69" fmla="*/ 865760 h 1015734"/>
                <a:gd name="connsiteX70" fmla="*/ 686529 w 872293"/>
                <a:gd name="connsiteY70" fmla="*/ 882803 h 1015734"/>
                <a:gd name="connsiteX71" fmla="*/ 640515 w 872293"/>
                <a:gd name="connsiteY71" fmla="*/ 928818 h 1015734"/>
                <a:gd name="connsiteX72" fmla="*/ 652444 w 872293"/>
                <a:gd name="connsiteY72" fmla="*/ 950973 h 1015734"/>
                <a:gd name="connsiteX73" fmla="*/ 652444 w 872293"/>
                <a:gd name="connsiteY73" fmla="*/ 969720 h 1015734"/>
                <a:gd name="connsiteX74" fmla="*/ 679712 w 872293"/>
                <a:gd name="connsiteY74" fmla="*/ 978241 h 1015734"/>
                <a:gd name="connsiteX75" fmla="*/ 672895 w 872293"/>
                <a:gd name="connsiteY75" fmla="*/ 1003805 h 1015734"/>
                <a:gd name="connsiteX76" fmla="*/ 582570 w 872293"/>
                <a:gd name="connsiteY76" fmla="*/ 1015734 h 1015734"/>
                <a:gd name="connsiteX77" fmla="*/ 577457 w 872293"/>
                <a:gd name="connsiteY77" fmla="*/ 1002100 h 1015734"/>
                <a:gd name="connsiteX78" fmla="*/ 584274 w 872293"/>
                <a:gd name="connsiteY78" fmla="*/ 962903 h 1015734"/>
                <a:gd name="connsiteX79" fmla="*/ 574050 w 872293"/>
                <a:gd name="connsiteY79" fmla="*/ 922001 h 1015734"/>
                <a:gd name="connsiteX80" fmla="*/ 555302 w 872293"/>
                <a:gd name="connsiteY80" fmla="*/ 903254 h 1015734"/>
                <a:gd name="connsiteX81" fmla="*/ 558711 w 872293"/>
                <a:gd name="connsiteY81" fmla="*/ 877690 h 1015734"/>
                <a:gd name="connsiteX82" fmla="*/ 584274 w 872293"/>
                <a:gd name="connsiteY82" fmla="*/ 879394 h 1015734"/>
                <a:gd name="connsiteX83" fmla="*/ 587684 w 872293"/>
                <a:gd name="connsiteY83" fmla="*/ 870873 h 1015734"/>
                <a:gd name="connsiteX84" fmla="*/ 580867 w 872293"/>
                <a:gd name="connsiteY84" fmla="*/ 848718 h 1015734"/>
                <a:gd name="connsiteX85" fmla="*/ 551894 w 872293"/>
                <a:gd name="connsiteY85" fmla="*/ 850422 h 1015734"/>
                <a:gd name="connsiteX86" fmla="*/ 545077 w 872293"/>
                <a:gd name="connsiteY86" fmla="*/ 814633 h 1015734"/>
                <a:gd name="connsiteX87" fmla="*/ 492246 w 872293"/>
                <a:gd name="connsiteY87" fmla="*/ 761801 h 1015734"/>
                <a:gd name="connsiteX88" fmla="*/ 500766 w 872293"/>
                <a:gd name="connsiteY88" fmla="*/ 702152 h 1015734"/>
                <a:gd name="connsiteX89" fmla="*/ 466683 w 872293"/>
                <a:gd name="connsiteY89" fmla="*/ 698744 h 1015734"/>
                <a:gd name="connsiteX90" fmla="*/ 466683 w 872293"/>
                <a:gd name="connsiteY90" fmla="*/ 681701 h 1015734"/>
                <a:gd name="connsiteX91" fmla="*/ 361018 w 872293"/>
                <a:gd name="connsiteY91" fmla="*/ 681701 h 1015734"/>
                <a:gd name="connsiteX92" fmla="*/ 332046 w 872293"/>
                <a:gd name="connsiteY92" fmla="*/ 654432 h 1015734"/>
                <a:gd name="connsiteX93" fmla="*/ 173550 w 872293"/>
                <a:gd name="connsiteY93" fmla="*/ 649320 h 1015734"/>
                <a:gd name="connsiteX94" fmla="*/ 57663 w 872293"/>
                <a:gd name="connsiteY94" fmla="*/ 685110 h 1015734"/>
                <a:gd name="connsiteX95" fmla="*/ 0 w 872293"/>
                <a:gd name="connsiteY95" fmla="*/ 702408 h 101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72293" h="1015734">
                  <a:moveTo>
                    <a:pt x="0" y="78978"/>
                  </a:moveTo>
                  <a:lnTo>
                    <a:pt x="26985" y="49424"/>
                  </a:lnTo>
                  <a:lnTo>
                    <a:pt x="66183" y="68170"/>
                  </a:lnTo>
                  <a:lnTo>
                    <a:pt x="144579" y="83509"/>
                  </a:lnTo>
                  <a:lnTo>
                    <a:pt x="222974" y="126115"/>
                  </a:lnTo>
                  <a:lnTo>
                    <a:pt x="309890" y="224961"/>
                  </a:lnTo>
                  <a:lnTo>
                    <a:pt x="308187" y="243708"/>
                  </a:lnTo>
                  <a:lnTo>
                    <a:pt x="335455" y="272680"/>
                  </a:lnTo>
                  <a:lnTo>
                    <a:pt x="361018" y="231778"/>
                  </a:lnTo>
                  <a:lnTo>
                    <a:pt x="349089" y="175538"/>
                  </a:lnTo>
                  <a:lnTo>
                    <a:pt x="343977" y="160201"/>
                  </a:lnTo>
                  <a:lnTo>
                    <a:pt x="350792" y="138045"/>
                  </a:lnTo>
                  <a:lnTo>
                    <a:pt x="376357" y="117594"/>
                  </a:lnTo>
                  <a:lnTo>
                    <a:pt x="309890" y="71579"/>
                  </a:lnTo>
                  <a:lnTo>
                    <a:pt x="321821" y="46015"/>
                  </a:lnTo>
                  <a:lnTo>
                    <a:pt x="345679" y="49424"/>
                  </a:lnTo>
                  <a:lnTo>
                    <a:pt x="362723" y="73283"/>
                  </a:lnTo>
                  <a:lnTo>
                    <a:pt x="383174" y="76692"/>
                  </a:lnTo>
                  <a:cubicBezTo>
                    <a:pt x="382606" y="65898"/>
                    <a:pt x="382037" y="55105"/>
                    <a:pt x="381469" y="44311"/>
                  </a:cubicBezTo>
                  <a:lnTo>
                    <a:pt x="417259" y="27268"/>
                  </a:lnTo>
                  <a:lnTo>
                    <a:pt x="418962" y="13634"/>
                  </a:lnTo>
                  <a:lnTo>
                    <a:pt x="432596" y="0"/>
                  </a:lnTo>
                  <a:lnTo>
                    <a:pt x="490541" y="25564"/>
                  </a:lnTo>
                  <a:lnTo>
                    <a:pt x="519514" y="49424"/>
                  </a:lnTo>
                  <a:lnTo>
                    <a:pt x="558711" y="49424"/>
                  </a:lnTo>
                  <a:lnTo>
                    <a:pt x="587684" y="63058"/>
                  </a:lnTo>
                  <a:lnTo>
                    <a:pt x="652444" y="109072"/>
                  </a:lnTo>
                  <a:lnTo>
                    <a:pt x="664374" y="126115"/>
                  </a:lnTo>
                  <a:lnTo>
                    <a:pt x="674600" y="165313"/>
                  </a:lnTo>
                  <a:lnTo>
                    <a:pt x="725729" y="177242"/>
                  </a:lnTo>
                  <a:lnTo>
                    <a:pt x="718910" y="204510"/>
                  </a:lnTo>
                  <a:lnTo>
                    <a:pt x="732544" y="218144"/>
                  </a:lnTo>
                  <a:lnTo>
                    <a:pt x="790489" y="197693"/>
                  </a:lnTo>
                  <a:lnTo>
                    <a:pt x="815093" y="202307"/>
                  </a:lnTo>
                  <a:lnTo>
                    <a:pt x="872293" y="260751"/>
                  </a:lnTo>
                  <a:lnTo>
                    <a:pt x="851842" y="272680"/>
                  </a:lnTo>
                  <a:lnTo>
                    <a:pt x="816052" y="250525"/>
                  </a:lnTo>
                  <a:lnTo>
                    <a:pt x="793899" y="272680"/>
                  </a:lnTo>
                  <a:lnTo>
                    <a:pt x="780265" y="289724"/>
                  </a:lnTo>
                  <a:lnTo>
                    <a:pt x="717207" y="325512"/>
                  </a:lnTo>
                  <a:lnTo>
                    <a:pt x="696756" y="320399"/>
                  </a:lnTo>
                  <a:lnTo>
                    <a:pt x="684827" y="347667"/>
                  </a:lnTo>
                  <a:lnTo>
                    <a:pt x="666078" y="344260"/>
                  </a:lnTo>
                  <a:lnTo>
                    <a:pt x="633698" y="349372"/>
                  </a:lnTo>
                  <a:lnTo>
                    <a:pt x="614952" y="368118"/>
                  </a:lnTo>
                  <a:lnTo>
                    <a:pt x="628586" y="397091"/>
                  </a:lnTo>
                  <a:lnTo>
                    <a:pt x="650740" y="403908"/>
                  </a:lnTo>
                  <a:lnTo>
                    <a:pt x="691642" y="451627"/>
                  </a:lnTo>
                  <a:lnTo>
                    <a:pt x="693346" y="480600"/>
                  </a:lnTo>
                  <a:lnTo>
                    <a:pt x="647332" y="485712"/>
                  </a:lnTo>
                  <a:lnTo>
                    <a:pt x="611542" y="473783"/>
                  </a:lnTo>
                  <a:lnTo>
                    <a:pt x="585979" y="504458"/>
                  </a:lnTo>
                  <a:lnTo>
                    <a:pt x="630291" y="540248"/>
                  </a:lnTo>
                  <a:lnTo>
                    <a:pt x="621769" y="601601"/>
                  </a:lnTo>
                  <a:lnTo>
                    <a:pt x="603023" y="613530"/>
                  </a:lnTo>
                  <a:lnTo>
                    <a:pt x="603023" y="630574"/>
                  </a:lnTo>
                  <a:lnTo>
                    <a:pt x="647332" y="640798"/>
                  </a:lnTo>
                  <a:lnTo>
                    <a:pt x="616657" y="681701"/>
                  </a:lnTo>
                  <a:lnTo>
                    <a:pt x="631993" y="703856"/>
                  </a:lnTo>
                  <a:lnTo>
                    <a:pt x="650740" y="719195"/>
                  </a:lnTo>
                  <a:lnTo>
                    <a:pt x="666078" y="707265"/>
                  </a:lnTo>
                  <a:lnTo>
                    <a:pt x="676305" y="741350"/>
                  </a:lnTo>
                  <a:lnTo>
                    <a:pt x="708685" y="766914"/>
                  </a:lnTo>
                  <a:lnTo>
                    <a:pt x="775150" y="765209"/>
                  </a:lnTo>
                  <a:lnTo>
                    <a:pt x="790489" y="782252"/>
                  </a:lnTo>
                  <a:lnTo>
                    <a:pt x="770038" y="814633"/>
                  </a:lnTo>
                  <a:lnTo>
                    <a:pt x="744475" y="814633"/>
                  </a:lnTo>
                  <a:lnTo>
                    <a:pt x="752997" y="841901"/>
                  </a:lnTo>
                  <a:lnTo>
                    <a:pt x="742770" y="847014"/>
                  </a:lnTo>
                  <a:lnTo>
                    <a:pt x="741065" y="865760"/>
                  </a:lnTo>
                  <a:lnTo>
                    <a:pt x="686529" y="882803"/>
                  </a:lnTo>
                  <a:lnTo>
                    <a:pt x="640515" y="928818"/>
                  </a:lnTo>
                  <a:lnTo>
                    <a:pt x="652444" y="950973"/>
                  </a:lnTo>
                  <a:lnTo>
                    <a:pt x="652444" y="969720"/>
                  </a:lnTo>
                  <a:lnTo>
                    <a:pt x="679712" y="978241"/>
                  </a:lnTo>
                  <a:lnTo>
                    <a:pt x="672895" y="1003805"/>
                  </a:lnTo>
                  <a:lnTo>
                    <a:pt x="582570" y="1015734"/>
                  </a:lnTo>
                  <a:lnTo>
                    <a:pt x="577457" y="1002100"/>
                  </a:lnTo>
                  <a:lnTo>
                    <a:pt x="584274" y="962903"/>
                  </a:lnTo>
                  <a:lnTo>
                    <a:pt x="574050" y="922001"/>
                  </a:lnTo>
                  <a:lnTo>
                    <a:pt x="555302" y="903254"/>
                  </a:lnTo>
                  <a:lnTo>
                    <a:pt x="558711" y="877690"/>
                  </a:lnTo>
                  <a:lnTo>
                    <a:pt x="584274" y="879394"/>
                  </a:lnTo>
                  <a:lnTo>
                    <a:pt x="587684" y="870873"/>
                  </a:lnTo>
                  <a:lnTo>
                    <a:pt x="580867" y="848718"/>
                  </a:lnTo>
                  <a:lnTo>
                    <a:pt x="551894" y="850422"/>
                  </a:lnTo>
                  <a:lnTo>
                    <a:pt x="545077" y="814633"/>
                  </a:lnTo>
                  <a:lnTo>
                    <a:pt x="492246" y="761801"/>
                  </a:lnTo>
                  <a:lnTo>
                    <a:pt x="500766" y="702152"/>
                  </a:lnTo>
                  <a:lnTo>
                    <a:pt x="466683" y="698744"/>
                  </a:lnTo>
                  <a:lnTo>
                    <a:pt x="466683" y="681701"/>
                  </a:lnTo>
                  <a:lnTo>
                    <a:pt x="361018" y="681701"/>
                  </a:lnTo>
                  <a:lnTo>
                    <a:pt x="332046" y="654432"/>
                  </a:lnTo>
                  <a:lnTo>
                    <a:pt x="173550" y="649320"/>
                  </a:lnTo>
                  <a:lnTo>
                    <a:pt x="57663" y="685110"/>
                  </a:lnTo>
                  <a:lnTo>
                    <a:pt x="0" y="702408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94F5EC61-5144-B3FE-9851-54E0F0061CE8}"/>
                </a:ext>
              </a:extLst>
            </p:cNvPr>
            <p:cNvGrpSpPr/>
            <p:nvPr/>
          </p:nvGrpSpPr>
          <p:grpSpPr>
            <a:xfrm>
              <a:off x="4014133" y="3921887"/>
              <a:ext cx="1372644" cy="1581797"/>
              <a:chOff x="2051423" y="1980875"/>
              <a:chExt cx="659694" cy="760213"/>
            </a:xfrm>
          </p:grpSpPr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22055000-07E8-AE1F-2966-A9BB1CC446B1}"/>
                  </a:ext>
                </a:extLst>
              </p:cNvPr>
              <p:cNvSpPr/>
              <p:nvPr/>
            </p:nvSpPr>
            <p:spPr>
              <a:xfrm>
                <a:off x="2557036" y="1980875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6CC93DB9-8F14-8AE1-E2E2-AC9CEB64A1AA}"/>
                  </a:ext>
                </a:extLst>
              </p:cNvPr>
              <p:cNvSpPr/>
              <p:nvPr/>
            </p:nvSpPr>
            <p:spPr>
              <a:xfrm>
                <a:off x="2051423" y="2106576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60259C23-717A-F7B5-8977-DE39828F9665}"/>
                  </a:ext>
                </a:extLst>
              </p:cNvPr>
              <p:cNvSpPr/>
              <p:nvPr/>
            </p:nvSpPr>
            <p:spPr>
              <a:xfrm rot="1308171">
                <a:off x="2565410" y="2445253"/>
                <a:ext cx="126346" cy="2958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262D968E-E00F-284F-CD38-7B89ADB5E252}"/>
                  </a:ext>
                </a:extLst>
              </p:cNvPr>
              <p:cNvSpPr/>
              <p:nvPr/>
            </p:nvSpPr>
            <p:spPr>
              <a:xfrm>
                <a:off x="2096020" y="2351923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E06E6BDC-9404-DEB7-8BB0-A134BF49BF2B}"/>
              </a:ext>
            </a:extLst>
          </p:cNvPr>
          <p:cNvGrpSpPr/>
          <p:nvPr/>
        </p:nvGrpSpPr>
        <p:grpSpPr>
          <a:xfrm>
            <a:off x="6568440" y="3757431"/>
            <a:ext cx="2644709" cy="2598998"/>
            <a:chOff x="6568440" y="3757431"/>
            <a:chExt cx="2644709" cy="2598998"/>
          </a:xfrm>
        </p:grpSpPr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9FE8B6A0-DE14-3454-BCAA-0290FFC6A99F}"/>
                </a:ext>
              </a:extLst>
            </p:cNvPr>
            <p:cNvSpPr/>
            <p:nvPr/>
          </p:nvSpPr>
          <p:spPr>
            <a:xfrm>
              <a:off x="6568440" y="3757431"/>
              <a:ext cx="1039313" cy="872426"/>
            </a:xfrm>
            <a:custGeom>
              <a:avLst/>
              <a:gdLst>
                <a:gd name="connsiteX0" fmla="*/ 0 w 1039313"/>
                <a:gd name="connsiteY0" fmla="*/ 0 h 872426"/>
                <a:gd name="connsiteX1" fmla="*/ 694067 w 1039313"/>
                <a:gd name="connsiteY1" fmla="*/ 0 h 872426"/>
                <a:gd name="connsiteX2" fmla="*/ 722321 w 1039313"/>
                <a:gd name="connsiteY2" fmla="*/ 75345 h 872426"/>
                <a:gd name="connsiteX3" fmla="*/ 759133 w 1039313"/>
                <a:gd name="connsiteY3" fmla="*/ 148969 h 872426"/>
                <a:gd name="connsiteX4" fmla="*/ 759133 w 1039313"/>
                <a:gd name="connsiteY4" fmla="*/ 189871 h 872426"/>
                <a:gd name="connsiteX5" fmla="*/ 837616 w 1039313"/>
                <a:gd name="connsiteY5" fmla="*/ 213416 h 872426"/>
                <a:gd name="connsiteX6" fmla="*/ 870591 w 1039313"/>
                <a:gd name="connsiteY6" fmla="*/ 281901 h 872426"/>
                <a:gd name="connsiteX7" fmla="*/ 908938 w 1039313"/>
                <a:gd name="connsiteY7" fmla="*/ 302352 h 872426"/>
                <a:gd name="connsiteX8" fmla="*/ 906381 w 1039313"/>
                <a:gd name="connsiteY8" fmla="*/ 399494 h 872426"/>
                <a:gd name="connsiteX9" fmla="*/ 952395 w 1039313"/>
                <a:gd name="connsiteY9" fmla="*/ 499195 h 872426"/>
                <a:gd name="connsiteX10" fmla="*/ 990742 w 1039313"/>
                <a:gd name="connsiteY10" fmla="*/ 529870 h 872426"/>
                <a:gd name="connsiteX11" fmla="*/ 1039313 w 1039313"/>
                <a:gd name="connsiteY11" fmla="*/ 619344 h 872426"/>
                <a:gd name="connsiteX12" fmla="*/ 1023974 w 1039313"/>
                <a:gd name="connsiteY12" fmla="*/ 823855 h 872426"/>
                <a:gd name="connsiteX13" fmla="*/ 970291 w 1039313"/>
                <a:gd name="connsiteY13" fmla="*/ 790622 h 872426"/>
                <a:gd name="connsiteX14" fmla="*/ 924276 w 1039313"/>
                <a:gd name="connsiteY14" fmla="*/ 790622 h 872426"/>
                <a:gd name="connsiteX15" fmla="*/ 914050 w 1039313"/>
                <a:gd name="connsiteY15" fmla="*/ 765059 h 872426"/>
                <a:gd name="connsiteX16" fmla="*/ 862921 w 1039313"/>
                <a:gd name="connsiteY16" fmla="*/ 772727 h 872426"/>
                <a:gd name="connsiteX17" fmla="*/ 827133 w 1039313"/>
                <a:gd name="connsiteY17" fmla="*/ 747163 h 872426"/>
                <a:gd name="connsiteX18" fmla="*/ 801570 w 1039313"/>
                <a:gd name="connsiteY18" fmla="*/ 759945 h 872426"/>
                <a:gd name="connsiteX19" fmla="*/ 811795 w 1039313"/>
                <a:gd name="connsiteY19" fmla="*/ 800847 h 872426"/>
                <a:gd name="connsiteX20" fmla="*/ 786232 w 1039313"/>
                <a:gd name="connsiteY20" fmla="*/ 813629 h 872426"/>
                <a:gd name="connsiteX21" fmla="*/ 714652 w 1039313"/>
                <a:gd name="connsiteY21" fmla="*/ 785510 h 872426"/>
                <a:gd name="connsiteX22" fmla="*/ 625178 w 1039313"/>
                <a:gd name="connsiteY22" fmla="*/ 785510 h 872426"/>
                <a:gd name="connsiteX23" fmla="*/ 591946 w 1039313"/>
                <a:gd name="connsiteY23" fmla="*/ 813629 h 872426"/>
                <a:gd name="connsiteX24" fmla="*/ 584276 w 1039313"/>
                <a:gd name="connsiteY24" fmla="*/ 844306 h 872426"/>
                <a:gd name="connsiteX25" fmla="*/ 556158 w 1039313"/>
                <a:gd name="connsiteY25" fmla="*/ 841750 h 872426"/>
                <a:gd name="connsiteX26" fmla="*/ 535705 w 1039313"/>
                <a:gd name="connsiteY26" fmla="*/ 826412 h 872426"/>
                <a:gd name="connsiteX27" fmla="*/ 474354 w 1039313"/>
                <a:gd name="connsiteY27" fmla="*/ 872426 h 872426"/>
                <a:gd name="connsiteX28" fmla="*/ 451346 w 1039313"/>
                <a:gd name="connsiteY28" fmla="*/ 834080 h 872426"/>
                <a:gd name="connsiteX29" fmla="*/ 446232 w 1039313"/>
                <a:gd name="connsiteY29" fmla="*/ 775283 h 872426"/>
                <a:gd name="connsiteX30" fmla="*/ 402774 w 1039313"/>
                <a:gd name="connsiteY30" fmla="*/ 813629 h 872426"/>
                <a:gd name="connsiteX31" fmla="*/ 272399 w 1039313"/>
                <a:gd name="connsiteY31" fmla="*/ 846863 h 872426"/>
                <a:gd name="connsiteX32" fmla="*/ 226385 w 1039313"/>
                <a:gd name="connsiteY32" fmla="*/ 841750 h 872426"/>
                <a:gd name="connsiteX33" fmla="*/ 200819 w 1039313"/>
                <a:gd name="connsiteY33" fmla="*/ 851975 h 872426"/>
                <a:gd name="connsiteX34" fmla="*/ 157362 w 1039313"/>
                <a:gd name="connsiteY34" fmla="*/ 798291 h 872426"/>
                <a:gd name="connsiteX35" fmla="*/ 103679 w 1039313"/>
                <a:gd name="connsiteY35" fmla="*/ 795734 h 872426"/>
                <a:gd name="connsiteX36" fmla="*/ 75558 w 1039313"/>
                <a:gd name="connsiteY36" fmla="*/ 762501 h 872426"/>
                <a:gd name="connsiteX37" fmla="*/ 73001 w 1039313"/>
                <a:gd name="connsiteY37" fmla="*/ 742050 h 872426"/>
                <a:gd name="connsiteX38" fmla="*/ 26987 w 1039313"/>
                <a:gd name="connsiteY38" fmla="*/ 698592 h 872426"/>
                <a:gd name="connsiteX39" fmla="*/ 0 w 1039313"/>
                <a:gd name="connsiteY39" fmla="*/ 705339 h 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39313" h="872426">
                  <a:moveTo>
                    <a:pt x="0" y="0"/>
                  </a:moveTo>
                  <a:lnTo>
                    <a:pt x="694067" y="0"/>
                  </a:lnTo>
                  <a:lnTo>
                    <a:pt x="722321" y="75345"/>
                  </a:lnTo>
                  <a:lnTo>
                    <a:pt x="759133" y="148969"/>
                  </a:lnTo>
                  <a:lnTo>
                    <a:pt x="759133" y="189871"/>
                  </a:lnTo>
                  <a:lnTo>
                    <a:pt x="837616" y="213416"/>
                  </a:lnTo>
                  <a:lnTo>
                    <a:pt x="870591" y="281901"/>
                  </a:lnTo>
                  <a:lnTo>
                    <a:pt x="908938" y="302352"/>
                  </a:lnTo>
                  <a:lnTo>
                    <a:pt x="906381" y="399494"/>
                  </a:lnTo>
                  <a:lnTo>
                    <a:pt x="952395" y="499195"/>
                  </a:lnTo>
                  <a:lnTo>
                    <a:pt x="990742" y="529870"/>
                  </a:lnTo>
                  <a:lnTo>
                    <a:pt x="1039313" y="619344"/>
                  </a:lnTo>
                  <a:lnTo>
                    <a:pt x="1023974" y="823855"/>
                  </a:lnTo>
                  <a:lnTo>
                    <a:pt x="970291" y="790622"/>
                  </a:lnTo>
                  <a:lnTo>
                    <a:pt x="924276" y="790622"/>
                  </a:lnTo>
                  <a:lnTo>
                    <a:pt x="914050" y="765059"/>
                  </a:lnTo>
                  <a:lnTo>
                    <a:pt x="862921" y="772727"/>
                  </a:lnTo>
                  <a:lnTo>
                    <a:pt x="827133" y="747163"/>
                  </a:lnTo>
                  <a:lnTo>
                    <a:pt x="801570" y="759945"/>
                  </a:lnTo>
                  <a:lnTo>
                    <a:pt x="811795" y="800847"/>
                  </a:lnTo>
                  <a:lnTo>
                    <a:pt x="786232" y="813629"/>
                  </a:lnTo>
                  <a:lnTo>
                    <a:pt x="714652" y="785510"/>
                  </a:lnTo>
                  <a:lnTo>
                    <a:pt x="625178" y="785510"/>
                  </a:lnTo>
                  <a:lnTo>
                    <a:pt x="591946" y="813629"/>
                  </a:lnTo>
                  <a:lnTo>
                    <a:pt x="584276" y="844306"/>
                  </a:lnTo>
                  <a:lnTo>
                    <a:pt x="556158" y="841750"/>
                  </a:lnTo>
                  <a:lnTo>
                    <a:pt x="535705" y="826412"/>
                  </a:lnTo>
                  <a:lnTo>
                    <a:pt x="474354" y="872426"/>
                  </a:lnTo>
                  <a:lnTo>
                    <a:pt x="451346" y="834080"/>
                  </a:lnTo>
                  <a:lnTo>
                    <a:pt x="446232" y="775283"/>
                  </a:lnTo>
                  <a:lnTo>
                    <a:pt x="402774" y="813629"/>
                  </a:lnTo>
                  <a:lnTo>
                    <a:pt x="272399" y="846863"/>
                  </a:lnTo>
                  <a:lnTo>
                    <a:pt x="226385" y="841750"/>
                  </a:lnTo>
                  <a:lnTo>
                    <a:pt x="200819" y="851975"/>
                  </a:lnTo>
                  <a:lnTo>
                    <a:pt x="157362" y="798291"/>
                  </a:lnTo>
                  <a:lnTo>
                    <a:pt x="103679" y="795734"/>
                  </a:lnTo>
                  <a:lnTo>
                    <a:pt x="75558" y="762501"/>
                  </a:lnTo>
                  <a:lnTo>
                    <a:pt x="73001" y="742050"/>
                  </a:lnTo>
                  <a:lnTo>
                    <a:pt x="26987" y="698592"/>
                  </a:lnTo>
                  <a:lnTo>
                    <a:pt x="0" y="705339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D40487F4-00DA-6B81-6DD1-DD477ED2142C}"/>
                </a:ext>
              </a:extLst>
            </p:cNvPr>
            <p:cNvSpPr/>
            <p:nvPr/>
          </p:nvSpPr>
          <p:spPr>
            <a:xfrm>
              <a:off x="7380741" y="3930938"/>
              <a:ext cx="1832408" cy="2425491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29CEEE25-FBBD-F8FD-05C9-B8DC425CA239}"/>
                </a:ext>
              </a:extLst>
            </p:cNvPr>
            <p:cNvSpPr/>
            <p:nvPr/>
          </p:nvSpPr>
          <p:spPr>
            <a:xfrm>
              <a:off x="7262506" y="3757432"/>
              <a:ext cx="1922012" cy="897469"/>
            </a:xfrm>
            <a:custGeom>
              <a:avLst/>
              <a:gdLst>
                <a:gd name="connsiteX0" fmla="*/ 0 w 1922012"/>
                <a:gd name="connsiteY0" fmla="*/ 0 h 897469"/>
                <a:gd name="connsiteX1" fmla="*/ 1449792 w 1922012"/>
                <a:gd name="connsiteY1" fmla="*/ 0 h 897469"/>
                <a:gd name="connsiteX2" fmla="*/ 1517083 w 1922012"/>
                <a:gd name="connsiteY2" fmla="*/ 193955 h 897469"/>
                <a:gd name="connsiteX3" fmla="*/ 1619338 w 1922012"/>
                <a:gd name="connsiteY3" fmla="*/ 431187 h 897469"/>
                <a:gd name="connsiteX4" fmla="*/ 1680691 w 1922012"/>
                <a:gd name="connsiteY4" fmla="*/ 472089 h 897469"/>
                <a:gd name="connsiteX5" fmla="*/ 1688871 w 1922012"/>
                <a:gd name="connsiteY5" fmla="*/ 557983 h 897469"/>
                <a:gd name="connsiteX6" fmla="*/ 1725683 w 1922012"/>
                <a:gd name="connsiteY6" fmla="*/ 623426 h 897469"/>
                <a:gd name="connsiteX7" fmla="*/ 1860659 w 1922012"/>
                <a:gd name="connsiteY7" fmla="*/ 860657 h 897469"/>
                <a:gd name="connsiteX8" fmla="*/ 1922012 w 1922012"/>
                <a:gd name="connsiteY8" fmla="*/ 897469 h 897469"/>
                <a:gd name="connsiteX9" fmla="*/ 1864749 w 1922012"/>
                <a:gd name="connsiteY9" fmla="*/ 897469 h 897469"/>
                <a:gd name="connsiteX10" fmla="*/ 1827938 w 1922012"/>
                <a:gd name="connsiteY10" fmla="*/ 889289 h 897469"/>
                <a:gd name="connsiteX11" fmla="*/ 1697051 w 1922012"/>
                <a:gd name="connsiteY11" fmla="*/ 782944 h 897469"/>
                <a:gd name="connsiteX12" fmla="*/ 1688871 w 1922012"/>
                <a:gd name="connsiteY12" fmla="*/ 746132 h 897469"/>
                <a:gd name="connsiteX13" fmla="*/ 1668420 w 1922012"/>
                <a:gd name="connsiteY13" fmla="*/ 701140 h 897469"/>
                <a:gd name="connsiteX14" fmla="*/ 1607067 w 1922012"/>
                <a:gd name="connsiteY14" fmla="*/ 676598 h 897469"/>
                <a:gd name="connsiteX15" fmla="*/ 1553895 w 1922012"/>
                <a:gd name="connsiteY15" fmla="*/ 664328 h 897469"/>
                <a:gd name="connsiteX16" fmla="*/ 1492542 w 1922012"/>
                <a:gd name="connsiteY16" fmla="*/ 562073 h 897469"/>
                <a:gd name="connsiteX17" fmla="*/ 1345295 w 1922012"/>
                <a:gd name="connsiteY17" fmla="*/ 467998 h 897469"/>
                <a:gd name="connsiteX18" fmla="*/ 1316663 w 1922012"/>
                <a:gd name="connsiteY18" fmla="*/ 521171 h 897469"/>
                <a:gd name="connsiteX19" fmla="*/ 1316663 w 1922012"/>
                <a:gd name="connsiteY19" fmla="*/ 570253 h 897469"/>
                <a:gd name="connsiteX20" fmla="*/ 1263491 w 1922012"/>
                <a:gd name="connsiteY20" fmla="*/ 529351 h 897469"/>
                <a:gd name="connsiteX21" fmla="*/ 1226679 w 1922012"/>
                <a:gd name="connsiteY21" fmla="*/ 566163 h 897469"/>
                <a:gd name="connsiteX22" fmla="*/ 1173507 w 1922012"/>
                <a:gd name="connsiteY22" fmla="*/ 566163 h 897469"/>
                <a:gd name="connsiteX23" fmla="*/ 1095793 w 1922012"/>
                <a:gd name="connsiteY23" fmla="*/ 582524 h 897469"/>
                <a:gd name="connsiteX24" fmla="*/ 1067161 w 1922012"/>
                <a:gd name="connsiteY24" fmla="*/ 647967 h 897469"/>
                <a:gd name="connsiteX25" fmla="*/ 1009899 w 1922012"/>
                <a:gd name="connsiteY25" fmla="*/ 647967 h 897469"/>
                <a:gd name="connsiteX26" fmla="*/ 981267 w 1922012"/>
                <a:gd name="connsiteY26" fmla="*/ 635696 h 897469"/>
                <a:gd name="connsiteX27" fmla="*/ 952636 w 1922012"/>
                <a:gd name="connsiteY27" fmla="*/ 635696 h 897469"/>
                <a:gd name="connsiteX28" fmla="*/ 915824 w 1922012"/>
                <a:gd name="connsiteY28" fmla="*/ 664328 h 897469"/>
                <a:gd name="connsiteX29" fmla="*/ 870832 w 1922012"/>
                <a:gd name="connsiteY29" fmla="*/ 664328 h 897469"/>
                <a:gd name="connsiteX30" fmla="*/ 838111 w 1922012"/>
                <a:gd name="connsiteY30" fmla="*/ 660238 h 897469"/>
                <a:gd name="connsiteX31" fmla="*/ 760397 w 1922012"/>
                <a:gd name="connsiteY31" fmla="*/ 697049 h 897469"/>
                <a:gd name="connsiteX32" fmla="*/ 719495 w 1922012"/>
                <a:gd name="connsiteY32" fmla="*/ 627516 h 897469"/>
                <a:gd name="connsiteX33" fmla="*/ 674503 w 1922012"/>
                <a:gd name="connsiteY33" fmla="*/ 615246 h 897469"/>
                <a:gd name="connsiteX34" fmla="*/ 633601 w 1922012"/>
                <a:gd name="connsiteY34" fmla="*/ 615246 h 897469"/>
                <a:gd name="connsiteX35" fmla="*/ 539526 w 1922012"/>
                <a:gd name="connsiteY35" fmla="*/ 562073 h 897469"/>
                <a:gd name="connsiteX36" fmla="*/ 510895 w 1922012"/>
                <a:gd name="connsiteY36" fmla="*/ 574344 h 897469"/>
                <a:gd name="connsiteX37" fmla="*/ 404550 w 1922012"/>
                <a:gd name="connsiteY37" fmla="*/ 500720 h 897469"/>
                <a:gd name="connsiteX38" fmla="*/ 400460 w 1922012"/>
                <a:gd name="connsiteY38" fmla="*/ 443457 h 897469"/>
                <a:gd name="connsiteX39" fmla="*/ 339107 w 1922012"/>
                <a:gd name="connsiteY39" fmla="*/ 427096 h 897469"/>
                <a:gd name="connsiteX40" fmla="*/ 306385 w 1922012"/>
                <a:gd name="connsiteY40" fmla="*/ 337112 h 897469"/>
                <a:gd name="connsiteX41" fmla="*/ 257303 w 1922012"/>
                <a:gd name="connsiteY41" fmla="*/ 304391 h 897469"/>
                <a:gd name="connsiteX42" fmla="*/ 216401 w 1922012"/>
                <a:gd name="connsiteY42" fmla="*/ 255308 h 897469"/>
                <a:gd name="connsiteX43" fmla="*/ 179589 w 1922012"/>
                <a:gd name="connsiteY43" fmla="*/ 173504 h 897469"/>
                <a:gd name="connsiteX44" fmla="*/ 146867 w 1922012"/>
                <a:gd name="connsiteY44" fmla="*/ 181685 h 897469"/>
                <a:gd name="connsiteX45" fmla="*/ 146867 w 1922012"/>
                <a:gd name="connsiteY45" fmla="*/ 214406 h 897469"/>
                <a:gd name="connsiteX46" fmla="*/ 65064 w 1922012"/>
                <a:gd name="connsiteY46" fmla="*/ 189865 h 897469"/>
                <a:gd name="connsiteX47" fmla="*/ 65064 w 1922012"/>
                <a:gd name="connsiteY47" fmla="*/ 148963 h 897469"/>
                <a:gd name="connsiteX48" fmla="*/ 28252 w 1922012"/>
                <a:gd name="connsiteY48" fmla="*/ 75340 h 897469"/>
                <a:gd name="connsiteX0" fmla="*/ 0 w 1922012"/>
                <a:gd name="connsiteY0" fmla="*/ 153172 h 1050641"/>
                <a:gd name="connsiteX1" fmla="*/ 540374 w 1922012"/>
                <a:gd name="connsiteY1" fmla="*/ 0 h 1050641"/>
                <a:gd name="connsiteX2" fmla="*/ 1449792 w 1922012"/>
                <a:gd name="connsiteY2" fmla="*/ 153172 h 1050641"/>
                <a:gd name="connsiteX3" fmla="*/ 1517083 w 1922012"/>
                <a:gd name="connsiteY3" fmla="*/ 347127 h 1050641"/>
                <a:gd name="connsiteX4" fmla="*/ 1619338 w 1922012"/>
                <a:gd name="connsiteY4" fmla="*/ 584359 h 1050641"/>
                <a:gd name="connsiteX5" fmla="*/ 1680691 w 1922012"/>
                <a:gd name="connsiteY5" fmla="*/ 625261 h 1050641"/>
                <a:gd name="connsiteX6" fmla="*/ 1688871 w 1922012"/>
                <a:gd name="connsiteY6" fmla="*/ 711155 h 1050641"/>
                <a:gd name="connsiteX7" fmla="*/ 1725683 w 1922012"/>
                <a:gd name="connsiteY7" fmla="*/ 776598 h 1050641"/>
                <a:gd name="connsiteX8" fmla="*/ 1860659 w 1922012"/>
                <a:gd name="connsiteY8" fmla="*/ 1013829 h 1050641"/>
                <a:gd name="connsiteX9" fmla="*/ 1922012 w 1922012"/>
                <a:gd name="connsiteY9" fmla="*/ 1050641 h 1050641"/>
                <a:gd name="connsiteX10" fmla="*/ 1864749 w 1922012"/>
                <a:gd name="connsiteY10" fmla="*/ 1050641 h 1050641"/>
                <a:gd name="connsiteX11" fmla="*/ 1827938 w 1922012"/>
                <a:gd name="connsiteY11" fmla="*/ 1042461 h 1050641"/>
                <a:gd name="connsiteX12" fmla="*/ 1697051 w 1922012"/>
                <a:gd name="connsiteY12" fmla="*/ 936116 h 1050641"/>
                <a:gd name="connsiteX13" fmla="*/ 1688871 w 1922012"/>
                <a:gd name="connsiteY13" fmla="*/ 899304 h 1050641"/>
                <a:gd name="connsiteX14" fmla="*/ 1668420 w 1922012"/>
                <a:gd name="connsiteY14" fmla="*/ 854312 h 1050641"/>
                <a:gd name="connsiteX15" fmla="*/ 1607067 w 1922012"/>
                <a:gd name="connsiteY15" fmla="*/ 829770 h 1050641"/>
                <a:gd name="connsiteX16" fmla="*/ 1553895 w 1922012"/>
                <a:gd name="connsiteY16" fmla="*/ 817500 h 1050641"/>
                <a:gd name="connsiteX17" fmla="*/ 1492542 w 1922012"/>
                <a:gd name="connsiteY17" fmla="*/ 715245 h 1050641"/>
                <a:gd name="connsiteX18" fmla="*/ 1345295 w 1922012"/>
                <a:gd name="connsiteY18" fmla="*/ 621170 h 1050641"/>
                <a:gd name="connsiteX19" fmla="*/ 1316663 w 1922012"/>
                <a:gd name="connsiteY19" fmla="*/ 674343 h 1050641"/>
                <a:gd name="connsiteX20" fmla="*/ 1316663 w 1922012"/>
                <a:gd name="connsiteY20" fmla="*/ 723425 h 1050641"/>
                <a:gd name="connsiteX21" fmla="*/ 1263491 w 1922012"/>
                <a:gd name="connsiteY21" fmla="*/ 682523 h 1050641"/>
                <a:gd name="connsiteX22" fmla="*/ 1226679 w 1922012"/>
                <a:gd name="connsiteY22" fmla="*/ 719335 h 1050641"/>
                <a:gd name="connsiteX23" fmla="*/ 1173507 w 1922012"/>
                <a:gd name="connsiteY23" fmla="*/ 719335 h 1050641"/>
                <a:gd name="connsiteX24" fmla="*/ 1095793 w 1922012"/>
                <a:gd name="connsiteY24" fmla="*/ 735696 h 1050641"/>
                <a:gd name="connsiteX25" fmla="*/ 1067161 w 1922012"/>
                <a:gd name="connsiteY25" fmla="*/ 801139 h 1050641"/>
                <a:gd name="connsiteX26" fmla="*/ 1009899 w 1922012"/>
                <a:gd name="connsiteY26" fmla="*/ 801139 h 1050641"/>
                <a:gd name="connsiteX27" fmla="*/ 981267 w 1922012"/>
                <a:gd name="connsiteY27" fmla="*/ 788868 h 1050641"/>
                <a:gd name="connsiteX28" fmla="*/ 952636 w 1922012"/>
                <a:gd name="connsiteY28" fmla="*/ 788868 h 1050641"/>
                <a:gd name="connsiteX29" fmla="*/ 915824 w 1922012"/>
                <a:gd name="connsiteY29" fmla="*/ 817500 h 1050641"/>
                <a:gd name="connsiteX30" fmla="*/ 870832 w 1922012"/>
                <a:gd name="connsiteY30" fmla="*/ 817500 h 1050641"/>
                <a:gd name="connsiteX31" fmla="*/ 838111 w 1922012"/>
                <a:gd name="connsiteY31" fmla="*/ 813410 h 1050641"/>
                <a:gd name="connsiteX32" fmla="*/ 760397 w 1922012"/>
                <a:gd name="connsiteY32" fmla="*/ 850221 h 1050641"/>
                <a:gd name="connsiteX33" fmla="*/ 719495 w 1922012"/>
                <a:gd name="connsiteY33" fmla="*/ 780688 h 1050641"/>
                <a:gd name="connsiteX34" fmla="*/ 674503 w 1922012"/>
                <a:gd name="connsiteY34" fmla="*/ 768418 h 1050641"/>
                <a:gd name="connsiteX35" fmla="*/ 633601 w 1922012"/>
                <a:gd name="connsiteY35" fmla="*/ 768418 h 1050641"/>
                <a:gd name="connsiteX36" fmla="*/ 539526 w 1922012"/>
                <a:gd name="connsiteY36" fmla="*/ 715245 h 1050641"/>
                <a:gd name="connsiteX37" fmla="*/ 510895 w 1922012"/>
                <a:gd name="connsiteY37" fmla="*/ 727516 h 1050641"/>
                <a:gd name="connsiteX38" fmla="*/ 404550 w 1922012"/>
                <a:gd name="connsiteY38" fmla="*/ 653892 h 1050641"/>
                <a:gd name="connsiteX39" fmla="*/ 400460 w 1922012"/>
                <a:gd name="connsiteY39" fmla="*/ 596629 h 1050641"/>
                <a:gd name="connsiteX40" fmla="*/ 339107 w 1922012"/>
                <a:gd name="connsiteY40" fmla="*/ 580268 h 1050641"/>
                <a:gd name="connsiteX41" fmla="*/ 306385 w 1922012"/>
                <a:gd name="connsiteY41" fmla="*/ 490284 h 1050641"/>
                <a:gd name="connsiteX42" fmla="*/ 257303 w 1922012"/>
                <a:gd name="connsiteY42" fmla="*/ 457563 h 1050641"/>
                <a:gd name="connsiteX43" fmla="*/ 216401 w 1922012"/>
                <a:gd name="connsiteY43" fmla="*/ 408480 h 1050641"/>
                <a:gd name="connsiteX44" fmla="*/ 179589 w 1922012"/>
                <a:gd name="connsiteY44" fmla="*/ 326676 h 1050641"/>
                <a:gd name="connsiteX45" fmla="*/ 146867 w 1922012"/>
                <a:gd name="connsiteY45" fmla="*/ 334857 h 1050641"/>
                <a:gd name="connsiteX46" fmla="*/ 146867 w 1922012"/>
                <a:gd name="connsiteY46" fmla="*/ 367578 h 1050641"/>
                <a:gd name="connsiteX47" fmla="*/ 65064 w 1922012"/>
                <a:gd name="connsiteY47" fmla="*/ 343037 h 1050641"/>
                <a:gd name="connsiteX48" fmla="*/ 65064 w 1922012"/>
                <a:gd name="connsiteY48" fmla="*/ 302135 h 1050641"/>
                <a:gd name="connsiteX49" fmla="*/ 28252 w 1922012"/>
                <a:gd name="connsiteY49" fmla="*/ 228512 h 1050641"/>
                <a:gd name="connsiteX50" fmla="*/ 0 w 1922012"/>
                <a:gd name="connsiteY50" fmla="*/ 153172 h 1050641"/>
                <a:gd name="connsiteX0" fmla="*/ 540374 w 1922012"/>
                <a:gd name="connsiteY0" fmla="*/ 0 h 1050641"/>
                <a:gd name="connsiteX1" fmla="*/ 1449792 w 1922012"/>
                <a:gd name="connsiteY1" fmla="*/ 153172 h 1050641"/>
                <a:gd name="connsiteX2" fmla="*/ 1517083 w 1922012"/>
                <a:gd name="connsiteY2" fmla="*/ 347127 h 1050641"/>
                <a:gd name="connsiteX3" fmla="*/ 1619338 w 1922012"/>
                <a:gd name="connsiteY3" fmla="*/ 584359 h 1050641"/>
                <a:gd name="connsiteX4" fmla="*/ 1680691 w 1922012"/>
                <a:gd name="connsiteY4" fmla="*/ 625261 h 1050641"/>
                <a:gd name="connsiteX5" fmla="*/ 1688871 w 1922012"/>
                <a:gd name="connsiteY5" fmla="*/ 711155 h 1050641"/>
                <a:gd name="connsiteX6" fmla="*/ 1725683 w 1922012"/>
                <a:gd name="connsiteY6" fmla="*/ 776598 h 1050641"/>
                <a:gd name="connsiteX7" fmla="*/ 1860659 w 1922012"/>
                <a:gd name="connsiteY7" fmla="*/ 1013829 h 1050641"/>
                <a:gd name="connsiteX8" fmla="*/ 1922012 w 1922012"/>
                <a:gd name="connsiteY8" fmla="*/ 1050641 h 1050641"/>
                <a:gd name="connsiteX9" fmla="*/ 1864749 w 1922012"/>
                <a:gd name="connsiteY9" fmla="*/ 1050641 h 1050641"/>
                <a:gd name="connsiteX10" fmla="*/ 1827938 w 1922012"/>
                <a:gd name="connsiteY10" fmla="*/ 1042461 h 1050641"/>
                <a:gd name="connsiteX11" fmla="*/ 1697051 w 1922012"/>
                <a:gd name="connsiteY11" fmla="*/ 936116 h 1050641"/>
                <a:gd name="connsiteX12" fmla="*/ 1688871 w 1922012"/>
                <a:gd name="connsiteY12" fmla="*/ 899304 h 1050641"/>
                <a:gd name="connsiteX13" fmla="*/ 1668420 w 1922012"/>
                <a:gd name="connsiteY13" fmla="*/ 854312 h 1050641"/>
                <a:gd name="connsiteX14" fmla="*/ 1607067 w 1922012"/>
                <a:gd name="connsiteY14" fmla="*/ 829770 h 1050641"/>
                <a:gd name="connsiteX15" fmla="*/ 1553895 w 1922012"/>
                <a:gd name="connsiteY15" fmla="*/ 817500 h 1050641"/>
                <a:gd name="connsiteX16" fmla="*/ 1492542 w 1922012"/>
                <a:gd name="connsiteY16" fmla="*/ 715245 h 1050641"/>
                <a:gd name="connsiteX17" fmla="*/ 1345295 w 1922012"/>
                <a:gd name="connsiteY17" fmla="*/ 621170 h 1050641"/>
                <a:gd name="connsiteX18" fmla="*/ 1316663 w 1922012"/>
                <a:gd name="connsiteY18" fmla="*/ 674343 h 1050641"/>
                <a:gd name="connsiteX19" fmla="*/ 1316663 w 1922012"/>
                <a:gd name="connsiteY19" fmla="*/ 723425 h 1050641"/>
                <a:gd name="connsiteX20" fmla="*/ 1263491 w 1922012"/>
                <a:gd name="connsiteY20" fmla="*/ 682523 h 1050641"/>
                <a:gd name="connsiteX21" fmla="*/ 1226679 w 1922012"/>
                <a:gd name="connsiteY21" fmla="*/ 719335 h 1050641"/>
                <a:gd name="connsiteX22" fmla="*/ 1173507 w 1922012"/>
                <a:gd name="connsiteY22" fmla="*/ 719335 h 1050641"/>
                <a:gd name="connsiteX23" fmla="*/ 1095793 w 1922012"/>
                <a:gd name="connsiteY23" fmla="*/ 735696 h 1050641"/>
                <a:gd name="connsiteX24" fmla="*/ 1067161 w 1922012"/>
                <a:gd name="connsiteY24" fmla="*/ 801139 h 1050641"/>
                <a:gd name="connsiteX25" fmla="*/ 1009899 w 1922012"/>
                <a:gd name="connsiteY25" fmla="*/ 801139 h 1050641"/>
                <a:gd name="connsiteX26" fmla="*/ 981267 w 1922012"/>
                <a:gd name="connsiteY26" fmla="*/ 788868 h 1050641"/>
                <a:gd name="connsiteX27" fmla="*/ 952636 w 1922012"/>
                <a:gd name="connsiteY27" fmla="*/ 788868 h 1050641"/>
                <a:gd name="connsiteX28" fmla="*/ 915824 w 1922012"/>
                <a:gd name="connsiteY28" fmla="*/ 817500 h 1050641"/>
                <a:gd name="connsiteX29" fmla="*/ 870832 w 1922012"/>
                <a:gd name="connsiteY29" fmla="*/ 817500 h 1050641"/>
                <a:gd name="connsiteX30" fmla="*/ 838111 w 1922012"/>
                <a:gd name="connsiteY30" fmla="*/ 813410 h 1050641"/>
                <a:gd name="connsiteX31" fmla="*/ 760397 w 1922012"/>
                <a:gd name="connsiteY31" fmla="*/ 850221 h 1050641"/>
                <a:gd name="connsiteX32" fmla="*/ 719495 w 1922012"/>
                <a:gd name="connsiteY32" fmla="*/ 780688 h 1050641"/>
                <a:gd name="connsiteX33" fmla="*/ 674503 w 1922012"/>
                <a:gd name="connsiteY33" fmla="*/ 768418 h 1050641"/>
                <a:gd name="connsiteX34" fmla="*/ 633601 w 1922012"/>
                <a:gd name="connsiteY34" fmla="*/ 768418 h 1050641"/>
                <a:gd name="connsiteX35" fmla="*/ 539526 w 1922012"/>
                <a:gd name="connsiteY35" fmla="*/ 715245 h 1050641"/>
                <a:gd name="connsiteX36" fmla="*/ 510895 w 1922012"/>
                <a:gd name="connsiteY36" fmla="*/ 727516 h 1050641"/>
                <a:gd name="connsiteX37" fmla="*/ 404550 w 1922012"/>
                <a:gd name="connsiteY37" fmla="*/ 653892 h 1050641"/>
                <a:gd name="connsiteX38" fmla="*/ 400460 w 1922012"/>
                <a:gd name="connsiteY38" fmla="*/ 596629 h 1050641"/>
                <a:gd name="connsiteX39" fmla="*/ 339107 w 1922012"/>
                <a:gd name="connsiteY39" fmla="*/ 580268 h 1050641"/>
                <a:gd name="connsiteX40" fmla="*/ 306385 w 1922012"/>
                <a:gd name="connsiteY40" fmla="*/ 490284 h 1050641"/>
                <a:gd name="connsiteX41" fmla="*/ 257303 w 1922012"/>
                <a:gd name="connsiteY41" fmla="*/ 457563 h 1050641"/>
                <a:gd name="connsiteX42" fmla="*/ 216401 w 1922012"/>
                <a:gd name="connsiteY42" fmla="*/ 408480 h 1050641"/>
                <a:gd name="connsiteX43" fmla="*/ 179589 w 1922012"/>
                <a:gd name="connsiteY43" fmla="*/ 326676 h 1050641"/>
                <a:gd name="connsiteX44" fmla="*/ 146867 w 1922012"/>
                <a:gd name="connsiteY44" fmla="*/ 334857 h 1050641"/>
                <a:gd name="connsiteX45" fmla="*/ 146867 w 1922012"/>
                <a:gd name="connsiteY45" fmla="*/ 367578 h 1050641"/>
                <a:gd name="connsiteX46" fmla="*/ 65064 w 1922012"/>
                <a:gd name="connsiteY46" fmla="*/ 343037 h 1050641"/>
                <a:gd name="connsiteX47" fmla="*/ 65064 w 1922012"/>
                <a:gd name="connsiteY47" fmla="*/ 302135 h 1050641"/>
                <a:gd name="connsiteX48" fmla="*/ 28252 w 1922012"/>
                <a:gd name="connsiteY48" fmla="*/ 228512 h 1050641"/>
                <a:gd name="connsiteX49" fmla="*/ 0 w 1922012"/>
                <a:gd name="connsiteY49" fmla="*/ 153172 h 1050641"/>
                <a:gd name="connsiteX50" fmla="*/ 631814 w 1922012"/>
                <a:gd name="connsiteY50" fmla="*/ 91440 h 1050641"/>
                <a:gd name="connsiteX0" fmla="*/ 1449792 w 1922012"/>
                <a:gd name="connsiteY0" fmla="*/ 90772 h 988241"/>
                <a:gd name="connsiteX1" fmla="*/ 1517083 w 1922012"/>
                <a:gd name="connsiteY1" fmla="*/ 284727 h 988241"/>
                <a:gd name="connsiteX2" fmla="*/ 1619338 w 1922012"/>
                <a:gd name="connsiteY2" fmla="*/ 521959 h 988241"/>
                <a:gd name="connsiteX3" fmla="*/ 1680691 w 1922012"/>
                <a:gd name="connsiteY3" fmla="*/ 562861 h 988241"/>
                <a:gd name="connsiteX4" fmla="*/ 1688871 w 1922012"/>
                <a:gd name="connsiteY4" fmla="*/ 648755 h 988241"/>
                <a:gd name="connsiteX5" fmla="*/ 1725683 w 1922012"/>
                <a:gd name="connsiteY5" fmla="*/ 714198 h 988241"/>
                <a:gd name="connsiteX6" fmla="*/ 1860659 w 1922012"/>
                <a:gd name="connsiteY6" fmla="*/ 951429 h 988241"/>
                <a:gd name="connsiteX7" fmla="*/ 1922012 w 1922012"/>
                <a:gd name="connsiteY7" fmla="*/ 988241 h 988241"/>
                <a:gd name="connsiteX8" fmla="*/ 1864749 w 1922012"/>
                <a:gd name="connsiteY8" fmla="*/ 988241 h 988241"/>
                <a:gd name="connsiteX9" fmla="*/ 1827938 w 1922012"/>
                <a:gd name="connsiteY9" fmla="*/ 980061 h 988241"/>
                <a:gd name="connsiteX10" fmla="*/ 1697051 w 1922012"/>
                <a:gd name="connsiteY10" fmla="*/ 873716 h 988241"/>
                <a:gd name="connsiteX11" fmla="*/ 1688871 w 1922012"/>
                <a:gd name="connsiteY11" fmla="*/ 836904 h 988241"/>
                <a:gd name="connsiteX12" fmla="*/ 1668420 w 1922012"/>
                <a:gd name="connsiteY12" fmla="*/ 791912 h 988241"/>
                <a:gd name="connsiteX13" fmla="*/ 1607067 w 1922012"/>
                <a:gd name="connsiteY13" fmla="*/ 767370 h 988241"/>
                <a:gd name="connsiteX14" fmla="*/ 1553895 w 1922012"/>
                <a:gd name="connsiteY14" fmla="*/ 755100 h 988241"/>
                <a:gd name="connsiteX15" fmla="*/ 1492542 w 1922012"/>
                <a:gd name="connsiteY15" fmla="*/ 652845 h 988241"/>
                <a:gd name="connsiteX16" fmla="*/ 1345295 w 1922012"/>
                <a:gd name="connsiteY16" fmla="*/ 558770 h 988241"/>
                <a:gd name="connsiteX17" fmla="*/ 1316663 w 1922012"/>
                <a:gd name="connsiteY17" fmla="*/ 611943 h 988241"/>
                <a:gd name="connsiteX18" fmla="*/ 1316663 w 1922012"/>
                <a:gd name="connsiteY18" fmla="*/ 661025 h 988241"/>
                <a:gd name="connsiteX19" fmla="*/ 1263491 w 1922012"/>
                <a:gd name="connsiteY19" fmla="*/ 620123 h 988241"/>
                <a:gd name="connsiteX20" fmla="*/ 1226679 w 1922012"/>
                <a:gd name="connsiteY20" fmla="*/ 656935 h 988241"/>
                <a:gd name="connsiteX21" fmla="*/ 1173507 w 1922012"/>
                <a:gd name="connsiteY21" fmla="*/ 656935 h 988241"/>
                <a:gd name="connsiteX22" fmla="*/ 1095793 w 1922012"/>
                <a:gd name="connsiteY22" fmla="*/ 673296 h 988241"/>
                <a:gd name="connsiteX23" fmla="*/ 1067161 w 1922012"/>
                <a:gd name="connsiteY23" fmla="*/ 738739 h 988241"/>
                <a:gd name="connsiteX24" fmla="*/ 1009899 w 1922012"/>
                <a:gd name="connsiteY24" fmla="*/ 738739 h 988241"/>
                <a:gd name="connsiteX25" fmla="*/ 981267 w 1922012"/>
                <a:gd name="connsiteY25" fmla="*/ 726468 h 988241"/>
                <a:gd name="connsiteX26" fmla="*/ 952636 w 1922012"/>
                <a:gd name="connsiteY26" fmla="*/ 726468 h 988241"/>
                <a:gd name="connsiteX27" fmla="*/ 915824 w 1922012"/>
                <a:gd name="connsiteY27" fmla="*/ 755100 h 988241"/>
                <a:gd name="connsiteX28" fmla="*/ 870832 w 1922012"/>
                <a:gd name="connsiteY28" fmla="*/ 755100 h 988241"/>
                <a:gd name="connsiteX29" fmla="*/ 838111 w 1922012"/>
                <a:gd name="connsiteY29" fmla="*/ 751010 h 988241"/>
                <a:gd name="connsiteX30" fmla="*/ 760397 w 1922012"/>
                <a:gd name="connsiteY30" fmla="*/ 787821 h 988241"/>
                <a:gd name="connsiteX31" fmla="*/ 719495 w 1922012"/>
                <a:gd name="connsiteY31" fmla="*/ 718288 h 988241"/>
                <a:gd name="connsiteX32" fmla="*/ 674503 w 1922012"/>
                <a:gd name="connsiteY32" fmla="*/ 706018 h 988241"/>
                <a:gd name="connsiteX33" fmla="*/ 633601 w 1922012"/>
                <a:gd name="connsiteY33" fmla="*/ 706018 h 988241"/>
                <a:gd name="connsiteX34" fmla="*/ 539526 w 1922012"/>
                <a:gd name="connsiteY34" fmla="*/ 652845 h 988241"/>
                <a:gd name="connsiteX35" fmla="*/ 510895 w 1922012"/>
                <a:gd name="connsiteY35" fmla="*/ 665116 h 988241"/>
                <a:gd name="connsiteX36" fmla="*/ 404550 w 1922012"/>
                <a:gd name="connsiteY36" fmla="*/ 591492 h 988241"/>
                <a:gd name="connsiteX37" fmla="*/ 400460 w 1922012"/>
                <a:gd name="connsiteY37" fmla="*/ 534229 h 988241"/>
                <a:gd name="connsiteX38" fmla="*/ 339107 w 1922012"/>
                <a:gd name="connsiteY38" fmla="*/ 517868 h 988241"/>
                <a:gd name="connsiteX39" fmla="*/ 306385 w 1922012"/>
                <a:gd name="connsiteY39" fmla="*/ 427884 h 988241"/>
                <a:gd name="connsiteX40" fmla="*/ 257303 w 1922012"/>
                <a:gd name="connsiteY40" fmla="*/ 395163 h 988241"/>
                <a:gd name="connsiteX41" fmla="*/ 216401 w 1922012"/>
                <a:gd name="connsiteY41" fmla="*/ 346080 h 988241"/>
                <a:gd name="connsiteX42" fmla="*/ 179589 w 1922012"/>
                <a:gd name="connsiteY42" fmla="*/ 264276 h 988241"/>
                <a:gd name="connsiteX43" fmla="*/ 146867 w 1922012"/>
                <a:gd name="connsiteY43" fmla="*/ 272457 h 988241"/>
                <a:gd name="connsiteX44" fmla="*/ 146867 w 1922012"/>
                <a:gd name="connsiteY44" fmla="*/ 305178 h 988241"/>
                <a:gd name="connsiteX45" fmla="*/ 65064 w 1922012"/>
                <a:gd name="connsiteY45" fmla="*/ 280637 h 988241"/>
                <a:gd name="connsiteX46" fmla="*/ 65064 w 1922012"/>
                <a:gd name="connsiteY46" fmla="*/ 239735 h 988241"/>
                <a:gd name="connsiteX47" fmla="*/ 28252 w 1922012"/>
                <a:gd name="connsiteY47" fmla="*/ 166112 h 988241"/>
                <a:gd name="connsiteX48" fmla="*/ 0 w 1922012"/>
                <a:gd name="connsiteY48" fmla="*/ 90772 h 988241"/>
                <a:gd name="connsiteX49" fmla="*/ 631814 w 1922012"/>
                <a:gd name="connsiteY49" fmla="*/ 29040 h 988241"/>
                <a:gd name="connsiteX0" fmla="*/ 1449792 w 1922012"/>
                <a:gd name="connsiteY0" fmla="*/ 0 h 897469"/>
                <a:gd name="connsiteX1" fmla="*/ 1517083 w 1922012"/>
                <a:gd name="connsiteY1" fmla="*/ 193955 h 897469"/>
                <a:gd name="connsiteX2" fmla="*/ 1619338 w 1922012"/>
                <a:gd name="connsiteY2" fmla="*/ 431187 h 897469"/>
                <a:gd name="connsiteX3" fmla="*/ 1680691 w 1922012"/>
                <a:gd name="connsiteY3" fmla="*/ 472089 h 897469"/>
                <a:gd name="connsiteX4" fmla="*/ 1688871 w 1922012"/>
                <a:gd name="connsiteY4" fmla="*/ 557983 h 897469"/>
                <a:gd name="connsiteX5" fmla="*/ 1725683 w 1922012"/>
                <a:gd name="connsiteY5" fmla="*/ 623426 h 897469"/>
                <a:gd name="connsiteX6" fmla="*/ 1860659 w 1922012"/>
                <a:gd name="connsiteY6" fmla="*/ 860657 h 897469"/>
                <a:gd name="connsiteX7" fmla="*/ 1922012 w 1922012"/>
                <a:gd name="connsiteY7" fmla="*/ 897469 h 897469"/>
                <a:gd name="connsiteX8" fmla="*/ 1864749 w 1922012"/>
                <a:gd name="connsiteY8" fmla="*/ 897469 h 897469"/>
                <a:gd name="connsiteX9" fmla="*/ 1827938 w 1922012"/>
                <a:gd name="connsiteY9" fmla="*/ 889289 h 897469"/>
                <a:gd name="connsiteX10" fmla="*/ 1697051 w 1922012"/>
                <a:gd name="connsiteY10" fmla="*/ 782944 h 897469"/>
                <a:gd name="connsiteX11" fmla="*/ 1688871 w 1922012"/>
                <a:gd name="connsiteY11" fmla="*/ 746132 h 897469"/>
                <a:gd name="connsiteX12" fmla="*/ 1668420 w 1922012"/>
                <a:gd name="connsiteY12" fmla="*/ 701140 h 897469"/>
                <a:gd name="connsiteX13" fmla="*/ 1607067 w 1922012"/>
                <a:gd name="connsiteY13" fmla="*/ 676598 h 897469"/>
                <a:gd name="connsiteX14" fmla="*/ 1553895 w 1922012"/>
                <a:gd name="connsiteY14" fmla="*/ 664328 h 897469"/>
                <a:gd name="connsiteX15" fmla="*/ 1492542 w 1922012"/>
                <a:gd name="connsiteY15" fmla="*/ 562073 h 897469"/>
                <a:gd name="connsiteX16" fmla="*/ 1345295 w 1922012"/>
                <a:gd name="connsiteY16" fmla="*/ 467998 h 897469"/>
                <a:gd name="connsiteX17" fmla="*/ 1316663 w 1922012"/>
                <a:gd name="connsiteY17" fmla="*/ 521171 h 897469"/>
                <a:gd name="connsiteX18" fmla="*/ 1316663 w 1922012"/>
                <a:gd name="connsiteY18" fmla="*/ 570253 h 897469"/>
                <a:gd name="connsiteX19" fmla="*/ 1263491 w 1922012"/>
                <a:gd name="connsiteY19" fmla="*/ 529351 h 897469"/>
                <a:gd name="connsiteX20" fmla="*/ 1226679 w 1922012"/>
                <a:gd name="connsiteY20" fmla="*/ 566163 h 897469"/>
                <a:gd name="connsiteX21" fmla="*/ 1173507 w 1922012"/>
                <a:gd name="connsiteY21" fmla="*/ 566163 h 897469"/>
                <a:gd name="connsiteX22" fmla="*/ 1095793 w 1922012"/>
                <a:gd name="connsiteY22" fmla="*/ 582524 h 897469"/>
                <a:gd name="connsiteX23" fmla="*/ 1067161 w 1922012"/>
                <a:gd name="connsiteY23" fmla="*/ 647967 h 897469"/>
                <a:gd name="connsiteX24" fmla="*/ 1009899 w 1922012"/>
                <a:gd name="connsiteY24" fmla="*/ 647967 h 897469"/>
                <a:gd name="connsiteX25" fmla="*/ 981267 w 1922012"/>
                <a:gd name="connsiteY25" fmla="*/ 635696 h 897469"/>
                <a:gd name="connsiteX26" fmla="*/ 952636 w 1922012"/>
                <a:gd name="connsiteY26" fmla="*/ 635696 h 897469"/>
                <a:gd name="connsiteX27" fmla="*/ 915824 w 1922012"/>
                <a:gd name="connsiteY27" fmla="*/ 664328 h 897469"/>
                <a:gd name="connsiteX28" fmla="*/ 870832 w 1922012"/>
                <a:gd name="connsiteY28" fmla="*/ 664328 h 897469"/>
                <a:gd name="connsiteX29" fmla="*/ 838111 w 1922012"/>
                <a:gd name="connsiteY29" fmla="*/ 660238 h 897469"/>
                <a:gd name="connsiteX30" fmla="*/ 760397 w 1922012"/>
                <a:gd name="connsiteY30" fmla="*/ 697049 h 897469"/>
                <a:gd name="connsiteX31" fmla="*/ 719495 w 1922012"/>
                <a:gd name="connsiteY31" fmla="*/ 627516 h 897469"/>
                <a:gd name="connsiteX32" fmla="*/ 674503 w 1922012"/>
                <a:gd name="connsiteY32" fmla="*/ 615246 h 897469"/>
                <a:gd name="connsiteX33" fmla="*/ 633601 w 1922012"/>
                <a:gd name="connsiteY33" fmla="*/ 615246 h 897469"/>
                <a:gd name="connsiteX34" fmla="*/ 539526 w 1922012"/>
                <a:gd name="connsiteY34" fmla="*/ 562073 h 897469"/>
                <a:gd name="connsiteX35" fmla="*/ 510895 w 1922012"/>
                <a:gd name="connsiteY35" fmla="*/ 574344 h 897469"/>
                <a:gd name="connsiteX36" fmla="*/ 404550 w 1922012"/>
                <a:gd name="connsiteY36" fmla="*/ 500720 h 897469"/>
                <a:gd name="connsiteX37" fmla="*/ 400460 w 1922012"/>
                <a:gd name="connsiteY37" fmla="*/ 443457 h 897469"/>
                <a:gd name="connsiteX38" fmla="*/ 339107 w 1922012"/>
                <a:gd name="connsiteY38" fmla="*/ 427096 h 897469"/>
                <a:gd name="connsiteX39" fmla="*/ 306385 w 1922012"/>
                <a:gd name="connsiteY39" fmla="*/ 337112 h 897469"/>
                <a:gd name="connsiteX40" fmla="*/ 257303 w 1922012"/>
                <a:gd name="connsiteY40" fmla="*/ 304391 h 897469"/>
                <a:gd name="connsiteX41" fmla="*/ 216401 w 1922012"/>
                <a:gd name="connsiteY41" fmla="*/ 255308 h 897469"/>
                <a:gd name="connsiteX42" fmla="*/ 179589 w 1922012"/>
                <a:gd name="connsiteY42" fmla="*/ 173504 h 897469"/>
                <a:gd name="connsiteX43" fmla="*/ 146867 w 1922012"/>
                <a:gd name="connsiteY43" fmla="*/ 181685 h 897469"/>
                <a:gd name="connsiteX44" fmla="*/ 146867 w 1922012"/>
                <a:gd name="connsiteY44" fmla="*/ 214406 h 897469"/>
                <a:gd name="connsiteX45" fmla="*/ 65064 w 1922012"/>
                <a:gd name="connsiteY45" fmla="*/ 189865 h 897469"/>
                <a:gd name="connsiteX46" fmla="*/ 65064 w 1922012"/>
                <a:gd name="connsiteY46" fmla="*/ 148963 h 897469"/>
                <a:gd name="connsiteX47" fmla="*/ 28252 w 1922012"/>
                <a:gd name="connsiteY47" fmla="*/ 75340 h 897469"/>
                <a:gd name="connsiteX48" fmla="*/ 0 w 1922012"/>
                <a:gd name="connsiteY48" fmla="*/ 0 h 89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922012" h="897469">
                  <a:moveTo>
                    <a:pt x="1449792" y="0"/>
                  </a:moveTo>
                  <a:lnTo>
                    <a:pt x="1517083" y="193955"/>
                  </a:lnTo>
                  <a:lnTo>
                    <a:pt x="1619338" y="431187"/>
                  </a:lnTo>
                  <a:lnTo>
                    <a:pt x="1680691" y="472089"/>
                  </a:lnTo>
                  <a:lnTo>
                    <a:pt x="1688871" y="557983"/>
                  </a:lnTo>
                  <a:lnTo>
                    <a:pt x="1725683" y="623426"/>
                  </a:lnTo>
                  <a:lnTo>
                    <a:pt x="1860659" y="860657"/>
                  </a:lnTo>
                  <a:lnTo>
                    <a:pt x="1922012" y="897469"/>
                  </a:lnTo>
                  <a:lnTo>
                    <a:pt x="1864749" y="897469"/>
                  </a:lnTo>
                  <a:lnTo>
                    <a:pt x="1827938" y="889289"/>
                  </a:lnTo>
                  <a:lnTo>
                    <a:pt x="1697051" y="782944"/>
                  </a:lnTo>
                  <a:lnTo>
                    <a:pt x="1688871" y="746132"/>
                  </a:lnTo>
                  <a:lnTo>
                    <a:pt x="1668420" y="701140"/>
                  </a:lnTo>
                  <a:lnTo>
                    <a:pt x="1607067" y="676598"/>
                  </a:lnTo>
                  <a:lnTo>
                    <a:pt x="1553895" y="664328"/>
                  </a:lnTo>
                  <a:lnTo>
                    <a:pt x="1492542" y="562073"/>
                  </a:lnTo>
                  <a:lnTo>
                    <a:pt x="1345295" y="467998"/>
                  </a:lnTo>
                  <a:lnTo>
                    <a:pt x="1316663" y="521171"/>
                  </a:lnTo>
                  <a:lnTo>
                    <a:pt x="1316663" y="570253"/>
                  </a:lnTo>
                  <a:lnTo>
                    <a:pt x="1263491" y="529351"/>
                  </a:lnTo>
                  <a:lnTo>
                    <a:pt x="1226679" y="566163"/>
                  </a:lnTo>
                  <a:lnTo>
                    <a:pt x="1173507" y="566163"/>
                  </a:lnTo>
                  <a:lnTo>
                    <a:pt x="1095793" y="582524"/>
                  </a:lnTo>
                  <a:lnTo>
                    <a:pt x="1067161" y="647967"/>
                  </a:lnTo>
                  <a:lnTo>
                    <a:pt x="1009899" y="647967"/>
                  </a:lnTo>
                  <a:lnTo>
                    <a:pt x="981267" y="635696"/>
                  </a:lnTo>
                  <a:lnTo>
                    <a:pt x="952636" y="635696"/>
                  </a:lnTo>
                  <a:lnTo>
                    <a:pt x="915824" y="664328"/>
                  </a:lnTo>
                  <a:lnTo>
                    <a:pt x="870832" y="664328"/>
                  </a:lnTo>
                  <a:lnTo>
                    <a:pt x="838111" y="660238"/>
                  </a:lnTo>
                  <a:lnTo>
                    <a:pt x="760397" y="697049"/>
                  </a:lnTo>
                  <a:lnTo>
                    <a:pt x="719495" y="627516"/>
                  </a:lnTo>
                  <a:lnTo>
                    <a:pt x="674503" y="615246"/>
                  </a:lnTo>
                  <a:lnTo>
                    <a:pt x="633601" y="615246"/>
                  </a:lnTo>
                  <a:lnTo>
                    <a:pt x="539526" y="562073"/>
                  </a:lnTo>
                  <a:lnTo>
                    <a:pt x="510895" y="574344"/>
                  </a:lnTo>
                  <a:lnTo>
                    <a:pt x="404550" y="500720"/>
                  </a:lnTo>
                  <a:lnTo>
                    <a:pt x="400460" y="443457"/>
                  </a:lnTo>
                  <a:lnTo>
                    <a:pt x="339107" y="427096"/>
                  </a:lnTo>
                  <a:lnTo>
                    <a:pt x="306385" y="337112"/>
                  </a:lnTo>
                  <a:lnTo>
                    <a:pt x="257303" y="304391"/>
                  </a:lnTo>
                  <a:lnTo>
                    <a:pt x="216401" y="255308"/>
                  </a:lnTo>
                  <a:lnTo>
                    <a:pt x="179589" y="173504"/>
                  </a:lnTo>
                  <a:lnTo>
                    <a:pt x="146867" y="181685"/>
                  </a:lnTo>
                  <a:lnTo>
                    <a:pt x="146867" y="214406"/>
                  </a:lnTo>
                  <a:lnTo>
                    <a:pt x="65064" y="189865"/>
                  </a:lnTo>
                  <a:lnTo>
                    <a:pt x="65064" y="148963"/>
                  </a:lnTo>
                  <a:lnTo>
                    <a:pt x="28252" y="75340"/>
                  </a:lnTo>
                  <a:lnTo>
                    <a:pt x="0" y="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F15C56D2-BC50-C201-020B-E4112B2088BB}"/>
                </a:ext>
              </a:extLst>
            </p:cNvPr>
            <p:cNvSpPr/>
            <p:nvPr/>
          </p:nvSpPr>
          <p:spPr>
            <a:xfrm>
              <a:off x="6568440" y="4456017"/>
              <a:ext cx="1078164" cy="675734"/>
            </a:xfrm>
            <a:custGeom>
              <a:avLst/>
              <a:gdLst>
                <a:gd name="connsiteX0" fmla="*/ 26983 w 1078164"/>
                <a:gd name="connsiteY0" fmla="*/ 0 h 675734"/>
                <a:gd name="connsiteX1" fmla="*/ 72997 w 1078164"/>
                <a:gd name="connsiteY1" fmla="*/ 43458 h 675734"/>
                <a:gd name="connsiteX2" fmla="*/ 75554 w 1078164"/>
                <a:gd name="connsiteY2" fmla="*/ 63909 h 675734"/>
                <a:gd name="connsiteX3" fmla="*/ 103675 w 1078164"/>
                <a:gd name="connsiteY3" fmla="*/ 97142 h 675734"/>
                <a:gd name="connsiteX4" fmla="*/ 157358 w 1078164"/>
                <a:gd name="connsiteY4" fmla="*/ 99699 h 675734"/>
                <a:gd name="connsiteX5" fmla="*/ 200815 w 1078164"/>
                <a:gd name="connsiteY5" fmla="*/ 153382 h 675734"/>
                <a:gd name="connsiteX6" fmla="*/ 226381 w 1078164"/>
                <a:gd name="connsiteY6" fmla="*/ 143157 h 675734"/>
                <a:gd name="connsiteX7" fmla="*/ 272395 w 1078164"/>
                <a:gd name="connsiteY7" fmla="*/ 148270 h 675734"/>
                <a:gd name="connsiteX8" fmla="*/ 402770 w 1078164"/>
                <a:gd name="connsiteY8" fmla="*/ 115036 h 675734"/>
                <a:gd name="connsiteX9" fmla="*/ 446227 w 1078164"/>
                <a:gd name="connsiteY9" fmla="*/ 76690 h 675734"/>
                <a:gd name="connsiteX10" fmla="*/ 451342 w 1078164"/>
                <a:gd name="connsiteY10" fmla="*/ 135487 h 675734"/>
                <a:gd name="connsiteX11" fmla="*/ 474350 w 1078164"/>
                <a:gd name="connsiteY11" fmla="*/ 173833 h 675734"/>
                <a:gd name="connsiteX12" fmla="*/ 535701 w 1078164"/>
                <a:gd name="connsiteY12" fmla="*/ 127819 h 675734"/>
                <a:gd name="connsiteX13" fmla="*/ 556154 w 1078164"/>
                <a:gd name="connsiteY13" fmla="*/ 143157 h 675734"/>
                <a:gd name="connsiteX14" fmla="*/ 584272 w 1078164"/>
                <a:gd name="connsiteY14" fmla="*/ 145713 h 675734"/>
                <a:gd name="connsiteX15" fmla="*/ 591941 w 1078164"/>
                <a:gd name="connsiteY15" fmla="*/ 115036 h 675734"/>
                <a:gd name="connsiteX16" fmla="*/ 625174 w 1078164"/>
                <a:gd name="connsiteY16" fmla="*/ 86917 h 675734"/>
                <a:gd name="connsiteX17" fmla="*/ 714647 w 1078164"/>
                <a:gd name="connsiteY17" fmla="*/ 86917 h 675734"/>
                <a:gd name="connsiteX18" fmla="*/ 786227 w 1078164"/>
                <a:gd name="connsiteY18" fmla="*/ 115036 h 675734"/>
                <a:gd name="connsiteX19" fmla="*/ 811790 w 1078164"/>
                <a:gd name="connsiteY19" fmla="*/ 102255 h 675734"/>
                <a:gd name="connsiteX20" fmla="*/ 801566 w 1078164"/>
                <a:gd name="connsiteY20" fmla="*/ 61353 h 675734"/>
                <a:gd name="connsiteX21" fmla="*/ 827129 w 1078164"/>
                <a:gd name="connsiteY21" fmla="*/ 48570 h 675734"/>
                <a:gd name="connsiteX22" fmla="*/ 862917 w 1078164"/>
                <a:gd name="connsiteY22" fmla="*/ 74134 h 675734"/>
                <a:gd name="connsiteX23" fmla="*/ 914045 w 1078164"/>
                <a:gd name="connsiteY23" fmla="*/ 66466 h 675734"/>
                <a:gd name="connsiteX24" fmla="*/ 924272 w 1078164"/>
                <a:gd name="connsiteY24" fmla="*/ 92029 h 675734"/>
                <a:gd name="connsiteX25" fmla="*/ 970286 w 1078164"/>
                <a:gd name="connsiteY25" fmla="*/ 92029 h 675734"/>
                <a:gd name="connsiteX26" fmla="*/ 1023969 w 1078164"/>
                <a:gd name="connsiteY26" fmla="*/ 125262 h 675734"/>
                <a:gd name="connsiteX27" fmla="*/ 1024386 w 1078164"/>
                <a:gd name="connsiteY27" fmla="*/ 119713 h 675734"/>
                <a:gd name="connsiteX28" fmla="*/ 1029082 w 1078164"/>
                <a:gd name="connsiteY28" fmla="*/ 125262 h 675734"/>
                <a:gd name="connsiteX29" fmla="*/ 1016811 w 1078164"/>
                <a:gd name="connsiteY29" fmla="*/ 174344 h 675734"/>
                <a:gd name="connsiteX30" fmla="*/ 1041352 w 1078164"/>
                <a:gd name="connsiteY30" fmla="*/ 190705 h 675734"/>
                <a:gd name="connsiteX31" fmla="*/ 1049533 w 1078164"/>
                <a:gd name="connsiteY31" fmla="*/ 247968 h 675734"/>
                <a:gd name="connsiteX32" fmla="*/ 1078164 w 1078164"/>
                <a:gd name="connsiteY32" fmla="*/ 292960 h 675734"/>
                <a:gd name="connsiteX33" fmla="*/ 1020901 w 1078164"/>
                <a:gd name="connsiteY33" fmla="*/ 333862 h 675734"/>
                <a:gd name="connsiteX34" fmla="*/ 1020901 w 1078164"/>
                <a:gd name="connsiteY34" fmla="*/ 378854 h 675734"/>
                <a:gd name="connsiteX35" fmla="*/ 998831 w 1078164"/>
                <a:gd name="connsiteY35" fmla="*/ 416688 h 675734"/>
                <a:gd name="connsiteX36" fmla="*/ 972841 w 1078164"/>
                <a:gd name="connsiteY36" fmla="*/ 416688 h 675734"/>
                <a:gd name="connsiteX37" fmla="*/ 935349 w 1078164"/>
                <a:gd name="connsiteY37" fmla="*/ 411576 h 675734"/>
                <a:gd name="connsiteX38" fmla="*/ 914898 w 1078164"/>
                <a:gd name="connsiteY38" fmla="*/ 418393 h 675734"/>
                <a:gd name="connsiteX39" fmla="*/ 889334 w 1078164"/>
                <a:gd name="connsiteY39" fmla="*/ 418393 h 675734"/>
                <a:gd name="connsiteX40" fmla="*/ 870586 w 1078164"/>
                <a:gd name="connsiteY40" fmla="*/ 433732 h 675734"/>
                <a:gd name="connsiteX41" fmla="*/ 868881 w 1078164"/>
                <a:gd name="connsiteY41" fmla="*/ 450773 h 675734"/>
                <a:gd name="connsiteX42" fmla="*/ 884220 w 1078164"/>
                <a:gd name="connsiteY42" fmla="*/ 481451 h 675734"/>
                <a:gd name="connsiteX43" fmla="*/ 843318 w 1078164"/>
                <a:gd name="connsiteY43" fmla="*/ 483154 h 675734"/>
                <a:gd name="connsiteX44" fmla="*/ 822867 w 1078164"/>
                <a:gd name="connsiteY44" fmla="*/ 464407 h 675734"/>
                <a:gd name="connsiteX45" fmla="*/ 804121 w 1078164"/>
                <a:gd name="connsiteY45" fmla="*/ 513831 h 675734"/>
                <a:gd name="connsiteX46" fmla="*/ 804121 w 1078164"/>
                <a:gd name="connsiteY46" fmla="*/ 547916 h 675734"/>
                <a:gd name="connsiteX47" fmla="*/ 851840 w 1078164"/>
                <a:gd name="connsiteY47" fmla="*/ 551324 h 675734"/>
                <a:gd name="connsiteX48" fmla="*/ 877403 w 1078164"/>
                <a:gd name="connsiteY48" fmla="*/ 585409 h 675734"/>
                <a:gd name="connsiteX49" fmla="*/ 906376 w 1078164"/>
                <a:gd name="connsiteY49" fmla="*/ 609269 h 675734"/>
                <a:gd name="connsiteX50" fmla="*/ 891037 w 1078164"/>
                <a:gd name="connsiteY50" fmla="*/ 622903 h 675734"/>
                <a:gd name="connsiteX51" fmla="*/ 834798 w 1078164"/>
                <a:gd name="connsiteY51" fmla="*/ 622903 h 675734"/>
                <a:gd name="connsiteX52" fmla="*/ 817755 w 1078164"/>
                <a:gd name="connsiteY52" fmla="*/ 605860 h 675734"/>
                <a:gd name="connsiteX53" fmla="*/ 790487 w 1078164"/>
                <a:gd name="connsiteY53" fmla="*/ 600747 h 675734"/>
                <a:gd name="connsiteX54" fmla="*/ 732541 w 1078164"/>
                <a:gd name="connsiteY54" fmla="*/ 621198 h 675734"/>
                <a:gd name="connsiteX55" fmla="*/ 718907 w 1078164"/>
                <a:gd name="connsiteY55" fmla="*/ 607564 h 675734"/>
                <a:gd name="connsiteX56" fmla="*/ 725726 w 1078164"/>
                <a:gd name="connsiteY56" fmla="*/ 580296 h 675734"/>
                <a:gd name="connsiteX57" fmla="*/ 674598 w 1078164"/>
                <a:gd name="connsiteY57" fmla="*/ 568367 h 675734"/>
                <a:gd name="connsiteX58" fmla="*/ 664371 w 1078164"/>
                <a:gd name="connsiteY58" fmla="*/ 529170 h 675734"/>
                <a:gd name="connsiteX59" fmla="*/ 652442 w 1078164"/>
                <a:gd name="connsiteY59" fmla="*/ 512126 h 675734"/>
                <a:gd name="connsiteX60" fmla="*/ 587682 w 1078164"/>
                <a:gd name="connsiteY60" fmla="*/ 466112 h 675734"/>
                <a:gd name="connsiteX61" fmla="*/ 558709 w 1078164"/>
                <a:gd name="connsiteY61" fmla="*/ 452478 h 675734"/>
                <a:gd name="connsiteX62" fmla="*/ 519512 w 1078164"/>
                <a:gd name="connsiteY62" fmla="*/ 452478 h 675734"/>
                <a:gd name="connsiteX63" fmla="*/ 490539 w 1078164"/>
                <a:gd name="connsiteY63" fmla="*/ 428618 h 675734"/>
                <a:gd name="connsiteX64" fmla="*/ 432593 w 1078164"/>
                <a:gd name="connsiteY64" fmla="*/ 403054 h 675734"/>
                <a:gd name="connsiteX65" fmla="*/ 418959 w 1078164"/>
                <a:gd name="connsiteY65" fmla="*/ 416688 h 675734"/>
                <a:gd name="connsiteX66" fmla="*/ 417257 w 1078164"/>
                <a:gd name="connsiteY66" fmla="*/ 430322 h 675734"/>
                <a:gd name="connsiteX67" fmla="*/ 381467 w 1078164"/>
                <a:gd name="connsiteY67" fmla="*/ 447366 h 675734"/>
                <a:gd name="connsiteX68" fmla="*/ 383172 w 1078164"/>
                <a:gd name="connsiteY68" fmla="*/ 479746 h 675734"/>
                <a:gd name="connsiteX69" fmla="*/ 362721 w 1078164"/>
                <a:gd name="connsiteY69" fmla="*/ 476337 h 675734"/>
                <a:gd name="connsiteX70" fmla="*/ 345677 w 1078164"/>
                <a:gd name="connsiteY70" fmla="*/ 452478 h 675734"/>
                <a:gd name="connsiteX71" fmla="*/ 321819 w 1078164"/>
                <a:gd name="connsiteY71" fmla="*/ 449069 h 675734"/>
                <a:gd name="connsiteX72" fmla="*/ 309887 w 1078164"/>
                <a:gd name="connsiteY72" fmla="*/ 474634 h 675734"/>
                <a:gd name="connsiteX73" fmla="*/ 376355 w 1078164"/>
                <a:gd name="connsiteY73" fmla="*/ 520648 h 675734"/>
                <a:gd name="connsiteX74" fmla="*/ 350789 w 1078164"/>
                <a:gd name="connsiteY74" fmla="*/ 541099 h 675734"/>
                <a:gd name="connsiteX75" fmla="*/ 343974 w 1078164"/>
                <a:gd name="connsiteY75" fmla="*/ 563255 h 675734"/>
                <a:gd name="connsiteX76" fmla="*/ 349087 w 1078164"/>
                <a:gd name="connsiteY76" fmla="*/ 578592 h 675734"/>
                <a:gd name="connsiteX77" fmla="*/ 361016 w 1078164"/>
                <a:gd name="connsiteY77" fmla="*/ 634832 h 675734"/>
                <a:gd name="connsiteX78" fmla="*/ 335453 w 1078164"/>
                <a:gd name="connsiteY78" fmla="*/ 675734 h 675734"/>
                <a:gd name="connsiteX79" fmla="*/ 308185 w 1078164"/>
                <a:gd name="connsiteY79" fmla="*/ 646762 h 675734"/>
                <a:gd name="connsiteX80" fmla="*/ 309887 w 1078164"/>
                <a:gd name="connsiteY80" fmla="*/ 628015 h 675734"/>
                <a:gd name="connsiteX81" fmla="*/ 222971 w 1078164"/>
                <a:gd name="connsiteY81" fmla="*/ 529170 h 675734"/>
                <a:gd name="connsiteX82" fmla="*/ 144577 w 1078164"/>
                <a:gd name="connsiteY82" fmla="*/ 486563 h 675734"/>
                <a:gd name="connsiteX83" fmla="*/ 66180 w 1078164"/>
                <a:gd name="connsiteY83" fmla="*/ 471224 h 675734"/>
                <a:gd name="connsiteX84" fmla="*/ 26983 w 1078164"/>
                <a:gd name="connsiteY84" fmla="*/ 452478 h 675734"/>
                <a:gd name="connsiteX85" fmla="*/ 0 w 1078164"/>
                <a:gd name="connsiteY85" fmla="*/ 482030 h 675734"/>
                <a:gd name="connsiteX86" fmla="*/ 0 w 1078164"/>
                <a:gd name="connsiteY86" fmla="*/ 6745 h 675734"/>
                <a:gd name="connsiteX0" fmla="*/ 148903 w 1200084"/>
                <a:gd name="connsiteY0" fmla="*/ 0 h 675734"/>
                <a:gd name="connsiteX1" fmla="*/ 194917 w 1200084"/>
                <a:gd name="connsiteY1" fmla="*/ 43458 h 675734"/>
                <a:gd name="connsiteX2" fmla="*/ 197474 w 1200084"/>
                <a:gd name="connsiteY2" fmla="*/ 63909 h 675734"/>
                <a:gd name="connsiteX3" fmla="*/ 225595 w 1200084"/>
                <a:gd name="connsiteY3" fmla="*/ 97142 h 675734"/>
                <a:gd name="connsiteX4" fmla="*/ 279278 w 1200084"/>
                <a:gd name="connsiteY4" fmla="*/ 99699 h 675734"/>
                <a:gd name="connsiteX5" fmla="*/ 322735 w 1200084"/>
                <a:gd name="connsiteY5" fmla="*/ 153382 h 675734"/>
                <a:gd name="connsiteX6" fmla="*/ 348301 w 1200084"/>
                <a:gd name="connsiteY6" fmla="*/ 143157 h 675734"/>
                <a:gd name="connsiteX7" fmla="*/ 394315 w 1200084"/>
                <a:gd name="connsiteY7" fmla="*/ 148270 h 675734"/>
                <a:gd name="connsiteX8" fmla="*/ 524690 w 1200084"/>
                <a:gd name="connsiteY8" fmla="*/ 115036 h 675734"/>
                <a:gd name="connsiteX9" fmla="*/ 568147 w 1200084"/>
                <a:gd name="connsiteY9" fmla="*/ 76690 h 675734"/>
                <a:gd name="connsiteX10" fmla="*/ 573262 w 1200084"/>
                <a:gd name="connsiteY10" fmla="*/ 135487 h 675734"/>
                <a:gd name="connsiteX11" fmla="*/ 596270 w 1200084"/>
                <a:gd name="connsiteY11" fmla="*/ 173833 h 675734"/>
                <a:gd name="connsiteX12" fmla="*/ 657621 w 1200084"/>
                <a:gd name="connsiteY12" fmla="*/ 127819 h 675734"/>
                <a:gd name="connsiteX13" fmla="*/ 678074 w 1200084"/>
                <a:gd name="connsiteY13" fmla="*/ 143157 h 675734"/>
                <a:gd name="connsiteX14" fmla="*/ 706192 w 1200084"/>
                <a:gd name="connsiteY14" fmla="*/ 145713 h 675734"/>
                <a:gd name="connsiteX15" fmla="*/ 713861 w 1200084"/>
                <a:gd name="connsiteY15" fmla="*/ 115036 h 675734"/>
                <a:gd name="connsiteX16" fmla="*/ 747094 w 1200084"/>
                <a:gd name="connsiteY16" fmla="*/ 86917 h 675734"/>
                <a:gd name="connsiteX17" fmla="*/ 836567 w 1200084"/>
                <a:gd name="connsiteY17" fmla="*/ 86917 h 675734"/>
                <a:gd name="connsiteX18" fmla="*/ 908147 w 1200084"/>
                <a:gd name="connsiteY18" fmla="*/ 115036 h 675734"/>
                <a:gd name="connsiteX19" fmla="*/ 933710 w 1200084"/>
                <a:gd name="connsiteY19" fmla="*/ 102255 h 675734"/>
                <a:gd name="connsiteX20" fmla="*/ 923486 w 1200084"/>
                <a:gd name="connsiteY20" fmla="*/ 61353 h 675734"/>
                <a:gd name="connsiteX21" fmla="*/ 949049 w 1200084"/>
                <a:gd name="connsiteY21" fmla="*/ 48570 h 675734"/>
                <a:gd name="connsiteX22" fmla="*/ 984837 w 1200084"/>
                <a:gd name="connsiteY22" fmla="*/ 74134 h 675734"/>
                <a:gd name="connsiteX23" fmla="*/ 1035965 w 1200084"/>
                <a:gd name="connsiteY23" fmla="*/ 66466 h 675734"/>
                <a:gd name="connsiteX24" fmla="*/ 1046192 w 1200084"/>
                <a:gd name="connsiteY24" fmla="*/ 92029 h 675734"/>
                <a:gd name="connsiteX25" fmla="*/ 1092206 w 1200084"/>
                <a:gd name="connsiteY25" fmla="*/ 92029 h 675734"/>
                <a:gd name="connsiteX26" fmla="*/ 1145889 w 1200084"/>
                <a:gd name="connsiteY26" fmla="*/ 125262 h 675734"/>
                <a:gd name="connsiteX27" fmla="*/ 1146306 w 1200084"/>
                <a:gd name="connsiteY27" fmla="*/ 119713 h 675734"/>
                <a:gd name="connsiteX28" fmla="*/ 1151002 w 1200084"/>
                <a:gd name="connsiteY28" fmla="*/ 125262 h 675734"/>
                <a:gd name="connsiteX29" fmla="*/ 1138731 w 1200084"/>
                <a:gd name="connsiteY29" fmla="*/ 174344 h 675734"/>
                <a:gd name="connsiteX30" fmla="*/ 1163272 w 1200084"/>
                <a:gd name="connsiteY30" fmla="*/ 190705 h 675734"/>
                <a:gd name="connsiteX31" fmla="*/ 1171453 w 1200084"/>
                <a:gd name="connsiteY31" fmla="*/ 247968 h 675734"/>
                <a:gd name="connsiteX32" fmla="*/ 1200084 w 1200084"/>
                <a:gd name="connsiteY32" fmla="*/ 292960 h 675734"/>
                <a:gd name="connsiteX33" fmla="*/ 1142821 w 1200084"/>
                <a:gd name="connsiteY33" fmla="*/ 333862 h 675734"/>
                <a:gd name="connsiteX34" fmla="*/ 1142821 w 1200084"/>
                <a:gd name="connsiteY34" fmla="*/ 378854 h 675734"/>
                <a:gd name="connsiteX35" fmla="*/ 1120751 w 1200084"/>
                <a:gd name="connsiteY35" fmla="*/ 416688 h 675734"/>
                <a:gd name="connsiteX36" fmla="*/ 1094761 w 1200084"/>
                <a:gd name="connsiteY36" fmla="*/ 416688 h 675734"/>
                <a:gd name="connsiteX37" fmla="*/ 1057269 w 1200084"/>
                <a:gd name="connsiteY37" fmla="*/ 411576 h 675734"/>
                <a:gd name="connsiteX38" fmla="*/ 1036818 w 1200084"/>
                <a:gd name="connsiteY38" fmla="*/ 418393 h 675734"/>
                <a:gd name="connsiteX39" fmla="*/ 1011254 w 1200084"/>
                <a:gd name="connsiteY39" fmla="*/ 418393 h 675734"/>
                <a:gd name="connsiteX40" fmla="*/ 992506 w 1200084"/>
                <a:gd name="connsiteY40" fmla="*/ 433732 h 675734"/>
                <a:gd name="connsiteX41" fmla="*/ 990801 w 1200084"/>
                <a:gd name="connsiteY41" fmla="*/ 450773 h 675734"/>
                <a:gd name="connsiteX42" fmla="*/ 1006140 w 1200084"/>
                <a:gd name="connsiteY42" fmla="*/ 481451 h 675734"/>
                <a:gd name="connsiteX43" fmla="*/ 965238 w 1200084"/>
                <a:gd name="connsiteY43" fmla="*/ 483154 h 675734"/>
                <a:gd name="connsiteX44" fmla="*/ 944787 w 1200084"/>
                <a:gd name="connsiteY44" fmla="*/ 464407 h 675734"/>
                <a:gd name="connsiteX45" fmla="*/ 926041 w 1200084"/>
                <a:gd name="connsiteY45" fmla="*/ 513831 h 675734"/>
                <a:gd name="connsiteX46" fmla="*/ 926041 w 1200084"/>
                <a:gd name="connsiteY46" fmla="*/ 547916 h 675734"/>
                <a:gd name="connsiteX47" fmla="*/ 973760 w 1200084"/>
                <a:gd name="connsiteY47" fmla="*/ 551324 h 675734"/>
                <a:gd name="connsiteX48" fmla="*/ 999323 w 1200084"/>
                <a:gd name="connsiteY48" fmla="*/ 585409 h 675734"/>
                <a:gd name="connsiteX49" fmla="*/ 1028296 w 1200084"/>
                <a:gd name="connsiteY49" fmla="*/ 609269 h 675734"/>
                <a:gd name="connsiteX50" fmla="*/ 1012957 w 1200084"/>
                <a:gd name="connsiteY50" fmla="*/ 622903 h 675734"/>
                <a:gd name="connsiteX51" fmla="*/ 956718 w 1200084"/>
                <a:gd name="connsiteY51" fmla="*/ 622903 h 675734"/>
                <a:gd name="connsiteX52" fmla="*/ 939675 w 1200084"/>
                <a:gd name="connsiteY52" fmla="*/ 605860 h 675734"/>
                <a:gd name="connsiteX53" fmla="*/ 912407 w 1200084"/>
                <a:gd name="connsiteY53" fmla="*/ 600747 h 675734"/>
                <a:gd name="connsiteX54" fmla="*/ 854461 w 1200084"/>
                <a:gd name="connsiteY54" fmla="*/ 621198 h 675734"/>
                <a:gd name="connsiteX55" fmla="*/ 840827 w 1200084"/>
                <a:gd name="connsiteY55" fmla="*/ 607564 h 675734"/>
                <a:gd name="connsiteX56" fmla="*/ 847646 w 1200084"/>
                <a:gd name="connsiteY56" fmla="*/ 580296 h 675734"/>
                <a:gd name="connsiteX57" fmla="*/ 796518 w 1200084"/>
                <a:gd name="connsiteY57" fmla="*/ 568367 h 675734"/>
                <a:gd name="connsiteX58" fmla="*/ 786291 w 1200084"/>
                <a:gd name="connsiteY58" fmla="*/ 529170 h 675734"/>
                <a:gd name="connsiteX59" fmla="*/ 774362 w 1200084"/>
                <a:gd name="connsiteY59" fmla="*/ 512126 h 675734"/>
                <a:gd name="connsiteX60" fmla="*/ 709602 w 1200084"/>
                <a:gd name="connsiteY60" fmla="*/ 466112 h 675734"/>
                <a:gd name="connsiteX61" fmla="*/ 680629 w 1200084"/>
                <a:gd name="connsiteY61" fmla="*/ 452478 h 675734"/>
                <a:gd name="connsiteX62" fmla="*/ 641432 w 1200084"/>
                <a:gd name="connsiteY62" fmla="*/ 452478 h 675734"/>
                <a:gd name="connsiteX63" fmla="*/ 612459 w 1200084"/>
                <a:gd name="connsiteY63" fmla="*/ 428618 h 675734"/>
                <a:gd name="connsiteX64" fmla="*/ 554513 w 1200084"/>
                <a:gd name="connsiteY64" fmla="*/ 403054 h 675734"/>
                <a:gd name="connsiteX65" fmla="*/ 540879 w 1200084"/>
                <a:gd name="connsiteY65" fmla="*/ 416688 h 675734"/>
                <a:gd name="connsiteX66" fmla="*/ 539177 w 1200084"/>
                <a:gd name="connsiteY66" fmla="*/ 430322 h 675734"/>
                <a:gd name="connsiteX67" fmla="*/ 503387 w 1200084"/>
                <a:gd name="connsiteY67" fmla="*/ 447366 h 675734"/>
                <a:gd name="connsiteX68" fmla="*/ 505092 w 1200084"/>
                <a:gd name="connsiteY68" fmla="*/ 479746 h 675734"/>
                <a:gd name="connsiteX69" fmla="*/ 484641 w 1200084"/>
                <a:gd name="connsiteY69" fmla="*/ 476337 h 675734"/>
                <a:gd name="connsiteX70" fmla="*/ 467597 w 1200084"/>
                <a:gd name="connsiteY70" fmla="*/ 452478 h 675734"/>
                <a:gd name="connsiteX71" fmla="*/ 443739 w 1200084"/>
                <a:gd name="connsiteY71" fmla="*/ 449069 h 675734"/>
                <a:gd name="connsiteX72" fmla="*/ 431807 w 1200084"/>
                <a:gd name="connsiteY72" fmla="*/ 474634 h 675734"/>
                <a:gd name="connsiteX73" fmla="*/ 498275 w 1200084"/>
                <a:gd name="connsiteY73" fmla="*/ 520648 h 675734"/>
                <a:gd name="connsiteX74" fmla="*/ 472709 w 1200084"/>
                <a:gd name="connsiteY74" fmla="*/ 541099 h 675734"/>
                <a:gd name="connsiteX75" fmla="*/ 465894 w 1200084"/>
                <a:gd name="connsiteY75" fmla="*/ 563255 h 675734"/>
                <a:gd name="connsiteX76" fmla="*/ 471007 w 1200084"/>
                <a:gd name="connsiteY76" fmla="*/ 578592 h 675734"/>
                <a:gd name="connsiteX77" fmla="*/ 482936 w 1200084"/>
                <a:gd name="connsiteY77" fmla="*/ 634832 h 675734"/>
                <a:gd name="connsiteX78" fmla="*/ 457373 w 1200084"/>
                <a:gd name="connsiteY78" fmla="*/ 675734 h 675734"/>
                <a:gd name="connsiteX79" fmla="*/ 430105 w 1200084"/>
                <a:gd name="connsiteY79" fmla="*/ 646762 h 675734"/>
                <a:gd name="connsiteX80" fmla="*/ 431807 w 1200084"/>
                <a:gd name="connsiteY80" fmla="*/ 628015 h 675734"/>
                <a:gd name="connsiteX81" fmla="*/ 344891 w 1200084"/>
                <a:gd name="connsiteY81" fmla="*/ 529170 h 675734"/>
                <a:gd name="connsiteX82" fmla="*/ 266497 w 1200084"/>
                <a:gd name="connsiteY82" fmla="*/ 486563 h 675734"/>
                <a:gd name="connsiteX83" fmla="*/ 188100 w 1200084"/>
                <a:gd name="connsiteY83" fmla="*/ 471224 h 675734"/>
                <a:gd name="connsiteX84" fmla="*/ 148903 w 1200084"/>
                <a:gd name="connsiteY84" fmla="*/ 452478 h 675734"/>
                <a:gd name="connsiteX85" fmla="*/ 121920 w 1200084"/>
                <a:gd name="connsiteY85" fmla="*/ 482030 h 675734"/>
                <a:gd name="connsiteX86" fmla="*/ 0 w 1200084"/>
                <a:gd name="connsiteY86" fmla="*/ 260763 h 675734"/>
                <a:gd name="connsiteX87" fmla="*/ 121920 w 1200084"/>
                <a:gd name="connsiteY87" fmla="*/ 6745 h 675734"/>
                <a:gd name="connsiteX88" fmla="*/ 148903 w 1200084"/>
                <a:gd name="connsiteY88" fmla="*/ 0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88" fmla="*/ 91440 w 1200084"/>
                <a:gd name="connsiteY88" fmla="*/ 352203 h 675734"/>
                <a:gd name="connsiteX0" fmla="*/ 0 w 1200084"/>
                <a:gd name="connsiteY0" fmla="*/ 260763 h 675734"/>
                <a:gd name="connsiteX1" fmla="*/ 121920 w 1200084"/>
                <a:gd name="connsiteY1" fmla="*/ 6745 h 675734"/>
                <a:gd name="connsiteX2" fmla="*/ 148903 w 1200084"/>
                <a:gd name="connsiteY2" fmla="*/ 0 h 675734"/>
                <a:gd name="connsiteX3" fmla="*/ 194917 w 1200084"/>
                <a:gd name="connsiteY3" fmla="*/ 43458 h 675734"/>
                <a:gd name="connsiteX4" fmla="*/ 197474 w 1200084"/>
                <a:gd name="connsiteY4" fmla="*/ 63909 h 675734"/>
                <a:gd name="connsiteX5" fmla="*/ 225595 w 1200084"/>
                <a:gd name="connsiteY5" fmla="*/ 97142 h 675734"/>
                <a:gd name="connsiteX6" fmla="*/ 279278 w 1200084"/>
                <a:gd name="connsiteY6" fmla="*/ 99699 h 675734"/>
                <a:gd name="connsiteX7" fmla="*/ 322735 w 1200084"/>
                <a:gd name="connsiteY7" fmla="*/ 153382 h 675734"/>
                <a:gd name="connsiteX8" fmla="*/ 348301 w 1200084"/>
                <a:gd name="connsiteY8" fmla="*/ 143157 h 675734"/>
                <a:gd name="connsiteX9" fmla="*/ 394315 w 1200084"/>
                <a:gd name="connsiteY9" fmla="*/ 148270 h 675734"/>
                <a:gd name="connsiteX10" fmla="*/ 524690 w 1200084"/>
                <a:gd name="connsiteY10" fmla="*/ 115036 h 675734"/>
                <a:gd name="connsiteX11" fmla="*/ 568147 w 1200084"/>
                <a:gd name="connsiteY11" fmla="*/ 76690 h 675734"/>
                <a:gd name="connsiteX12" fmla="*/ 573262 w 1200084"/>
                <a:gd name="connsiteY12" fmla="*/ 135487 h 675734"/>
                <a:gd name="connsiteX13" fmla="*/ 596270 w 1200084"/>
                <a:gd name="connsiteY13" fmla="*/ 173833 h 675734"/>
                <a:gd name="connsiteX14" fmla="*/ 657621 w 1200084"/>
                <a:gd name="connsiteY14" fmla="*/ 127819 h 675734"/>
                <a:gd name="connsiteX15" fmla="*/ 678074 w 1200084"/>
                <a:gd name="connsiteY15" fmla="*/ 143157 h 675734"/>
                <a:gd name="connsiteX16" fmla="*/ 706192 w 1200084"/>
                <a:gd name="connsiteY16" fmla="*/ 145713 h 675734"/>
                <a:gd name="connsiteX17" fmla="*/ 713861 w 1200084"/>
                <a:gd name="connsiteY17" fmla="*/ 115036 h 675734"/>
                <a:gd name="connsiteX18" fmla="*/ 747094 w 1200084"/>
                <a:gd name="connsiteY18" fmla="*/ 86917 h 675734"/>
                <a:gd name="connsiteX19" fmla="*/ 836567 w 1200084"/>
                <a:gd name="connsiteY19" fmla="*/ 86917 h 675734"/>
                <a:gd name="connsiteX20" fmla="*/ 908147 w 1200084"/>
                <a:gd name="connsiteY20" fmla="*/ 115036 h 675734"/>
                <a:gd name="connsiteX21" fmla="*/ 933710 w 1200084"/>
                <a:gd name="connsiteY21" fmla="*/ 102255 h 675734"/>
                <a:gd name="connsiteX22" fmla="*/ 923486 w 1200084"/>
                <a:gd name="connsiteY22" fmla="*/ 61353 h 675734"/>
                <a:gd name="connsiteX23" fmla="*/ 949049 w 1200084"/>
                <a:gd name="connsiteY23" fmla="*/ 48570 h 675734"/>
                <a:gd name="connsiteX24" fmla="*/ 984837 w 1200084"/>
                <a:gd name="connsiteY24" fmla="*/ 74134 h 675734"/>
                <a:gd name="connsiteX25" fmla="*/ 1035965 w 1200084"/>
                <a:gd name="connsiteY25" fmla="*/ 66466 h 675734"/>
                <a:gd name="connsiteX26" fmla="*/ 1046192 w 1200084"/>
                <a:gd name="connsiteY26" fmla="*/ 92029 h 675734"/>
                <a:gd name="connsiteX27" fmla="*/ 1092206 w 1200084"/>
                <a:gd name="connsiteY27" fmla="*/ 92029 h 675734"/>
                <a:gd name="connsiteX28" fmla="*/ 1145889 w 1200084"/>
                <a:gd name="connsiteY28" fmla="*/ 125262 h 675734"/>
                <a:gd name="connsiteX29" fmla="*/ 1146306 w 1200084"/>
                <a:gd name="connsiteY29" fmla="*/ 119713 h 675734"/>
                <a:gd name="connsiteX30" fmla="*/ 1151002 w 1200084"/>
                <a:gd name="connsiteY30" fmla="*/ 125262 h 675734"/>
                <a:gd name="connsiteX31" fmla="*/ 1138731 w 1200084"/>
                <a:gd name="connsiteY31" fmla="*/ 174344 h 675734"/>
                <a:gd name="connsiteX32" fmla="*/ 1163272 w 1200084"/>
                <a:gd name="connsiteY32" fmla="*/ 190705 h 675734"/>
                <a:gd name="connsiteX33" fmla="*/ 1171453 w 1200084"/>
                <a:gd name="connsiteY33" fmla="*/ 247968 h 675734"/>
                <a:gd name="connsiteX34" fmla="*/ 1200084 w 1200084"/>
                <a:gd name="connsiteY34" fmla="*/ 292960 h 675734"/>
                <a:gd name="connsiteX35" fmla="*/ 1142821 w 1200084"/>
                <a:gd name="connsiteY35" fmla="*/ 333862 h 675734"/>
                <a:gd name="connsiteX36" fmla="*/ 1142821 w 1200084"/>
                <a:gd name="connsiteY36" fmla="*/ 378854 h 675734"/>
                <a:gd name="connsiteX37" fmla="*/ 1120751 w 1200084"/>
                <a:gd name="connsiteY37" fmla="*/ 416688 h 675734"/>
                <a:gd name="connsiteX38" fmla="*/ 1094761 w 1200084"/>
                <a:gd name="connsiteY38" fmla="*/ 416688 h 675734"/>
                <a:gd name="connsiteX39" fmla="*/ 1057269 w 1200084"/>
                <a:gd name="connsiteY39" fmla="*/ 411576 h 675734"/>
                <a:gd name="connsiteX40" fmla="*/ 1036818 w 1200084"/>
                <a:gd name="connsiteY40" fmla="*/ 418393 h 675734"/>
                <a:gd name="connsiteX41" fmla="*/ 1011254 w 1200084"/>
                <a:gd name="connsiteY41" fmla="*/ 418393 h 675734"/>
                <a:gd name="connsiteX42" fmla="*/ 992506 w 1200084"/>
                <a:gd name="connsiteY42" fmla="*/ 433732 h 675734"/>
                <a:gd name="connsiteX43" fmla="*/ 990801 w 1200084"/>
                <a:gd name="connsiteY43" fmla="*/ 450773 h 675734"/>
                <a:gd name="connsiteX44" fmla="*/ 1006140 w 1200084"/>
                <a:gd name="connsiteY44" fmla="*/ 481451 h 675734"/>
                <a:gd name="connsiteX45" fmla="*/ 965238 w 1200084"/>
                <a:gd name="connsiteY45" fmla="*/ 483154 h 675734"/>
                <a:gd name="connsiteX46" fmla="*/ 944787 w 1200084"/>
                <a:gd name="connsiteY46" fmla="*/ 464407 h 675734"/>
                <a:gd name="connsiteX47" fmla="*/ 926041 w 1200084"/>
                <a:gd name="connsiteY47" fmla="*/ 513831 h 675734"/>
                <a:gd name="connsiteX48" fmla="*/ 926041 w 1200084"/>
                <a:gd name="connsiteY48" fmla="*/ 547916 h 675734"/>
                <a:gd name="connsiteX49" fmla="*/ 973760 w 1200084"/>
                <a:gd name="connsiteY49" fmla="*/ 551324 h 675734"/>
                <a:gd name="connsiteX50" fmla="*/ 999323 w 1200084"/>
                <a:gd name="connsiteY50" fmla="*/ 585409 h 675734"/>
                <a:gd name="connsiteX51" fmla="*/ 1028296 w 1200084"/>
                <a:gd name="connsiteY51" fmla="*/ 609269 h 675734"/>
                <a:gd name="connsiteX52" fmla="*/ 1012957 w 1200084"/>
                <a:gd name="connsiteY52" fmla="*/ 622903 h 675734"/>
                <a:gd name="connsiteX53" fmla="*/ 956718 w 1200084"/>
                <a:gd name="connsiteY53" fmla="*/ 622903 h 675734"/>
                <a:gd name="connsiteX54" fmla="*/ 939675 w 1200084"/>
                <a:gd name="connsiteY54" fmla="*/ 605860 h 675734"/>
                <a:gd name="connsiteX55" fmla="*/ 912407 w 1200084"/>
                <a:gd name="connsiteY55" fmla="*/ 600747 h 675734"/>
                <a:gd name="connsiteX56" fmla="*/ 854461 w 1200084"/>
                <a:gd name="connsiteY56" fmla="*/ 621198 h 675734"/>
                <a:gd name="connsiteX57" fmla="*/ 840827 w 1200084"/>
                <a:gd name="connsiteY57" fmla="*/ 607564 h 675734"/>
                <a:gd name="connsiteX58" fmla="*/ 847646 w 1200084"/>
                <a:gd name="connsiteY58" fmla="*/ 580296 h 675734"/>
                <a:gd name="connsiteX59" fmla="*/ 796518 w 1200084"/>
                <a:gd name="connsiteY59" fmla="*/ 568367 h 675734"/>
                <a:gd name="connsiteX60" fmla="*/ 786291 w 1200084"/>
                <a:gd name="connsiteY60" fmla="*/ 529170 h 675734"/>
                <a:gd name="connsiteX61" fmla="*/ 774362 w 1200084"/>
                <a:gd name="connsiteY61" fmla="*/ 512126 h 675734"/>
                <a:gd name="connsiteX62" fmla="*/ 709602 w 1200084"/>
                <a:gd name="connsiteY62" fmla="*/ 466112 h 675734"/>
                <a:gd name="connsiteX63" fmla="*/ 680629 w 1200084"/>
                <a:gd name="connsiteY63" fmla="*/ 452478 h 675734"/>
                <a:gd name="connsiteX64" fmla="*/ 641432 w 1200084"/>
                <a:gd name="connsiteY64" fmla="*/ 452478 h 675734"/>
                <a:gd name="connsiteX65" fmla="*/ 612459 w 1200084"/>
                <a:gd name="connsiteY65" fmla="*/ 428618 h 675734"/>
                <a:gd name="connsiteX66" fmla="*/ 554513 w 1200084"/>
                <a:gd name="connsiteY66" fmla="*/ 403054 h 675734"/>
                <a:gd name="connsiteX67" fmla="*/ 540879 w 1200084"/>
                <a:gd name="connsiteY67" fmla="*/ 416688 h 675734"/>
                <a:gd name="connsiteX68" fmla="*/ 539177 w 1200084"/>
                <a:gd name="connsiteY68" fmla="*/ 430322 h 675734"/>
                <a:gd name="connsiteX69" fmla="*/ 503387 w 1200084"/>
                <a:gd name="connsiteY69" fmla="*/ 447366 h 675734"/>
                <a:gd name="connsiteX70" fmla="*/ 505092 w 1200084"/>
                <a:gd name="connsiteY70" fmla="*/ 479746 h 675734"/>
                <a:gd name="connsiteX71" fmla="*/ 484641 w 1200084"/>
                <a:gd name="connsiteY71" fmla="*/ 476337 h 675734"/>
                <a:gd name="connsiteX72" fmla="*/ 467597 w 1200084"/>
                <a:gd name="connsiteY72" fmla="*/ 452478 h 675734"/>
                <a:gd name="connsiteX73" fmla="*/ 443739 w 1200084"/>
                <a:gd name="connsiteY73" fmla="*/ 449069 h 675734"/>
                <a:gd name="connsiteX74" fmla="*/ 431807 w 1200084"/>
                <a:gd name="connsiteY74" fmla="*/ 474634 h 675734"/>
                <a:gd name="connsiteX75" fmla="*/ 498275 w 1200084"/>
                <a:gd name="connsiteY75" fmla="*/ 520648 h 675734"/>
                <a:gd name="connsiteX76" fmla="*/ 472709 w 1200084"/>
                <a:gd name="connsiteY76" fmla="*/ 541099 h 675734"/>
                <a:gd name="connsiteX77" fmla="*/ 465894 w 1200084"/>
                <a:gd name="connsiteY77" fmla="*/ 563255 h 675734"/>
                <a:gd name="connsiteX78" fmla="*/ 471007 w 1200084"/>
                <a:gd name="connsiteY78" fmla="*/ 578592 h 675734"/>
                <a:gd name="connsiteX79" fmla="*/ 482936 w 1200084"/>
                <a:gd name="connsiteY79" fmla="*/ 634832 h 675734"/>
                <a:gd name="connsiteX80" fmla="*/ 457373 w 1200084"/>
                <a:gd name="connsiteY80" fmla="*/ 675734 h 675734"/>
                <a:gd name="connsiteX81" fmla="*/ 430105 w 1200084"/>
                <a:gd name="connsiteY81" fmla="*/ 646762 h 675734"/>
                <a:gd name="connsiteX82" fmla="*/ 431807 w 1200084"/>
                <a:gd name="connsiteY82" fmla="*/ 628015 h 675734"/>
                <a:gd name="connsiteX83" fmla="*/ 344891 w 1200084"/>
                <a:gd name="connsiteY83" fmla="*/ 529170 h 675734"/>
                <a:gd name="connsiteX84" fmla="*/ 266497 w 1200084"/>
                <a:gd name="connsiteY84" fmla="*/ 486563 h 675734"/>
                <a:gd name="connsiteX85" fmla="*/ 188100 w 1200084"/>
                <a:gd name="connsiteY85" fmla="*/ 471224 h 675734"/>
                <a:gd name="connsiteX86" fmla="*/ 148903 w 1200084"/>
                <a:gd name="connsiteY86" fmla="*/ 452478 h 675734"/>
                <a:gd name="connsiteX87" fmla="*/ 121920 w 1200084"/>
                <a:gd name="connsiteY87" fmla="*/ 482030 h 675734"/>
                <a:gd name="connsiteX0" fmla="*/ 0 w 1078164"/>
                <a:gd name="connsiteY0" fmla="*/ 6745 h 675734"/>
                <a:gd name="connsiteX1" fmla="*/ 26983 w 1078164"/>
                <a:gd name="connsiteY1" fmla="*/ 0 h 675734"/>
                <a:gd name="connsiteX2" fmla="*/ 72997 w 1078164"/>
                <a:gd name="connsiteY2" fmla="*/ 43458 h 675734"/>
                <a:gd name="connsiteX3" fmla="*/ 75554 w 1078164"/>
                <a:gd name="connsiteY3" fmla="*/ 63909 h 675734"/>
                <a:gd name="connsiteX4" fmla="*/ 103675 w 1078164"/>
                <a:gd name="connsiteY4" fmla="*/ 97142 h 675734"/>
                <a:gd name="connsiteX5" fmla="*/ 157358 w 1078164"/>
                <a:gd name="connsiteY5" fmla="*/ 99699 h 675734"/>
                <a:gd name="connsiteX6" fmla="*/ 200815 w 1078164"/>
                <a:gd name="connsiteY6" fmla="*/ 153382 h 675734"/>
                <a:gd name="connsiteX7" fmla="*/ 226381 w 1078164"/>
                <a:gd name="connsiteY7" fmla="*/ 143157 h 675734"/>
                <a:gd name="connsiteX8" fmla="*/ 272395 w 1078164"/>
                <a:gd name="connsiteY8" fmla="*/ 148270 h 675734"/>
                <a:gd name="connsiteX9" fmla="*/ 402770 w 1078164"/>
                <a:gd name="connsiteY9" fmla="*/ 115036 h 675734"/>
                <a:gd name="connsiteX10" fmla="*/ 446227 w 1078164"/>
                <a:gd name="connsiteY10" fmla="*/ 76690 h 675734"/>
                <a:gd name="connsiteX11" fmla="*/ 451342 w 1078164"/>
                <a:gd name="connsiteY11" fmla="*/ 135487 h 675734"/>
                <a:gd name="connsiteX12" fmla="*/ 474350 w 1078164"/>
                <a:gd name="connsiteY12" fmla="*/ 173833 h 675734"/>
                <a:gd name="connsiteX13" fmla="*/ 535701 w 1078164"/>
                <a:gd name="connsiteY13" fmla="*/ 127819 h 675734"/>
                <a:gd name="connsiteX14" fmla="*/ 556154 w 1078164"/>
                <a:gd name="connsiteY14" fmla="*/ 143157 h 675734"/>
                <a:gd name="connsiteX15" fmla="*/ 584272 w 1078164"/>
                <a:gd name="connsiteY15" fmla="*/ 145713 h 675734"/>
                <a:gd name="connsiteX16" fmla="*/ 591941 w 1078164"/>
                <a:gd name="connsiteY16" fmla="*/ 115036 h 675734"/>
                <a:gd name="connsiteX17" fmla="*/ 625174 w 1078164"/>
                <a:gd name="connsiteY17" fmla="*/ 86917 h 675734"/>
                <a:gd name="connsiteX18" fmla="*/ 714647 w 1078164"/>
                <a:gd name="connsiteY18" fmla="*/ 86917 h 675734"/>
                <a:gd name="connsiteX19" fmla="*/ 786227 w 1078164"/>
                <a:gd name="connsiteY19" fmla="*/ 115036 h 675734"/>
                <a:gd name="connsiteX20" fmla="*/ 811790 w 1078164"/>
                <a:gd name="connsiteY20" fmla="*/ 102255 h 675734"/>
                <a:gd name="connsiteX21" fmla="*/ 801566 w 1078164"/>
                <a:gd name="connsiteY21" fmla="*/ 61353 h 675734"/>
                <a:gd name="connsiteX22" fmla="*/ 827129 w 1078164"/>
                <a:gd name="connsiteY22" fmla="*/ 48570 h 675734"/>
                <a:gd name="connsiteX23" fmla="*/ 862917 w 1078164"/>
                <a:gd name="connsiteY23" fmla="*/ 74134 h 675734"/>
                <a:gd name="connsiteX24" fmla="*/ 914045 w 1078164"/>
                <a:gd name="connsiteY24" fmla="*/ 66466 h 675734"/>
                <a:gd name="connsiteX25" fmla="*/ 924272 w 1078164"/>
                <a:gd name="connsiteY25" fmla="*/ 92029 h 675734"/>
                <a:gd name="connsiteX26" fmla="*/ 970286 w 1078164"/>
                <a:gd name="connsiteY26" fmla="*/ 92029 h 675734"/>
                <a:gd name="connsiteX27" fmla="*/ 1023969 w 1078164"/>
                <a:gd name="connsiteY27" fmla="*/ 125262 h 675734"/>
                <a:gd name="connsiteX28" fmla="*/ 1024386 w 1078164"/>
                <a:gd name="connsiteY28" fmla="*/ 119713 h 675734"/>
                <a:gd name="connsiteX29" fmla="*/ 1029082 w 1078164"/>
                <a:gd name="connsiteY29" fmla="*/ 125262 h 675734"/>
                <a:gd name="connsiteX30" fmla="*/ 1016811 w 1078164"/>
                <a:gd name="connsiteY30" fmla="*/ 174344 h 675734"/>
                <a:gd name="connsiteX31" fmla="*/ 1041352 w 1078164"/>
                <a:gd name="connsiteY31" fmla="*/ 190705 h 675734"/>
                <a:gd name="connsiteX32" fmla="*/ 1049533 w 1078164"/>
                <a:gd name="connsiteY32" fmla="*/ 247968 h 675734"/>
                <a:gd name="connsiteX33" fmla="*/ 1078164 w 1078164"/>
                <a:gd name="connsiteY33" fmla="*/ 292960 h 675734"/>
                <a:gd name="connsiteX34" fmla="*/ 1020901 w 1078164"/>
                <a:gd name="connsiteY34" fmla="*/ 333862 h 675734"/>
                <a:gd name="connsiteX35" fmla="*/ 1020901 w 1078164"/>
                <a:gd name="connsiteY35" fmla="*/ 378854 h 675734"/>
                <a:gd name="connsiteX36" fmla="*/ 998831 w 1078164"/>
                <a:gd name="connsiteY36" fmla="*/ 416688 h 675734"/>
                <a:gd name="connsiteX37" fmla="*/ 972841 w 1078164"/>
                <a:gd name="connsiteY37" fmla="*/ 416688 h 675734"/>
                <a:gd name="connsiteX38" fmla="*/ 935349 w 1078164"/>
                <a:gd name="connsiteY38" fmla="*/ 411576 h 675734"/>
                <a:gd name="connsiteX39" fmla="*/ 914898 w 1078164"/>
                <a:gd name="connsiteY39" fmla="*/ 418393 h 675734"/>
                <a:gd name="connsiteX40" fmla="*/ 889334 w 1078164"/>
                <a:gd name="connsiteY40" fmla="*/ 418393 h 675734"/>
                <a:gd name="connsiteX41" fmla="*/ 870586 w 1078164"/>
                <a:gd name="connsiteY41" fmla="*/ 433732 h 675734"/>
                <a:gd name="connsiteX42" fmla="*/ 868881 w 1078164"/>
                <a:gd name="connsiteY42" fmla="*/ 450773 h 675734"/>
                <a:gd name="connsiteX43" fmla="*/ 884220 w 1078164"/>
                <a:gd name="connsiteY43" fmla="*/ 481451 h 675734"/>
                <a:gd name="connsiteX44" fmla="*/ 843318 w 1078164"/>
                <a:gd name="connsiteY44" fmla="*/ 483154 h 675734"/>
                <a:gd name="connsiteX45" fmla="*/ 822867 w 1078164"/>
                <a:gd name="connsiteY45" fmla="*/ 464407 h 675734"/>
                <a:gd name="connsiteX46" fmla="*/ 804121 w 1078164"/>
                <a:gd name="connsiteY46" fmla="*/ 513831 h 675734"/>
                <a:gd name="connsiteX47" fmla="*/ 804121 w 1078164"/>
                <a:gd name="connsiteY47" fmla="*/ 547916 h 675734"/>
                <a:gd name="connsiteX48" fmla="*/ 851840 w 1078164"/>
                <a:gd name="connsiteY48" fmla="*/ 551324 h 675734"/>
                <a:gd name="connsiteX49" fmla="*/ 877403 w 1078164"/>
                <a:gd name="connsiteY49" fmla="*/ 585409 h 675734"/>
                <a:gd name="connsiteX50" fmla="*/ 906376 w 1078164"/>
                <a:gd name="connsiteY50" fmla="*/ 609269 h 675734"/>
                <a:gd name="connsiteX51" fmla="*/ 891037 w 1078164"/>
                <a:gd name="connsiteY51" fmla="*/ 622903 h 675734"/>
                <a:gd name="connsiteX52" fmla="*/ 834798 w 1078164"/>
                <a:gd name="connsiteY52" fmla="*/ 622903 h 675734"/>
                <a:gd name="connsiteX53" fmla="*/ 817755 w 1078164"/>
                <a:gd name="connsiteY53" fmla="*/ 605860 h 675734"/>
                <a:gd name="connsiteX54" fmla="*/ 790487 w 1078164"/>
                <a:gd name="connsiteY54" fmla="*/ 600747 h 675734"/>
                <a:gd name="connsiteX55" fmla="*/ 732541 w 1078164"/>
                <a:gd name="connsiteY55" fmla="*/ 621198 h 675734"/>
                <a:gd name="connsiteX56" fmla="*/ 718907 w 1078164"/>
                <a:gd name="connsiteY56" fmla="*/ 607564 h 675734"/>
                <a:gd name="connsiteX57" fmla="*/ 725726 w 1078164"/>
                <a:gd name="connsiteY57" fmla="*/ 580296 h 675734"/>
                <a:gd name="connsiteX58" fmla="*/ 674598 w 1078164"/>
                <a:gd name="connsiteY58" fmla="*/ 568367 h 675734"/>
                <a:gd name="connsiteX59" fmla="*/ 664371 w 1078164"/>
                <a:gd name="connsiteY59" fmla="*/ 529170 h 675734"/>
                <a:gd name="connsiteX60" fmla="*/ 652442 w 1078164"/>
                <a:gd name="connsiteY60" fmla="*/ 512126 h 675734"/>
                <a:gd name="connsiteX61" fmla="*/ 587682 w 1078164"/>
                <a:gd name="connsiteY61" fmla="*/ 466112 h 675734"/>
                <a:gd name="connsiteX62" fmla="*/ 558709 w 1078164"/>
                <a:gd name="connsiteY62" fmla="*/ 452478 h 675734"/>
                <a:gd name="connsiteX63" fmla="*/ 519512 w 1078164"/>
                <a:gd name="connsiteY63" fmla="*/ 452478 h 675734"/>
                <a:gd name="connsiteX64" fmla="*/ 490539 w 1078164"/>
                <a:gd name="connsiteY64" fmla="*/ 428618 h 675734"/>
                <a:gd name="connsiteX65" fmla="*/ 432593 w 1078164"/>
                <a:gd name="connsiteY65" fmla="*/ 403054 h 675734"/>
                <a:gd name="connsiteX66" fmla="*/ 418959 w 1078164"/>
                <a:gd name="connsiteY66" fmla="*/ 416688 h 675734"/>
                <a:gd name="connsiteX67" fmla="*/ 417257 w 1078164"/>
                <a:gd name="connsiteY67" fmla="*/ 430322 h 675734"/>
                <a:gd name="connsiteX68" fmla="*/ 381467 w 1078164"/>
                <a:gd name="connsiteY68" fmla="*/ 447366 h 675734"/>
                <a:gd name="connsiteX69" fmla="*/ 383172 w 1078164"/>
                <a:gd name="connsiteY69" fmla="*/ 479746 h 675734"/>
                <a:gd name="connsiteX70" fmla="*/ 362721 w 1078164"/>
                <a:gd name="connsiteY70" fmla="*/ 476337 h 675734"/>
                <a:gd name="connsiteX71" fmla="*/ 345677 w 1078164"/>
                <a:gd name="connsiteY71" fmla="*/ 452478 h 675734"/>
                <a:gd name="connsiteX72" fmla="*/ 321819 w 1078164"/>
                <a:gd name="connsiteY72" fmla="*/ 449069 h 675734"/>
                <a:gd name="connsiteX73" fmla="*/ 309887 w 1078164"/>
                <a:gd name="connsiteY73" fmla="*/ 474634 h 675734"/>
                <a:gd name="connsiteX74" fmla="*/ 376355 w 1078164"/>
                <a:gd name="connsiteY74" fmla="*/ 520648 h 675734"/>
                <a:gd name="connsiteX75" fmla="*/ 350789 w 1078164"/>
                <a:gd name="connsiteY75" fmla="*/ 541099 h 675734"/>
                <a:gd name="connsiteX76" fmla="*/ 343974 w 1078164"/>
                <a:gd name="connsiteY76" fmla="*/ 563255 h 675734"/>
                <a:gd name="connsiteX77" fmla="*/ 349087 w 1078164"/>
                <a:gd name="connsiteY77" fmla="*/ 578592 h 675734"/>
                <a:gd name="connsiteX78" fmla="*/ 361016 w 1078164"/>
                <a:gd name="connsiteY78" fmla="*/ 634832 h 675734"/>
                <a:gd name="connsiteX79" fmla="*/ 335453 w 1078164"/>
                <a:gd name="connsiteY79" fmla="*/ 675734 h 675734"/>
                <a:gd name="connsiteX80" fmla="*/ 308185 w 1078164"/>
                <a:gd name="connsiteY80" fmla="*/ 646762 h 675734"/>
                <a:gd name="connsiteX81" fmla="*/ 309887 w 1078164"/>
                <a:gd name="connsiteY81" fmla="*/ 628015 h 675734"/>
                <a:gd name="connsiteX82" fmla="*/ 222971 w 1078164"/>
                <a:gd name="connsiteY82" fmla="*/ 529170 h 675734"/>
                <a:gd name="connsiteX83" fmla="*/ 144577 w 1078164"/>
                <a:gd name="connsiteY83" fmla="*/ 486563 h 675734"/>
                <a:gd name="connsiteX84" fmla="*/ 66180 w 1078164"/>
                <a:gd name="connsiteY84" fmla="*/ 471224 h 675734"/>
                <a:gd name="connsiteX85" fmla="*/ 26983 w 1078164"/>
                <a:gd name="connsiteY85" fmla="*/ 452478 h 675734"/>
                <a:gd name="connsiteX86" fmla="*/ 0 w 1078164"/>
                <a:gd name="connsiteY86" fmla="*/ 482030 h 67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078164" h="675734">
                  <a:moveTo>
                    <a:pt x="0" y="6745"/>
                  </a:moveTo>
                  <a:lnTo>
                    <a:pt x="26983" y="0"/>
                  </a:lnTo>
                  <a:lnTo>
                    <a:pt x="72997" y="43458"/>
                  </a:lnTo>
                  <a:lnTo>
                    <a:pt x="75554" y="63909"/>
                  </a:lnTo>
                  <a:lnTo>
                    <a:pt x="103675" y="97142"/>
                  </a:lnTo>
                  <a:lnTo>
                    <a:pt x="157358" y="99699"/>
                  </a:lnTo>
                  <a:lnTo>
                    <a:pt x="200815" y="153382"/>
                  </a:lnTo>
                  <a:lnTo>
                    <a:pt x="226381" y="143157"/>
                  </a:lnTo>
                  <a:lnTo>
                    <a:pt x="272395" y="148270"/>
                  </a:lnTo>
                  <a:lnTo>
                    <a:pt x="402770" y="115036"/>
                  </a:lnTo>
                  <a:lnTo>
                    <a:pt x="446227" y="76690"/>
                  </a:lnTo>
                  <a:lnTo>
                    <a:pt x="451342" y="135487"/>
                  </a:lnTo>
                  <a:lnTo>
                    <a:pt x="474350" y="173833"/>
                  </a:lnTo>
                  <a:lnTo>
                    <a:pt x="535701" y="127819"/>
                  </a:lnTo>
                  <a:lnTo>
                    <a:pt x="556154" y="143157"/>
                  </a:lnTo>
                  <a:lnTo>
                    <a:pt x="584272" y="145713"/>
                  </a:lnTo>
                  <a:lnTo>
                    <a:pt x="591941" y="115036"/>
                  </a:lnTo>
                  <a:lnTo>
                    <a:pt x="625174" y="86917"/>
                  </a:lnTo>
                  <a:lnTo>
                    <a:pt x="714647" y="86917"/>
                  </a:lnTo>
                  <a:lnTo>
                    <a:pt x="786227" y="115036"/>
                  </a:lnTo>
                  <a:lnTo>
                    <a:pt x="811790" y="102255"/>
                  </a:lnTo>
                  <a:lnTo>
                    <a:pt x="801566" y="61353"/>
                  </a:lnTo>
                  <a:lnTo>
                    <a:pt x="827129" y="48570"/>
                  </a:lnTo>
                  <a:lnTo>
                    <a:pt x="862917" y="74134"/>
                  </a:lnTo>
                  <a:lnTo>
                    <a:pt x="914045" y="66466"/>
                  </a:lnTo>
                  <a:lnTo>
                    <a:pt x="924272" y="92029"/>
                  </a:lnTo>
                  <a:lnTo>
                    <a:pt x="970286" y="92029"/>
                  </a:lnTo>
                  <a:lnTo>
                    <a:pt x="1023969" y="125262"/>
                  </a:lnTo>
                  <a:lnTo>
                    <a:pt x="1024386" y="119713"/>
                  </a:lnTo>
                  <a:lnTo>
                    <a:pt x="1029082" y="125262"/>
                  </a:lnTo>
                  <a:lnTo>
                    <a:pt x="1016811" y="174344"/>
                  </a:lnTo>
                  <a:lnTo>
                    <a:pt x="1041352" y="190705"/>
                  </a:lnTo>
                  <a:lnTo>
                    <a:pt x="1049533" y="247968"/>
                  </a:lnTo>
                  <a:lnTo>
                    <a:pt x="1078164" y="292960"/>
                  </a:lnTo>
                  <a:lnTo>
                    <a:pt x="1020901" y="333862"/>
                  </a:lnTo>
                  <a:lnTo>
                    <a:pt x="1020901" y="378854"/>
                  </a:lnTo>
                  <a:lnTo>
                    <a:pt x="998831" y="416688"/>
                  </a:lnTo>
                  <a:lnTo>
                    <a:pt x="972841" y="416688"/>
                  </a:lnTo>
                  <a:lnTo>
                    <a:pt x="935349" y="411576"/>
                  </a:lnTo>
                  <a:lnTo>
                    <a:pt x="914898" y="418393"/>
                  </a:lnTo>
                  <a:lnTo>
                    <a:pt x="889334" y="418393"/>
                  </a:lnTo>
                  <a:lnTo>
                    <a:pt x="870586" y="433732"/>
                  </a:lnTo>
                  <a:lnTo>
                    <a:pt x="868881" y="450773"/>
                  </a:lnTo>
                  <a:lnTo>
                    <a:pt x="884220" y="481451"/>
                  </a:lnTo>
                  <a:lnTo>
                    <a:pt x="843318" y="483154"/>
                  </a:lnTo>
                  <a:lnTo>
                    <a:pt x="822867" y="464407"/>
                  </a:lnTo>
                  <a:lnTo>
                    <a:pt x="804121" y="513831"/>
                  </a:lnTo>
                  <a:lnTo>
                    <a:pt x="804121" y="547916"/>
                  </a:lnTo>
                  <a:lnTo>
                    <a:pt x="851840" y="551324"/>
                  </a:lnTo>
                  <a:lnTo>
                    <a:pt x="877403" y="585409"/>
                  </a:lnTo>
                  <a:lnTo>
                    <a:pt x="906376" y="609269"/>
                  </a:lnTo>
                  <a:lnTo>
                    <a:pt x="891037" y="622903"/>
                  </a:lnTo>
                  <a:lnTo>
                    <a:pt x="834798" y="622903"/>
                  </a:lnTo>
                  <a:lnTo>
                    <a:pt x="817755" y="605860"/>
                  </a:lnTo>
                  <a:lnTo>
                    <a:pt x="790487" y="600747"/>
                  </a:lnTo>
                  <a:lnTo>
                    <a:pt x="732541" y="621198"/>
                  </a:lnTo>
                  <a:lnTo>
                    <a:pt x="718907" y="607564"/>
                  </a:lnTo>
                  <a:lnTo>
                    <a:pt x="725726" y="580296"/>
                  </a:lnTo>
                  <a:lnTo>
                    <a:pt x="674598" y="568367"/>
                  </a:lnTo>
                  <a:lnTo>
                    <a:pt x="664371" y="529170"/>
                  </a:lnTo>
                  <a:lnTo>
                    <a:pt x="652442" y="512126"/>
                  </a:lnTo>
                  <a:lnTo>
                    <a:pt x="587682" y="466112"/>
                  </a:lnTo>
                  <a:lnTo>
                    <a:pt x="558709" y="452478"/>
                  </a:lnTo>
                  <a:lnTo>
                    <a:pt x="519512" y="452478"/>
                  </a:lnTo>
                  <a:lnTo>
                    <a:pt x="490539" y="428618"/>
                  </a:lnTo>
                  <a:lnTo>
                    <a:pt x="432593" y="403054"/>
                  </a:lnTo>
                  <a:lnTo>
                    <a:pt x="418959" y="416688"/>
                  </a:lnTo>
                  <a:lnTo>
                    <a:pt x="417257" y="430322"/>
                  </a:lnTo>
                  <a:lnTo>
                    <a:pt x="381467" y="447366"/>
                  </a:lnTo>
                  <a:cubicBezTo>
                    <a:pt x="382035" y="458159"/>
                    <a:pt x="382604" y="468953"/>
                    <a:pt x="383172" y="479746"/>
                  </a:cubicBezTo>
                  <a:lnTo>
                    <a:pt x="362721" y="476337"/>
                  </a:lnTo>
                  <a:lnTo>
                    <a:pt x="345677" y="452478"/>
                  </a:lnTo>
                  <a:lnTo>
                    <a:pt x="321819" y="449069"/>
                  </a:lnTo>
                  <a:lnTo>
                    <a:pt x="309887" y="474634"/>
                  </a:lnTo>
                  <a:lnTo>
                    <a:pt x="376355" y="520648"/>
                  </a:lnTo>
                  <a:lnTo>
                    <a:pt x="350789" y="541099"/>
                  </a:lnTo>
                  <a:lnTo>
                    <a:pt x="343974" y="563255"/>
                  </a:lnTo>
                  <a:lnTo>
                    <a:pt x="349087" y="578592"/>
                  </a:lnTo>
                  <a:lnTo>
                    <a:pt x="361016" y="634832"/>
                  </a:lnTo>
                  <a:lnTo>
                    <a:pt x="335453" y="675734"/>
                  </a:lnTo>
                  <a:lnTo>
                    <a:pt x="308185" y="646762"/>
                  </a:lnTo>
                  <a:lnTo>
                    <a:pt x="309887" y="628015"/>
                  </a:lnTo>
                  <a:lnTo>
                    <a:pt x="222971" y="529170"/>
                  </a:lnTo>
                  <a:lnTo>
                    <a:pt x="144577" y="486563"/>
                  </a:lnTo>
                  <a:lnTo>
                    <a:pt x="66180" y="471224"/>
                  </a:lnTo>
                  <a:lnTo>
                    <a:pt x="26983" y="452478"/>
                  </a:lnTo>
                  <a:lnTo>
                    <a:pt x="0" y="48203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41C84464-413B-E8AA-DED2-05E9D20EE819}"/>
                </a:ext>
              </a:extLst>
            </p:cNvPr>
            <p:cNvSpPr/>
            <p:nvPr/>
          </p:nvSpPr>
          <p:spPr>
            <a:xfrm>
              <a:off x="6568440" y="4859074"/>
              <a:ext cx="872293" cy="1015734"/>
            </a:xfrm>
            <a:custGeom>
              <a:avLst/>
              <a:gdLst>
                <a:gd name="connsiteX0" fmla="*/ 432596 w 872293"/>
                <a:gd name="connsiteY0" fmla="*/ 0 h 1015734"/>
                <a:gd name="connsiteX1" fmla="*/ 490541 w 872293"/>
                <a:gd name="connsiteY1" fmla="*/ 25564 h 1015734"/>
                <a:gd name="connsiteX2" fmla="*/ 519514 w 872293"/>
                <a:gd name="connsiteY2" fmla="*/ 49424 h 1015734"/>
                <a:gd name="connsiteX3" fmla="*/ 558711 w 872293"/>
                <a:gd name="connsiteY3" fmla="*/ 49424 h 1015734"/>
                <a:gd name="connsiteX4" fmla="*/ 587684 w 872293"/>
                <a:gd name="connsiteY4" fmla="*/ 63058 h 1015734"/>
                <a:gd name="connsiteX5" fmla="*/ 652444 w 872293"/>
                <a:gd name="connsiteY5" fmla="*/ 109072 h 1015734"/>
                <a:gd name="connsiteX6" fmla="*/ 664374 w 872293"/>
                <a:gd name="connsiteY6" fmla="*/ 126115 h 1015734"/>
                <a:gd name="connsiteX7" fmla="*/ 674600 w 872293"/>
                <a:gd name="connsiteY7" fmla="*/ 165313 h 1015734"/>
                <a:gd name="connsiteX8" fmla="*/ 725729 w 872293"/>
                <a:gd name="connsiteY8" fmla="*/ 177242 h 1015734"/>
                <a:gd name="connsiteX9" fmla="*/ 718910 w 872293"/>
                <a:gd name="connsiteY9" fmla="*/ 204510 h 1015734"/>
                <a:gd name="connsiteX10" fmla="*/ 732544 w 872293"/>
                <a:gd name="connsiteY10" fmla="*/ 218144 h 1015734"/>
                <a:gd name="connsiteX11" fmla="*/ 790489 w 872293"/>
                <a:gd name="connsiteY11" fmla="*/ 197693 h 1015734"/>
                <a:gd name="connsiteX12" fmla="*/ 815093 w 872293"/>
                <a:gd name="connsiteY12" fmla="*/ 202307 h 1015734"/>
                <a:gd name="connsiteX13" fmla="*/ 872293 w 872293"/>
                <a:gd name="connsiteY13" fmla="*/ 260751 h 1015734"/>
                <a:gd name="connsiteX14" fmla="*/ 851842 w 872293"/>
                <a:gd name="connsiteY14" fmla="*/ 272680 h 1015734"/>
                <a:gd name="connsiteX15" fmla="*/ 816052 w 872293"/>
                <a:gd name="connsiteY15" fmla="*/ 250525 h 1015734"/>
                <a:gd name="connsiteX16" fmla="*/ 793899 w 872293"/>
                <a:gd name="connsiteY16" fmla="*/ 272680 h 1015734"/>
                <a:gd name="connsiteX17" fmla="*/ 780265 w 872293"/>
                <a:gd name="connsiteY17" fmla="*/ 289724 h 1015734"/>
                <a:gd name="connsiteX18" fmla="*/ 717207 w 872293"/>
                <a:gd name="connsiteY18" fmla="*/ 325512 h 1015734"/>
                <a:gd name="connsiteX19" fmla="*/ 696756 w 872293"/>
                <a:gd name="connsiteY19" fmla="*/ 320399 h 1015734"/>
                <a:gd name="connsiteX20" fmla="*/ 684827 w 872293"/>
                <a:gd name="connsiteY20" fmla="*/ 347667 h 1015734"/>
                <a:gd name="connsiteX21" fmla="*/ 666078 w 872293"/>
                <a:gd name="connsiteY21" fmla="*/ 344260 h 1015734"/>
                <a:gd name="connsiteX22" fmla="*/ 633698 w 872293"/>
                <a:gd name="connsiteY22" fmla="*/ 349372 h 1015734"/>
                <a:gd name="connsiteX23" fmla="*/ 614952 w 872293"/>
                <a:gd name="connsiteY23" fmla="*/ 368118 h 1015734"/>
                <a:gd name="connsiteX24" fmla="*/ 628586 w 872293"/>
                <a:gd name="connsiteY24" fmla="*/ 397091 h 1015734"/>
                <a:gd name="connsiteX25" fmla="*/ 650740 w 872293"/>
                <a:gd name="connsiteY25" fmla="*/ 403908 h 1015734"/>
                <a:gd name="connsiteX26" fmla="*/ 691642 w 872293"/>
                <a:gd name="connsiteY26" fmla="*/ 451627 h 1015734"/>
                <a:gd name="connsiteX27" fmla="*/ 693346 w 872293"/>
                <a:gd name="connsiteY27" fmla="*/ 480600 h 1015734"/>
                <a:gd name="connsiteX28" fmla="*/ 647332 w 872293"/>
                <a:gd name="connsiteY28" fmla="*/ 485712 h 1015734"/>
                <a:gd name="connsiteX29" fmla="*/ 611542 w 872293"/>
                <a:gd name="connsiteY29" fmla="*/ 473783 h 1015734"/>
                <a:gd name="connsiteX30" fmla="*/ 585979 w 872293"/>
                <a:gd name="connsiteY30" fmla="*/ 504458 h 1015734"/>
                <a:gd name="connsiteX31" fmla="*/ 630291 w 872293"/>
                <a:gd name="connsiteY31" fmla="*/ 540248 h 1015734"/>
                <a:gd name="connsiteX32" fmla="*/ 621769 w 872293"/>
                <a:gd name="connsiteY32" fmla="*/ 601601 h 1015734"/>
                <a:gd name="connsiteX33" fmla="*/ 603023 w 872293"/>
                <a:gd name="connsiteY33" fmla="*/ 613530 h 1015734"/>
                <a:gd name="connsiteX34" fmla="*/ 603023 w 872293"/>
                <a:gd name="connsiteY34" fmla="*/ 630574 h 1015734"/>
                <a:gd name="connsiteX35" fmla="*/ 647332 w 872293"/>
                <a:gd name="connsiteY35" fmla="*/ 640798 h 1015734"/>
                <a:gd name="connsiteX36" fmla="*/ 616657 w 872293"/>
                <a:gd name="connsiteY36" fmla="*/ 681701 h 1015734"/>
                <a:gd name="connsiteX37" fmla="*/ 631993 w 872293"/>
                <a:gd name="connsiteY37" fmla="*/ 703856 h 1015734"/>
                <a:gd name="connsiteX38" fmla="*/ 650740 w 872293"/>
                <a:gd name="connsiteY38" fmla="*/ 719195 h 1015734"/>
                <a:gd name="connsiteX39" fmla="*/ 666078 w 872293"/>
                <a:gd name="connsiteY39" fmla="*/ 707265 h 1015734"/>
                <a:gd name="connsiteX40" fmla="*/ 676305 w 872293"/>
                <a:gd name="connsiteY40" fmla="*/ 741350 h 1015734"/>
                <a:gd name="connsiteX41" fmla="*/ 708685 w 872293"/>
                <a:gd name="connsiteY41" fmla="*/ 766914 h 1015734"/>
                <a:gd name="connsiteX42" fmla="*/ 775150 w 872293"/>
                <a:gd name="connsiteY42" fmla="*/ 765209 h 1015734"/>
                <a:gd name="connsiteX43" fmla="*/ 790489 w 872293"/>
                <a:gd name="connsiteY43" fmla="*/ 782252 h 1015734"/>
                <a:gd name="connsiteX44" fmla="*/ 770038 w 872293"/>
                <a:gd name="connsiteY44" fmla="*/ 814633 h 1015734"/>
                <a:gd name="connsiteX45" fmla="*/ 744475 w 872293"/>
                <a:gd name="connsiteY45" fmla="*/ 814633 h 1015734"/>
                <a:gd name="connsiteX46" fmla="*/ 752997 w 872293"/>
                <a:gd name="connsiteY46" fmla="*/ 841901 h 1015734"/>
                <a:gd name="connsiteX47" fmla="*/ 742770 w 872293"/>
                <a:gd name="connsiteY47" fmla="*/ 847014 h 1015734"/>
                <a:gd name="connsiteX48" fmla="*/ 741065 w 872293"/>
                <a:gd name="connsiteY48" fmla="*/ 865760 h 1015734"/>
                <a:gd name="connsiteX49" fmla="*/ 686529 w 872293"/>
                <a:gd name="connsiteY49" fmla="*/ 882803 h 1015734"/>
                <a:gd name="connsiteX50" fmla="*/ 640515 w 872293"/>
                <a:gd name="connsiteY50" fmla="*/ 928818 h 1015734"/>
                <a:gd name="connsiteX51" fmla="*/ 652444 w 872293"/>
                <a:gd name="connsiteY51" fmla="*/ 950973 h 1015734"/>
                <a:gd name="connsiteX52" fmla="*/ 652444 w 872293"/>
                <a:gd name="connsiteY52" fmla="*/ 969720 h 1015734"/>
                <a:gd name="connsiteX53" fmla="*/ 679712 w 872293"/>
                <a:gd name="connsiteY53" fmla="*/ 978241 h 1015734"/>
                <a:gd name="connsiteX54" fmla="*/ 672895 w 872293"/>
                <a:gd name="connsiteY54" fmla="*/ 1003805 h 1015734"/>
                <a:gd name="connsiteX55" fmla="*/ 582570 w 872293"/>
                <a:gd name="connsiteY55" fmla="*/ 1015734 h 1015734"/>
                <a:gd name="connsiteX56" fmla="*/ 577457 w 872293"/>
                <a:gd name="connsiteY56" fmla="*/ 1002100 h 1015734"/>
                <a:gd name="connsiteX57" fmla="*/ 584274 w 872293"/>
                <a:gd name="connsiteY57" fmla="*/ 962903 h 1015734"/>
                <a:gd name="connsiteX58" fmla="*/ 574050 w 872293"/>
                <a:gd name="connsiteY58" fmla="*/ 922001 h 1015734"/>
                <a:gd name="connsiteX59" fmla="*/ 555302 w 872293"/>
                <a:gd name="connsiteY59" fmla="*/ 903254 h 1015734"/>
                <a:gd name="connsiteX60" fmla="*/ 558711 w 872293"/>
                <a:gd name="connsiteY60" fmla="*/ 877690 h 1015734"/>
                <a:gd name="connsiteX61" fmla="*/ 584274 w 872293"/>
                <a:gd name="connsiteY61" fmla="*/ 879394 h 1015734"/>
                <a:gd name="connsiteX62" fmla="*/ 587684 w 872293"/>
                <a:gd name="connsiteY62" fmla="*/ 870873 h 1015734"/>
                <a:gd name="connsiteX63" fmla="*/ 580867 w 872293"/>
                <a:gd name="connsiteY63" fmla="*/ 848718 h 1015734"/>
                <a:gd name="connsiteX64" fmla="*/ 551894 w 872293"/>
                <a:gd name="connsiteY64" fmla="*/ 850422 h 1015734"/>
                <a:gd name="connsiteX65" fmla="*/ 545077 w 872293"/>
                <a:gd name="connsiteY65" fmla="*/ 814633 h 1015734"/>
                <a:gd name="connsiteX66" fmla="*/ 492246 w 872293"/>
                <a:gd name="connsiteY66" fmla="*/ 761801 h 1015734"/>
                <a:gd name="connsiteX67" fmla="*/ 500766 w 872293"/>
                <a:gd name="connsiteY67" fmla="*/ 702152 h 1015734"/>
                <a:gd name="connsiteX68" fmla="*/ 466683 w 872293"/>
                <a:gd name="connsiteY68" fmla="*/ 698744 h 1015734"/>
                <a:gd name="connsiteX69" fmla="*/ 466683 w 872293"/>
                <a:gd name="connsiteY69" fmla="*/ 681701 h 1015734"/>
                <a:gd name="connsiteX70" fmla="*/ 361018 w 872293"/>
                <a:gd name="connsiteY70" fmla="*/ 681701 h 1015734"/>
                <a:gd name="connsiteX71" fmla="*/ 332046 w 872293"/>
                <a:gd name="connsiteY71" fmla="*/ 654432 h 1015734"/>
                <a:gd name="connsiteX72" fmla="*/ 173550 w 872293"/>
                <a:gd name="connsiteY72" fmla="*/ 649320 h 1015734"/>
                <a:gd name="connsiteX73" fmla="*/ 57663 w 872293"/>
                <a:gd name="connsiteY73" fmla="*/ 685110 h 1015734"/>
                <a:gd name="connsiteX74" fmla="*/ 0 w 872293"/>
                <a:gd name="connsiteY74" fmla="*/ 702408 h 1015734"/>
                <a:gd name="connsiteX75" fmla="*/ 0 w 872293"/>
                <a:gd name="connsiteY75" fmla="*/ 78978 h 1015734"/>
                <a:gd name="connsiteX76" fmla="*/ 26985 w 872293"/>
                <a:gd name="connsiteY76" fmla="*/ 49424 h 1015734"/>
                <a:gd name="connsiteX77" fmla="*/ 66183 w 872293"/>
                <a:gd name="connsiteY77" fmla="*/ 68170 h 1015734"/>
                <a:gd name="connsiteX78" fmla="*/ 144579 w 872293"/>
                <a:gd name="connsiteY78" fmla="*/ 83509 h 1015734"/>
                <a:gd name="connsiteX79" fmla="*/ 222974 w 872293"/>
                <a:gd name="connsiteY79" fmla="*/ 126115 h 1015734"/>
                <a:gd name="connsiteX80" fmla="*/ 309890 w 872293"/>
                <a:gd name="connsiteY80" fmla="*/ 224961 h 1015734"/>
                <a:gd name="connsiteX81" fmla="*/ 308187 w 872293"/>
                <a:gd name="connsiteY81" fmla="*/ 243708 h 1015734"/>
                <a:gd name="connsiteX82" fmla="*/ 335455 w 872293"/>
                <a:gd name="connsiteY82" fmla="*/ 272680 h 1015734"/>
                <a:gd name="connsiteX83" fmla="*/ 361018 w 872293"/>
                <a:gd name="connsiteY83" fmla="*/ 231778 h 1015734"/>
                <a:gd name="connsiteX84" fmla="*/ 349089 w 872293"/>
                <a:gd name="connsiteY84" fmla="*/ 175538 h 1015734"/>
                <a:gd name="connsiteX85" fmla="*/ 343977 w 872293"/>
                <a:gd name="connsiteY85" fmla="*/ 160201 h 1015734"/>
                <a:gd name="connsiteX86" fmla="*/ 350792 w 872293"/>
                <a:gd name="connsiteY86" fmla="*/ 138045 h 1015734"/>
                <a:gd name="connsiteX87" fmla="*/ 376357 w 872293"/>
                <a:gd name="connsiteY87" fmla="*/ 117594 h 1015734"/>
                <a:gd name="connsiteX88" fmla="*/ 309890 w 872293"/>
                <a:gd name="connsiteY88" fmla="*/ 71579 h 1015734"/>
                <a:gd name="connsiteX89" fmla="*/ 321821 w 872293"/>
                <a:gd name="connsiteY89" fmla="*/ 46015 h 1015734"/>
                <a:gd name="connsiteX90" fmla="*/ 345679 w 872293"/>
                <a:gd name="connsiteY90" fmla="*/ 49424 h 1015734"/>
                <a:gd name="connsiteX91" fmla="*/ 362723 w 872293"/>
                <a:gd name="connsiteY91" fmla="*/ 73283 h 1015734"/>
                <a:gd name="connsiteX92" fmla="*/ 383174 w 872293"/>
                <a:gd name="connsiteY92" fmla="*/ 76692 h 1015734"/>
                <a:gd name="connsiteX93" fmla="*/ 381469 w 872293"/>
                <a:gd name="connsiteY93" fmla="*/ 44311 h 1015734"/>
                <a:gd name="connsiteX94" fmla="*/ 417259 w 872293"/>
                <a:gd name="connsiteY94" fmla="*/ 27268 h 1015734"/>
                <a:gd name="connsiteX95" fmla="*/ 418962 w 872293"/>
                <a:gd name="connsiteY95" fmla="*/ 13634 h 1015734"/>
                <a:gd name="connsiteX0" fmla="*/ 790736 w 1230433"/>
                <a:gd name="connsiteY0" fmla="*/ 0 h 1015734"/>
                <a:gd name="connsiteX1" fmla="*/ 848681 w 1230433"/>
                <a:gd name="connsiteY1" fmla="*/ 25564 h 1015734"/>
                <a:gd name="connsiteX2" fmla="*/ 877654 w 1230433"/>
                <a:gd name="connsiteY2" fmla="*/ 49424 h 1015734"/>
                <a:gd name="connsiteX3" fmla="*/ 916851 w 1230433"/>
                <a:gd name="connsiteY3" fmla="*/ 49424 h 1015734"/>
                <a:gd name="connsiteX4" fmla="*/ 945824 w 1230433"/>
                <a:gd name="connsiteY4" fmla="*/ 63058 h 1015734"/>
                <a:gd name="connsiteX5" fmla="*/ 1010584 w 1230433"/>
                <a:gd name="connsiteY5" fmla="*/ 109072 h 1015734"/>
                <a:gd name="connsiteX6" fmla="*/ 1022514 w 1230433"/>
                <a:gd name="connsiteY6" fmla="*/ 126115 h 1015734"/>
                <a:gd name="connsiteX7" fmla="*/ 1032740 w 1230433"/>
                <a:gd name="connsiteY7" fmla="*/ 165313 h 1015734"/>
                <a:gd name="connsiteX8" fmla="*/ 1083869 w 1230433"/>
                <a:gd name="connsiteY8" fmla="*/ 177242 h 1015734"/>
                <a:gd name="connsiteX9" fmla="*/ 1077050 w 1230433"/>
                <a:gd name="connsiteY9" fmla="*/ 204510 h 1015734"/>
                <a:gd name="connsiteX10" fmla="*/ 1090684 w 1230433"/>
                <a:gd name="connsiteY10" fmla="*/ 218144 h 1015734"/>
                <a:gd name="connsiteX11" fmla="*/ 1148629 w 1230433"/>
                <a:gd name="connsiteY11" fmla="*/ 197693 h 1015734"/>
                <a:gd name="connsiteX12" fmla="*/ 1173233 w 1230433"/>
                <a:gd name="connsiteY12" fmla="*/ 202307 h 1015734"/>
                <a:gd name="connsiteX13" fmla="*/ 1230433 w 1230433"/>
                <a:gd name="connsiteY13" fmla="*/ 260751 h 1015734"/>
                <a:gd name="connsiteX14" fmla="*/ 1209982 w 1230433"/>
                <a:gd name="connsiteY14" fmla="*/ 272680 h 1015734"/>
                <a:gd name="connsiteX15" fmla="*/ 1174192 w 1230433"/>
                <a:gd name="connsiteY15" fmla="*/ 250525 h 1015734"/>
                <a:gd name="connsiteX16" fmla="*/ 1152039 w 1230433"/>
                <a:gd name="connsiteY16" fmla="*/ 272680 h 1015734"/>
                <a:gd name="connsiteX17" fmla="*/ 1138405 w 1230433"/>
                <a:gd name="connsiteY17" fmla="*/ 289724 h 1015734"/>
                <a:gd name="connsiteX18" fmla="*/ 1075347 w 1230433"/>
                <a:gd name="connsiteY18" fmla="*/ 325512 h 1015734"/>
                <a:gd name="connsiteX19" fmla="*/ 1054896 w 1230433"/>
                <a:gd name="connsiteY19" fmla="*/ 320399 h 1015734"/>
                <a:gd name="connsiteX20" fmla="*/ 1042967 w 1230433"/>
                <a:gd name="connsiteY20" fmla="*/ 347667 h 1015734"/>
                <a:gd name="connsiteX21" fmla="*/ 1024218 w 1230433"/>
                <a:gd name="connsiteY21" fmla="*/ 344260 h 1015734"/>
                <a:gd name="connsiteX22" fmla="*/ 991838 w 1230433"/>
                <a:gd name="connsiteY22" fmla="*/ 349372 h 1015734"/>
                <a:gd name="connsiteX23" fmla="*/ 973092 w 1230433"/>
                <a:gd name="connsiteY23" fmla="*/ 368118 h 1015734"/>
                <a:gd name="connsiteX24" fmla="*/ 986726 w 1230433"/>
                <a:gd name="connsiteY24" fmla="*/ 397091 h 1015734"/>
                <a:gd name="connsiteX25" fmla="*/ 1008880 w 1230433"/>
                <a:gd name="connsiteY25" fmla="*/ 403908 h 1015734"/>
                <a:gd name="connsiteX26" fmla="*/ 1049782 w 1230433"/>
                <a:gd name="connsiteY26" fmla="*/ 451627 h 1015734"/>
                <a:gd name="connsiteX27" fmla="*/ 1051486 w 1230433"/>
                <a:gd name="connsiteY27" fmla="*/ 480600 h 1015734"/>
                <a:gd name="connsiteX28" fmla="*/ 1005472 w 1230433"/>
                <a:gd name="connsiteY28" fmla="*/ 485712 h 1015734"/>
                <a:gd name="connsiteX29" fmla="*/ 969682 w 1230433"/>
                <a:gd name="connsiteY29" fmla="*/ 473783 h 1015734"/>
                <a:gd name="connsiteX30" fmla="*/ 944119 w 1230433"/>
                <a:gd name="connsiteY30" fmla="*/ 504458 h 1015734"/>
                <a:gd name="connsiteX31" fmla="*/ 988431 w 1230433"/>
                <a:gd name="connsiteY31" fmla="*/ 540248 h 1015734"/>
                <a:gd name="connsiteX32" fmla="*/ 979909 w 1230433"/>
                <a:gd name="connsiteY32" fmla="*/ 601601 h 1015734"/>
                <a:gd name="connsiteX33" fmla="*/ 961163 w 1230433"/>
                <a:gd name="connsiteY33" fmla="*/ 613530 h 1015734"/>
                <a:gd name="connsiteX34" fmla="*/ 961163 w 1230433"/>
                <a:gd name="connsiteY34" fmla="*/ 630574 h 1015734"/>
                <a:gd name="connsiteX35" fmla="*/ 1005472 w 1230433"/>
                <a:gd name="connsiteY35" fmla="*/ 640798 h 1015734"/>
                <a:gd name="connsiteX36" fmla="*/ 974797 w 1230433"/>
                <a:gd name="connsiteY36" fmla="*/ 681701 h 1015734"/>
                <a:gd name="connsiteX37" fmla="*/ 990133 w 1230433"/>
                <a:gd name="connsiteY37" fmla="*/ 703856 h 1015734"/>
                <a:gd name="connsiteX38" fmla="*/ 1008880 w 1230433"/>
                <a:gd name="connsiteY38" fmla="*/ 719195 h 1015734"/>
                <a:gd name="connsiteX39" fmla="*/ 1024218 w 1230433"/>
                <a:gd name="connsiteY39" fmla="*/ 707265 h 1015734"/>
                <a:gd name="connsiteX40" fmla="*/ 1034445 w 1230433"/>
                <a:gd name="connsiteY40" fmla="*/ 741350 h 1015734"/>
                <a:gd name="connsiteX41" fmla="*/ 1066825 w 1230433"/>
                <a:gd name="connsiteY41" fmla="*/ 766914 h 1015734"/>
                <a:gd name="connsiteX42" fmla="*/ 1133290 w 1230433"/>
                <a:gd name="connsiteY42" fmla="*/ 765209 h 1015734"/>
                <a:gd name="connsiteX43" fmla="*/ 1148629 w 1230433"/>
                <a:gd name="connsiteY43" fmla="*/ 782252 h 1015734"/>
                <a:gd name="connsiteX44" fmla="*/ 1128178 w 1230433"/>
                <a:gd name="connsiteY44" fmla="*/ 814633 h 1015734"/>
                <a:gd name="connsiteX45" fmla="*/ 1102615 w 1230433"/>
                <a:gd name="connsiteY45" fmla="*/ 814633 h 1015734"/>
                <a:gd name="connsiteX46" fmla="*/ 1111137 w 1230433"/>
                <a:gd name="connsiteY46" fmla="*/ 841901 h 1015734"/>
                <a:gd name="connsiteX47" fmla="*/ 1100910 w 1230433"/>
                <a:gd name="connsiteY47" fmla="*/ 847014 h 1015734"/>
                <a:gd name="connsiteX48" fmla="*/ 1099205 w 1230433"/>
                <a:gd name="connsiteY48" fmla="*/ 865760 h 1015734"/>
                <a:gd name="connsiteX49" fmla="*/ 1044669 w 1230433"/>
                <a:gd name="connsiteY49" fmla="*/ 882803 h 1015734"/>
                <a:gd name="connsiteX50" fmla="*/ 998655 w 1230433"/>
                <a:gd name="connsiteY50" fmla="*/ 928818 h 1015734"/>
                <a:gd name="connsiteX51" fmla="*/ 1010584 w 1230433"/>
                <a:gd name="connsiteY51" fmla="*/ 950973 h 1015734"/>
                <a:gd name="connsiteX52" fmla="*/ 1010584 w 1230433"/>
                <a:gd name="connsiteY52" fmla="*/ 969720 h 1015734"/>
                <a:gd name="connsiteX53" fmla="*/ 1037852 w 1230433"/>
                <a:gd name="connsiteY53" fmla="*/ 978241 h 1015734"/>
                <a:gd name="connsiteX54" fmla="*/ 1031035 w 1230433"/>
                <a:gd name="connsiteY54" fmla="*/ 1003805 h 1015734"/>
                <a:gd name="connsiteX55" fmla="*/ 940710 w 1230433"/>
                <a:gd name="connsiteY55" fmla="*/ 1015734 h 1015734"/>
                <a:gd name="connsiteX56" fmla="*/ 935597 w 1230433"/>
                <a:gd name="connsiteY56" fmla="*/ 1002100 h 1015734"/>
                <a:gd name="connsiteX57" fmla="*/ 942414 w 1230433"/>
                <a:gd name="connsiteY57" fmla="*/ 962903 h 1015734"/>
                <a:gd name="connsiteX58" fmla="*/ 932190 w 1230433"/>
                <a:gd name="connsiteY58" fmla="*/ 922001 h 1015734"/>
                <a:gd name="connsiteX59" fmla="*/ 913442 w 1230433"/>
                <a:gd name="connsiteY59" fmla="*/ 903254 h 1015734"/>
                <a:gd name="connsiteX60" fmla="*/ 916851 w 1230433"/>
                <a:gd name="connsiteY60" fmla="*/ 877690 h 1015734"/>
                <a:gd name="connsiteX61" fmla="*/ 942414 w 1230433"/>
                <a:gd name="connsiteY61" fmla="*/ 879394 h 1015734"/>
                <a:gd name="connsiteX62" fmla="*/ 945824 w 1230433"/>
                <a:gd name="connsiteY62" fmla="*/ 870873 h 1015734"/>
                <a:gd name="connsiteX63" fmla="*/ 939007 w 1230433"/>
                <a:gd name="connsiteY63" fmla="*/ 848718 h 1015734"/>
                <a:gd name="connsiteX64" fmla="*/ 910034 w 1230433"/>
                <a:gd name="connsiteY64" fmla="*/ 850422 h 1015734"/>
                <a:gd name="connsiteX65" fmla="*/ 903217 w 1230433"/>
                <a:gd name="connsiteY65" fmla="*/ 814633 h 1015734"/>
                <a:gd name="connsiteX66" fmla="*/ 850386 w 1230433"/>
                <a:gd name="connsiteY66" fmla="*/ 761801 h 1015734"/>
                <a:gd name="connsiteX67" fmla="*/ 858906 w 1230433"/>
                <a:gd name="connsiteY67" fmla="*/ 702152 h 1015734"/>
                <a:gd name="connsiteX68" fmla="*/ 824823 w 1230433"/>
                <a:gd name="connsiteY68" fmla="*/ 698744 h 1015734"/>
                <a:gd name="connsiteX69" fmla="*/ 824823 w 1230433"/>
                <a:gd name="connsiteY69" fmla="*/ 681701 h 1015734"/>
                <a:gd name="connsiteX70" fmla="*/ 719158 w 1230433"/>
                <a:gd name="connsiteY70" fmla="*/ 681701 h 1015734"/>
                <a:gd name="connsiteX71" fmla="*/ 690186 w 1230433"/>
                <a:gd name="connsiteY71" fmla="*/ 654432 h 1015734"/>
                <a:gd name="connsiteX72" fmla="*/ 531690 w 1230433"/>
                <a:gd name="connsiteY72" fmla="*/ 649320 h 1015734"/>
                <a:gd name="connsiteX73" fmla="*/ 415803 w 1230433"/>
                <a:gd name="connsiteY73" fmla="*/ 685110 h 1015734"/>
                <a:gd name="connsiteX74" fmla="*/ 358140 w 1230433"/>
                <a:gd name="connsiteY74" fmla="*/ 702408 h 1015734"/>
                <a:gd name="connsiteX75" fmla="*/ 0 w 1230433"/>
                <a:gd name="connsiteY75" fmla="*/ 353006 h 1015734"/>
                <a:gd name="connsiteX76" fmla="*/ 358140 w 1230433"/>
                <a:gd name="connsiteY76" fmla="*/ 78978 h 1015734"/>
                <a:gd name="connsiteX77" fmla="*/ 385125 w 1230433"/>
                <a:gd name="connsiteY77" fmla="*/ 49424 h 1015734"/>
                <a:gd name="connsiteX78" fmla="*/ 424323 w 1230433"/>
                <a:gd name="connsiteY78" fmla="*/ 68170 h 1015734"/>
                <a:gd name="connsiteX79" fmla="*/ 502719 w 1230433"/>
                <a:gd name="connsiteY79" fmla="*/ 83509 h 1015734"/>
                <a:gd name="connsiteX80" fmla="*/ 581114 w 1230433"/>
                <a:gd name="connsiteY80" fmla="*/ 126115 h 1015734"/>
                <a:gd name="connsiteX81" fmla="*/ 668030 w 1230433"/>
                <a:gd name="connsiteY81" fmla="*/ 224961 h 1015734"/>
                <a:gd name="connsiteX82" fmla="*/ 666327 w 1230433"/>
                <a:gd name="connsiteY82" fmla="*/ 243708 h 1015734"/>
                <a:gd name="connsiteX83" fmla="*/ 693595 w 1230433"/>
                <a:gd name="connsiteY83" fmla="*/ 272680 h 1015734"/>
                <a:gd name="connsiteX84" fmla="*/ 719158 w 1230433"/>
                <a:gd name="connsiteY84" fmla="*/ 231778 h 1015734"/>
                <a:gd name="connsiteX85" fmla="*/ 707229 w 1230433"/>
                <a:gd name="connsiteY85" fmla="*/ 175538 h 1015734"/>
                <a:gd name="connsiteX86" fmla="*/ 702117 w 1230433"/>
                <a:gd name="connsiteY86" fmla="*/ 160201 h 1015734"/>
                <a:gd name="connsiteX87" fmla="*/ 708932 w 1230433"/>
                <a:gd name="connsiteY87" fmla="*/ 138045 h 1015734"/>
                <a:gd name="connsiteX88" fmla="*/ 734497 w 1230433"/>
                <a:gd name="connsiteY88" fmla="*/ 117594 h 1015734"/>
                <a:gd name="connsiteX89" fmla="*/ 668030 w 1230433"/>
                <a:gd name="connsiteY89" fmla="*/ 71579 h 1015734"/>
                <a:gd name="connsiteX90" fmla="*/ 679961 w 1230433"/>
                <a:gd name="connsiteY90" fmla="*/ 46015 h 1015734"/>
                <a:gd name="connsiteX91" fmla="*/ 703819 w 1230433"/>
                <a:gd name="connsiteY91" fmla="*/ 49424 h 1015734"/>
                <a:gd name="connsiteX92" fmla="*/ 720863 w 1230433"/>
                <a:gd name="connsiteY92" fmla="*/ 73283 h 1015734"/>
                <a:gd name="connsiteX93" fmla="*/ 741314 w 1230433"/>
                <a:gd name="connsiteY93" fmla="*/ 76692 h 1015734"/>
                <a:gd name="connsiteX94" fmla="*/ 739609 w 1230433"/>
                <a:gd name="connsiteY94" fmla="*/ 44311 h 1015734"/>
                <a:gd name="connsiteX95" fmla="*/ 775399 w 1230433"/>
                <a:gd name="connsiteY95" fmla="*/ 27268 h 1015734"/>
                <a:gd name="connsiteX96" fmla="*/ 777102 w 1230433"/>
                <a:gd name="connsiteY96" fmla="*/ 13634 h 1015734"/>
                <a:gd name="connsiteX97" fmla="*/ 790736 w 1230433"/>
                <a:gd name="connsiteY97" fmla="*/ 0 h 1015734"/>
                <a:gd name="connsiteX0" fmla="*/ 0 w 1230433"/>
                <a:gd name="connsiteY0" fmla="*/ 353006 h 1015734"/>
                <a:gd name="connsiteX1" fmla="*/ 358140 w 1230433"/>
                <a:gd name="connsiteY1" fmla="*/ 78978 h 1015734"/>
                <a:gd name="connsiteX2" fmla="*/ 385125 w 1230433"/>
                <a:gd name="connsiteY2" fmla="*/ 49424 h 1015734"/>
                <a:gd name="connsiteX3" fmla="*/ 424323 w 1230433"/>
                <a:gd name="connsiteY3" fmla="*/ 68170 h 1015734"/>
                <a:gd name="connsiteX4" fmla="*/ 502719 w 1230433"/>
                <a:gd name="connsiteY4" fmla="*/ 83509 h 1015734"/>
                <a:gd name="connsiteX5" fmla="*/ 581114 w 1230433"/>
                <a:gd name="connsiteY5" fmla="*/ 126115 h 1015734"/>
                <a:gd name="connsiteX6" fmla="*/ 668030 w 1230433"/>
                <a:gd name="connsiteY6" fmla="*/ 224961 h 1015734"/>
                <a:gd name="connsiteX7" fmla="*/ 666327 w 1230433"/>
                <a:gd name="connsiteY7" fmla="*/ 243708 h 1015734"/>
                <a:gd name="connsiteX8" fmla="*/ 693595 w 1230433"/>
                <a:gd name="connsiteY8" fmla="*/ 272680 h 1015734"/>
                <a:gd name="connsiteX9" fmla="*/ 719158 w 1230433"/>
                <a:gd name="connsiteY9" fmla="*/ 231778 h 1015734"/>
                <a:gd name="connsiteX10" fmla="*/ 707229 w 1230433"/>
                <a:gd name="connsiteY10" fmla="*/ 175538 h 1015734"/>
                <a:gd name="connsiteX11" fmla="*/ 702117 w 1230433"/>
                <a:gd name="connsiteY11" fmla="*/ 160201 h 1015734"/>
                <a:gd name="connsiteX12" fmla="*/ 708932 w 1230433"/>
                <a:gd name="connsiteY12" fmla="*/ 138045 h 1015734"/>
                <a:gd name="connsiteX13" fmla="*/ 734497 w 1230433"/>
                <a:gd name="connsiteY13" fmla="*/ 117594 h 1015734"/>
                <a:gd name="connsiteX14" fmla="*/ 668030 w 1230433"/>
                <a:gd name="connsiteY14" fmla="*/ 71579 h 1015734"/>
                <a:gd name="connsiteX15" fmla="*/ 679961 w 1230433"/>
                <a:gd name="connsiteY15" fmla="*/ 46015 h 1015734"/>
                <a:gd name="connsiteX16" fmla="*/ 703819 w 1230433"/>
                <a:gd name="connsiteY16" fmla="*/ 49424 h 1015734"/>
                <a:gd name="connsiteX17" fmla="*/ 720863 w 1230433"/>
                <a:gd name="connsiteY17" fmla="*/ 73283 h 1015734"/>
                <a:gd name="connsiteX18" fmla="*/ 741314 w 1230433"/>
                <a:gd name="connsiteY18" fmla="*/ 76692 h 1015734"/>
                <a:gd name="connsiteX19" fmla="*/ 739609 w 1230433"/>
                <a:gd name="connsiteY19" fmla="*/ 44311 h 1015734"/>
                <a:gd name="connsiteX20" fmla="*/ 775399 w 1230433"/>
                <a:gd name="connsiteY20" fmla="*/ 27268 h 1015734"/>
                <a:gd name="connsiteX21" fmla="*/ 777102 w 1230433"/>
                <a:gd name="connsiteY21" fmla="*/ 13634 h 1015734"/>
                <a:gd name="connsiteX22" fmla="*/ 790736 w 1230433"/>
                <a:gd name="connsiteY22" fmla="*/ 0 h 1015734"/>
                <a:gd name="connsiteX23" fmla="*/ 848681 w 1230433"/>
                <a:gd name="connsiteY23" fmla="*/ 25564 h 1015734"/>
                <a:gd name="connsiteX24" fmla="*/ 877654 w 1230433"/>
                <a:gd name="connsiteY24" fmla="*/ 49424 h 1015734"/>
                <a:gd name="connsiteX25" fmla="*/ 916851 w 1230433"/>
                <a:gd name="connsiteY25" fmla="*/ 49424 h 1015734"/>
                <a:gd name="connsiteX26" fmla="*/ 945824 w 1230433"/>
                <a:gd name="connsiteY26" fmla="*/ 63058 h 1015734"/>
                <a:gd name="connsiteX27" fmla="*/ 1010584 w 1230433"/>
                <a:gd name="connsiteY27" fmla="*/ 109072 h 1015734"/>
                <a:gd name="connsiteX28" fmla="*/ 1022514 w 1230433"/>
                <a:gd name="connsiteY28" fmla="*/ 126115 h 1015734"/>
                <a:gd name="connsiteX29" fmla="*/ 1032740 w 1230433"/>
                <a:gd name="connsiteY29" fmla="*/ 165313 h 1015734"/>
                <a:gd name="connsiteX30" fmla="*/ 1083869 w 1230433"/>
                <a:gd name="connsiteY30" fmla="*/ 177242 h 1015734"/>
                <a:gd name="connsiteX31" fmla="*/ 1077050 w 1230433"/>
                <a:gd name="connsiteY31" fmla="*/ 204510 h 1015734"/>
                <a:gd name="connsiteX32" fmla="*/ 1090684 w 1230433"/>
                <a:gd name="connsiteY32" fmla="*/ 218144 h 1015734"/>
                <a:gd name="connsiteX33" fmla="*/ 1148629 w 1230433"/>
                <a:gd name="connsiteY33" fmla="*/ 197693 h 1015734"/>
                <a:gd name="connsiteX34" fmla="*/ 1173233 w 1230433"/>
                <a:gd name="connsiteY34" fmla="*/ 202307 h 1015734"/>
                <a:gd name="connsiteX35" fmla="*/ 1230433 w 1230433"/>
                <a:gd name="connsiteY35" fmla="*/ 260751 h 1015734"/>
                <a:gd name="connsiteX36" fmla="*/ 1209982 w 1230433"/>
                <a:gd name="connsiteY36" fmla="*/ 272680 h 1015734"/>
                <a:gd name="connsiteX37" fmla="*/ 1174192 w 1230433"/>
                <a:gd name="connsiteY37" fmla="*/ 250525 h 1015734"/>
                <a:gd name="connsiteX38" fmla="*/ 1152039 w 1230433"/>
                <a:gd name="connsiteY38" fmla="*/ 272680 h 1015734"/>
                <a:gd name="connsiteX39" fmla="*/ 1138405 w 1230433"/>
                <a:gd name="connsiteY39" fmla="*/ 289724 h 1015734"/>
                <a:gd name="connsiteX40" fmla="*/ 1075347 w 1230433"/>
                <a:gd name="connsiteY40" fmla="*/ 325512 h 1015734"/>
                <a:gd name="connsiteX41" fmla="*/ 1054896 w 1230433"/>
                <a:gd name="connsiteY41" fmla="*/ 320399 h 1015734"/>
                <a:gd name="connsiteX42" fmla="*/ 1042967 w 1230433"/>
                <a:gd name="connsiteY42" fmla="*/ 347667 h 1015734"/>
                <a:gd name="connsiteX43" fmla="*/ 1024218 w 1230433"/>
                <a:gd name="connsiteY43" fmla="*/ 344260 h 1015734"/>
                <a:gd name="connsiteX44" fmla="*/ 991838 w 1230433"/>
                <a:gd name="connsiteY44" fmla="*/ 349372 h 1015734"/>
                <a:gd name="connsiteX45" fmla="*/ 973092 w 1230433"/>
                <a:gd name="connsiteY45" fmla="*/ 368118 h 1015734"/>
                <a:gd name="connsiteX46" fmla="*/ 986726 w 1230433"/>
                <a:gd name="connsiteY46" fmla="*/ 397091 h 1015734"/>
                <a:gd name="connsiteX47" fmla="*/ 1008880 w 1230433"/>
                <a:gd name="connsiteY47" fmla="*/ 403908 h 1015734"/>
                <a:gd name="connsiteX48" fmla="*/ 1049782 w 1230433"/>
                <a:gd name="connsiteY48" fmla="*/ 451627 h 1015734"/>
                <a:gd name="connsiteX49" fmla="*/ 1051486 w 1230433"/>
                <a:gd name="connsiteY49" fmla="*/ 480600 h 1015734"/>
                <a:gd name="connsiteX50" fmla="*/ 1005472 w 1230433"/>
                <a:gd name="connsiteY50" fmla="*/ 485712 h 1015734"/>
                <a:gd name="connsiteX51" fmla="*/ 969682 w 1230433"/>
                <a:gd name="connsiteY51" fmla="*/ 473783 h 1015734"/>
                <a:gd name="connsiteX52" fmla="*/ 944119 w 1230433"/>
                <a:gd name="connsiteY52" fmla="*/ 504458 h 1015734"/>
                <a:gd name="connsiteX53" fmla="*/ 988431 w 1230433"/>
                <a:gd name="connsiteY53" fmla="*/ 540248 h 1015734"/>
                <a:gd name="connsiteX54" fmla="*/ 979909 w 1230433"/>
                <a:gd name="connsiteY54" fmla="*/ 601601 h 1015734"/>
                <a:gd name="connsiteX55" fmla="*/ 961163 w 1230433"/>
                <a:gd name="connsiteY55" fmla="*/ 613530 h 1015734"/>
                <a:gd name="connsiteX56" fmla="*/ 961163 w 1230433"/>
                <a:gd name="connsiteY56" fmla="*/ 630574 h 1015734"/>
                <a:gd name="connsiteX57" fmla="*/ 1005472 w 1230433"/>
                <a:gd name="connsiteY57" fmla="*/ 640798 h 1015734"/>
                <a:gd name="connsiteX58" fmla="*/ 974797 w 1230433"/>
                <a:gd name="connsiteY58" fmla="*/ 681701 h 1015734"/>
                <a:gd name="connsiteX59" fmla="*/ 990133 w 1230433"/>
                <a:gd name="connsiteY59" fmla="*/ 703856 h 1015734"/>
                <a:gd name="connsiteX60" fmla="*/ 1008880 w 1230433"/>
                <a:gd name="connsiteY60" fmla="*/ 719195 h 1015734"/>
                <a:gd name="connsiteX61" fmla="*/ 1024218 w 1230433"/>
                <a:gd name="connsiteY61" fmla="*/ 707265 h 1015734"/>
                <a:gd name="connsiteX62" fmla="*/ 1034445 w 1230433"/>
                <a:gd name="connsiteY62" fmla="*/ 741350 h 1015734"/>
                <a:gd name="connsiteX63" fmla="*/ 1066825 w 1230433"/>
                <a:gd name="connsiteY63" fmla="*/ 766914 h 1015734"/>
                <a:gd name="connsiteX64" fmla="*/ 1133290 w 1230433"/>
                <a:gd name="connsiteY64" fmla="*/ 765209 h 1015734"/>
                <a:gd name="connsiteX65" fmla="*/ 1148629 w 1230433"/>
                <a:gd name="connsiteY65" fmla="*/ 782252 h 1015734"/>
                <a:gd name="connsiteX66" fmla="*/ 1128178 w 1230433"/>
                <a:gd name="connsiteY66" fmla="*/ 814633 h 1015734"/>
                <a:gd name="connsiteX67" fmla="*/ 1102615 w 1230433"/>
                <a:gd name="connsiteY67" fmla="*/ 814633 h 1015734"/>
                <a:gd name="connsiteX68" fmla="*/ 1111137 w 1230433"/>
                <a:gd name="connsiteY68" fmla="*/ 841901 h 1015734"/>
                <a:gd name="connsiteX69" fmla="*/ 1100910 w 1230433"/>
                <a:gd name="connsiteY69" fmla="*/ 847014 h 1015734"/>
                <a:gd name="connsiteX70" fmla="*/ 1099205 w 1230433"/>
                <a:gd name="connsiteY70" fmla="*/ 865760 h 1015734"/>
                <a:gd name="connsiteX71" fmla="*/ 1044669 w 1230433"/>
                <a:gd name="connsiteY71" fmla="*/ 882803 h 1015734"/>
                <a:gd name="connsiteX72" fmla="*/ 998655 w 1230433"/>
                <a:gd name="connsiteY72" fmla="*/ 928818 h 1015734"/>
                <a:gd name="connsiteX73" fmla="*/ 1010584 w 1230433"/>
                <a:gd name="connsiteY73" fmla="*/ 950973 h 1015734"/>
                <a:gd name="connsiteX74" fmla="*/ 1010584 w 1230433"/>
                <a:gd name="connsiteY74" fmla="*/ 969720 h 1015734"/>
                <a:gd name="connsiteX75" fmla="*/ 1037852 w 1230433"/>
                <a:gd name="connsiteY75" fmla="*/ 978241 h 1015734"/>
                <a:gd name="connsiteX76" fmla="*/ 1031035 w 1230433"/>
                <a:gd name="connsiteY76" fmla="*/ 1003805 h 1015734"/>
                <a:gd name="connsiteX77" fmla="*/ 940710 w 1230433"/>
                <a:gd name="connsiteY77" fmla="*/ 1015734 h 1015734"/>
                <a:gd name="connsiteX78" fmla="*/ 935597 w 1230433"/>
                <a:gd name="connsiteY78" fmla="*/ 1002100 h 1015734"/>
                <a:gd name="connsiteX79" fmla="*/ 942414 w 1230433"/>
                <a:gd name="connsiteY79" fmla="*/ 962903 h 1015734"/>
                <a:gd name="connsiteX80" fmla="*/ 932190 w 1230433"/>
                <a:gd name="connsiteY80" fmla="*/ 922001 h 1015734"/>
                <a:gd name="connsiteX81" fmla="*/ 913442 w 1230433"/>
                <a:gd name="connsiteY81" fmla="*/ 903254 h 1015734"/>
                <a:gd name="connsiteX82" fmla="*/ 916851 w 1230433"/>
                <a:gd name="connsiteY82" fmla="*/ 877690 h 1015734"/>
                <a:gd name="connsiteX83" fmla="*/ 942414 w 1230433"/>
                <a:gd name="connsiteY83" fmla="*/ 879394 h 1015734"/>
                <a:gd name="connsiteX84" fmla="*/ 945824 w 1230433"/>
                <a:gd name="connsiteY84" fmla="*/ 870873 h 1015734"/>
                <a:gd name="connsiteX85" fmla="*/ 939007 w 1230433"/>
                <a:gd name="connsiteY85" fmla="*/ 848718 h 1015734"/>
                <a:gd name="connsiteX86" fmla="*/ 910034 w 1230433"/>
                <a:gd name="connsiteY86" fmla="*/ 850422 h 1015734"/>
                <a:gd name="connsiteX87" fmla="*/ 903217 w 1230433"/>
                <a:gd name="connsiteY87" fmla="*/ 814633 h 1015734"/>
                <a:gd name="connsiteX88" fmla="*/ 850386 w 1230433"/>
                <a:gd name="connsiteY88" fmla="*/ 761801 h 1015734"/>
                <a:gd name="connsiteX89" fmla="*/ 858906 w 1230433"/>
                <a:gd name="connsiteY89" fmla="*/ 702152 h 1015734"/>
                <a:gd name="connsiteX90" fmla="*/ 824823 w 1230433"/>
                <a:gd name="connsiteY90" fmla="*/ 698744 h 1015734"/>
                <a:gd name="connsiteX91" fmla="*/ 824823 w 1230433"/>
                <a:gd name="connsiteY91" fmla="*/ 681701 h 1015734"/>
                <a:gd name="connsiteX92" fmla="*/ 719158 w 1230433"/>
                <a:gd name="connsiteY92" fmla="*/ 681701 h 1015734"/>
                <a:gd name="connsiteX93" fmla="*/ 690186 w 1230433"/>
                <a:gd name="connsiteY93" fmla="*/ 654432 h 1015734"/>
                <a:gd name="connsiteX94" fmla="*/ 531690 w 1230433"/>
                <a:gd name="connsiteY94" fmla="*/ 649320 h 1015734"/>
                <a:gd name="connsiteX95" fmla="*/ 415803 w 1230433"/>
                <a:gd name="connsiteY95" fmla="*/ 685110 h 1015734"/>
                <a:gd name="connsiteX96" fmla="*/ 358140 w 1230433"/>
                <a:gd name="connsiteY96" fmla="*/ 702408 h 1015734"/>
                <a:gd name="connsiteX97" fmla="*/ 91440 w 1230433"/>
                <a:gd name="connsiteY97" fmla="*/ 444446 h 1015734"/>
                <a:gd name="connsiteX0" fmla="*/ 281052 w 1153345"/>
                <a:gd name="connsiteY0" fmla="*/ 78978 h 1015734"/>
                <a:gd name="connsiteX1" fmla="*/ 308037 w 1153345"/>
                <a:gd name="connsiteY1" fmla="*/ 49424 h 1015734"/>
                <a:gd name="connsiteX2" fmla="*/ 347235 w 1153345"/>
                <a:gd name="connsiteY2" fmla="*/ 68170 h 1015734"/>
                <a:gd name="connsiteX3" fmla="*/ 425631 w 1153345"/>
                <a:gd name="connsiteY3" fmla="*/ 83509 h 1015734"/>
                <a:gd name="connsiteX4" fmla="*/ 504026 w 1153345"/>
                <a:gd name="connsiteY4" fmla="*/ 126115 h 1015734"/>
                <a:gd name="connsiteX5" fmla="*/ 590942 w 1153345"/>
                <a:gd name="connsiteY5" fmla="*/ 224961 h 1015734"/>
                <a:gd name="connsiteX6" fmla="*/ 589239 w 1153345"/>
                <a:gd name="connsiteY6" fmla="*/ 243708 h 1015734"/>
                <a:gd name="connsiteX7" fmla="*/ 616507 w 1153345"/>
                <a:gd name="connsiteY7" fmla="*/ 272680 h 1015734"/>
                <a:gd name="connsiteX8" fmla="*/ 642070 w 1153345"/>
                <a:gd name="connsiteY8" fmla="*/ 231778 h 1015734"/>
                <a:gd name="connsiteX9" fmla="*/ 630141 w 1153345"/>
                <a:gd name="connsiteY9" fmla="*/ 175538 h 1015734"/>
                <a:gd name="connsiteX10" fmla="*/ 625029 w 1153345"/>
                <a:gd name="connsiteY10" fmla="*/ 160201 h 1015734"/>
                <a:gd name="connsiteX11" fmla="*/ 631844 w 1153345"/>
                <a:gd name="connsiteY11" fmla="*/ 138045 h 1015734"/>
                <a:gd name="connsiteX12" fmla="*/ 657409 w 1153345"/>
                <a:gd name="connsiteY12" fmla="*/ 117594 h 1015734"/>
                <a:gd name="connsiteX13" fmla="*/ 590942 w 1153345"/>
                <a:gd name="connsiteY13" fmla="*/ 71579 h 1015734"/>
                <a:gd name="connsiteX14" fmla="*/ 602873 w 1153345"/>
                <a:gd name="connsiteY14" fmla="*/ 46015 h 1015734"/>
                <a:gd name="connsiteX15" fmla="*/ 626731 w 1153345"/>
                <a:gd name="connsiteY15" fmla="*/ 49424 h 1015734"/>
                <a:gd name="connsiteX16" fmla="*/ 643775 w 1153345"/>
                <a:gd name="connsiteY16" fmla="*/ 73283 h 1015734"/>
                <a:gd name="connsiteX17" fmla="*/ 664226 w 1153345"/>
                <a:gd name="connsiteY17" fmla="*/ 76692 h 1015734"/>
                <a:gd name="connsiteX18" fmla="*/ 662521 w 1153345"/>
                <a:gd name="connsiteY18" fmla="*/ 44311 h 1015734"/>
                <a:gd name="connsiteX19" fmla="*/ 698311 w 1153345"/>
                <a:gd name="connsiteY19" fmla="*/ 27268 h 1015734"/>
                <a:gd name="connsiteX20" fmla="*/ 700014 w 1153345"/>
                <a:gd name="connsiteY20" fmla="*/ 13634 h 1015734"/>
                <a:gd name="connsiteX21" fmla="*/ 713648 w 1153345"/>
                <a:gd name="connsiteY21" fmla="*/ 0 h 1015734"/>
                <a:gd name="connsiteX22" fmla="*/ 771593 w 1153345"/>
                <a:gd name="connsiteY22" fmla="*/ 25564 h 1015734"/>
                <a:gd name="connsiteX23" fmla="*/ 800566 w 1153345"/>
                <a:gd name="connsiteY23" fmla="*/ 49424 h 1015734"/>
                <a:gd name="connsiteX24" fmla="*/ 839763 w 1153345"/>
                <a:gd name="connsiteY24" fmla="*/ 49424 h 1015734"/>
                <a:gd name="connsiteX25" fmla="*/ 868736 w 1153345"/>
                <a:gd name="connsiteY25" fmla="*/ 63058 h 1015734"/>
                <a:gd name="connsiteX26" fmla="*/ 933496 w 1153345"/>
                <a:gd name="connsiteY26" fmla="*/ 109072 h 1015734"/>
                <a:gd name="connsiteX27" fmla="*/ 945426 w 1153345"/>
                <a:gd name="connsiteY27" fmla="*/ 126115 h 1015734"/>
                <a:gd name="connsiteX28" fmla="*/ 955652 w 1153345"/>
                <a:gd name="connsiteY28" fmla="*/ 165313 h 1015734"/>
                <a:gd name="connsiteX29" fmla="*/ 1006781 w 1153345"/>
                <a:gd name="connsiteY29" fmla="*/ 177242 h 1015734"/>
                <a:gd name="connsiteX30" fmla="*/ 999962 w 1153345"/>
                <a:gd name="connsiteY30" fmla="*/ 204510 h 1015734"/>
                <a:gd name="connsiteX31" fmla="*/ 1013596 w 1153345"/>
                <a:gd name="connsiteY31" fmla="*/ 218144 h 1015734"/>
                <a:gd name="connsiteX32" fmla="*/ 1071541 w 1153345"/>
                <a:gd name="connsiteY32" fmla="*/ 197693 h 1015734"/>
                <a:gd name="connsiteX33" fmla="*/ 1096145 w 1153345"/>
                <a:gd name="connsiteY33" fmla="*/ 202307 h 1015734"/>
                <a:gd name="connsiteX34" fmla="*/ 1153345 w 1153345"/>
                <a:gd name="connsiteY34" fmla="*/ 260751 h 1015734"/>
                <a:gd name="connsiteX35" fmla="*/ 1132894 w 1153345"/>
                <a:gd name="connsiteY35" fmla="*/ 272680 h 1015734"/>
                <a:gd name="connsiteX36" fmla="*/ 1097104 w 1153345"/>
                <a:gd name="connsiteY36" fmla="*/ 250525 h 1015734"/>
                <a:gd name="connsiteX37" fmla="*/ 1074951 w 1153345"/>
                <a:gd name="connsiteY37" fmla="*/ 272680 h 1015734"/>
                <a:gd name="connsiteX38" fmla="*/ 1061317 w 1153345"/>
                <a:gd name="connsiteY38" fmla="*/ 289724 h 1015734"/>
                <a:gd name="connsiteX39" fmla="*/ 998259 w 1153345"/>
                <a:gd name="connsiteY39" fmla="*/ 325512 h 1015734"/>
                <a:gd name="connsiteX40" fmla="*/ 977808 w 1153345"/>
                <a:gd name="connsiteY40" fmla="*/ 320399 h 1015734"/>
                <a:gd name="connsiteX41" fmla="*/ 965879 w 1153345"/>
                <a:gd name="connsiteY41" fmla="*/ 347667 h 1015734"/>
                <a:gd name="connsiteX42" fmla="*/ 947130 w 1153345"/>
                <a:gd name="connsiteY42" fmla="*/ 344260 h 1015734"/>
                <a:gd name="connsiteX43" fmla="*/ 914750 w 1153345"/>
                <a:gd name="connsiteY43" fmla="*/ 349372 h 1015734"/>
                <a:gd name="connsiteX44" fmla="*/ 896004 w 1153345"/>
                <a:gd name="connsiteY44" fmla="*/ 368118 h 1015734"/>
                <a:gd name="connsiteX45" fmla="*/ 909638 w 1153345"/>
                <a:gd name="connsiteY45" fmla="*/ 397091 h 1015734"/>
                <a:gd name="connsiteX46" fmla="*/ 931792 w 1153345"/>
                <a:gd name="connsiteY46" fmla="*/ 403908 h 1015734"/>
                <a:gd name="connsiteX47" fmla="*/ 972694 w 1153345"/>
                <a:gd name="connsiteY47" fmla="*/ 451627 h 1015734"/>
                <a:gd name="connsiteX48" fmla="*/ 974398 w 1153345"/>
                <a:gd name="connsiteY48" fmla="*/ 480600 h 1015734"/>
                <a:gd name="connsiteX49" fmla="*/ 928384 w 1153345"/>
                <a:gd name="connsiteY49" fmla="*/ 485712 h 1015734"/>
                <a:gd name="connsiteX50" fmla="*/ 892594 w 1153345"/>
                <a:gd name="connsiteY50" fmla="*/ 473783 h 1015734"/>
                <a:gd name="connsiteX51" fmla="*/ 867031 w 1153345"/>
                <a:gd name="connsiteY51" fmla="*/ 504458 h 1015734"/>
                <a:gd name="connsiteX52" fmla="*/ 911343 w 1153345"/>
                <a:gd name="connsiteY52" fmla="*/ 540248 h 1015734"/>
                <a:gd name="connsiteX53" fmla="*/ 902821 w 1153345"/>
                <a:gd name="connsiteY53" fmla="*/ 601601 h 1015734"/>
                <a:gd name="connsiteX54" fmla="*/ 884075 w 1153345"/>
                <a:gd name="connsiteY54" fmla="*/ 613530 h 1015734"/>
                <a:gd name="connsiteX55" fmla="*/ 884075 w 1153345"/>
                <a:gd name="connsiteY55" fmla="*/ 630574 h 1015734"/>
                <a:gd name="connsiteX56" fmla="*/ 928384 w 1153345"/>
                <a:gd name="connsiteY56" fmla="*/ 640798 h 1015734"/>
                <a:gd name="connsiteX57" fmla="*/ 897709 w 1153345"/>
                <a:gd name="connsiteY57" fmla="*/ 681701 h 1015734"/>
                <a:gd name="connsiteX58" fmla="*/ 913045 w 1153345"/>
                <a:gd name="connsiteY58" fmla="*/ 703856 h 1015734"/>
                <a:gd name="connsiteX59" fmla="*/ 931792 w 1153345"/>
                <a:gd name="connsiteY59" fmla="*/ 719195 h 1015734"/>
                <a:gd name="connsiteX60" fmla="*/ 947130 w 1153345"/>
                <a:gd name="connsiteY60" fmla="*/ 707265 h 1015734"/>
                <a:gd name="connsiteX61" fmla="*/ 957357 w 1153345"/>
                <a:gd name="connsiteY61" fmla="*/ 741350 h 1015734"/>
                <a:gd name="connsiteX62" fmla="*/ 989737 w 1153345"/>
                <a:gd name="connsiteY62" fmla="*/ 766914 h 1015734"/>
                <a:gd name="connsiteX63" fmla="*/ 1056202 w 1153345"/>
                <a:gd name="connsiteY63" fmla="*/ 765209 h 1015734"/>
                <a:gd name="connsiteX64" fmla="*/ 1071541 w 1153345"/>
                <a:gd name="connsiteY64" fmla="*/ 782252 h 1015734"/>
                <a:gd name="connsiteX65" fmla="*/ 1051090 w 1153345"/>
                <a:gd name="connsiteY65" fmla="*/ 814633 h 1015734"/>
                <a:gd name="connsiteX66" fmla="*/ 1025527 w 1153345"/>
                <a:gd name="connsiteY66" fmla="*/ 814633 h 1015734"/>
                <a:gd name="connsiteX67" fmla="*/ 1034049 w 1153345"/>
                <a:gd name="connsiteY67" fmla="*/ 841901 h 1015734"/>
                <a:gd name="connsiteX68" fmla="*/ 1023822 w 1153345"/>
                <a:gd name="connsiteY68" fmla="*/ 847014 h 1015734"/>
                <a:gd name="connsiteX69" fmla="*/ 1022117 w 1153345"/>
                <a:gd name="connsiteY69" fmla="*/ 865760 h 1015734"/>
                <a:gd name="connsiteX70" fmla="*/ 967581 w 1153345"/>
                <a:gd name="connsiteY70" fmla="*/ 882803 h 1015734"/>
                <a:gd name="connsiteX71" fmla="*/ 921567 w 1153345"/>
                <a:gd name="connsiteY71" fmla="*/ 928818 h 1015734"/>
                <a:gd name="connsiteX72" fmla="*/ 933496 w 1153345"/>
                <a:gd name="connsiteY72" fmla="*/ 950973 h 1015734"/>
                <a:gd name="connsiteX73" fmla="*/ 933496 w 1153345"/>
                <a:gd name="connsiteY73" fmla="*/ 969720 h 1015734"/>
                <a:gd name="connsiteX74" fmla="*/ 960764 w 1153345"/>
                <a:gd name="connsiteY74" fmla="*/ 978241 h 1015734"/>
                <a:gd name="connsiteX75" fmla="*/ 953947 w 1153345"/>
                <a:gd name="connsiteY75" fmla="*/ 1003805 h 1015734"/>
                <a:gd name="connsiteX76" fmla="*/ 863622 w 1153345"/>
                <a:gd name="connsiteY76" fmla="*/ 1015734 h 1015734"/>
                <a:gd name="connsiteX77" fmla="*/ 858509 w 1153345"/>
                <a:gd name="connsiteY77" fmla="*/ 1002100 h 1015734"/>
                <a:gd name="connsiteX78" fmla="*/ 865326 w 1153345"/>
                <a:gd name="connsiteY78" fmla="*/ 962903 h 1015734"/>
                <a:gd name="connsiteX79" fmla="*/ 855102 w 1153345"/>
                <a:gd name="connsiteY79" fmla="*/ 922001 h 1015734"/>
                <a:gd name="connsiteX80" fmla="*/ 836354 w 1153345"/>
                <a:gd name="connsiteY80" fmla="*/ 903254 h 1015734"/>
                <a:gd name="connsiteX81" fmla="*/ 839763 w 1153345"/>
                <a:gd name="connsiteY81" fmla="*/ 877690 h 1015734"/>
                <a:gd name="connsiteX82" fmla="*/ 865326 w 1153345"/>
                <a:gd name="connsiteY82" fmla="*/ 879394 h 1015734"/>
                <a:gd name="connsiteX83" fmla="*/ 868736 w 1153345"/>
                <a:gd name="connsiteY83" fmla="*/ 870873 h 1015734"/>
                <a:gd name="connsiteX84" fmla="*/ 861919 w 1153345"/>
                <a:gd name="connsiteY84" fmla="*/ 848718 h 1015734"/>
                <a:gd name="connsiteX85" fmla="*/ 832946 w 1153345"/>
                <a:gd name="connsiteY85" fmla="*/ 850422 h 1015734"/>
                <a:gd name="connsiteX86" fmla="*/ 826129 w 1153345"/>
                <a:gd name="connsiteY86" fmla="*/ 814633 h 1015734"/>
                <a:gd name="connsiteX87" fmla="*/ 773298 w 1153345"/>
                <a:gd name="connsiteY87" fmla="*/ 761801 h 1015734"/>
                <a:gd name="connsiteX88" fmla="*/ 781818 w 1153345"/>
                <a:gd name="connsiteY88" fmla="*/ 702152 h 1015734"/>
                <a:gd name="connsiteX89" fmla="*/ 747735 w 1153345"/>
                <a:gd name="connsiteY89" fmla="*/ 698744 h 1015734"/>
                <a:gd name="connsiteX90" fmla="*/ 747735 w 1153345"/>
                <a:gd name="connsiteY90" fmla="*/ 681701 h 1015734"/>
                <a:gd name="connsiteX91" fmla="*/ 642070 w 1153345"/>
                <a:gd name="connsiteY91" fmla="*/ 681701 h 1015734"/>
                <a:gd name="connsiteX92" fmla="*/ 613098 w 1153345"/>
                <a:gd name="connsiteY92" fmla="*/ 654432 h 1015734"/>
                <a:gd name="connsiteX93" fmla="*/ 454602 w 1153345"/>
                <a:gd name="connsiteY93" fmla="*/ 649320 h 1015734"/>
                <a:gd name="connsiteX94" fmla="*/ 338715 w 1153345"/>
                <a:gd name="connsiteY94" fmla="*/ 685110 h 1015734"/>
                <a:gd name="connsiteX95" fmla="*/ 281052 w 1153345"/>
                <a:gd name="connsiteY95" fmla="*/ 702408 h 1015734"/>
                <a:gd name="connsiteX96" fmla="*/ 14352 w 1153345"/>
                <a:gd name="connsiteY96" fmla="*/ 444446 h 1015734"/>
                <a:gd name="connsiteX0" fmla="*/ 0 w 872293"/>
                <a:gd name="connsiteY0" fmla="*/ 78978 h 1015734"/>
                <a:gd name="connsiteX1" fmla="*/ 26985 w 872293"/>
                <a:gd name="connsiteY1" fmla="*/ 49424 h 1015734"/>
                <a:gd name="connsiteX2" fmla="*/ 66183 w 872293"/>
                <a:gd name="connsiteY2" fmla="*/ 68170 h 1015734"/>
                <a:gd name="connsiteX3" fmla="*/ 144579 w 872293"/>
                <a:gd name="connsiteY3" fmla="*/ 83509 h 1015734"/>
                <a:gd name="connsiteX4" fmla="*/ 222974 w 872293"/>
                <a:gd name="connsiteY4" fmla="*/ 126115 h 1015734"/>
                <a:gd name="connsiteX5" fmla="*/ 309890 w 872293"/>
                <a:gd name="connsiteY5" fmla="*/ 224961 h 1015734"/>
                <a:gd name="connsiteX6" fmla="*/ 308187 w 872293"/>
                <a:gd name="connsiteY6" fmla="*/ 243708 h 1015734"/>
                <a:gd name="connsiteX7" fmla="*/ 335455 w 872293"/>
                <a:gd name="connsiteY7" fmla="*/ 272680 h 1015734"/>
                <a:gd name="connsiteX8" fmla="*/ 361018 w 872293"/>
                <a:gd name="connsiteY8" fmla="*/ 231778 h 1015734"/>
                <a:gd name="connsiteX9" fmla="*/ 349089 w 872293"/>
                <a:gd name="connsiteY9" fmla="*/ 175538 h 1015734"/>
                <a:gd name="connsiteX10" fmla="*/ 343977 w 872293"/>
                <a:gd name="connsiteY10" fmla="*/ 160201 h 1015734"/>
                <a:gd name="connsiteX11" fmla="*/ 350792 w 872293"/>
                <a:gd name="connsiteY11" fmla="*/ 138045 h 1015734"/>
                <a:gd name="connsiteX12" fmla="*/ 376357 w 872293"/>
                <a:gd name="connsiteY12" fmla="*/ 117594 h 1015734"/>
                <a:gd name="connsiteX13" fmla="*/ 309890 w 872293"/>
                <a:gd name="connsiteY13" fmla="*/ 71579 h 1015734"/>
                <a:gd name="connsiteX14" fmla="*/ 321821 w 872293"/>
                <a:gd name="connsiteY14" fmla="*/ 46015 h 1015734"/>
                <a:gd name="connsiteX15" fmla="*/ 345679 w 872293"/>
                <a:gd name="connsiteY15" fmla="*/ 49424 h 1015734"/>
                <a:gd name="connsiteX16" fmla="*/ 362723 w 872293"/>
                <a:gd name="connsiteY16" fmla="*/ 73283 h 1015734"/>
                <a:gd name="connsiteX17" fmla="*/ 383174 w 872293"/>
                <a:gd name="connsiteY17" fmla="*/ 76692 h 1015734"/>
                <a:gd name="connsiteX18" fmla="*/ 381469 w 872293"/>
                <a:gd name="connsiteY18" fmla="*/ 44311 h 1015734"/>
                <a:gd name="connsiteX19" fmla="*/ 417259 w 872293"/>
                <a:gd name="connsiteY19" fmla="*/ 27268 h 1015734"/>
                <a:gd name="connsiteX20" fmla="*/ 418962 w 872293"/>
                <a:gd name="connsiteY20" fmla="*/ 13634 h 1015734"/>
                <a:gd name="connsiteX21" fmla="*/ 432596 w 872293"/>
                <a:gd name="connsiteY21" fmla="*/ 0 h 1015734"/>
                <a:gd name="connsiteX22" fmla="*/ 490541 w 872293"/>
                <a:gd name="connsiteY22" fmla="*/ 25564 h 1015734"/>
                <a:gd name="connsiteX23" fmla="*/ 519514 w 872293"/>
                <a:gd name="connsiteY23" fmla="*/ 49424 h 1015734"/>
                <a:gd name="connsiteX24" fmla="*/ 558711 w 872293"/>
                <a:gd name="connsiteY24" fmla="*/ 49424 h 1015734"/>
                <a:gd name="connsiteX25" fmla="*/ 587684 w 872293"/>
                <a:gd name="connsiteY25" fmla="*/ 63058 h 1015734"/>
                <a:gd name="connsiteX26" fmla="*/ 652444 w 872293"/>
                <a:gd name="connsiteY26" fmla="*/ 109072 h 1015734"/>
                <a:gd name="connsiteX27" fmla="*/ 664374 w 872293"/>
                <a:gd name="connsiteY27" fmla="*/ 126115 h 1015734"/>
                <a:gd name="connsiteX28" fmla="*/ 674600 w 872293"/>
                <a:gd name="connsiteY28" fmla="*/ 165313 h 1015734"/>
                <a:gd name="connsiteX29" fmla="*/ 725729 w 872293"/>
                <a:gd name="connsiteY29" fmla="*/ 177242 h 1015734"/>
                <a:gd name="connsiteX30" fmla="*/ 718910 w 872293"/>
                <a:gd name="connsiteY30" fmla="*/ 204510 h 1015734"/>
                <a:gd name="connsiteX31" fmla="*/ 732544 w 872293"/>
                <a:gd name="connsiteY31" fmla="*/ 218144 h 1015734"/>
                <a:gd name="connsiteX32" fmla="*/ 790489 w 872293"/>
                <a:gd name="connsiteY32" fmla="*/ 197693 h 1015734"/>
                <a:gd name="connsiteX33" fmla="*/ 815093 w 872293"/>
                <a:gd name="connsiteY33" fmla="*/ 202307 h 1015734"/>
                <a:gd name="connsiteX34" fmla="*/ 872293 w 872293"/>
                <a:gd name="connsiteY34" fmla="*/ 260751 h 1015734"/>
                <a:gd name="connsiteX35" fmla="*/ 851842 w 872293"/>
                <a:gd name="connsiteY35" fmla="*/ 272680 h 1015734"/>
                <a:gd name="connsiteX36" fmla="*/ 816052 w 872293"/>
                <a:gd name="connsiteY36" fmla="*/ 250525 h 1015734"/>
                <a:gd name="connsiteX37" fmla="*/ 793899 w 872293"/>
                <a:gd name="connsiteY37" fmla="*/ 272680 h 1015734"/>
                <a:gd name="connsiteX38" fmla="*/ 780265 w 872293"/>
                <a:gd name="connsiteY38" fmla="*/ 289724 h 1015734"/>
                <a:gd name="connsiteX39" fmla="*/ 717207 w 872293"/>
                <a:gd name="connsiteY39" fmla="*/ 325512 h 1015734"/>
                <a:gd name="connsiteX40" fmla="*/ 696756 w 872293"/>
                <a:gd name="connsiteY40" fmla="*/ 320399 h 1015734"/>
                <a:gd name="connsiteX41" fmla="*/ 684827 w 872293"/>
                <a:gd name="connsiteY41" fmla="*/ 347667 h 1015734"/>
                <a:gd name="connsiteX42" fmla="*/ 666078 w 872293"/>
                <a:gd name="connsiteY42" fmla="*/ 344260 h 1015734"/>
                <a:gd name="connsiteX43" fmla="*/ 633698 w 872293"/>
                <a:gd name="connsiteY43" fmla="*/ 349372 h 1015734"/>
                <a:gd name="connsiteX44" fmla="*/ 614952 w 872293"/>
                <a:gd name="connsiteY44" fmla="*/ 368118 h 1015734"/>
                <a:gd name="connsiteX45" fmla="*/ 628586 w 872293"/>
                <a:gd name="connsiteY45" fmla="*/ 397091 h 1015734"/>
                <a:gd name="connsiteX46" fmla="*/ 650740 w 872293"/>
                <a:gd name="connsiteY46" fmla="*/ 403908 h 1015734"/>
                <a:gd name="connsiteX47" fmla="*/ 691642 w 872293"/>
                <a:gd name="connsiteY47" fmla="*/ 451627 h 1015734"/>
                <a:gd name="connsiteX48" fmla="*/ 693346 w 872293"/>
                <a:gd name="connsiteY48" fmla="*/ 480600 h 1015734"/>
                <a:gd name="connsiteX49" fmla="*/ 647332 w 872293"/>
                <a:gd name="connsiteY49" fmla="*/ 485712 h 1015734"/>
                <a:gd name="connsiteX50" fmla="*/ 611542 w 872293"/>
                <a:gd name="connsiteY50" fmla="*/ 473783 h 1015734"/>
                <a:gd name="connsiteX51" fmla="*/ 585979 w 872293"/>
                <a:gd name="connsiteY51" fmla="*/ 504458 h 1015734"/>
                <a:gd name="connsiteX52" fmla="*/ 630291 w 872293"/>
                <a:gd name="connsiteY52" fmla="*/ 540248 h 1015734"/>
                <a:gd name="connsiteX53" fmla="*/ 621769 w 872293"/>
                <a:gd name="connsiteY53" fmla="*/ 601601 h 1015734"/>
                <a:gd name="connsiteX54" fmla="*/ 603023 w 872293"/>
                <a:gd name="connsiteY54" fmla="*/ 613530 h 1015734"/>
                <a:gd name="connsiteX55" fmla="*/ 603023 w 872293"/>
                <a:gd name="connsiteY55" fmla="*/ 630574 h 1015734"/>
                <a:gd name="connsiteX56" fmla="*/ 647332 w 872293"/>
                <a:gd name="connsiteY56" fmla="*/ 640798 h 1015734"/>
                <a:gd name="connsiteX57" fmla="*/ 616657 w 872293"/>
                <a:gd name="connsiteY57" fmla="*/ 681701 h 1015734"/>
                <a:gd name="connsiteX58" fmla="*/ 631993 w 872293"/>
                <a:gd name="connsiteY58" fmla="*/ 703856 h 1015734"/>
                <a:gd name="connsiteX59" fmla="*/ 650740 w 872293"/>
                <a:gd name="connsiteY59" fmla="*/ 719195 h 1015734"/>
                <a:gd name="connsiteX60" fmla="*/ 666078 w 872293"/>
                <a:gd name="connsiteY60" fmla="*/ 707265 h 1015734"/>
                <a:gd name="connsiteX61" fmla="*/ 676305 w 872293"/>
                <a:gd name="connsiteY61" fmla="*/ 741350 h 1015734"/>
                <a:gd name="connsiteX62" fmla="*/ 708685 w 872293"/>
                <a:gd name="connsiteY62" fmla="*/ 766914 h 1015734"/>
                <a:gd name="connsiteX63" fmla="*/ 775150 w 872293"/>
                <a:gd name="connsiteY63" fmla="*/ 765209 h 1015734"/>
                <a:gd name="connsiteX64" fmla="*/ 790489 w 872293"/>
                <a:gd name="connsiteY64" fmla="*/ 782252 h 1015734"/>
                <a:gd name="connsiteX65" fmla="*/ 770038 w 872293"/>
                <a:gd name="connsiteY65" fmla="*/ 814633 h 1015734"/>
                <a:gd name="connsiteX66" fmla="*/ 744475 w 872293"/>
                <a:gd name="connsiteY66" fmla="*/ 814633 h 1015734"/>
                <a:gd name="connsiteX67" fmla="*/ 752997 w 872293"/>
                <a:gd name="connsiteY67" fmla="*/ 841901 h 1015734"/>
                <a:gd name="connsiteX68" fmla="*/ 742770 w 872293"/>
                <a:gd name="connsiteY68" fmla="*/ 847014 h 1015734"/>
                <a:gd name="connsiteX69" fmla="*/ 741065 w 872293"/>
                <a:gd name="connsiteY69" fmla="*/ 865760 h 1015734"/>
                <a:gd name="connsiteX70" fmla="*/ 686529 w 872293"/>
                <a:gd name="connsiteY70" fmla="*/ 882803 h 1015734"/>
                <a:gd name="connsiteX71" fmla="*/ 640515 w 872293"/>
                <a:gd name="connsiteY71" fmla="*/ 928818 h 1015734"/>
                <a:gd name="connsiteX72" fmla="*/ 652444 w 872293"/>
                <a:gd name="connsiteY72" fmla="*/ 950973 h 1015734"/>
                <a:gd name="connsiteX73" fmla="*/ 652444 w 872293"/>
                <a:gd name="connsiteY73" fmla="*/ 969720 h 1015734"/>
                <a:gd name="connsiteX74" fmla="*/ 679712 w 872293"/>
                <a:gd name="connsiteY74" fmla="*/ 978241 h 1015734"/>
                <a:gd name="connsiteX75" fmla="*/ 672895 w 872293"/>
                <a:gd name="connsiteY75" fmla="*/ 1003805 h 1015734"/>
                <a:gd name="connsiteX76" fmla="*/ 582570 w 872293"/>
                <a:gd name="connsiteY76" fmla="*/ 1015734 h 1015734"/>
                <a:gd name="connsiteX77" fmla="*/ 577457 w 872293"/>
                <a:gd name="connsiteY77" fmla="*/ 1002100 h 1015734"/>
                <a:gd name="connsiteX78" fmla="*/ 584274 w 872293"/>
                <a:gd name="connsiteY78" fmla="*/ 962903 h 1015734"/>
                <a:gd name="connsiteX79" fmla="*/ 574050 w 872293"/>
                <a:gd name="connsiteY79" fmla="*/ 922001 h 1015734"/>
                <a:gd name="connsiteX80" fmla="*/ 555302 w 872293"/>
                <a:gd name="connsiteY80" fmla="*/ 903254 h 1015734"/>
                <a:gd name="connsiteX81" fmla="*/ 558711 w 872293"/>
                <a:gd name="connsiteY81" fmla="*/ 877690 h 1015734"/>
                <a:gd name="connsiteX82" fmla="*/ 584274 w 872293"/>
                <a:gd name="connsiteY82" fmla="*/ 879394 h 1015734"/>
                <a:gd name="connsiteX83" fmla="*/ 587684 w 872293"/>
                <a:gd name="connsiteY83" fmla="*/ 870873 h 1015734"/>
                <a:gd name="connsiteX84" fmla="*/ 580867 w 872293"/>
                <a:gd name="connsiteY84" fmla="*/ 848718 h 1015734"/>
                <a:gd name="connsiteX85" fmla="*/ 551894 w 872293"/>
                <a:gd name="connsiteY85" fmla="*/ 850422 h 1015734"/>
                <a:gd name="connsiteX86" fmla="*/ 545077 w 872293"/>
                <a:gd name="connsiteY86" fmla="*/ 814633 h 1015734"/>
                <a:gd name="connsiteX87" fmla="*/ 492246 w 872293"/>
                <a:gd name="connsiteY87" fmla="*/ 761801 h 1015734"/>
                <a:gd name="connsiteX88" fmla="*/ 500766 w 872293"/>
                <a:gd name="connsiteY88" fmla="*/ 702152 h 1015734"/>
                <a:gd name="connsiteX89" fmla="*/ 466683 w 872293"/>
                <a:gd name="connsiteY89" fmla="*/ 698744 h 1015734"/>
                <a:gd name="connsiteX90" fmla="*/ 466683 w 872293"/>
                <a:gd name="connsiteY90" fmla="*/ 681701 h 1015734"/>
                <a:gd name="connsiteX91" fmla="*/ 361018 w 872293"/>
                <a:gd name="connsiteY91" fmla="*/ 681701 h 1015734"/>
                <a:gd name="connsiteX92" fmla="*/ 332046 w 872293"/>
                <a:gd name="connsiteY92" fmla="*/ 654432 h 1015734"/>
                <a:gd name="connsiteX93" fmla="*/ 173550 w 872293"/>
                <a:gd name="connsiteY93" fmla="*/ 649320 h 1015734"/>
                <a:gd name="connsiteX94" fmla="*/ 57663 w 872293"/>
                <a:gd name="connsiteY94" fmla="*/ 685110 h 1015734"/>
                <a:gd name="connsiteX95" fmla="*/ 0 w 872293"/>
                <a:gd name="connsiteY95" fmla="*/ 702408 h 101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72293" h="1015734">
                  <a:moveTo>
                    <a:pt x="0" y="78978"/>
                  </a:moveTo>
                  <a:lnTo>
                    <a:pt x="26985" y="49424"/>
                  </a:lnTo>
                  <a:lnTo>
                    <a:pt x="66183" y="68170"/>
                  </a:lnTo>
                  <a:lnTo>
                    <a:pt x="144579" y="83509"/>
                  </a:lnTo>
                  <a:lnTo>
                    <a:pt x="222974" y="126115"/>
                  </a:lnTo>
                  <a:lnTo>
                    <a:pt x="309890" y="224961"/>
                  </a:lnTo>
                  <a:lnTo>
                    <a:pt x="308187" y="243708"/>
                  </a:lnTo>
                  <a:lnTo>
                    <a:pt x="335455" y="272680"/>
                  </a:lnTo>
                  <a:lnTo>
                    <a:pt x="361018" y="231778"/>
                  </a:lnTo>
                  <a:lnTo>
                    <a:pt x="349089" y="175538"/>
                  </a:lnTo>
                  <a:lnTo>
                    <a:pt x="343977" y="160201"/>
                  </a:lnTo>
                  <a:lnTo>
                    <a:pt x="350792" y="138045"/>
                  </a:lnTo>
                  <a:lnTo>
                    <a:pt x="376357" y="117594"/>
                  </a:lnTo>
                  <a:lnTo>
                    <a:pt x="309890" y="71579"/>
                  </a:lnTo>
                  <a:lnTo>
                    <a:pt x="321821" y="46015"/>
                  </a:lnTo>
                  <a:lnTo>
                    <a:pt x="345679" y="49424"/>
                  </a:lnTo>
                  <a:lnTo>
                    <a:pt x="362723" y="73283"/>
                  </a:lnTo>
                  <a:lnTo>
                    <a:pt x="383174" y="76692"/>
                  </a:lnTo>
                  <a:cubicBezTo>
                    <a:pt x="382606" y="65898"/>
                    <a:pt x="382037" y="55105"/>
                    <a:pt x="381469" y="44311"/>
                  </a:cubicBezTo>
                  <a:lnTo>
                    <a:pt x="417259" y="27268"/>
                  </a:lnTo>
                  <a:lnTo>
                    <a:pt x="418962" y="13634"/>
                  </a:lnTo>
                  <a:lnTo>
                    <a:pt x="432596" y="0"/>
                  </a:lnTo>
                  <a:lnTo>
                    <a:pt x="490541" y="25564"/>
                  </a:lnTo>
                  <a:lnTo>
                    <a:pt x="519514" y="49424"/>
                  </a:lnTo>
                  <a:lnTo>
                    <a:pt x="558711" y="49424"/>
                  </a:lnTo>
                  <a:lnTo>
                    <a:pt x="587684" y="63058"/>
                  </a:lnTo>
                  <a:lnTo>
                    <a:pt x="652444" y="109072"/>
                  </a:lnTo>
                  <a:lnTo>
                    <a:pt x="664374" y="126115"/>
                  </a:lnTo>
                  <a:lnTo>
                    <a:pt x="674600" y="165313"/>
                  </a:lnTo>
                  <a:lnTo>
                    <a:pt x="725729" y="177242"/>
                  </a:lnTo>
                  <a:lnTo>
                    <a:pt x="718910" y="204510"/>
                  </a:lnTo>
                  <a:lnTo>
                    <a:pt x="732544" y="218144"/>
                  </a:lnTo>
                  <a:lnTo>
                    <a:pt x="790489" y="197693"/>
                  </a:lnTo>
                  <a:lnTo>
                    <a:pt x="815093" y="202307"/>
                  </a:lnTo>
                  <a:lnTo>
                    <a:pt x="872293" y="260751"/>
                  </a:lnTo>
                  <a:lnTo>
                    <a:pt x="851842" y="272680"/>
                  </a:lnTo>
                  <a:lnTo>
                    <a:pt x="816052" y="250525"/>
                  </a:lnTo>
                  <a:lnTo>
                    <a:pt x="793899" y="272680"/>
                  </a:lnTo>
                  <a:lnTo>
                    <a:pt x="780265" y="289724"/>
                  </a:lnTo>
                  <a:lnTo>
                    <a:pt x="717207" y="325512"/>
                  </a:lnTo>
                  <a:lnTo>
                    <a:pt x="696756" y="320399"/>
                  </a:lnTo>
                  <a:lnTo>
                    <a:pt x="684827" y="347667"/>
                  </a:lnTo>
                  <a:lnTo>
                    <a:pt x="666078" y="344260"/>
                  </a:lnTo>
                  <a:lnTo>
                    <a:pt x="633698" y="349372"/>
                  </a:lnTo>
                  <a:lnTo>
                    <a:pt x="614952" y="368118"/>
                  </a:lnTo>
                  <a:lnTo>
                    <a:pt x="628586" y="397091"/>
                  </a:lnTo>
                  <a:lnTo>
                    <a:pt x="650740" y="403908"/>
                  </a:lnTo>
                  <a:lnTo>
                    <a:pt x="691642" y="451627"/>
                  </a:lnTo>
                  <a:lnTo>
                    <a:pt x="693346" y="480600"/>
                  </a:lnTo>
                  <a:lnTo>
                    <a:pt x="647332" y="485712"/>
                  </a:lnTo>
                  <a:lnTo>
                    <a:pt x="611542" y="473783"/>
                  </a:lnTo>
                  <a:lnTo>
                    <a:pt x="585979" y="504458"/>
                  </a:lnTo>
                  <a:lnTo>
                    <a:pt x="630291" y="540248"/>
                  </a:lnTo>
                  <a:lnTo>
                    <a:pt x="621769" y="601601"/>
                  </a:lnTo>
                  <a:lnTo>
                    <a:pt x="603023" y="613530"/>
                  </a:lnTo>
                  <a:lnTo>
                    <a:pt x="603023" y="630574"/>
                  </a:lnTo>
                  <a:lnTo>
                    <a:pt x="647332" y="640798"/>
                  </a:lnTo>
                  <a:lnTo>
                    <a:pt x="616657" y="681701"/>
                  </a:lnTo>
                  <a:lnTo>
                    <a:pt x="631993" y="703856"/>
                  </a:lnTo>
                  <a:lnTo>
                    <a:pt x="650740" y="719195"/>
                  </a:lnTo>
                  <a:lnTo>
                    <a:pt x="666078" y="707265"/>
                  </a:lnTo>
                  <a:lnTo>
                    <a:pt x="676305" y="741350"/>
                  </a:lnTo>
                  <a:lnTo>
                    <a:pt x="708685" y="766914"/>
                  </a:lnTo>
                  <a:lnTo>
                    <a:pt x="775150" y="765209"/>
                  </a:lnTo>
                  <a:lnTo>
                    <a:pt x="790489" y="782252"/>
                  </a:lnTo>
                  <a:lnTo>
                    <a:pt x="770038" y="814633"/>
                  </a:lnTo>
                  <a:lnTo>
                    <a:pt x="744475" y="814633"/>
                  </a:lnTo>
                  <a:lnTo>
                    <a:pt x="752997" y="841901"/>
                  </a:lnTo>
                  <a:lnTo>
                    <a:pt x="742770" y="847014"/>
                  </a:lnTo>
                  <a:lnTo>
                    <a:pt x="741065" y="865760"/>
                  </a:lnTo>
                  <a:lnTo>
                    <a:pt x="686529" y="882803"/>
                  </a:lnTo>
                  <a:lnTo>
                    <a:pt x="640515" y="928818"/>
                  </a:lnTo>
                  <a:lnTo>
                    <a:pt x="652444" y="950973"/>
                  </a:lnTo>
                  <a:lnTo>
                    <a:pt x="652444" y="969720"/>
                  </a:lnTo>
                  <a:lnTo>
                    <a:pt x="679712" y="978241"/>
                  </a:lnTo>
                  <a:lnTo>
                    <a:pt x="672895" y="1003805"/>
                  </a:lnTo>
                  <a:lnTo>
                    <a:pt x="582570" y="1015734"/>
                  </a:lnTo>
                  <a:lnTo>
                    <a:pt x="577457" y="1002100"/>
                  </a:lnTo>
                  <a:lnTo>
                    <a:pt x="584274" y="962903"/>
                  </a:lnTo>
                  <a:lnTo>
                    <a:pt x="574050" y="922001"/>
                  </a:lnTo>
                  <a:lnTo>
                    <a:pt x="555302" y="903254"/>
                  </a:lnTo>
                  <a:lnTo>
                    <a:pt x="558711" y="877690"/>
                  </a:lnTo>
                  <a:lnTo>
                    <a:pt x="584274" y="879394"/>
                  </a:lnTo>
                  <a:lnTo>
                    <a:pt x="587684" y="870873"/>
                  </a:lnTo>
                  <a:lnTo>
                    <a:pt x="580867" y="848718"/>
                  </a:lnTo>
                  <a:lnTo>
                    <a:pt x="551894" y="850422"/>
                  </a:lnTo>
                  <a:lnTo>
                    <a:pt x="545077" y="814633"/>
                  </a:lnTo>
                  <a:lnTo>
                    <a:pt x="492246" y="761801"/>
                  </a:lnTo>
                  <a:lnTo>
                    <a:pt x="500766" y="702152"/>
                  </a:lnTo>
                  <a:lnTo>
                    <a:pt x="466683" y="698744"/>
                  </a:lnTo>
                  <a:lnTo>
                    <a:pt x="466683" y="681701"/>
                  </a:lnTo>
                  <a:lnTo>
                    <a:pt x="361018" y="681701"/>
                  </a:lnTo>
                  <a:lnTo>
                    <a:pt x="332046" y="654432"/>
                  </a:lnTo>
                  <a:lnTo>
                    <a:pt x="173550" y="649320"/>
                  </a:lnTo>
                  <a:lnTo>
                    <a:pt x="57663" y="685110"/>
                  </a:lnTo>
                  <a:lnTo>
                    <a:pt x="0" y="702408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CE3233C8-F724-974B-4E94-87B24D035E93}"/>
                </a:ext>
              </a:extLst>
            </p:cNvPr>
            <p:cNvGrpSpPr/>
            <p:nvPr/>
          </p:nvGrpSpPr>
          <p:grpSpPr>
            <a:xfrm>
              <a:off x="6947833" y="3921887"/>
              <a:ext cx="1372644" cy="1581797"/>
              <a:chOff x="2051423" y="1980875"/>
              <a:chExt cx="659694" cy="760213"/>
            </a:xfrm>
          </p:grpSpPr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F4EA9D92-B7BC-96BF-39C2-5C310C4ACE9C}"/>
                  </a:ext>
                </a:extLst>
              </p:cNvPr>
              <p:cNvSpPr/>
              <p:nvPr/>
            </p:nvSpPr>
            <p:spPr>
              <a:xfrm>
                <a:off x="2557036" y="1980875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2F24D2B7-2873-C05C-8776-4660C2F396E1}"/>
                  </a:ext>
                </a:extLst>
              </p:cNvPr>
              <p:cNvSpPr/>
              <p:nvPr/>
            </p:nvSpPr>
            <p:spPr>
              <a:xfrm>
                <a:off x="2051423" y="2106576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B2C78A0B-26AC-CC91-87C7-98C42A6F2D4A}"/>
                  </a:ext>
                </a:extLst>
              </p:cNvPr>
              <p:cNvSpPr/>
              <p:nvPr/>
            </p:nvSpPr>
            <p:spPr>
              <a:xfrm rot="1308171">
                <a:off x="2565410" y="2445253"/>
                <a:ext cx="126346" cy="29583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B9F597BB-B0F4-5415-9F8B-6F9718C1AC62}"/>
                  </a:ext>
                </a:extLst>
              </p:cNvPr>
              <p:cNvSpPr/>
              <p:nvPr/>
            </p:nvSpPr>
            <p:spPr>
              <a:xfrm>
                <a:off x="2096020" y="2351923"/>
                <a:ext cx="154081" cy="8875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東京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579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E5CC6-E4BF-69DD-00CD-A8CE70067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EEE919-AB7A-F51F-D1C4-44695B7DBAB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千葉県のおとなり、隣接する県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83B5D64-1820-2884-9D4F-5610C67B6EDE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3329309" y="4866912"/>
            <a:chExt cx="3352425" cy="1142257"/>
          </a:xfrm>
        </p:grpSpPr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9451785-2589-3DD3-01BA-22C833280E2D}"/>
                </a:ext>
              </a:extLst>
            </p:cNvPr>
            <p:cNvSpPr/>
            <p:nvPr/>
          </p:nvSpPr>
          <p:spPr>
            <a:xfrm rot="8100000" flipH="1">
              <a:off x="5682982" y="547057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5C6C939-37D9-B907-A480-6005B8D3C16D}"/>
                </a:ext>
              </a:extLst>
            </p:cNvPr>
            <p:cNvGrpSpPr/>
            <p:nvPr/>
          </p:nvGrpSpPr>
          <p:grpSpPr>
            <a:xfrm>
              <a:off x="5233193" y="5713344"/>
              <a:ext cx="160531" cy="295824"/>
              <a:chOff x="5146675" y="2893474"/>
              <a:chExt cx="276225" cy="577278"/>
            </a:xfrm>
          </p:grpSpPr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212215C9-3A3F-6B3C-AB14-03B4707FED8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E30B7291-949D-74C0-5331-5DC535803BA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76108E5E-7993-6C3F-3683-35375D1A9E78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13AB2C-1DC0-8F91-0ECF-03EB9A31EC87}"/>
                </a:ext>
              </a:extLst>
            </p:cNvPr>
            <p:cNvGrpSpPr/>
            <p:nvPr/>
          </p:nvGrpSpPr>
          <p:grpSpPr>
            <a:xfrm>
              <a:off x="5416550" y="5713344"/>
              <a:ext cx="160531" cy="295824"/>
              <a:chOff x="5146675" y="2893474"/>
              <a:chExt cx="276225" cy="577278"/>
            </a:xfrm>
          </p:grpSpPr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494ADF62-5FDD-DC09-8945-EC8E1F61D7D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4C381704-0F5E-3AA9-3BF0-50F93019692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D7E33CBA-0B86-BFC6-D357-592F1CC4C3C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B4D7D48-BF5B-7C32-FC21-F1B14A7A8552}"/>
                </a:ext>
              </a:extLst>
            </p:cNvPr>
            <p:cNvSpPr/>
            <p:nvPr/>
          </p:nvSpPr>
          <p:spPr>
            <a:xfrm rot="10800000">
              <a:off x="5203824" y="566309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F3646D94-814D-FEFD-2132-A242F0767F52}"/>
                </a:ext>
              </a:extLst>
            </p:cNvPr>
            <p:cNvSpPr/>
            <p:nvPr/>
          </p:nvSpPr>
          <p:spPr>
            <a:xfrm rot="13500000">
              <a:off x="5082377" y="547057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BFF9C21-EEFF-30E9-31AB-62C1D184D06A}"/>
                </a:ext>
              </a:extLst>
            </p:cNvPr>
            <p:cNvSpPr/>
            <p:nvPr/>
          </p:nvSpPr>
          <p:spPr>
            <a:xfrm>
              <a:off x="5085227" y="536004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E8951F8-AE56-41BF-6CD0-7FE9CC65C9BD}"/>
                </a:ext>
              </a:extLst>
            </p:cNvPr>
            <p:cNvGrpSpPr/>
            <p:nvPr/>
          </p:nvGrpSpPr>
          <p:grpSpPr>
            <a:xfrm>
              <a:off x="4207459" y="5360045"/>
              <a:ext cx="732515" cy="649123"/>
              <a:chOff x="5445709" y="4203669"/>
              <a:chExt cx="732515" cy="649123"/>
            </a:xfrm>
          </p:grpSpPr>
          <p:sp>
            <p:nvSpPr>
              <p:cNvPr id="335" name="台形 334">
                <a:extLst>
                  <a:ext uri="{FF2B5EF4-FFF2-40B4-BE49-F238E27FC236}">
                    <a16:creationId xmlns:a16="http://schemas.microsoft.com/office/drawing/2014/main" id="{EA77571B-8115-2EA6-5EAC-115FE3E2793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17227680-39E1-F9C5-FAEF-D0AD6CBBA63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A984CFC5-EC6C-75E2-1D7A-134AEB71789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EA6DAE6B-C299-2991-5600-E50C223FC0E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C751FAEE-AF9B-6339-37F2-BDB9CCE698C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9C940EC9-8F43-0AB3-91BF-1FB47CCA745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820CA07D-331B-8F3C-56CE-CFD18EAAF03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E5957E20-EB4D-D991-B442-12A8B85E012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48A87832-6C43-4302-A247-E55B174B7E7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DF21260-4A12-00F4-6023-C030EB95752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5272ACDC-49C9-8E34-72FC-5831FA78C2E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76F821B-1DFA-885A-2414-D298D36C146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0A14146-D0D7-9E22-05FA-1125FF7F18D6}"/>
                </a:ext>
              </a:extLst>
            </p:cNvPr>
            <p:cNvGrpSpPr/>
            <p:nvPr/>
          </p:nvGrpSpPr>
          <p:grpSpPr>
            <a:xfrm>
              <a:off x="3329309" y="5360045"/>
              <a:ext cx="820090" cy="649123"/>
              <a:chOff x="5358134" y="4203669"/>
              <a:chExt cx="820090" cy="649123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E06DB933-70AD-FF84-8F2A-01974C7BF9B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77A7E365-29F4-7CB8-A2C5-C0035F252CC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5B9A2877-FA26-1512-C2E2-BFFA507247B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台形 332">
                  <a:extLst>
                    <a:ext uri="{FF2B5EF4-FFF2-40B4-BE49-F238E27FC236}">
                      <a16:creationId xmlns:a16="http://schemas.microsoft.com/office/drawing/2014/main" id="{8A3BE8A7-FFCB-8914-E2C1-40E0F5C4AA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618D89AE-55E8-E429-59F2-6AED57EDBDE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8D961F9B-FE66-4096-8FF1-D520BEEE9A0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D5EC6FF9-8ED8-7025-5D74-8A2486E14FB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1C073CA5-139B-04D2-1870-D1C300C569F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200FDDD-FD71-191F-6A04-15877CD235B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999545F6-BF06-8A18-2528-9BA33091726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41B4B175-7BB7-2405-7C03-DFF5BB25177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8A3B02E-8366-778D-3B6F-E39A356D1D6E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9D489CC-EB5D-3127-B7E3-823AF89850F5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D1BC6BAA-CD64-E82C-5BAF-FA5CD5136395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15C2889-4818-BBFD-4AE3-1AC63ECB83C5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22CD342-9565-1208-D26E-D6B3F1FFE058}"/>
                </a:ext>
              </a:extLst>
            </p:cNvPr>
            <p:cNvGrpSpPr/>
            <p:nvPr/>
          </p:nvGrpSpPr>
          <p:grpSpPr>
            <a:xfrm>
              <a:off x="411159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17C93130-AB26-AB2E-BA95-B7F1705646A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D994E51-B8FF-DE87-F449-F64A354CEEC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EEA8587F-7578-834C-9E42-8B3428E1F3A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62" name="四角形: 上の 2 つの角を丸める 261">
                <a:extLst>
                  <a:ext uri="{FF2B5EF4-FFF2-40B4-BE49-F238E27FC236}">
                    <a16:creationId xmlns:a16="http://schemas.microsoft.com/office/drawing/2014/main" id="{C307A4C8-0834-595C-EEAF-D20D425AA86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F26A865D-A665-E26A-A634-75D998A0049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DC7D2DD2-AEDF-FD88-E8F5-56C149BF2B9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D3E394E6-AB3A-C409-4414-5A01A16C0DC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AD9F12D2-D57D-A1FC-3176-11B14B8F9A9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D9FF0AE-BD43-22F6-53C2-6C310551092B}"/>
                </a:ext>
              </a:extLst>
            </p:cNvPr>
            <p:cNvGrpSpPr/>
            <p:nvPr/>
          </p:nvGrpSpPr>
          <p:grpSpPr>
            <a:xfrm>
              <a:off x="490534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E5BB4776-2C1E-7DE3-36F4-60F916E74A0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FC6AE99-8DD2-B87A-9FD1-2D85636E031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6C13ECAC-EC58-B5BF-F8B1-6E68585D61F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20F5461C-BFB2-816C-A3CF-D587289AF74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ED65DFB2-8261-332C-6E25-0E87D3B130F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3767FED6-F2BA-AB9F-C917-398BDCC5EF0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765FA3E5-5D8E-956C-6AE6-7680C90A117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77F0C5E8-B2E0-71ED-A188-DB17D24969C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1A47B89-ADF6-1351-E6C4-87F23A99FB6E}"/>
                </a:ext>
              </a:extLst>
            </p:cNvPr>
            <p:cNvGrpSpPr/>
            <p:nvPr/>
          </p:nvGrpSpPr>
          <p:grpSpPr>
            <a:xfrm>
              <a:off x="5794958" y="5360046"/>
              <a:ext cx="732515" cy="649123"/>
              <a:chOff x="5445709" y="4203669"/>
              <a:chExt cx="732515" cy="649123"/>
            </a:xfrm>
          </p:grpSpPr>
          <p:sp>
            <p:nvSpPr>
              <p:cNvPr id="234" name="台形 233">
                <a:extLst>
                  <a:ext uri="{FF2B5EF4-FFF2-40B4-BE49-F238E27FC236}">
                    <a16:creationId xmlns:a16="http://schemas.microsoft.com/office/drawing/2014/main" id="{6ED8C567-87D0-47A3-4F38-4CE9A5F5AB7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2CE12FA6-4958-0322-AECE-AB4692E64ED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780D719E-3458-765E-8DB6-B7234F2C91E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C8254308-F71F-F513-BDC0-179F873C8D4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67C578C-3636-E473-7713-24017460672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174216B0-F5D5-2B8E-1242-D684AC32B86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1E034FF3-8D6E-0832-A0DA-A133B0F2D18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316F7752-0EF1-8CA0-8B8C-1E910A57529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D6EC1DB-FB85-110D-6680-B830B2EA1C8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FFB20293-58F7-ACFB-3436-62AD13DD518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F97F357F-9FA5-193A-28E6-ECD801CFFBA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46D06D4-4021-0DAE-A19F-A1CF29453EF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2BF63F7-2CBC-1DFB-F9BE-0D3B742FEDBD}"/>
                </a:ext>
              </a:extLst>
            </p:cNvPr>
            <p:cNvGrpSpPr/>
            <p:nvPr/>
          </p:nvGrpSpPr>
          <p:grpSpPr>
            <a:xfrm>
              <a:off x="5699095" y="5561902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5091768D-F478-3EE6-EDC0-5F7FA8083E0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0FF6781-E7EF-2024-8066-43ECE14AC8B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9F617B66-D317-1F11-FD0F-7F5E9095D3D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673BE863-5A8B-6C4A-836D-596EE9898B4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5AD5965E-5071-A889-B509-FA80FC9BEB5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F6C05733-2F32-3198-05A2-291B13B56C3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AF21F89F-56E9-30B2-DC09-9DFBF58C9B3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85601C82-EB59-6664-C8BA-E2F4E5FF19A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B71ADC2-F9E3-D032-07FC-A43A87154983}"/>
                </a:ext>
              </a:extLst>
            </p:cNvPr>
            <p:cNvGrpSpPr/>
            <p:nvPr/>
          </p:nvGrpSpPr>
          <p:grpSpPr>
            <a:xfrm>
              <a:off x="6485606" y="5583495"/>
              <a:ext cx="196128" cy="185649"/>
              <a:chOff x="8095331" y="5472437"/>
              <a:chExt cx="196128" cy="185649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A7FBB76C-0C2B-0426-EB20-B0356E91ACD6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95D4218-65BF-C08D-36F2-B505B507C337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84D10079-F2C4-5335-0BFD-5B3B38EECCFE}"/>
                </a:ext>
              </a:extLst>
            </p:cNvPr>
            <p:cNvGrpSpPr/>
            <p:nvPr/>
          </p:nvGrpSpPr>
          <p:grpSpPr>
            <a:xfrm>
              <a:off x="3557402" y="4866912"/>
              <a:ext cx="527424" cy="527424"/>
              <a:chOff x="5209989" y="3310357"/>
              <a:chExt cx="527424" cy="527424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BE645FE-6378-300C-26C0-267569F6FDA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C534C142-5457-B658-152F-96456935FE9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E6DDADF-81D3-34CA-EE10-F432C6A189A8}"/>
                </a:ext>
              </a:extLst>
            </p:cNvPr>
            <p:cNvGrpSpPr/>
            <p:nvPr/>
          </p:nvGrpSpPr>
          <p:grpSpPr>
            <a:xfrm>
              <a:off x="4347977" y="4866912"/>
              <a:ext cx="527424" cy="527424"/>
              <a:chOff x="5209989" y="3310357"/>
              <a:chExt cx="527424" cy="52742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2D9377C-FED9-29DC-A2E9-606D1060DDA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BB1F7D0F-4BCC-4F6A-1C3C-0553B5752DE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E7E71C5-B3DE-2773-2D48-EE273D508F24}"/>
                </a:ext>
              </a:extLst>
            </p:cNvPr>
            <p:cNvGrpSpPr/>
            <p:nvPr/>
          </p:nvGrpSpPr>
          <p:grpSpPr>
            <a:xfrm>
              <a:off x="5140456" y="4866912"/>
              <a:ext cx="527424" cy="527424"/>
              <a:chOff x="5209989" y="3310357"/>
              <a:chExt cx="527424" cy="527424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4754345-0321-0184-6355-AA463DB588D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B0188E9D-C2D1-0AAC-DA7E-7DE2286F746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CBE3E2E-C236-2F83-74C4-51E2B239EEA7}"/>
                </a:ext>
              </a:extLst>
            </p:cNvPr>
            <p:cNvGrpSpPr/>
            <p:nvPr/>
          </p:nvGrpSpPr>
          <p:grpSpPr>
            <a:xfrm>
              <a:off x="5921506" y="4866912"/>
              <a:ext cx="527424" cy="527424"/>
              <a:chOff x="5209989" y="3310357"/>
              <a:chExt cx="527424" cy="527424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37EB1AD-D502-9973-C0F2-3027939A10A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72E6315-8602-C93D-9DF5-078FBC4A6D6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71D53419-C3E7-BE74-6D7D-DD50C5FEEE60}"/>
              </a:ext>
            </a:extLst>
          </p:cNvPr>
          <p:cNvGrpSpPr/>
          <p:nvPr/>
        </p:nvGrpSpPr>
        <p:grpSpPr>
          <a:xfrm>
            <a:off x="899685" y="989468"/>
            <a:ext cx="1995916" cy="2329624"/>
            <a:chOff x="899685" y="989468"/>
            <a:chExt cx="1995916" cy="2329624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58CC05-D809-0093-4408-FEA879A99C06}"/>
                </a:ext>
              </a:extLst>
            </p:cNvPr>
            <p:cNvGrpSpPr/>
            <p:nvPr/>
          </p:nvGrpSpPr>
          <p:grpSpPr>
            <a:xfrm>
              <a:off x="899685" y="989468"/>
              <a:ext cx="1995916" cy="2329624"/>
              <a:chOff x="1432389" y="1157642"/>
              <a:chExt cx="1707747" cy="1993276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F6B5A01C-F870-C080-56FF-BEFA19EBF8EF}"/>
                  </a:ext>
                </a:extLst>
              </p:cNvPr>
              <p:cNvSpPr/>
              <p:nvPr/>
            </p:nvSpPr>
            <p:spPr>
              <a:xfrm>
                <a:off x="2259479" y="1985225"/>
                <a:ext cx="880657" cy="1165693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7FA5C0D-0476-CA7C-13C4-785728437F7C}"/>
                  </a:ext>
                </a:extLst>
              </p:cNvPr>
              <p:cNvSpPr/>
              <p:nvPr/>
            </p:nvSpPr>
            <p:spPr>
              <a:xfrm>
                <a:off x="2198541" y="1157642"/>
                <a:ext cx="927835" cy="1175520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BD4C9F5-7C44-3CF6-C288-9A35475360F3}"/>
                  </a:ext>
                </a:extLst>
              </p:cNvPr>
              <p:cNvSpPr/>
              <p:nvPr/>
            </p:nvSpPr>
            <p:spPr>
              <a:xfrm>
                <a:off x="1432389" y="1810274"/>
                <a:ext cx="936192" cy="510852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EA01BBDA-CA48-0E65-EE82-405B0197241C}"/>
                  </a:ext>
                </a:extLst>
              </p:cNvPr>
              <p:cNvSpPr/>
              <p:nvPr/>
            </p:nvSpPr>
            <p:spPr>
              <a:xfrm>
                <a:off x="1604392" y="2183520"/>
                <a:ext cx="782861" cy="378817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E9FA65AE-DF31-A7F9-8203-C8B1A7D1F220}"/>
                </a:ext>
              </a:extLst>
            </p:cNvPr>
            <p:cNvGrpSpPr/>
            <p:nvPr/>
          </p:nvGrpSpPr>
          <p:grpSpPr>
            <a:xfrm>
              <a:off x="2138282" y="2275901"/>
              <a:ext cx="346965" cy="156435"/>
              <a:chOff x="4021960" y="2367954"/>
              <a:chExt cx="346965" cy="156435"/>
            </a:xfrm>
          </p:grpSpPr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E9A27E5F-D16A-A1E2-8826-181A1B07AD1A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B2F2F901-085D-07E3-2B7E-BA28A5E9A160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DCE9E18A-62A6-314C-639B-8C437ACF56BE}"/>
                  </a:ext>
                </a:extLst>
              </p:cNvPr>
              <p:cNvSpPr/>
              <p:nvPr/>
            </p:nvSpPr>
            <p:spPr>
              <a:xfrm>
                <a:off x="407372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CEFED93D-5143-F628-B895-612362B08132}"/>
                  </a:ext>
                </a:extLst>
              </p:cNvPr>
              <p:cNvSpPr/>
              <p:nvPr/>
            </p:nvSpPr>
            <p:spPr>
              <a:xfrm>
                <a:off x="426425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F8B320FE-8656-98BE-8B20-3ADF5BD7977F}"/>
                </a:ext>
              </a:extLst>
            </p:cNvPr>
            <p:cNvGrpSpPr/>
            <p:nvPr/>
          </p:nvGrpSpPr>
          <p:grpSpPr>
            <a:xfrm>
              <a:off x="1433432" y="2294951"/>
              <a:ext cx="346965" cy="156435"/>
              <a:chOff x="4021960" y="2367954"/>
              <a:chExt cx="346965" cy="156435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1C653C55-3D18-D02B-C65F-9D363DBE7683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3CF9142C-0FBF-A41C-8CD1-77D4C6F222A9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897A5915-8665-9422-BFA7-15B33B0A8124}"/>
                  </a:ext>
                </a:extLst>
              </p:cNvPr>
              <p:cNvSpPr/>
              <p:nvPr/>
            </p:nvSpPr>
            <p:spPr>
              <a:xfrm>
                <a:off x="409753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89FF0B0E-7C6C-362F-FBB1-B5A4495FDBCB}"/>
                  </a:ext>
                </a:extLst>
              </p:cNvPr>
              <p:cNvSpPr/>
              <p:nvPr/>
            </p:nvSpPr>
            <p:spPr>
              <a:xfrm>
                <a:off x="428806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400C649D-0B78-E3CB-7990-DF476263BA4B}"/>
                </a:ext>
              </a:extLst>
            </p:cNvPr>
            <p:cNvGrpSpPr/>
            <p:nvPr/>
          </p:nvGrpSpPr>
          <p:grpSpPr>
            <a:xfrm>
              <a:off x="1323894" y="1923476"/>
              <a:ext cx="346965" cy="156435"/>
              <a:chOff x="4021960" y="2367954"/>
              <a:chExt cx="346965" cy="156435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B56A1E67-503B-2EA9-9430-1EA10C14E55F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E5B1ABFA-89D1-063D-FB4B-401A812E0B03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3AAC99F2-FFDC-59C5-984D-805B4B47FD34}"/>
                  </a:ext>
                </a:extLst>
              </p:cNvPr>
              <p:cNvSpPr/>
              <p:nvPr/>
            </p:nvSpPr>
            <p:spPr>
              <a:xfrm>
                <a:off x="409277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CDEC9F3F-6A7C-BF11-19CD-4A8CFF9558A0}"/>
                  </a:ext>
                </a:extLst>
              </p:cNvPr>
              <p:cNvSpPr/>
              <p:nvPr/>
            </p:nvSpPr>
            <p:spPr>
              <a:xfrm>
                <a:off x="428330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4DD405C7-5BEB-73D1-FAE0-5DB1D801C23C}"/>
                </a:ext>
              </a:extLst>
            </p:cNvPr>
            <p:cNvGrpSpPr/>
            <p:nvPr/>
          </p:nvGrpSpPr>
          <p:grpSpPr>
            <a:xfrm>
              <a:off x="2176382" y="1647251"/>
              <a:ext cx="346965" cy="156435"/>
              <a:chOff x="4021960" y="2367954"/>
              <a:chExt cx="346965" cy="156435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E9D32C74-0779-5129-1135-CB3C57AB19AF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231361EA-0D48-FD02-8883-669FFC5DFE61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AED914D-A269-CD73-32EC-4F318EFBC3A0}"/>
                  </a:ext>
                </a:extLst>
              </p:cNvPr>
              <p:cNvSpPr/>
              <p:nvPr/>
            </p:nvSpPr>
            <p:spPr>
              <a:xfrm>
                <a:off x="4068960" y="24477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8473F671-5881-FBFD-A546-3E65E53CF522}"/>
                  </a:ext>
                </a:extLst>
              </p:cNvPr>
              <p:cNvSpPr/>
              <p:nvPr/>
            </p:nvSpPr>
            <p:spPr>
              <a:xfrm>
                <a:off x="4259490" y="24477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2" name="グループ化 771">
            <a:extLst>
              <a:ext uri="{FF2B5EF4-FFF2-40B4-BE49-F238E27FC236}">
                <a16:creationId xmlns:a16="http://schemas.microsoft.com/office/drawing/2014/main" id="{679E3602-1253-6C02-D808-7A843504561F}"/>
              </a:ext>
            </a:extLst>
          </p:cNvPr>
          <p:cNvGrpSpPr/>
          <p:nvPr/>
        </p:nvGrpSpPr>
        <p:grpSpPr>
          <a:xfrm>
            <a:off x="3719085" y="928508"/>
            <a:ext cx="2345594" cy="2527744"/>
            <a:chOff x="3719085" y="928508"/>
            <a:chExt cx="2345594" cy="2527744"/>
          </a:xfrm>
        </p:grpSpPr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BBD55FA8-2AAE-4541-45D5-0DA83A4DE1B8}"/>
                </a:ext>
              </a:extLst>
            </p:cNvPr>
            <p:cNvSpPr/>
            <p:nvPr/>
          </p:nvSpPr>
          <p:spPr>
            <a:xfrm>
              <a:off x="4998160" y="2093858"/>
              <a:ext cx="1029261" cy="1362394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E43A242B-93DD-E87E-72D5-E526893EA781}"/>
                </a:ext>
              </a:extLst>
            </p:cNvPr>
            <p:cNvSpPr/>
            <p:nvPr/>
          </p:nvSpPr>
          <p:spPr>
            <a:xfrm>
              <a:off x="4980279" y="928508"/>
              <a:ext cx="1084400" cy="1373879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C284E065-3474-948C-1A19-DEC822519E2C}"/>
                </a:ext>
              </a:extLst>
            </p:cNvPr>
            <p:cNvSpPr/>
            <p:nvPr/>
          </p:nvSpPr>
          <p:spPr>
            <a:xfrm>
              <a:off x="3719085" y="1691266"/>
              <a:ext cx="1094167" cy="59705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081C4E0C-8561-8602-84C2-3BF2989D763A}"/>
                </a:ext>
              </a:extLst>
            </p:cNvPr>
            <p:cNvSpPr/>
            <p:nvPr/>
          </p:nvSpPr>
          <p:spPr>
            <a:xfrm>
              <a:off x="4003932" y="2622794"/>
              <a:ext cx="914963" cy="442739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56856D6B-5E6D-DAC0-1C56-A534168109D9}"/>
                </a:ext>
              </a:extLst>
            </p:cNvPr>
            <p:cNvGrpSpPr/>
            <p:nvPr/>
          </p:nvGrpSpPr>
          <p:grpSpPr>
            <a:xfrm>
              <a:off x="5270102" y="2413061"/>
              <a:ext cx="346965" cy="156435"/>
              <a:chOff x="4021960" y="2367954"/>
              <a:chExt cx="346965" cy="156435"/>
            </a:xfrm>
          </p:grpSpPr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00E2769D-D4EA-6E9C-7793-643062083557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20CCC71A-9681-BA94-8586-2DEAB4F506E9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BD309A34-D4C9-4EE5-4C5B-3E50DF2BAE02}"/>
                  </a:ext>
                </a:extLst>
              </p:cNvPr>
              <p:cNvSpPr/>
              <p:nvPr/>
            </p:nvSpPr>
            <p:spPr>
              <a:xfrm>
                <a:off x="407372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630504C7-61B0-A6B0-26DC-9ED0957E3E73}"/>
                  </a:ext>
                </a:extLst>
              </p:cNvPr>
              <p:cNvSpPr/>
              <p:nvPr/>
            </p:nvSpPr>
            <p:spPr>
              <a:xfrm>
                <a:off x="426425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D3BC753D-14F1-8254-F30A-9C2DA8B4B6B5}"/>
                </a:ext>
              </a:extLst>
            </p:cNvPr>
            <p:cNvGrpSpPr/>
            <p:nvPr/>
          </p:nvGrpSpPr>
          <p:grpSpPr>
            <a:xfrm>
              <a:off x="4336652" y="2729291"/>
              <a:ext cx="346965" cy="156435"/>
              <a:chOff x="4021960" y="2367954"/>
              <a:chExt cx="346965" cy="156435"/>
            </a:xfrm>
          </p:grpSpPr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1033BD5D-A40A-8DB5-2D23-FB3C7771FC12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054D5B63-16C0-ECD7-6677-41C19C962AEE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33FAC903-BA53-E91B-7368-51E86D04C2D4}"/>
                  </a:ext>
                </a:extLst>
              </p:cNvPr>
              <p:cNvSpPr/>
              <p:nvPr/>
            </p:nvSpPr>
            <p:spPr>
              <a:xfrm>
                <a:off x="409753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87DDE9FC-2E9D-CF31-9EA1-74AB5AC3C1EB}"/>
                  </a:ext>
                </a:extLst>
              </p:cNvPr>
              <p:cNvSpPr/>
              <p:nvPr/>
            </p:nvSpPr>
            <p:spPr>
              <a:xfrm>
                <a:off x="428806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45582A5E-F5A1-990E-6480-A5AA64BFC2E1}"/>
                </a:ext>
              </a:extLst>
            </p:cNvPr>
            <p:cNvGrpSpPr/>
            <p:nvPr/>
          </p:nvGrpSpPr>
          <p:grpSpPr>
            <a:xfrm>
              <a:off x="4143294" y="1862516"/>
              <a:ext cx="346965" cy="156435"/>
              <a:chOff x="4021960" y="2367954"/>
              <a:chExt cx="346965" cy="156435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6E426940-3E8F-4978-CCFF-C00845155C8D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9572FF25-B6C7-5997-4E86-DF1A38F2C2FE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A7CE5585-87FF-7DB0-E7C0-B776808EA975}"/>
                  </a:ext>
                </a:extLst>
              </p:cNvPr>
              <p:cNvSpPr/>
              <p:nvPr/>
            </p:nvSpPr>
            <p:spPr>
              <a:xfrm>
                <a:off x="409277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C4D6FF00-83AD-14BF-D67D-A430218D49B4}"/>
                  </a:ext>
                </a:extLst>
              </p:cNvPr>
              <p:cNvSpPr/>
              <p:nvPr/>
            </p:nvSpPr>
            <p:spPr>
              <a:xfrm>
                <a:off x="428330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3301550F-20D3-F1E3-5961-6C62B6F4B429}"/>
                </a:ext>
              </a:extLst>
            </p:cNvPr>
            <p:cNvGrpSpPr/>
            <p:nvPr/>
          </p:nvGrpSpPr>
          <p:grpSpPr>
            <a:xfrm>
              <a:off x="5361542" y="1586291"/>
              <a:ext cx="346965" cy="156435"/>
              <a:chOff x="4021960" y="2367954"/>
              <a:chExt cx="346965" cy="156435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B436A931-44F2-2C85-0504-16430881C151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3F5515B8-F273-8FD7-7489-14063D0B847E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85580EE8-C6C5-B513-31EE-E873366BA647}"/>
                  </a:ext>
                </a:extLst>
              </p:cNvPr>
              <p:cNvSpPr/>
              <p:nvPr/>
            </p:nvSpPr>
            <p:spPr>
              <a:xfrm>
                <a:off x="4068960" y="24477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676BE9FA-1FD4-C50F-4EFF-4538B5E168E7}"/>
                  </a:ext>
                </a:extLst>
              </p:cNvPr>
              <p:cNvSpPr/>
              <p:nvPr/>
            </p:nvSpPr>
            <p:spPr>
              <a:xfrm>
                <a:off x="4259490" y="24477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3" name="グループ化 772">
            <a:extLst>
              <a:ext uri="{FF2B5EF4-FFF2-40B4-BE49-F238E27FC236}">
                <a16:creationId xmlns:a16="http://schemas.microsoft.com/office/drawing/2014/main" id="{4898E95E-A70F-91A2-6DF3-AB7D192275A8}"/>
              </a:ext>
            </a:extLst>
          </p:cNvPr>
          <p:cNvGrpSpPr/>
          <p:nvPr/>
        </p:nvGrpSpPr>
        <p:grpSpPr>
          <a:xfrm>
            <a:off x="6768639" y="1141074"/>
            <a:ext cx="2267005" cy="2347705"/>
            <a:chOff x="6768639" y="1141074"/>
            <a:chExt cx="2267005" cy="2347705"/>
          </a:xfrm>
        </p:grpSpPr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9D5860C2-91A4-4AEF-D32F-6774BAF2FD74}"/>
                </a:ext>
              </a:extLst>
            </p:cNvPr>
            <p:cNvGrpSpPr/>
            <p:nvPr/>
          </p:nvGrpSpPr>
          <p:grpSpPr>
            <a:xfrm rot="15043214">
              <a:off x="7781272" y="1443631"/>
              <a:ext cx="511662" cy="448624"/>
              <a:chOff x="7830602" y="3040956"/>
              <a:chExt cx="447858" cy="392679"/>
            </a:xfrm>
          </p:grpSpPr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159604CF-0462-19C3-6DCE-96C69768D05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台形 587">
                <a:extLst>
                  <a:ext uri="{FF2B5EF4-FFF2-40B4-BE49-F238E27FC236}">
                    <a16:creationId xmlns:a16="http://schemas.microsoft.com/office/drawing/2014/main" id="{853BD6C7-158A-D7CB-070D-C68775790A1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四角形: 上の 2 つの角を丸める 588">
                <a:extLst>
                  <a:ext uri="{FF2B5EF4-FFF2-40B4-BE49-F238E27FC236}">
                    <a16:creationId xmlns:a16="http://schemas.microsoft.com/office/drawing/2014/main" id="{719D2E2C-6096-02F7-6E92-B8A85E2E7BB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B49643EA-87F1-B617-1584-A0A6096FB476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CCB88A8C-C818-3AFE-E734-73F0952DAA4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92" name="四角形: 上の 2 つの角を丸める 591">
                <a:extLst>
                  <a:ext uri="{FF2B5EF4-FFF2-40B4-BE49-F238E27FC236}">
                    <a16:creationId xmlns:a16="http://schemas.microsoft.com/office/drawing/2014/main" id="{0FBD4F27-56B1-2F46-CA07-D7B27380E60A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上の 2 つの角を丸める 592">
                <a:extLst>
                  <a:ext uri="{FF2B5EF4-FFF2-40B4-BE49-F238E27FC236}">
                    <a16:creationId xmlns:a16="http://schemas.microsoft.com/office/drawing/2014/main" id="{B4F5E095-A3E7-2FCF-05A2-E03AB6DB852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四角形: 上の 2 つの角を丸める 593">
                <a:extLst>
                  <a:ext uri="{FF2B5EF4-FFF2-40B4-BE49-F238E27FC236}">
                    <a16:creationId xmlns:a16="http://schemas.microsoft.com/office/drawing/2014/main" id="{514A2BB8-046F-B118-6D89-620294EEACAD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四角形: 上の 2 つの角を丸める 594">
                <a:extLst>
                  <a:ext uri="{FF2B5EF4-FFF2-40B4-BE49-F238E27FC236}">
                    <a16:creationId xmlns:a16="http://schemas.microsoft.com/office/drawing/2014/main" id="{5261D5FD-4CD7-AA2F-C0AA-D572DDEF909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四角形: 上の 2 つの角を丸める 595">
                <a:extLst>
                  <a:ext uri="{FF2B5EF4-FFF2-40B4-BE49-F238E27FC236}">
                    <a16:creationId xmlns:a16="http://schemas.microsoft.com/office/drawing/2014/main" id="{DDA858C2-00E8-7D63-6A9A-DF0244A99C7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FC00A081-DA25-C762-EAC7-40B48A716173}"/>
                </a:ext>
              </a:extLst>
            </p:cNvPr>
            <p:cNvGrpSpPr/>
            <p:nvPr/>
          </p:nvGrpSpPr>
          <p:grpSpPr>
            <a:xfrm rot="13030377">
              <a:off x="7728502" y="2217428"/>
              <a:ext cx="511662" cy="448624"/>
              <a:chOff x="7830602" y="3040956"/>
              <a:chExt cx="447858" cy="392679"/>
            </a:xfrm>
          </p:grpSpPr>
          <p:sp>
            <p:nvSpPr>
              <p:cNvPr id="598" name="台形 597">
                <a:extLst>
                  <a:ext uri="{FF2B5EF4-FFF2-40B4-BE49-F238E27FC236}">
                    <a16:creationId xmlns:a16="http://schemas.microsoft.com/office/drawing/2014/main" id="{85540C6C-3E21-8D13-ABF5-E3E60587973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台形 598">
                <a:extLst>
                  <a:ext uri="{FF2B5EF4-FFF2-40B4-BE49-F238E27FC236}">
                    <a16:creationId xmlns:a16="http://schemas.microsoft.com/office/drawing/2014/main" id="{C848BAF0-8E80-E09B-C893-CF0F15F2C72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四角形: 上の 2 つの角を丸める 599">
                <a:extLst>
                  <a:ext uri="{FF2B5EF4-FFF2-40B4-BE49-F238E27FC236}">
                    <a16:creationId xmlns:a16="http://schemas.microsoft.com/office/drawing/2014/main" id="{C42B416B-709B-9BAC-85A5-DAC6EE111D3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2ED593E9-96F0-366E-41C0-28DE057351E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四角形: 上の 2 つの角を丸める 601">
                <a:extLst>
                  <a:ext uri="{FF2B5EF4-FFF2-40B4-BE49-F238E27FC236}">
                    <a16:creationId xmlns:a16="http://schemas.microsoft.com/office/drawing/2014/main" id="{15718EFB-820B-49EA-E1D5-0C4792B7ADC0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03" name="四角形: 上の 2 つの角を丸める 602">
                <a:extLst>
                  <a:ext uri="{FF2B5EF4-FFF2-40B4-BE49-F238E27FC236}">
                    <a16:creationId xmlns:a16="http://schemas.microsoft.com/office/drawing/2014/main" id="{6CBC9F66-D661-8A6B-87DF-403D1CBCD79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321AB8C1-5513-DB57-7F21-88E3263370F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上の 2 つの角を丸める 604">
                <a:extLst>
                  <a:ext uri="{FF2B5EF4-FFF2-40B4-BE49-F238E27FC236}">
                    <a16:creationId xmlns:a16="http://schemas.microsoft.com/office/drawing/2014/main" id="{BBDB2E7B-AE44-E6F1-8EEE-BE2660D8A84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334B5CA9-E4AD-1DA8-B04E-8D2F42C28D7B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上の 2 つの角を丸める 606">
                <a:extLst>
                  <a:ext uri="{FF2B5EF4-FFF2-40B4-BE49-F238E27FC236}">
                    <a16:creationId xmlns:a16="http://schemas.microsoft.com/office/drawing/2014/main" id="{E3AC7E37-9063-4BDD-E82D-06BF89D8314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CC7A1D87-275B-3B8D-9004-5984CA5125E0}"/>
                </a:ext>
              </a:extLst>
            </p:cNvPr>
            <p:cNvGrpSpPr/>
            <p:nvPr/>
          </p:nvGrpSpPr>
          <p:grpSpPr>
            <a:xfrm rot="8100000">
              <a:off x="6784360" y="2722981"/>
              <a:ext cx="511662" cy="448624"/>
              <a:chOff x="7830602" y="3040956"/>
              <a:chExt cx="447858" cy="392679"/>
            </a:xfrm>
          </p:grpSpPr>
          <p:sp>
            <p:nvSpPr>
              <p:cNvPr id="609" name="台形 608">
                <a:extLst>
                  <a:ext uri="{FF2B5EF4-FFF2-40B4-BE49-F238E27FC236}">
                    <a16:creationId xmlns:a16="http://schemas.microsoft.com/office/drawing/2014/main" id="{1B1C68E3-29C5-5CAB-1C48-77536722314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台形 609">
                <a:extLst>
                  <a:ext uri="{FF2B5EF4-FFF2-40B4-BE49-F238E27FC236}">
                    <a16:creationId xmlns:a16="http://schemas.microsoft.com/office/drawing/2014/main" id="{BBD786AD-53BE-6ABD-D0AF-D4B483E922A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8CDE3183-4DF1-5B50-9C32-A65E46D1760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FA188AE5-170A-F983-0F94-E0BF2A92294C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40F8BDC6-7FED-FA35-E44B-FB7F49A5634F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6C53DD3E-7D10-074A-7F10-25C22AF7BA0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F721BC1F-442A-EB61-24E9-AE8774E38A4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A14938F9-582E-2777-469F-0AA0C4A2DA3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068EC0A3-9C4C-4E63-BE20-AE7F068BD51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上の 2 つの角を丸める 617">
                <a:extLst>
                  <a:ext uri="{FF2B5EF4-FFF2-40B4-BE49-F238E27FC236}">
                    <a16:creationId xmlns:a16="http://schemas.microsoft.com/office/drawing/2014/main" id="{CDB5D8ED-760E-AC43-6F53-617DE09D9F2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1B5490AD-6E46-6CE3-AEED-D29330D15B7F}"/>
                </a:ext>
              </a:extLst>
            </p:cNvPr>
            <p:cNvSpPr/>
            <p:nvPr/>
          </p:nvSpPr>
          <p:spPr>
            <a:xfrm>
              <a:off x="7261300" y="1729043"/>
              <a:ext cx="1029261" cy="1362394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E8D57B25-E057-F3CA-EB40-867E5B3DE850}"/>
                </a:ext>
              </a:extLst>
            </p:cNvPr>
            <p:cNvGrpSpPr/>
            <p:nvPr/>
          </p:nvGrpSpPr>
          <p:grpSpPr>
            <a:xfrm>
              <a:off x="7533242" y="2048246"/>
              <a:ext cx="346965" cy="156435"/>
              <a:chOff x="4021960" y="2367954"/>
              <a:chExt cx="346965" cy="156435"/>
            </a:xfrm>
          </p:grpSpPr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9D62B682-46AE-9AE2-A652-21DAA2AAF0F5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37A8A89C-7856-63AC-DEDD-A945ED01926B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051C7CA4-DA87-5248-71AA-5C7CF3AB05D6}"/>
                  </a:ext>
                </a:extLst>
              </p:cNvPr>
              <p:cNvSpPr/>
              <p:nvPr/>
            </p:nvSpPr>
            <p:spPr>
              <a:xfrm>
                <a:off x="407372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BA2124A1-49DA-6574-70F3-33419FA0AB6A}"/>
                  </a:ext>
                </a:extLst>
              </p:cNvPr>
              <p:cNvSpPr/>
              <p:nvPr/>
            </p:nvSpPr>
            <p:spPr>
              <a:xfrm>
                <a:off x="4264252" y="240961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89473642-3645-7C52-EB76-AF132D78EE60}"/>
                </a:ext>
              </a:extLst>
            </p:cNvPr>
            <p:cNvSpPr/>
            <p:nvPr/>
          </p:nvSpPr>
          <p:spPr>
            <a:xfrm>
              <a:off x="7951244" y="1920842"/>
              <a:ext cx="1084400" cy="1373879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38E2DEA3-8045-8C6F-47B4-434A41E7BEFF}"/>
                </a:ext>
              </a:extLst>
            </p:cNvPr>
            <p:cNvGrpSpPr/>
            <p:nvPr/>
          </p:nvGrpSpPr>
          <p:grpSpPr>
            <a:xfrm>
              <a:off x="8332507" y="2578625"/>
              <a:ext cx="346965" cy="156435"/>
              <a:chOff x="4021960" y="2367954"/>
              <a:chExt cx="346965" cy="156435"/>
            </a:xfrm>
          </p:grpSpPr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2D1DAF58-F330-97D1-93EB-FB4F695FD13B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6C538183-4799-6218-61E6-00D28078E48E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4E5E6192-6BB8-BB89-258B-C80272774E31}"/>
                  </a:ext>
                </a:extLst>
              </p:cNvPr>
              <p:cNvSpPr/>
              <p:nvPr/>
            </p:nvSpPr>
            <p:spPr>
              <a:xfrm>
                <a:off x="4046100" y="239437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3154D553-A54D-C9CF-A65E-3C8204F709AB}"/>
                  </a:ext>
                </a:extLst>
              </p:cNvPr>
              <p:cNvSpPr/>
              <p:nvPr/>
            </p:nvSpPr>
            <p:spPr>
              <a:xfrm>
                <a:off x="4236630" y="239437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CAF6A68E-8328-026F-CCEE-893D9F9AFFEA}"/>
                </a:ext>
              </a:extLst>
            </p:cNvPr>
            <p:cNvSpPr/>
            <p:nvPr/>
          </p:nvSpPr>
          <p:spPr>
            <a:xfrm>
              <a:off x="6768639" y="3046040"/>
              <a:ext cx="914963" cy="442739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F8DD4870-BE2C-0F65-33C8-1273C7400205}"/>
                </a:ext>
              </a:extLst>
            </p:cNvPr>
            <p:cNvGrpSpPr/>
            <p:nvPr/>
          </p:nvGrpSpPr>
          <p:grpSpPr>
            <a:xfrm>
              <a:off x="7101359" y="3152537"/>
              <a:ext cx="346965" cy="156435"/>
              <a:chOff x="4021960" y="2367954"/>
              <a:chExt cx="346965" cy="156435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30BC8758-B14A-3D36-310D-4A64B4287B9F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17913C4F-21B4-157A-A988-E2107D08F1B9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D4C2ED5-661C-E3BF-2B77-7E41B2319EE5}"/>
                  </a:ext>
                </a:extLst>
              </p:cNvPr>
              <p:cNvSpPr/>
              <p:nvPr/>
            </p:nvSpPr>
            <p:spPr>
              <a:xfrm>
                <a:off x="409753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24E1E379-AE10-25BD-AC0B-6564C2D241C7}"/>
                  </a:ext>
                </a:extLst>
              </p:cNvPr>
              <p:cNvSpPr/>
              <p:nvPr/>
            </p:nvSpPr>
            <p:spPr>
              <a:xfrm>
                <a:off x="4288065" y="240008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996912D5-1C59-BBFC-85D4-CB49CF7C88B9}"/>
                </a:ext>
              </a:extLst>
            </p:cNvPr>
            <p:cNvSpPr/>
            <p:nvPr/>
          </p:nvSpPr>
          <p:spPr>
            <a:xfrm>
              <a:off x="6819081" y="1141074"/>
              <a:ext cx="1094167" cy="59705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6F5C1CFA-BCC3-F567-77B1-ABB225F705A2}"/>
                </a:ext>
              </a:extLst>
            </p:cNvPr>
            <p:cNvGrpSpPr/>
            <p:nvPr/>
          </p:nvGrpSpPr>
          <p:grpSpPr>
            <a:xfrm>
              <a:off x="7243290" y="1312324"/>
              <a:ext cx="346965" cy="156435"/>
              <a:chOff x="4021960" y="2367954"/>
              <a:chExt cx="346965" cy="156435"/>
            </a:xfrm>
          </p:grpSpPr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881C42CA-340D-02C4-A79D-D86B5182ABB6}"/>
                  </a:ext>
                </a:extLst>
              </p:cNvPr>
              <p:cNvSpPr/>
              <p:nvPr/>
            </p:nvSpPr>
            <p:spPr>
              <a:xfrm>
                <a:off x="402196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BC6F8874-DBA5-9292-3ACB-D0AA57F9DB75}"/>
                  </a:ext>
                </a:extLst>
              </p:cNvPr>
              <p:cNvSpPr/>
              <p:nvPr/>
            </p:nvSpPr>
            <p:spPr>
              <a:xfrm>
                <a:off x="4212490" y="23679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609368DA-2C22-A582-2B6C-F46540335E19}"/>
                  </a:ext>
                </a:extLst>
              </p:cNvPr>
              <p:cNvSpPr/>
              <p:nvPr/>
            </p:nvSpPr>
            <p:spPr>
              <a:xfrm>
                <a:off x="409277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8047CF83-BB8B-67E8-6D2B-2CFE0C411AE1}"/>
                  </a:ext>
                </a:extLst>
              </p:cNvPr>
              <p:cNvSpPr/>
              <p:nvPr/>
            </p:nvSpPr>
            <p:spPr>
              <a:xfrm>
                <a:off x="4283302" y="241913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8B7634F0-55DF-ACCA-AF40-CE7B73FB0B38}"/>
              </a:ext>
            </a:extLst>
          </p:cNvPr>
          <p:cNvGrpSpPr/>
          <p:nvPr/>
        </p:nvGrpSpPr>
        <p:grpSpPr>
          <a:xfrm>
            <a:off x="3603907" y="4467506"/>
            <a:ext cx="2699117" cy="1148857"/>
            <a:chOff x="3603907" y="4467506"/>
            <a:chExt cx="2699117" cy="1148857"/>
          </a:xfrm>
        </p:grpSpPr>
        <p:sp>
          <p:nvSpPr>
            <p:cNvPr id="384" name="台形 383">
              <a:extLst>
                <a:ext uri="{FF2B5EF4-FFF2-40B4-BE49-F238E27FC236}">
                  <a16:creationId xmlns:a16="http://schemas.microsoft.com/office/drawing/2014/main" id="{27CF1E88-2C5A-8B18-EF23-E63F18C77F1F}"/>
                </a:ext>
              </a:extLst>
            </p:cNvPr>
            <p:cNvSpPr/>
            <p:nvPr/>
          </p:nvSpPr>
          <p:spPr>
            <a:xfrm rot="8100000" flipH="1">
              <a:off x="549890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3CF5EA05-59A2-C8EB-1A5C-DC815E5D67E2}"/>
                </a:ext>
              </a:extLst>
            </p:cNvPr>
            <p:cNvGrpSpPr/>
            <p:nvPr/>
          </p:nvGrpSpPr>
          <p:grpSpPr>
            <a:xfrm>
              <a:off x="5136769" y="5378188"/>
              <a:ext cx="129247" cy="238175"/>
              <a:chOff x="5146675" y="2893474"/>
              <a:chExt cx="276225" cy="577278"/>
            </a:xfrm>
          </p:grpSpPr>
          <p:sp>
            <p:nvSpPr>
              <p:cNvPr id="493" name="台形 492">
                <a:extLst>
                  <a:ext uri="{FF2B5EF4-FFF2-40B4-BE49-F238E27FC236}">
                    <a16:creationId xmlns:a16="http://schemas.microsoft.com/office/drawing/2014/main" id="{3B525D01-506A-1BD0-D1AA-E37C09EB95F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C0C2D1A4-0B7D-A89A-C101-27DD735F311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B9D119A4-10FD-311C-CF99-E1EF25688FB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6BEC8B7D-0F29-0B12-921B-89EE9F8CA415}"/>
                </a:ext>
              </a:extLst>
            </p:cNvPr>
            <p:cNvGrpSpPr/>
            <p:nvPr/>
          </p:nvGrpSpPr>
          <p:grpSpPr>
            <a:xfrm>
              <a:off x="5284394" y="5378188"/>
              <a:ext cx="129247" cy="238175"/>
              <a:chOff x="5146675" y="2893474"/>
              <a:chExt cx="276225" cy="577278"/>
            </a:xfrm>
          </p:grpSpPr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122257C7-3009-43E9-D61B-5D9F4986D0C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台形 490">
                <a:extLst>
                  <a:ext uri="{FF2B5EF4-FFF2-40B4-BE49-F238E27FC236}">
                    <a16:creationId xmlns:a16="http://schemas.microsoft.com/office/drawing/2014/main" id="{D4DA5416-1F9F-FF62-3590-09A9DE2E5824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094BA5E9-1336-7CDE-EB71-831B6E3F61C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5C431363-CC14-C928-FC2B-D4946F5FD403}"/>
                </a:ext>
              </a:extLst>
            </p:cNvPr>
            <p:cNvSpPr/>
            <p:nvPr/>
          </p:nvSpPr>
          <p:spPr>
            <a:xfrm rot="10800000">
              <a:off x="511312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台形 387">
              <a:extLst>
                <a:ext uri="{FF2B5EF4-FFF2-40B4-BE49-F238E27FC236}">
                  <a16:creationId xmlns:a16="http://schemas.microsoft.com/office/drawing/2014/main" id="{6B404DCA-654C-8D9D-D6DA-BEB44174DB49}"/>
                </a:ext>
              </a:extLst>
            </p:cNvPr>
            <p:cNvSpPr/>
            <p:nvPr/>
          </p:nvSpPr>
          <p:spPr>
            <a:xfrm rot="13500000">
              <a:off x="501534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2909457C-ABFA-583F-41FF-29F97A5776DA}"/>
                </a:ext>
              </a:extLst>
            </p:cNvPr>
            <p:cNvSpPr/>
            <p:nvPr/>
          </p:nvSpPr>
          <p:spPr>
            <a:xfrm>
              <a:off x="501763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0A527445-3226-31E5-1000-E39204DD5996}"/>
                </a:ext>
              </a:extLst>
            </p:cNvPr>
            <p:cNvSpPr/>
            <p:nvPr/>
          </p:nvSpPr>
          <p:spPr>
            <a:xfrm>
              <a:off x="514571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id="{6F1BC296-D9E3-E870-7A67-E160B48856D1}"/>
                </a:ext>
              </a:extLst>
            </p:cNvPr>
            <p:cNvSpPr txBox="1"/>
            <p:nvPr/>
          </p:nvSpPr>
          <p:spPr>
            <a:xfrm>
              <a:off x="516366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　城</a:t>
              </a:r>
            </a:p>
          </p:txBody>
        </p: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7F06AE0D-B039-1A78-8B3C-3DED2CC6D61D}"/>
                </a:ext>
              </a:extLst>
            </p:cNvPr>
            <p:cNvGrpSpPr/>
            <p:nvPr/>
          </p:nvGrpSpPr>
          <p:grpSpPr>
            <a:xfrm>
              <a:off x="4310926" y="5093739"/>
              <a:ext cx="589765" cy="522624"/>
              <a:chOff x="5445709" y="4203669"/>
              <a:chExt cx="732515" cy="649123"/>
            </a:xfrm>
          </p:grpSpPr>
          <p:sp>
            <p:nvSpPr>
              <p:cNvPr id="476" name="台形 475">
                <a:extLst>
                  <a:ext uri="{FF2B5EF4-FFF2-40B4-BE49-F238E27FC236}">
                    <a16:creationId xmlns:a16="http://schemas.microsoft.com/office/drawing/2014/main" id="{529C5663-D629-8856-219F-1CDB0F970011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C46EA8E8-4F87-29A7-D138-36E211E42FB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C187415E-3BAD-0B07-0D39-41C36B63BE2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02CF26B0-13F0-E37C-89F4-1909889C9E2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8EE029E0-4A23-A292-0245-A36E7A304B3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9F2B4D2-AA29-C694-8F87-BF11954FCD9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4" name="台形 483">
                  <a:extLst>
                    <a:ext uri="{FF2B5EF4-FFF2-40B4-BE49-F238E27FC236}">
                      <a16:creationId xmlns:a16="http://schemas.microsoft.com/office/drawing/2014/main" id="{02C0E1F5-7CD5-8823-51DF-A04942DEE9D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44B34386-21A4-19D8-6972-5A3C5ACCEC4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F2C2D12C-9DF7-1FDE-BF91-F308E6F223D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440C4D4B-194F-EA4D-D027-07B741DE3CC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420A70FD-AEEA-DA4D-9849-679D11EDC5C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DD4158D5-02C3-7DF8-FF67-4C263330DD7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A21011A2-0A56-3009-3687-6145CDB97A3B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テキスト ボックス 482">
                <a:extLst>
                  <a:ext uri="{FF2B5EF4-FFF2-40B4-BE49-F238E27FC236}">
                    <a16:creationId xmlns:a16="http://schemas.microsoft.com/office/drawing/2014/main" id="{0B67BE76-B049-F70D-5B25-0A7223E2ABDB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2D099D8E-0A52-B849-7558-D6BB301DCB41}"/>
                </a:ext>
              </a:extLst>
            </p:cNvPr>
            <p:cNvGrpSpPr/>
            <p:nvPr/>
          </p:nvGrpSpPr>
          <p:grpSpPr>
            <a:xfrm>
              <a:off x="3603907" y="5093739"/>
              <a:ext cx="660274" cy="522624"/>
              <a:chOff x="5358134" y="4203669"/>
              <a:chExt cx="820090" cy="649123"/>
            </a:xfrm>
          </p:grpSpPr>
          <p:sp>
            <p:nvSpPr>
              <p:cNvPr id="459" name="台形 458">
                <a:extLst>
                  <a:ext uri="{FF2B5EF4-FFF2-40B4-BE49-F238E27FC236}">
                    <a16:creationId xmlns:a16="http://schemas.microsoft.com/office/drawing/2014/main" id="{465F2CB9-08CA-C26E-C15E-BC265607A67D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A97CC8F3-EF36-6465-9E21-DDD9A532885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73" name="台形 472">
                  <a:extLst>
                    <a:ext uri="{FF2B5EF4-FFF2-40B4-BE49-F238E27FC236}">
                      <a16:creationId xmlns:a16="http://schemas.microsoft.com/office/drawing/2014/main" id="{86958E11-9CD3-FEEC-EE3E-A42C694F0DF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台形 473">
                  <a:extLst>
                    <a:ext uri="{FF2B5EF4-FFF2-40B4-BE49-F238E27FC236}">
                      <a16:creationId xmlns:a16="http://schemas.microsoft.com/office/drawing/2014/main" id="{B9B29751-9921-E7C7-384C-40D8BC10932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A60A4C18-CEEB-3FD4-60A0-C7D3EFE2D1D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1DF952AF-A36A-0263-7C70-FBEABC4B088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03A7D1B8-73B5-EF02-3542-F4FA79A5B6A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台形 470">
                  <a:extLst>
                    <a:ext uri="{FF2B5EF4-FFF2-40B4-BE49-F238E27FC236}">
                      <a16:creationId xmlns:a16="http://schemas.microsoft.com/office/drawing/2014/main" id="{98ECA687-C127-801F-34AD-D907495604D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0FAA3B5-7536-5E19-3B15-A1DA18A345E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49E5D572-36BE-F505-E3EE-DD08B8800F9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7FDC45F5-224B-10F1-642C-B0A81E047B8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198B9BE0-669A-FF4A-2C75-0B4CE90368F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3EB4D3BC-CDB6-0491-AA79-12EBB347F444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1295D4CA-CFB4-E1AD-6747-C0C098E46EB6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EBD863C0-A9E0-179C-1750-48A0D4C37263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722EA18A-64BB-42DA-5100-1AD888897795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テキスト ボックス 466">
                <a:extLst>
                  <a:ext uri="{FF2B5EF4-FFF2-40B4-BE49-F238E27FC236}">
                    <a16:creationId xmlns:a16="http://schemas.microsoft.com/office/drawing/2014/main" id="{96BEB8CE-BC0B-6804-4BA1-3F79FAC80508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1EE52BDD-692F-AC6F-CA2B-970015723731}"/>
                </a:ext>
              </a:extLst>
            </p:cNvPr>
            <p:cNvGrpSpPr/>
            <p:nvPr/>
          </p:nvGrpSpPr>
          <p:grpSpPr>
            <a:xfrm>
              <a:off x="423374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51" name="四角形: 上の 2 つの角を丸める 450">
                <a:extLst>
                  <a:ext uri="{FF2B5EF4-FFF2-40B4-BE49-F238E27FC236}">
                    <a16:creationId xmlns:a16="http://schemas.microsoft.com/office/drawing/2014/main" id="{1721B5CF-DB47-BC8B-AC88-BFD194654FB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60925C6-A883-E788-6338-75DB63B7F94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282CD891-70BE-7B17-A770-6206E20CAA6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54" name="四角形: 上の 2 つの角を丸める 453">
                <a:extLst>
                  <a:ext uri="{FF2B5EF4-FFF2-40B4-BE49-F238E27FC236}">
                    <a16:creationId xmlns:a16="http://schemas.microsoft.com/office/drawing/2014/main" id="{7493809C-9A2D-BDD2-719C-323259596A9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上の 2 つの角を丸める 454">
                <a:extLst>
                  <a:ext uri="{FF2B5EF4-FFF2-40B4-BE49-F238E27FC236}">
                    <a16:creationId xmlns:a16="http://schemas.microsoft.com/office/drawing/2014/main" id="{9AC857A2-64FC-59E9-9832-3F69551F664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F04DDC4C-3A22-227A-029D-DC21EA7E3AF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D2614C57-5542-6EB8-9F4D-CBAB997ACB1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上の 2 つの角を丸める 457">
                <a:extLst>
                  <a:ext uri="{FF2B5EF4-FFF2-40B4-BE49-F238E27FC236}">
                    <a16:creationId xmlns:a16="http://schemas.microsoft.com/office/drawing/2014/main" id="{6521333C-2C5F-F3E3-7A4C-72E8171880C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21FF5B83-E310-988C-DE0B-476B796B51BA}"/>
                </a:ext>
              </a:extLst>
            </p:cNvPr>
            <p:cNvGrpSpPr/>
            <p:nvPr/>
          </p:nvGrpSpPr>
          <p:grpSpPr>
            <a:xfrm>
              <a:off x="487281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B059DFA3-BE80-32B0-E0CC-C08D34986E90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72DBDB4-08B0-CF60-3B06-C6CF691D8AB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上の 2 つの角を丸める 444">
                <a:extLst>
                  <a:ext uri="{FF2B5EF4-FFF2-40B4-BE49-F238E27FC236}">
                    <a16:creationId xmlns:a16="http://schemas.microsoft.com/office/drawing/2014/main" id="{1158C9CB-EFA0-4DF0-D186-3A0DC49A40B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E3AD49F7-FF4F-E259-5B84-B59BF8DF703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E46EDC8A-FCFB-9782-BAF3-BC5098F9399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E594FF81-2F91-BF8F-1B7D-E73373503021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上の 2 つの角を丸める 448">
                <a:extLst>
                  <a:ext uri="{FF2B5EF4-FFF2-40B4-BE49-F238E27FC236}">
                    <a16:creationId xmlns:a16="http://schemas.microsoft.com/office/drawing/2014/main" id="{70C78E73-00DB-5521-E3D8-09314F9E6EE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上の 2 つの角を丸める 449">
                <a:extLst>
                  <a:ext uri="{FF2B5EF4-FFF2-40B4-BE49-F238E27FC236}">
                    <a16:creationId xmlns:a16="http://schemas.microsoft.com/office/drawing/2014/main" id="{7725F6E3-9EB9-A19B-2F33-2066D5B5F5E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D857EE34-423A-83B4-968D-709D69A6E445}"/>
                </a:ext>
              </a:extLst>
            </p:cNvPr>
            <p:cNvGrpSpPr/>
            <p:nvPr/>
          </p:nvGrpSpPr>
          <p:grpSpPr>
            <a:xfrm>
              <a:off x="5589060" y="5093739"/>
              <a:ext cx="589765" cy="522624"/>
              <a:chOff x="5445709" y="4203669"/>
              <a:chExt cx="732515" cy="649123"/>
            </a:xfrm>
          </p:grpSpPr>
          <p:sp>
            <p:nvSpPr>
              <p:cNvPr id="429" name="台形 428">
                <a:extLst>
                  <a:ext uri="{FF2B5EF4-FFF2-40B4-BE49-F238E27FC236}">
                    <a16:creationId xmlns:a16="http://schemas.microsoft.com/office/drawing/2014/main" id="{69A0A634-51C1-33E9-769E-A4F70FAAF01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30D3959B-6943-5705-5593-F6395E1EA69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40" name="台形 439">
                  <a:extLst>
                    <a:ext uri="{FF2B5EF4-FFF2-40B4-BE49-F238E27FC236}">
                      <a16:creationId xmlns:a16="http://schemas.microsoft.com/office/drawing/2014/main" id="{A56470AF-EA8E-D510-2F12-48308EB3CD4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台形 440">
                  <a:extLst>
                    <a:ext uri="{FF2B5EF4-FFF2-40B4-BE49-F238E27FC236}">
                      <a16:creationId xmlns:a16="http://schemas.microsoft.com/office/drawing/2014/main" id="{A93413D7-EBA7-6BE1-16D8-2D82B8D8E87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669ED997-40F9-D231-3056-84D952BF890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3A868B5E-E4CC-316F-6421-BE973B6F860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37" name="台形 436">
                  <a:extLst>
                    <a:ext uri="{FF2B5EF4-FFF2-40B4-BE49-F238E27FC236}">
                      <a16:creationId xmlns:a16="http://schemas.microsoft.com/office/drawing/2014/main" id="{D131E454-D17F-AB2F-1BB9-3F761181747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E40AD082-EE4B-098C-0B68-CB806309683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F8C1197C-FA92-6112-39C8-CF843424845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89738E9-EBE7-1792-F3D0-55871DC0836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台形 432">
                <a:extLst>
                  <a:ext uri="{FF2B5EF4-FFF2-40B4-BE49-F238E27FC236}">
                    <a16:creationId xmlns:a16="http://schemas.microsoft.com/office/drawing/2014/main" id="{673A6B06-723F-7C52-AC13-6B31007AC3B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B88DDFE0-2DFB-194A-3210-5F90BE855FE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3E9D7B8B-958A-9425-BC55-17F4BA09D5B2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テキスト ボックス 435">
                <a:extLst>
                  <a:ext uri="{FF2B5EF4-FFF2-40B4-BE49-F238E27FC236}">
                    <a16:creationId xmlns:a16="http://schemas.microsoft.com/office/drawing/2014/main" id="{FC9E240E-1E1F-D5A6-6F51-B679E2E5EEA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AE52DA6E-3892-417D-19BC-77C9A190689A}"/>
                </a:ext>
              </a:extLst>
            </p:cNvPr>
            <p:cNvGrpSpPr/>
            <p:nvPr/>
          </p:nvGrpSpPr>
          <p:grpSpPr>
            <a:xfrm>
              <a:off x="551187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5099482A-6FF4-E4C6-7F7E-14AB238790E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E2A2F51B-AA34-9F00-D02E-3ECC7EB9499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3A086E5B-047A-5F22-8C73-3CF569313F0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A662AA81-29CA-9EB8-5CD5-3715C41E98D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58891B5A-0129-55C6-0ACA-0519795CE5E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四角形: 上の 2 つの角を丸める 425">
                <a:extLst>
                  <a:ext uri="{FF2B5EF4-FFF2-40B4-BE49-F238E27FC236}">
                    <a16:creationId xmlns:a16="http://schemas.microsoft.com/office/drawing/2014/main" id="{036E3855-2A1C-81C9-C1CC-92396F03289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四角形: 上の 2 つの角を丸める 426">
                <a:extLst>
                  <a:ext uri="{FF2B5EF4-FFF2-40B4-BE49-F238E27FC236}">
                    <a16:creationId xmlns:a16="http://schemas.microsoft.com/office/drawing/2014/main" id="{C9FBAF05-0583-E7DF-3FC9-06950DD65F4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E0BAFEA5-76F5-43B3-1910-EEEBE09632F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456D0CBE-EF2A-1172-2475-10D268F80C2C}"/>
                </a:ext>
              </a:extLst>
            </p:cNvPr>
            <p:cNvGrpSpPr/>
            <p:nvPr/>
          </p:nvGrpSpPr>
          <p:grpSpPr>
            <a:xfrm>
              <a:off x="6145117" y="5273643"/>
              <a:ext cx="157907" cy="149470"/>
              <a:chOff x="8095331" y="5472437"/>
              <a:chExt cx="196128" cy="185649"/>
            </a:xfrm>
          </p:grpSpPr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7FFDBFCA-77AE-836D-B437-62FE4507B6B0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6D2E75BF-ED21-E039-5832-BBB17106C7D4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097CDC90-A217-12C6-3413-1CFFA9BFAAEE}"/>
                </a:ext>
              </a:extLst>
            </p:cNvPr>
            <p:cNvSpPr/>
            <p:nvPr/>
          </p:nvSpPr>
          <p:spPr>
            <a:xfrm>
              <a:off x="4506044" y="4467506"/>
              <a:ext cx="570874" cy="755644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342E9E57-6AE8-B050-B1A1-5B8BFDBAE5D9}"/>
                </a:ext>
              </a:extLst>
            </p:cNvPr>
            <p:cNvSpPr/>
            <p:nvPr/>
          </p:nvSpPr>
          <p:spPr>
            <a:xfrm>
              <a:off x="5003270" y="4488207"/>
              <a:ext cx="601456" cy="762014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ECD8EBD0-DF8F-A75A-84E8-08D736D58A4C}"/>
                </a:ext>
              </a:extLst>
            </p:cNvPr>
            <p:cNvSpPr/>
            <p:nvPr/>
          </p:nvSpPr>
          <p:spPr>
            <a:xfrm>
              <a:off x="3700496" y="4835582"/>
              <a:ext cx="606872" cy="33115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C6E82622-B202-CB1A-0839-F255E8673694}"/>
                </a:ext>
              </a:extLst>
            </p:cNvPr>
            <p:cNvSpPr/>
            <p:nvPr/>
          </p:nvSpPr>
          <p:spPr>
            <a:xfrm>
              <a:off x="5652419" y="4943274"/>
              <a:ext cx="507480" cy="245562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38CD40C1-DEE6-8D1C-B9D6-75BFE48E7310}"/>
                </a:ext>
              </a:extLst>
            </p:cNvPr>
            <p:cNvGrpSpPr/>
            <p:nvPr/>
          </p:nvGrpSpPr>
          <p:grpSpPr>
            <a:xfrm flipH="1">
              <a:off x="5849174" y="4911935"/>
              <a:ext cx="113970" cy="154120"/>
              <a:chOff x="4965309" y="3938588"/>
              <a:chExt cx="232961" cy="315032"/>
            </a:xfrm>
          </p:grpSpPr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8E94B6E8-722C-5740-CDAB-57328300E30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四角形: 角を丸くする 644">
                <a:extLst>
                  <a:ext uri="{FF2B5EF4-FFF2-40B4-BE49-F238E27FC236}">
                    <a16:creationId xmlns:a16="http://schemas.microsoft.com/office/drawing/2014/main" id="{542101AC-7E5C-C87F-1317-1AFE246B927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月 645">
                <a:extLst>
                  <a:ext uri="{FF2B5EF4-FFF2-40B4-BE49-F238E27FC236}">
                    <a16:creationId xmlns:a16="http://schemas.microsoft.com/office/drawing/2014/main" id="{4DA09066-53B7-7E3F-E687-4FC8E9BCB56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559777B6-E58C-ACC6-A089-342B1F05533D}"/>
                </a:ext>
              </a:extLst>
            </p:cNvPr>
            <p:cNvGrpSpPr/>
            <p:nvPr/>
          </p:nvGrpSpPr>
          <p:grpSpPr>
            <a:xfrm flipH="1">
              <a:off x="5226852" y="4873200"/>
              <a:ext cx="113970" cy="154120"/>
              <a:chOff x="4965309" y="3938588"/>
              <a:chExt cx="232961" cy="315032"/>
            </a:xfrm>
          </p:grpSpPr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7A0AB5B6-5D56-2B50-0D06-68F70904D51E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四角形: 角を丸くする 648">
                <a:extLst>
                  <a:ext uri="{FF2B5EF4-FFF2-40B4-BE49-F238E27FC236}">
                    <a16:creationId xmlns:a16="http://schemas.microsoft.com/office/drawing/2014/main" id="{B0F1896D-0035-3E91-7FA2-E1035FF04E3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月 649">
                <a:extLst>
                  <a:ext uri="{FF2B5EF4-FFF2-40B4-BE49-F238E27FC236}">
                    <a16:creationId xmlns:a16="http://schemas.microsoft.com/office/drawing/2014/main" id="{753378F3-7EA4-31E7-7D63-C0FA5EE46EF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A3890358-3466-2D82-0577-FB58F37004B2}"/>
                </a:ext>
              </a:extLst>
            </p:cNvPr>
            <p:cNvGrpSpPr/>
            <p:nvPr/>
          </p:nvGrpSpPr>
          <p:grpSpPr>
            <a:xfrm>
              <a:off x="4655614" y="4869214"/>
              <a:ext cx="113970" cy="154120"/>
              <a:chOff x="4965309" y="3938588"/>
              <a:chExt cx="232961" cy="315032"/>
            </a:xfrm>
          </p:grpSpPr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0D4C4DCC-55EB-988B-E517-B9BE5D7528F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四角形: 角を丸くする 652">
                <a:extLst>
                  <a:ext uri="{FF2B5EF4-FFF2-40B4-BE49-F238E27FC236}">
                    <a16:creationId xmlns:a16="http://schemas.microsoft.com/office/drawing/2014/main" id="{733885A9-8A13-F45B-07AB-718563F0744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月 653">
                <a:extLst>
                  <a:ext uri="{FF2B5EF4-FFF2-40B4-BE49-F238E27FC236}">
                    <a16:creationId xmlns:a16="http://schemas.microsoft.com/office/drawing/2014/main" id="{60F39FB2-3F7B-181A-C6AF-A5C62ECB382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C33EE0BF-61E5-F6F1-A964-EC8F9D992893}"/>
                </a:ext>
              </a:extLst>
            </p:cNvPr>
            <p:cNvGrpSpPr/>
            <p:nvPr/>
          </p:nvGrpSpPr>
          <p:grpSpPr>
            <a:xfrm>
              <a:off x="3964326" y="4906606"/>
              <a:ext cx="113970" cy="154120"/>
              <a:chOff x="4965309" y="3938588"/>
              <a:chExt cx="232961" cy="315032"/>
            </a:xfrm>
          </p:grpSpPr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D868362E-4106-7B06-7CCD-F34F7F4C9B3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角を丸くする 656">
                <a:extLst>
                  <a:ext uri="{FF2B5EF4-FFF2-40B4-BE49-F238E27FC236}">
                    <a16:creationId xmlns:a16="http://schemas.microsoft.com/office/drawing/2014/main" id="{4CFDA00C-1404-319F-BA5A-C3AA5CDC45C6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月 657">
                <a:extLst>
                  <a:ext uri="{FF2B5EF4-FFF2-40B4-BE49-F238E27FC236}">
                    <a16:creationId xmlns:a16="http://schemas.microsoft.com/office/drawing/2014/main" id="{FE4B8E70-4031-B0E7-5DDB-6F3B5D8FCE6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3F786181-D658-30AC-1296-400CC3C3E993}"/>
              </a:ext>
            </a:extLst>
          </p:cNvPr>
          <p:cNvGrpSpPr/>
          <p:nvPr/>
        </p:nvGrpSpPr>
        <p:grpSpPr>
          <a:xfrm>
            <a:off x="662587" y="4467506"/>
            <a:ext cx="2699117" cy="1148857"/>
            <a:chOff x="662587" y="4467506"/>
            <a:chExt cx="2699117" cy="1148857"/>
          </a:xfrm>
        </p:grpSpPr>
        <p:sp>
          <p:nvSpPr>
            <p:cNvPr id="659" name="台形 658">
              <a:extLst>
                <a:ext uri="{FF2B5EF4-FFF2-40B4-BE49-F238E27FC236}">
                  <a16:creationId xmlns:a16="http://schemas.microsoft.com/office/drawing/2014/main" id="{2352C270-D55F-E9C1-4818-D865E3A5B713}"/>
                </a:ext>
              </a:extLst>
            </p:cNvPr>
            <p:cNvSpPr/>
            <p:nvPr/>
          </p:nvSpPr>
          <p:spPr>
            <a:xfrm rot="8100000" flipH="1">
              <a:off x="255758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D48C2F45-B35A-2622-26AA-E897308063FB}"/>
                </a:ext>
              </a:extLst>
            </p:cNvPr>
            <p:cNvGrpSpPr/>
            <p:nvPr/>
          </p:nvGrpSpPr>
          <p:grpSpPr>
            <a:xfrm>
              <a:off x="2195449" y="5378188"/>
              <a:ext cx="129247" cy="238175"/>
              <a:chOff x="5146675" y="2893474"/>
              <a:chExt cx="276225" cy="577278"/>
            </a:xfrm>
          </p:grpSpPr>
          <p:sp>
            <p:nvSpPr>
              <p:cNvPr id="661" name="台形 660">
                <a:extLst>
                  <a:ext uri="{FF2B5EF4-FFF2-40B4-BE49-F238E27FC236}">
                    <a16:creationId xmlns:a16="http://schemas.microsoft.com/office/drawing/2014/main" id="{ED72BF0A-C925-EE60-4B26-7D244AFC90A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7C00D934-3B6A-ABB1-9411-74647131C48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7B765093-4968-B7C9-D59F-A221AAF1981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AF7097E3-DD30-C930-B8F8-D7D85C12F173}"/>
                </a:ext>
              </a:extLst>
            </p:cNvPr>
            <p:cNvGrpSpPr/>
            <p:nvPr/>
          </p:nvGrpSpPr>
          <p:grpSpPr>
            <a:xfrm>
              <a:off x="2343074" y="5378188"/>
              <a:ext cx="129247" cy="238175"/>
              <a:chOff x="5146675" y="2893474"/>
              <a:chExt cx="276225" cy="577278"/>
            </a:xfrm>
          </p:grpSpPr>
          <p:sp>
            <p:nvSpPr>
              <p:cNvPr id="665" name="台形 664">
                <a:extLst>
                  <a:ext uri="{FF2B5EF4-FFF2-40B4-BE49-F238E27FC236}">
                    <a16:creationId xmlns:a16="http://schemas.microsoft.com/office/drawing/2014/main" id="{3B0B5A41-7E1D-DB17-9AB0-DD2FCC390C9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台形 665">
                <a:extLst>
                  <a:ext uri="{FF2B5EF4-FFF2-40B4-BE49-F238E27FC236}">
                    <a16:creationId xmlns:a16="http://schemas.microsoft.com/office/drawing/2014/main" id="{D397FE60-66C3-433C-AB48-BFFDACD2224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2C79121F-94CD-9527-C02A-24944E5ED33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82EAF4BD-6C3C-88C2-ABAB-9CFE73E574E6}"/>
                </a:ext>
              </a:extLst>
            </p:cNvPr>
            <p:cNvSpPr/>
            <p:nvPr/>
          </p:nvSpPr>
          <p:spPr>
            <a:xfrm rot="10800000">
              <a:off x="217180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台形 668">
              <a:extLst>
                <a:ext uri="{FF2B5EF4-FFF2-40B4-BE49-F238E27FC236}">
                  <a16:creationId xmlns:a16="http://schemas.microsoft.com/office/drawing/2014/main" id="{43CB0430-50BA-7E2D-A773-89D92F6F44BC}"/>
                </a:ext>
              </a:extLst>
            </p:cNvPr>
            <p:cNvSpPr/>
            <p:nvPr/>
          </p:nvSpPr>
          <p:spPr>
            <a:xfrm rot="13500000">
              <a:off x="207402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B831C4FE-16B9-06AA-17FA-F4E98A42FDCF}"/>
                </a:ext>
              </a:extLst>
            </p:cNvPr>
            <p:cNvSpPr/>
            <p:nvPr/>
          </p:nvSpPr>
          <p:spPr>
            <a:xfrm>
              <a:off x="207631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正方形/長方形 670">
              <a:extLst>
                <a:ext uri="{FF2B5EF4-FFF2-40B4-BE49-F238E27FC236}">
                  <a16:creationId xmlns:a16="http://schemas.microsoft.com/office/drawing/2014/main" id="{AC5D930B-BAA6-CA01-4D98-F0AFBD7441BA}"/>
                </a:ext>
              </a:extLst>
            </p:cNvPr>
            <p:cNvSpPr/>
            <p:nvPr/>
          </p:nvSpPr>
          <p:spPr>
            <a:xfrm>
              <a:off x="220439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テキスト ボックス 671">
              <a:extLst>
                <a:ext uri="{FF2B5EF4-FFF2-40B4-BE49-F238E27FC236}">
                  <a16:creationId xmlns:a16="http://schemas.microsoft.com/office/drawing/2014/main" id="{7FDDAA1B-E46E-8515-502F-18AAA08A09E1}"/>
                </a:ext>
              </a:extLst>
            </p:cNvPr>
            <p:cNvSpPr txBox="1"/>
            <p:nvPr/>
          </p:nvSpPr>
          <p:spPr>
            <a:xfrm>
              <a:off x="222234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茨　城</a:t>
              </a:r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9EC6B102-B9D1-A662-C871-371D9A8F799F}"/>
                </a:ext>
              </a:extLst>
            </p:cNvPr>
            <p:cNvGrpSpPr/>
            <p:nvPr/>
          </p:nvGrpSpPr>
          <p:grpSpPr>
            <a:xfrm>
              <a:off x="1369606" y="5093739"/>
              <a:ext cx="589765" cy="522624"/>
              <a:chOff x="5445709" y="4203669"/>
              <a:chExt cx="732515" cy="649123"/>
            </a:xfrm>
          </p:grpSpPr>
          <p:sp>
            <p:nvSpPr>
              <p:cNvPr id="674" name="台形 673">
                <a:extLst>
                  <a:ext uri="{FF2B5EF4-FFF2-40B4-BE49-F238E27FC236}">
                    <a16:creationId xmlns:a16="http://schemas.microsoft.com/office/drawing/2014/main" id="{5D22AD04-4611-9C56-316D-EFC1EDC1327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DFC8A56F-752F-5C8E-0AED-A287C9B359F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85" name="台形 684">
                  <a:extLst>
                    <a:ext uri="{FF2B5EF4-FFF2-40B4-BE49-F238E27FC236}">
                      <a16:creationId xmlns:a16="http://schemas.microsoft.com/office/drawing/2014/main" id="{F26FA6AB-BE4F-8465-1CE4-0A2F294335D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台形 685">
                  <a:extLst>
                    <a:ext uri="{FF2B5EF4-FFF2-40B4-BE49-F238E27FC236}">
                      <a16:creationId xmlns:a16="http://schemas.microsoft.com/office/drawing/2014/main" id="{9975877D-002B-4D9E-86FC-EC54A979BA4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D2A68033-3D68-A402-A0E4-C4B1386712F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F30D199E-CACD-2057-7594-3D87839C710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82" name="台形 681">
                  <a:extLst>
                    <a:ext uri="{FF2B5EF4-FFF2-40B4-BE49-F238E27FC236}">
                      <a16:creationId xmlns:a16="http://schemas.microsoft.com/office/drawing/2014/main" id="{E9D195B2-BE2E-CA76-DEF6-0235153BFCB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台形 682">
                  <a:extLst>
                    <a:ext uri="{FF2B5EF4-FFF2-40B4-BE49-F238E27FC236}">
                      <a16:creationId xmlns:a16="http://schemas.microsoft.com/office/drawing/2014/main" id="{D2FE94A9-27C9-967D-5CF0-2B2D9F406B3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67482A9D-A5B4-3376-4F14-2F244563FB5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153483BC-7055-79FE-5869-0763F1FD8D8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台形 677">
                <a:extLst>
                  <a:ext uri="{FF2B5EF4-FFF2-40B4-BE49-F238E27FC236}">
                    <a16:creationId xmlns:a16="http://schemas.microsoft.com/office/drawing/2014/main" id="{A759DF21-637E-7923-41C5-D9FB664C534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49E30B80-724D-44B2-FC8F-978715967D3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AFDB2340-931B-6372-C076-BF70E671188F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テキスト ボックス 680">
                <a:extLst>
                  <a:ext uri="{FF2B5EF4-FFF2-40B4-BE49-F238E27FC236}">
                    <a16:creationId xmlns:a16="http://schemas.microsoft.com/office/drawing/2014/main" id="{902BE59E-D974-B5AA-70CD-DA114A50B356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4A4362E5-E7A1-DA77-42D1-B804822DE3DC}"/>
                </a:ext>
              </a:extLst>
            </p:cNvPr>
            <p:cNvGrpSpPr/>
            <p:nvPr/>
          </p:nvGrpSpPr>
          <p:grpSpPr>
            <a:xfrm>
              <a:off x="662587" y="5093739"/>
              <a:ext cx="660274" cy="522624"/>
              <a:chOff x="5358134" y="4203669"/>
              <a:chExt cx="820090" cy="649123"/>
            </a:xfrm>
          </p:grpSpPr>
          <p:sp>
            <p:nvSpPr>
              <p:cNvPr id="689" name="台形 688">
                <a:extLst>
                  <a:ext uri="{FF2B5EF4-FFF2-40B4-BE49-F238E27FC236}">
                    <a16:creationId xmlns:a16="http://schemas.microsoft.com/office/drawing/2014/main" id="{E81D626B-CC6F-7E7C-3AA4-5C9043F3C86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26C0217F-3CFC-530A-4FE7-38A77DFACAA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03" name="台形 702">
                  <a:extLst>
                    <a:ext uri="{FF2B5EF4-FFF2-40B4-BE49-F238E27FC236}">
                      <a16:creationId xmlns:a16="http://schemas.microsoft.com/office/drawing/2014/main" id="{70AD242A-AE82-B3CE-1174-714C939D8E4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台形 703">
                  <a:extLst>
                    <a:ext uri="{FF2B5EF4-FFF2-40B4-BE49-F238E27FC236}">
                      <a16:creationId xmlns:a16="http://schemas.microsoft.com/office/drawing/2014/main" id="{DE70086F-DEAA-8398-C228-6B70CCB32C2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7A2E7E9D-22E1-D049-8FB3-598E39EA591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39ADA987-5495-8E3A-628D-36EBE3BB1CC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00" name="台形 699">
                  <a:extLst>
                    <a:ext uri="{FF2B5EF4-FFF2-40B4-BE49-F238E27FC236}">
                      <a16:creationId xmlns:a16="http://schemas.microsoft.com/office/drawing/2014/main" id="{03DF7278-7BF6-E8A9-F139-6BE0CF42DEA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台形 700">
                  <a:extLst>
                    <a:ext uri="{FF2B5EF4-FFF2-40B4-BE49-F238E27FC236}">
                      <a16:creationId xmlns:a16="http://schemas.microsoft.com/office/drawing/2014/main" id="{1300D9C3-4B65-6377-84F7-75F71DBF9B9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32456344-AB2B-FA4D-362A-4FD4C4DD79F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596BA24F-F057-60CD-1D9F-6896E0BDBF9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FAF7D980-EAA6-CB72-5CED-5AF92503193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31B75BE1-C37E-DA54-75A1-DCEA9DF8201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904CD670-3DEE-06E3-3E84-EAB898863C11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698" name="四角形: 上の 2 つの角を丸める 697">
                  <a:extLst>
                    <a:ext uri="{FF2B5EF4-FFF2-40B4-BE49-F238E27FC236}">
                      <a16:creationId xmlns:a16="http://schemas.microsoft.com/office/drawing/2014/main" id="{09E29B72-BAE9-61EF-B7B4-359A5A55F8B4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9D2C74EC-8038-578E-04F9-5848BBCA9971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8CC8D251-6013-BB32-47F3-589AA974EEAF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テキスト ボックス 696">
                <a:extLst>
                  <a:ext uri="{FF2B5EF4-FFF2-40B4-BE49-F238E27FC236}">
                    <a16:creationId xmlns:a16="http://schemas.microsoft.com/office/drawing/2014/main" id="{41F1AEA0-6F35-70CF-CFCB-B6357BE813A9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5546C3EF-C55B-8ED0-3064-1DC7B2B47DB2}"/>
                </a:ext>
              </a:extLst>
            </p:cNvPr>
            <p:cNvGrpSpPr/>
            <p:nvPr/>
          </p:nvGrpSpPr>
          <p:grpSpPr>
            <a:xfrm>
              <a:off x="129242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1D53DE59-20B3-F830-2A72-5B9265E20A8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B6EFA81D-1496-F536-BEB0-C9B4EE060D1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四角形: 上の 2 つの角を丸める 708">
                <a:extLst>
                  <a:ext uri="{FF2B5EF4-FFF2-40B4-BE49-F238E27FC236}">
                    <a16:creationId xmlns:a16="http://schemas.microsoft.com/office/drawing/2014/main" id="{DFFAD641-6B1D-9A7E-06E4-3E5177A5395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6BC25667-91EB-518C-0128-759F29C8F30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07316DDE-6B2D-E86C-584F-1C058C6E0F1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四角形: 上の 2 つの角を丸める 711">
                <a:extLst>
                  <a:ext uri="{FF2B5EF4-FFF2-40B4-BE49-F238E27FC236}">
                    <a16:creationId xmlns:a16="http://schemas.microsoft.com/office/drawing/2014/main" id="{8F12EDB4-5479-548E-E707-4744BAEE22E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F87D9F82-DE28-629F-B12A-5F13796D6EC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上の 2 つの角を丸める 713">
                <a:extLst>
                  <a:ext uri="{FF2B5EF4-FFF2-40B4-BE49-F238E27FC236}">
                    <a16:creationId xmlns:a16="http://schemas.microsoft.com/office/drawing/2014/main" id="{B9444094-62A3-105C-5D9C-A8DEAA6ABE8C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27DE56F2-2129-8629-91C1-B1342E35EF29}"/>
                </a:ext>
              </a:extLst>
            </p:cNvPr>
            <p:cNvGrpSpPr/>
            <p:nvPr/>
          </p:nvGrpSpPr>
          <p:grpSpPr>
            <a:xfrm>
              <a:off x="193149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78CC5EC5-E4A1-EA5E-CC45-DD38A4D234C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D0C55CD2-3484-D952-3E27-BFA1B814E38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5642A1EF-AB41-3394-B6A3-806F2E7A214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AAFE2368-24DB-1625-2F5A-7C34DD2D575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D191A0BC-5860-0369-0ABC-4218372D56FD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510EC348-B291-C081-64C0-F62FF6C37B0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四角形: 上の 2 つの角を丸める 721">
                <a:extLst>
                  <a:ext uri="{FF2B5EF4-FFF2-40B4-BE49-F238E27FC236}">
                    <a16:creationId xmlns:a16="http://schemas.microsoft.com/office/drawing/2014/main" id="{8ECF5489-BB69-9424-59C1-EFE9079DF32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四角形: 上の 2 つの角を丸める 722">
                <a:extLst>
                  <a:ext uri="{FF2B5EF4-FFF2-40B4-BE49-F238E27FC236}">
                    <a16:creationId xmlns:a16="http://schemas.microsoft.com/office/drawing/2014/main" id="{ACABF9D8-04F4-2082-AEB0-38093DA3FEE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7E730884-CAB4-9DB8-A512-3F4EA0807AA1}"/>
                </a:ext>
              </a:extLst>
            </p:cNvPr>
            <p:cNvGrpSpPr/>
            <p:nvPr/>
          </p:nvGrpSpPr>
          <p:grpSpPr>
            <a:xfrm>
              <a:off x="2647740" y="5093739"/>
              <a:ext cx="589765" cy="522624"/>
              <a:chOff x="5445709" y="4203669"/>
              <a:chExt cx="732515" cy="649123"/>
            </a:xfrm>
          </p:grpSpPr>
          <p:sp>
            <p:nvSpPr>
              <p:cNvPr id="725" name="台形 724">
                <a:extLst>
                  <a:ext uri="{FF2B5EF4-FFF2-40B4-BE49-F238E27FC236}">
                    <a16:creationId xmlns:a16="http://schemas.microsoft.com/office/drawing/2014/main" id="{8AA0FDFA-F175-C2BB-942B-9459902BEAF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233BBD4F-2140-A360-2D88-90848D7B0E3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36" name="台形 735">
                  <a:extLst>
                    <a:ext uri="{FF2B5EF4-FFF2-40B4-BE49-F238E27FC236}">
                      <a16:creationId xmlns:a16="http://schemas.microsoft.com/office/drawing/2014/main" id="{1AE0AEC8-C76E-B6C1-903A-DCC63B1C9CD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台形 736">
                  <a:extLst>
                    <a:ext uri="{FF2B5EF4-FFF2-40B4-BE49-F238E27FC236}">
                      <a16:creationId xmlns:a16="http://schemas.microsoft.com/office/drawing/2014/main" id="{C0E8DA4C-F504-70AB-E698-740CDD2FB83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EFE82242-FA0B-B07C-2EDB-21686FCD5EC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0918502A-ED7B-8CC6-D693-AD7E5F8588C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33" name="台形 732">
                  <a:extLst>
                    <a:ext uri="{FF2B5EF4-FFF2-40B4-BE49-F238E27FC236}">
                      <a16:creationId xmlns:a16="http://schemas.microsoft.com/office/drawing/2014/main" id="{DC53FC40-9C5D-A1CF-2320-8F1AF8E889A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台形 733">
                  <a:extLst>
                    <a:ext uri="{FF2B5EF4-FFF2-40B4-BE49-F238E27FC236}">
                      <a16:creationId xmlns:a16="http://schemas.microsoft.com/office/drawing/2014/main" id="{C19D2B72-08FE-1307-E35B-4801BC32B1E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C2D3A791-AAAD-F7B2-968E-E53C9BA1A0C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DBCA0D81-121E-A173-D2EB-F348CEA8129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台形 728">
                <a:extLst>
                  <a:ext uri="{FF2B5EF4-FFF2-40B4-BE49-F238E27FC236}">
                    <a16:creationId xmlns:a16="http://schemas.microsoft.com/office/drawing/2014/main" id="{4D0E29B4-9B58-2BBF-011B-8BA9494EA44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4BC12161-01F3-5E12-692D-FF21495AA0B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E1B6E539-71B4-8215-3042-6968F11CF628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テキスト ボックス 731">
                <a:extLst>
                  <a:ext uri="{FF2B5EF4-FFF2-40B4-BE49-F238E27FC236}">
                    <a16:creationId xmlns:a16="http://schemas.microsoft.com/office/drawing/2014/main" id="{39C7A127-A446-8C27-680E-6A60AFCCA964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　京</a:t>
                </a:r>
              </a:p>
            </p:txBody>
          </p:sp>
        </p:grpSp>
        <p:grpSp>
          <p:nvGrpSpPr>
            <p:cNvPr id="739" name="グループ化 738">
              <a:extLst>
                <a:ext uri="{FF2B5EF4-FFF2-40B4-BE49-F238E27FC236}">
                  <a16:creationId xmlns:a16="http://schemas.microsoft.com/office/drawing/2014/main" id="{B8E435D3-7B60-523E-B00E-5FE21185069F}"/>
                </a:ext>
              </a:extLst>
            </p:cNvPr>
            <p:cNvGrpSpPr/>
            <p:nvPr/>
          </p:nvGrpSpPr>
          <p:grpSpPr>
            <a:xfrm>
              <a:off x="257055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40" name="四角形: 上の 2 つの角を丸める 739">
                <a:extLst>
                  <a:ext uri="{FF2B5EF4-FFF2-40B4-BE49-F238E27FC236}">
                    <a16:creationId xmlns:a16="http://schemas.microsoft.com/office/drawing/2014/main" id="{C3E359EC-EFD2-B90B-5F02-E8E30629D25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37FD59D-5126-79C0-5C57-BDA784FCF32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四角形: 上の 2 つの角を丸める 741">
                <a:extLst>
                  <a:ext uri="{FF2B5EF4-FFF2-40B4-BE49-F238E27FC236}">
                    <a16:creationId xmlns:a16="http://schemas.microsoft.com/office/drawing/2014/main" id="{3766C93B-9C2D-3760-B48A-F4F5860F987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D64F6C3C-4725-5B07-2BE0-649286329F6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上の 2 つの角を丸める 743">
                <a:extLst>
                  <a:ext uri="{FF2B5EF4-FFF2-40B4-BE49-F238E27FC236}">
                    <a16:creationId xmlns:a16="http://schemas.microsoft.com/office/drawing/2014/main" id="{BEBA5C77-BC20-D83F-4261-C8C1CEDCBDB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D4713206-8B9A-F8E1-80A3-31CC2963C79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四角形: 上の 2 つの角を丸める 745">
                <a:extLst>
                  <a:ext uri="{FF2B5EF4-FFF2-40B4-BE49-F238E27FC236}">
                    <a16:creationId xmlns:a16="http://schemas.microsoft.com/office/drawing/2014/main" id="{3D36A954-3815-60E9-A187-A0642E41E7B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四角形: 上の 2 つの角を丸める 746">
                <a:extLst>
                  <a:ext uri="{FF2B5EF4-FFF2-40B4-BE49-F238E27FC236}">
                    <a16:creationId xmlns:a16="http://schemas.microsoft.com/office/drawing/2014/main" id="{B15EF87E-5988-A792-13A0-9085E327D10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10259262-BEEF-8912-4B46-8321119FD71D}"/>
                </a:ext>
              </a:extLst>
            </p:cNvPr>
            <p:cNvGrpSpPr/>
            <p:nvPr/>
          </p:nvGrpSpPr>
          <p:grpSpPr>
            <a:xfrm>
              <a:off x="3203797" y="5273643"/>
              <a:ext cx="157907" cy="149470"/>
              <a:chOff x="8095331" y="5472437"/>
              <a:chExt cx="196128" cy="185649"/>
            </a:xfrm>
          </p:grpSpPr>
          <p:sp>
            <p:nvSpPr>
              <p:cNvPr id="749" name="四角形: 上の 2 つの角を丸める 748">
                <a:extLst>
                  <a:ext uri="{FF2B5EF4-FFF2-40B4-BE49-F238E27FC236}">
                    <a16:creationId xmlns:a16="http://schemas.microsoft.com/office/drawing/2014/main" id="{1A743362-5D6F-2D54-0DBE-FC6806408ADE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0F97B356-5DBE-3B6B-4CF6-3FF0A27945EE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64A3A246-5365-3496-8001-1F6D136418D6}"/>
                </a:ext>
              </a:extLst>
            </p:cNvPr>
            <p:cNvSpPr/>
            <p:nvPr/>
          </p:nvSpPr>
          <p:spPr>
            <a:xfrm>
              <a:off x="1564724" y="4467506"/>
              <a:ext cx="570874" cy="755644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CEA64D91-7194-BA24-470F-193843B2E519}"/>
                </a:ext>
              </a:extLst>
            </p:cNvPr>
            <p:cNvSpPr/>
            <p:nvPr/>
          </p:nvSpPr>
          <p:spPr>
            <a:xfrm>
              <a:off x="2061950" y="4488207"/>
              <a:ext cx="601456" cy="762014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25DB9544-BCD7-B3BC-6FFD-36BB381C406E}"/>
                </a:ext>
              </a:extLst>
            </p:cNvPr>
            <p:cNvSpPr/>
            <p:nvPr/>
          </p:nvSpPr>
          <p:spPr>
            <a:xfrm>
              <a:off x="759176" y="4835582"/>
              <a:ext cx="606872" cy="33115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08FC1B70-1280-C36C-2382-1352A5C158DD}"/>
                </a:ext>
              </a:extLst>
            </p:cNvPr>
            <p:cNvSpPr/>
            <p:nvPr/>
          </p:nvSpPr>
          <p:spPr>
            <a:xfrm>
              <a:off x="2711099" y="4943274"/>
              <a:ext cx="507480" cy="245562"/>
            </a:xfrm>
            <a:custGeom>
              <a:avLst/>
              <a:gdLst>
                <a:gd name="connsiteX0" fmla="*/ 309564 w 3034664"/>
                <a:gd name="connsiteY0" fmla="*/ 0 h 1468436"/>
                <a:gd name="connsiteX1" fmla="*/ 423860 w 3034664"/>
                <a:gd name="connsiteY1" fmla="*/ 109536 h 1468436"/>
                <a:gd name="connsiteX2" fmla="*/ 495300 w 3034664"/>
                <a:gd name="connsiteY2" fmla="*/ 80962 h 1468436"/>
                <a:gd name="connsiteX3" fmla="*/ 552448 w 3034664"/>
                <a:gd name="connsiteY3" fmla="*/ 123824 h 1468436"/>
                <a:gd name="connsiteX4" fmla="*/ 642936 w 3034664"/>
                <a:gd name="connsiteY4" fmla="*/ 123824 h 1468436"/>
                <a:gd name="connsiteX5" fmla="*/ 785812 w 3034664"/>
                <a:gd name="connsiteY5" fmla="*/ 204788 h 1468436"/>
                <a:gd name="connsiteX6" fmla="*/ 866772 w 3034664"/>
                <a:gd name="connsiteY6" fmla="*/ 200024 h 1468436"/>
                <a:gd name="connsiteX7" fmla="*/ 981076 w 3034664"/>
                <a:gd name="connsiteY7" fmla="*/ 233362 h 1468436"/>
                <a:gd name="connsiteX8" fmla="*/ 1076324 w 3034664"/>
                <a:gd name="connsiteY8" fmla="*/ 209550 h 1468436"/>
                <a:gd name="connsiteX9" fmla="*/ 1162048 w 3034664"/>
                <a:gd name="connsiteY9" fmla="*/ 290512 h 1468436"/>
                <a:gd name="connsiteX10" fmla="*/ 1166812 w 3034664"/>
                <a:gd name="connsiteY10" fmla="*/ 328612 h 1468436"/>
                <a:gd name="connsiteX11" fmla="*/ 1219200 w 3034664"/>
                <a:gd name="connsiteY11" fmla="*/ 390524 h 1468436"/>
                <a:gd name="connsiteX12" fmla="*/ 1319212 w 3034664"/>
                <a:gd name="connsiteY12" fmla="*/ 395288 h 1468436"/>
                <a:gd name="connsiteX13" fmla="*/ 1400172 w 3034664"/>
                <a:gd name="connsiteY13" fmla="*/ 495300 h 1468436"/>
                <a:gd name="connsiteX14" fmla="*/ 1447800 w 3034664"/>
                <a:gd name="connsiteY14" fmla="*/ 476250 h 1468436"/>
                <a:gd name="connsiteX15" fmla="*/ 1533524 w 3034664"/>
                <a:gd name="connsiteY15" fmla="*/ 485776 h 1468436"/>
                <a:gd name="connsiteX16" fmla="*/ 1776412 w 3034664"/>
                <a:gd name="connsiteY16" fmla="*/ 423862 h 1468436"/>
                <a:gd name="connsiteX17" fmla="*/ 1857372 w 3034664"/>
                <a:gd name="connsiteY17" fmla="*/ 352424 h 1468436"/>
                <a:gd name="connsiteX18" fmla="*/ 1866900 w 3034664"/>
                <a:gd name="connsiteY18" fmla="*/ 461962 h 1468436"/>
                <a:gd name="connsiteX19" fmla="*/ 1909764 w 3034664"/>
                <a:gd name="connsiteY19" fmla="*/ 533400 h 1468436"/>
                <a:gd name="connsiteX20" fmla="*/ 2024060 w 3034664"/>
                <a:gd name="connsiteY20" fmla="*/ 447676 h 1468436"/>
                <a:gd name="connsiteX21" fmla="*/ 2062164 w 3034664"/>
                <a:gd name="connsiteY21" fmla="*/ 476250 h 1468436"/>
                <a:gd name="connsiteX22" fmla="*/ 2114548 w 3034664"/>
                <a:gd name="connsiteY22" fmla="*/ 481012 h 1468436"/>
                <a:gd name="connsiteX23" fmla="*/ 2128836 w 3034664"/>
                <a:gd name="connsiteY23" fmla="*/ 423862 h 1468436"/>
                <a:gd name="connsiteX24" fmla="*/ 2190748 w 3034664"/>
                <a:gd name="connsiteY24" fmla="*/ 371476 h 1468436"/>
                <a:gd name="connsiteX25" fmla="*/ 2357436 w 3034664"/>
                <a:gd name="connsiteY25" fmla="*/ 371476 h 1468436"/>
                <a:gd name="connsiteX26" fmla="*/ 2490788 w 3034664"/>
                <a:gd name="connsiteY26" fmla="*/ 423862 h 1468436"/>
                <a:gd name="connsiteX27" fmla="*/ 2538412 w 3034664"/>
                <a:gd name="connsiteY27" fmla="*/ 400050 h 1468436"/>
                <a:gd name="connsiteX28" fmla="*/ 2519364 w 3034664"/>
                <a:gd name="connsiteY28" fmla="*/ 323850 h 1468436"/>
                <a:gd name="connsiteX29" fmla="*/ 2566988 w 3034664"/>
                <a:gd name="connsiteY29" fmla="*/ 300036 h 1468436"/>
                <a:gd name="connsiteX30" fmla="*/ 2633660 w 3034664"/>
                <a:gd name="connsiteY30" fmla="*/ 347662 h 1468436"/>
                <a:gd name="connsiteX31" fmla="*/ 2728912 w 3034664"/>
                <a:gd name="connsiteY31" fmla="*/ 333376 h 1468436"/>
                <a:gd name="connsiteX32" fmla="*/ 2747964 w 3034664"/>
                <a:gd name="connsiteY32" fmla="*/ 381000 h 1468436"/>
                <a:gd name="connsiteX33" fmla="*/ 2833688 w 3034664"/>
                <a:gd name="connsiteY33" fmla="*/ 381000 h 1468436"/>
                <a:gd name="connsiteX34" fmla="*/ 2933700 w 3034664"/>
                <a:gd name="connsiteY34" fmla="*/ 442912 h 1468436"/>
                <a:gd name="connsiteX35" fmla="*/ 2934476 w 3034664"/>
                <a:gd name="connsiteY35" fmla="*/ 432574 h 1468436"/>
                <a:gd name="connsiteX36" fmla="*/ 2943224 w 3034664"/>
                <a:gd name="connsiteY36" fmla="*/ 442912 h 1468436"/>
                <a:gd name="connsiteX37" fmla="*/ 2920364 w 3034664"/>
                <a:gd name="connsiteY37" fmla="*/ 534352 h 1468436"/>
                <a:gd name="connsiteX38" fmla="*/ 2966084 w 3034664"/>
                <a:gd name="connsiteY38" fmla="*/ 564832 h 1468436"/>
                <a:gd name="connsiteX39" fmla="*/ 2981324 w 3034664"/>
                <a:gd name="connsiteY39" fmla="*/ 671512 h 1468436"/>
                <a:gd name="connsiteX40" fmla="*/ 3034664 w 3034664"/>
                <a:gd name="connsiteY40" fmla="*/ 755332 h 1468436"/>
                <a:gd name="connsiteX41" fmla="*/ 2927984 w 3034664"/>
                <a:gd name="connsiteY41" fmla="*/ 831532 h 1468436"/>
                <a:gd name="connsiteX42" fmla="*/ 2927984 w 3034664"/>
                <a:gd name="connsiteY42" fmla="*/ 915352 h 1468436"/>
                <a:gd name="connsiteX43" fmla="*/ 2886868 w 3034664"/>
                <a:gd name="connsiteY43" fmla="*/ 985836 h 1468436"/>
                <a:gd name="connsiteX44" fmla="*/ 2838448 w 3034664"/>
                <a:gd name="connsiteY44" fmla="*/ 985836 h 1468436"/>
                <a:gd name="connsiteX45" fmla="*/ 2768600 w 3034664"/>
                <a:gd name="connsiteY45" fmla="*/ 976312 h 1468436"/>
                <a:gd name="connsiteX46" fmla="*/ 2730500 w 3034664"/>
                <a:gd name="connsiteY46" fmla="*/ 989012 h 1468436"/>
                <a:gd name="connsiteX47" fmla="*/ 2682876 w 3034664"/>
                <a:gd name="connsiteY47" fmla="*/ 989012 h 1468436"/>
                <a:gd name="connsiteX48" fmla="*/ 2647948 w 3034664"/>
                <a:gd name="connsiteY48" fmla="*/ 1017588 h 1468436"/>
                <a:gd name="connsiteX49" fmla="*/ 2644772 w 3034664"/>
                <a:gd name="connsiteY49" fmla="*/ 1049336 h 1468436"/>
                <a:gd name="connsiteX50" fmla="*/ 2673348 w 3034664"/>
                <a:gd name="connsiteY50" fmla="*/ 1106488 h 1468436"/>
                <a:gd name="connsiteX51" fmla="*/ 2597148 w 3034664"/>
                <a:gd name="connsiteY51" fmla="*/ 1109662 h 1468436"/>
                <a:gd name="connsiteX52" fmla="*/ 2559048 w 3034664"/>
                <a:gd name="connsiteY52" fmla="*/ 1074736 h 1468436"/>
                <a:gd name="connsiteX53" fmla="*/ 2524124 w 3034664"/>
                <a:gd name="connsiteY53" fmla="*/ 1166812 h 1468436"/>
                <a:gd name="connsiteX54" fmla="*/ 2524124 w 3034664"/>
                <a:gd name="connsiteY54" fmla="*/ 1230312 h 1468436"/>
                <a:gd name="connsiteX55" fmla="*/ 2613024 w 3034664"/>
                <a:gd name="connsiteY55" fmla="*/ 1236662 h 1468436"/>
                <a:gd name="connsiteX56" fmla="*/ 2660648 w 3034664"/>
                <a:gd name="connsiteY56" fmla="*/ 1300162 h 1468436"/>
                <a:gd name="connsiteX57" fmla="*/ 2714624 w 3034664"/>
                <a:gd name="connsiteY57" fmla="*/ 1344612 h 1468436"/>
                <a:gd name="connsiteX58" fmla="*/ 2686048 w 3034664"/>
                <a:gd name="connsiteY58" fmla="*/ 1370012 h 1468436"/>
                <a:gd name="connsiteX59" fmla="*/ 2581276 w 3034664"/>
                <a:gd name="connsiteY59" fmla="*/ 1370012 h 1468436"/>
                <a:gd name="connsiteX60" fmla="*/ 2549524 w 3034664"/>
                <a:gd name="connsiteY60" fmla="*/ 1338262 h 1468436"/>
                <a:gd name="connsiteX61" fmla="*/ 2498724 w 3034664"/>
                <a:gd name="connsiteY61" fmla="*/ 1328736 h 1468436"/>
                <a:gd name="connsiteX62" fmla="*/ 2390772 w 3034664"/>
                <a:gd name="connsiteY62" fmla="*/ 1366836 h 1468436"/>
                <a:gd name="connsiteX63" fmla="*/ 2365372 w 3034664"/>
                <a:gd name="connsiteY63" fmla="*/ 1341436 h 1468436"/>
                <a:gd name="connsiteX64" fmla="*/ 2378076 w 3034664"/>
                <a:gd name="connsiteY64" fmla="*/ 1290636 h 1468436"/>
                <a:gd name="connsiteX65" fmla="*/ 2282824 w 3034664"/>
                <a:gd name="connsiteY65" fmla="*/ 1268412 h 1468436"/>
                <a:gd name="connsiteX66" fmla="*/ 2263772 w 3034664"/>
                <a:gd name="connsiteY66" fmla="*/ 1195388 h 1468436"/>
                <a:gd name="connsiteX67" fmla="*/ 2241548 w 3034664"/>
                <a:gd name="connsiteY67" fmla="*/ 1163636 h 1468436"/>
                <a:gd name="connsiteX68" fmla="*/ 2120900 w 3034664"/>
                <a:gd name="connsiteY68" fmla="*/ 1077912 h 1468436"/>
                <a:gd name="connsiteX69" fmla="*/ 2066924 w 3034664"/>
                <a:gd name="connsiteY69" fmla="*/ 1052512 h 1468436"/>
                <a:gd name="connsiteX70" fmla="*/ 1993900 w 3034664"/>
                <a:gd name="connsiteY70" fmla="*/ 1052512 h 1468436"/>
                <a:gd name="connsiteX71" fmla="*/ 1939924 w 3034664"/>
                <a:gd name="connsiteY71" fmla="*/ 1008062 h 1468436"/>
                <a:gd name="connsiteX72" fmla="*/ 1831972 w 3034664"/>
                <a:gd name="connsiteY72" fmla="*/ 960436 h 1468436"/>
                <a:gd name="connsiteX73" fmla="*/ 1806572 w 3034664"/>
                <a:gd name="connsiteY73" fmla="*/ 985836 h 1468436"/>
                <a:gd name="connsiteX74" fmla="*/ 1803400 w 3034664"/>
                <a:gd name="connsiteY74" fmla="*/ 1011236 h 1468436"/>
                <a:gd name="connsiteX75" fmla="*/ 1736724 w 3034664"/>
                <a:gd name="connsiteY75" fmla="*/ 1042988 h 1468436"/>
                <a:gd name="connsiteX76" fmla="*/ 1739900 w 3034664"/>
                <a:gd name="connsiteY76" fmla="*/ 1103312 h 1468436"/>
                <a:gd name="connsiteX77" fmla="*/ 1701800 w 3034664"/>
                <a:gd name="connsiteY77" fmla="*/ 1096962 h 1468436"/>
                <a:gd name="connsiteX78" fmla="*/ 1670048 w 3034664"/>
                <a:gd name="connsiteY78" fmla="*/ 1052512 h 1468436"/>
                <a:gd name="connsiteX79" fmla="*/ 1625600 w 3034664"/>
                <a:gd name="connsiteY79" fmla="*/ 1046162 h 1468436"/>
                <a:gd name="connsiteX80" fmla="*/ 1603372 w 3034664"/>
                <a:gd name="connsiteY80" fmla="*/ 1093788 h 1468436"/>
                <a:gd name="connsiteX81" fmla="*/ 1727200 w 3034664"/>
                <a:gd name="connsiteY81" fmla="*/ 1179512 h 1468436"/>
                <a:gd name="connsiteX82" fmla="*/ 1679572 w 3034664"/>
                <a:gd name="connsiteY82" fmla="*/ 1217612 h 1468436"/>
                <a:gd name="connsiteX83" fmla="*/ 1666876 w 3034664"/>
                <a:gd name="connsiteY83" fmla="*/ 1258888 h 1468436"/>
                <a:gd name="connsiteX84" fmla="*/ 1676400 w 3034664"/>
                <a:gd name="connsiteY84" fmla="*/ 1287462 h 1468436"/>
                <a:gd name="connsiteX85" fmla="*/ 1698624 w 3034664"/>
                <a:gd name="connsiteY85" fmla="*/ 1392236 h 1468436"/>
                <a:gd name="connsiteX86" fmla="*/ 1651000 w 3034664"/>
                <a:gd name="connsiteY86" fmla="*/ 1468436 h 1468436"/>
                <a:gd name="connsiteX87" fmla="*/ 1600200 w 3034664"/>
                <a:gd name="connsiteY87" fmla="*/ 1414462 h 1468436"/>
                <a:gd name="connsiteX88" fmla="*/ 1603372 w 3034664"/>
                <a:gd name="connsiteY88" fmla="*/ 1379536 h 1468436"/>
                <a:gd name="connsiteX89" fmla="*/ 1441448 w 3034664"/>
                <a:gd name="connsiteY89" fmla="*/ 1195388 h 1468436"/>
                <a:gd name="connsiteX90" fmla="*/ 1295400 w 3034664"/>
                <a:gd name="connsiteY90" fmla="*/ 1116012 h 1468436"/>
                <a:gd name="connsiteX91" fmla="*/ 1149348 w 3034664"/>
                <a:gd name="connsiteY91" fmla="*/ 1087436 h 1468436"/>
                <a:gd name="connsiteX92" fmla="*/ 1076324 w 3034664"/>
                <a:gd name="connsiteY92" fmla="*/ 1052512 h 1468436"/>
                <a:gd name="connsiteX93" fmla="*/ 1009648 w 3034664"/>
                <a:gd name="connsiteY93" fmla="*/ 1125536 h 1468436"/>
                <a:gd name="connsiteX94" fmla="*/ 920748 w 3034664"/>
                <a:gd name="connsiteY94" fmla="*/ 1074736 h 1468436"/>
                <a:gd name="connsiteX95" fmla="*/ 876300 w 3034664"/>
                <a:gd name="connsiteY95" fmla="*/ 944562 h 1468436"/>
                <a:gd name="connsiteX96" fmla="*/ 822324 w 3034664"/>
                <a:gd name="connsiteY96" fmla="*/ 912812 h 1468436"/>
                <a:gd name="connsiteX97" fmla="*/ 781048 w 3034664"/>
                <a:gd name="connsiteY97" fmla="*/ 954088 h 1468436"/>
                <a:gd name="connsiteX98" fmla="*/ 701676 w 3034664"/>
                <a:gd name="connsiteY98" fmla="*/ 865188 h 1468436"/>
                <a:gd name="connsiteX99" fmla="*/ 619124 w 3034664"/>
                <a:gd name="connsiteY99" fmla="*/ 839788 h 1468436"/>
                <a:gd name="connsiteX100" fmla="*/ 609760 w 3034664"/>
                <a:gd name="connsiteY100" fmla="*/ 840408 h 1468436"/>
                <a:gd name="connsiteX101" fmla="*/ 514348 w 3034664"/>
                <a:gd name="connsiteY101" fmla="*/ 814388 h 1468436"/>
                <a:gd name="connsiteX102" fmla="*/ 428624 w 3034664"/>
                <a:gd name="connsiteY102" fmla="*/ 747712 h 1468436"/>
                <a:gd name="connsiteX103" fmla="*/ 295276 w 3034664"/>
                <a:gd name="connsiteY103" fmla="*/ 690562 h 1468436"/>
                <a:gd name="connsiteX104" fmla="*/ 161924 w 3034664"/>
                <a:gd name="connsiteY104" fmla="*/ 481012 h 1468436"/>
                <a:gd name="connsiteX105" fmla="*/ 190500 w 3034664"/>
                <a:gd name="connsiteY105" fmla="*/ 404812 h 1468436"/>
                <a:gd name="connsiteX106" fmla="*/ 114300 w 3034664"/>
                <a:gd name="connsiteY106" fmla="*/ 347662 h 1468436"/>
                <a:gd name="connsiteX107" fmla="*/ 114300 w 3034664"/>
                <a:gd name="connsiteY107" fmla="*/ 242888 h 1468436"/>
                <a:gd name="connsiteX108" fmla="*/ 76200 w 3034664"/>
                <a:gd name="connsiteY108" fmla="*/ 233362 h 1468436"/>
                <a:gd name="connsiteX109" fmla="*/ 36544 w 3034664"/>
                <a:gd name="connsiteY109" fmla="*/ 167272 h 1468436"/>
                <a:gd name="connsiteX110" fmla="*/ 0 w 3034664"/>
                <a:gd name="connsiteY110" fmla="*/ 180976 h 1468436"/>
                <a:gd name="connsiteX111" fmla="*/ 38100 w 3034664"/>
                <a:gd name="connsiteY111" fmla="*/ 166688 h 1468436"/>
                <a:gd name="connsiteX112" fmla="*/ 38100 w 3034664"/>
                <a:gd name="connsiteY112" fmla="*/ 128588 h 1468436"/>
                <a:gd name="connsiteX113" fmla="*/ 128588 w 3034664"/>
                <a:gd name="connsiteY113" fmla="*/ 42862 h 1468436"/>
                <a:gd name="connsiteX114" fmla="*/ 238124 w 3034664"/>
                <a:gd name="connsiteY114" fmla="*/ 42862 h 1468436"/>
                <a:gd name="connsiteX115" fmla="*/ 252412 w 3034664"/>
                <a:gd name="connsiteY115" fmla="*/ 9524 h 146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3034664" h="1468436">
                  <a:moveTo>
                    <a:pt x="309564" y="0"/>
                  </a:moveTo>
                  <a:lnTo>
                    <a:pt x="423860" y="109536"/>
                  </a:lnTo>
                  <a:lnTo>
                    <a:pt x="495300" y="80962"/>
                  </a:lnTo>
                  <a:lnTo>
                    <a:pt x="552448" y="123824"/>
                  </a:lnTo>
                  <a:lnTo>
                    <a:pt x="642936" y="123824"/>
                  </a:lnTo>
                  <a:lnTo>
                    <a:pt x="785812" y="204788"/>
                  </a:lnTo>
                  <a:lnTo>
                    <a:pt x="866772" y="200024"/>
                  </a:lnTo>
                  <a:lnTo>
                    <a:pt x="981076" y="233362"/>
                  </a:lnTo>
                  <a:lnTo>
                    <a:pt x="1076324" y="209550"/>
                  </a:lnTo>
                  <a:lnTo>
                    <a:pt x="1162048" y="290512"/>
                  </a:lnTo>
                  <a:lnTo>
                    <a:pt x="1166812" y="328612"/>
                  </a:lnTo>
                  <a:lnTo>
                    <a:pt x="1219200" y="390524"/>
                  </a:lnTo>
                  <a:lnTo>
                    <a:pt x="1319212" y="395288"/>
                  </a:lnTo>
                  <a:lnTo>
                    <a:pt x="1400172" y="495300"/>
                  </a:lnTo>
                  <a:lnTo>
                    <a:pt x="1447800" y="476250"/>
                  </a:lnTo>
                  <a:lnTo>
                    <a:pt x="1533524" y="485776"/>
                  </a:lnTo>
                  <a:lnTo>
                    <a:pt x="1776412" y="423862"/>
                  </a:lnTo>
                  <a:lnTo>
                    <a:pt x="1857372" y="352424"/>
                  </a:lnTo>
                  <a:lnTo>
                    <a:pt x="1866900" y="461962"/>
                  </a:lnTo>
                  <a:lnTo>
                    <a:pt x="1909764" y="533400"/>
                  </a:lnTo>
                  <a:lnTo>
                    <a:pt x="2024060" y="447676"/>
                  </a:lnTo>
                  <a:lnTo>
                    <a:pt x="2062164" y="476250"/>
                  </a:lnTo>
                  <a:lnTo>
                    <a:pt x="2114548" y="481012"/>
                  </a:lnTo>
                  <a:lnTo>
                    <a:pt x="2128836" y="423862"/>
                  </a:lnTo>
                  <a:lnTo>
                    <a:pt x="2190748" y="371476"/>
                  </a:lnTo>
                  <a:lnTo>
                    <a:pt x="2357436" y="371476"/>
                  </a:lnTo>
                  <a:lnTo>
                    <a:pt x="2490788" y="423862"/>
                  </a:lnTo>
                  <a:lnTo>
                    <a:pt x="2538412" y="400050"/>
                  </a:lnTo>
                  <a:lnTo>
                    <a:pt x="2519364" y="323850"/>
                  </a:lnTo>
                  <a:lnTo>
                    <a:pt x="2566988" y="300036"/>
                  </a:lnTo>
                  <a:lnTo>
                    <a:pt x="2633660" y="347662"/>
                  </a:lnTo>
                  <a:lnTo>
                    <a:pt x="2728912" y="333376"/>
                  </a:lnTo>
                  <a:lnTo>
                    <a:pt x="2747964" y="381000"/>
                  </a:lnTo>
                  <a:lnTo>
                    <a:pt x="2833688" y="381000"/>
                  </a:lnTo>
                  <a:lnTo>
                    <a:pt x="2933700" y="442912"/>
                  </a:lnTo>
                  <a:lnTo>
                    <a:pt x="2934476" y="432574"/>
                  </a:lnTo>
                  <a:lnTo>
                    <a:pt x="2943224" y="442912"/>
                  </a:lnTo>
                  <a:lnTo>
                    <a:pt x="2920364" y="534352"/>
                  </a:lnTo>
                  <a:lnTo>
                    <a:pt x="2966084" y="564832"/>
                  </a:lnTo>
                  <a:lnTo>
                    <a:pt x="2981324" y="671512"/>
                  </a:lnTo>
                  <a:lnTo>
                    <a:pt x="3034664" y="755332"/>
                  </a:lnTo>
                  <a:lnTo>
                    <a:pt x="2927984" y="831532"/>
                  </a:lnTo>
                  <a:lnTo>
                    <a:pt x="2927984" y="915352"/>
                  </a:lnTo>
                  <a:lnTo>
                    <a:pt x="2886868" y="985836"/>
                  </a:lnTo>
                  <a:lnTo>
                    <a:pt x="2838448" y="985836"/>
                  </a:lnTo>
                  <a:lnTo>
                    <a:pt x="2768600" y="976312"/>
                  </a:lnTo>
                  <a:lnTo>
                    <a:pt x="2730500" y="989012"/>
                  </a:lnTo>
                  <a:lnTo>
                    <a:pt x="2682876" y="989012"/>
                  </a:lnTo>
                  <a:lnTo>
                    <a:pt x="2647948" y="1017588"/>
                  </a:lnTo>
                  <a:lnTo>
                    <a:pt x="2644772" y="1049336"/>
                  </a:lnTo>
                  <a:lnTo>
                    <a:pt x="2673348" y="1106488"/>
                  </a:lnTo>
                  <a:lnTo>
                    <a:pt x="2597148" y="1109662"/>
                  </a:lnTo>
                  <a:lnTo>
                    <a:pt x="2559048" y="1074736"/>
                  </a:lnTo>
                  <a:lnTo>
                    <a:pt x="2524124" y="1166812"/>
                  </a:lnTo>
                  <a:lnTo>
                    <a:pt x="2524124" y="1230312"/>
                  </a:lnTo>
                  <a:lnTo>
                    <a:pt x="2613024" y="1236662"/>
                  </a:lnTo>
                  <a:lnTo>
                    <a:pt x="2660648" y="1300162"/>
                  </a:lnTo>
                  <a:lnTo>
                    <a:pt x="2714624" y="1344612"/>
                  </a:lnTo>
                  <a:lnTo>
                    <a:pt x="2686048" y="1370012"/>
                  </a:lnTo>
                  <a:lnTo>
                    <a:pt x="2581276" y="1370012"/>
                  </a:lnTo>
                  <a:lnTo>
                    <a:pt x="2549524" y="1338262"/>
                  </a:lnTo>
                  <a:lnTo>
                    <a:pt x="2498724" y="1328736"/>
                  </a:lnTo>
                  <a:lnTo>
                    <a:pt x="2390772" y="1366836"/>
                  </a:lnTo>
                  <a:lnTo>
                    <a:pt x="2365372" y="1341436"/>
                  </a:lnTo>
                  <a:lnTo>
                    <a:pt x="2378076" y="1290636"/>
                  </a:lnTo>
                  <a:lnTo>
                    <a:pt x="2282824" y="1268412"/>
                  </a:lnTo>
                  <a:lnTo>
                    <a:pt x="2263772" y="1195388"/>
                  </a:lnTo>
                  <a:lnTo>
                    <a:pt x="2241548" y="1163636"/>
                  </a:lnTo>
                  <a:lnTo>
                    <a:pt x="2120900" y="1077912"/>
                  </a:lnTo>
                  <a:lnTo>
                    <a:pt x="2066924" y="1052512"/>
                  </a:lnTo>
                  <a:lnTo>
                    <a:pt x="1993900" y="1052512"/>
                  </a:lnTo>
                  <a:lnTo>
                    <a:pt x="1939924" y="1008062"/>
                  </a:lnTo>
                  <a:lnTo>
                    <a:pt x="1831972" y="960436"/>
                  </a:lnTo>
                  <a:lnTo>
                    <a:pt x="1806572" y="985836"/>
                  </a:lnTo>
                  <a:lnTo>
                    <a:pt x="1803400" y="1011236"/>
                  </a:lnTo>
                  <a:lnTo>
                    <a:pt x="1736724" y="1042988"/>
                  </a:lnTo>
                  <a:lnTo>
                    <a:pt x="1739900" y="1103312"/>
                  </a:lnTo>
                  <a:lnTo>
                    <a:pt x="1701800" y="1096962"/>
                  </a:lnTo>
                  <a:lnTo>
                    <a:pt x="1670048" y="1052512"/>
                  </a:lnTo>
                  <a:lnTo>
                    <a:pt x="1625600" y="1046162"/>
                  </a:lnTo>
                  <a:lnTo>
                    <a:pt x="1603372" y="1093788"/>
                  </a:lnTo>
                  <a:lnTo>
                    <a:pt x="1727200" y="1179512"/>
                  </a:lnTo>
                  <a:lnTo>
                    <a:pt x="1679572" y="1217612"/>
                  </a:lnTo>
                  <a:lnTo>
                    <a:pt x="1666876" y="1258888"/>
                  </a:lnTo>
                  <a:lnTo>
                    <a:pt x="1676400" y="1287462"/>
                  </a:lnTo>
                  <a:lnTo>
                    <a:pt x="1698624" y="1392236"/>
                  </a:lnTo>
                  <a:lnTo>
                    <a:pt x="1651000" y="1468436"/>
                  </a:lnTo>
                  <a:lnTo>
                    <a:pt x="1600200" y="1414462"/>
                  </a:lnTo>
                  <a:lnTo>
                    <a:pt x="1603372" y="1379536"/>
                  </a:lnTo>
                  <a:lnTo>
                    <a:pt x="1441448" y="1195388"/>
                  </a:lnTo>
                  <a:lnTo>
                    <a:pt x="1295400" y="1116012"/>
                  </a:lnTo>
                  <a:lnTo>
                    <a:pt x="1149348" y="1087436"/>
                  </a:lnTo>
                  <a:lnTo>
                    <a:pt x="1076324" y="1052512"/>
                  </a:lnTo>
                  <a:lnTo>
                    <a:pt x="1009648" y="1125536"/>
                  </a:lnTo>
                  <a:lnTo>
                    <a:pt x="920748" y="1074736"/>
                  </a:lnTo>
                  <a:lnTo>
                    <a:pt x="876300" y="944562"/>
                  </a:lnTo>
                  <a:lnTo>
                    <a:pt x="822324" y="912812"/>
                  </a:lnTo>
                  <a:lnTo>
                    <a:pt x="781048" y="954088"/>
                  </a:lnTo>
                  <a:lnTo>
                    <a:pt x="701676" y="865188"/>
                  </a:lnTo>
                  <a:lnTo>
                    <a:pt x="619124" y="839788"/>
                  </a:lnTo>
                  <a:lnTo>
                    <a:pt x="609760" y="840408"/>
                  </a:lnTo>
                  <a:lnTo>
                    <a:pt x="514348" y="814388"/>
                  </a:lnTo>
                  <a:lnTo>
                    <a:pt x="428624" y="747712"/>
                  </a:lnTo>
                  <a:lnTo>
                    <a:pt x="295276" y="690562"/>
                  </a:lnTo>
                  <a:lnTo>
                    <a:pt x="161924" y="481012"/>
                  </a:lnTo>
                  <a:lnTo>
                    <a:pt x="190500" y="404812"/>
                  </a:lnTo>
                  <a:lnTo>
                    <a:pt x="114300" y="347662"/>
                  </a:lnTo>
                  <a:lnTo>
                    <a:pt x="114300" y="242888"/>
                  </a:lnTo>
                  <a:lnTo>
                    <a:pt x="76200" y="233362"/>
                  </a:lnTo>
                  <a:lnTo>
                    <a:pt x="36544" y="167272"/>
                  </a:lnTo>
                  <a:lnTo>
                    <a:pt x="0" y="180976"/>
                  </a:lnTo>
                  <a:lnTo>
                    <a:pt x="38100" y="166688"/>
                  </a:lnTo>
                  <a:lnTo>
                    <a:pt x="38100" y="128588"/>
                  </a:lnTo>
                  <a:lnTo>
                    <a:pt x="128588" y="42862"/>
                  </a:lnTo>
                  <a:lnTo>
                    <a:pt x="238124" y="42862"/>
                  </a:lnTo>
                  <a:lnTo>
                    <a:pt x="252412" y="95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525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164740</TotalTime>
  <Words>68</Words>
  <Application>Microsoft Office PowerPoint</Application>
  <PresentationFormat>A4 210 x 297 mm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pptxn48_千葉県のおとなり、隣接する県</dc:title>
  <dc:subject>pptxn48_千葉県のおとなり、隣接する県</dc:subject>
  <dc:creator>でじけろお</dc:creator>
  <cp:revision>1</cp:revision>
  <dcterms:created xsi:type="dcterms:W3CDTF">2018-05-20T00:31:01Z</dcterms:created>
  <dcterms:modified xsi:type="dcterms:W3CDTF">2025-01-22T01:51:36Z</dcterms:modified>
  <cp:version>1</cp:version>
</cp:coreProperties>
</file>