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0" r:id="rId2"/>
    <p:sldId id="9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B77D8-1809-DEDA-047F-C8EAC7B33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3C79E0-0B6E-9F61-8FD8-926CBB12BC8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埼玉県のおとなり、隣接する県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41AF03BE-AD18-2BF6-AE57-02F85D63D39D}"/>
              </a:ext>
            </a:extLst>
          </p:cNvPr>
          <p:cNvGrpSpPr/>
          <p:nvPr/>
        </p:nvGrpSpPr>
        <p:grpSpPr>
          <a:xfrm>
            <a:off x="660400" y="844550"/>
            <a:ext cx="2681418" cy="2602591"/>
            <a:chOff x="660400" y="844550"/>
            <a:chExt cx="2681418" cy="260259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A24ED17-6D9E-6F38-E352-624911ADF692}"/>
                </a:ext>
              </a:extLst>
            </p:cNvPr>
            <p:cNvGrpSpPr/>
            <p:nvPr/>
          </p:nvGrpSpPr>
          <p:grpSpPr>
            <a:xfrm>
              <a:off x="660400" y="844550"/>
              <a:ext cx="2681418" cy="2602591"/>
              <a:chOff x="660400" y="844550"/>
              <a:chExt cx="2681418" cy="2602591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E9A333D8-6002-D9BF-E872-0551EAE48FAD}"/>
                  </a:ext>
                </a:extLst>
              </p:cNvPr>
              <p:cNvSpPr/>
              <p:nvPr/>
            </p:nvSpPr>
            <p:spPr>
              <a:xfrm>
                <a:off x="2126521" y="1199661"/>
                <a:ext cx="689012" cy="846733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F29FE230-A14C-83ED-ACD4-3905E011055E}"/>
                  </a:ext>
                </a:extLst>
              </p:cNvPr>
              <p:cNvSpPr/>
              <p:nvPr/>
            </p:nvSpPr>
            <p:spPr>
              <a:xfrm>
                <a:off x="2432783" y="2133208"/>
                <a:ext cx="793854" cy="105079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7D82606-9205-0F30-8269-38430E103019}"/>
                  </a:ext>
                </a:extLst>
              </p:cNvPr>
              <p:cNvSpPr/>
              <p:nvPr/>
            </p:nvSpPr>
            <p:spPr>
              <a:xfrm>
                <a:off x="2012820" y="844550"/>
                <a:ext cx="1328998" cy="677024"/>
              </a:xfrm>
              <a:custGeom>
                <a:avLst/>
                <a:gdLst>
                  <a:gd name="connsiteX0" fmla="*/ 287293 w 1328998"/>
                  <a:gd name="connsiteY0" fmla="*/ 0 h 677024"/>
                  <a:gd name="connsiteX1" fmla="*/ 1321935 w 1328998"/>
                  <a:gd name="connsiteY1" fmla="*/ 0 h 677024"/>
                  <a:gd name="connsiteX2" fmla="*/ 1323092 w 1328998"/>
                  <a:gd name="connsiteY2" fmla="*/ 8096 h 677024"/>
                  <a:gd name="connsiteX3" fmla="*/ 1328998 w 1328998"/>
                  <a:gd name="connsiteY3" fmla="*/ 39106 h 677024"/>
                  <a:gd name="connsiteX4" fmla="*/ 1327522 w 1328998"/>
                  <a:gd name="connsiteY4" fmla="*/ 71592 h 677024"/>
                  <a:gd name="connsiteX5" fmla="*/ 1324568 w 1328998"/>
                  <a:gd name="connsiteY5" fmla="*/ 90789 h 677024"/>
                  <a:gd name="connsiteX6" fmla="*/ 1323092 w 1328998"/>
                  <a:gd name="connsiteY6" fmla="*/ 114415 h 677024"/>
                  <a:gd name="connsiteX7" fmla="*/ 1324568 w 1328998"/>
                  <a:gd name="connsiteY7" fmla="*/ 127705 h 677024"/>
                  <a:gd name="connsiteX8" fmla="*/ 1324568 w 1328998"/>
                  <a:gd name="connsiteY8" fmla="*/ 143949 h 677024"/>
                  <a:gd name="connsiteX9" fmla="*/ 1323092 w 1328998"/>
                  <a:gd name="connsiteY9" fmla="*/ 157239 h 677024"/>
                  <a:gd name="connsiteX10" fmla="*/ 1326045 w 1328998"/>
                  <a:gd name="connsiteY10" fmla="*/ 167575 h 677024"/>
                  <a:gd name="connsiteX11" fmla="*/ 1318661 w 1328998"/>
                  <a:gd name="connsiteY11" fmla="*/ 197109 h 677024"/>
                  <a:gd name="connsiteX12" fmla="*/ 1323092 w 1328998"/>
                  <a:gd name="connsiteY12" fmla="*/ 205969 h 677024"/>
                  <a:gd name="connsiteX13" fmla="*/ 1309802 w 1328998"/>
                  <a:gd name="connsiteY13" fmla="*/ 245838 h 677024"/>
                  <a:gd name="connsiteX14" fmla="*/ 1315709 w 1328998"/>
                  <a:gd name="connsiteY14" fmla="*/ 281278 h 677024"/>
                  <a:gd name="connsiteX15" fmla="*/ 1300941 w 1328998"/>
                  <a:gd name="connsiteY15" fmla="*/ 316718 h 677024"/>
                  <a:gd name="connsiteX16" fmla="*/ 1305372 w 1328998"/>
                  <a:gd name="connsiteY16" fmla="*/ 361018 h 677024"/>
                  <a:gd name="connsiteX17" fmla="*/ 1305372 w 1328998"/>
                  <a:gd name="connsiteY17" fmla="*/ 389075 h 677024"/>
                  <a:gd name="connsiteX18" fmla="*/ 1284698 w 1328998"/>
                  <a:gd name="connsiteY18" fmla="*/ 417131 h 677024"/>
                  <a:gd name="connsiteX19" fmla="*/ 1283221 w 1328998"/>
                  <a:gd name="connsiteY19" fmla="*/ 473245 h 677024"/>
                  <a:gd name="connsiteX20" fmla="*/ 1287652 w 1328998"/>
                  <a:gd name="connsiteY20" fmla="*/ 486535 h 677024"/>
                  <a:gd name="connsiteX21" fmla="*/ 1287652 w 1328998"/>
                  <a:gd name="connsiteY21" fmla="*/ 501301 h 677024"/>
                  <a:gd name="connsiteX22" fmla="*/ 1268455 w 1328998"/>
                  <a:gd name="connsiteY22" fmla="*/ 520498 h 677024"/>
                  <a:gd name="connsiteX23" fmla="*/ 1262549 w 1328998"/>
                  <a:gd name="connsiteY23" fmla="*/ 529358 h 677024"/>
                  <a:gd name="connsiteX24" fmla="*/ 1241875 w 1328998"/>
                  <a:gd name="connsiteY24" fmla="*/ 552984 h 677024"/>
                  <a:gd name="connsiteX25" fmla="*/ 1228585 w 1328998"/>
                  <a:gd name="connsiteY25" fmla="*/ 542648 h 677024"/>
                  <a:gd name="connsiteX26" fmla="*/ 1203482 w 1328998"/>
                  <a:gd name="connsiteY26" fmla="*/ 561844 h 677024"/>
                  <a:gd name="connsiteX27" fmla="*/ 1184285 w 1328998"/>
                  <a:gd name="connsiteY27" fmla="*/ 570704 h 677024"/>
                  <a:gd name="connsiteX28" fmla="*/ 1173949 w 1328998"/>
                  <a:gd name="connsiteY28" fmla="*/ 576611 h 677024"/>
                  <a:gd name="connsiteX29" fmla="*/ 1157705 w 1328998"/>
                  <a:gd name="connsiteY29" fmla="*/ 586948 h 677024"/>
                  <a:gd name="connsiteX30" fmla="*/ 1147368 w 1328998"/>
                  <a:gd name="connsiteY30" fmla="*/ 612051 h 677024"/>
                  <a:gd name="connsiteX31" fmla="*/ 1123741 w 1328998"/>
                  <a:gd name="connsiteY31" fmla="*/ 600238 h 677024"/>
                  <a:gd name="connsiteX32" fmla="*/ 1104545 w 1328998"/>
                  <a:gd name="connsiteY32" fmla="*/ 607621 h 677024"/>
                  <a:gd name="connsiteX33" fmla="*/ 1091256 w 1328998"/>
                  <a:gd name="connsiteY33" fmla="*/ 594331 h 677024"/>
                  <a:gd name="connsiteX34" fmla="*/ 1064675 w 1328998"/>
                  <a:gd name="connsiteY34" fmla="*/ 583994 h 677024"/>
                  <a:gd name="connsiteX35" fmla="*/ 1036619 w 1328998"/>
                  <a:gd name="connsiteY35" fmla="*/ 579564 h 677024"/>
                  <a:gd name="connsiteX36" fmla="*/ 1011515 w 1328998"/>
                  <a:gd name="connsiteY36" fmla="*/ 542648 h 677024"/>
                  <a:gd name="connsiteX37" fmla="*/ 995272 w 1328998"/>
                  <a:gd name="connsiteY37" fmla="*/ 544124 h 677024"/>
                  <a:gd name="connsiteX38" fmla="*/ 995272 w 1328998"/>
                  <a:gd name="connsiteY38" fmla="*/ 566274 h 677024"/>
                  <a:gd name="connsiteX39" fmla="*/ 1011515 w 1328998"/>
                  <a:gd name="connsiteY39" fmla="*/ 597284 h 677024"/>
                  <a:gd name="connsiteX40" fmla="*/ 973122 w 1328998"/>
                  <a:gd name="connsiteY40" fmla="*/ 619434 h 677024"/>
                  <a:gd name="connsiteX41" fmla="*/ 967216 w 1328998"/>
                  <a:gd name="connsiteY41" fmla="*/ 623864 h 677024"/>
                  <a:gd name="connsiteX42" fmla="*/ 952448 w 1328998"/>
                  <a:gd name="connsiteY42" fmla="*/ 646014 h 677024"/>
                  <a:gd name="connsiteX43" fmla="*/ 937683 w 1328998"/>
                  <a:gd name="connsiteY43" fmla="*/ 656351 h 677024"/>
                  <a:gd name="connsiteX44" fmla="*/ 924392 w 1328998"/>
                  <a:gd name="connsiteY44" fmla="*/ 677024 h 677024"/>
                  <a:gd name="connsiteX45" fmla="*/ 906672 w 1328998"/>
                  <a:gd name="connsiteY45" fmla="*/ 654874 h 677024"/>
                  <a:gd name="connsiteX46" fmla="*/ 888952 w 1328998"/>
                  <a:gd name="connsiteY46" fmla="*/ 643061 h 677024"/>
                  <a:gd name="connsiteX47" fmla="*/ 856466 w 1328998"/>
                  <a:gd name="connsiteY47" fmla="*/ 634201 h 677024"/>
                  <a:gd name="connsiteX48" fmla="*/ 849083 w 1328998"/>
                  <a:gd name="connsiteY48" fmla="*/ 598761 h 677024"/>
                  <a:gd name="connsiteX49" fmla="*/ 822502 w 1328998"/>
                  <a:gd name="connsiteY49" fmla="*/ 586948 h 677024"/>
                  <a:gd name="connsiteX50" fmla="*/ 812166 w 1328998"/>
                  <a:gd name="connsiteY50" fmla="*/ 561844 h 677024"/>
                  <a:gd name="connsiteX51" fmla="*/ 788539 w 1328998"/>
                  <a:gd name="connsiteY51" fmla="*/ 555938 h 677024"/>
                  <a:gd name="connsiteX52" fmla="*/ 775249 w 1328998"/>
                  <a:gd name="connsiteY52" fmla="*/ 552984 h 677024"/>
                  <a:gd name="connsiteX53" fmla="*/ 764912 w 1328998"/>
                  <a:gd name="connsiteY53" fmla="*/ 539694 h 677024"/>
                  <a:gd name="connsiteX54" fmla="*/ 767866 w 1328998"/>
                  <a:gd name="connsiteY54" fmla="*/ 529358 h 677024"/>
                  <a:gd name="connsiteX55" fmla="*/ 764912 w 1328998"/>
                  <a:gd name="connsiteY55" fmla="*/ 507208 h 677024"/>
                  <a:gd name="connsiteX56" fmla="*/ 761959 w 1328998"/>
                  <a:gd name="connsiteY56" fmla="*/ 493918 h 677024"/>
                  <a:gd name="connsiteX57" fmla="*/ 769342 w 1328998"/>
                  <a:gd name="connsiteY57" fmla="*/ 480628 h 677024"/>
                  <a:gd name="connsiteX58" fmla="*/ 769342 w 1328998"/>
                  <a:gd name="connsiteY58" fmla="*/ 471768 h 677024"/>
                  <a:gd name="connsiteX59" fmla="*/ 733902 w 1328998"/>
                  <a:gd name="connsiteY59" fmla="*/ 471768 h 677024"/>
                  <a:gd name="connsiteX60" fmla="*/ 727995 w 1328998"/>
                  <a:gd name="connsiteY60" fmla="*/ 439281 h 677024"/>
                  <a:gd name="connsiteX61" fmla="*/ 711752 w 1328998"/>
                  <a:gd name="connsiteY61" fmla="*/ 425991 h 677024"/>
                  <a:gd name="connsiteX62" fmla="*/ 685172 w 1328998"/>
                  <a:gd name="connsiteY62" fmla="*/ 396458 h 677024"/>
                  <a:gd name="connsiteX63" fmla="*/ 658592 w 1328998"/>
                  <a:gd name="connsiteY63" fmla="*/ 384645 h 677024"/>
                  <a:gd name="connsiteX64" fmla="*/ 642350 w 1328998"/>
                  <a:gd name="connsiteY64" fmla="*/ 383168 h 677024"/>
                  <a:gd name="connsiteX65" fmla="*/ 617246 w 1328998"/>
                  <a:gd name="connsiteY65" fmla="*/ 371355 h 677024"/>
                  <a:gd name="connsiteX66" fmla="*/ 568516 w 1328998"/>
                  <a:gd name="connsiteY66" fmla="*/ 361018 h 677024"/>
                  <a:gd name="connsiteX67" fmla="*/ 549319 w 1328998"/>
                  <a:gd name="connsiteY67" fmla="*/ 355112 h 677024"/>
                  <a:gd name="connsiteX68" fmla="*/ 518310 w 1328998"/>
                  <a:gd name="connsiteY68" fmla="*/ 358065 h 677024"/>
                  <a:gd name="connsiteX69" fmla="*/ 472533 w 1328998"/>
                  <a:gd name="connsiteY69" fmla="*/ 371355 h 677024"/>
                  <a:gd name="connsiteX70" fmla="*/ 462196 w 1328998"/>
                  <a:gd name="connsiteY70" fmla="*/ 384645 h 677024"/>
                  <a:gd name="connsiteX71" fmla="*/ 466626 w 1328998"/>
                  <a:gd name="connsiteY71" fmla="*/ 403841 h 677024"/>
                  <a:gd name="connsiteX72" fmla="*/ 466626 w 1328998"/>
                  <a:gd name="connsiteY72" fmla="*/ 414178 h 677024"/>
                  <a:gd name="connsiteX73" fmla="*/ 431186 w 1328998"/>
                  <a:gd name="connsiteY73" fmla="*/ 414178 h 677024"/>
                  <a:gd name="connsiteX74" fmla="*/ 409036 w 1328998"/>
                  <a:gd name="connsiteY74" fmla="*/ 430421 h 677024"/>
                  <a:gd name="connsiteX75" fmla="*/ 386886 w 1328998"/>
                  <a:gd name="connsiteY75" fmla="*/ 428945 h 677024"/>
                  <a:gd name="connsiteX76" fmla="*/ 363260 w 1328998"/>
                  <a:gd name="connsiteY76" fmla="*/ 442235 h 677024"/>
                  <a:gd name="connsiteX77" fmla="*/ 354400 w 1328998"/>
                  <a:gd name="connsiteY77" fmla="*/ 457001 h 677024"/>
                  <a:gd name="connsiteX78" fmla="*/ 324866 w 1328998"/>
                  <a:gd name="connsiteY78" fmla="*/ 459955 h 677024"/>
                  <a:gd name="connsiteX79" fmla="*/ 323390 w 1328998"/>
                  <a:gd name="connsiteY79" fmla="*/ 474721 h 677024"/>
                  <a:gd name="connsiteX80" fmla="*/ 298286 w 1328998"/>
                  <a:gd name="connsiteY80" fmla="*/ 479151 h 677024"/>
                  <a:gd name="connsiteX81" fmla="*/ 287950 w 1328998"/>
                  <a:gd name="connsiteY81" fmla="*/ 490965 h 677024"/>
                  <a:gd name="connsiteX82" fmla="*/ 274660 w 1328998"/>
                  <a:gd name="connsiteY82" fmla="*/ 502778 h 677024"/>
                  <a:gd name="connsiteX83" fmla="*/ 231836 w 1328998"/>
                  <a:gd name="connsiteY83" fmla="*/ 521974 h 677024"/>
                  <a:gd name="connsiteX84" fmla="*/ 215593 w 1328998"/>
                  <a:gd name="connsiteY84" fmla="*/ 519021 h 677024"/>
                  <a:gd name="connsiteX85" fmla="*/ 206733 w 1328998"/>
                  <a:gd name="connsiteY85" fmla="*/ 536741 h 677024"/>
                  <a:gd name="connsiteX86" fmla="*/ 175724 w 1328998"/>
                  <a:gd name="connsiteY86" fmla="*/ 551508 h 677024"/>
                  <a:gd name="connsiteX87" fmla="*/ 172769 w 1328998"/>
                  <a:gd name="connsiteY87" fmla="*/ 561844 h 677024"/>
                  <a:gd name="connsiteX88" fmla="*/ 158004 w 1328998"/>
                  <a:gd name="connsiteY88" fmla="*/ 567751 h 677024"/>
                  <a:gd name="connsiteX89" fmla="*/ 152097 w 1328998"/>
                  <a:gd name="connsiteY89" fmla="*/ 570704 h 677024"/>
                  <a:gd name="connsiteX90" fmla="*/ 144713 w 1328998"/>
                  <a:gd name="connsiteY90" fmla="*/ 564798 h 677024"/>
                  <a:gd name="connsiteX91" fmla="*/ 121087 w 1328998"/>
                  <a:gd name="connsiteY91" fmla="*/ 557414 h 677024"/>
                  <a:gd name="connsiteX92" fmla="*/ 73833 w 1328998"/>
                  <a:gd name="connsiteY92" fmla="*/ 548554 h 677024"/>
                  <a:gd name="connsiteX93" fmla="*/ 51684 w 1328998"/>
                  <a:gd name="connsiteY93" fmla="*/ 554461 h 677024"/>
                  <a:gd name="connsiteX94" fmla="*/ 45066 w 1328998"/>
                  <a:gd name="connsiteY94" fmla="*/ 548947 h 677024"/>
                  <a:gd name="connsiteX95" fmla="*/ 44300 w 1328998"/>
                  <a:gd name="connsiteY95" fmla="*/ 544420 h 677024"/>
                  <a:gd name="connsiteX96" fmla="*/ 56704 w 1328998"/>
                  <a:gd name="connsiteY96" fmla="*/ 526700 h 677024"/>
                  <a:gd name="connsiteX97" fmla="*/ 58476 w 1328998"/>
                  <a:gd name="connsiteY97" fmla="*/ 503664 h 677024"/>
                  <a:gd name="connsiteX98" fmla="*/ 56704 w 1328998"/>
                  <a:gd name="connsiteY98" fmla="*/ 480628 h 677024"/>
                  <a:gd name="connsiteX99" fmla="*/ 60248 w 1328998"/>
                  <a:gd name="connsiteY99" fmla="*/ 464680 h 677024"/>
                  <a:gd name="connsiteX100" fmla="*/ 60248 w 1328998"/>
                  <a:gd name="connsiteY100" fmla="*/ 448732 h 677024"/>
                  <a:gd name="connsiteX101" fmla="*/ 47844 w 1328998"/>
                  <a:gd name="connsiteY101" fmla="*/ 402660 h 677024"/>
                  <a:gd name="connsiteX102" fmla="*/ 53160 w 1328998"/>
                  <a:gd name="connsiteY102" fmla="*/ 338868 h 677024"/>
                  <a:gd name="connsiteX103" fmla="*/ 33668 w 1328998"/>
                  <a:gd name="connsiteY103" fmla="*/ 312288 h 677024"/>
                  <a:gd name="connsiteX104" fmla="*/ 14176 w 1328998"/>
                  <a:gd name="connsiteY104" fmla="*/ 321148 h 677024"/>
                  <a:gd name="connsiteX105" fmla="*/ 0 w 1328998"/>
                  <a:gd name="connsiteY105" fmla="*/ 278620 h 677024"/>
                  <a:gd name="connsiteX106" fmla="*/ 35440 w 1328998"/>
                  <a:gd name="connsiteY106" fmla="*/ 237865 h 677024"/>
                  <a:gd name="connsiteX107" fmla="*/ 40756 w 1328998"/>
                  <a:gd name="connsiteY107" fmla="*/ 197109 h 677024"/>
                  <a:gd name="connsiteX108" fmla="*/ 47844 w 1328998"/>
                  <a:gd name="connsiteY108" fmla="*/ 161669 h 677024"/>
                  <a:gd name="connsiteX109" fmla="*/ 46072 w 1328998"/>
                  <a:gd name="connsiteY109" fmla="*/ 145721 h 677024"/>
                  <a:gd name="connsiteX110" fmla="*/ 35440 w 1328998"/>
                  <a:gd name="connsiteY110" fmla="*/ 142177 h 677024"/>
                  <a:gd name="connsiteX111" fmla="*/ 26580 w 1328998"/>
                  <a:gd name="connsiteY111" fmla="*/ 126229 h 677024"/>
                  <a:gd name="connsiteX112" fmla="*/ 33668 w 1328998"/>
                  <a:gd name="connsiteY112" fmla="*/ 96105 h 677024"/>
                  <a:gd name="connsiteX113" fmla="*/ 47844 w 1328998"/>
                  <a:gd name="connsiteY113" fmla="*/ 90789 h 677024"/>
                  <a:gd name="connsiteX114" fmla="*/ 125812 w 1328998"/>
                  <a:gd name="connsiteY114" fmla="*/ 80157 h 677024"/>
                  <a:gd name="connsiteX115" fmla="*/ 141760 w 1328998"/>
                  <a:gd name="connsiteY115" fmla="*/ 76613 h 677024"/>
                  <a:gd name="connsiteX116" fmla="*/ 159480 w 1328998"/>
                  <a:gd name="connsiteY116" fmla="*/ 80157 h 677024"/>
                  <a:gd name="connsiteX117" fmla="*/ 170112 w 1328998"/>
                  <a:gd name="connsiteY117" fmla="*/ 71297 h 677024"/>
                  <a:gd name="connsiteX118" fmla="*/ 173656 w 1328998"/>
                  <a:gd name="connsiteY118" fmla="*/ 35857 h 677024"/>
                  <a:gd name="connsiteX119" fmla="*/ 203780 w 1328998"/>
                  <a:gd name="connsiteY119" fmla="*/ 30541 h 677024"/>
                  <a:gd name="connsiteX120" fmla="*/ 219728 w 1328998"/>
                  <a:gd name="connsiteY120" fmla="*/ 46489 h 677024"/>
                  <a:gd name="connsiteX121" fmla="*/ 233904 w 1328998"/>
                  <a:gd name="connsiteY121" fmla="*/ 34085 h 677024"/>
                  <a:gd name="connsiteX122" fmla="*/ 267572 w 1328998"/>
                  <a:gd name="connsiteY122" fmla="*/ 32313 h 677024"/>
                  <a:gd name="connsiteX123" fmla="*/ 287064 w 1328998"/>
                  <a:gd name="connsiteY123" fmla="*/ 46489 h 677024"/>
                  <a:gd name="connsiteX124" fmla="*/ 297696 w 1328998"/>
                  <a:gd name="connsiteY124" fmla="*/ 25225 h 677024"/>
                  <a:gd name="connsiteX125" fmla="*/ 290608 w 1328998"/>
                  <a:gd name="connsiteY125" fmla="*/ 11049 h 677024"/>
                  <a:gd name="connsiteX0" fmla="*/ 287293 w 1328998"/>
                  <a:gd name="connsiteY0" fmla="*/ 69850 h 746874"/>
                  <a:gd name="connsiteX1" fmla="*/ 844680 w 1328998"/>
                  <a:gd name="connsiteY1" fmla="*/ 0 h 746874"/>
                  <a:gd name="connsiteX2" fmla="*/ 1321935 w 1328998"/>
                  <a:gd name="connsiteY2" fmla="*/ 69850 h 746874"/>
                  <a:gd name="connsiteX3" fmla="*/ 1323092 w 1328998"/>
                  <a:gd name="connsiteY3" fmla="*/ 77946 h 746874"/>
                  <a:gd name="connsiteX4" fmla="*/ 1328998 w 1328998"/>
                  <a:gd name="connsiteY4" fmla="*/ 108956 h 746874"/>
                  <a:gd name="connsiteX5" fmla="*/ 1327522 w 1328998"/>
                  <a:gd name="connsiteY5" fmla="*/ 141442 h 746874"/>
                  <a:gd name="connsiteX6" fmla="*/ 1324568 w 1328998"/>
                  <a:gd name="connsiteY6" fmla="*/ 160639 h 746874"/>
                  <a:gd name="connsiteX7" fmla="*/ 1323092 w 1328998"/>
                  <a:gd name="connsiteY7" fmla="*/ 184265 h 746874"/>
                  <a:gd name="connsiteX8" fmla="*/ 1324568 w 1328998"/>
                  <a:gd name="connsiteY8" fmla="*/ 197555 h 746874"/>
                  <a:gd name="connsiteX9" fmla="*/ 1324568 w 1328998"/>
                  <a:gd name="connsiteY9" fmla="*/ 213799 h 746874"/>
                  <a:gd name="connsiteX10" fmla="*/ 1323092 w 1328998"/>
                  <a:gd name="connsiteY10" fmla="*/ 227089 h 746874"/>
                  <a:gd name="connsiteX11" fmla="*/ 1326045 w 1328998"/>
                  <a:gd name="connsiteY11" fmla="*/ 237425 h 746874"/>
                  <a:gd name="connsiteX12" fmla="*/ 1318661 w 1328998"/>
                  <a:gd name="connsiteY12" fmla="*/ 266959 h 746874"/>
                  <a:gd name="connsiteX13" fmla="*/ 1323092 w 1328998"/>
                  <a:gd name="connsiteY13" fmla="*/ 275819 h 746874"/>
                  <a:gd name="connsiteX14" fmla="*/ 1309802 w 1328998"/>
                  <a:gd name="connsiteY14" fmla="*/ 315688 h 746874"/>
                  <a:gd name="connsiteX15" fmla="*/ 1315709 w 1328998"/>
                  <a:gd name="connsiteY15" fmla="*/ 351128 h 746874"/>
                  <a:gd name="connsiteX16" fmla="*/ 1300941 w 1328998"/>
                  <a:gd name="connsiteY16" fmla="*/ 386568 h 746874"/>
                  <a:gd name="connsiteX17" fmla="*/ 1305372 w 1328998"/>
                  <a:gd name="connsiteY17" fmla="*/ 430868 h 746874"/>
                  <a:gd name="connsiteX18" fmla="*/ 1305372 w 1328998"/>
                  <a:gd name="connsiteY18" fmla="*/ 458925 h 746874"/>
                  <a:gd name="connsiteX19" fmla="*/ 1284698 w 1328998"/>
                  <a:gd name="connsiteY19" fmla="*/ 486981 h 746874"/>
                  <a:gd name="connsiteX20" fmla="*/ 1283221 w 1328998"/>
                  <a:gd name="connsiteY20" fmla="*/ 543095 h 746874"/>
                  <a:gd name="connsiteX21" fmla="*/ 1287652 w 1328998"/>
                  <a:gd name="connsiteY21" fmla="*/ 556385 h 746874"/>
                  <a:gd name="connsiteX22" fmla="*/ 1287652 w 1328998"/>
                  <a:gd name="connsiteY22" fmla="*/ 571151 h 746874"/>
                  <a:gd name="connsiteX23" fmla="*/ 1268455 w 1328998"/>
                  <a:gd name="connsiteY23" fmla="*/ 590348 h 746874"/>
                  <a:gd name="connsiteX24" fmla="*/ 1262549 w 1328998"/>
                  <a:gd name="connsiteY24" fmla="*/ 599208 h 746874"/>
                  <a:gd name="connsiteX25" fmla="*/ 1241875 w 1328998"/>
                  <a:gd name="connsiteY25" fmla="*/ 622834 h 746874"/>
                  <a:gd name="connsiteX26" fmla="*/ 1228585 w 1328998"/>
                  <a:gd name="connsiteY26" fmla="*/ 612498 h 746874"/>
                  <a:gd name="connsiteX27" fmla="*/ 1203482 w 1328998"/>
                  <a:gd name="connsiteY27" fmla="*/ 631694 h 746874"/>
                  <a:gd name="connsiteX28" fmla="*/ 1184285 w 1328998"/>
                  <a:gd name="connsiteY28" fmla="*/ 640554 h 746874"/>
                  <a:gd name="connsiteX29" fmla="*/ 1173949 w 1328998"/>
                  <a:gd name="connsiteY29" fmla="*/ 646461 h 746874"/>
                  <a:gd name="connsiteX30" fmla="*/ 1157705 w 1328998"/>
                  <a:gd name="connsiteY30" fmla="*/ 656798 h 746874"/>
                  <a:gd name="connsiteX31" fmla="*/ 1147368 w 1328998"/>
                  <a:gd name="connsiteY31" fmla="*/ 681901 h 746874"/>
                  <a:gd name="connsiteX32" fmla="*/ 1123741 w 1328998"/>
                  <a:gd name="connsiteY32" fmla="*/ 670088 h 746874"/>
                  <a:gd name="connsiteX33" fmla="*/ 1104545 w 1328998"/>
                  <a:gd name="connsiteY33" fmla="*/ 677471 h 746874"/>
                  <a:gd name="connsiteX34" fmla="*/ 1091256 w 1328998"/>
                  <a:gd name="connsiteY34" fmla="*/ 664181 h 746874"/>
                  <a:gd name="connsiteX35" fmla="*/ 1064675 w 1328998"/>
                  <a:gd name="connsiteY35" fmla="*/ 653844 h 746874"/>
                  <a:gd name="connsiteX36" fmla="*/ 1036619 w 1328998"/>
                  <a:gd name="connsiteY36" fmla="*/ 649414 h 746874"/>
                  <a:gd name="connsiteX37" fmla="*/ 1011515 w 1328998"/>
                  <a:gd name="connsiteY37" fmla="*/ 612498 h 746874"/>
                  <a:gd name="connsiteX38" fmla="*/ 995272 w 1328998"/>
                  <a:gd name="connsiteY38" fmla="*/ 613974 h 746874"/>
                  <a:gd name="connsiteX39" fmla="*/ 995272 w 1328998"/>
                  <a:gd name="connsiteY39" fmla="*/ 636124 h 746874"/>
                  <a:gd name="connsiteX40" fmla="*/ 1011515 w 1328998"/>
                  <a:gd name="connsiteY40" fmla="*/ 667134 h 746874"/>
                  <a:gd name="connsiteX41" fmla="*/ 973122 w 1328998"/>
                  <a:gd name="connsiteY41" fmla="*/ 689284 h 746874"/>
                  <a:gd name="connsiteX42" fmla="*/ 967216 w 1328998"/>
                  <a:gd name="connsiteY42" fmla="*/ 693714 h 746874"/>
                  <a:gd name="connsiteX43" fmla="*/ 952448 w 1328998"/>
                  <a:gd name="connsiteY43" fmla="*/ 715864 h 746874"/>
                  <a:gd name="connsiteX44" fmla="*/ 937683 w 1328998"/>
                  <a:gd name="connsiteY44" fmla="*/ 726201 h 746874"/>
                  <a:gd name="connsiteX45" fmla="*/ 924392 w 1328998"/>
                  <a:gd name="connsiteY45" fmla="*/ 746874 h 746874"/>
                  <a:gd name="connsiteX46" fmla="*/ 906672 w 1328998"/>
                  <a:gd name="connsiteY46" fmla="*/ 724724 h 746874"/>
                  <a:gd name="connsiteX47" fmla="*/ 888952 w 1328998"/>
                  <a:gd name="connsiteY47" fmla="*/ 712911 h 746874"/>
                  <a:gd name="connsiteX48" fmla="*/ 856466 w 1328998"/>
                  <a:gd name="connsiteY48" fmla="*/ 704051 h 746874"/>
                  <a:gd name="connsiteX49" fmla="*/ 849083 w 1328998"/>
                  <a:gd name="connsiteY49" fmla="*/ 668611 h 746874"/>
                  <a:gd name="connsiteX50" fmla="*/ 822502 w 1328998"/>
                  <a:gd name="connsiteY50" fmla="*/ 656798 h 746874"/>
                  <a:gd name="connsiteX51" fmla="*/ 812166 w 1328998"/>
                  <a:gd name="connsiteY51" fmla="*/ 631694 h 746874"/>
                  <a:gd name="connsiteX52" fmla="*/ 788539 w 1328998"/>
                  <a:gd name="connsiteY52" fmla="*/ 625788 h 746874"/>
                  <a:gd name="connsiteX53" fmla="*/ 775249 w 1328998"/>
                  <a:gd name="connsiteY53" fmla="*/ 622834 h 746874"/>
                  <a:gd name="connsiteX54" fmla="*/ 764912 w 1328998"/>
                  <a:gd name="connsiteY54" fmla="*/ 609544 h 746874"/>
                  <a:gd name="connsiteX55" fmla="*/ 767866 w 1328998"/>
                  <a:gd name="connsiteY55" fmla="*/ 599208 h 746874"/>
                  <a:gd name="connsiteX56" fmla="*/ 764912 w 1328998"/>
                  <a:gd name="connsiteY56" fmla="*/ 577058 h 746874"/>
                  <a:gd name="connsiteX57" fmla="*/ 761959 w 1328998"/>
                  <a:gd name="connsiteY57" fmla="*/ 563768 h 746874"/>
                  <a:gd name="connsiteX58" fmla="*/ 769342 w 1328998"/>
                  <a:gd name="connsiteY58" fmla="*/ 550478 h 746874"/>
                  <a:gd name="connsiteX59" fmla="*/ 769342 w 1328998"/>
                  <a:gd name="connsiteY59" fmla="*/ 541618 h 746874"/>
                  <a:gd name="connsiteX60" fmla="*/ 733902 w 1328998"/>
                  <a:gd name="connsiteY60" fmla="*/ 541618 h 746874"/>
                  <a:gd name="connsiteX61" fmla="*/ 727995 w 1328998"/>
                  <a:gd name="connsiteY61" fmla="*/ 509131 h 746874"/>
                  <a:gd name="connsiteX62" fmla="*/ 711752 w 1328998"/>
                  <a:gd name="connsiteY62" fmla="*/ 495841 h 746874"/>
                  <a:gd name="connsiteX63" fmla="*/ 685172 w 1328998"/>
                  <a:gd name="connsiteY63" fmla="*/ 466308 h 746874"/>
                  <a:gd name="connsiteX64" fmla="*/ 658592 w 1328998"/>
                  <a:gd name="connsiteY64" fmla="*/ 454495 h 746874"/>
                  <a:gd name="connsiteX65" fmla="*/ 642350 w 1328998"/>
                  <a:gd name="connsiteY65" fmla="*/ 453018 h 746874"/>
                  <a:gd name="connsiteX66" fmla="*/ 617246 w 1328998"/>
                  <a:gd name="connsiteY66" fmla="*/ 441205 h 746874"/>
                  <a:gd name="connsiteX67" fmla="*/ 568516 w 1328998"/>
                  <a:gd name="connsiteY67" fmla="*/ 430868 h 746874"/>
                  <a:gd name="connsiteX68" fmla="*/ 549319 w 1328998"/>
                  <a:gd name="connsiteY68" fmla="*/ 424962 h 746874"/>
                  <a:gd name="connsiteX69" fmla="*/ 518310 w 1328998"/>
                  <a:gd name="connsiteY69" fmla="*/ 427915 h 746874"/>
                  <a:gd name="connsiteX70" fmla="*/ 472533 w 1328998"/>
                  <a:gd name="connsiteY70" fmla="*/ 441205 h 746874"/>
                  <a:gd name="connsiteX71" fmla="*/ 462196 w 1328998"/>
                  <a:gd name="connsiteY71" fmla="*/ 454495 h 746874"/>
                  <a:gd name="connsiteX72" fmla="*/ 466626 w 1328998"/>
                  <a:gd name="connsiteY72" fmla="*/ 473691 h 746874"/>
                  <a:gd name="connsiteX73" fmla="*/ 466626 w 1328998"/>
                  <a:gd name="connsiteY73" fmla="*/ 484028 h 746874"/>
                  <a:gd name="connsiteX74" fmla="*/ 431186 w 1328998"/>
                  <a:gd name="connsiteY74" fmla="*/ 484028 h 746874"/>
                  <a:gd name="connsiteX75" fmla="*/ 409036 w 1328998"/>
                  <a:gd name="connsiteY75" fmla="*/ 500271 h 746874"/>
                  <a:gd name="connsiteX76" fmla="*/ 386886 w 1328998"/>
                  <a:gd name="connsiteY76" fmla="*/ 498795 h 746874"/>
                  <a:gd name="connsiteX77" fmla="*/ 363260 w 1328998"/>
                  <a:gd name="connsiteY77" fmla="*/ 512085 h 746874"/>
                  <a:gd name="connsiteX78" fmla="*/ 354400 w 1328998"/>
                  <a:gd name="connsiteY78" fmla="*/ 526851 h 746874"/>
                  <a:gd name="connsiteX79" fmla="*/ 324866 w 1328998"/>
                  <a:gd name="connsiteY79" fmla="*/ 529805 h 746874"/>
                  <a:gd name="connsiteX80" fmla="*/ 323390 w 1328998"/>
                  <a:gd name="connsiteY80" fmla="*/ 544571 h 746874"/>
                  <a:gd name="connsiteX81" fmla="*/ 298286 w 1328998"/>
                  <a:gd name="connsiteY81" fmla="*/ 549001 h 746874"/>
                  <a:gd name="connsiteX82" fmla="*/ 287950 w 1328998"/>
                  <a:gd name="connsiteY82" fmla="*/ 560815 h 746874"/>
                  <a:gd name="connsiteX83" fmla="*/ 274660 w 1328998"/>
                  <a:gd name="connsiteY83" fmla="*/ 572628 h 746874"/>
                  <a:gd name="connsiteX84" fmla="*/ 231836 w 1328998"/>
                  <a:gd name="connsiteY84" fmla="*/ 591824 h 746874"/>
                  <a:gd name="connsiteX85" fmla="*/ 215593 w 1328998"/>
                  <a:gd name="connsiteY85" fmla="*/ 588871 h 746874"/>
                  <a:gd name="connsiteX86" fmla="*/ 206733 w 1328998"/>
                  <a:gd name="connsiteY86" fmla="*/ 606591 h 746874"/>
                  <a:gd name="connsiteX87" fmla="*/ 175724 w 1328998"/>
                  <a:gd name="connsiteY87" fmla="*/ 621358 h 746874"/>
                  <a:gd name="connsiteX88" fmla="*/ 172769 w 1328998"/>
                  <a:gd name="connsiteY88" fmla="*/ 631694 h 746874"/>
                  <a:gd name="connsiteX89" fmla="*/ 158004 w 1328998"/>
                  <a:gd name="connsiteY89" fmla="*/ 637601 h 746874"/>
                  <a:gd name="connsiteX90" fmla="*/ 152097 w 1328998"/>
                  <a:gd name="connsiteY90" fmla="*/ 640554 h 746874"/>
                  <a:gd name="connsiteX91" fmla="*/ 144713 w 1328998"/>
                  <a:gd name="connsiteY91" fmla="*/ 634648 h 746874"/>
                  <a:gd name="connsiteX92" fmla="*/ 121087 w 1328998"/>
                  <a:gd name="connsiteY92" fmla="*/ 627264 h 746874"/>
                  <a:gd name="connsiteX93" fmla="*/ 73833 w 1328998"/>
                  <a:gd name="connsiteY93" fmla="*/ 618404 h 746874"/>
                  <a:gd name="connsiteX94" fmla="*/ 51684 w 1328998"/>
                  <a:gd name="connsiteY94" fmla="*/ 624311 h 746874"/>
                  <a:gd name="connsiteX95" fmla="*/ 45066 w 1328998"/>
                  <a:gd name="connsiteY95" fmla="*/ 618797 h 746874"/>
                  <a:gd name="connsiteX96" fmla="*/ 44300 w 1328998"/>
                  <a:gd name="connsiteY96" fmla="*/ 614270 h 746874"/>
                  <a:gd name="connsiteX97" fmla="*/ 56704 w 1328998"/>
                  <a:gd name="connsiteY97" fmla="*/ 596550 h 746874"/>
                  <a:gd name="connsiteX98" fmla="*/ 58476 w 1328998"/>
                  <a:gd name="connsiteY98" fmla="*/ 573514 h 746874"/>
                  <a:gd name="connsiteX99" fmla="*/ 56704 w 1328998"/>
                  <a:gd name="connsiteY99" fmla="*/ 550478 h 746874"/>
                  <a:gd name="connsiteX100" fmla="*/ 60248 w 1328998"/>
                  <a:gd name="connsiteY100" fmla="*/ 534530 h 746874"/>
                  <a:gd name="connsiteX101" fmla="*/ 60248 w 1328998"/>
                  <a:gd name="connsiteY101" fmla="*/ 518582 h 746874"/>
                  <a:gd name="connsiteX102" fmla="*/ 47844 w 1328998"/>
                  <a:gd name="connsiteY102" fmla="*/ 472510 h 746874"/>
                  <a:gd name="connsiteX103" fmla="*/ 53160 w 1328998"/>
                  <a:gd name="connsiteY103" fmla="*/ 408718 h 746874"/>
                  <a:gd name="connsiteX104" fmla="*/ 33668 w 1328998"/>
                  <a:gd name="connsiteY104" fmla="*/ 382138 h 746874"/>
                  <a:gd name="connsiteX105" fmla="*/ 14176 w 1328998"/>
                  <a:gd name="connsiteY105" fmla="*/ 390998 h 746874"/>
                  <a:gd name="connsiteX106" fmla="*/ 0 w 1328998"/>
                  <a:gd name="connsiteY106" fmla="*/ 348470 h 746874"/>
                  <a:gd name="connsiteX107" fmla="*/ 35440 w 1328998"/>
                  <a:gd name="connsiteY107" fmla="*/ 307715 h 746874"/>
                  <a:gd name="connsiteX108" fmla="*/ 40756 w 1328998"/>
                  <a:gd name="connsiteY108" fmla="*/ 266959 h 746874"/>
                  <a:gd name="connsiteX109" fmla="*/ 47844 w 1328998"/>
                  <a:gd name="connsiteY109" fmla="*/ 231519 h 746874"/>
                  <a:gd name="connsiteX110" fmla="*/ 46072 w 1328998"/>
                  <a:gd name="connsiteY110" fmla="*/ 215571 h 746874"/>
                  <a:gd name="connsiteX111" fmla="*/ 35440 w 1328998"/>
                  <a:gd name="connsiteY111" fmla="*/ 212027 h 746874"/>
                  <a:gd name="connsiteX112" fmla="*/ 26580 w 1328998"/>
                  <a:gd name="connsiteY112" fmla="*/ 196079 h 746874"/>
                  <a:gd name="connsiteX113" fmla="*/ 33668 w 1328998"/>
                  <a:gd name="connsiteY113" fmla="*/ 165955 h 746874"/>
                  <a:gd name="connsiteX114" fmla="*/ 47844 w 1328998"/>
                  <a:gd name="connsiteY114" fmla="*/ 160639 h 746874"/>
                  <a:gd name="connsiteX115" fmla="*/ 125812 w 1328998"/>
                  <a:gd name="connsiteY115" fmla="*/ 150007 h 746874"/>
                  <a:gd name="connsiteX116" fmla="*/ 141760 w 1328998"/>
                  <a:gd name="connsiteY116" fmla="*/ 146463 h 746874"/>
                  <a:gd name="connsiteX117" fmla="*/ 159480 w 1328998"/>
                  <a:gd name="connsiteY117" fmla="*/ 150007 h 746874"/>
                  <a:gd name="connsiteX118" fmla="*/ 170112 w 1328998"/>
                  <a:gd name="connsiteY118" fmla="*/ 141147 h 746874"/>
                  <a:gd name="connsiteX119" fmla="*/ 173656 w 1328998"/>
                  <a:gd name="connsiteY119" fmla="*/ 105707 h 746874"/>
                  <a:gd name="connsiteX120" fmla="*/ 203780 w 1328998"/>
                  <a:gd name="connsiteY120" fmla="*/ 100391 h 746874"/>
                  <a:gd name="connsiteX121" fmla="*/ 219728 w 1328998"/>
                  <a:gd name="connsiteY121" fmla="*/ 116339 h 746874"/>
                  <a:gd name="connsiteX122" fmla="*/ 233904 w 1328998"/>
                  <a:gd name="connsiteY122" fmla="*/ 103935 h 746874"/>
                  <a:gd name="connsiteX123" fmla="*/ 267572 w 1328998"/>
                  <a:gd name="connsiteY123" fmla="*/ 102163 h 746874"/>
                  <a:gd name="connsiteX124" fmla="*/ 287064 w 1328998"/>
                  <a:gd name="connsiteY124" fmla="*/ 116339 h 746874"/>
                  <a:gd name="connsiteX125" fmla="*/ 297696 w 1328998"/>
                  <a:gd name="connsiteY125" fmla="*/ 95075 h 746874"/>
                  <a:gd name="connsiteX126" fmla="*/ 290608 w 1328998"/>
                  <a:gd name="connsiteY126" fmla="*/ 80899 h 746874"/>
                  <a:gd name="connsiteX127" fmla="*/ 287293 w 1328998"/>
                  <a:gd name="connsiteY127" fmla="*/ 6985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127" fmla="*/ 936120 w 1328998"/>
                  <a:gd name="connsiteY127" fmla="*/ 9144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0" fmla="*/ 1321935 w 1328998"/>
                  <a:gd name="connsiteY0" fmla="*/ 0 h 677024"/>
                  <a:gd name="connsiteX1" fmla="*/ 1323092 w 1328998"/>
                  <a:gd name="connsiteY1" fmla="*/ 8096 h 677024"/>
                  <a:gd name="connsiteX2" fmla="*/ 1328998 w 1328998"/>
                  <a:gd name="connsiteY2" fmla="*/ 39106 h 677024"/>
                  <a:gd name="connsiteX3" fmla="*/ 1327522 w 1328998"/>
                  <a:gd name="connsiteY3" fmla="*/ 71592 h 677024"/>
                  <a:gd name="connsiteX4" fmla="*/ 1324568 w 1328998"/>
                  <a:gd name="connsiteY4" fmla="*/ 90789 h 677024"/>
                  <a:gd name="connsiteX5" fmla="*/ 1323092 w 1328998"/>
                  <a:gd name="connsiteY5" fmla="*/ 114415 h 677024"/>
                  <a:gd name="connsiteX6" fmla="*/ 1324568 w 1328998"/>
                  <a:gd name="connsiteY6" fmla="*/ 127705 h 677024"/>
                  <a:gd name="connsiteX7" fmla="*/ 1324568 w 1328998"/>
                  <a:gd name="connsiteY7" fmla="*/ 143949 h 677024"/>
                  <a:gd name="connsiteX8" fmla="*/ 1323092 w 1328998"/>
                  <a:gd name="connsiteY8" fmla="*/ 157239 h 677024"/>
                  <a:gd name="connsiteX9" fmla="*/ 1326045 w 1328998"/>
                  <a:gd name="connsiteY9" fmla="*/ 167575 h 677024"/>
                  <a:gd name="connsiteX10" fmla="*/ 1318661 w 1328998"/>
                  <a:gd name="connsiteY10" fmla="*/ 197109 h 677024"/>
                  <a:gd name="connsiteX11" fmla="*/ 1323092 w 1328998"/>
                  <a:gd name="connsiteY11" fmla="*/ 205969 h 677024"/>
                  <a:gd name="connsiteX12" fmla="*/ 1309802 w 1328998"/>
                  <a:gd name="connsiteY12" fmla="*/ 245838 h 677024"/>
                  <a:gd name="connsiteX13" fmla="*/ 1315709 w 1328998"/>
                  <a:gd name="connsiteY13" fmla="*/ 281278 h 677024"/>
                  <a:gd name="connsiteX14" fmla="*/ 1300941 w 1328998"/>
                  <a:gd name="connsiteY14" fmla="*/ 316718 h 677024"/>
                  <a:gd name="connsiteX15" fmla="*/ 1305372 w 1328998"/>
                  <a:gd name="connsiteY15" fmla="*/ 361018 h 677024"/>
                  <a:gd name="connsiteX16" fmla="*/ 1305372 w 1328998"/>
                  <a:gd name="connsiteY16" fmla="*/ 389075 h 677024"/>
                  <a:gd name="connsiteX17" fmla="*/ 1284698 w 1328998"/>
                  <a:gd name="connsiteY17" fmla="*/ 417131 h 677024"/>
                  <a:gd name="connsiteX18" fmla="*/ 1283221 w 1328998"/>
                  <a:gd name="connsiteY18" fmla="*/ 473245 h 677024"/>
                  <a:gd name="connsiteX19" fmla="*/ 1287652 w 1328998"/>
                  <a:gd name="connsiteY19" fmla="*/ 486535 h 677024"/>
                  <a:gd name="connsiteX20" fmla="*/ 1287652 w 1328998"/>
                  <a:gd name="connsiteY20" fmla="*/ 501301 h 677024"/>
                  <a:gd name="connsiteX21" fmla="*/ 1268455 w 1328998"/>
                  <a:gd name="connsiteY21" fmla="*/ 520498 h 677024"/>
                  <a:gd name="connsiteX22" fmla="*/ 1262549 w 1328998"/>
                  <a:gd name="connsiteY22" fmla="*/ 529358 h 677024"/>
                  <a:gd name="connsiteX23" fmla="*/ 1241875 w 1328998"/>
                  <a:gd name="connsiteY23" fmla="*/ 552984 h 677024"/>
                  <a:gd name="connsiteX24" fmla="*/ 1228585 w 1328998"/>
                  <a:gd name="connsiteY24" fmla="*/ 542648 h 677024"/>
                  <a:gd name="connsiteX25" fmla="*/ 1203482 w 1328998"/>
                  <a:gd name="connsiteY25" fmla="*/ 561844 h 677024"/>
                  <a:gd name="connsiteX26" fmla="*/ 1184285 w 1328998"/>
                  <a:gd name="connsiteY26" fmla="*/ 570704 h 677024"/>
                  <a:gd name="connsiteX27" fmla="*/ 1173949 w 1328998"/>
                  <a:gd name="connsiteY27" fmla="*/ 576611 h 677024"/>
                  <a:gd name="connsiteX28" fmla="*/ 1157705 w 1328998"/>
                  <a:gd name="connsiteY28" fmla="*/ 586948 h 677024"/>
                  <a:gd name="connsiteX29" fmla="*/ 1147368 w 1328998"/>
                  <a:gd name="connsiteY29" fmla="*/ 612051 h 677024"/>
                  <a:gd name="connsiteX30" fmla="*/ 1123741 w 1328998"/>
                  <a:gd name="connsiteY30" fmla="*/ 600238 h 677024"/>
                  <a:gd name="connsiteX31" fmla="*/ 1104545 w 1328998"/>
                  <a:gd name="connsiteY31" fmla="*/ 607621 h 677024"/>
                  <a:gd name="connsiteX32" fmla="*/ 1091256 w 1328998"/>
                  <a:gd name="connsiteY32" fmla="*/ 594331 h 677024"/>
                  <a:gd name="connsiteX33" fmla="*/ 1064675 w 1328998"/>
                  <a:gd name="connsiteY33" fmla="*/ 583994 h 677024"/>
                  <a:gd name="connsiteX34" fmla="*/ 1036619 w 1328998"/>
                  <a:gd name="connsiteY34" fmla="*/ 579564 h 677024"/>
                  <a:gd name="connsiteX35" fmla="*/ 1011515 w 1328998"/>
                  <a:gd name="connsiteY35" fmla="*/ 542648 h 677024"/>
                  <a:gd name="connsiteX36" fmla="*/ 995272 w 1328998"/>
                  <a:gd name="connsiteY36" fmla="*/ 544124 h 677024"/>
                  <a:gd name="connsiteX37" fmla="*/ 995272 w 1328998"/>
                  <a:gd name="connsiteY37" fmla="*/ 566274 h 677024"/>
                  <a:gd name="connsiteX38" fmla="*/ 1011515 w 1328998"/>
                  <a:gd name="connsiteY38" fmla="*/ 597284 h 677024"/>
                  <a:gd name="connsiteX39" fmla="*/ 973122 w 1328998"/>
                  <a:gd name="connsiteY39" fmla="*/ 619434 h 677024"/>
                  <a:gd name="connsiteX40" fmla="*/ 967216 w 1328998"/>
                  <a:gd name="connsiteY40" fmla="*/ 623864 h 677024"/>
                  <a:gd name="connsiteX41" fmla="*/ 952448 w 1328998"/>
                  <a:gd name="connsiteY41" fmla="*/ 646014 h 677024"/>
                  <a:gd name="connsiteX42" fmla="*/ 937683 w 1328998"/>
                  <a:gd name="connsiteY42" fmla="*/ 656351 h 677024"/>
                  <a:gd name="connsiteX43" fmla="*/ 924392 w 1328998"/>
                  <a:gd name="connsiteY43" fmla="*/ 677024 h 677024"/>
                  <a:gd name="connsiteX44" fmla="*/ 906672 w 1328998"/>
                  <a:gd name="connsiteY44" fmla="*/ 654874 h 677024"/>
                  <a:gd name="connsiteX45" fmla="*/ 888952 w 1328998"/>
                  <a:gd name="connsiteY45" fmla="*/ 643061 h 677024"/>
                  <a:gd name="connsiteX46" fmla="*/ 856466 w 1328998"/>
                  <a:gd name="connsiteY46" fmla="*/ 634201 h 677024"/>
                  <a:gd name="connsiteX47" fmla="*/ 849083 w 1328998"/>
                  <a:gd name="connsiteY47" fmla="*/ 598761 h 677024"/>
                  <a:gd name="connsiteX48" fmla="*/ 822502 w 1328998"/>
                  <a:gd name="connsiteY48" fmla="*/ 586948 h 677024"/>
                  <a:gd name="connsiteX49" fmla="*/ 812166 w 1328998"/>
                  <a:gd name="connsiteY49" fmla="*/ 561844 h 677024"/>
                  <a:gd name="connsiteX50" fmla="*/ 788539 w 1328998"/>
                  <a:gd name="connsiteY50" fmla="*/ 555938 h 677024"/>
                  <a:gd name="connsiteX51" fmla="*/ 775249 w 1328998"/>
                  <a:gd name="connsiteY51" fmla="*/ 552984 h 677024"/>
                  <a:gd name="connsiteX52" fmla="*/ 764912 w 1328998"/>
                  <a:gd name="connsiteY52" fmla="*/ 539694 h 677024"/>
                  <a:gd name="connsiteX53" fmla="*/ 767866 w 1328998"/>
                  <a:gd name="connsiteY53" fmla="*/ 529358 h 677024"/>
                  <a:gd name="connsiteX54" fmla="*/ 764912 w 1328998"/>
                  <a:gd name="connsiteY54" fmla="*/ 507208 h 677024"/>
                  <a:gd name="connsiteX55" fmla="*/ 761959 w 1328998"/>
                  <a:gd name="connsiteY55" fmla="*/ 493918 h 677024"/>
                  <a:gd name="connsiteX56" fmla="*/ 769342 w 1328998"/>
                  <a:gd name="connsiteY56" fmla="*/ 480628 h 677024"/>
                  <a:gd name="connsiteX57" fmla="*/ 769342 w 1328998"/>
                  <a:gd name="connsiteY57" fmla="*/ 471768 h 677024"/>
                  <a:gd name="connsiteX58" fmla="*/ 733902 w 1328998"/>
                  <a:gd name="connsiteY58" fmla="*/ 471768 h 677024"/>
                  <a:gd name="connsiteX59" fmla="*/ 727995 w 1328998"/>
                  <a:gd name="connsiteY59" fmla="*/ 439281 h 677024"/>
                  <a:gd name="connsiteX60" fmla="*/ 711752 w 1328998"/>
                  <a:gd name="connsiteY60" fmla="*/ 425991 h 677024"/>
                  <a:gd name="connsiteX61" fmla="*/ 685172 w 1328998"/>
                  <a:gd name="connsiteY61" fmla="*/ 396458 h 677024"/>
                  <a:gd name="connsiteX62" fmla="*/ 658592 w 1328998"/>
                  <a:gd name="connsiteY62" fmla="*/ 384645 h 677024"/>
                  <a:gd name="connsiteX63" fmla="*/ 642350 w 1328998"/>
                  <a:gd name="connsiteY63" fmla="*/ 383168 h 677024"/>
                  <a:gd name="connsiteX64" fmla="*/ 617246 w 1328998"/>
                  <a:gd name="connsiteY64" fmla="*/ 371355 h 677024"/>
                  <a:gd name="connsiteX65" fmla="*/ 568516 w 1328998"/>
                  <a:gd name="connsiteY65" fmla="*/ 361018 h 677024"/>
                  <a:gd name="connsiteX66" fmla="*/ 549319 w 1328998"/>
                  <a:gd name="connsiteY66" fmla="*/ 355112 h 677024"/>
                  <a:gd name="connsiteX67" fmla="*/ 518310 w 1328998"/>
                  <a:gd name="connsiteY67" fmla="*/ 358065 h 677024"/>
                  <a:gd name="connsiteX68" fmla="*/ 472533 w 1328998"/>
                  <a:gd name="connsiteY68" fmla="*/ 371355 h 677024"/>
                  <a:gd name="connsiteX69" fmla="*/ 462196 w 1328998"/>
                  <a:gd name="connsiteY69" fmla="*/ 384645 h 677024"/>
                  <a:gd name="connsiteX70" fmla="*/ 466626 w 1328998"/>
                  <a:gd name="connsiteY70" fmla="*/ 403841 h 677024"/>
                  <a:gd name="connsiteX71" fmla="*/ 466626 w 1328998"/>
                  <a:gd name="connsiteY71" fmla="*/ 414178 h 677024"/>
                  <a:gd name="connsiteX72" fmla="*/ 431186 w 1328998"/>
                  <a:gd name="connsiteY72" fmla="*/ 414178 h 677024"/>
                  <a:gd name="connsiteX73" fmla="*/ 409036 w 1328998"/>
                  <a:gd name="connsiteY73" fmla="*/ 430421 h 677024"/>
                  <a:gd name="connsiteX74" fmla="*/ 386886 w 1328998"/>
                  <a:gd name="connsiteY74" fmla="*/ 428945 h 677024"/>
                  <a:gd name="connsiteX75" fmla="*/ 363260 w 1328998"/>
                  <a:gd name="connsiteY75" fmla="*/ 442235 h 677024"/>
                  <a:gd name="connsiteX76" fmla="*/ 354400 w 1328998"/>
                  <a:gd name="connsiteY76" fmla="*/ 457001 h 677024"/>
                  <a:gd name="connsiteX77" fmla="*/ 324866 w 1328998"/>
                  <a:gd name="connsiteY77" fmla="*/ 459955 h 677024"/>
                  <a:gd name="connsiteX78" fmla="*/ 323390 w 1328998"/>
                  <a:gd name="connsiteY78" fmla="*/ 474721 h 677024"/>
                  <a:gd name="connsiteX79" fmla="*/ 298286 w 1328998"/>
                  <a:gd name="connsiteY79" fmla="*/ 479151 h 677024"/>
                  <a:gd name="connsiteX80" fmla="*/ 287950 w 1328998"/>
                  <a:gd name="connsiteY80" fmla="*/ 490965 h 677024"/>
                  <a:gd name="connsiteX81" fmla="*/ 274660 w 1328998"/>
                  <a:gd name="connsiteY81" fmla="*/ 502778 h 677024"/>
                  <a:gd name="connsiteX82" fmla="*/ 231836 w 1328998"/>
                  <a:gd name="connsiteY82" fmla="*/ 521974 h 677024"/>
                  <a:gd name="connsiteX83" fmla="*/ 215593 w 1328998"/>
                  <a:gd name="connsiteY83" fmla="*/ 519021 h 677024"/>
                  <a:gd name="connsiteX84" fmla="*/ 206733 w 1328998"/>
                  <a:gd name="connsiteY84" fmla="*/ 536741 h 677024"/>
                  <a:gd name="connsiteX85" fmla="*/ 175724 w 1328998"/>
                  <a:gd name="connsiteY85" fmla="*/ 551508 h 677024"/>
                  <a:gd name="connsiteX86" fmla="*/ 172769 w 1328998"/>
                  <a:gd name="connsiteY86" fmla="*/ 561844 h 677024"/>
                  <a:gd name="connsiteX87" fmla="*/ 158004 w 1328998"/>
                  <a:gd name="connsiteY87" fmla="*/ 567751 h 677024"/>
                  <a:gd name="connsiteX88" fmla="*/ 152097 w 1328998"/>
                  <a:gd name="connsiteY88" fmla="*/ 570704 h 677024"/>
                  <a:gd name="connsiteX89" fmla="*/ 144713 w 1328998"/>
                  <a:gd name="connsiteY89" fmla="*/ 564798 h 677024"/>
                  <a:gd name="connsiteX90" fmla="*/ 121087 w 1328998"/>
                  <a:gd name="connsiteY90" fmla="*/ 557414 h 677024"/>
                  <a:gd name="connsiteX91" fmla="*/ 73833 w 1328998"/>
                  <a:gd name="connsiteY91" fmla="*/ 548554 h 677024"/>
                  <a:gd name="connsiteX92" fmla="*/ 51684 w 1328998"/>
                  <a:gd name="connsiteY92" fmla="*/ 554461 h 677024"/>
                  <a:gd name="connsiteX93" fmla="*/ 45066 w 1328998"/>
                  <a:gd name="connsiteY93" fmla="*/ 548947 h 677024"/>
                  <a:gd name="connsiteX94" fmla="*/ 44300 w 1328998"/>
                  <a:gd name="connsiteY94" fmla="*/ 544420 h 677024"/>
                  <a:gd name="connsiteX95" fmla="*/ 56704 w 1328998"/>
                  <a:gd name="connsiteY95" fmla="*/ 526700 h 677024"/>
                  <a:gd name="connsiteX96" fmla="*/ 58476 w 1328998"/>
                  <a:gd name="connsiteY96" fmla="*/ 503664 h 677024"/>
                  <a:gd name="connsiteX97" fmla="*/ 56704 w 1328998"/>
                  <a:gd name="connsiteY97" fmla="*/ 480628 h 677024"/>
                  <a:gd name="connsiteX98" fmla="*/ 60248 w 1328998"/>
                  <a:gd name="connsiteY98" fmla="*/ 464680 h 677024"/>
                  <a:gd name="connsiteX99" fmla="*/ 60248 w 1328998"/>
                  <a:gd name="connsiteY99" fmla="*/ 448732 h 677024"/>
                  <a:gd name="connsiteX100" fmla="*/ 47844 w 1328998"/>
                  <a:gd name="connsiteY100" fmla="*/ 402660 h 677024"/>
                  <a:gd name="connsiteX101" fmla="*/ 53160 w 1328998"/>
                  <a:gd name="connsiteY101" fmla="*/ 338868 h 677024"/>
                  <a:gd name="connsiteX102" fmla="*/ 33668 w 1328998"/>
                  <a:gd name="connsiteY102" fmla="*/ 312288 h 677024"/>
                  <a:gd name="connsiteX103" fmla="*/ 14176 w 1328998"/>
                  <a:gd name="connsiteY103" fmla="*/ 321148 h 677024"/>
                  <a:gd name="connsiteX104" fmla="*/ 0 w 1328998"/>
                  <a:gd name="connsiteY104" fmla="*/ 278620 h 677024"/>
                  <a:gd name="connsiteX105" fmla="*/ 35440 w 1328998"/>
                  <a:gd name="connsiteY105" fmla="*/ 237865 h 677024"/>
                  <a:gd name="connsiteX106" fmla="*/ 40756 w 1328998"/>
                  <a:gd name="connsiteY106" fmla="*/ 197109 h 677024"/>
                  <a:gd name="connsiteX107" fmla="*/ 47844 w 1328998"/>
                  <a:gd name="connsiteY107" fmla="*/ 161669 h 677024"/>
                  <a:gd name="connsiteX108" fmla="*/ 46072 w 1328998"/>
                  <a:gd name="connsiteY108" fmla="*/ 145721 h 677024"/>
                  <a:gd name="connsiteX109" fmla="*/ 35440 w 1328998"/>
                  <a:gd name="connsiteY109" fmla="*/ 142177 h 677024"/>
                  <a:gd name="connsiteX110" fmla="*/ 26580 w 1328998"/>
                  <a:gd name="connsiteY110" fmla="*/ 126229 h 677024"/>
                  <a:gd name="connsiteX111" fmla="*/ 33668 w 1328998"/>
                  <a:gd name="connsiteY111" fmla="*/ 96105 h 677024"/>
                  <a:gd name="connsiteX112" fmla="*/ 47844 w 1328998"/>
                  <a:gd name="connsiteY112" fmla="*/ 90789 h 677024"/>
                  <a:gd name="connsiteX113" fmla="*/ 125812 w 1328998"/>
                  <a:gd name="connsiteY113" fmla="*/ 80157 h 677024"/>
                  <a:gd name="connsiteX114" fmla="*/ 141760 w 1328998"/>
                  <a:gd name="connsiteY114" fmla="*/ 76613 h 677024"/>
                  <a:gd name="connsiteX115" fmla="*/ 159480 w 1328998"/>
                  <a:gd name="connsiteY115" fmla="*/ 80157 h 677024"/>
                  <a:gd name="connsiteX116" fmla="*/ 170112 w 1328998"/>
                  <a:gd name="connsiteY116" fmla="*/ 71297 h 677024"/>
                  <a:gd name="connsiteX117" fmla="*/ 173656 w 1328998"/>
                  <a:gd name="connsiteY117" fmla="*/ 35857 h 677024"/>
                  <a:gd name="connsiteX118" fmla="*/ 203780 w 1328998"/>
                  <a:gd name="connsiteY118" fmla="*/ 30541 h 677024"/>
                  <a:gd name="connsiteX119" fmla="*/ 219728 w 1328998"/>
                  <a:gd name="connsiteY119" fmla="*/ 46489 h 677024"/>
                  <a:gd name="connsiteX120" fmla="*/ 233904 w 1328998"/>
                  <a:gd name="connsiteY120" fmla="*/ 34085 h 677024"/>
                  <a:gd name="connsiteX121" fmla="*/ 267572 w 1328998"/>
                  <a:gd name="connsiteY121" fmla="*/ 32313 h 677024"/>
                  <a:gd name="connsiteX122" fmla="*/ 287064 w 1328998"/>
                  <a:gd name="connsiteY122" fmla="*/ 46489 h 677024"/>
                  <a:gd name="connsiteX123" fmla="*/ 297696 w 1328998"/>
                  <a:gd name="connsiteY123" fmla="*/ 25225 h 677024"/>
                  <a:gd name="connsiteX124" fmla="*/ 290608 w 1328998"/>
                  <a:gd name="connsiteY124" fmla="*/ 11049 h 677024"/>
                  <a:gd name="connsiteX125" fmla="*/ 287293 w 1328998"/>
                  <a:gd name="connsiteY125" fmla="*/ 0 h 67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328998" h="677024">
                    <a:moveTo>
                      <a:pt x="1321935" y="0"/>
                    </a:moveTo>
                    <a:lnTo>
                      <a:pt x="1323092" y="8096"/>
                    </a:lnTo>
                    <a:lnTo>
                      <a:pt x="1328998" y="39106"/>
                    </a:lnTo>
                    <a:lnTo>
                      <a:pt x="1327522" y="71592"/>
                    </a:lnTo>
                    <a:lnTo>
                      <a:pt x="1324568" y="90789"/>
                    </a:lnTo>
                    <a:lnTo>
                      <a:pt x="1323092" y="114415"/>
                    </a:lnTo>
                    <a:lnTo>
                      <a:pt x="1324568" y="127705"/>
                    </a:lnTo>
                    <a:lnTo>
                      <a:pt x="1324568" y="143949"/>
                    </a:lnTo>
                    <a:lnTo>
                      <a:pt x="1323092" y="157239"/>
                    </a:lnTo>
                    <a:lnTo>
                      <a:pt x="1326045" y="167575"/>
                    </a:lnTo>
                    <a:lnTo>
                      <a:pt x="1318661" y="197109"/>
                    </a:lnTo>
                    <a:lnTo>
                      <a:pt x="1323092" y="205969"/>
                    </a:lnTo>
                    <a:lnTo>
                      <a:pt x="1309802" y="245838"/>
                    </a:lnTo>
                    <a:lnTo>
                      <a:pt x="1315709" y="281278"/>
                    </a:lnTo>
                    <a:lnTo>
                      <a:pt x="1300941" y="316718"/>
                    </a:lnTo>
                    <a:lnTo>
                      <a:pt x="1305372" y="361018"/>
                    </a:lnTo>
                    <a:lnTo>
                      <a:pt x="1305372" y="389075"/>
                    </a:lnTo>
                    <a:lnTo>
                      <a:pt x="1284698" y="417131"/>
                    </a:lnTo>
                    <a:cubicBezTo>
                      <a:pt x="1284206" y="435836"/>
                      <a:pt x="1283713" y="454540"/>
                      <a:pt x="1283221" y="473245"/>
                    </a:cubicBezTo>
                    <a:lnTo>
                      <a:pt x="1287652" y="486535"/>
                    </a:lnTo>
                    <a:lnTo>
                      <a:pt x="1287652" y="501301"/>
                    </a:lnTo>
                    <a:lnTo>
                      <a:pt x="1268455" y="520498"/>
                    </a:lnTo>
                    <a:lnTo>
                      <a:pt x="1262549" y="529358"/>
                    </a:lnTo>
                    <a:lnTo>
                      <a:pt x="1241875" y="552984"/>
                    </a:lnTo>
                    <a:lnTo>
                      <a:pt x="1228585" y="542648"/>
                    </a:lnTo>
                    <a:lnTo>
                      <a:pt x="1203482" y="561844"/>
                    </a:lnTo>
                    <a:lnTo>
                      <a:pt x="1184285" y="570704"/>
                    </a:lnTo>
                    <a:lnTo>
                      <a:pt x="1173949" y="576611"/>
                    </a:lnTo>
                    <a:lnTo>
                      <a:pt x="1157705" y="586948"/>
                    </a:lnTo>
                    <a:lnTo>
                      <a:pt x="1147368" y="612051"/>
                    </a:lnTo>
                    <a:lnTo>
                      <a:pt x="1123741" y="600238"/>
                    </a:lnTo>
                    <a:lnTo>
                      <a:pt x="1104545" y="607621"/>
                    </a:lnTo>
                    <a:lnTo>
                      <a:pt x="1091256" y="594331"/>
                    </a:lnTo>
                    <a:lnTo>
                      <a:pt x="1064675" y="583994"/>
                    </a:lnTo>
                    <a:lnTo>
                      <a:pt x="1036619" y="579564"/>
                    </a:lnTo>
                    <a:lnTo>
                      <a:pt x="1011515" y="542648"/>
                    </a:lnTo>
                    <a:lnTo>
                      <a:pt x="995272" y="544124"/>
                    </a:lnTo>
                    <a:lnTo>
                      <a:pt x="995272" y="566274"/>
                    </a:lnTo>
                    <a:lnTo>
                      <a:pt x="1011515" y="597284"/>
                    </a:lnTo>
                    <a:lnTo>
                      <a:pt x="973122" y="619434"/>
                    </a:lnTo>
                    <a:lnTo>
                      <a:pt x="967216" y="623864"/>
                    </a:lnTo>
                    <a:lnTo>
                      <a:pt x="952448" y="646014"/>
                    </a:lnTo>
                    <a:lnTo>
                      <a:pt x="937683" y="656351"/>
                    </a:lnTo>
                    <a:lnTo>
                      <a:pt x="924392" y="677024"/>
                    </a:lnTo>
                    <a:lnTo>
                      <a:pt x="906672" y="654874"/>
                    </a:lnTo>
                    <a:lnTo>
                      <a:pt x="888952" y="643061"/>
                    </a:lnTo>
                    <a:lnTo>
                      <a:pt x="856466" y="634201"/>
                    </a:lnTo>
                    <a:lnTo>
                      <a:pt x="849083" y="598761"/>
                    </a:lnTo>
                    <a:lnTo>
                      <a:pt x="822502" y="586948"/>
                    </a:lnTo>
                    <a:lnTo>
                      <a:pt x="812166" y="561844"/>
                    </a:lnTo>
                    <a:lnTo>
                      <a:pt x="788539" y="555938"/>
                    </a:lnTo>
                    <a:lnTo>
                      <a:pt x="775249" y="552984"/>
                    </a:lnTo>
                    <a:lnTo>
                      <a:pt x="764912" y="539694"/>
                    </a:lnTo>
                    <a:lnTo>
                      <a:pt x="767866" y="529358"/>
                    </a:lnTo>
                    <a:lnTo>
                      <a:pt x="764912" y="507208"/>
                    </a:lnTo>
                    <a:lnTo>
                      <a:pt x="761959" y="493918"/>
                    </a:lnTo>
                    <a:lnTo>
                      <a:pt x="769342" y="480628"/>
                    </a:lnTo>
                    <a:lnTo>
                      <a:pt x="769342" y="471768"/>
                    </a:lnTo>
                    <a:lnTo>
                      <a:pt x="733902" y="471768"/>
                    </a:lnTo>
                    <a:lnTo>
                      <a:pt x="727995" y="439281"/>
                    </a:lnTo>
                    <a:lnTo>
                      <a:pt x="711752" y="425991"/>
                    </a:lnTo>
                    <a:lnTo>
                      <a:pt x="685172" y="396458"/>
                    </a:lnTo>
                    <a:lnTo>
                      <a:pt x="658592" y="384645"/>
                    </a:lnTo>
                    <a:lnTo>
                      <a:pt x="642350" y="383168"/>
                    </a:lnTo>
                    <a:lnTo>
                      <a:pt x="617246" y="371355"/>
                    </a:lnTo>
                    <a:lnTo>
                      <a:pt x="568516" y="361018"/>
                    </a:lnTo>
                    <a:lnTo>
                      <a:pt x="549319" y="355112"/>
                    </a:lnTo>
                    <a:lnTo>
                      <a:pt x="518310" y="358065"/>
                    </a:lnTo>
                    <a:lnTo>
                      <a:pt x="472533" y="371355"/>
                    </a:lnTo>
                    <a:lnTo>
                      <a:pt x="462196" y="384645"/>
                    </a:lnTo>
                    <a:lnTo>
                      <a:pt x="466626" y="403841"/>
                    </a:lnTo>
                    <a:lnTo>
                      <a:pt x="466626" y="414178"/>
                    </a:lnTo>
                    <a:lnTo>
                      <a:pt x="431186" y="414178"/>
                    </a:lnTo>
                    <a:lnTo>
                      <a:pt x="409036" y="430421"/>
                    </a:lnTo>
                    <a:lnTo>
                      <a:pt x="386886" y="428945"/>
                    </a:lnTo>
                    <a:lnTo>
                      <a:pt x="363260" y="442235"/>
                    </a:lnTo>
                    <a:lnTo>
                      <a:pt x="354400" y="457001"/>
                    </a:lnTo>
                    <a:lnTo>
                      <a:pt x="324866" y="459955"/>
                    </a:lnTo>
                    <a:lnTo>
                      <a:pt x="323390" y="474721"/>
                    </a:lnTo>
                    <a:lnTo>
                      <a:pt x="298286" y="479151"/>
                    </a:lnTo>
                    <a:lnTo>
                      <a:pt x="287950" y="490965"/>
                    </a:lnTo>
                    <a:lnTo>
                      <a:pt x="274660" y="502778"/>
                    </a:lnTo>
                    <a:lnTo>
                      <a:pt x="231836" y="521974"/>
                    </a:lnTo>
                    <a:lnTo>
                      <a:pt x="215593" y="519021"/>
                    </a:lnTo>
                    <a:lnTo>
                      <a:pt x="206733" y="536741"/>
                    </a:lnTo>
                    <a:lnTo>
                      <a:pt x="175724" y="551508"/>
                    </a:lnTo>
                    <a:lnTo>
                      <a:pt x="172769" y="561844"/>
                    </a:lnTo>
                    <a:lnTo>
                      <a:pt x="158004" y="567751"/>
                    </a:lnTo>
                    <a:lnTo>
                      <a:pt x="152097" y="570704"/>
                    </a:lnTo>
                    <a:lnTo>
                      <a:pt x="144713" y="564798"/>
                    </a:lnTo>
                    <a:lnTo>
                      <a:pt x="121087" y="557414"/>
                    </a:lnTo>
                    <a:lnTo>
                      <a:pt x="73833" y="548554"/>
                    </a:lnTo>
                    <a:lnTo>
                      <a:pt x="51684" y="554461"/>
                    </a:lnTo>
                    <a:lnTo>
                      <a:pt x="45066" y="548947"/>
                    </a:lnTo>
                    <a:lnTo>
                      <a:pt x="44300" y="544420"/>
                    </a:lnTo>
                    <a:lnTo>
                      <a:pt x="56704" y="526700"/>
                    </a:lnTo>
                    <a:lnTo>
                      <a:pt x="58476" y="503664"/>
                    </a:lnTo>
                    <a:lnTo>
                      <a:pt x="56704" y="480628"/>
                    </a:lnTo>
                    <a:lnTo>
                      <a:pt x="60248" y="464680"/>
                    </a:lnTo>
                    <a:lnTo>
                      <a:pt x="60248" y="448732"/>
                    </a:lnTo>
                    <a:lnTo>
                      <a:pt x="47844" y="402660"/>
                    </a:lnTo>
                    <a:lnTo>
                      <a:pt x="53160" y="338868"/>
                    </a:lnTo>
                    <a:lnTo>
                      <a:pt x="33668" y="312288"/>
                    </a:lnTo>
                    <a:lnTo>
                      <a:pt x="14176" y="321148"/>
                    </a:lnTo>
                    <a:lnTo>
                      <a:pt x="0" y="278620"/>
                    </a:lnTo>
                    <a:lnTo>
                      <a:pt x="35440" y="237865"/>
                    </a:lnTo>
                    <a:lnTo>
                      <a:pt x="40756" y="197109"/>
                    </a:lnTo>
                    <a:lnTo>
                      <a:pt x="47844" y="161669"/>
                    </a:lnTo>
                    <a:lnTo>
                      <a:pt x="46072" y="145721"/>
                    </a:lnTo>
                    <a:lnTo>
                      <a:pt x="35440" y="142177"/>
                    </a:lnTo>
                    <a:lnTo>
                      <a:pt x="26580" y="126229"/>
                    </a:lnTo>
                    <a:lnTo>
                      <a:pt x="33668" y="96105"/>
                    </a:lnTo>
                    <a:lnTo>
                      <a:pt x="47844" y="90789"/>
                    </a:lnTo>
                    <a:lnTo>
                      <a:pt x="125812" y="80157"/>
                    </a:lnTo>
                    <a:lnTo>
                      <a:pt x="141760" y="76613"/>
                    </a:lnTo>
                    <a:lnTo>
                      <a:pt x="159480" y="80157"/>
                    </a:lnTo>
                    <a:lnTo>
                      <a:pt x="170112" y="71297"/>
                    </a:lnTo>
                    <a:lnTo>
                      <a:pt x="173656" y="35857"/>
                    </a:lnTo>
                    <a:lnTo>
                      <a:pt x="203780" y="30541"/>
                    </a:lnTo>
                    <a:lnTo>
                      <a:pt x="219728" y="46489"/>
                    </a:lnTo>
                    <a:lnTo>
                      <a:pt x="233904" y="34085"/>
                    </a:lnTo>
                    <a:lnTo>
                      <a:pt x="267572" y="32313"/>
                    </a:lnTo>
                    <a:lnTo>
                      <a:pt x="287064" y="46489"/>
                    </a:lnTo>
                    <a:lnTo>
                      <a:pt x="297696" y="25225"/>
                    </a:lnTo>
                    <a:lnTo>
                      <a:pt x="290608" y="11049"/>
                    </a:lnTo>
                    <a:lnTo>
                      <a:pt x="28729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1617EA4-C2D3-F2A9-3FFA-D191739EA26F}"/>
                  </a:ext>
                </a:extLst>
              </p:cNvPr>
              <p:cNvSpPr/>
              <p:nvPr/>
            </p:nvSpPr>
            <p:spPr>
              <a:xfrm>
                <a:off x="927568" y="844551"/>
                <a:ext cx="1382947" cy="724277"/>
              </a:xfrm>
              <a:custGeom>
                <a:avLst/>
                <a:gdLst>
                  <a:gd name="connsiteX0" fmla="*/ 747513 w 1382947"/>
                  <a:gd name="connsiteY0" fmla="*/ 0 h 724277"/>
                  <a:gd name="connsiteX1" fmla="*/ 1372545 w 1382947"/>
                  <a:gd name="connsiteY1" fmla="*/ 0 h 724277"/>
                  <a:gd name="connsiteX2" fmla="*/ 1375859 w 1382947"/>
                  <a:gd name="connsiteY2" fmla="*/ 11049 h 724277"/>
                  <a:gd name="connsiteX3" fmla="*/ 1382947 w 1382947"/>
                  <a:gd name="connsiteY3" fmla="*/ 25225 h 724277"/>
                  <a:gd name="connsiteX4" fmla="*/ 1372315 w 1382947"/>
                  <a:gd name="connsiteY4" fmla="*/ 46489 h 724277"/>
                  <a:gd name="connsiteX5" fmla="*/ 1352823 w 1382947"/>
                  <a:gd name="connsiteY5" fmla="*/ 32313 h 724277"/>
                  <a:gd name="connsiteX6" fmla="*/ 1319156 w 1382947"/>
                  <a:gd name="connsiteY6" fmla="*/ 34085 h 724277"/>
                  <a:gd name="connsiteX7" fmla="*/ 1304980 w 1382947"/>
                  <a:gd name="connsiteY7" fmla="*/ 46489 h 724277"/>
                  <a:gd name="connsiteX8" fmla="*/ 1289032 w 1382947"/>
                  <a:gd name="connsiteY8" fmla="*/ 30541 h 724277"/>
                  <a:gd name="connsiteX9" fmla="*/ 1258908 w 1382947"/>
                  <a:gd name="connsiteY9" fmla="*/ 35857 h 724277"/>
                  <a:gd name="connsiteX10" fmla="*/ 1255364 w 1382947"/>
                  <a:gd name="connsiteY10" fmla="*/ 71297 h 724277"/>
                  <a:gd name="connsiteX11" fmla="*/ 1244731 w 1382947"/>
                  <a:gd name="connsiteY11" fmla="*/ 80157 h 724277"/>
                  <a:gd name="connsiteX12" fmla="*/ 1227011 w 1382947"/>
                  <a:gd name="connsiteY12" fmla="*/ 76613 h 724277"/>
                  <a:gd name="connsiteX13" fmla="*/ 1211064 w 1382947"/>
                  <a:gd name="connsiteY13" fmla="*/ 80157 h 724277"/>
                  <a:gd name="connsiteX14" fmla="*/ 1133096 w 1382947"/>
                  <a:gd name="connsiteY14" fmla="*/ 90788 h 724277"/>
                  <a:gd name="connsiteX15" fmla="*/ 1118920 w 1382947"/>
                  <a:gd name="connsiteY15" fmla="*/ 96104 h 724277"/>
                  <a:gd name="connsiteX16" fmla="*/ 1111832 w 1382947"/>
                  <a:gd name="connsiteY16" fmla="*/ 126228 h 724277"/>
                  <a:gd name="connsiteX17" fmla="*/ 1120692 w 1382947"/>
                  <a:gd name="connsiteY17" fmla="*/ 142176 h 724277"/>
                  <a:gd name="connsiteX18" fmla="*/ 1131324 w 1382947"/>
                  <a:gd name="connsiteY18" fmla="*/ 145720 h 724277"/>
                  <a:gd name="connsiteX19" fmla="*/ 1133096 w 1382947"/>
                  <a:gd name="connsiteY19" fmla="*/ 161668 h 724277"/>
                  <a:gd name="connsiteX20" fmla="*/ 1126008 w 1382947"/>
                  <a:gd name="connsiteY20" fmla="*/ 197108 h 724277"/>
                  <a:gd name="connsiteX21" fmla="*/ 1120692 w 1382947"/>
                  <a:gd name="connsiteY21" fmla="*/ 237864 h 724277"/>
                  <a:gd name="connsiteX22" fmla="*/ 1085252 w 1382947"/>
                  <a:gd name="connsiteY22" fmla="*/ 278620 h 724277"/>
                  <a:gd name="connsiteX23" fmla="*/ 1099428 w 1382947"/>
                  <a:gd name="connsiteY23" fmla="*/ 321148 h 724277"/>
                  <a:gd name="connsiteX24" fmla="*/ 1118920 w 1382947"/>
                  <a:gd name="connsiteY24" fmla="*/ 312288 h 724277"/>
                  <a:gd name="connsiteX25" fmla="*/ 1138412 w 1382947"/>
                  <a:gd name="connsiteY25" fmla="*/ 338868 h 724277"/>
                  <a:gd name="connsiteX26" fmla="*/ 1133096 w 1382947"/>
                  <a:gd name="connsiteY26" fmla="*/ 402660 h 724277"/>
                  <a:gd name="connsiteX27" fmla="*/ 1145500 w 1382947"/>
                  <a:gd name="connsiteY27" fmla="*/ 448732 h 724277"/>
                  <a:gd name="connsiteX28" fmla="*/ 1145500 w 1382947"/>
                  <a:gd name="connsiteY28" fmla="*/ 464680 h 724277"/>
                  <a:gd name="connsiteX29" fmla="*/ 1141956 w 1382947"/>
                  <a:gd name="connsiteY29" fmla="*/ 480628 h 724277"/>
                  <a:gd name="connsiteX30" fmla="*/ 1143728 w 1382947"/>
                  <a:gd name="connsiteY30" fmla="*/ 503664 h 724277"/>
                  <a:gd name="connsiteX31" fmla="*/ 1141956 w 1382947"/>
                  <a:gd name="connsiteY31" fmla="*/ 526700 h 724277"/>
                  <a:gd name="connsiteX32" fmla="*/ 1139305 w 1382947"/>
                  <a:gd name="connsiteY32" fmla="*/ 530487 h 724277"/>
                  <a:gd name="connsiteX33" fmla="*/ 1120692 w 1382947"/>
                  <a:gd name="connsiteY33" fmla="*/ 527881 h 724277"/>
                  <a:gd name="connsiteX34" fmla="*/ 1110354 w 1382947"/>
                  <a:gd name="connsiteY34" fmla="*/ 529358 h 724277"/>
                  <a:gd name="connsiteX35" fmla="*/ 1097065 w 1382947"/>
                  <a:gd name="connsiteY35" fmla="*/ 523451 h 724277"/>
                  <a:gd name="connsiteX36" fmla="*/ 1089682 w 1382947"/>
                  <a:gd name="connsiteY36" fmla="*/ 514591 h 724277"/>
                  <a:gd name="connsiteX37" fmla="*/ 1088205 w 1382947"/>
                  <a:gd name="connsiteY37" fmla="*/ 489488 h 724277"/>
                  <a:gd name="connsiteX38" fmla="*/ 1074915 w 1382947"/>
                  <a:gd name="connsiteY38" fmla="*/ 486534 h 724277"/>
                  <a:gd name="connsiteX39" fmla="*/ 1063101 w 1382947"/>
                  <a:gd name="connsiteY39" fmla="*/ 467338 h 724277"/>
                  <a:gd name="connsiteX40" fmla="*/ 1049812 w 1382947"/>
                  <a:gd name="connsiteY40" fmla="*/ 451094 h 724277"/>
                  <a:gd name="connsiteX41" fmla="*/ 1036522 w 1382947"/>
                  <a:gd name="connsiteY41" fmla="*/ 442234 h 724277"/>
                  <a:gd name="connsiteX42" fmla="*/ 1029138 w 1382947"/>
                  <a:gd name="connsiteY42" fmla="*/ 452571 h 724277"/>
                  <a:gd name="connsiteX43" fmla="*/ 1027661 w 1382947"/>
                  <a:gd name="connsiteY43" fmla="*/ 480628 h 724277"/>
                  <a:gd name="connsiteX44" fmla="*/ 987792 w 1382947"/>
                  <a:gd name="connsiteY44" fmla="*/ 505731 h 724277"/>
                  <a:gd name="connsiteX45" fmla="*/ 949398 w 1382947"/>
                  <a:gd name="connsiteY45" fmla="*/ 508684 h 724277"/>
                  <a:gd name="connsiteX46" fmla="*/ 940539 w 1382947"/>
                  <a:gd name="connsiteY46" fmla="*/ 516068 h 724277"/>
                  <a:gd name="connsiteX47" fmla="*/ 939061 w 1382947"/>
                  <a:gd name="connsiteY47" fmla="*/ 548554 h 724277"/>
                  <a:gd name="connsiteX48" fmla="*/ 950875 w 1382947"/>
                  <a:gd name="connsiteY48" fmla="*/ 560367 h 724277"/>
                  <a:gd name="connsiteX49" fmla="*/ 950875 w 1382947"/>
                  <a:gd name="connsiteY49" fmla="*/ 591377 h 724277"/>
                  <a:gd name="connsiteX50" fmla="*/ 930202 w 1382947"/>
                  <a:gd name="connsiteY50" fmla="*/ 588424 h 724277"/>
                  <a:gd name="connsiteX51" fmla="*/ 915435 w 1382947"/>
                  <a:gd name="connsiteY51" fmla="*/ 592854 h 724277"/>
                  <a:gd name="connsiteX52" fmla="*/ 908052 w 1382947"/>
                  <a:gd name="connsiteY52" fmla="*/ 601714 h 724277"/>
                  <a:gd name="connsiteX53" fmla="*/ 912482 w 1382947"/>
                  <a:gd name="connsiteY53" fmla="*/ 628294 h 724277"/>
                  <a:gd name="connsiteX54" fmla="*/ 909528 w 1382947"/>
                  <a:gd name="connsiteY54" fmla="*/ 643061 h 724277"/>
                  <a:gd name="connsiteX55" fmla="*/ 900669 w 1382947"/>
                  <a:gd name="connsiteY55" fmla="*/ 646014 h 724277"/>
                  <a:gd name="connsiteX56" fmla="*/ 874088 w 1382947"/>
                  <a:gd name="connsiteY56" fmla="*/ 644537 h 724277"/>
                  <a:gd name="connsiteX57" fmla="*/ 863752 w 1382947"/>
                  <a:gd name="connsiteY57" fmla="*/ 656351 h 724277"/>
                  <a:gd name="connsiteX58" fmla="*/ 840125 w 1382947"/>
                  <a:gd name="connsiteY58" fmla="*/ 656351 h 724277"/>
                  <a:gd name="connsiteX59" fmla="*/ 844555 w 1382947"/>
                  <a:gd name="connsiteY59" fmla="*/ 682930 h 724277"/>
                  <a:gd name="connsiteX60" fmla="*/ 832741 w 1382947"/>
                  <a:gd name="connsiteY60" fmla="*/ 700650 h 724277"/>
                  <a:gd name="connsiteX61" fmla="*/ 823882 w 1382947"/>
                  <a:gd name="connsiteY61" fmla="*/ 702127 h 724277"/>
                  <a:gd name="connsiteX62" fmla="*/ 816499 w 1382947"/>
                  <a:gd name="connsiteY62" fmla="*/ 715417 h 724277"/>
                  <a:gd name="connsiteX63" fmla="*/ 806162 w 1382947"/>
                  <a:gd name="connsiteY63" fmla="*/ 715417 h 724277"/>
                  <a:gd name="connsiteX64" fmla="*/ 776629 w 1382947"/>
                  <a:gd name="connsiteY64" fmla="*/ 705080 h 724277"/>
                  <a:gd name="connsiteX65" fmla="*/ 767768 w 1382947"/>
                  <a:gd name="connsiteY65" fmla="*/ 706557 h 724277"/>
                  <a:gd name="connsiteX66" fmla="*/ 758909 w 1382947"/>
                  <a:gd name="connsiteY66" fmla="*/ 724277 h 724277"/>
                  <a:gd name="connsiteX67" fmla="*/ 745619 w 1382947"/>
                  <a:gd name="connsiteY67" fmla="*/ 724277 h 724277"/>
                  <a:gd name="connsiteX68" fmla="*/ 741189 w 1382947"/>
                  <a:gd name="connsiteY68" fmla="*/ 697697 h 724277"/>
                  <a:gd name="connsiteX69" fmla="*/ 729376 w 1382947"/>
                  <a:gd name="connsiteY69" fmla="*/ 693267 h 724277"/>
                  <a:gd name="connsiteX70" fmla="*/ 729376 w 1382947"/>
                  <a:gd name="connsiteY70" fmla="*/ 684407 h 724277"/>
                  <a:gd name="connsiteX71" fmla="*/ 744142 w 1382947"/>
                  <a:gd name="connsiteY71" fmla="*/ 677024 h 724277"/>
                  <a:gd name="connsiteX72" fmla="*/ 745619 w 1382947"/>
                  <a:gd name="connsiteY72" fmla="*/ 662257 h 724277"/>
                  <a:gd name="connsiteX73" fmla="*/ 739712 w 1382947"/>
                  <a:gd name="connsiteY73" fmla="*/ 647491 h 724277"/>
                  <a:gd name="connsiteX74" fmla="*/ 745619 w 1382947"/>
                  <a:gd name="connsiteY74" fmla="*/ 625341 h 724277"/>
                  <a:gd name="connsiteX75" fmla="*/ 736759 w 1382947"/>
                  <a:gd name="connsiteY75" fmla="*/ 609097 h 724277"/>
                  <a:gd name="connsiteX76" fmla="*/ 721992 w 1382947"/>
                  <a:gd name="connsiteY76" fmla="*/ 612051 h 724277"/>
                  <a:gd name="connsiteX77" fmla="*/ 692459 w 1382947"/>
                  <a:gd name="connsiteY77" fmla="*/ 591377 h 724277"/>
                  <a:gd name="connsiteX78" fmla="*/ 692459 w 1382947"/>
                  <a:gd name="connsiteY78" fmla="*/ 573657 h 724277"/>
                  <a:gd name="connsiteX79" fmla="*/ 677692 w 1382947"/>
                  <a:gd name="connsiteY79" fmla="*/ 573657 h 724277"/>
                  <a:gd name="connsiteX80" fmla="*/ 674739 w 1382947"/>
                  <a:gd name="connsiteY80" fmla="*/ 564797 h 724277"/>
                  <a:gd name="connsiteX81" fmla="*/ 673262 w 1382947"/>
                  <a:gd name="connsiteY81" fmla="*/ 555937 h 724277"/>
                  <a:gd name="connsiteX82" fmla="*/ 667355 w 1382947"/>
                  <a:gd name="connsiteY82" fmla="*/ 501301 h 724277"/>
                  <a:gd name="connsiteX83" fmla="*/ 661448 w 1382947"/>
                  <a:gd name="connsiteY83" fmla="*/ 490964 h 724277"/>
                  <a:gd name="connsiteX84" fmla="*/ 659972 w 1382947"/>
                  <a:gd name="connsiteY84" fmla="*/ 473244 h 724277"/>
                  <a:gd name="connsiteX85" fmla="*/ 626008 w 1382947"/>
                  <a:gd name="connsiteY85" fmla="*/ 470291 h 724277"/>
                  <a:gd name="connsiteX86" fmla="*/ 618626 w 1382947"/>
                  <a:gd name="connsiteY86" fmla="*/ 464384 h 724277"/>
                  <a:gd name="connsiteX87" fmla="*/ 530026 w 1382947"/>
                  <a:gd name="connsiteY87" fmla="*/ 495394 h 724277"/>
                  <a:gd name="connsiteX88" fmla="*/ 519688 w 1382947"/>
                  <a:gd name="connsiteY88" fmla="*/ 516068 h 724277"/>
                  <a:gd name="connsiteX89" fmla="*/ 516736 w 1382947"/>
                  <a:gd name="connsiteY89" fmla="*/ 542647 h 724277"/>
                  <a:gd name="connsiteX90" fmla="*/ 488679 w 1382947"/>
                  <a:gd name="connsiteY90" fmla="*/ 557414 h 724277"/>
                  <a:gd name="connsiteX91" fmla="*/ 478342 w 1382947"/>
                  <a:gd name="connsiteY91" fmla="*/ 561844 h 724277"/>
                  <a:gd name="connsiteX92" fmla="*/ 462099 w 1382947"/>
                  <a:gd name="connsiteY92" fmla="*/ 578087 h 724277"/>
                  <a:gd name="connsiteX93" fmla="*/ 466529 w 1382947"/>
                  <a:gd name="connsiteY93" fmla="*/ 600237 h 724277"/>
                  <a:gd name="connsiteX94" fmla="*/ 462099 w 1382947"/>
                  <a:gd name="connsiteY94" fmla="*/ 609097 h 724277"/>
                  <a:gd name="connsiteX95" fmla="*/ 466529 w 1382947"/>
                  <a:gd name="connsiteY95" fmla="*/ 622387 h 724277"/>
                  <a:gd name="connsiteX96" fmla="*/ 451763 w 1382947"/>
                  <a:gd name="connsiteY96" fmla="*/ 634201 h 724277"/>
                  <a:gd name="connsiteX97" fmla="*/ 447332 w 1382947"/>
                  <a:gd name="connsiteY97" fmla="*/ 617957 h 724277"/>
                  <a:gd name="connsiteX98" fmla="*/ 431089 w 1382947"/>
                  <a:gd name="connsiteY98" fmla="*/ 607621 h 724277"/>
                  <a:gd name="connsiteX99" fmla="*/ 423706 w 1382947"/>
                  <a:gd name="connsiteY99" fmla="*/ 613527 h 724277"/>
                  <a:gd name="connsiteX100" fmla="*/ 403032 w 1382947"/>
                  <a:gd name="connsiteY100" fmla="*/ 612051 h 724277"/>
                  <a:gd name="connsiteX101" fmla="*/ 388266 w 1382947"/>
                  <a:gd name="connsiteY101" fmla="*/ 625341 h 724277"/>
                  <a:gd name="connsiteX102" fmla="*/ 363163 w 1382947"/>
                  <a:gd name="connsiteY102" fmla="*/ 629771 h 724277"/>
                  <a:gd name="connsiteX103" fmla="*/ 342489 w 1382947"/>
                  <a:gd name="connsiteY103" fmla="*/ 626817 h 724277"/>
                  <a:gd name="connsiteX104" fmla="*/ 327723 w 1382947"/>
                  <a:gd name="connsiteY104" fmla="*/ 626817 h 724277"/>
                  <a:gd name="connsiteX105" fmla="*/ 308526 w 1382947"/>
                  <a:gd name="connsiteY105" fmla="*/ 650444 h 724277"/>
                  <a:gd name="connsiteX106" fmla="*/ 308526 w 1382947"/>
                  <a:gd name="connsiteY106" fmla="*/ 662257 h 724277"/>
                  <a:gd name="connsiteX107" fmla="*/ 298190 w 1382947"/>
                  <a:gd name="connsiteY107" fmla="*/ 665211 h 724277"/>
                  <a:gd name="connsiteX108" fmla="*/ 255366 w 1382947"/>
                  <a:gd name="connsiteY108" fmla="*/ 646014 h 724277"/>
                  <a:gd name="connsiteX109" fmla="*/ 265702 w 1382947"/>
                  <a:gd name="connsiteY109" fmla="*/ 629771 h 724277"/>
                  <a:gd name="connsiteX110" fmla="*/ 264226 w 1382947"/>
                  <a:gd name="connsiteY110" fmla="*/ 620911 h 724277"/>
                  <a:gd name="connsiteX111" fmla="*/ 273086 w 1382947"/>
                  <a:gd name="connsiteY111" fmla="*/ 604667 h 724277"/>
                  <a:gd name="connsiteX112" fmla="*/ 271609 w 1382947"/>
                  <a:gd name="connsiteY112" fmla="*/ 588424 h 724277"/>
                  <a:gd name="connsiteX113" fmla="*/ 264226 w 1382947"/>
                  <a:gd name="connsiteY113" fmla="*/ 588424 h 724277"/>
                  <a:gd name="connsiteX114" fmla="*/ 258319 w 1382947"/>
                  <a:gd name="connsiteY114" fmla="*/ 579564 h 724277"/>
                  <a:gd name="connsiteX115" fmla="*/ 250936 w 1382947"/>
                  <a:gd name="connsiteY115" fmla="*/ 579564 h 724277"/>
                  <a:gd name="connsiteX116" fmla="*/ 249459 w 1382947"/>
                  <a:gd name="connsiteY116" fmla="*/ 570704 h 724277"/>
                  <a:gd name="connsiteX117" fmla="*/ 236169 w 1382947"/>
                  <a:gd name="connsiteY117" fmla="*/ 569227 h 724277"/>
                  <a:gd name="connsiteX118" fmla="*/ 225833 w 1382947"/>
                  <a:gd name="connsiteY118" fmla="*/ 578087 h 724277"/>
                  <a:gd name="connsiteX119" fmla="*/ 190393 w 1382947"/>
                  <a:gd name="connsiteY119" fmla="*/ 563321 h 724277"/>
                  <a:gd name="connsiteX120" fmla="*/ 175626 w 1382947"/>
                  <a:gd name="connsiteY120" fmla="*/ 573657 h 724277"/>
                  <a:gd name="connsiteX121" fmla="*/ 159382 w 1382947"/>
                  <a:gd name="connsiteY121" fmla="*/ 569227 h 724277"/>
                  <a:gd name="connsiteX122" fmla="*/ 154953 w 1382947"/>
                  <a:gd name="connsiteY122" fmla="*/ 591377 h 724277"/>
                  <a:gd name="connsiteX123" fmla="*/ 162336 w 1382947"/>
                  <a:gd name="connsiteY123" fmla="*/ 601714 h 724277"/>
                  <a:gd name="connsiteX124" fmla="*/ 162336 w 1382947"/>
                  <a:gd name="connsiteY124" fmla="*/ 615004 h 724277"/>
                  <a:gd name="connsiteX125" fmla="*/ 150523 w 1382947"/>
                  <a:gd name="connsiteY125" fmla="*/ 629771 h 724277"/>
                  <a:gd name="connsiteX126" fmla="*/ 118036 w 1382947"/>
                  <a:gd name="connsiteY126" fmla="*/ 674071 h 724277"/>
                  <a:gd name="connsiteX127" fmla="*/ 109177 w 1382947"/>
                  <a:gd name="connsiteY127" fmla="*/ 682930 h 724277"/>
                  <a:gd name="connsiteX128" fmla="*/ 106222 w 1382947"/>
                  <a:gd name="connsiteY128" fmla="*/ 690314 h 724277"/>
                  <a:gd name="connsiteX129" fmla="*/ 87026 w 1382947"/>
                  <a:gd name="connsiteY129" fmla="*/ 700650 h 724277"/>
                  <a:gd name="connsiteX130" fmla="*/ 75213 w 1382947"/>
                  <a:gd name="connsiteY130" fmla="*/ 688837 h 724277"/>
                  <a:gd name="connsiteX131" fmla="*/ 84073 w 1382947"/>
                  <a:gd name="connsiteY131" fmla="*/ 672594 h 724277"/>
                  <a:gd name="connsiteX132" fmla="*/ 64876 w 1382947"/>
                  <a:gd name="connsiteY132" fmla="*/ 646014 h 724277"/>
                  <a:gd name="connsiteX133" fmla="*/ 64876 w 1382947"/>
                  <a:gd name="connsiteY133" fmla="*/ 601714 h 724277"/>
                  <a:gd name="connsiteX134" fmla="*/ 48633 w 1382947"/>
                  <a:gd name="connsiteY134" fmla="*/ 589901 h 724277"/>
                  <a:gd name="connsiteX135" fmla="*/ 44203 w 1382947"/>
                  <a:gd name="connsiteY135" fmla="*/ 576611 h 724277"/>
                  <a:gd name="connsiteX136" fmla="*/ 56017 w 1382947"/>
                  <a:gd name="connsiteY136" fmla="*/ 572181 h 724277"/>
                  <a:gd name="connsiteX137" fmla="*/ 56017 w 1382947"/>
                  <a:gd name="connsiteY137" fmla="*/ 555937 h 724277"/>
                  <a:gd name="connsiteX138" fmla="*/ 47156 w 1382947"/>
                  <a:gd name="connsiteY138" fmla="*/ 541171 h 724277"/>
                  <a:gd name="connsiteX139" fmla="*/ 17622 w 1382947"/>
                  <a:gd name="connsiteY139" fmla="*/ 535264 h 724277"/>
                  <a:gd name="connsiteX140" fmla="*/ 0 w 1382947"/>
                  <a:gd name="connsiteY140" fmla="*/ 511348 h 724277"/>
                  <a:gd name="connsiteX141" fmla="*/ 1010 w 1382947"/>
                  <a:gd name="connsiteY141" fmla="*/ 511638 h 724277"/>
                  <a:gd name="connsiteX142" fmla="*/ 125050 w 1382947"/>
                  <a:gd name="connsiteY142" fmla="*/ 464016 h 724277"/>
                  <a:gd name="connsiteX143" fmla="*/ 139447 w 1382947"/>
                  <a:gd name="connsiteY143" fmla="*/ 447402 h 724277"/>
                  <a:gd name="connsiteX144" fmla="*/ 170458 w 1382947"/>
                  <a:gd name="connsiteY144" fmla="*/ 448510 h 724277"/>
                  <a:gd name="connsiteX145" fmla="*/ 210327 w 1382947"/>
                  <a:gd name="connsiteY145" fmla="*/ 426360 h 724277"/>
                  <a:gd name="connsiteX146" fmla="*/ 215865 w 1382947"/>
                  <a:gd name="connsiteY146" fmla="*/ 418608 h 724277"/>
                  <a:gd name="connsiteX147" fmla="*/ 224726 w 1382947"/>
                  <a:gd name="connsiteY147" fmla="*/ 414178 h 724277"/>
                  <a:gd name="connsiteX148" fmla="*/ 252413 w 1382947"/>
                  <a:gd name="connsiteY148" fmla="*/ 388705 h 724277"/>
                  <a:gd name="connsiteX149" fmla="*/ 274563 w 1382947"/>
                  <a:gd name="connsiteY149" fmla="*/ 387598 h 724277"/>
                  <a:gd name="connsiteX150" fmla="*/ 319970 w 1382947"/>
                  <a:gd name="connsiteY150" fmla="*/ 339976 h 724277"/>
                  <a:gd name="connsiteX151" fmla="*/ 343227 w 1382947"/>
                  <a:gd name="connsiteY151" fmla="*/ 341083 h 724277"/>
                  <a:gd name="connsiteX152" fmla="*/ 353195 w 1382947"/>
                  <a:gd name="connsiteY152" fmla="*/ 349943 h 724277"/>
                  <a:gd name="connsiteX153" fmla="*/ 395280 w 1382947"/>
                  <a:gd name="connsiteY153" fmla="*/ 341083 h 724277"/>
                  <a:gd name="connsiteX154" fmla="*/ 406355 w 1382947"/>
                  <a:gd name="connsiteY154" fmla="*/ 339976 h 724277"/>
                  <a:gd name="connsiteX155" fmla="*/ 421860 w 1382947"/>
                  <a:gd name="connsiteY155" fmla="*/ 337761 h 724277"/>
                  <a:gd name="connsiteX156" fmla="*/ 432935 w 1382947"/>
                  <a:gd name="connsiteY156" fmla="*/ 318933 h 724277"/>
                  <a:gd name="connsiteX157" fmla="*/ 457300 w 1382947"/>
                  <a:gd name="connsiteY157" fmla="*/ 311181 h 724277"/>
                  <a:gd name="connsiteX158" fmla="*/ 525965 w 1382947"/>
                  <a:gd name="connsiteY158" fmla="*/ 249161 h 724277"/>
                  <a:gd name="connsiteX159" fmla="*/ 551438 w 1382947"/>
                  <a:gd name="connsiteY159" fmla="*/ 213721 h 724277"/>
                  <a:gd name="connsiteX160" fmla="*/ 606812 w 1382947"/>
                  <a:gd name="connsiteY160" fmla="*/ 174958 h 724277"/>
                  <a:gd name="connsiteX161" fmla="*/ 643360 w 1382947"/>
                  <a:gd name="connsiteY161" fmla="*/ 157238 h 724277"/>
                  <a:gd name="connsiteX162" fmla="*/ 671047 w 1382947"/>
                  <a:gd name="connsiteY162" fmla="*/ 115154 h 724277"/>
                  <a:gd name="connsiteX163" fmla="*/ 689875 w 1382947"/>
                  <a:gd name="connsiteY163" fmla="*/ 67531 h 724277"/>
                  <a:gd name="connsiteX164" fmla="*/ 713132 w 1382947"/>
                  <a:gd name="connsiteY164" fmla="*/ 47596 h 724277"/>
                  <a:gd name="connsiteX165" fmla="*/ 717563 w 1382947"/>
                  <a:gd name="connsiteY165" fmla="*/ 30983 h 724277"/>
                  <a:gd name="connsiteX0" fmla="*/ 747513 w 1382947"/>
                  <a:gd name="connsiteY0" fmla="*/ 63501 h 787778"/>
                  <a:gd name="connsiteX1" fmla="*/ 945682 w 1382947"/>
                  <a:gd name="connsiteY1" fmla="*/ 0 h 787778"/>
                  <a:gd name="connsiteX2" fmla="*/ 1372545 w 1382947"/>
                  <a:gd name="connsiteY2" fmla="*/ 63501 h 787778"/>
                  <a:gd name="connsiteX3" fmla="*/ 1375859 w 1382947"/>
                  <a:gd name="connsiteY3" fmla="*/ 74550 h 787778"/>
                  <a:gd name="connsiteX4" fmla="*/ 1382947 w 1382947"/>
                  <a:gd name="connsiteY4" fmla="*/ 88726 h 787778"/>
                  <a:gd name="connsiteX5" fmla="*/ 1372315 w 1382947"/>
                  <a:gd name="connsiteY5" fmla="*/ 109990 h 787778"/>
                  <a:gd name="connsiteX6" fmla="*/ 1352823 w 1382947"/>
                  <a:gd name="connsiteY6" fmla="*/ 95814 h 787778"/>
                  <a:gd name="connsiteX7" fmla="*/ 1319156 w 1382947"/>
                  <a:gd name="connsiteY7" fmla="*/ 97586 h 787778"/>
                  <a:gd name="connsiteX8" fmla="*/ 1304980 w 1382947"/>
                  <a:gd name="connsiteY8" fmla="*/ 109990 h 787778"/>
                  <a:gd name="connsiteX9" fmla="*/ 1289032 w 1382947"/>
                  <a:gd name="connsiteY9" fmla="*/ 94042 h 787778"/>
                  <a:gd name="connsiteX10" fmla="*/ 1258908 w 1382947"/>
                  <a:gd name="connsiteY10" fmla="*/ 99358 h 787778"/>
                  <a:gd name="connsiteX11" fmla="*/ 1255364 w 1382947"/>
                  <a:gd name="connsiteY11" fmla="*/ 134798 h 787778"/>
                  <a:gd name="connsiteX12" fmla="*/ 1244731 w 1382947"/>
                  <a:gd name="connsiteY12" fmla="*/ 143658 h 787778"/>
                  <a:gd name="connsiteX13" fmla="*/ 1227011 w 1382947"/>
                  <a:gd name="connsiteY13" fmla="*/ 140114 h 787778"/>
                  <a:gd name="connsiteX14" fmla="*/ 1211064 w 1382947"/>
                  <a:gd name="connsiteY14" fmla="*/ 143658 h 787778"/>
                  <a:gd name="connsiteX15" fmla="*/ 1133096 w 1382947"/>
                  <a:gd name="connsiteY15" fmla="*/ 154289 h 787778"/>
                  <a:gd name="connsiteX16" fmla="*/ 1118920 w 1382947"/>
                  <a:gd name="connsiteY16" fmla="*/ 159605 h 787778"/>
                  <a:gd name="connsiteX17" fmla="*/ 1111832 w 1382947"/>
                  <a:gd name="connsiteY17" fmla="*/ 189729 h 787778"/>
                  <a:gd name="connsiteX18" fmla="*/ 1120692 w 1382947"/>
                  <a:gd name="connsiteY18" fmla="*/ 205677 h 787778"/>
                  <a:gd name="connsiteX19" fmla="*/ 1131324 w 1382947"/>
                  <a:gd name="connsiteY19" fmla="*/ 209221 h 787778"/>
                  <a:gd name="connsiteX20" fmla="*/ 1133096 w 1382947"/>
                  <a:gd name="connsiteY20" fmla="*/ 225169 h 787778"/>
                  <a:gd name="connsiteX21" fmla="*/ 1126008 w 1382947"/>
                  <a:gd name="connsiteY21" fmla="*/ 260609 h 787778"/>
                  <a:gd name="connsiteX22" fmla="*/ 1120692 w 1382947"/>
                  <a:gd name="connsiteY22" fmla="*/ 301365 h 787778"/>
                  <a:gd name="connsiteX23" fmla="*/ 1085252 w 1382947"/>
                  <a:gd name="connsiteY23" fmla="*/ 342121 h 787778"/>
                  <a:gd name="connsiteX24" fmla="*/ 1099428 w 1382947"/>
                  <a:gd name="connsiteY24" fmla="*/ 384649 h 787778"/>
                  <a:gd name="connsiteX25" fmla="*/ 1118920 w 1382947"/>
                  <a:gd name="connsiteY25" fmla="*/ 375789 h 787778"/>
                  <a:gd name="connsiteX26" fmla="*/ 1138412 w 1382947"/>
                  <a:gd name="connsiteY26" fmla="*/ 402369 h 787778"/>
                  <a:gd name="connsiteX27" fmla="*/ 1133096 w 1382947"/>
                  <a:gd name="connsiteY27" fmla="*/ 466161 h 787778"/>
                  <a:gd name="connsiteX28" fmla="*/ 1145500 w 1382947"/>
                  <a:gd name="connsiteY28" fmla="*/ 512233 h 787778"/>
                  <a:gd name="connsiteX29" fmla="*/ 1145500 w 1382947"/>
                  <a:gd name="connsiteY29" fmla="*/ 528181 h 787778"/>
                  <a:gd name="connsiteX30" fmla="*/ 1141956 w 1382947"/>
                  <a:gd name="connsiteY30" fmla="*/ 544129 h 787778"/>
                  <a:gd name="connsiteX31" fmla="*/ 1143728 w 1382947"/>
                  <a:gd name="connsiteY31" fmla="*/ 567165 h 787778"/>
                  <a:gd name="connsiteX32" fmla="*/ 1141956 w 1382947"/>
                  <a:gd name="connsiteY32" fmla="*/ 590201 h 787778"/>
                  <a:gd name="connsiteX33" fmla="*/ 1139305 w 1382947"/>
                  <a:gd name="connsiteY33" fmla="*/ 593988 h 787778"/>
                  <a:gd name="connsiteX34" fmla="*/ 1120692 w 1382947"/>
                  <a:gd name="connsiteY34" fmla="*/ 591382 h 787778"/>
                  <a:gd name="connsiteX35" fmla="*/ 1110354 w 1382947"/>
                  <a:gd name="connsiteY35" fmla="*/ 592859 h 787778"/>
                  <a:gd name="connsiteX36" fmla="*/ 1097065 w 1382947"/>
                  <a:gd name="connsiteY36" fmla="*/ 586952 h 787778"/>
                  <a:gd name="connsiteX37" fmla="*/ 1089682 w 1382947"/>
                  <a:gd name="connsiteY37" fmla="*/ 578092 h 787778"/>
                  <a:gd name="connsiteX38" fmla="*/ 1088205 w 1382947"/>
                  <a:gd name="connsiteY38" fmla="*/ 552989 h 787778"/>
                  <a:gd name="connsiteX39" fmla="*/ 1074915 w 1382947"/>
                  <a:gd name="connsiteY39" fmla="*/ 550035 h 787778"/>
                  <a:gd name="connsiteX40" fmla="*/ 1063101 w 1382947"/>
                  <a:gd name="connsiteY40" fmla="*/ 530839 h 787778"/>
                  <a:gd name="connsiteX41" fmla="*/ 1049812 w 1382947"/>
                  <a:gd name="connsiteY41" fmla="*/ 514595 h 787778"/>
                  <a:gd name="connsiteX42" fmla="*/ 1036522 w 1382947"/>
                  <a:gd name="connsiteY42" fmla="*/ 505735 h 787778"/>
                  <a:gd name="connsiteX43" fmla="*/ 1029138 w 1382947"/>
                  <a:gd name="connsiteY43" fmla="*/ 516072 h 787778"/>
                  <a:gd name="connsiteX44" fmla="*/ 1027661 w 1382947"/>
                  <a:gd name="connsiteY44" fmla="*/ 544129 h 787778"/>
                  <a:gd name="connsiteX45" fmla="*/ 987792 w 1382947"/>
                  <a:gd name="connsiteY45" fmla="*/ 569232 h 787778"/>
                  <a:gd name="connsiteX46" fmla="*/ 949398 w 1382947"/>
                  <a:gd name="connsiteY46" fmla="*/ 572185 h 787778"/>
                  <a:gd name="connsiteX47" fmla="*/ 940539 w 1382947"/>
                  <a:gd name="connsiteY47" fmla="*/ 579569 h 787778"/>
                  <a:gd name="connsiteX48" fmla="*/ 939061 w 1382947"/>
                  <a:gd name="connsiteY48" fmla="*/ 612055 h 787778"/>
                  <a:gd name="connsiteX49" fmla="*/ 950875 w 1382947"/>
                  <a:gd name="connsiteY49" fmla="*/ 623868 h 787778"/>
                  <a:gd name="connsiteX50" fmla="*/ 950875 w 1382947"/>
                  <a:gd name="connsiteY50" fmla="*/ 654878 h 787778"/>
                  <a:gd name="connsiteX51" fmla="*/ 930202 w 1382947"/>
                  <a:gd name="connsiteY51" fmla="*/ 651925 h 787778"/>
                  <a:gd name="connsiteX52" fmla="*/ 915435 w 1382947"/>
                  <a:gd name="connsiteY52" fmla="*/ 656355 h 787778"/>
                  <a:gd name="connsiteX53" fmla="*/ 908052 w 1382947"/>
                  <a:gd name="connsiteY53" fmla="*/ 665215 h 787778"/>
                  <a:gd name="connsiteX54" fmla="*/ 912482 w 1382947"/>
                  <a:gd name="connsiteY54" fmla="*/ 691795 h 787778"/>
                  <a:gd name="connsiteX55" fmla="*/ 909528 w 1382947"/>
                  <a:gd name="connsiteY55" fmla="*/ 706562 h 787778"/>
                  <a:gd name="connsiteX56" fmla="*/ 900669 w 1382947"/>
                  <a:gd name="connsiteY56" fmla="*/ 709515 h 787778"/>
                  <a:gd name="connsiteX57" fmla="*/ 874088 w 1382947"/>
                  <a:gd name="connsiteY57" fmla="*/ 708038 h 787778"/>
                  <a:gd name="connsiteX58" fmla="*/ 863752 w 1382947"/>
                  <a:gd name="connsiteY58" fmla="*/ 719852 h 787778"/>
                  <a:gd name="connsiteX59" fmla="*/ 840125 w 1382947"/>
                  <a:gd name="connsiteY59" fmla="*/ 719852 h 787778"/>
                  <a:gd name="connsiteX60" fmla="*/ 844555 w 1382947"/>
                  <a:gd name="connsiteY60" fmla="*/ 746431 h 787778"/>
                  <a:gd name="connsiteX61" fmla="*/ 832741 w 1382947"/>
                  <a:gd name="connsiteY61" fmla="*/ 764151 h 787778"/>
                  <a:gd name="connsiteX62" fmla="*/ 823882 w 1382947"/>
                  <a:gd name="connsiteY62" fmla="*/ 765628 h 787778"/>
                  <a:gd name="connsiteX63" fmla="*/ 816499 w 1382947"/>
                  <a:gd name="connsiteY63" fmla="*/ 778918 h 787778"/>
                  <a:gd name="connsiteX64" fmla="*/ 806162 w 1382947"/>
                  <a:gd name="connsiteY64" fmla="*/ 778918 h 787778"/>
                  <a:gd name="connsiteX65" fmla="*/ 776629 w 1382947"/>
                  <a:gd name="connsiteY65" fmla="*/ 768581 h 787778"/>
                  <a:gd name="connsiteX66" fmla="*/ 767768 w 1382947"/>
                  <a:gd name="connsiteY66" fmla="*/ 770058 h 787778"/>
                  <a:gd name="connsiteX67" fmla="*/ 758909 w 1382947"/>
                  <a:gd name="connsiteY67" fmla="*/ 787778 h 787778"/>
                  <a:gd name="connsiteX68" fmla="*/ 745619 w 1382947"/>
                  <a:gd name="connsiteY68" fmla="*/ 787778 h 787778"/>
                  <a:gd name="connsiteX69" fmla="*/ 741189 w 1382947"/>
                  <a:gd name="connsiteY69" fmla="*/ 761198 h 787778"/>
                  <a:gd name="connsiteX70" fmla="*/ 729376 w 1382947"/>
                  <a:gd name="connsiteY70" fmla="*/ 756768 h 787778"/>
                  <a:gd name="connsiteX71" fmla="*/ 729376 w 1382947"/>
                  <a:gd name="connsiteY71" fmla="*/ 747908 h 787778"/>
                  <a:gd name="connsiteX72" fmla="*/ 744142 w 1382947"/>
                  <a:gd name="connsiteY72" fmla="*/ 740525 h 787778"/>
                  <a:gd name="connsiteX73" fmla="*/ 745619 w 1382947"/>
                  <a:gd name="connsiteY73" fmla="*/ 725758 h 787778"/>
                  <a:gd name="connsiteX74" fmla="*/ 739712 w 1382947"/>
                  <a:gd name="connsiteY74" fmla="*/ 710992 h 787778"/>
                  <a:gd name="connsiteX75" fmla="*/ 745619 w 1382947"/>
                  <a:gd name="connsiteY75" fmla="*/ 688842 h 787778"/>
                  <a:gd name="connsiteX76" fmla="*/ 736759 w 1382947"/>
                  <a:gd name="connsiteY76" fmla="*/ 672598 h 787778"/>
                  <a:gd name="connsiteX77" fmla="*/ 721992 w 1382947"/>
                  <a:gd name="connsiteY77" fmla="*/ 675552 h 787778"/>
                  <a:gd name="connsiteX78" fmla="*/ 692459 w 1382947"/>
                  <a:gd name="connsiteY78" fmla="*/ 654878 h 787778"/>
                  <a:gd name="connsiteX79" fmla="*/ 692459 w 1382947"/>
                  <a:gd name="connsiteY79" fmla="*/ 637158 h 787778"/>
                  <a:gd name="connsiteX80" fmla="*/ 677692 w 1382947"/>
                  <a:gd name="connsiteY80" fmla="*/ 637158 h 787778"/>
                  <a:gd name="connsiteX81" fmla="*/ 674739 w 1382947"/>
                  <a:gd name="connsiteY81" fmla="*/ 628298 h 787778"/>
                  <a:gd name="connsiteX82" fmla="*/ 673262 w 1382947"/>
                  <a:gd name="connsiteY82" fmla="*/ 619438 h 787778"/>
                  <a:gd name="connsiteX83" fmla="*/ 667355 w 1382947"/>
                  <a:gd name="connsiteY83" fmla="*/ 564802 h 787778"/>
                  <a:gd name="connsiteX84" fmla="*/ 661448 w 1382947"/>
                  <a:gd name="connsiteY84" fmla="*/ 554465 h 787778"/>
                  <a:gd name="connsiteX85" fmla="*/ 659972 w 1382947"/>
                  <a:gd name="connsiteY85" fmla="*/ 536745 h 787778"/>
                  <a:gd name="connsiteX86" fmla="*/ 626008 w 1382947"/>
                  <a:gd name="connsiteY86" fmla="*/ 533792 h 787778"/>
                  <a:gd name="connsiteX87" fmla="*/ 618626 w 1382947"/>
                  <a:gd name="connsiteY87" fmla="*/ 527885 h 787778"/>
                  <a:gd name="connsiteX88" fmla="*/ 530026 w 1382947"/>
                  <a:gd name="connsiteY88" fmla="*/ 558895 h 787778"/>
                  <a:gd name="connsiteX89" fmla="*/ 519688 w 1382947"/>
                  <a:gd name="connsiteY89" fmla="*/ 579569 h 787778"/>
                  <a:gd name="connsiteX90" fmla="*/ 516736 w 1382947"/>
                  <a:gd name="connsiteY90" fmla="*/ 606148 h 787778"/>
                  <a:gd name="connsiteX91" fmla="*/ 488679 w 1382947"/>
                  <a:gd name="connsiteY91" fmla="*/ 620915 h 787778"/>
                  <a:gd name="connsiteX92" fmla="*/ 478342 w 1382947"/>
                  <a:gd name="connsiteY92" fmla="*/ 625345 h 787778"/>
                  <a:gd name="connsiteX93" fmla="*/ 462099 w 1382947"/>
                  <a:gd name="connsiteY93" fmla="*/ 641588 h 787778"/>
                  <a:gd name="connsiteX94" fmla="*/ 466529 w 1382947"/>
                  <a:gd name="connsiteY94" fmla="*/ 663738 h 787778"/>
                  <a:gd name="connsiteX95" fmla="*/ 462099 w 1382947"/>
                  <a:gd name="connsiteY95" fmla="*/ 672598 h 787778"/>
                  <a:gd name="connsiteX96" fmla="*/ 466529 w 1382947"/>
                  <a:gd name="connsiteY96" fmla="*/ 685888 h 787778"/>
                  <a:gd name="connsiteX97" fmla="*/ 451763 w 1382947"/>
                  <a:gd name="connsiteY97" fmla="*/ 697702 h 787778"/>
                  <a:gd name="connsiteX98" fmla="*/ 447332 w 1382947"/>
                  <a:gd name="connsiteY98" fmla="*/ 681458 h 787778"/>
                  <a:gd name="connsiteX99" fmla="*/ 431089 w 1382947"/>
                  <a:gd name="connsiteY99" fmla="*/ 671122 h 787778"/>
                  <a:gd name="connsiteX100" fmla="*/ 423706 w 1382947"/>
                  <a:gd name="connsiteY100" fmla="*/ 677028 h 787778"/>
                  <a:gd name="connsiteX101" fmla="*/ 403032 w 1382947"/>
                  <a:gd name="connsiteY101" fmla="*/ 675552 h 787778"/>
                  <a:gd name="connsiteX102" fmla="*/ 388266 w 1382947"/>
                  <a:gd name="connsiteY102" fmla="*/ 688842 h 787778"/>
                  <a:gd name="connsiteX103" fmla="*/ 363163 w 1382947"/>
                  <a:gd name="connsiteY103" fmla="*/ 693272 h 787778"/>
                  <a:gd name="connsiteX104" fmla="*/ 342489 w 1382947"/>
                  <a:gd name="connsiteY104" fmla="*/ 690318 h 787778"/>
                  <a:gd name="connsiteX105" fmla="*/ 327723 w 1382947"/>
                  <a:gd name="connsiteY105" fmla="*/ 690318 h 787778"/>
                  <a:gd name="connsiteX106" fmla="*/ 308526 w 1382947"/>
                  <a:gd name="connsiteY106" fmla="*/ 713945 h 787778"/>
                  <a:gd name="connsiteX107" fmla="*/ 308526 w 1382947"/>
                  <a:gd name="connsiteY107" fmla="*/ 725758 h 787778"/>
                  <a:gd name="connsiteX108" fmla="*/ 298190 w 1382947"/>
                  <a:gd name="connsiteY108" fmla="*/ 728712 h 787778"/>
                  <a:gd name="connsiteX109" fmla="*/ 255366 w 1382947"/>
                  <a:gd name="connsiteY109" fmla="*/ 709515 h 787778"/>
                  <a:gd name="connsiteX110" fmla="*/ 265702 w 1382947"/>
                  <a:gd name="connsiteY110" fmla="*/ 693272 h 787778"/>
                  <a:gd name="connsiteX111" fmla="*/ 264226 w 1382947"/>
                  <a:gd name="connsiteY111" fmla="*/ 684412 h 787778"/>
                  <a:gd name="connsiteX112" fmla="*/ 273086 w 1382947"/>
                  <a:gd name="connsiteY112" fmla="*/ 668168 h 787778"/>
                  <a:gd name="connsiteX113" fmla="*/ 271609 w 1382947"/>
                  <a:gd name="connsiteY113" fmla="*/ 651925 h 787778"/>
                  <a:gd name="connsiteX114" fmla="*/ 264226 w 1382947"/>
                  <a:gd name="connsiteY114" fmla="*/ 651925 h 787778"/>
                  <a:gd name="connsiteX115" fmla="*/ 258319 w 1382947"/>
                  <a:gd name="connsiteY115" fmla="*/ 643065 h 787778"/>
                  <a:gd name="connsiteX116" fmla="*/ 250936 w 1382947"/>
                  <a:gd name="connsiteY116" fmla="*/ 643065 h 787778"/>
                  <a:gd name="connsiteX117" fmla="*/ 249459 w 1382947"/>
                  <a:gd name="connsiteY117" fmla="*/ 634205 h 787778"/>
                  <a:gd name="connsiteX118" fmla="*/ 236169 w 1382947"/>
                  <a:gd name="connsiteY118" fmla="*/ 632728 h 787778"/>
                  <a:gd name="connsiteX119" fmla="*/ 225833 w 1382947"/>
                  <a:gd name="connsiteY119" fmla="*/ 641588 h 787778"/>
                  <a:gd name="connsiteX120" fmla="*/ 190393 w 1382947"/>
                  <a:gd name="connsiteY120" fmla="*/ 626822 h 787778"/>
                  <a:gd name="connsiteX121" fmla="*/ 175626 w 1382947"/>
                  <a:gd name="connsiteY121" fmla="*/ 637158 h 787778"/>
                  <a:gd name="connsiteX122" fmla="*/ 159382 w 1382947"/>
                  <a:gd name="connsiteY122" fmla="*/ 632728 h 787778"/>
                  <a:gd name="connsiteX123" fmla="*/ 154953 w 1382947"/>
                  <a:gd name="connsiteY123" fmla="*/ 654878 h 787778"/>
                  <a:gd name="connsiteX124" fmla="*/ 162336 w 1382947"/>
                  <a:gd name="connsiteY124" fmla="*/ 665215 h 787778"/>
                  <a:gd name="connsiteX125" fmla="*/ 162336 w 1382947"/>
                  <a:gd name="connsiteY125" fmla="*/ 678505 h 787778"/>
                  <a:gd name="connsiteX126" fmla="*/ 150523 w 1382947"/>
                  <a:gd name="connsiteY126" fmla="*/ 693272 h 787778"/>
                  <a:gd name="connsiteX127" fmla="*/ 118036 w 1382947"/>
                  <a:gd name="connsiteY127" fmla="*/ 737572 h 787778"/>
                  <a:gd name="connsiteX128" fmla="*/ 109177 w 1382947"/>
                  <a:gd name="connsiteY128" fmla="*/ 746431 h 787778"/>
                  <a:gd name="connsiteX129" fmla="*/ 106222 w 1382947"/>
                  <a:gd name="connsiteY129" fmla="*/ 753815 h 787778"/>
                  <a:gd name="connsiteX130" fmla="*/ 87026 w 1382947"/>
                  <a:gd name="connsiteY130" fmla="*/ 764151 h 787778"/>
                  <a:gd name="connsiteX131" fmla="*/ 75213 w 1382947"/>
                  <a:gd name="connsiteY131" fmla="*/ 752338 h 787778"/>
                  <a:gd name="connsiteX132" fmla="*/ 84073 w 1382947"/>
                  <a:gd name="connsiteY132" fmla="*/ 736095 h 787778"/>
                  <a:gd name="connsiteX133" fmla="*/ 64876 w 1382947"/>
                  <a:gd name="connsiteY133" fmla="*/ 709515 h 787778"/>
                  <a:gd name="connsiteX134" fmla="*/ 64876 w 1382947"/>
                  <a:gd name="connsiteY134" fmla="*/ 665215 h 787778"/>
                  <a:gd name="connsiteX135" fmla="*/ 48633 w 1382947"/>
                  <a:gd name="connsiteY135" fmla="*/ 653402 h 787778"/>
                  <a:gd name="connsiteX136" fmla="*/ 44203 w 1382947"/>
                  <a:gd name="connsiteY136" fmla="*/ 640112 h 787778"/>
                  <a:gd name="connsiteX137" fmla="*/ 56017 w 1382947"/>
                  <a:gd name="connsiteY137" fmla="*/ 635682 h 787778"/>
                  <a:gd name="connsiteX138" fmla="*/ 56017 w 1382947"/>
                  <a:gd name="connsiteY138" fmla="*/ 619438 h 787778"/>
                  <a:gd name="connsiteX139" fmla="*/ 47156 w 1382947"/>
                  <a:gd name="connsiteY139" fmla="*/ 604672 h 787778"/>
                  <a:gd name="connsiteX140" fmla="*/ 17622 w 1382947"/>
                  <a:gd name="connsiteY140" fmla="*/ 598765 h 787778"/>
                  <a:gd name="connsiteX141" fmla="*/ 0 w 1382947"/>
                  <a:gd name="connsiteY141" fmla="*/ 574849 h 787778"/>
                  <a:gd name="connsiteX142" fmla="*/ 1010 w 1382947"/>
                  <a:gd name="connsiteY142" fmla="*/ 575139 h 787778"/>
                  <a:gd name="connsiteX143" fmla="*/ 125050 w 1382947"/>
                  <a:gd name="connsiteY143" fmla="*/ 527517 h 787778"/>
                  <a:gd name="connsiteX144" fmla="*/ 139447 w 1382947"/>
                  <a:gd name="connsiteY144" fmla="*/ 510903 h 787778"/>
                  <a:gd name="connsiteX145" fmla="*/ 170458 w 1382947"/>
                  <a:gd name="connsiteY145" fmla="*/ 512011 h 787778"/>
                  <a:gd name="connsiteX146" fmla="*/ 210327 w 1382947"/>
                  <a:gd name="connsiteY146" fmla="*/ 489861 h 787778"/>
                  <a:gd name="connsiteX147" fmla="*/ 215865 w 1382947"/>
                  <a:gd name="connsiteY147" fmla="*/ 482109 h 787778"/>
                  <a:gd name="connsiteX148" fmla="*/ 224726 w 1382947"/>
                  <a:gd name="connsiteY148" fmla="*/ 477679 h 787778"/>
                  <a:gd name="connsiteX149" fmla="*/ 252413 w 1382947"/>
                  <a:gd name="connsiteY149" fmla="*/ 452206 h 787778"/>
                  <a:gd name="connsiteX150" fmla="*/ 274563 w 1382947"/>
                  <a:gd name="connsiteY150" fmla="*/ 451099 h 787778"/>
                  <a:gd name="connsiteX151" fmla="*/ 319970 w 1382947"/>
                  <a:gd name="connsiteY151" fmla="*/ 403477 h 787778"/>
                  <a:gd name="connsiteX152" fmla="*/ 343227 w 1382947"/>
                  <a:gd name="connsiteY152" fmla="*/ 404584 h 787778"/>
                  <a:gd name="connsiteX153" fmla="*/ 353195 w 1382947"/>
                  <a:gd name="connsiteY153" fmla="*/ 413444 h 787778"/>
                  <a:gd name="connsiteX154" fmla="*/ 395280 w 1382947"/>
                  <a:gd name="connsiteY154" fmla="*/ 404584 h 787778"/>
                  <a:gd name="connsiteX155" fmla="*/ 406355 w 1382947"/>
                  <a:gd name="connsiteY155" fmla="*/ 403477 h 787778"/>
                  <a:gd name="connsiteX156" fmla="*/ 421860 w 1382947"/>
                  <a:gd name="connsiteY156" fmla="*/ 401262 h 787778"/>
                  <a:gd name="connsiteX157" fmla="*/ 432935 w 1382947"/>
                  <a:gd name="connsiteY157" fmla="*/ 382434 h 787778"/>
                  <a:gd name="connsiteX158" fmla="*/ 457300 w 1382947"/>
                  <a:gd name="connsiteY158" fmla="*/ 374682 h 787778"/>
                  <a:gd name="connsiteX159" fmla="*/ 525965 w 1382947"/>
                  <a:gd name="connsiteY159" fmla="*/ 312662 h 787778"/>
                  <a:gd name="connsiteX160" fmla="*/ 551438 w 1382947"/>
                  <a:gd name="connsiteY160" fmla="*/ 277222 h 787778"/>
                  <a:gd name="connsiteX161" fmla="*/ 606812 w 1382947"/>
                  <a:gd name="connsiteY161" fmla="*/ 238459 h 787778"/>
                  <a:gd name="connsiteX162" fmla="*/ 643360 w 1382947"/>
                  <a:gd name="connsiteY162" fmla="*/ 220739 h 787778"/>
                  <a:gd name="connsiteX163" fmla="*/ 671047 w 1382947"/>
                  <a:gd name="connsiteY163" fmla="*/ 178655 h 787778"/>
                  <a:gd name="connsiteX164" fmla="*/ 689875 w 1382947"/>
                  <a:gd name="connsiteY164" fmla="*/ 131032 h 787778"/>
                  <a:gd name="connsiteX165" fmla="*/ 713132 w 1382947"/>
                  <a:gd name="connsiteY165" fmla="*/ 111097 h 787778"/>
                  <a:gd name="connsiteX166" fmla="*/ 717563 w 1382947"/>
                  <a:gd name="connsiteY166" fmla="*/ 94484 h 787778"/>
                  <a:gd name="connsiteX167" fmla="*/ 747513 w 1382947"/>
                  <a:gd name="connsiteY167" fmla="*/ 63501 h 787778"/>
                  <a:gd name="connsiteX0" fmla="*/ 945682 w 1382947"/>
                  <a:gd name="connsiteY0" fmla="*/ 0 h 787778"/>
                  <a:gd name="connsiteX1" fmla="*/ 1372545 w 1382947"/>
                  <a:gd name="connsiteY1" fmla="*/ 63501 h 787778"/>
                  <a:gd name="connsiteX2" fmla="*/ 1375859 w 1382947"/>
                  <a:gd name="connsiteY2" fmla="*/ 74550 h 787778"/>
                  <a:gd name="connsiteX3" fmla="*/ 1382947 w 1382947"/>
                  <a:gd name="connsiteY3" fmla="*/ 88726 h 787778"/>
                  <a:gd name="connsiteX4" fmla="*/ 1372315 w 1382947"/>
                  <a:gd name="connsiteY4" fmla="*/ 109990 h 787778"/>
                  <a:gd name="connsiteX5" fmla="*/ 1352823 w 1382947"/>
                  <a:gd name="connsiteY5" fmla="*/ 95814 h 787778"/>
                  <a:gd name="connsiteX6" fmla="*/ 1319156 w 1382947"/>
                  <a:gd name="connsiteY6" fmla="*/ 97586 h 787778"/>
                  <a:gd name="connsiteX7" fmla="*/ 1304980 w 1382947"/>
                  <a:gd name="connsiteY7" fmla="*/ 109990 h 787778"/>
                  <a:gd name="connsiteX8" fmla="*/ 1289032 w 1382947"/>
                  <a:gd name="connsiteY8" fmla="*/ 94042 h 787778"/>
                  <a:gd name="connsiteX9" fmla="*/ 1258908 w 1382947"/>
                  <a:gd name="connsiteY9" fmla="*/ 99358 h 787778"/>
                  <a:gd name="connsiteX10" fmla="*/ 1255364 w 1382947"/>
                  <a:gd name="connsiteY10" fmla="*/ 134798 h 787778"/>
                  <a:gd name="connsiteX11" fmla="*/ 1244731 w 1382947"/>
                  <a:gd name="connsiteY11" fmla="*/ 143658 h 787778"/>
                  <a:gd name="connsiteX12" fmla="*/ 1227011 w 1382947"/>
                  <a:gd name="connsiteY12" fmla="*/ 140114 h 787778"/>
                  <a:gd name="connsiteX13" fmla="*/ 1211064 w 1382947"/>
                  <a:gd name="connsiteY13" fmla="*/ 143658 h 787778"/>
                  <a:gd name="connsiteX14" fmla="*/ 1133096 w 1382947"/>
                  <a:gd name="connsiteY14" fmla="*/ 154289 h 787778"/>
                  <a:gd name="connsiteX15" fmla="*/ 1118920 w 1382947"/>
                  <a:gd name="connsiteY15" fmla="*/ 159605 h 787778"/>
                  <a:gd name="connsiteX16" fmla="*/ 1111832 w 1382947"/>
                  <a:gd name="connsiteY16" fmla="*/ 189729 h 787778"/>
                  <a:gd name="connsiteX17" fmla="*/ 1120692 w 1382947"/>
                  <a:gd name="connsiteY17" fmla="*/ 205677 h 787778"/>
                  <a:gd name="connsiteX18" fmla="*/ 1131324 w 1382947"/>
                  <a:gd name="connsiteY18" fmla="*/ 209221 h 787778"/>
                  <a:gd name="connsiteX19" fmla="*/ 1133096 w 1382947"/>
                  <a:gd name="connsiteY19" fmla="*/ 225169 h 787778"/>
                  <a:gd name="connsiteX20" fmla="*/ 1126008 w 1382947"/>
                  <a:gd name="connsiteY20" fmla="*/ 260609 h 787778"/>
                  <a:gd name="connsiteX21" fmla="*/ 1120692 w 1382947"/>
                  <a:gd name="connsiteY21" fmla="*/ 301365 h 787778"/>
                  <a:gd name="connsiteX22" fmla="*/ 1085252 w 1382947"/>
                  <a:gd name="connsiteY22" fmla="*/ 342121 h 787778"/>
                  <a:gd name="connsiteX23" fmla="*/ 1099428 w 1382947"/>
                  <a:gd name="connsiteY23" fmla="*/ 384649 h 787778"/>
                  <a:gd name="connsiteX24" fmla="*/ 1118920 w 1382947"/>
                  <a:gd name="connsiteY24" fmla="*/ 375789 h 787778"/>
                  <a:gd name="connsiteX25" fmla="*/ 1138412 w 1382947"/>
                  <a:gd name="connsiteY25" fmla="*/ 402369 h 787778"/>
                  <a:gd name="connsiteX26" fmla="*/ 1133096 w 1382947"/>
                  <a:gd name="connsiteY26" fmla="*/ 466161 h 787778"/>
                  <a:gd name="connsiteX27" fmla="*/ 1145500 w 1382947"/>
                  <a:gd name="connsiteY27" fmla="*/ 512233 h 787778"/>
                  <a:gd name="connsiteX28" fmla="*/ 1145500 w 1382947"/>
                  <a:gd name="connsiteY28" fmla="*/ 528181 h 787778"/>
                  <a:gd name="connsiteX29" fmla="*/ 1141956 w 1382947"/>
                  <a:gd name="connsiteY29" fmla="*/ 544129 h 787778"/>
                  <a:gd name="connsiteX30" fmla="*/ 1143728 w 1382947"/>
                  <a:gd name="connsiteY30" fmla="*/ 567165 h 787778"/>
                  <a:gd name="connsiteX31" fmla="*/ 1141956 w 1382947"/>
                  <a:gd name="connsiteY31" fmla="*/ 590201 h 787778"/>
                  <a:gd name="connsiteX32" fmla="*/ 1139305 w 1382947"/>
                  <a:gd name="connsiteY32" fmla="*/ 593988 h 787778"/>
                  <a:gd name="connsiteX33" fmla="*/ 1120692 w 1382947"/>
                  <a:gd name="connsiteY33" fmla="*/ 591382 h 787778"/>
                  <a:gd name="connsiteX34" fmla="*/ 1110354 w 1382947"/>
                  <a:gd name="connsiteY34" fmla="*/ 592859 h 787778"/>
                  <a:gd name="connsiteX35" fmla="*/ 1097065 w 1382947"/>
                  <a:gd name="connsiteY35" fmla="*/ 586952 h 787778"/>
                  <a:gd name="connsiteX36" fmla="*/ 1089682 w 1382947"/>
                  <a:gd name="connsiteY36" fmla="*/ 578092 h 787778"/>
                  <a:gd name="connsiteX37" fmla="*/ 1088205 w 1382947"/>
                  <a:gd name="connsiteY37" fmla="*/ 552989 h 787778"/>
                  <a:gd name="connsiteX38" fmla="*/ 1074915 w 1382947"/>
                  <a:gd name="connsiteY38" fmla="*/ 550035 h 787778"/>
                  <a:gd name="connsiteX39" fmla="*/ 1063101 w 1382947"/>
                  <a:gd name="connsiteY39" fmla="*/ 530839 h 787778"/>
                  <a:gd name="connsiteX40" fmla="*/ 1049812 w 1382947"/>
                  <a:gd name="connsiteY40" fmla="*/ 514595 h 787778"/>
                  <a:gd name="connsiteX41" fmla="*/ 1036522 w 1382947"/>
                  <a:gd name="connsiteY41" fmla="*/ 505735 h 787778"/>
                  <a:gd name="connsiteX42" fmla="*/ 1029138 w 1382947"/>
                  <a:gd name="connsiteY42" fmla="*/ 516072 h 787778"/>
                  <a:gd name="connsiteX43" fmla="*/ 1027661 w 1382947"/>
                  <a:gd name="connsiteY43" fmla="*/ 544129 h 787778"/>
                  <a:gd name="connsiteX44" fmla="*/ 987792 w 1382947"/>
                  <a:gd name="connsiteY44" fmla="*/ 569232 h 787778"/>
                  <a:gd name="connsiteX45" fmla="*/ 949398 w 1382947"/>
                  <a:gd name="connsiteY45" fmla="*/ 572185 h 787778"/>
                  <a:gd name="connsiteX46" fmla="*/ 940539 w 1382947"/>
                  <a:gd name="connsiteY46" fmla="*/ 579569 h 787778"/>
                  <a:gd name="connsiteX47" fmla="*/ 939061 w 1382947"/>
                  <a:gd name="connsiteY47" fmla="*/ 612055 h 787778"/>
                  <a:gd name="connsiteX48" fmla="*/ 950875 w 1382947"/>
                  <a:gd name="connsiteY48" fmla="*/ 623868 h 787778"/>
                  <a:gd name="connsiteX49" fmla="*/ 950875 w 1382947"/>
                  <a:gd name="connsiteY49" fmla="*/ 654878 h 787778"/>
                  <a:gd name="connsiteX50" fmla="*/ 930202 w 1382947"/>
                  <a:gd name="connsiteY50" fmla="*/ 651925 h 787778"/>
                  <a:gd name="connsiteX51" fmla="*/ 915435 w 1382947"/>
                  <a:gd name="connsiteY51" fmla="*/ 656355 h 787778"/>
                  <a:gd name="connsiteX52" fmla="*/ 908052 w 1382947"/>
                  <a:gd name="connsiteY52" fmla="*/ 665215 h 787778"/>
                  <a:gd name="connsiteX53" fmla="*/ 912482 w 1382947"/>
                  <a:gd name="connsiteY53" fmla="*/ 691795 h 787778"/>
                  <a:gd name="connsiteX54" fmla="*/ 909528 w 1382947"/>
                  <a:gd name="connsiteY54" fmla="*/ 706562 h 787778"/>
                  <a:gd name="connsiteX55" fmla="*/ 900669 w 1382947"/>
                  <a:gd name="connsiteY55" fmla="*/ 709515 h 787778"/>
                  <a:gd name="connsiteX56" fmla="*/ 874088 w 1382947"/>
                  <a:gd name="connsiteY56" fmla="*/ 708038 h 787778"/>
                  <a:gd name="connsiteX57" fmla="*/ 863752 w 1382947"/>
                  <a:gd name="connsiteY57" fmla="*/ 719852 h 787778"/>
                  <a:gd name="connsiteX58" fmla="*/ 840125 w 1382947"/>
                  <a:gd name="connsiteY58" fmla="*/ 719852 h 787778"/>
                  <a:gd name="connsiteX59" fmla="*/ 844555 w 1382947"/>
                  <a:gd name="connsiteY59" fmla="*/ 746431 h 787778"/>
                  <a:gd name="connsiteX60" fmla="*/ 832741 w 1382947"/>
                  <a:gd name="connsiteY60" fmla="*/ 764151 h 787778"/>
                  <a:gd name="connsiteX61" fmla="*/ 823882 w 1382947"/>
                  <a:gd name="connsiteY61" fmla="*/ 765628 h 787778"/>
                  <a:gd name="connsiteX62" fmla="*/ 816499 w 1382947"/>
                  <a:gd name="connsiteY62" fmla="*/ 778918 h 787778"/>
                  <a:gd name="connsiteX63" fmla="*/ 806162 w 1382947"/>
                  <a:gd name="connsiteY63" fmla="*/ 778918 h 787778"/>
                  <a:gd name="connsiteX64" fmla="*/ 776629 w 1382947"/>
                  <a:gd name="connsiteY64" fmla="*/ 768581 h 787778"/>
                  <a:gd name="connsiteX65" fmla="*/ 767768 w 1382947"/>
                  <a:gd name="connsiteY65" fmla="*/ 770058 h 787778"/>
                  <a:gd name="connsiteX66" fmla="*/ 758909 w 1382947"/>
                  <a:gd name="connsiteY66" fmla="*/ 787778 h 787778"/>
                  <a:gd name="connsiteX67" fmla="*/ 745619 w 1382947"/>
                  <a:gd name="connsiteY67" fmla="*/ 787778 h 787778"/>
                  <a:gd name="connsiteX68" fmla="*/ 741189 w 1382947"/>
                  <a:gd name="connsiteY68" fmla="*/ 761198 h 787778"/>
                  <a:gd name="connsiteX69" fmla="*/ 729376 w 1382947"/>
                  <a:gd name="connsiteY69" fmla="*/ 756768 h 787778"/>
                  <a:gd name="connsiteX70" fmla="*/ 729376 w 1382947"/>
                  <a:gd name="connsiteY70" fmla="*/ 747908 h 787778"/>
                  <a:gd name="connsiteX71" fmla="*/ 744142 w 1382947"/>
                  <a:gd name="connsiteY71" fmla="*/ 740525 h 787778"/>
                  <a:gd name="connsiteX72" fmla="*/ 745619 w 1382947"/>
                  <a:gd name="connsiteY72" fmla="*/ 725758 h 787778"/>
                  <a:gd name="connsiteX73" fmla="*/ 739712 w 1382947"/>
                  <a:gd name="connsiteY73" fmla="*/ 710992 h 787778"/>
                  <a:gd name="connsiteX74" fmla="*/ 745619 w 1382947"/>
                  <a:gd name="connsiteY74" fmla="*/ 688842 h 787778"/>
                  <a:gd name="connsiteX75" fmla="*/ 736759 w 1382947"/>
                  <a:gd name="connsiteY75" fmla="*/ 672598 h 787778"/>
                  <a:gd name="connsiteX76" fmla="*/ 721992 w 1382947"/>
                  <a:gd name="connsiteY76" fmla="*/ 675552 h 787778"/>
                  <a:gd name="connsiteX77" fmla="*/ 692459 w 1382947"/>
                  <a:gd name="connsiteY77" fmla="*/ 654878 h 787778"/>
                  <a:gd name="connsiteX78" fmla="*/ 692459 w 1382947"/>
                  <a:gd name="connsiteY78" fmla="*/ 637158 h 787778"/>
                  <a:gd name="connsiteX79" fmla="*/ 677692 w 1382947"/>
                  <a:gd name="connsiteY79" fmla="*/ 637158 h 787778"/>
                  <a:gd name="connsiteX80" fmla="*/ 674739 w 1382947"/>
                  <a:gd name="connsiteY80" fmla="*/ 628298 h 787778"/>
                  <a:gd name="connsiteX81" fmla="*/ 673262 w 1382947"/>
                  <a:gd name="connsiteY81" fmla="*/ 619438 h 787778"/>
                  <a:gd name="connsiteX82" fmla="*/ 667355 w 1382947"/>
                  <a:gd name="connsiteY82" fmla="*/ 564802 h 787778"/>
                  <a:gd name="connsiteX83" fmla="*/ 661448 w 1382947"/>
                  <a:gd name="connsiteY83" fmla="*/ 554465 h 787778"/>
                  <a:gd name="connsiteX84" fmla="*/ 659972 w 1382947"/>
                  <a:gd name="connsiteY84" fmla="*/ 536745 h 787778"/>
                  <a:gd name="connsiteX85" fmla="*/ 626008 w 1382947"/>
                  <a:gd name="connsiteY85" fmla="*/ 533792 h 787778"/>
                  <a:gd name="connsiteX86" fmla="*/ 618626 w 1382947"/>
                  <a:gd name="connsiteY86" fmla="*/ 527885 h 787778"/>
                  <a:gd name="connsiteX87" fmla="*/ 530026 w 1382947"/>
                  <a:gd name="connsiteY87" fmla="*/ 558895 h 787778"/>
                  <a:gd name="connsiteX88" fmla="*/ 519688 w 1382947"/>
                  <a:gd name="connsiteY88" fmla="*/ 579569 h 787778"/>
                  <a:gd name="connsiteX89" fmla="*/ 516736 w 1382947"/>
                  <a:gd name="connsiteY89" fmla="*/ 606148 h 787778"/>
                  <a:gd name="connsiteX90" fmla="*/ 488679 w 1382947"/>
                  <a:gd name="connsiteY90" fmla="*/ 620915 h 787778"/>
                  <a:gd name="connsiteX91" fmla="*/ 478342 w 1382947"/>
                  <a:gd name="connsiteY91" fmla="*/ 625345 h 787778"/>
                  <a:gd name="connsiteX92" fmla="*/ 462099 w 1382947"/>
                  <a:gd name="connsiteY92" fmla="*/ 641588 h 787778"/>
                  <a:gd name="connsiteX93" fmla="*/ 466529 w 1382947"/>
                  <a:gd name="connsiteY93" fmla="*/ 663738 h 787778"/>
                  <a:gd name="connsiteX94" fmla="*/ 462099 w 1382947"/>
                  <a:gd name="connsiteY94" fmla="*/ 672598 h 787778"/>
                  <a:gd name="connsiteX95" fmla="*/ 466529 w 1382947"/>
                  <a:gd name="connsiteY95" fmla="*/ 685888 h 787778"/>
                  <a:gd name="connsiteX96" fmla="*/ 451763 w 1382947"/>
                  <a:gd name="connsiteY96" fmla="*/ 697702 h 787778"/>
                  <a:gd name="connsiteX97" fmla="*/ 447332 w 1382947"/>
                  <a:gd name="connsiteY97" fmla="*/ 681458 h 787778"/>
                  <a:gd name="connsiteX98" fmla="*/ 431089 w 1382947"/>
                  <a:gd name="connsiteY98" fmla="*/ 671122 h 787778"/>
                  <a:gd name="connsiteX99" fmla="*/ 423706 w 1382947"/>
                  <a:gd name="connsiteY99" fmla="*/ 677028 h 787778"/>
                  <a:gd name="connsiteX100" fmla="*/ 403032 w 1382947"/>
                  <a:gd name="connsiteY100" fmla="*/ 675552 h 787778"/>
                  <a:gd name="connsiteX101" fmla="*/ 388266 w 1382947"/>
                  <a:gd name="connsiteY101" fmla="*/ 688842 h 787778"/>
                  <a:gd name="connsiteX102" fmla="*/ 363163 w 1382947"/>
                  <a:gd name="connsiteY102" fmla="*/ 693272 h 787778"/>
                  <a:gd name="connsiteX103" fmla="*/ 342489 w 1382947"/>
                  <a:gd name="connsiteY103" fmla="*/ 690318 h 787778"/>
                  <a:gd name="connsiteX104" fmla="*/ 327723 w 1382947"/>
                  <a:gd name="connsiteY104" fmla="*/ 690318 h 787778"/>
                  <a:gd name="connsiteX105" fmla="*/ 308526 w 1382947"/>
                  <a:gd name="connsiteY105" fmla="*/ 713945 h 787778"/>
                  <a:gd name="connsiteX106" fmla="*/ 308526 w 1382947"/>
                  <a:gd name="connsiteY106" fmla="*/ 725758 h 787778"/>
                  <a:gd name="connsiteX107" fmla="*/ 298190 w 1382947"/>
                  <a:gd name="connsiteY107" fmla="*/ 728712 h 787778"/>
                  <a:gd name="connsiteX108" fmla="*/ 255366 w 1382947"/>
                  <a:gd name="connsiteY108" fmla="*/ 709515 h 787778"/>
                  <a:gd name="connsiteX109" fmla="*/ 265702 w 1382947"/>
                  <a:gd name="connsiteY109" fmla="*/ 693272 h 787778"/>
                  <a:gd name="connsiteX110" fmla="*/ 264226 w 1382947"/>
                  <a:gd name="connsiteY110" fmla="*/ 684412 h 787778"/>
                  <a:gd name="connsiteX111" fmla="*/ 273086 w 1382947"/>
                  <a:gd name="connsiteY111" fmla="*/ 668168 h 787778"/>
                  <a:gd name="connsiteX112" fmla="*/ 271609 w 1382947"/>
                  <a:gd name="connsiteY112" fmla="*/ 651925 h 787778"/>
                  <a:gd name="connsiteX113" fmla="*/ 264226 w 1382947"/>
                  <a:gd name="connsiteY113" fmla="*/ 651925 h 787778"/>
                  <a:gd name="connsiteX114" fmla="*/ 258319 w 1382947"/>
                  <a:gd name="connsiteY114" fmla="*/ 643065 h 787778"/>
                  <a:gd name="connsiteX115" fmla="*/ 250936 w 1382947"/>
                  <a:gd name="connsiteY115" fmla="*/ 643065 h 787778"/>
                  <a:gd name="connsiteX116" fmla="*/ 249459 w 1382947"/>
                  <a:gd name="connsiteY116" fmla="*/ 634205 h 787778"/>
                  <a:gd name="connsiteX117" fmla="*/ 236169 w 1382947"/>
                  <a:gd name="connsiteY117" fmla="*/ 632728 h 787778"/>
                  <a:gd name="connsiteX118" fmla="*/ 225833 w 1382947"/>
                  <a:gd name="connsiteY118" fmla="*/ 641588 h 787778"/>
                  <a:gd name="connsiteX119" fmla="*/ 190393 w 1382947"/>
                  <a:gd name="connsiteY119" fmla="*/ 626822 h 787778"/>
                  <a:gd name="connsiteX120" fmla="*/ 175626 w 1382947"/>
                  <a:gd name="connsiteY120" fmla="*/ 637158 h 787778"/>
                  <a:gd name="connsiteX121" fmla="*/ 159382 w 1382947"/>
                  <a:gd name="connsiteY121" fmla="*/ 632728 h 787778"/>
                  <a:gd name="connsiteX122" fmla="*/ 154953 w 1382947"/>
                  <a:gd name="connsiteY122" fmla="*/ 654878 h 787778"/>
                  <a:gd name="connsiteX123" fmla="*/ 162336 w 1382947"/>
                  <a:gd name="connsiteY123" fmla="*/ 665215 h 787778"/>
                  <a:gd name="connsiteX124" fmla="*/ 162336 w 1382947"/>
                  <a:gd name="connsiteY124" fmla="*/ 678505 h 787778"/>
                  <a:gd name="connsiteX125" fmla="*/ 150523 w 1382947"/>
                  <a:gd name="connsiteY125" fmla="*/ 693272 h 787778"/>
                  <a:gd name="connsiteX126" fmla="*/ 118036 w 1382947"/>
                  <a:gd name="connsiteY126" fmla="*/ 737572 h 787778"/>
                  <a:gd name="connsiteX127" fmla="*/ 109177 w 1382947"/>
                  <a:gd name="connsiteY127" fmla="*/ 746431 h 787778"/>
                  <a:gd name="connsiteX128" fmla="*/ 106222 w 1382947"/>
                  <a:gd name="connsiteY128" fmla="*/ 753815 h 787778"/>
                  <a:gd name="connsiteX129" fmla="*/ 87026 w 1382947"/>
                  <a:gd name="connsiteY129" fmla="*/ 764151 h 787778"/>
                  <a:gd name="connsiteX130" fmla="*/ 75213 w 1382947"/>
                  <a:gd name="connsiteY130" fmla="*/ 752338 h 787778"/>
                  <a:gd name="connsiteX131" fmla="*/ 84073 w 1382947"/>
                  <a:gd name="connsiteY131" fmla="*/ 736095 h 787778"/>
                  <a:gd name="connsiteX132" fmla="*/ 64876 w 1382947"/>
                  <a:gd name="connsiteY132" fmla="*/ 709515 h 787778"/>
                  <a:gd name="connsiteX133" fmla="*/ 64876 w 1382947"/>
                  <a:gd name="connsiteY133" fmla="*/ 665215 h 787778"/>
                  <a:gd name="connsiteX134" fmla="*/ 48633 w 1382947"/>
                  <a:gd name="connsiteY134" fmla="*/ 653402 h 787778"/>
                  <a:gd name="connsiteX135" fmla="*/ 44203 w 1382947"/>
                  <a:gd name="connsiteY135" fmla="*/ 640112 h 787778"/>
                  <a:gd name="connsiteX136" fmla="*/ 56017 w 1382947"/>
                  <a:gd name="connsiteY136" fmla="*/ 635682 h 787778"/>
                  <a:gd name="connsiteX137" fmla="*/ 56017 w 1382947"/>
                  <a:gd name="connsiteY137" fmla="*/ 619438 h 787778"/>
                  <a:gd name="connsiteX138" fmla="*/ 47156 w 1382947"/>
                  <a:gd name="connsiteY138" fmla="*/ 604672 h 787778"/>
                  <a:gd name="connsiteX139" fmla="*/ 17622 w 1382947"/>
                  <a:gd name="connsiteY139" fmla="*/ 598765 h 787778"/>
                  <a:gd name="connsiteX140" fmla="*/ 0 w 1382947"/>
                  <a:gd name="connsiteY140" fmla="*/ 574849 h 787778"/>
                  <a:gd name="connsiteX141" fmla="*/ 1010 w 1382947"/>
                  <a:gd name="connsiteY141" fmla="*/ 575139 h 787778"/>
                  <a:gd name="connsiteX142" fmla="*/ 125050 w 1382947"/>
                  <a:gd name="connsiteY142" fmla="*/ 527517 h 787778"/>
                  <a:gd name="connsiteX143" fmla="*/ 139447 w 1382947"/>
                  <a:gd name="connsiteY143" fmla="*/ 510903 h 787778"/>
                  <a:gd name="connsiteX144" fmla="*/ 170458 w 1382947"/>
                  <a:gd name="connsiteY144" fmla="*/ 512011 h 787778"/>
                  <a:gd name="connsiteX145" fmla="*/ 210327 w 1382947"/>
                  <a:gd name="connsiteY145" fmla="*/ 489861 h 787778"/>
                  <a:gd name="connsiteX146" fmla="*/ 215865 w 1382947"/>
                  <a:gd name="connsiteY146" fmla="*/ 482109 h 787778"/>
                  <a:gd name="connsiteX147" fmla="*/ 224726 w 1382947"/>
                  <a:gd name="connsiteY147" fmla="*/ 477679 h 787778"/>
                  <a:gd name="connsiteX148" fmla="*/ 252413 w 1382947"/>
                  <a:gd name="connsiteY148" fmla="*/ 452206 h 787778"/>
                  <a:gd name="connsiteX149" fmla="*/ 274563 w 1382947"/>
                  <a:gd name="connsiteY149" fmla="*/ 451099 h 787778"/>
                  <a:gd name="connsiteX150" fmla="*/ 319970 w 1382947"/>
                  <a:gd name="connsiteY150" fmla="*/ 403477 h 787778"/>
                  <a:gd name="connsiteX151" fmla="*/ 343227 w 1382947"/>
                  <a:gd name="connsiteY151" fmla="*/ 404584 h 787778"/>
                  <a:gd name="connsiteX152" fmla="*/ 353195 w 1382947"/>
                  <a:gd name="connsiteY152" fmla="*/ 413444 h 787778"/>
                  <a:gd name="connsiteX153" fmla="*/ 395280 w 1382947"/>
                  <a:gd name="connsiteY153" fmla="*/ 404584 h 787778"/>
                  <a:gd name="connsiteX154" fmla="*/ 406355 w 1382947"/>
                  <a:gd name="connsiteY154" fmla="*/ 403477 h 787778"/>
                  <a:gd name="connsiteX155" fmla="*/ 421860 w 1382947"/>
                  <a:gd name="connsiteY155" fmla="*/ 401262 h 787778"/>
                  <a:gd name="connsiteX156" fmla="*/ 432935 w 1382947"/>
                  <a:gd name="connsiteY156" fmla="*/ 382434 h 787778"/>
                  <a:gd name="connsiteX157" fmla="*/ 457300 w 1382947"/>
                  <a:gd name="connsiteY157" fmla="*/ 374682 h 787778"/>
                  <a:gd name="connsiteX158" fmla="*/ 525965 w 1382947"/>
                  <a:gd name="connsiteY158" fmla="*/ 312662 h 787778"/>
                  <a:gd name="connsiteX159" fmla="*/ 551438 w 1382947"/>
                  <a:gd name="connsiteY159" fmla="*/ 277222 h 787778"/>
                  <a:gd name="connsiteX160" fmla="*/ 606812 w 1382947"/>
                  <a:gd name="connsiteY160" fmla="*/ 238459 h 787778"/>
                  <a:gd name="connsiteX161" fmla="*/ 643360 w 1382947"/>
                  <a:gd name="connsiteY161" fmla="*/ 220739 h 787778"/>
                  <a:gd name="connsiteX162" fmla="*/ 671047 w 1382947"/>
                  <a:gd name="connsiteY162" fmla="*/ 178655 h 787778"/>
                  <a:gd name="connsiteX163" fmla="*/ 689875 w 1382947"/>
                  <a:gd name="connsiteY163" fmla="*/ 131032 h 787778"/>
                  <a:gd name="connsiteX164" fmla="*/ 713132 w 1382947"/>
                  <a:gd name="connsiteY164" fmla="*/ 111097 h 787778"/>
                  <a:gd name="connsiteX165" fmla="*/ 717563 w 1382947"/>
                  <a:gd name="connsiteY165" fmla="*/ 94484 h 787778"/>
                  <a:gd name="connsiteX166" fmla="*/ 747513 w 1382947"/>
                  <a:gd name="connsiteY166" fmla="*/ 63501 h 787778"/>
                  <a:gd name="connsiteX167" fmla="*/ 1037122 w 1382947"/>
                  <a:gd name="connsiteY167" fmla="*/ 91440 h 787778"/>
                  <a:gd name="connsiteX0" fmla="*/ 1372545 w 1382947"/>
                  <a:gd name="connsiteY0" fmla="*/ 21225 h 745502"/>
                  <a:gd name="connsiteX1" fmla="*/ 1375859 w 1382947"/>
                  <a:gd name="connsiteY1" fmla="*/ 32274 h 745502"/>
                  <a:gd name="connsiteX2" fmla="*/ 1382947 w 1382947"/>
                  <a:gd name="connsiteY2" fmla="*/ 46450 h 745502"/>
                  <a:gd name="connsiteX3" fmla="*/ 1372315 w 1382947"/>
                  <a:gd name="connsiteY3" fmla="*/ 67714 h 745502"/>
                  <a:gd name="connsiteX4" fmla="*/ 1352823 w 1382947"/>
                  <a:gd name="connsiteY4" fmla="*/ 53538 h 745502"/>
                  <a:gd name="connsiteX5" fmla="*/ 1319156 w 1382947"/>
                  <a:gd name="connsiteY5" fmla="*/ 55310 h 745502"/>
                  <a:gd name="connsiteX6" fmla="*/ 1304980 w 1382947"/>
                  <a:gd name="connsiteY6" fmla="*/ 67714 h 745502"/>
                  <a:gd name="connsiteX7" fmla="*/ 1289032 w 1382947"/>
                  <a:gd name="connsiteY7" fmla="*/ 51766 h 745502"/>
                  <a:gd name="connsiteX8" fmla="*/ 1258908 w 1382947"/>
                  <a:gd name="connsiteY8" fmla="*/ 57082 h 745502"/>
                  <a:gd name="connsiteX9" fmla="*/ 1255364 w 1382947"/>
                  <a:gd name="connsiteY9" fmla="*/ 92522 h 745502"/>
                  <a:gd name="connsiteX10" fmla="*/ 1244731 w 1382947"/>
                  <a:gd name="connsiteY10" fmla="*/ 101382 h 745502"/>
                  <a:gd name="connsiteX11" fmla="*/ 1227011 w 1382947"/>
                  <a:gd name="connsiteY11" fmla="*/ 97838 h 745502"/>
                  <a:gd name="connsiteX12" fmla="*/ 1211064 w 1382947"/>
                  <a:gd name="connsiteY12" fmla="*/ 101382 h 745502"/>
                  <a:gd name="connsiteX13" fmla="*/ 1133096 w 1382947"/>
                  <a:gd name="connsiteY13" fmla="*/ 112013 h 745502"/>
                  <a:gd name="connsiteX14" fmla="*/ 1118920 w 1382947"/>
                  <a:gd name="connsiteY14" fmla="*/ 117329 h 745502"/>
                  <a:gd name="connsiteX15" fmla="*/ 1111832 w 1382947"/>
                  <a:gd name="connsiteY15" fmla="*/ 147453 h 745502"/>
                  <a:gd name="connsiteX16" fmla="*/ 1120692 w 1382947"/>
                  <a:gd name="connsiteY16" fmla="*/ 163401 h 745502"/>
                  <a:gd name="connsiteX17" fmla="*/ 1131324 w 1382947"/>
                  <a:gd name="connsiteY17" fmla="*/ 166945 h 745502"/>
                  <a:gd name="connsiteX18" fmla="*/ 1133096 w 1382947"/>
                  <a:gd name="connsiteY18" fmla="*/ 182893 h 745502"/>
                  <a:gd name="connsiteX19" fmla="*/ 1126008 w 1382947"/>
                  <a:gd name="connsiteY19" fmla="*/ 218333 h 745502"/>
                  <a:gd name="connsiteX20" fmla="*/ 1120692 w 1382947"/>
                  <a:gd name="connsiteY20" fmla="*/ 259089 h 745502"/>
                  <a:gd name="connsiteX21" fmla="*/ 1085252 w 1382947"/>
                  <a:gd name="connsiteY21" fmla="*/ 299845 h 745502"/>
                  <a:gd name="connsiteX22" fmla="*/ 1099428 w 1382947"/>
                  <a:gd name="connsiteY22" fmla="*/ 342373 h 745502"/>
                  <a:gd name="connsiteX23" fmla="*/ 1118920 w 1382947"/>
                  <a:gd name="connsiteY23" fmla="*/ 333513 h 745502"/>
                  <a:gd name="connsiteX24" fmla="*/ 1138412 w 1382947"/>
                  <a:gd name="connsiteY24" fmla="*/ 360093 h 745502"/>
                  <a:gd name="connsiteX25" fmla="*/ 1133096 w 1382947"/>
                  <a:gd name="connsiteY25" fmla="*/ 423885 h 745502"/>
                  <a:gd name="connsiteX26" fmla="*/ 1145500 w 1382947"/>
                  <a:gd name="connsiteY26" fmla="*/ 469957 h 745502"/>
                  <a:gd name="connsiteX27" fmla="*/ 1145500 w 1382947"/>
                  <a:gd name="connsiteY27" fmla="*/ 485905 h 745502"/>
                  <a:gd name="connsiteX28" fmla="*/ 1141956 w 1382947"/>
                  <a:gd name="connsiteY28" fmla="*/ 501853 h 745502"/>
                  <a:gd name="connsiteX29" fmla="*/ 1143728 w 1382947"/>
                  <a:gd name="connsiteY29" fmla="*/ 524889 h 745502"/>
                  <a:gd name="connsiteX30" fmla="*/ 1141956 w 1382947"/>
                  <a:gd name="connsiteY30" fmla="*/ 547925 h 745502"/>
                  <a:gd name="connsiteX31" fmla="*/ 1139305 w 1382947"/>
                  <a:gd name="connsiteY31" fmla="*/ 551712 h 745502"/>
                  <a:gd name="connsiteX32" fmla="*/ 1120692 w 1382947"/>
                  <a:gd name="connsiteY32" fmla="*/ 549106 h 745502"/>
                  <a:gd name="connsiteX33" fmla="*/ 1110354 w 1382947"/>
                  <a:gd name="connsiteY33" fmla="*/ 550583 h 745502"/>
                  <a:gd name="connsiteX34" fmla="*/ 1097065 w 1382947"/>
                  <a:gd name="connsiteY34" fmla="*/ 544676 h 745502"/>
                  <a:gd name="connsiteX35" fmla="*/ 1089682 w 1382947"/>
                  <a:gd name="connsiteY35" fmla="*/ 535816 h 745502"/>
                  <a:gd name="connsiteX36" fmla="*/ 1088205 w 1382947"/>
                  <a:gd name="connsiteY36" fmla="*/ 510713 h 745502"/>
                  <a:gd name="connsiteX37" fmla="*/ 1074915 w 1382947"/>
                  <a:gd name="connsiteY37" fmla="*/ 507759 h 745502"/>
                  <a:gd name="connsiteX38" fmla="*/ 1063101 w 1382947"/>
                  <a:gd name="connsiteY38" fmla="*/ 488563 h 745502"/>
                  <a:gd name="connsiteX39" fmla="*/ 1049812 w 1382947"/>
                  <a:gd name="connsiteY39" fmla="*/ 472319 h 745502"/>
                  <a:gd name="connsiteX40" fmla="*/ 1036522 w 1382947"/>
                  <a:gd name="connsiteY40" fmla="*/ 463459 h 745502"/>
                  <a:gd name="connsiteX41" fmla="*/ 1029138 w 1382947"/>
                  <a:gd name="connsiteY41" fmla="*/ 473796 h 745502"/>
                  <a:gd name="connsiteX42" fmla="*/ 1027661 w 1382947"/>
                  <a:gd name="connsiteY42" fmla="*/ 501853 h 745502"/>
                  <a:gd name="connsiteX43" fmla="*/ 987792 w 1382947"/>
                  <a:gd name="connsiteY43" fmla="*/ 526956 h 745502"/>
                  <a:gd name="connsiteX44" fmla="*/ 949398 w 1382947"/>
                  <a:gd name="connsiteY44" fmla="*/ 529909 h 745502"/>
                  <a:gd name="connsiteX45" fmla="*/ 940539 w 1382947"/>
                  <a:gd name="connsiteY45" fmla="*/ 537293 h 745502"/>
                  <a:gd name="connsiteX46" fmla="*/ 939061 w 1382947"/>
                  <a:gd name="connsiteY46" fmla="*/ 569779 h 745502"/>
                  <a:gd name="connsiteX47" fmla="*/ 950875 w 1382947"/>
                  <a:gd name="connsiteY47" fmla="*/ 581592 h 745502"/>
                  <a:gd name="connsiteX48" fmla="*/ 950875 w 1382947"/>
                  <a:gd name="connsiteY48" fmla="*/ 612602 h 745502"/>
                  <a:gd name="connsiteX49" fmla="*/ 930202 w 1382947"/>
                  <a:gd name="connsiteY49" fmla="*/ 609649 h 745502"/>
                  <a:gd name="connsiteX50" fmla="*/ 915435 w 1382947"/>
                  <a:gd name="connsiteY50" fmla="*/ 614079 h 745502"/>
                  <a:gd name="connsiteX51" fmla="*/ 908052 w 1382947"/>
                  <a:gd name="connsiteY51" fmla="*/ 622939 h 745502"/>
                  <a:gd name="connsiteX52" fmla="*/ 912482 w 1382947"/>
                  <a:gd name="connsiteY52" fmla="*/ 649519 h 745502"/>
                  <a:gd name="connsiteX53" fmla="*/ 909528 w 1382947"/>
                  <a:gd name="connsiteY53" fmla="*/ 664286 h 745502"/>
                  <a:gd name="connsiteX54" fmla="*/ 900669 w 1382947"/>
                  <a:gd name="connsiteY54" fmla="*/ 667239 h 745502"/>
                  <a:gd name="connsiteX55" fmla="*/ 874088 w 1382947"/>
                  <a:gd name="connsiteY55" fmla="*/ 665762 h 745502"/>
                  <a:gd name="connsiteX56" fmla="*/ 863752 w 1382947"/>
                  <a:gd name="connsiteY56" fmla="*/ 677576 h 745502"/>
                  <a:gd name="connsiteX57" fmla="*/ 840125 w 1382947"/>
                  <a:gd name="connsiteY57" fmla="*/ 677576 h 745502"/>
                  <a:gd name="connsiteX58" fmla="*/ 844555 w 1382947"/>
                  <a:gd name="connsiteY58" fmla="*/ 704155 h 745502"/>
                  <a:gd name="connsiteX59" fmla="*/ 832741 w 1382947"/>
                  <a:gd name="connsiteY59" fmla="*/ 721875 h 745502"/>
                  <a:gd name="connsiteX60" fmla="*/ 823882 w 1382947"/>
                  <a:gd name="connsiteY60" fmla="*/ 723352 h 745502"/>
                  <a:gd name="connsiteX61" fmla="*/ 816499 w 1382947"/>
                  <a:gd name="connsiteY61" fmla="*/ 736642 h 745502"/>
                  <a:gd name="connsiteX62" fmla="*/ 806162 w 1382947"/>
                  <a:gd name="connsiteY62" fmla="*/ 736642 h 745502"/>
                  <a:gd name="connsiteX63" fmla="*/ 776629 w 1382947"/>
                  <a:gd name="connsiteY63" fmla="*/ 726305 h 745502"/>
                  <a:gd name="connsiteX64" fmla="*/ 767768 w 1382947"/>
                  <a:gd name="connsiteY64" fmla="*/ 727782 h 745502"/>
                  <a:gd name="connsiteX65" fmla="*/ 758909 w 1382947"/>
                  <a:gd name="connsiteY65" fmla="*/ 745502 h 745502"/>
                  <a:gd name="connsiteX66" fmla="*/ 745619 w 1382947"/>
                  <a:gd name="connsiteY66" fmla="*/ 745502 h 745502"/>
                  <a:gd name="connsiteX67" fmla="*/ 741189 w 1382947"/>
                  <a:gd name="connsiteY67" fmla="*/ 718922 h 745502"/>
                  <a:gd name="connsiteX68" fmla="*/ 729376 w 1382947"/>
                  <a:gd name="connsiteY68" fmla="*/ 714492 h 745502"/>
                  <a:gd name="connsiteX69" fmla="*/ 729376 w 1382947"/>
                  <a:gd name="connsiteY69" fmla="*/ 705632 h 745502"/>
                  <a:gd name="connsiteX70" fmla="*/ 744142 w 1382947"/>
                  <a:gd name="connsiteY70" fmla="*/ 698249 h 745502"/>
                  <a:gd name="connsiteX71" fmla="*/ 745619 w 1382947"/>
                  <a:gd name="connsiteY71" fmla="*/ 683482 h 745502"/>
                  <a:gd name="connsiteX72" fmla="*/ 739712 w 1382947"/>
                  <a:gd name="connsiteY72" fmla="*/ 668716 h 745502"/>
                  <a:gd name="connsiteX73" fmla="*/ 745619 w 1382947"/>
                  <a:gd name="connsiteY73" fmla="*/ 646566 h 745502"/>
                  <a:gd name="connsiteX74" fmla="*/ 736759 w 1382947"/>
                  <a:gd name="connsiteY74" fmla="*/ 630322 h 745502"/>
                  <a:gd name="connsiteX75" fmla="*/ 721992 w 1382947"/>
                  <a:gd name="connsiteY75" fmla="*/ 633276 h 745502"/>
                  <a:gd name="connsiteX76" fmla="*/ 692459 w 1382947"/>
                  <a:gd name="connsiteY76" fmla="*/ 612602 h 745502"/>
                  <a:gd name="connsiteX77" fmla="*/ 692459 w 1382947"/>
                  <a:gd name="connsiteY77" fmla="*/ 594882 h 745502"/>
                  <a:gd name="connsiteX78" fmla="*/ 677692 w 1382947"/>
                  <a:gd name="connsiteY78" fmla="*/ 594882 h 745502"/>
                  <a:gd name="connsiteX79" fmla="*/ 674739 w 1382947"/>
                  <a:gd name="connsiteY79" fmla="*/ 586022 h 745502"/>
                  <a:gd name="connsiteX80" fmla="*/ 673262 w 1382947"/>
                  <a:gd name="connsiteY80" fmla="*/ 577162 h 745502"/>
                  <a:gd name="connsiteX81" fmla="*/ 667355 w 1382947"/>
                  <a:gd name="connsiteY81" fmla="*/ 522526 h 745502"/>
                  <a:gd name="connsiteX82" fmla="*/ 661448 w 1382947"/>
                  <a:gd name="connsiteY82" fmla="*/ 512189 h 745502"/>
                  <a:gd name="connsiteX83" fmla="*/ 659972 w 1382947"/>
                  <a:gd name="connsiteY83" fmla="*/ 494469 h 745502"/>
                  <a:gd name="connsiteX84" fmla="*/ 626008 w 1382947"/>
                  <a:gd name="connsiteY84" fmla="*/ 491516 h 745502"/>
                  <a:gd name="connsiteX85" fmla="*/ 618626 w 1382947"/>
                  <a:gd name="connsiteY85" fmla="*/ 485609 h 745502"/>
                  <a:gd name="connsiteX86" fmla="*/ 530026 w 1382947"/>
                  <a:gd name="connsiteY86" fmla="*/ 516619 h 745502"/>
                  <a:gd name="connsiteX87" fmla="*/ 519688 w 1382947"/>
                  <a:gd name="connsiteY87" fmla="*/ 537293 h 745502"/>
                  <a:gd name="connsiteX88" fmla="*/ 516736 w 1382947"/>
                  <a:gd name="connsiteY88" fmla="*/ 563872 h 745502"/>
                  <a:gd name="connsiteX89" fmla="*/ 488679 w 1382947"/>
                  <a:gd name="connsiteY89" fmla="*/ 578639 h 745502"/>
                  <a:gd name="connsiteX90" fmla="*/ 478342 w 1382947"/>
                  <a:gd name="connsiteY90" fmla="*/ 583069 h 745502"/>
                  <a:gd name="connsiteX91" fmla="*/ 462099 w 1382947"/>
                  <a:gd name="connsiteY91" fmla="*/ 599312 h 745502"/>
                  <a:gd name="connsiteX92" fmla="*/ 466529 w 1382947"/>
                  <a:gd name="connsiteY92" fmla="*/ 621462 h 745502"/>
                  <a:gd name="connsiteX93" fmla="*/ 462099 w 1382947"/>
                  <a:gd name="connsiteY93" fmla="*/ 630322 h 745502"/>
                  <a:gd name="connsiteX94" fmla="*/ 466529 w 1382947"/>
                  <a:gd name="connsiteY94" fmla="*/ 643612 h 745502"/>
                  <a:gd name="connsiteX95" fmla="*/ 451763 w 1382947"/>
                  <a:gd name="connsiteY95" fmla="*/ 655426 h 745502"/>
                  <a:gd name="connsiteX96" fmla="*/ 447332 w 1382947"/>
                  <a:gd name="connsiteY96" fmla="*/ 639182 h 745502"/>
                  <a:gd name="connsiteX97" fmla="*/ 431089 w 1382947"/>
                  <a:gd name="connsiteY97" fmla="*/ 628846 h 745502"/>
                  <a:gd name="connsiteX98" fmla="*/ 423706 w 1382947"/>
                  <a:gd name="connsiteY98" fmla="*/ 634752 h 745502"/>
                  <a:gd name="connsiteX99" fmla="*/ 403032 w 1382947"/>
                  <a:gd name="connsiteY99" fmla="*/ 633276 h 745502"/>
                  <a:gd name="connsiteX100" fmla="*/ 388266 w 1382947"/>
                  <a:gd name="connsiteY100" fmla="*/ 646566 h 745502"/>
                  <a:gd name="connsiteX101" fmla="*/ 363163 w 1382947"/>
                  <a:gd name="connsiteY101" fmla="*/ 650996 h 745502"/>
                  <a:gd name="connsiteX102" fmla="*/ 342489 w 1382947"/>
                  <a:gd name="connsiteY102" fmla="*/ 648042 h 745502"/>
                  <a:gd name="connsiteX103" fmla="*/ 327723 w 1382947"/>
                  <a:gd name="connsiteY103" fmla="*/ 648042 h 745502"/>
                  <a:gd name="connsiteX104" fmla="*/ 308526 w 1382947"/>
                  <a:gd name="connsiteY104" fmla="*/ 671669 h 745502"/>
                  <a:gd name="connsiteX105" fmla="*/ 308526 w 1382947"/>
                  <a:gd name="connsiteY105" fmla="*/ 683482 h 745502"/>
                  <a:gd name="connsiteX106" fmla="*/ 298190 w 1382947"/>
                  <a:gd name="connsiteY106" fmla="*/ 686436 h 745502"/>
                  <a:gd name="connsiteX107" fmla="*/ 255366 w 1382947"/>
                  <a:gd name="connsiteY107" fmla="*/ 667239 h 745502"/>
                  <a:gd name="connsiteX108" fmla="*/ 265702 w 1382947"/>
                  <a:gd name="connsiteY108" fmla="*/ 650996 h 745502"/>
                  <a:gd name="connsiteX109" fmla="*/ 264226 w 1382947"/>
                  <a:gd name="connsiteY109" fmla="*/ 642136 h 745502"/>
                  <a:gd name="connsiteX110" fmla="*/ 273086 w 1382947"/>
                  <a:gd name="connsiteY110" fmla="*/ 625892 h 745502"/>
                  <a:gd name="connsiteX111" fmla="*/ 271609 w 1382947"/>
                  <a:gd name="connsiteY111" fmla="*/ 609649 h 745502"/>
                  <a:gd name="connsiteX112" fmla="*/ 264226 w 1382947"/>
                  <a:gd name="connsiteY112" fmla="*/ 609649 h 745502"/>
                  <a:gd name="connsiteX113" fmla="*/ 258319 w 1382947"/>
                  <a:gd name="connsiteY113" fmla="*/ 600789 h 745502"/>
                  <a:gd name="connsiteX114" fmla="*/ 250936 w 1382947"/>
                  <a:gd name="connsiteY114" fmla="*/ 600789 h 745502"/>
                  <a:gd name="connsiteX115" fmla="*/ 249459 w 1382947"/>
                  <a:gd name="connsiteY115" fmla="*/ 591929 h 745502"/>
                  <a:gd name="connsiteX116" fmla="*/ 236169 w 1382947"/>
                  <a:gd name="connsiteY116" fmla="*/ 590452 h 745502"/>
                  <a:gd name="connsiteX117" fmla="*/ 225833 w 1382947"/>
                  <a:gd name="connsiteY117" fmla="*/ 599312 h 745502"/>
                  <a:gd name="connsiteX118" fmla="*/ 190393 w 1382947"/>
                  <a:gd name="connsiteY118" fmla="*/ 584546 h 745502"/>
                  <a:gd name="connsiteX119" fmla="*/ 175626 w 1382947"/>
                  <a:gd name="connsiteY119" fmla="*/ 594882 h 745502"/>
                  <a:gd name="connsiteX120" fmla="*/ 159382 w 1382947"/>
                  <a:gd name="connsiteY120" fmla="*/ 590452 h 745502"/>
                  <a:gd name="connsiteX121" fmla="*/ 154953 w 1382947"/>
                  <a:gd name="connsiteY121" fmla="*/ 612602 h 745502"/>
                  <a:gd name="connsiteX122" fmla="*/ 162336 w 1382947"/>
                  <a:gd name="connsiteY122" fmla="*/ 622939 h 745502"/>
                  <a:gd name="connsiteX123" fmla="*/ 162336 w 1382947"/>
                  <a:gd name="connsiteY123" fmla="*/ 636229 h 745502"/>
                  <a:gd name="connsiteX124" fmla="*/ 150523 w 1382947"/>
                  <a:gd name="connsiteY124" fmla="*/ 650996 h 745502"/>
                  <a:gd name="connsiteX125" fmla="*/ 118036 w 1382947"/>
                  <a:gd name="connsiteY125" fmla="*/ 695296 h 745502"/>
                  <a:gd name="connsiteX126" fmla="*/ 109177 w 1382947"/>
                  <a:gd name="connsiteY126" fmla="*/ 704155 h 745502"/>
                  <a:gd name="connsiteX127" fmla="*/ 106222 w 1382947"/>
                  <a:gd name="connsiteY127" fmla="*/ 711539 h 745502"/>
                  <a:gd name="connsiteX128" fmla="*/ 87026 w 1382947"/>
                  <a:gd name="connsiteY128" fmla="*/ 721875 h 745502"/>
                  <a:gd name="connsiteX129" fmla="*/ 75213 w 1382947"/>
                  <a:gd name="connsiteY129" fmla="*/ 710062 h 745502"/>
                  <a:gd name="connsiteX130" fmla="*/ 84073 w 1382947"/>
                  <a:gd name="connsiteY130" fmla="*/ 693819 h 745502"/>
                  <a:gd name="connsiteX131" fmla="*/ 64876 w 1382947"/>
                  <a:gd name="connsiteY131" fmla="*/ 667239 h 745502"/>
                  <a:gd name="connsiteX132" fmla="*/ 64876 w 1382947"/>
                  <a:gd name="connsiteY132" fmla="*/ 622939 h 745502"/>
                  <a:gd name="connsiteX133" fmla="*/ 48633 w 1382947"/>
                  <a:gd name="connsiteY133" fmla="*/ 611126 h 745502"/>
                  <a:gd name="connsiteX134" fmla="*/ 44203 w 1382947"/>
                  <a:gd name="connsiteY134" fmla="*/ 597836 h 745502"/>
                  <a:gd name="connsiteX135" fmla="*/ 56017 w 1382947"/>
                  <a:gd name="connsiteY135" fmla="*/ 593406 h 745502"/>
                  <a:gd name="connsiteX136" fmla="*/ 56017 w 1382947"/>
                  <a:gd name="connsiteY136" fmla="*/ 577162 h 745502"/>
                  <a:gd name="connsiteX137" fmla="*/ 47156 w 1382947"/>
                  <a:gd name="connsiteY137" fmla="*/ 562396 h 745502"/>
                  <a:gd name="connsiteX138" fmla="*/ 17622 w 1382947"/>
                  <a:gd name="connsiteY138" fmla="*/ 556489 h 745502"/>
                  <a:gd name="connsiteX139" fmla="*/ 0 w 1382947"/>
                  <a:gd name="connsiteY139" fmla="*/ 532573 h 745502"/>
                  <a:gd name="connsiteX140" fmla="*/ 1010 w 1382947"/>
                  <a:gd name="connsiteY140" fmla="*/ 532863 h 745502"/>
                  <a:gd name="connsiteX141" fmla="*/ 125050 w 1382947"/>
                  <a:gd name="connsiteY141" fmla="*/ 485241 h 745502"/>
                  <a:gd name="connsiteX142" fmla="*/ 139447 w 1382947"/>
                  <a:gd name="connsiteY142" fmla="*/ 468627 h 745502"/>
                  <a:gd name="connsiteX143" fmla="*/ 170458 w 1382947"/>
                  <a:gd name="connsiteY143" fmla="*/ 469735 h 745502"/>
                  <a:gd name="connsiteX144" fmla="*/ 210327 w 1382947"/>
                  <a:gd name="connsiteY144" fmla="*/ 447585 h 745502"/>
                  <a:gd name="connsiteX145" fmla="*/ 215865 w 1382947"/>
                  <a:gd name="connsiteY145" fmla="*/ 439833 h 745502"/>
                  <a:gd name="connsiteX146" fmla="*/ 224726 w 1382947"/>
                  <a:gd name="connsiteY146" fmla="*/ 435403 h 745502"/>
                  <a:gd name="connsiteX147" fmla="*/ 252413 w 1382947"/>
                  <a:gd name="connsiteY147" fmla="*/ 409930 h 745502"/>
                  <a:gd name="connsiteX148" fmla="*/ 274563 w 1382947"/>
                  <a:gd name="connsiteY148" fmla="*/ 408823 h 745502"/>
                  <a:gd name="connsiteX149" fmla="*/ 319970 w 1382947"/>
                  <a:gd name="connsiteY149" fmla="*/ 361201 h 745502"/>
                  <a:gd name="connsiteX150" fmla="*/ 343227 w 1382947"/>
                  <a:gd name="connsiteY150" fmla="*/ 362308 h 745502"/>
                  <a:gd name="connsiteX151" fmla="*/ 353195 w 1382947"/>
                  <a:gd name="connsiteY151" fmla="*/ 371168 h 745502"/>
                  <a:gd name="connsiteX152" fmla="*/ 395280 w 1382947"/>
                  <a:gd name="connsiteY152" fmla="*/ 362308 h 745502"/>
                  <a:gd name="connsiteX153" fmla="*/ 406355 w 1382947"/>
                  <a:gd name="connsiteY153" fmla="*/ 361201 h 745502"/>
                  <a:gd name="connsiteX154" fmla="*/ 421860 w 1382947"/>
                  <a:gd name="connsiteY154" fmla="*/ 358986 h 745502"/>
                  <a:gd name="connsiteX155" fmla="*/ 432935 w 1382947"/>
                  <a:gd name="connsiteY155" fmla="*/ 340158 h 745502"/>
                  <a:gd name="connsiteX156" fmla="*/ 457300 w 1382947"/>
                  <a:gd name="connsiteY156" fmla="*/ 332406 h 745502"/>
                  <a:gd name="connsiteX157" fmla="*/ 525965 w 1382947"/>
                  <a:gd name="connsiteY157" fmla="*/ 270386 h 745502"/>
                  <a:gd name="connsiteX158" fmla="*/ 551438 w 1382947"/>
                  <a:gd name="connsiteY158" fmla="*/ 234946 h 745502"/>
                  <a:gd name="connsiteX159" fmla="*/ 606812 w 1382947"/>
                  <a:gd name="connsiteY159" fmla="*/ 196183 h 745502"/>
                  <a:gd name="connsiteX160" fmla="*/ 643360 w 1382947"/>
                  <a:gd name="connsiteY160" fmla="*/ 178463 h 745502"/>
                  <a:gd name="connsiteX161" fmla="*/ 671047 w 1382947"/>
                  <a:gd name="connsiteY161" fmla="*/ 136379 h 745502"/>
                  <a:gd name="connsiteX162" fmla="*/ 689875 w 1382947"/>
                  <a:gd name="connsiteY162" fmla="*/ 88756 h 745502"/>
                  <a:gd name="connsiteX163" fmla="*/ 713132 w 1382947"/>
                  <a:gd name="connsiteY163" fmla="*/ 68821 h 745502"/>
                  <a:gd name="connsiteX164" fmla="*/ 717563 w 1382947"/>
                  <a:gd name="connsiteY164" fmla="*/ 52208 h 745502"/>
                  <a:gd name="connsiteX165" fmla="*/ 747513 w 1382947"/>
                  <a:gd name="connsiteY165" fmla="*/ 21225 h 745502"/>
                  <a:gd name="connsiteX166" fmla="*/ 1037122 w 1382947"/>
                  <a:gd name="connsiteY166" fmla="*/ 49164 h 745502"/>
                  <a:gd name="connsiteX0" fmla="*/ 1372545 w 1382947"/>
                  <a:gd name="connsiteY0" fmla="*/ 0 h 724277"/>
                  <a:gd name="connsiteX1" fmla="*/ 1375859 w 1382947"/>
                  <a:gd name="connsiteY1" fmla="*/ 11049 h 724277"/>
                  <a:gd name="connsiteX2" fmla="*/ 1382947 w 1382947"/>
                  <a:gd name="connsiteY2" fmla="*/ 25225 h 724277"/>
                  <a:gd name="connsiteX3" fmla="*/ 1372315 w 1382947"/>
                  <a:gd name="connsiteY3" fmla="*/ 46489 h 724277"/>
                  <a:gd name="connsiteX4" fmla="*/ 1352823 w 1382947"/>
                  <a:gd name="connsiteY4" fmla="*/ 32313 h 724277"/>
                  <a:gd name="connsiteX5" fmla="*/ 1319156 w 1382947"/>
                  <a:gd name="connsiteY5" fmla="*/ 34085 h 724277"/>
                  <a:gd name="connsiteX6" fmla="*/ 1304980 w 1382947"/>
                  <a:gd name="connsiteY6" fmla="*/ 46489 h 724277"/>
                  <a:gd name="connsiteX7" fmla="*/ 1289032 w 1382947"/>
                  <a:gd name="connsiteY7" fmla="*/ 30541 h 724277"/>
                  <a:gd name="connsiteX8" fmla="*/ 1258908 w 1382947"/>
                  <a:gd name="connsiteY8" fmla="*/ 35857 h 724277"/>
                  <a:gd name="connsiteX9" fmla="*/ 1255364 w 1382947"/>
                  <a:gd name="connsiteY9" fmla="*/ 71297 h 724277"/>
                  <a:gd name="connsiteX10" fmla="*/ 1244731 w 1382947"/>
                  <a:gd name="connsiteY10" fmla="*/ 80157 h 724277"/>
                  <a:gd name="connsiteX11" fmla="*/ 1227011 w 1382947"/>
                  <a:gd name="connsiteY11" fmla="*/ 76613 h 724277"/>
                  <a:gd name="connsiteX12" fmla="*/ 1211064 w 1382947"/>
                  <a:gd name="connsiteY12" fmla="*/ 80157 h 724277"/>
                  <a:gd name="connsiteX13" fmla="*/ 1133096 w 1382947"/>
                  <a:gd name="connsiteY13" fmla="*/ 90788 h 724277"/>
                  <a:gd name="connsiteX14" fmla="*/ 1118920 w 1382947"/>
                  <a:gd name="connsiteY14" fmla="*/ 96104 h 724277"/>
                  <a:gd name="connsiteX15" fmla="*/ 1111832 w 1382947"/>
                  <a:gd name="connsiteY15" fmla="*/ 126228 h 724277"/>
                  <a:gd name="connsiteX16" fmla="*/ 1120692 w 1382947"/>
                  <a:gd name="connsiteY16" fmla="*/ 142176 h 724277"/>
                  <a:gd name="connsiteX17" fmla="*/ 1131324 w 1382947"/>
                  <a:gd name="connsiteY17" fmla="*/ 145720 h 724277"/>
                  <a:gd name="connsiteX18" fmla="*/ 1133096 w 1382947"/>
                  <a:gd name="connsiteY18" fmla="*/ 161668 h 724277"/>
                  <a:gd name="connsiteX19" fmla="*/ 1126008 w 1382947"/>
                  <a:gd name="connsiteY19" fmla="*/ 197108 h 724277"/>
                  <a:gd name="connsiteX20" fmla="*/ 1120692 w 1382947"/>
                  <a:gd name="connsiteY20" fmla="*/ 237864 h 724277"/>
                  <a:gd name="connsiteX21" fmla="*/ 1085252 w 1382947"/>
                  <a:gd name="connsiteY21" fmla="*/ 278620 h 724277"/>
                  <a:gd name="connsiteX22" fmla="*/ 1099428 w 1382947"/>
                  <a:gd name="connsiteY22" fmla="*/ 321148 h 724277"/>
                  <a:gd name="connsiteX23" fmla="*/ 1118920 w 1382947"/>
                  <a:gd name="connsiteY23" fmla="*/ 312288 h 724277"/>
                  <a:gd name="connsiteX24" fmla="*/ 1138412 w 1382947"/>
                  <a:gd name="connsiteY24" fmla="*/ 338868 h 724277"/>
                  <a:gd name="connsiteX25" fmla="*/ 1133096 w 1382947"/>
                  <a:gd name="connsiteY25" fmla="*/ 402660 h 724277"/>
                  <a:gd name="connsiteX26" fmla="*/ 1145500 w 1382947"/>
                  <a:gd name="connsiteY26" fmla="*/ 448732 h 724277"/>
                  <a:gd name="connsiteX27" fmla="*/ 1145500 w 1382947"/>
                  <a:gd name="connsiteY27" fmla="*/ 464680 h 724277"/>
                  <a:gd name="connsiteX28" fmla="*/ 1141956 w 1382947"/>
                  <a:gd name="connsiteY28" fmla="*/ 480628 h 724277"/>
                  <a:gd name="connsiteX29" fmla="*/ 1143728 w 1382947"/>
                  <a:gd name="connsiteY29" fmla="*/ 503664 h 724277"/>
                  <a:gd name="connsiteX30" fmla="*/ 1141956 w 1382947"/>
                  <a:gd name="connsiteY30" fmla="*/ 526700 h 724277"/>
                  <a:gd name="connsiteX31" fmla="*/ 1139305 w 1382947"/>
                  <a:gd name="connsiteY31" fmla="*/ 530487 h 724277"/>
                  <a:gd name="connsiteX32" fmla="*/ 1120692 w 1382947"/>
                  <a:gd name="connsiteY32" fmla="*/ 527881 h 724277"/>
                  <a:gd name="connsiteX33" fmla="*/ 1110354 w 1382947"/>
                  <a:gd name="connsiteY33" fmla="*/ 529358 h 724277"/>
                  <a:gd name="connsiteX34" fmla="*/ 1097065 w 1382947"/>
                  <a:gd name="connsiteY34" fmla="*/ 523451 h 724277"/>
                  <a:gd name="connsiteX35" fmla="*/ 1089682 w 1382947"/>
                  <a:gd name="connsiteY35" fmla="*/ 514591 h 724277"/>
                  <a:gd name="connsiteX36" fmla="*/ 1088205 w 1382947"/>
                  <a:gd name="connsiteY36" fmla="*/ 489488 h 724277"/>
                  <a:gd name="connsiteX37" fmla="*/ 1074915 w 1382947"/>
                  <a:gd name="connsiteY37" fmla="*/ 486534 h 724277"/>
                  <a:gd name="connsiteX38" fmla="*/ 1063101 w 1382947"/>
                  <a:gd name="connsiteY38" fmla="*/ 467338 h 724277"/>
                  <a:gd name="connsiteX39" fmla="*/ 1049812 w 1382947"/>
                  <a:gd name="connsiteY39" fmla="*/ 451094 h 724277"/>
                  <a:gd name="connsiteX40" fmla="*/ 1036522 w 1382947"/>
                  <a:gd name="connsiteY40" fmla="*/ 442234 h 724277"/>
                  <a:gd name="connsiteX41" fmla="*/ 1029138 w 1382947"/>
                  <a:gd name="connsiteY41" fmla="*/ 452571 h 724277"/>
                  <a:gd name="connsiteX42" fmla="*/ 1027661 w 1382947"/>
                  <a:gd name="connsiteY42" fmla="*/ 480628 h 724277"/>
                  <a:gd name="connsiteX43" fmla="*/ 987792 w 1382947"/>
                  <a:gd name="connsiteY43" fmla="*/ 505731 h 724277"/>
                  <a:gd name="connsiteX44" fmla="*/ 949398 w 1382947"/>
                  <a:gd name="connsiteY44" fmla="*/ 508684 h 724277"/>
                  <a:gd name="connsiteX45" fmla="*/ 940539 w 1382947"/>
                  <a:gd name="connsiteY45" fmla="*/ 516068 h 724277"/>
                  <a:gd name="connsiteX46" fmla="*/ 939061 w 1382947"/>
                  <a:gd name="connsiteY46" fmla="*/ 548554 h 724277"/>
                  <a:gd name="connsiteX47" fmla="*/ 950875 w 1382947"/>
                  <a:gd name="connsiteY47" fmla="*/ 560367 h 724277"/>
                  <a:gd name="connsiteX48" fmla="*/ 950875 w 1382947"/>
                  <a:gd name="connsiteY48" fmla="*/ 591377 h 724277"/>
                  <a:gd name="connsiteX49" fmla="*/ 930202 w 1382947"/>
                  <a:gd name="connsiteY49" fmla="*/ 588424 h 724277"/>
                  <a:gd name="connsiteX50" fmla="*/ 915435 w 1382947"/>
                  <a:gd name="connsiteY50" fmla="*/ 592854 h 724277"/>
                  <a:gd name="connsiteX51" fmla="*/ 908052 w 1382947"/>
                  <a:gd name="connsiteY51" fmla="*/ 601714 h 724277"/>
                  <a:gd name="connsiteX52" fmla="*/ 912482 w 1382947"/>
                  <a:gd name="connsiteY52" fmla="*/ 628294 h 724277"/>
                  <a:gd name="connsiteX53" fmla="*/ 909528 w 1382947"/>
                  <a:gd name="connsiteY53" fmla="*/ 643061 h 724277"/>
                  <a:gd name="connsiteX54" fmla="*/ 900669 w 1382947"/>
                  <a:gd name="connsiteY54" fmla="*/ 646014 h 724277"/>
                  <a:gd name="connsiteX55" fmla="*/ 874088 w 1382947"/>
                  <a:gd name="connsiteY55" fmla="*/ 644537 h 724277"/>
                  <a:gd name="connsiteX56" fmla="*/ 863752 w 1382947"/>
                  <a:gd name="connsiteY56" fmla="*/ 656351 h 724277"/>
                  <a:gd name="connsiteX57" fmla="*/ 840125 w 1382947"/>
                  <a:gd name="connsiteY57" fmla="*/ 656351 h 724277"/>
                  <a:gd name="connsiteX58" fmla="*/ 844555 w 1382947"/>
                  <a:gd name="connsiteY58" fmla="*/ 682930 h 724277"/>
                  <a:gd name="connsiteX59" fmla="*/ 832741 w 1382947"/>
                  <a:gd name="connsiteY59" fmla="*/ 700650 h 724277"/>
                  <a:gd name="connsiteX60" fmla="*/ 823882 w 1382947"/>
                  <a:gd name="connsiteY60" fmla="*/ 702127 h 724277"/>
                  <a:gd name="connsiteX61" fmla="*/ 816499 w 1382947"/>
                  <a:gd name="connsiteY61" fmla="*/ 715417 h 724277"/>
                  <a:gd name="connsiteX62" fmla="*/ 806162 w 1382947"/>
                  <a:gd name="connsiteY62" fmla="*/ 715417 h 724277"/>
                  <a:gd name="connsiteX63" fmla="*/ 776629 w 1382947"/>
                  <a:gd name="connsiteY63" fmla="*/ 705080 h 724277"/>
                  <a:gd name="connsiteX64" fmla="*/ 767768 w 1382947"/>
                  <a:gd name="connsiteY64" fmla="*/ 706557 h 724277"/>
                  <a:gd name="connsiteX65" fmla="*/ 758909 w 1382947"/>
                  <a:gd name="connsiteY65" fmla="*/ 724277 h 724277"/>
                  <a:gd name="connsiteX66" fmla="*/ 745619 w 1382947"/>
                  <a:gd name="connsiteY66" fmla="*/ 724277 h 724277"/>
                  <a:gd name="connsiteX67" fmla="*/ 741189 w 1382947"/>
                  <a:gd name="connsiteY67" fmla="*/ 697697 h 724277"/>
                  <a:gd name="connsiteX68" fmla="*/ 729376 w 1382947"/>
                  <a:gd name="connsiteY68" fmla="*/ 693267 h 724277"/>
                  <a:gd name="connsiteX69" fmla="*/ 729376 w 1382947"/>
                  <a:gd name="connsiteY69" fmla="*/ 684407 h 724277"/>
                  <a:gd name="connsiteX70" fmla="*/ 744142 w 1382947"/>
                  <a:gd name="connsiteY70" fmla="*/ 677024 h 724277"/>
                  <a:gd name="connsiteX71" fmla="*/ 745619 w 1382947"/>
                  <a:gd name="connsiteY71" fmla="*/ 662257 h 724277"/>
                  <a:gd name="connsiteX72" fmla="*/ 739712 w 1382947"/>
                  <a:gd name="connsiteY72" fmla="*/ 647491 h 724277"/>
                  <a:gd name="connsiteX73" fmla="*/ 745619 w 1382947"/>
                  <a:gd name="connsiteY73" fmla="*/ 625341 h 724277"/>
                  <a:gd name="connsiteX74" fmla="*/ 736759 w 1382947"/>
                  <a:gd name="connsiteY74" fmla="*/ 609097 h 724277"/>
                  <a:gd name="connsiteX75" fmla="*/ 721992 w 1382947"/>
                  <a:gd name="connsiteY75" fmla="*/ 612051 h 724277"/>
                  <a:gd name="connsiteX76" fmla="*/ 692459 w 1382947"/>
                  <a:gd name="connsiteY76" fmla="*/ 591377 h 724277"/>
                  <a:gd name="connsiteX77" fmla="*/ 692459 w 1382947"/>
                  <a:gd name="connsiteY77" fmla="*/ 573657 h 724277"/>
                  <a:gd name="connsiteX78" fmla="*/ 677692 w 1382947"/>
                  <a:gd name="connsiteY78" fmla="*/ 573657 h 724277"/>
                  <a:gd name="connsiteX79" fmla="*/ 674739 w 1382947"/>
                  <a:gd name="connsiteY79" fmla="*/ 564797 h 724277"/>
                  <a:gd name="connsiteX80" fmla="*/ 673262 w 1382947"/>
                  <a:gd name="connsiteY80" fmla="*/ 555937 h 724277"/>
                  <a:gd name="connsiteX81" fmla="*/ 667355 w 1382947"/>
                  <a:gd name="connsiteY81" fmla="*/ 501301 h 724277"/>
                  <a:gd name="connsiteX82" fmla="*/ 661448 w 1382947"/>
                  <a:gd name="connsiteY82" fmla="*/ 490964 h 724277"/>
                  <a:gd name="connsiteX83" fmla="*/ 659972 w 1382947"/>
                  <a:gd name="connsiteY83" fmla="*/ 473244 h 724277"/>
                  <a:gd name="connsiteX84" fmla="*/ 626008 w 1382947"/>
                  <a:gd name="connsiteY84" fmla="*/ 470291 h 724277"/>
                  <a:gd name="connsiteX85" fmla="*/ 618626 w 1382947"/>
                  <a:gd name="connsiteY85" fmla="*/ 464384 h 724277"/>
                  <a:gd name="connsiteX86" fmla="*/ 530026 w 1382947"/>
                  <a:gd name="connsiteY86" fmla="*/ 495394 h 724277"/>
                  <a:gd name="connsiteX87" fmla="*/ 519688 w 1382947"/>
                  <a:gd name="connsiteY87" fmla="*/ 516068 h 724277"/>
                  <a:gd name="connsiteX88" fmla="*/ 516736 w 1382947"/>
                  <a:gd name="connsiteY88" fmla="*/ 542647 h 724277"/>
                  <a:gd name="connsiteX89" fmla="*/ 488679 w 1382947"/>
                  <a:gd name="connsiteY89" fmla="*/ 557414 h 724277"/>
                  <a:gd name="connsiteX90" fmla="*/ 478342 w 1382947"/>
                  <a:gd name="connsiteY90" fmla="*/ 561844 h 724277"/>
                  <a:gd name="connsiteX91" fmla="*/ 462099 w 1382947"/>
                  <a:gd name="connsiteY91" fmla="*/ 578087 h 724277"/>
                  <a:gd name="connsiteX92" fmla="*/ 466529 w 1382947"/>
                  <a:gd name="connsiteY92" fmla="*/ 600237 h 724277"/>
                  <a:gd name="connsiteX93" fmla="*/ 462099 w 1382947"/>
                  <a:gd name="connsiteY93" fmla="*/ 609097 h 724277"/>
                  <a:gd name="connsiteX94" fmla="*/ 466529 w 1382947"/>
                  <a:gd name="connsiteY94" fmla="*/ 622387 h 724277"/>
                  <a:gd name="connsiteX95" fmla="*/ 451763 w 1382947"/>
                  <a:gd name="connsiteY95" fmla="*/ 634201 h 724277"/>
                  <a:gd name="connsiteX96" fmla="*/ 447332 w 1382947"/>
                  <a:gd name="connsiteY96" fmla="*/ 617957 h 724277"/>
                  <a:gd name="connsiteX97" fmla="*/ 431089 w 1382947"/>
                  <a:gd name="connsiteY97" fmla="*/ 607621 h 724277"/>
                  <a:gd name="connsiteX98" fmla="*/ 423706 w 1382947"/>
                  <a:gd name="connsiteY98" fmla="*/ 613527 h 724277"/>
                  <a:gd name="connsiteX99" fmla="*/ 403032 w 1382947"/>
                  <a:gd name="connsiteY99" fmla="*/ 612051 h 724277"/>
                  <a:gd name="connsiteX100" fmla="*/ 388266 w 1382947"/>
                  <a:gd name="connsiteY100" fmla="*/ 625341 h 724277"/>
                  <a:gd name="connsiteX101" fmla="*/ 363163 w 1382947"/>
                  <a:gd name="connsiteY101" fmla="*/ 629771 h 724277"/>
                  <a:gd name="connsiteX102" fmla="*/ 342489 w 1382947"/>
                  <a:gd name="connsiteY102" fmla="*/ 626817 h 724277"/>
                  <a:gd name="connsiteX103" fmla="*/ 327723 w 1382947"/>
                  <a:gd name="connsiteY103" fmla="*/ 626817 h 724277"/>
                  <a:gd name="connsiteX104" fmla="*/ 308526 w 1382947"/>
                  <a:gd name="connsiteY104" fmla="*/ 650444 h 724277"/>
                  <a:gd name="connsiteX105" fmla="*/ 308526 w 1382947"/>
                  <a:gd name="connsiteY105" fmla="*/ 662257 h 724277"/>
                  <a:gd name="connsiteX106" fmla="*/ 298190 w 1382947"/>
                  <a:gd name="connsiteY106" fmla="*/ 665211 h 724277"/>
                  <a:gd name="connsiteX107" fmla="*/ 255366 w 1382947"/>
                  <a:gd name="connsiteY107" fmla="*/ 646014 h 724277"/>
                  <a:gd name="connsiteX108" fmla="*/ 265702 w 1382947"/>
                  <a:gd name="connsiteY108" fmla="*/ 629771 h 724277"/>
                  <a:gd name="connsiteX109" fmla="*/ 264226 w 1382947"/>
                  <a:gd name="connsiteY109" fmla="*/ 620911 h 724277"/>
                  <a:gd name="connsiteX110" fmla="*/ 273086 w 1382947"/>
                  <a:gd name="connsiteY110" fmla="*/ 604667 h 724277"/>
                  <a:gd name="connsiteX111" fmla="*/ 271609 w 1382947"/>
                  <a:gd name="connsiteY111" fmla="*/ 588424 h 724277"/>
                  <a:gd name="connsiteX112" fmla="*/ 264226 w 1382947"/>
                  <a:gd name="connsiteY112" fmla="*/ 588424 h 724277"/>
                  <a:gd name="connsiteX113" fmla="*/ 258319 w 1382947"/>
                  <a:gd name="connsiteY113" fmla="*/ 579564 h 724277"/>
                  <a:gd name="connsiteX114" fmla="*/ 250936 w 1382947"/>
                  <a:gd name="connsiteY114" fmla="*/ 579564 h 724277"/>
                  <a:gd name="connsiteX115" fmla="*/ 249459 w 1382947"/>
                  <a:gd name="connsiteY115" fmla="*/ 570704 h 724277"/>
                  <a:gd name="connsiteX116" fmla="*/ 236169 w 1382947"/>
                  <a:gd name="connsiteY116" fmla="*/ 569227 h 724277"/>
                  <a:gd name="connsiteX117" fmla="*/ 225833 w 1382947"/>
                  <a:gd name="connsiteY117" fmla="*/ 578087 h 724277"/>
                  <a:gd name="connsiteX118" fmla="*/ 190393 w 1382947"/>
                  <a:gd name="connsiteY118" fmla="*/ 563321 h 724277"/>
                  <a:gd name="connsiteX119" fmla="*/ 175626 w 1382947"/>
                  <a:gd name="connsiteY119" fmla="*/ 573657 h 724277"/>
                  <a:gd name="connsiteX120" fmla="*/ 159382 w 1382947"/>
                  <a:gd name="connsiteY120" fmla="*/ 569227 h 724277"/>
                  <a:gd name="connsiteX121" fmla="*/ 154953 w 1382947"/>
                  <a:gd name="connsiteY121" fmla="*/ 591377 h 724277"/>
                  <a:gd name="connsiteX122" fmla="*/ 162336 w 1382947"/>
                  <a:gd name="connsiteY122" fmla="*/ 601714 h 724277"/>
                  <a:gd name="connsiteX123" fmla="*/ 162336 w 1382947"/>
                  <a:gd name="connsiteY123" fmla="*/ 615004 h 724277"/>
                  <a:gd name="connsiteX124" fmla="*/ 150523 w 1382947"/>
                  <a:gd name="connsiteY124" fmla="*/ 629771 h 724277"/>
                  <a:gd name="connsiteX125" fmla="*/ 118036 w 1382947"/>
                  <a:gd name="connsiteY125" fmla="*/ 674071 h 724277"/>
                  <a:gd name="connsiteX126" fmla="*/ 109177 w 1382947"/>
                  <a:gd name="connsiteY126" fmla="*/ 682930 h 724277"/>
                  <a:gd name="connsiteX127" fmla="*/ 106222 w 1382947"/>
                  <a:gd name="connsiteY127" fmla="*/ 690314 h 724277"/>
                  <a:gd name="connsiteX128" fmla="*/ 87026 w 1382947"/>
                  <a:gd name="connsiteY128" fmla="*/ 700650 h 724277"/>
                  <a:gd name="connsiteX129" fmla="*/ 75213 w 1382947"/>
                  <a:gd name="connsiteY129" fmla="*/ 688837 h 724277"/>
                  <a:gd name="connsiteX130" fmla="*/ 84073 w 1382947"/>
                  <a:gd name="connsiteY130" fmla="*/ 672594 h 724277"/>
                  <a:gd name="connsiteX131" fmla="*/ 64876 w 1382947"/>
                  <a:gd name="connsiteY131" fmla="*/ 646014 h 724277"/>
                  <a:gd name="connsiteX132" fmla="*/ 64876 w 1382947"/>
                  <a:gd name="connsiteY132" fmla="*/ 601714 h 724277"/>
                  <a:gd name="connsiteX133" fmla="*/ 48633 w 1382947"/>
                  <a:gd name="connsiteY133" fmla="*/ 589901 h 724277"/>
                  <a:gd name="connsiteX134" fmla="*/ 44203 w 1382947"/>
                  <a:gd name="connsiteY134" fmla="*/ 576611 h 724277"/>
                  <a:gd name="connsiteX135" fmla="*/ 56017 w 1382947"/>
                  <a:gd name="connsiteY135" fmla="*/ 572181 h 724277"/>
                  <a:gd name="connsiteX136" fmla="*/ 56017 w 1382947"/>
                  <a:gd name="connsiteY136" fmla="*/ 555937 h 724277"/>
                  <a:gd name="connsiteX137" fmla="*/ 47156 w 1382947"/>
                  <a:gd name="connsiteY137" fmla="*/ 541171 h 724277"/>
                  <a:gd name="connsiteX138" fmla="*/ 17622 w 1382947"/>
                  <a:gd name="connsiteY138" fmla="*/ 535264 h 724277"/>
                  <a:gd name="connsiteX139" fmla="*/ 0 w 1382947"/>
                  <a:gd name="connsiteY139" fmla="*/ 511348 h 724277"/>
                  <a:gd name="connsiteX140" fmla="*/ 1010 w 1382947"/>
                  <a:gd name="connsiteY140" fmla="*/ 511638 h 724277"/>
                  <a:gd name="connsiteX141" fmla="*/ 125050 w 1382947"/>
                  <a:gd name="connsiteY141" fmla="*/ 464016 h 724277"/>
                  <a:gd name="connsiteX142" fmla="*/ 139447 w 1382947"/>
                  <a:gd name="connsiteY142" fmla="*/ 447402 h 724277"/>
                  <a:gd name="connsiteX143" fmla="*/ 170458 w 1382947"/>
                  <a:gd name="connsiteY143" fmla="*/ 448510 h 724277"/>
                  <a:gd name="connsiteX144" fmla="*/ 210327 w 1382947"/>
                  <a:gd name="connsiteY144" fmla="*/ 426360 h 724277"/>
                  <a:gd name="connsiteX145" fmla="*/ 215865 w 1382947"/>
                  <a:gd name="connsiteY145" fmla="*/ 418608 h 724277"/>
                  <a:gd name="connsiteX146" fmla="*/ 224726 w 1382947"/>
                  <a:gd name="connsiteY146" fmla="*/ 414178 h 724277"/>
                  <a:gd name="connsiteX147" fmla="*/ 252413 w 1382947"/>
                  <a:gd name="connsiteY147" fmla="*/ 388705 h 724277"/>
                  <a:gd name="connsiteX148" fmla="*/ 274563 w 1382947"/>
                  <a:gd name="connsiteY148" fmla="*/ 387598 h 724277"/>
                  <a:gd name="connsiteX149" fmla="*/ 319970 w 1382947"/>
                  <a:gd name="connsiteY149" fmla="*/ 339976 h 724277"/>
                  <a:gd name="connsiteX150" fmla="*/ 343227 w 1382947"/>
                  <a:gd name="connsiteY150" fmla="*/ 341083 h 724277"/>
                  <a:gd name="connsiteX151" fmla="*/ 353195 w 1382947"/>
                  <a:gd name="connsiteY151" fmla="*/ 349943 h 724277"/>
                  <a:gd name="connsiteX152" fmla="*/ 395280 w 1382947"/>
                  <a:gd name="connsiteY152" fmla="*/ 341083 h 724277"/>
                  <a:gd name="connsiteX153" fmla="*/ 406355 w 1382947"/>
                  <a:gd name="connsiteY153" fmla="*/ 339976 h 724277"/>
                  <a:gd name="connsiteX154" fmla="*/ 421860 w 1382947"/>
                  <a:gd name="connsiteY154" fmla="*/ 337761 h 724277"/>
                  <a:gd name="connsiteX155" fmla="*/ 432935 w 1382947"/>
                  <a:gd name="connsiteY155" fmla="*/ 318933 h 724277"/>
                  <a:gd name="connsiteX156" fmla="*/ 457300 w 1382947"/>
                  <a:gd name="connsiteY156" fmla="*/ 311181 h 724277"/>
                  <a:gd name="connsiteX157" fmla="*/ 525965 w 1382947"/>
                  <a:gd name="connsiteY157" fmla="*/ 249161 h 724277"/>
                  <a:gd name="connsiteX158" fmla="*/ 551438 w 1382947"/>
                  <a:gd name="connsiteY158" fmla="*/ 213721 h 724277"/>
                  <a:gd name="connsiteX159" fmla="*/ 606812 w 1382947"/>
                  <a:gd name="connsiteY159" fmla="*/ 174958 h 724277"/>
                  <a:gd name="connsiteX160" fmla="*/ 643360 w 1382947"/>
                  <a:gd name="connsiteY160" fmla="*/ 157238 h 724277"/>
                  <a:gd name="connsiteX161" fmla="*/ 671047 w 1382947"/>
                  <a:gd name="connsiteY161" fmla="*/ 115154 h 724277"/>
                  <a:gd name="connsiteX162" fmla="*/ 689875 w 1382947"/>
                  <a:gd name="connsiteY162" fmla="*/ 67531 h 724277"/>
                  <a:gd name="connsiteX163" fmla="*/ 713132 w 1382947"/>
                  <a:gd name="connsiteY163" fmla="*/ 47596 h 724277"/>
                  <a:gd name="connsiteX164" fmla="*/ 717563 w 1382947"/>
                  <a:gd name="connsiteY164" fmla="*/ 30983 h 724277"/>
                  <a:gd name="connsiteX165" fmla="*/ 747513 w 1382947"/>
                  <a:gd name="connsiteY165" fmla="*/ 0 h 724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1382947" h="724277">
                    <a:moveTo>
                      <a:pt x="1372545" y="0"/>
                    </a:moveTo>
                    <a:lnTo>
                      <a:pt x="1375859" y="11049"/>
                    </a:lnTo>
                    <a:lnTo>
                      <a:pt x="1382947" y="25225"/>
                    </a:lnTo>
                    <a:lnTo>
                      <a:pt x="1372315" y="46489"/>
                    </a:lnTo>
                    <a:lnTo>
                      <a:pt x="1352823" y="32313"/>
                    </a:lnTo>
                    <a:lnTo>
                      <a:pt x="1319156" y="34085"/>
                    </a:lnTo>
                    <a:lnTo>
                      <a:pt x="1304980" y="46489"/>
                    </a:lnTo>
                    <a:lnTo>
                      <a:pt x="1289032" y="30541"/>
                    </a:lnTo>
                    <a:lnTo>
                      <a:pt x="1258908" y="35857"/>
                    </a:lnTo>
                    <a:lnTo>
                      <a:pt x="1255364" y="71297"/>
                    </a:lnTo>
                    <a:lnTo>
                      <a:pt x="1244731" y="80157"/>
                    </a:lnTo>
                    <a:lnTo>
                      <a:pt x="1227011" y="76613"/>
                    </a:lnTo>
                    <a:lnTo>
                      <a:pt x="1211064" y="80157"/>
                    </a:lnTo>
                    <a:lnTo>
                      <a:pt x="1133096" y="90788"/>
                    </a:lnTo>
                    <a:lnTo>
                      <a:pt x="1118920" y="96104"/>
                    </a:lnTo>
                    <a:lnTo>
                      <a:pt x="1111832" y="126228"/>
                    </a:lnTo>
                    <a:lnTo>
                      <a:pt x="1120692" y="142176"/>
                    </a:lnTo>
                    <a:lnTo>
                      <a:pt x="1131324" y="145720"/>
                    </a:lnTo>
                    <a:lnTo>
                      <a:pt x="1133096" y="161668"/>
                    </a:lnTo>
                    <a:lnTo>
                      <a:pt x="1126008" y="197108"/>
                    </a:lnTo>
                    <a:lnTo>
                      <a:pt x="1120692" y="237864"/>
                    </a:lnTo>
                    <a:lnTo>
                      <a:pt x="1085252" y="278620"/>
                    </a:lnTo>
                    <a:lnTo>
                      <a:pt x="1099428" y="321148"/>
                    </a:lnTo>
                    <a:lnTo>
                      <a:pt x="1118920" y="312288"/>
                    </a:lnTo>
                    <a:lnTo>
                      <a:pt x="1138412" y="338868"/>
                    </a:lnTo>
                    <a:lnTo>
                      <a:pt x="1133096" y="402660"/>
                    </a:lnTo>
                    <a:lnTo>
                      <a:pt x="1145500" y="448732"/>
                    </a:lnTo>
                    <a:lnTo>
                      <a:pt x="1145500" y="464680"/>
                    </a:lnTo>
                    <a:lnTo>
                      <a:pt x="1141956" y="480628"/>
                    </a:lnTo>
                    <a:lnTo>
                      <a:pt x="1143728" y="503664"/>
                    </a:lnTo>
                    <a:lnTo>
                      <a:pt x="1141956" y="526700"/>
                    </a:lnTo>
                    <a:lnTo>
                      <a:pt x="1139305" y="530487"/>
                    </a:lnTo>
                    <a:lnTo>
                      <a:pt x="1120692" y="527881"/>
                    </a:lnTo>
                    <a:lnTo>
                      <a:pt x="1110354" y="529358"/>
                    </a:lnTo>
                    <a:lnTo>
                      <a:pt x="1097065" y="523451"/>
                    </a:lnTo>
                    <a:lnTo>
                      <a:pt x="1089682" y="514591"/>
                    </a:lnTo>
                    <a:cubicBezTo>
                      <a:pt x="1089190" y="506223"/>
                      <a:pt x="1088697" y="497856"/>
                      <a:pt x="1088205" y="489488"/>
                    </a:cubicBezTo>
                    <a:lnTo>
                      <a:pt x="1074915" y="486534"/>
                    </a:lnTo>
                    <a:lnTo>
                      <a:pt x="1063101" y="467338"/>
                    </a:lnTo>
                    <a:lnTo>
                      <a:pt x="1049812" y="451094"/>
                    </a:lnTo>
                    <a:lnTo>
                      <a:pt x="1036522" y="442234"/>
                    </a:lnTo>
                    <a:lnTo>
                      <a:pt x="1029138" y="452571"/>
                    </a:lnTo>
                    <a:cubicBezTo>
                      <a:pt x="1028646" y="461923"/>
                      <a:pt x="1028153" y="471276"/>
                      <a:pt x="1027661" y="480628"/>
                    </a:cubicBezTo>
                    <a:lnTo>
                      <a:pt x="987792" y="505731"/>
                    </a:lnTo>
                    <a:lnTo>
                      <a:pt x="949398" y="508684"/>
                    </a:lnTo>
                    <a:lnTo>
                      <a:pt x="940539" y="516068"/>
                    </a:lnTo>
                    <a:cubicBezTo>
                      <a:pt x="940046" y="526897"/>
                      <a:pt x="939554" y="537725"/>
                      <a:pt x="939061" y="548554"/>
                    </a:cubicBezTo>
                    <a:lnTo>
                      <a:pt x="950875" y="560367"/>
                    </a:lnTo>
                    <a:lnTo>
                      <a:pt x="950875" y="591377"/>
                    </a:lnTo>
                    <a:lnTo>
                      <a:pt x="930202" y="588424"/>
                    </a:lnTo>
                    <a:lnTo>
                      <a:pt x="915435" y="592854"/>
                    </a:lnTo>
                    <a:lnTo>
                      <a:pt x="908052" y="601714"/>
                    </a:lnTo>
                    <a:lnTo>
                      <a:pt x="912482" y="628294"/>
                    </a:lnTo>
                    <a:lnTo>
                      <a:pt x="909528" y="643061"/>
                    </a:lnTo>
                    <a:lnTo>
                      <a:pt x="900669" y="646014"/>
                    </a:lnTo>
                    <a:lnTo>
                      <a:pt x="874088" y="644537"/>
                    </a:lnTo>
                    <a:lnTo>
                      <a:pt x="863752" y="656351"/>
                    </a:lnTo>
                    <a:lnTo>
                      <a:pt x="840125" y="656351"/>
                    </a:lnTo>
                    <a:lnTo>
                      <a:pt x="844555" y="682930"/>
                    </a:lnTo>
                    <a:lnTo>
                      <a:pt x="832741" y="700650"/>
                    </a:lnTo>
                    <a:lnTo>
                      <a:pt x="823882" y="702127"/>
                    </a:lnTo>
                    <a:lnTo>
                      <a:pt x="816499" y="715417"/>
                    </a:lnTo>
                    <a:lnTo>
                      <a:pt x="806162" y="715417"/>
                    </a:lnTo>
                    <a:lnTo>
                      <a:pt x="776629" y="705080"/>
                    </a:lnTo>
                    <a:lnTo>
                      <a:pt x="767768" y="706557"/>
                    </a:lnTo>
                    <a:lnTo>
                      <a:pt x="758909" y="724277"/>
                    </a:lnTo>
                    <a:lnTo>
                      <a:pt x="745619" y="724277"/>
                    </a:lnTo>
                    <a:lnTo>
                      <a:pt x="741189" y="697697"/>
                    </a:lnTo>
                    <a:lnTo>
                      <a:pt x="729376" y="693267"/>
                    </a:lnTo>
                    <a:lnTo>
                      <a:pt x="729376" y="684407"/>
                    </a:lnTo>
                    <a:lnTo>
                      <a:pt x="744142" y="677024"/>
                    </a:lnTo>
                    <a:lnTo>
                      <a:pt x="745619" y="662257"/>
                    </a:lnTo>
                    <a:lnTo>
                      <a:pt x="739712" y="647491"/>
                    </a:lnTo>
                    <a:lnTo>
                      <a:pt x="745619" y="625341"/>
                    </a:lnTo>
                    <a:lnTo>
                      <a:pt x="736759" y="609097"/>
                    </a:lnTo>
                    <a:lnTo>
                      <a:pt x="721992" y="612051"/>
                    </a:lnTo>
                    <a:lnTo>
                      <a:pt x="692459" y="591377"/>
                    </a:lnTo>
                    <a:lnTo>
                      <a:pt x="692459" y="573657"/>
                    </a:lnTo>
                    <a:lnTo>
                      <a:pt x="677692" y="573657"/>
                    </a:lnTo>
                    <a:lnTo>
                      <a:pt x="674739" y="564797"/>
                    </a:lnTo>
                    <a:lnTo>
                      <a:pt x="673262" y="555937"/>
                    </a:lnTo>
                    <a:lnTo>
                      <a:pt x="667355" y="501301"/>
                    </a:lnTo>
                    <a:lnTo>
                      <a:pt x="661448" y="490964"/>
                    </a:lnTo>
                    <a:lnTo>
                      <a:pt x="659972" y="473244"/>
                    </a:lnTo>
                    <a:lnTo>
                      <a:pt x="626008" y="470291"/>
                    </a:lnTo>
                    <a:lnTo>
                      <a:pt x="618626" y="464384"/>
                    </a:lnTo>
                    <a:lnTo>
                      <a:pt x="530026" y="495394"/>
                    </a:lnTo>
                    <a:lnTo>
                      <a:pt x="519688" y="516068"/>
                    </a:lnTo>
                    <a:lnTo>
                      <a:pt x="516736" y="542647"/>
                    </a:lnTo>
                    <a:lnTo>
                      <a:pt x="488679" y="557414"/>
                    </a:lnTo>
                    <a:lnTo>
                      <a:pt x="478342" y="561844"/>
                    </a:lnTo>
                    <a:lnTo>
                      <a:pt x="462099" y="578087"/>
                    </a:lnTo>
                    <a:lnTo>
                      <a:pt x="466529" y="600237"/>
                    </a:lnTo>
                    <a:lnTo>
                      <a:pt x="462099" y="609097"/>
                    </a:lnTo>
                    <a:lnTo>
                      <a:pt x="466529" y="622387"/>
                    </a:lnTo>
                    <a:lnTo>
                      <a:pt x="451763" y="634201"/>
                    </a:lnTo>
                    <a:lnTo>
                      <a:pt x="447332" y="617957"/>
                    </a:lnTo>
                    <a:lnTo>
                      <a:pt x="431089" y="607621"/>
                    </a:lnTo>
                    <a:lnTo>
                      <a:pt x="423706" y="613527"/>
                    </a:lnTo>
                    <a:lnTo>
                      <a:pt x="403032" y="612051"/>
                    </a:lnTo>
                    <a:lnTo>
                      <a:pt x="388266" y="625341"/>
                    </a:lnTo>
                    <a:lnTo>
                      <a:pt x="363163" y="629771"/>
                    </a:lnTo>
                    <a:lnTo>
                      <a:pt x="342489" y="626817"/>
                    </a:lnTo>
                    <a:lnTo>
                      <a:pt x="327723" y="626817"/>
                    </a:lnTo>
                    <a:lnTo>
                      <a:pt x="308526" y="650444"/>
                    </a:lnTo>
                    <a:lnTo>
                      <a:pt x="308526" y="662257"/>
                    </a:lnTo>
                    <a:lnTo>
                      <a:pt x="298190" y="665211"/>
                    </a:lnTo>
                    <a:lnTo>
                      <a:pt x="255366" y="646014"/>
                    </a:lnTo>
                    <a:lnTo>
                      <a:pt x="265702" y="629771"/>
                    </a:lnTo>
                    <a:lnTo>
                      <a:pt x="264226" y="620911"/>
                    </a:lnTo>
                    <a:lnTo>
                      <a:pt x="273086" y="604667"/>
                    </a:lnTo>
                    <a:lnTo>
                      <a:pt x="271609" y="588424"/>
                    </a:lnTo>
                    <a:lnTo>
                      <a:pt x="264226" y="588424"/>
                    </a:lnTo>
                    <a:lnTo>
                      <a:pt x="258319" y="579564"/>
                    </a:lnTo>
                    <a:lnTo>
                      <a:pt x="250936" y="579564"/>
                    </a:lnTo>
                    <a:lnTo>
                      <a:pt x="249459" y="570704"/>
                    </a:lnTo>
                    <a:lnTo>
                      <a:pt x="236169" y="569227"/>
                    </a:lnTo>
                    <a:lnTo>
                      <a:pt x="225833" y="578087"/>
                    </a:lnTo>
                    <a:lnTo>
                      <a:pt x="190393" y="563321"/>
                    </a:lnTo>
                    <a:lnTo>
                      <a:pt x="175626" y="573657"/>
                    </a:lnTo>
                    <a:lnTo>
                      <a:pt x="159382" y="569227"/>
                    </a:lnTo>
                    <a:lnTo>
                      <a:pt x="154953" y="591377"/>
                    </a:lnTo>
                    <a:lnTo>
                      <a:pt x="162336" y="601714"/>
                    </a:lnTo>
                    <a:lnTo>
                      <a:pt x="162336" y="615004"/>
                    </a:lnTo>
                    <a:lnTo>
                      <a:pt x="150523" y="629771"/>
                    </a:lnTo>
                    <a:lnTo>
                      <a:pt x="118036" y="674071"/>
                    </a:lnTo>
                    <a:lnTo>
                      <a:pt x="109177" y="682930"/>
                    </a:lnTo>
                    <a:lnTo>
                      <a:pt x="106222" y="690314"/>
                    </a:lnTo>
                    <a:lnTo>
                      <a:pt x="87026" y="700650"/>
                    </a:lnTo>
                    <a:lnTo>
                      <a:pt x="75213" y="688837"/>
                    </a:lnTo>
                    <a:lnTo>
                      <a:pt x="84073" y="672594"/>
                    </a:lnTo>
                    <a:lnTo>
                      <a:pt x="64876" y="646014"/>
                    </a:lnTo>
                    <a:lnTo>
                      <a:pt x="64876" y="601714"/>
                    </a:lnTo>
                    <a:lnTo>
                      <a:pt x="48633" y="589901"/>
                    </a:lnTo>
                    <a:lnTo>
                      <a:pt x="44203" y="576611"/>
                    </a:lnTo>
                    <a:lnTo>
                      <a:pt x="56017" y="572181"/>
                    </a:lnTo>
                    <a:lnTo>
                      <a:pt x="56017" y="555937"/>
                    </a:lnTo>
                    <a:lnTo>
                      <a:pt x="47156" y="541171"/>
                    </a:lnTo>
                    <a:lnTo>
                      <a:pt x="17622" y="535264"/>
                    </a:lnTo>
                    <a:lnTo>
                      <a:pt x="0" y="511348"/>
                    </a:lnTo>
                    <a:lnTo>
                      <a:pt x="1010" y="511638"/>
                    </a:lnTo>
                    <a:lnTo>
                      <a:pt x="125050" y="464016"/>
                    </a:lnTo>
                    <a:lnTo>
                      <a:pt x="139447" y="447402"/>
                    </a:lnTo>
                    <a:lnTo>
                      <a:pt x="170458" y="448510"/>
                    </a:lnTo>
                    <a:lnTo>
                      <a:pt x="210327" y="426360"/>
                    </a:lnTo>
                    <a:lnTo>
                      <a:pt x="215865" y="418608"/>
                    </a:lnTo>
                    <a:lnTo>
                      <a:pt x="224726" y="414178"/>
                    </a:lnTo>
                    <a:lnTo>
                      <a:pt x="252413" y="388705"/>
                    </a:lnTo>
                    <a:lnTo>
                      <a:pt x="274563" y="387598"/>
                    </a:lnTo>
                    <a:lnTo>
                      <a:pt x="319970" y="339976"/>
                    </a:lnTo>
                    <a:lnTo>
                      <a:pt x="343227" y="341083"/>
                    </a:lnTo>
                    <a:lnTo>
                      <a:pt x="353195" y="349943"/>
                    </a:lnTo>
                    <a:lnTo>
                      <a:pt x="395280" y="341083"/>
                    </a:lnTo>
                    <a:lnTo>
                      <a:pt x="406355" y="339976"/>
                    </a:lnTo>
                    <a:lnTo>
                      <a:pt x="421860" y="337761"/>
                    </a:lnTo>
                    <a:lnTo>
                      <a:pt x="432935" y="318933"/>
                    </a:lnTo>
                    <a:lnTo>
                      <a:pt x="457300" y="311181"/>
                    </a:lnTo>
                    <a:lnTo>
                      <a:pt x="525965" y="249161"/>
                    </a:lnTo>
                    <a:lnTo>
                      <a:pt x="551438" y="213721"/>
                    </a:lnTo>
                    <a:lnTo>
                      <a:pt x="606812" y="174958"/>
                    </a:lnTo>
                    <a:lnTo>
                      <a:pt x="643360" y="157238"/>
                    </a:lnTo>
                    <a:lnTo>
                      <a:pt x="671047" y="115154"/>
                    </a:lnTo>
                    <a:lnTo>
                      <a:pt x="689875" y="67531"/>
                    </a:lnTo>
                    <a:lnTo>
                      <a:pt x="713132" y="47596"/>
                    </a:lnTo>
                    <a:lnTo>
                      <a:pt x="717563" y="30983"/>
                    </a:lnTo>
                    <a:lnTo>
                      <a:pt x="74751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9468586-43DD-2C32-01EF-C2A17AD81FBF}"/>
                  </a:ext>
                </a:extLst>
              </p:cNvPr>
              <p:cNvSpPr/>
              <p:nvPr/>
            </p:nvSpPr>
            <p:spPr>
              <a:xfrm>
                <a:off x="2377851" y="1387197"/>
                <a:ext cx="836382" cy="105965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F1DDD73-24F1-2E88-DCB7-08E1F6A21AB5}"/>
                  </a:ext>
                </a:extLst>
              </p:cNvPr>
              <p:cNvSpPr/>
              <p:nvPr/>
            </p:nvSpPr>
            <p:spPr>
              <a:xfrm>
                <a:off x="660400" y="1359075"/>
                <a:ext cx="353013" cy="520736"/>
              </a:xfrm>
              <a:custGeom>
                <a:avLst/>
                <a:gdLst>
                  <a:gd name="connsiteX0" fmla="*/ 269510 w 353013"/>
                  <a:gd name="connsiteY0" fmla="*/ 0 h 520736"/>
                  <a:gd name="connsiteX1" fmla="*/ 284791 w 353013"/>
                  <a:gd name="connsiteY1" fmla="*/ 20739 h 520736"/>
                  <a:gd name="connsiteX2" fmla="*/ 314324 w 353013"/>
                  <a:gd name="connsiteY2" fmla="*/ 26646 h 520736"/>
                  <a:gd name="connsiteX3" fmla="*/ 323185 w 353013"/>
                  <a:gd name="connsiteY3" fmla="*/ 41412 h 520736"/>
                  <a:gd name="connsiteX4" fmla="*/ 323185 w 353013"/>
                  <a:gd name="connsiteY4" fmla="*/ 57655 h 520736"/>
                  <a:gd name="connsiteX5" fmla="*/ 311372 w 353013"/>
                  <a:gd name="connsiteY5" fmla="*/ 62085 h 520736"/>
                  <a:gd name="connsiteX6" fmla="*/ 315801 w 353013"/>
                  <a:gd name="connsiteY6" fmla="*/ 75375 h 520736"/>
                  <a:gd name="connsiteX7" fmla="*/ 332044 w 353013"/>
                  <a:gd name="connsiteY7" fmla="*/ 87189 h 520736"/>
                  <a:gd name="connsiteX8" fmla="*/ 332044 w 353013"/>
                  <a:gd name="connsiteY8" fmla="*/ 131489 h 520736"/>
                  <a:gd name="connsiteX9" fmla="*/ 351241 w 353013"/>
                  <a:gd name="connsiteY9" fmla="*/ 158068 h 520736"/>
                  <a:gd name="connsiteX10" fmla="*/ 342381 w 353013"/>
                  <a:gd name="connsiteY10" fmla="*/ 174312 h 520736"/>
                  <a:gd name="connsiteX11" fmla="*/ 349606 w 353013"/>
                  <a:gd name="connsiteY11" fmla="*/ 181536 h 520736"/>
                  <a:gd name="connsiteX12" fmla="*/ 349469 w 353013"/>
                  <a:gd name="connsiteY12" fmla="*/ 182286 h 520736"/>
                  <a:gd name="connsiteX13" fmla="*/ 342381 w 353013"/>
                  <a:gd name="connsiteY13" fmla="*/ 244305 h 520736"/>
                  <a:gd name="connsiteX14" fmla="*/ 353013 w 353013"/>
                  <a:gd name="connsiteY14" fmla="*/ 274429 h 520736"/>
                  <a:gd name="connsiteX15" fmla="*/ 347697 w 353013"/>
                  <a:gd name="connsiteY15" fmla="*/ 301009 h 520736"/>
                  <a:gd name="connsiteX16" fmla="*/ 338837 w 353013"/>
                  <a:gd name="connsiteY16" fmla="*/ 315185 h 520736"/>
                  <a:gd name="connsiteX17" fmla="*/ 344153 w 353013"/>
                  <a:gd name="connsiteY17" fmla="*/ 345309 h 520736"/>
                  <a:gd name="connsiteX18" fmla="*/ 324661 w 353013"/>
                  <a:gd name="connsiteY18" fmla="*/ 345309 h 520736"/>
                  <a:gd name="connsiteX19" fmla="*/ 298081 w 353013"/>
                  <a:gd name="connsiteY19" fmla="*/ 368345 h 520736"/>
                  <a:gd name="connsiteX20" fmla="*/ 294537 w 353013"/>
                  <a:gd name="connsiteY20" fmla="*/ 387837 h 520736"/>
                  <a:gd name="connsiteX21" fmla="*/ 314029 w 353013"/>
                  <a:gd name="connsiteY21" fmla="*/ 389609 h 520736"/>
                  <a:gd name="connsiteX22" fmla="*/ 306941 w 353013"/>
                  <a:gd name="connsiteY22" fmla="*/ 410873 h 520736"/>
                  <a:gd name="connsiteX23" fmla="*/ 287449 w 353013"/>
                  <a:gd name="connsiteY23" fmla="*/ 417961 h 520736"/>
                  <a:gd name="connsiteX24" fmla="*/ 282133 w 353013"/>
                  <a:gd name="connsiteY24" fmla="*/ 432137 h 520736"/>
                  <a:gd name="connsiteX25" fmla="*/ 267957 w 353013"/>
                  <a:gd name="connsiteY25" fmla="*/ 435681 h 520736"/>
                  <a:gd name="connsiteX26" fmla="*/ 267957 w 353013"/>
                  <a:gd name="connsiteY26" fmla="*/ 446313 h 520736"/>
                  <a:gd name="connsiteX27" fmla="*/ 278589 w 353013"/>
                  <a:gd name="connsiteY27" fmla="*/ 460489 h 520736"/>
                  <a:gd name="connsiteX28" fmla="*/ 257325 w 353013"/>
                  <a:gd name="connsiteY28" fmla="*/ 479981 h 520736"/>
                  <a:gd name="connsiteX29" fmla="*/ 253781 w 353013"/>
                  <a:gd name="connsiteY29" fmla="*/ 494157 h 520736"/>
                  <a:gd name="connsiteX30" fmla="*/ 241377 w 353013"/>
                  <a:gd name="connsiteY30" fmla="*/ 497700 h 520736"/>
                  <a:gd name="connsiteX31" fmla="*/ 239605 w 353013"/>
                  <a:gd name="connsiteY31" fmla="*/ 511876 h 520736"/>
                  <a:gd name="connsiteX32" fmla="*/ 228973 w 353013"/>
                  <a:gd name="connsiteY32" fmla="*/ 518964 h 520736"/>
                  <a:gd name="connsiteX33" fmla="*/ 197077 w 353013"/>
                  <a:gd name="connsiteY33" fmla="*/ 520736 h 520736"/>
                  <a:gd name="connsiteX34" fmla="*/ 165181 w 353013"/>
                  <a:gd name="connsiteY34" fmla="*/ 490613 h 520736"/>
                  <a:gd name="connsiteX35" fmla="*/ 147461 w 353013"/>
                  <a:gd name="connsiteY35" fmla="*/ 488841 h 520736"/>
                  <a:gd name="connsiteX36" fmla="*/ 131513 w 353013"/>
                  <a:gd name="connsiteY36" fmla="*/ 499472 h 520736"/>
                  <a:gd name="connsiteX37" fmla="*/ 94301 w 353013"/>
                  <a:gd name="connsiteY37" fmla="*/ 481753 h 520736"/>
                  <a:gd name="connsiteX38" fmla="*/ 90757 w 353013"/>
                  <a:gd name="connsiteY38" fmla="*/ 456945 h 520736"/>
                  <a:gd name="connsiteX39" fmla="*/ 69493 w 353013"/>
                  <a:gd name="connsiteY39" fmla="*/ 467577 h 520736"/>
                  <a:gd name="connsiteX40" fmla="*/ 71265 w 353013"/>
                  <a:gd name="connsiteY40" fmla="*/ 478209 h 520736"/>
                  <a:gd name="connsiteX41" fmla="*/ 58861 w 353013"/>
                  <a:gd name="connsiteY41" fmla="*/ 479981 h 520736"/>
                  <a:gd name="connsiteX42" fmla="*/ 28738 w 353013"/>
                  <a:gd name="connsiteY42" fmla="*/ 485297 h 520736"/>
                  <a:gd name="connsiteX43" fmla="*/ 39369 w 353013"/>
                  <a:gd name="connsiteY43" fmla="*/ 456945 h 520736"/>
                  <a:gd name="connsiteX44" fmla="*/ 28738 w 353013"/>
                  <a:gd name="connsiteY44" fmla="*/ 455173 h 520736"/>
                  <a:gd name="connsiteX45" fmla="*/ 12790 w 353013"/>
                  <a:gd name="connsiteY45" fmla="*/ 460489 h 520736"/>
                  <a:gd name="connsiteX46" fmla="*/ 3930 w 353013"/>
                  <a:gd name="connsiteY46" fmla="*/ 453401 h 520736"/>
                  <a:gd name="connsiteX47" fmla="*/ 0 w 353013"/>
                  <a:gd name="connsiteY47" fmla="*/ 456769 h 520736"/>
                  <a:gd name="connsiteX48" fmla="*/ 0 w 353013"/>
                  <a:gd name="connsiteY48" fmla="*/ 187768 h 520736"/>
                  <a:gd name="connsiteX49" fmla="*/ 42913 w 353013"/>
                  <a:gd name="connsiteY49" fmla="*/ 194690 h 520736"/>
                  <a:gd name="connsiteX50" fmla="*/ 60633 w 353013"/>
                  <a:gd name="connsiteY50" fmla="*/ 169882 h 520736"/>
                  <a:gd name="connsiteX51" fmla="*/ 83669 w 353013"/>
                  <a:gd name="connsiteY51" fmla="*/ 155706 h 520736"/>
                  <a:gd name="connsiteX52" fmla="*/ 85441 w 353013"/>
                  <a:gd name="connsiteY52" fmla="*/ 134442 h 520736"/>
                  <a:gd name="connsiteX53" fmla="*/ 104933 w 353013"/>
                  <a:gd name="connsiteY53" fmla="*/ 109634 h 520736"/>
                  <a:gd name="connsiteX54" fmla="*/ 108477 w 353013"/>
                  <a:gd name="connsiteY54" fmla="*/ 83054 h 520736"/>
                  <a:gd name="connsiteX55" fmla="*/ 103161 w 353013"/>
                  <a:gd name="connsiteY55" fmla="*/ 67106 h 520736"/>
                  <a:gd name="connsiteX56" fmla="*/ 119109 w 353013"/>
                  <a:gd name="connsiteY56" fmla="*/ 42298 h 520736"/>
                  <a:gd name="connsiteX57" fmla="*/ 129741 w 353013"/>
                  <a:gd name="connsiteY57" fmla="*/ 31666 h 520736"/>
                  <a:gd name="connsiteX58" fmla="*/ 179357 w 353013"/>
                  <a:gd name="connsiteY58" fmla="*/ 13946 h 520736"/>
                  <a:gd name="connsiteX59" fmla="*/ 198849 w 353013"/>
                  <a:gd name="connsiteY59" fmla="*/ 13946 h 520736"/>
                  <a:gd name="connsiteX60" fmla="*/ 225429 w 353013"/>
                  <a:gd name="connsiteY60" fmla="*/ 5086 h 520736"/>
                  <a:gd name="connsiteX0" fmla="*/ 294910 w 378413"/>
                  <a:gd name="connsiteY0" fmla="*/ 0 h 520736"/>
                  <a:gd name="connsiteX1" fmla="*/ 310191 w 378413"/>
                  <a:gd name="connsiteY1" fmla="*/ 20739 h 520736"/>
                  <a:gd name="connsiteX2" fmla="*/ 339724 w 378413"/>
                  <a:gd name="connsiteY2" fmla="*/ 26646 h 520736"/>
                  <a:gd name="connsiteX3" fmla="*/ 348585 w 378413"/>
                  <a:gd name="connsiteY3" fmla="*/ 41412 h 520736"/>
                  <a:gd name="connsiteX4" fmla="*/ 348585 w 378413"/>
                  <a:gd name="connsiteY4" fmla="*/ 57655 h 520736"/>
                  <a:gd name="connsiteX5" fmla="*/ 336772 w 378413"/>
                  <a:gd name="connsiteY5" fmla="*/ 62085 h 520736"/>
                  <a:gd name="connsiteX6" fmla="*/ 341201 w 378413"/>
                  <a:gd name="connsiteY6" fmla="*/ 75375 h 520736"/>
                  <a:gd name="connsiteX7" fmla="*/ 357444 w 378413"/>
                  <a:gd name="connsiteY7" fmla="*/ 87189 h 520736"/>
                  <a:gd name="connsiteX8" fmla="*/ 357444 w 378413"/>
                  <a:gd name="connsiteY8" fmla="*/ 131489 h 520736"/>
                  <a:gd name="connsiteX9" fmla="*/ 376641 w 378413"/>
                  <a:gd name="connsiteY9" fmla="*/ 158068 h 520736"/>
                  <a:gd name="connsiteX10" fmla="*/ 367781 w 378413"/>
                  <a:gd name="connsiteY10" fmla="*/ 174312 h 520736"/>
                  <a:gd name="connsiteX11" fmla="*/ 375006 w 378413"/>
                  <a:gd name="connsiteY11" fmla="*/ 181536 h 520736"/>
                  <a:gd name="connsiteX12" fmla="*/ 374869 w 378413"/>
                  <a:gd name="connsiteY12" fmla="*/ 182286 h 520736"/>
                  <a:gd name="connsiteX13" fmla="*/ 367781 w 378413"/>
                  <a:gd name="connsiteY13" fmla="*/ 244305 h 520736"/>
                  <a:gd name="connsiteX14" fmla="*/ 378413 w 378413"/>
                  <a:gd name="connsiteY14" fmla="*/ 274429 h 520736"/>
                  <a:gd name="connsiteX15" fmla="*/ 373097 w 378413"/>
                  <a:gd name="connsiteY15" fmla="*/ 301009 h 520736"/>
                  <a:gd name="connsiteX16" fmla="*/ 364237 w 378413"/>
                  <a:gd name="connsiteY16" fmla="*/ 315185 h 520736"/>
                  <a:gd name="connsiteX17" fmla="*/ 369553 w 378413"/>
                  <a:gd name="connsiteY17" fmla="*/ 345309 h 520736"/>
                  <a:gd name="connsiteX18" fmla="*/ 350061 w 378413"/>
                  <a:gd name="connsiteY18" fmla="*/ 345309 h 520736"/>
                  <a:gd name="connsiteX19" fmla="*/ 323481 w 378413"/>
                  <a:gd name="connsiteY19" fmla="*/ 368345 h 520736"/>
                  <a:gd name="connsiteX20" fmla="*/ 319937 w 378413"/>
                  <a:gd name="connsiteY20" fmla="*/ 387837 h 520736"/>
                  <a:gd name="connsiteX21" fmla="*/ 339429 w 378413"/>
                  <a:gd name="connsiteY21" fmla="*/ 389609 h 520736"/>
                  <a:gd name="connsiteX22" fmla="*/ 332341 w 378413"/>
                  <a:gd name="connsiteY22" fmla="*/ 410873 h 520736"/>
                  <a:gd name="connsiteX23" fmla="*/ 312849 w 378413"/>
                  <a:gd name="connsiteY23" fmla="*/ 417961 h 520736"/>
                  <a:gd name="connsiteX24" fmla="*/ 307533 w 378413"/>
                  <a:gd name="connsiteY24" fmla="*/ 432137 h 520736"/>
                  <a:gd name="connsiteX25" fmla="*/ 293357 w 378413"/>
                  <a:gd name="connsiteY25" fmla="*/ 435681 h 520736"/>
                  <a:gd name="connsiteX26" fmla="*/ 293357 w 378413"/>
                  <a:gd name="connsiteY26" fmla="*/ 446313 h 520736"/>
                  <a:gd name="connsiteX27" fmla="*/ 303989 w 378413"/>
                  <a:gd name="connsiteY27" fmla="*/ 460489 h 520736"/>
                  <a:gd name="connsiteX28" fmla="*/ 282725 w 378413"/>
                  <a:gd name="connsiteY28" fmla="*/ 479981 h 520736"/>
                  <a:gd name="connsiteX29" fmla="*/ 279181 w 378413"/>
                  <a:gd name="connsiteY29" fmla="*/ 494157 h 520736"/>
                  <a:gd name="connsiteX30" fmla="*/ 266777 w 378413"/>
                  <a:gd name="connsiteY30" fmla="*/ 497700 h 520736"/>
                  <a:gd name="connsiteX31" fmla="*/ 265005 w 378413"/>
                  <a:gd name="connsiteY31" fmla="*/ 511876 h 520736"/>
                  <a:gd name="connsiteX32" fmla="*/ 254373 w 378413"/>
                  <a:gd name="connsiteY32" fmla="*/ 518964 h 520736"/>
                  <a:gd name="connsiteX33" fmla="*/ 222477 w 378413"/>
                  <a:gd name="connsiteY33" fmla="*/ 520736 h 520736"/>
                  <a:gd name="connsiteX34" fmla="*/ 190581 w 378413"/>
                  <a:gd name="connsiteY34" fmla="*/ 490613 h 520736"/>
                  <a:gd name="connsiteX35" fmla="*/ 172861 w 378413"/>
                  <a:gd name="connsiteY35" fmla="*/ 488841 h 520736"/>
                  <a:gd name="connsiteX36" fmla="*/ 156913 w 378413"/>
                  <a:gd name="connsiteY36" fmla="*/ 499472 h 520736"/>
                  <a:gd name="connsiteX37" fmla="*/ 119701 w 378413"/>
                  <a:gd name="connsiteY37" fmla="*/ 481753 h 520736"/>
                  <a:gd name="connsiteX38" fmla="*/ 116157 w 378413"/>
                  <a:gd name="connsiteY38" fmla="*/ 456945 h 520736"/>
                  <a:gd name="connsiteX39" fmla="*/ 94893 w 378413"/>
                  <a:gd name="connsiteY39" fmla="*/ 467577 h 520736"/>
                  <a:gd name="connsiteX40" fmla="*/ 96665 w 378413"/>
                  <a:gd name="connsiteY40" fmla="*/ 478209 h 520736"/>
                  <a:gd name="connsiteX41" fmla="*/ 84261 w 378413"/>
                  <a:gd name="connsiteY41" fmla="*/ 479981 h 520736"/>
                  <a:gd name="connsiteX42" fmla="*/ 54138 w 378413"/>
                  <a:gd name="connsiteY42" fmla="*/ 485297 h 520736"/>
                  <a:gd name="connsiteX43" fmla="*/ 64769 w 378413"/>
                  <a:gd name="connsiteY43" fmla="*/ 456945 h 520736"/>
                  <a:gd name="connsiteX44" fmla="*/ 54138 w 378413"/>
                  <a:gd name="connsiteY44" fmla="*/ 455173 h 520736"/>
                  <a:gd name="connsiteX45" fmla="*/ 38190 w 378413"/>
                  <a:gd name="connsiteY45" fmla="*/ 460489 h 520736"/>
                  <a:gd name="connsiteX46" fmla="*/ 29330 w 378413"/>
                  <a:gd name="connsiteY46" fmla="*/ 453401 h 520736"/>
                  <a:gd name="connsiteX47" fmla="*/ 25400 w 378413"/>
                  <a:gd name="connsiteY47" fmla="*/ 456769 h 520736"/>
                  <a:gd name="connsiteX48" fmla="*/ 0 w 378413"/>
                  <a:gd name="connsiteY48" fmla="*/ 336375 h 520736"/>
                  <a:gd name="connsiteX49" fmla="*/ 25400 w 378413"/>
                  <a:gd name="connsiteY49" fmla="*/ 187768 h 520736"/>
                  <a:gd name="connsiteX50" fmla="*/ 68313 w 378413"/>
                  <a:gd name="connsiteY50" fmla="*/ 194690 h 520736"/>
                  <a:gd name="connsiteX51" fmla="*/ 86033 w 378413"/>
                  <a:gd name="connsiteY51" fmla="*/ 169882 h 520736"/>
                  <a:gd name="connsiteX52" fmla="*/ 109069 w 378413"/>
                  <a:gd name="connsiteY52" fmla="*/ 155706 h 520736"/>
                  <a:gd name="connsiteX53" fmla="*/ 110841 w 378413"/>
                  <a:gd name="connsiteY53" fmla="*/ 134442 h 520736"/>
                  <a:gd name="connsiteX54" fmla="*/ 130333 w 378413"/>
                  <a:gd name="connsiteY54" fmla="*/ 109634 h 520736"/>
                  <a:gd name="connsiteX55" fmla="*/ 133877 w 378413"/>
                  <a:gd name="connsiteY55" fmla="*/ 83054 h 520736"/>
                  <a:gd name="connsiteX56" fmla="*/ 128561 w 378413"/>
                  <a:gd name="connsiteY56" fmla="*/ 67106 h 520736"/>
                  <a:gd name="connsiteX57" fmla="*/ 144509 w 378413"/>
                  <a:gd name="connsiteY57" fmla="*/ 42298 h 520736"/>
                  <a:gd name="connsiteX58" fmla="*/ 155141 w 378413"/>
                  <a:gd name="connsiteY58" fmla="*/ 31666 h 520736"/>
                  <a:gd name="connsiteX59" fmla="*/ 204757 w 378413"/>
                  <a:gd name="connsiteY59" fmla="*/ 13946 h 520736"/>
                  <a:gd name="connsiteX60" fmla="*/ 224249 w 378413"/>
                  <a:gd name="connsiteY60" fmla="*/ 13946 h 520736"/>
                  <a:gd name="connsiteX61" fmla="*/ 250829 w 378413"/>
                  <a:gd name="connsiteY61" fmla="*/ 5086 h 520736"/>
                  <a:gd name="connsiteX62" fmla="*/ 294910 w 378413"/>
                  <a:gd name="connsiteY62" fmla="*/ 0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62" fmla="*/ 91440 w 378413"/>
                  <a:gd name="connsiteY62" fmla="*/ 427815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0" fmla="*/ 0 w 353013"/>
                  <a:gd name="connsiteY0" fmla="*/ 187768 h 520736"/>
                  <a:gd name="connsiteX1" fmla="*/ 42913 w 353013"/>
                  <a:gd name="connsiteY1" fmla="*/ 194690 h 520736"/>
                  <a:gd name="connsiteX2" fmla="*/ 60633 w 353013"/>
                  <a:gd name="connsiteY2" fmla="*/ 169882 h 520736"/>
                  <a:gd name="connsiteX3" fmla="*/ 83669 w 353013"/>
                  <a:gd name="connsiteY3" fmla="*/ 155706 h 520736"/>
                  <a:gd name="connsiteX4" fmla="*/ 85441 w 353013"/>
                  <a:gd name="connsiteY4" fmla="*/ 134442 h 520736"/>
                  <a:gd name="connsiteX5" fmla="*/ 104933 w 353013"/>
                  <a:gd name="connsiteY5" fmla="*/ 109634 h 520736"/>
                  <a:gd name="connsiteX6" fmla="*/ 108477 w 353013"/>
                  <a:gd name="connsiteY6" fmla="*/ 83054 h 520736"/>
                  <a:gd name="connsiteX7" fmla="*/ 103161 w 353013"/>
                  <a:gd name="connsiteY7" fmla="*/ 67106 h 520736"/>
                  <a:gd name="connsiteX8" fmla="*/ 119109 w 353013"/>
                  <a:gd name="connsiteY8" fmla="*/ 42298 h 520736"/>
                  <a:gd name="connsiteX9" fmla="*/ 129741 w 353013"/>
                  <a:gd name="connsiteY9" fmla="*/ 31666 h 520736"/>
                  <a:gd name="connsiteX10" fmla="*/ 179357 w 353013"/>
                  <a:gd name="connsiteY10" fmla="*/ 13946 h 520736"/>
                  <a:gd name="connsiteX11" fmla="*/ 198849 w 353013"/>
                  <a:gd name="connsiteY11" fmla="*/ 13946 h 520736"/>
                  <a:gd name="connsiteX12" fmla="*/ 225429 w 353013"/>
                  <a:gd name="connsiteY12" fmla="*/ 5086 h 520736"/>
                  <a:gd name="connsiteX13" fmla="*/ 269510 w 353013"/>
                  <a:gd name="connsiteY13" fmla="*/ 0 h 520736"/>
                  <a:gd name="connsiteX14" fmla="*/ 284791 w 353013"/>
                  <a:gd name="connsiteY14" fmla="*/ 20739 h 520736"/>
                  <a:gd name="connsiteX15" fmla="*/ 314324 w 353013"/>
                  <a:gd name="connsiteY15" fmla="*/ 26646 h 520736"/>
                  <a:gd name="connsiteX16" fmla="*/ 323185 w 353013"/>
                  <a:gd name="connsiteY16" fmla="*/ 41412 h 520736"/>
                  <a:gd name="connsiteX17" fmla="*/ 323185 w 353013"/>
                  <a:gd name="connsiteY17" fmla="*/ 57655 h 520736"/>
                  <a:gd name="connsiteX18" fmla="*/ 311372 w 353013"/>
                  <a:gd name="connsiteY18" fmla="*/ 62085 h 520736"/>
                  <a:gd name="connsiteX19" fmla="*/ 315801 w 353013"/>
                  <a:gd name="connsiteY19" fmla="*/ 75375 h 520736"/>
                  <a:gd name="connsiteX20" fmla="*/ 332044 w 353013"/>
                  <a:gd name="connsiteY20" fmla="*/ 87189 h 520736"/>
                  <a:gd name="connsiteX21" fmla="*/ 332044 w 353013"/>
                  <a:gd name="connsiteY21" fmla="*/ 131489 h 520736"/>
                  <a:gd name="connsiteX22" fmla="*/ 351241 w 353013"/>
                  <a:gd name="connsiteY22" fmla="*/ 158068 h 520736"/>
                  <a:gd name="connsiteX23" fmla="*/ 342381 w 353013"/>
                  <a:gd name="connsiteY23" fmla="*/ 174312 h 520736"/>
                  <a:gd name="connsiteX24" fmla="*/ 349606 w 353013"/>
                  <a:gd name="connsiteY24" fmla="*/ 181536 h 520736"/>
                  <a:gd name="connsiteX25" fmla="*/ 349469 w 353013"/>
                  <a:gd name="connsiteY25" fmla="*/ 182286 h 520736"/>
                  <a:gd name="connsiteX26" fmla="*/ 342381 w 353013"/>
                  <a:gd name="connsiteY26" fmla="*/ 244305 h 520736"/>
                  <a:gd name="connsiteX27" fmla="*/ 353013 w 353013"/>
                  <a:gd name="connsiteY27" fmla="*/ 274429 h 520736"/>
                  <a:gd name="connsiteX28" fmla="*/ 347697 w 353013"/>
                  <a:gd name="connsiteY28" fmla="*/ 301009 h 520736"/>
                  <a:gd name="connsiteX29" fmla="*/ 338837 w 353013"/>
                  <a:gd name="connsiteY29" fmla="*/ 315185 h 520736"/>
                  <a:gd name="connsiteX30" fmla="*/ 344153 w 353013"/>
                  <a:gd name="connsiteY30" fmla="*/ 345309 h 520736"/>
                  <a:gd name="connsiteX31" fmla="*/ 324661 w 353013"/>
                  <a:gd name="connsiteY31" fmla="*/ 345309 h 520736"/>
                  <a:gd name="connsiteX32" fmla="*/ 298081 w 353013"/>
                  <a:gd name="connsiteY32" fmla="*/ 368345 h 520736"/>
                  <a:gd name="connsiteX33" fmla="*/ 294537 w 353013"/>
                  <a:gd name="connsiteY33" fmla="*/ 387837 h 520736"/>
                  <a:gd name="connsiteX34" fmla="*/ 314029 w 353013"/>
                  <a:gd name="connsiteY34" fmla="*/ 389609 h 520736"/>
                  <a:gd name="connsiteX35" fmla="*/ 306941 w 353013"/>
                  <a:gd name="connsiteY35" fmla="*/ 410873 h 520736"/>
                  <a:gd name="connsiteX36" fmla="*/ 287449 w 353013"/>
                  <a:gd name="connsiteY36" fmla="*/ 417961 h 520736"/>
                  <a:gd name="connsiteX37" fmla="*/ 282133 w 353013"/>
                  <a:gd name="connsiteY37" fmla="*/ 432137 h 520736"/>
                  <a:gd name="connsiteX38" fmla="*/ 267957 w 353013"/>
                  <a:gd name="connsiteY38" fmla="*/ 435681 h 520736"/>
                  <a:gd name="connsiteX39" fmla="*/ 267957 w 353013"/>
                  <a:gd name="connsiteY39" fmla="*/ 446313 h 520736"/>
                  <a:gd name="connsiteX40" fmla="*/ 278589 w 353013"/>
                  <a:gd name="connsiteY40" fmla="*/ 460489 h 520736"/>
                  <a:gd name="connsiteX41" fmla="*/ 257325 w 353013"/>
                  <a:gd name="connsiteY41" fmla="*/ 479981 h 520736"/>
                  <a:gd name="connsiteX42" fmla="*/ 253781 w 353013"/>
                  <a:gd name="connsiteY42" fmla="*/ 494157 h 520736"/>
                  <a:gd name="connsiteX43" fmla="*/ 241377 w 353013"/>
                  <a:gd name="connsiteY43" fmla="*/ 497700 h 520736"/>
                  <a:gd name="connsiteX44" fmla="*/ 239605 w 353013"/>
                  <a:gd name="connsiteY44" fmla="*/ 511876 h 520736"/>
                  <a:gd name="connsiteX45" fmla="*/ 228973 w 353013"/>
                  <a:gd name="connsiteY45" fmla="*/ 518964 h 520736"/>
                  <a:gd name="connsiteX46" fmla="*/ 197077 w 353013"/>
                  <a:gd name="connsiteY46" fmla="*/ 520736 h 520736"/>
                  <a:gd name="connsiteX47" fmla="*/ 165181 w 353013"/>
                  <a:gd name="connsiteY47" fmla="*/ 490613 h 520736"/>
                  <a:gd name="connsiteX48" fmla="*/ 147461 w 353013"/>
                  <a:gd name="connsiteY48" fmla="*/ 488841 h 520736"/>
                  <a:gd name="connsiteX49" fmla="*/ 131513 w 353013"/>
                  <a:gd name="connsiteY49" fmla="*/ 499472 h 520736"/>
                  <a:gd name="connsiteX50" fmla="*/ 94301 w 353013"/>
                  <a:gd name="connsiteY50" fmla="*/ 481753 h 520736"/>
                  <a:gd name="connsiteX51" fmla="*/ 90757 w 353013"/>
                  <a:gd name="connsiteY51" fmla="*/ 456945 h 520736"/>
                  <a:gd name="connsiteX52" fmla="*/ 69493 w 353013"/>
                  <a:gd name="connsiteY52" fmla="*/ 467577 h 520736"/>
                  <a:gd name="connsiteX53" fmla="*/ 71265 w 353013"/>
                  <a:gd name="connsiteY53" fmla="*/ 478209 h 520736"/>
                  <a:gd name="connsiteX54" fmla="*/ 58861 w 353013"/>
                  <a:gd name="connsiteY54" fmla="*/ 479981 h 520736"/>
                  <a:gd name="connsiteX55" fmla="*/ 28738 w 353013"/>
                  <a:gd name="connsiteY55" fmla="*/ 485297 h 520736"/>
                  <a:gd name="connsiteX56" fmla="*/ 39369 w 353013"/>
                  <a:gd name="connsiteY56" fmla="*/ 456945 h 520736"/>
                  <a:gd name="connsiteX57" fmla="*/ 28738 w 353013"/>
                  <a:gd name="connsiteY57" fmla="*/ 455173 h 520736"/>
                  <a:gd name="connsiteX58" fmla="*/ 12790 w 353013"/>
                  <a:gd name="connsiteY58" fmla="*/ 460489 h 520736"/>
                  <a:gd name="connsiteX59" fmla="*/ 3930 w 353013"/>
                  <a:gd name="connsiteY59" fmla="*/ 453401 h 520736"/>
                  <a:gd name="connsiteX60" fmla="*/ 0 w 353013"/>
                  <a:gd name="connsiteY60" fmla="*/ 456769 h 52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53013" h="520736">
                    <a:moveTo>
                      <a:pt x="0" y="187768"/>
                    </a:moveTo>
                    <a:lnTo>
                      <a:pt x="42913" y="194690"/>
                    </a:lnTo>
                    <a:lnTo>
                      <a:pt x="60633" y="169882"/>
                    </a:lnTo>
                    <a:lnTo>
                      <a:pt x="83669" y="155706"/>
                    </a:lnTo>
                    <a:lnTo>
                      <a:pt x="85441" y="134442"/>
                    </a:lnTo>
                    <a:lnTo>
                      <a:pt x="104933" y="109634"/>
                    </a:lnTo>
                    <a:lnTo>
                      <a:pt x="108477" y="83054"/>
                    </a:lnTo>
                    <a:lnTo>
                      <a:pt x="103161" y="67106"/>
                    </a:lnTo>
                    <a:lnTo>
                      <a:pt x="119109" y="42298"/>
                    </a:lnTo>
                    <a:lnTo>
                      <a:pt x="129741" y="31666"/>
                    </a:lnTo>
                    <a:lnTo>
                      <a:pt x="179357" y="13946"/>
                    </a:lnTo>
                    <a:lnTo>
                      <a:pt x="198849" y="13946"/>
                    </a:lnTo>
                    <a:lnTo>
                      <a:pt x="225429" y="5086"/>
                    </a:lnTo>
                    <a:lnTo>
                      <a:pt x="269510" y="0"/>
                    </a:lnTo>
                    <a:lnTo>
                      <a:pt x="284791" y="20739"/>
                    </a:lnTo>
                    <a:lnTo>
                      <a:pt x="314324" y="26646"/>
                    </a:lnTo>
                    <a:lnTo>
                      <a:pt x="323185" y="41412"/>
                    </a:lnTo>
                    <a:lnTo>
                      <a:pt x="323185" y="57655"/>
                    </a:lnTo>
                    <a:lnTo>
                      <a:pt x="311372" y="62085"/>
                    </a:lnTo>
                    <a:lnTo>
                      <a:pt x="315801" y="75375"/>
                    </a:lnTo>
                    <a:lnTo>
                      <a:pt x="332044" y="87189"/>
                    </a:lnTo>
                    <a:lnTo>
                      <a:pt x="332044" y="131489"/>
                    </a:lnTo>
                    <a:lnTo>
                      <a:pt x="351241" y="158068"/>
                    </a:lnTo>
                    <a:lnTo>
                      <a:pt x="342381" y="174312"/>
                    </a:lnTo>
                    <a:lnTo>
                      <a:pt x="349606" y="181536"/>
                    </a:lnTo>
                    <a:cubicBezTo>
                      <a:pt x="349560" y="181786"/>
                      <a:pt x="349515" y="182036"/>
                      <a:pt x="349469" y="182286"/>
                    </a:cubicBezTo>
                    <a:lnTo>
                      <a:pt x="342381" y="244305"/>
                    </a:lnTo>
                    <a:lnTo>
                      <a:pt x="353013" y="274429"/>
                    </a:lnTo>
                    <a:lnTo>
                      <a:pt x="347697" y="301009"/>
                    </a:lnTo>
                    <a:lnTo>
                      <a:pt x="338837" y="315185"/>
                    </a:lnTo>
                    <a:lnTo>
                      <a:pt x="344153" y="345309"/>
                    </a:lnTo>
                    <a:lnTo>
                      <a:pt x="324661" y="345309"/>
                    </a:lnTo>
                    <a:lnTo>
                      <a:pt x="298081" y="368345"/>
                    </a:lnTo>
                    <a:lnTo>
                      <a:pt x="294537" y="387837"/>
                    </a:lnTo>
                    <a:lnTo>
                      <a:pt x="314029" y="389609"/>
                    </a:lnTo>
                    <a:lnTo>
                      <a:pt x="306941" y="410873"/>
                    </a:lnTo>
                    <a:lnTo>
                      <a:pt x="287449" y="417961"/>
                    </a:lnTo>
                    <a:lnTo>
                      <a:pt x="282133" y="432137"/>
                    </a:lnTo>
                    <a:lnTo>
                      <a:pt x="267957" y="435681"/>
                    </a:lnTo>
                    <a:lnTo>
                      <a:pt x="267957" y="446313"/>
                    </a:lnTo>
                    <a:lnTo>
                      <a:pt x="278589" y="460489"/>
                    </a:lnTo>
                    <a:lnTo>
                      <a:pt x="257325" y="479981"/>
                    </a:lnTo>
                    <a:lnTo>
                      <a:pt x="253781" y="494157"/>
                    </a:lnTo>
                    <a:lnTo>
                      <a:pt x="241377" y="497700"/>
                    </a:lnTo>
                    <a:lnTo>
                      <a:pt x="239605" y="511876"/>
                    </a:lnTo>
                    <a:lnTo>
                      <a:pt x="228973" y="518964"/>
                    </a:lnTo>
                    <a:lnTo>
                      <a:pt x="197077" y="520736"/>
                    </a:lnTo>
                    <a:lnTo>
                      <a:pt x="165181" y="490613"/>
                    </a:lnTo>
                    <a:lnTo>
                      <a:pt x="147461" y="488841"/>
                    </a:lnTo>
                    <a:lnTo>
                      <a:pt x="131513" y="499472"/>
                    </a:lnTo>
                    <a:lnTo>
                      <a:pt x="94301" y="481753"/>
                    </a:lnTo>
                    <a:lnTo>
                      <a:pt x="90757" y="456945"/>
                    </a:lnTo>
                    <a:lnTo>
                      <a:pt x="69493" y="467577"/>
                    </a:lnTo>
                    <a:lnTo>
                      <a:pt x="71265" y="478209"/>
                    </a:lnTo>
                    <a:lnTo>
                      <a:pt x="58861" y="479981"/>
                    </a:lnTo>
                    <a:lnTo>
                      <a:pt x="28738" y="485297"/>
                    </a:lnTo>
                    <a:lnTo>
                      <a:pt x="39369" y="456945"/>
                    </a:lnTo>
                    <a:lnTo>
                      <a:pt x="28738" y="455173"/>
                    </a:lnTo>
                    <a:lnTo>
                      <a:pt x="12790" y="460489"/>
                    </a:lnTo>
                    <a:lnTo>
                      <a:pt x="3930" y="453401"/>
                    </a:lnTo>
                    <a:lnTo>
                      <a:pt x="0" y="45676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F6D1D1A-7598-03E5-2CA1-28BBE5C06661}"/>
                  </a:ext>
                </a:extLst>
              </p:cNvPr>
              <p:cNvSpPr/>
              <p:nvPr/>
            </p:nvSpPr>
            <p:spPr>
              <a:xfrm>
                <a:off x="1467043" y="1286784"/>
                <a:ext cx="895379" cy="949199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B842139-DFDB-8329-46CB-6CC626F5DF48}"/>
                  </a:ext>
                </a:extLst>
              </p:cNvPr>
              <p:cNvSpPr/>
              <p:nvPr/>
            </p:nvSpPr>
            <p:spPr>
              <a:xfrm>
                <a:off x="701541" y="1308935"/>
                <a:ext cx="1010039" cy="1615469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8125CEB-EF21-12D0-5388-D28A47B0F2E3}"/>
                  </a:ext>
                </a:extLst>
              </p:cNvPr>
              <p:cNvSpPr/>
              <p:nvPr/>
            </p:nvSpPr>
            <p:spPr>
              <a:xfrm>
                <a:off x="1687215" y="1975501"/>
                <a:ext cx="843915" cy="46049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BA0E2F8-9CF3-6189-F61F-C7205653F674}"/>
                  </a:ext>
                </a:extLst>
              </p:cNvPr>
              <p:cNvSpPr/>
              <p:nvPr/>
            </p:nvSpPr>
            <p:spPr>
              <a:xfrm>
                <a:off x="809337" y="2536041"/>
                <a:ext cx="1187239" cy="911100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E7E9692-4A59-0353-EBE4-769992D46223}"/>
                  </a:ext>
                </a:extLst>
              </p:cNvPr>
              <p:cNvSpPr/>
              <p:nvPr/>
            </p:nvSpPr>
            <p:spPr>
              <a:xfrm>
                <a:off x="660401" y="1812477"/>
                <a:ext cx="273717" cy="1080917"/>
              </a:xfrm>
              <a:custGeom>
                <a:avLst/>
                <a:gdLst>
                  <a:gd name="connsiteX0" fmla="*/ 3930 w 273717"/>
                  <a:gd name="connsiteY0" fmla="*/ 0 h 1080917"/>
                  <a:gd name="connsiteX1" fmla="*/ 12790 w 273717"/>
                  <a:gd name="connsiteY1" fmla="*/ 7088 h 1080917"/>
                  <a:gd name="connsiteX2" fmla="*/ 28738 w 273717"/>
                  <a:gd name="connsiteY2" fmla="*/ 1772 h 1080917"/>
                  <a:gd name="connsiteX3" fmla="*/ 39370 w 273717"/>
                  <a:gd name="connsiteY3" fmla="*/ 3544 h 1080917"/>
                  <a:gd name="connsiteX4" fmla="*/ 28738 w 273717"/>
                  <a:gd name="connsiteY4" fmla="*/ 31896 h 1080917"/>
                  <a:gd name="connsiteX5" fmla="*/ 58862 w 273717"/>
                  <a:gd name="connsiteY5" fmla="*/ 26580 h 1080917"/>
                  <a:gd name="connsiteX6" fmla="*/ 71266 w 273717"/>
                  <a:gd name="connsiteY6" fmla="*/ 24808 h 1080917"/>
                  <a:gd name="connsiteX7" fmla="*/ 69494 w 273717"/>
                  <a:gd name="connsiteY7" fmla="*/ 14176 h 1080917"/>
                  <a:gd name="connsiteX8" fmla="*/ 90758 w 273717"/>
                  <a:gd name="connsiteY8" fmla="*/ 3544 h 1080917"/>
                  <a:gd name="connsiteX9" fmla="*/ 94302 w 273717"/>
                  <a:gd name="connsiteY9" fmla="*/ 28352 h 1080917"/>
                  <a:gd name="connsiteX10" fmla="*/ 131514 w 273717"/>
                  <a:gd name="connsiteY10" fmla="*/ 46072 h 1080917"/>
                  <a:gd name="connsiteX11" fmla="*/ 147462 w 273717"/>
                  <a:gd name="connsiteY11" fmla="*/ 35440 h 1080917"/>
                  <a:gd name="connsiteX12" fmla="*/ 165182 w 273717"/>
                  <a:gd name="connsiteY12" fmla="*/ 37212 h 1080917"/>
                  <a:gd name="connsiteX13" fmla="*/ 197078 w 273717"/>
                  <a:gd name="connsiteY13" fmla="*/ 67336 h 1080917"/>
                  <a:gd name="connsiteX14" fmla="*/ 228974 w 273717"/>
                  <a:gd name="connsiteY14" fmla="*/ 65564 h 1080917"/>
                  <a:gd name="connsiteX15" fmla="*/ 225903 w 273717"/>
                  <a:gd name="connsiteY15" fmla="*/ 65735 h 1080917"/>
                  <a:gd name="connsiteX16" fmla="*/ 229417 w 273717"/>
                  <a:gd name="connsiteY16" fmla="*/ 81955 h 1080917"/>
                  <a:gd name="connsiteX17" fmla="*/ 251568 w 273717"/>
                  <a:gd name="connsiteY17" fmla="*/ 88600 h 1080917"/>
                  <a:gd name="connsiteX18" fmla="*/ 253782 w 273717"/>
                  <a:gd name="connsiteY18" fmla="*/ 101890 h 1080917"/>
                  <a:gd name="connsiteX19" fmla="*/ 273717 w 273717"/>
                  <a:gd name="connsiteY19" fmla="*/ 119610 h 1080917"/>
                  <a:gd name="connsiteX20" fmla="*/ 271502 w 273717"/>
                  <a:gd name="connsiteY20" fmla="*/ 150620 h 1080917"/>
                  <a:gd name="connsiteX21" fmla="*/ 220557 w 273717"/>
                  <a:gd name="connsiteY21" fmla="*/ 219285 h 1080917"/>
                  <a:gd name="connsiteX22" fmla="*/ 218342 w 273717"/>
                  <a:gd name="connsiteY22" fmla="*/ 239219 h 1080917"/>
                  <a:gd name="connsiteX23" fmla="*/ 231632 w 273717"/>
                  <a:gd name="connsiteY23" fmla="*/ 243649 h 1080917"/>
                  <a:gd name="connsiteX24" fmla="*/ 231632 w 273717"/>
                  <a:gd name="connsiteY24" fmla="*/ 272444 h 1080917"/>
                  <a:gd name="connsiteX25" fmla="*/ 213912 w 273717"/>
                  <a:gd name="connsiteY25" fmla="*/ 270229 h 1080917"/>
                  <a:gd name="connsiteX26" fmla="*/ 202837 w 273717"/>
                  <a:gd name="connsiteY26" fmla="*/ 285734 h 1080917"/>
                  <a:gd name="connsiteX27" fmla="*/ 207268 w 273717"/>
                  <a:gd name="connsiteY27" fmla="*/ 301239 h 1080917"/>
                  <a:gd name="connsiteX28" fmla="*/ 205053 w 273717"/>
                  <a:gd name="connsiteY28" fmla="*/ 314529 h 1080917"/>
                  <a:gd name="connsiteX29" fmla="*/ 224988 w 273717"/>
                  <a:gd name="connsiteY29" fmla="*/ 341109 h 1080917"/>
                  <a:gd name="connsiteX30" fmla="*/ 247137 w 273717"/>
                  <a:gd name="connsiteY30" fmla="*/ 347754 h 1080917"/>
                  <a:gd name="connsiteX31" fmla="*/ 231632 w 273717"/>
                  <a:gd name="connsiteY31" fmla="*/ 380979 h 1080917"/>
                  <a:gd name="connsiteX32" fmla="*/ 231632 w 273717"/>
                  <a:gd name="connsiteY32" fmla="*/ 400914 h 1080917"/>
                  <a:gd name="connsiteX33" fmla="*/ 198408 w 273717"/>
                  <a:gd name="connsiteY33" fmla="*/ 418634 h 1080917"/>
                  <a:gd name="connsiteX34" fmla="*/ 178472 w 273717"/>
                  <a:gd name="connsiteY34" fmla="*/ 465149 h 1080917"/>
                  <a:gd name="connsiteX35" fmla="*/ 167397 w 273717"/>
                  <a:gd name="connsiteY35" fmla="*/ 465149 h 1080917"/>
                  <a:gd name="connsiteX36" fmla="*/ 154108 w 273717"/>
                  <a:gd name="connsiteY36" fmla="*/ 480653 h 1080917"/>
                  <a:gd name="connsiteX37" fmla="*/ 151893 w 273717"/>
                  <a:gd name="connsiteY37" fmla="*/ 502804 h 1080917"/>
                  <a:gd name="connsiteX38" fmla="*/ 138602 w 273717"/>
                  <a:gd name="connsiteY38" fmla="*/ 505019 h 1080917"/>
                  <a:gd name="connsiteX39" fmla="*/ 116453 w 273717"/>
                  <a:gd name="connsiteY39" fmla="*/ 496159 h 1080917"/>
                  <a:gd name="connsiteX40" fmla="*/ 89872 w 273717"/>
                  <a:gd name="connsiteY40" fmla="*/ 498373 h 1080917"/>
                  <a:gd name="connsiteX41" fmla="*/ 74368 w 273717"/>
                  <a:gd name="connsiteY41" fmla="*/ 513878 h 1080917"/>
                  <a:gd name="connsiteX42" fmla="*/ 76582 w 273717"/>
                  <a:gd name="connsiteY42" fmla="*/ 540458 h 1080917"/>
                  <a:gd name="connsiteX43" fmla="*/ 67722 w 273717"/>
                  <a:gd name="connsiteY43" fmla="*/ 547104 h 1080917"/>
                  <a:gd name="connsiteX44" fmla="*/ 50002 w 273717"/>
                  <a:gd name="connsiteY44" fmla="*/ 547104 h 1080917"/>
                  <a:gd name="connsiteX45" fmla="*/ 41142 w 273717"/>
                  <a:gd name="connsiteY45" fmla="*/ 573684 h 1080917"/>
                  <a:gd name="connsiteX46" fmla="*/ 58862 w 273717"/>
                  <a:gd name="connsiteY46" fmla="*/ 586973 h 1080917"/>
                  <a:gd name="connsiteX47" fmla="*/ 89872 w 273717"/>
                  <a:gd name="connsiteY47" fmla="*/ 586973 h 1080917"/>
                  <a:gd name="connsiteX48" fmla="*/ 92088 w 273717"/>
                  <a:gd name="connsiteY48" fmla="*/ 606908 h 1080917"/>
                  <a:gd name="connsiteX49" fmla="*/ 114237 w 273717"/>
                  <a:gd name="connsiteY49" fmla="*/ 606908 h 1080917"/>
                  <a:gd name="connsiteX50" fmla="*/ 123097 w 273717"/>
                  <a:gd name="connsiteY50" fmla="*/ 624628 h 1080917"/>
                  <a:gd name="connsiteX51" fmla="*/ 136388 w 273717"/>
                  <a:gd name="connsiteY51" fmla="*/ 620198 h 1080917"/>
                  <a:gd name="connsiteX52" fmla="*/ 145248 w 273717"/>
                  <a:gd name="connsiteY52" fmla="*/ 629058 h 1080917"/>
                  <a:gd name="connsiteX53" fmla="*/ 147462 w 273717"/>
                  <a:gd name="connsiteY53" fmla="*/ 642348 h 1080917"/>
                  <a:gd name="connsiteX54" fmla="*/ 156322 w 273717"/>
                  <a:gd name="connsiteY54" fmla="*/ 660068 h 1080917"/>
                  <a:gd name="connsiteX55" fmla="*/ 162968 w 273717"/>
                  <a:gd name="connsiteY55" fmla="*/ 691078 h 1080917"/>
                  <a:gd name="connsiteX56" fmla="*/ 185117 w 273717"/>
                  <a:gd name="connsiteY56" fmla="*/ 695508 h 1080917"/>
                  <a:gd name="connsiteX57" fmla="*/ 196192 w 273717"/>
                  <a:gd name="connsiteY57" fmla="*/ 719873 h 1080917"/>
                  <a:gd name="connsiteX58" fmla="*/ 178472 w 273717"/>
                  <a:gd name="connsiteY58" fmla="*/ 735378 h 1080917"/>
                  <a:gd name="connsiteX59" fmla="*/ 176257 w 273717"/>
                  <a:gd name="connsiteY59" fmla="*/ 753098 h 1080917"/>
                  <a:gd name="connsiteX60" fmla="*/ 189548 w 273717"/>
                  <a:gd name="connsiteY60" fmla="*/ 775248 h 1080917"/>
                  <a:gd name="connsiteX61" fmla="*/ 213912 w 273717"/>
                  <a:gd name="connsiteY61" fmla="*/ 775248 h 1080917"/>
                  <a:gd name="connsiteX62" fmla="*/ 216128 w 273717"/>
                  <a:gd name="connsiteY62" fmla="*/ 804043 h 1080917"/>
                  <a:gd name="connsiteX63" fmla="*/ 244922 w 273717"/>
                  <a:gd name="connsiteY63" fmla="*/ 821763 h 1080917"/>
                  <a:gd name="connsiteX64" fmla="*/ 255997 w 273717"/>
                  <a:gd name="connsiteY64" fmla="*/ 843912 h 1080917"/>
                  <a:gd name="connsiteX65" fmla="*/ 253782 w 273717"/>
                  <a:gd name="connsiteY65" fmla="*/ 877137 h 1080917"/>
                  <a:gd name="connsiteX66" fmla="*/ 244922 w 273717"/>
                  <a:gd name="connsiteY66" fmla="*/ 879352 h 1080917"/>
                  <a:gd name="connsiteX67" fmla="*/ 236062 w 273717"/>
                  <a:gd name="connsiteY67" fmla="*/ 899287 h 1080917"/>
                  <a:gd name="connsiteX68" fmla="*/ 242708 w 273717"/>
                  <a:gd name="connsiteY68" fmla="*/ 908147 h 1080917"/>
                  <a:gd name="connsiteX69" fmla="*/ 264857 w 273717"/>
                  <a:gd name="connsiteY69" fmla="*/ 936942 h 1080917"/>
                  <a:gd name="connsiteX70" fmla="*/ 222773 w 273717"/>
                  <a:gd name="connsiteY70" fmla="*/ 941372 h 1080917"/>
                  <a:gd name="connsiteX71" fmla="*/ 233848 w 273717"/>
                  <a:gd name="connsiteY71" fmla="*/ 963522 h 1080917"/>
                  <a:gd name="connsiteX72" fmla="*/ 231632 w 273717"/>
                  <a:gd name="connsiteY72" fmla="*/ 1001177 h 1080917"/>
                  <a:gd name="connsiteX73" fmla="*/ 205053 w 273717"/>
                  <a:gd name="connsiteY73" fmla="*/ 1014467 h 1080917"/>
                  <a:gd name="connsiteX74" fmla="*/ 207172 w 273717"/>
                  <a:gd name="connsiteY74" fmla="*/ 1042020 h 1080917"/>
                  <a:gd name="connsiteX75" fmla="*/ 178472 w 273717"/>
                  <a:gd name="connsiteY75" fmla="*/ 1038832 h 1080917"/>
                  <a:gd name="connsiteX76" fmla="*/ 167397 w 273717"/>
                  <a:gd name="connsiteY76" fmla="*/ 1052122 h 1080917"/>
                  <a:gd name="connsiteX77" fmla="*/ 116453 w 273717"/>
                  <a:gd name="connsiteY77" fmla="*/ 1080917 h 1080917"/>
                  <a:gd name="connsiteX78" fmla="*/ 94302 w 273717"/>
                  <a:gd name="connsiteY78" fmla="*/ 1078702 h 1080917"/>
                  <a:gd name="connsiteX79" fmla="*/ 74368 w 273717"/>
                  <a:gd name="connsiteY79" fmla="*/ 1058767 h 1080917"/>
                  <a:gd name="connsiteX80" fmla="*/ 61077 w 273717"/>
                  <a:gd name="connsiteY80" fmla="*/ 1060982 h 1080917"/>
                  <a:gd name="connsiteX81" fmla="*/ 27853 w 273717"/>
                  <a:gd name="connsiteY81" fmla="*/ 1032187 h 1080917"/>
                  <a:gd name="connsiteX82" fmla="*/ 0 w 273717"/>
                  <a:gd name="connsiteY82" fmla="*/ 1041935 h 1080917"/>
                  <a:gd name="connsiteX83" fmla="*/ 0 w 273717"/>
                  <a:gd name="connsiteY83" fmla="*/ 3369 h 1080917"/>
                  <a:gd name="connsiteX0" fmla="*/ 213481 w 483268"/>
                  <a:gd name="connsiteY0" fmla="*/ 0 h 1080917"/>
                  <a:gd name="connsiteX1" fmla="*/ 222341 w 483268"/>
                  <a:gd name="connsiteY1" fmla="*/ 7088 h 1080917"/>
                  <a:gd name="connsiteX2" fmla="*/ 238289 w 483268"/>
                  <a:gd name="connsiteY2" fmla="*/ 1772 h 1080917"/>
                  <a:gd name="connsiteX3" fmla="*/ 248921 w 483268"/>
                  <a:gd name="connsiteY3" fmla="*/ 3544 h 1080917"/>
                  <a:gd name="connsiteX4" fmla="*/ 238289 w 483268"/>
                  <a:gd name="connsiteY4" fmla="*/ 31896 h 1080917"/>
                  <a:gd name="connsiteX5" fmla="*/ 268413 w 483268"/>
                  <a:gd name="connsiteY5" fmla="*/ 26580 h 1080917"/>
                  <a:gd name="connsiteX6" fmla="*/ 280817 w 483268"/>
                  <a:gd name="connsiteY6" fmla="*/ 24808 h 1080917"/>
                  <a:gd name="connsiteX7" fmla="*/ 279045 w 483268"/>
                  <a:gd name="connsiteY7" fmla="*/ 14176 h 1080917"/>
                  <a:gd name="connsiteX8" fmla="*/ 300309 w 483268"/>
                  <a:gd name="connsiteY8" fmla="*/ 3544 h 1080917"/>
                  <a:gd name="connsiteX9" fmla="*/ 303853 w 483268"/>
                  <a:gd name="connsiteY9" fmla="*/ 28352 h 1080917"/>
                  <a:gd name="connsiteX10" fmla="*/ 341065 w 483268"/>
                  <a:gd name="connsiteY10" fmla="*/ 46072 h 1080917"/>
                  <a:gd name="connsiteX11" fmla="*/ 357013 w 483268"/>
                  <a:gd name="connsiteY11" fmla="*/ 35440 h 1080917"/>
                  <a:gd name="connsiteX12" fmla="*/ 374733 w 483268"/>
                  <a:gd name="connsiteY12" fmla="*/ 37212 h 1080917"/>
                  <a:gd name="connsiteX13" fmla="*/ 406629 w 483268"/>
                  <a:gd name="connsiteY13" fmla="*/ 67336 h 1080917"/>
                  <a:gd name="connsiteX14" fmla="*/ 438525 w 483268"/>
                  <a:gd name="connsiteY14" fmla="*/ 65564 h 1080917"/>
                  <a:gd name="connsiteX15" fmla="*/ 435454 w 483268"/>
                  <a:gd name="connsiteY15" fmla="*/ 65735 h 1080917"/>
                  <a:gd name="connsiteX16" fmla="*/ 438968 w 483268"/>
                  <a:gd name="connsiteY16" fmla="*/ 81955 h 1080917"/>
                  <a:gd name="connsiteX17" fmla="*/ 461119 w 483268"/>
                  <a:gd name="connsiteY17" fmla="*/ 88600 h 1080917"/>
                  <a:gd name="connsiteX18" fmla="*/ 463333 w 483268"/>
                  <a:gd name="connsiteY18" fmla="*/ 101890 h 1080917"/>
                  <a:gd name="connsiteX19" fmla="*/ 483268 w 483268"/>
                  <a:gd name="connsiteY19" fmla="*/ 119610 h 1080917"/>
                  <a:gd name="connsiteX20" fmla="*/ 481053 w 483268"/>
                  <a:gd name="connsiteY20" fmla="*/ 150620 h 1080917"/>
                  <a:gd name="connsiteX21" fmla="*/ 430108 w 483268"/>
                  <a:gd name="connsiteY21" fmla="*/ 219285 h 1080917"/>
                  <a:gd name="connsiteX22" fmla="*/ 427893 w 483268"/>
                  <a:gd name="connsiteY22" fmla="*/ 239219 h 1080917"/>
                  <a:gd name="connsiteX23" fmla="*/ 441183 w 483268"/>
                  <a:gd name="connsiteY23" fmla="*/ 243649 h 1080917"/>
                  <a:gd name="connsiteX24" fmla="*/ 441183 w 483268"/>
                  <a:gd name="connsiteY24" fmla="*/ 272444 h 1080917"/>
                  <a:gd name="connsiteX25" fmla="*/ 423463 w 483268"/>
                  <a:gd name="connsiteY25" fmla="*/ 270229 h 1080917"/>
                  <a:gd name="connsiteX26" fmla="*/ 412388 w 483268"/>
                  <a:gd name="connsiteY26" fmla="*/ 285734 h 1080917"/>
                  <a:gd name="connsiteX27" fmla="*/ 416819 w 483268"/>
                  <a:gd name="connsiteY27" fmla="*/ 301239 h 1080917"/>
                  <a:gd name="connsiteX28" fmla="*/ 414604 w 483268"/>
                  <a:gd name="connsiteY28" fmla="*/ 314529 h 1080917"/>
                  <a:gd name="connsiteX29" fmla="*/ 434539 w 483268"/>
                  <a:gd name="connsiteY29" fmla="*/ 341109 h 1080917"/>
                  <a:gd name="connsiteX30" fmla="*/ 456688 w 483268"/>
                  <a:gd name="connsiteY30" fmla="*/ 347754 h 1080917"/>
                  <a:gd name="connsiteX31" fmla="*/ 441183 w 483268"/>
                  <a:gd name="connsiteY31" fmla="*/ 380979 h 1080917"/>
                  <a:gd name="connsiteX32" fmla="*/ 441183 w 483268"/>
                  <a:gd name="connsiteY32" fmla="*/ 400914 h 1080917"/>
                  <a:gd name="connsiteX33" fmla="*/ 407959 w 483268"/>
                  <a:gd name="connsiteY33" fmla="*/ 418634 h 1080917"/>
                  <a:gd name="connsiteX34" fmla="*/ 388023 w 483268"/>
                  <a:gd name="connsiteY34" fmla="*/ 465149 h 1080917"/>
                  <a:gd name="connsiteX35" fmla="*/ 376948 w 483268"/>
                  <a:gd name="connsiteY35" fmla="*/ 465149 h 1080917"/>
                  <a:gd name="connsiteX36" fmla="*/ 363659 w 483268"/>
                  <a:gd name="connsiteY36" fmla="*/ 480653 h 1080917"/>
                  <a:gd name="connsiteX37" fmla="*/ 361444 w 483268"/>
                  <a:gd name="connsiteY37" fmla="*/ 502804 h 1080917"/>
                  <a:gd name="connsiteX38" fmla="*/ 348153 w 483268"/>
                  <a:gd name="connsiteY38" fmla="*/ 505019 h 1080917"/>
                  <a:gd name="connsiteX39" fmla="*/ 326004 w 483268"/>
                  <a:gd name="connsiteY39" fmla="*/ 496159 h 1080917"/>
                  <a:gd name="connsiteX40" fmla="*/ 299423 w 483268"/>
                  <a:gd name="connsiteY40" fmla="*/ 498373 h 1080917"/>
                  <a:gd name="connsiteX41" fmla="*/ 283919 w 483268"/>
                  <a:gd name="connsiteY41" fmla="*/ 513878 h 1080917"/>
                  <a:gd name="connsiteX42" fmla="*/ 286133 w 483268"/>
                  <a:gd name="connsiteY42" fmla="*/ 540458 h 1080917"/>
                  <a:gd name="connsiteX43" fmla="*/ 277273 w 483268"/>
                  <a:gd name="connsiteY43" fmla="*/ 547104 h 1080917"/>
                  <a:gd name="connsiteX44" fmla="*/ 259553 w 483268"/>
                  <a:gd name="connsiteY44" fmla="*/ 547104 h 1080917"/>
                  <a:gd name="connsiteX45" fmla="*/ 250693 w 483268"/>
                  <a:gd name="connsiteY45" fmla="*/ 573684 h 1080917"/>
                  <a:gd name="connsiteX46" fmla="*/ 268413 w 483268"/>
                  <a:gd name="connsiteY46" fmla="*/ 586973 h 1080917"/>
                  <a:gd name="connsiteX47" fmla="*/ 299423 w 483268"/>
                  <a:gd name="connsiteY47" fmla="*/ 586973 h 1080917"/>
                  <a:gd name="connsiteX48" fmla="*/ 301639 w 483268"/>
                  <a:gd name="connsiteY48" fmla="*/ 606908 h 1080917"/>
                  <a:gd name="connsiteX49" fmla="*/ 323788 w 483268"/>
                  <a:gd name="connsiteY49" fmla="*/ 606908 h 1080917"/>
                  <a:gd name="connsiteX50" fmla="*/ 332648 w 483268"/>
                  <a:gd name="connsiteY50" fmla="*/ 624628 h 1080917"/>
                  <a:gd name="connsiteX51" fmla="*/ 345939 w 483268"/>
                  <a:gd name="connsiteY51" fmla="*/ 620198 h 1080917"/>
                  <a:gd name="connsiteX52" fmla="*/ 354799 w 483268"/>
                  <a:gd name="connsiteY52" fmla="*/ 629058 h 1080917"/>
                  <a:gd name="connsiteX53" fmla="*/ 357013 w 483268"/>
                  <a:gd name="connsiteY53" fmla="*/ 642348 h 1080917"/>
                  <a:gd name="connsiteX54" fmla="*/ 365873 w 483268"/>
                  <a:gd name="connsiteY54" fmla="*/ 660068 h 1080917"/>
                  <a:gd name="connsiteX55" fmla="*/ 372519 w 483268"/>
                  <a:gd name="connsiteY55" fmla="*/ 691078 h 1080917"/>
                  <a:gd name="connsiteX56" fmla="*/ 394668 w 483268"/>
                  <a:gd name="connsiteY56" fmla="*/ 695508 h 1080917"/>
                  <a:gd name="connsiteX57" fmla="*/ 405743 w 483268"/>
                  <a:gd name="connsiteY57" fmla="*/ 719873 h 1080917"/>
                  <a:gd name="connsiteX58" fmla="*/ 388023 w 483268"/>
                  <a:gd name="connsiteY58" fmla="*/ 735378 h 1080917"/>
                  <a:gd name="connsiteX59" fmla="*/ 385808 w 483268"/>
                  <a:gd name="connsiteY59" fmla="*/ 753098 h 1080917"/>
                  <a:gd name="connsiteX60" fmla="*/ 399099 w 483268"/>
                  <a:gd name="connsiteY60" fmla="*/ 775248 h 1080917"/>
                  <a:gd name="connsiteX61" fmla="*/ 423463 w 483268"/>
                  <a:gd name="connsiteY61" fmla="*/ 775248 h 1080917"/>
                  <a:gd name="connsiteX62" fmla="*/ 425679 w 483268"/>
                  <a:gd name="connsiteY62" fmla="*/ 804043 h 1080917"/>
                  <a:gd name="connsiteX63" fmla="*/ 454473 w 483268"/>
                  <a:gd name="connsiteY63" fmla="*/ 821763 h 1080917"/>
                  <a:gd name="connsiteX64" fmla="*/ 465548 w 483268"/>
                  <a:gd name="connsiteY64" fmla="*/ 843912 h 1080917"/>
                  <a:gd name="connsiteX65" fmla="*/ 463333 w 483268"/>
                  <a:gd name="connsiteY65" fmla="*/ 877137 h 1080917"/>
                  <a:gd name="connsiteX66" fmla="*/ 454473 w 483268"/>
                  <a:gd name="connsiteY66" fmla="*/ 879352 h 1080917"/>
                  <a:gd name="connsiteX67" fmla="*/ 445613 w 483268"/>
                  <a:gd name="connsiteY67" fmla="*/ 899287 h 1080917"/>
                  <a:gd name="connsiteX68" fmla="*/ 452259 w 483268"/>
                  <a:gd name="connsiteY68" fmla="*/ 908147 h 1080917"/>
                  <a:gd name="connsiteX69" fmla="*/ 474408 w 483268"/>
                  <a:gd name="connsiteY69" fmla="*/ 936942 h 1080917"/>
                  <a:gd name="connsiteX70" fmla="*/ 432324 w 483268"/>
                  <a:gd name="connsiteY70" fmla="*/ 941372 h 1080917"/>
                  <a:gd name="connsiteX71" fmla="*/ 443399 w 483268"/>
                  <a:gd name="connsiteY71" fmla="*/ 963522 h 1080917"/>
                  <a:gd name="connsiteX72" fmla="*/ 441183 w 483268"/>
                  <a:gd name="connsiteY72" fmla="*/ 1001177 h 1080917"/>
                  <a:gd name="connsiteX73" fmla="*/ 414604 w 483268"/>
                  <a:gd name="connsiteY73" fmla="*/ 1014467 h 1080917"/>
                  <a:gd name="connsiteX74" fmla="*/ 416723 w 483268"/>
                  <a:gd name="connsiteY74" fmla="*/ 1042020 h 1080917"/>
                  <a:gd name="connsiteX75" fmla="*/ 388023 w 483268"/>
                  <a:gd name="connsiteY75" fmla="*/ 1038832 h 1080917"/>
                  <a:gd name="connsiteX76" fmla="*/ 376948 w 483268"/>
                  <a:gd name="connsiteY76" fmla="*/ 1052122 h 1080917"/>
                  <a:gd name="connsiteX77" fmla="*/ 326004 w 483268"/>
                  <a:gd name="connsiteY77" fmla="*/ 1080917 h 1080917"/>
                  <a:gd name="connsiteX78" fmla="*/ 303853 w 483268"/>
                  <a:gd name="connsiteY78" fmla="*/ 1078702 h 1080917"/>
                  <a:gd name="connsiteX79" fmla="*/ 283919 w 483268"/>
                  <a:gd name="connsiteY79" fmla="*/ 1058767 h 1080917"/>
                  <a:gd name="connsiteX80" fmla="*/ 270628 w 483268"/>
                  <a:gd name="connsiteY80" fmla="*/ 1060982 h 1080917"/>
                  <a:gd name="connsiteX81" fmla="*/ 237404 w 483268"/>
                  <a:gd name="connsiteY81" fmla="*/ 1032187 h 1080917"/>
                  <a:gd name="connsiteX82" fmla="*/ 209551 w 483268"/>
                  <a:gd name="connsiteY82" fmla="*/ 1041935 h 1080917"/>
                  <a:gd name="connsiteX83" fmla="*/ 0 w 483268"/>
                  <a:gd name="connsiteY83" fmla="*/ 270323 h 1080917"/>
                  <a:gd name="connsiteX84" fmla="*/ 209551 w 483268"/>
                  <a:gd name="connsiteY84" fmla="*/ 3369 h 1080917"/>
                  <a:gd name="connsiteX85" fmla="*/ 213481 w 483268"/>
                  <a:gd name="connsiteY85" fmla="*/ 0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85" fmla="*/ 91440 w 483268"/>
                  <a:gd name="connsiteY85" fmla="*/ 361763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0" fmla="*/ 0 w 273717"/>
                  <a:gd name="connsiteY0" fmla="*/ 3369 h 1080917"/>
                  <a:gd name="connsiteX1" fmla="*/ 3930 w 273717"/>
                  <a:gd name="connsiteY1" fmla="*/ 0 h 1080917"/>
                  <a:gd name="connsiteX2" fmla="*/ 12790 w 273717"/>
                  <a:gd name="connsiteY2" fmla="*/ 7088 h 1080917"/>
                  <a:gd name="connsiteX3" fmla="*/ 28738 w 273717"/>
                  <a:gd name="connsiteY3" fmla="*/ 1772 h 1080917"/>
                  <a:gd name="connsiteX4" fmla="*/ 39370 w 273717"/>
                  <a:gd name="connsiteY4" fmla="*/ 3544 h 1080917"/>
                  <a:gd name="connsiteX5" fmla="*/ 28738 w 273717"/>
                  <a:gd name="connsiteY5" fmla="*/ 31896 h 1080917"/>
                  <a:gd name="connsiteX6" fmla="*/ 58862 w 273717"/>
                  <a:gd name="connsiteY6" fmla="*/ 26580 h 1080917"/>
                  <a:gd name="connsiteX7" fmla="*/ 71266 w 273717"/>
                  <a:gd name="connsiteY7" fmla="*/ 24808 h 1080917"/>
                  <a:gd name="connsiteX8" fmla="*/ 69494 w 273717"/>
                  <a:gd name="connsiteY8" fmla="*/ 14176 h 1080917"/>
                  <a:gd name="connsiteX9" fmla="*/ 90758 w 273717"/>
                  <a:gd name="connsiteY9" fmla="*/ 3544 h 1080917"/>
                  <a:gd name="connsiteX10" fmla="*/ 94302 w 273717"/>
                  <a:gd name="connsiteY10" fmla="*/ 28352 h 1080917"/>
                  <a:gd name="connsiteX11" fmla="*/ 131514 w 273717"/>
                  <a:gd name="connsiteY11" fmla="*/ 46072 h 1080917"/>
                  <a:gd name="connsiteX12" fmla="*/ 147462 w 273717"/>
                  <a:gd name="connsiteY12" fmla="*/ 35440 h 1080917"/>
                  <a:gd name="connsiteX13" fmla="*/ 165182 w 273717"/>
                  <a:gd name="connsiteY13" fmla="*/ 37212 h 1080917"/>
                  <a:gd name="connsiteX14" fmla="*/ 197078 w 273717"/>
                  <a:gd name="connsiteY14" fmla="*/ 67336 h 1080917"/>
                  <a:gd name="connsiteX15" fmla="*/ 228974 w 273717"/>
                  <a:gd name="connsiteY15" fmla="*/ 65564 h 1080917"/>
                  <a:gd name="connsiteX16" fmla="*/ 225903 w 273717"/>
                  <a:gd name="connsiteY16" fmla="*/ 65735 h 1080917"/>
                  <a:gd name="connsiteX17" fmla="*/ 229417 w 273717"/>
                  <a:gd name="connsiteY17" fmla="*/ 81955 h 1080917"/>
                  <a:gd name="connsiteX18" fmla="*/ 251568 w 273717"/>
                  <a:gd name="connsiteY18" fmla="*/ 88600 h 1080917"/>
                  <a:gd name="connsiteX19" fmla="*/ 253782 w 273717"/>
                  <a:gd name="connsiteY19" fmla="*/ 101890 h 1080917"/>
                  <a:gd name="connsiteX20" fmla="*/ 273717 w 273717"/>
                  <a:gd name="connsiteY20" fmla="*/ 119610 h 1080917"/>
                  <a:gd name="connsiteX21" fmla="*/ 271502 w 273717"/>
                  <a:gd name="connsiteY21" fmla="*/ 150620 h 1080917"/>
                  <a:gd name="connsiteX22" fmla="*/ 220557 w 273717"/>
                  <a:gd name="connsiteY22" fmla="*/ 219285 h 1080917"/>
                  <a:gd name="connsiteX23" fmla="*/ 218342 w 273717"/>
                  <a:gd name="connsiteY23" fmla="*/ 239219 h 1080917"/>
                  <a:gd name="connsiteX24" fmla="*/ 231632 w 273717"/>
                  <a:gd name="connsiteY24" fmla="*/ 243649 h 1080917"/>
                  <a:gd name="connsiteX25" fmla="*/ 231632 w 273717"/>
                  <a:gd name="connsiteY25" fmla="*/ 272444 h 1080917"/>
                  <a:gd name="connsiteX26" fmla="*/ 213912 w 273717"/>
                  <a:gd name="connsiteY26" fmla="*/ 270229 h 1080917"/>
                  <a:gd name="connsiteX27" fmla="*/ 202837 w 273717"/>
                  <a:gd name="connsiteY27" fmla="*/ 285734 h 1080917"/>
                  <a:gd name="connsiteX28" fmla="*/ 207268 w 273717"/>
                  <a:gd name="connsiteY28" fmla="*/ 301239 h 1080917"/>
                  <a:gd name="connsiteX29" fmla="*/ 205053 w 273717"/>
                  <a:gd name="connsiteY29" fmla="*/ 314529 h 1080917"/>
                  <a:gd name="connsiteX30" fmla="*/ 224988 w 273717"/>
                  <a:gd name="connsiteY30" fmla="*/ 341109 h 1080917"/>
                  <a:gd name="connsiteX31" fmla="*/ 247137 w 273717"/>
                  <a:gd name="connsiteY31" fmla="*/ 347754 h 1080917"/>
                  <a:gd name="connsiteX32" fmla="*/ 231632 w 273717"/>
                  <a:gd name="connsiteY32" fmla="*/ 380979 h 1080917"/>
                  <a:gd name="connsiteX33" fmla="*/ 231632 w 273717"/>
                  <a:gd name="connsiteY33" fmla="*/ 400914 h 1080917"/>
                  <a:gd name="connsiteX34" fmla="*/ 198408 w 273717"/>
                  <a:gd name="connsiteY34" fmla="*/ 418634 h 1080917"/>
                  <a:gd name="connsiteX35" fmla="*/ 178472 w 273717"/>
                  <a:gd name="connsiteY35" fmla="*/ 465149 h 1080917"/>
                  <a:gd name="connsiteX36" fmla="*/ 167397 w 273717"/>
                  <a:gd name="connsiteY36" fmla="*/ 465149 h 1080917"/>
                  <a:gd name="connsiteX37" fmla="*/ 154108 w 273717"/>
                  <a:gd name="connsiteY37" fmla="*/ 480653 h 1080917"/>
                  <a:gd name="connsiteX38" fmla="*/ 151893 w 273717"/>
                  <a:gd name="connsiteY38" fmla="*/ 502804 h 1080917"/>
                  <a:gd name="connsiteX39" fmla="*/ 138602 w 273717"/>
                  <a:gd name="connsiteY39" fmla="*/ 505019 h 1080917"/>
                  <a:gd name="connsiteX40" fmla="*/ 116453 w 273717"/>
                  <a:gd name="connsiteY40" fmla="*/ 496159 h 1080917"/>
                  <a:gd name="connsiteX41" fmla="*/ 89872 w 273717"/>
                  <a:gd name="connsiteY41" fmla="*/ 498373 h 1080917"/>
                  <a:gd name="connsiteX42" fmla="*/ 74368 w 273717"/>
                  <a:gd name="connsiteY42" fmla="*/ 513878 h 1080917"/>
                  <a:gd name="connsiteX43" fmla="*/ 76582 w 273717"/>
                  <a:gd name="connsiteY43" fmla="*/ 540458 h 1080917"/>
                  <a:gd name="connsiteX44" fmla="*/ 67722 w 273717"/>
                  <a:gd name="connsiteY44" fmla="*/ 547104 h 1080917"/>
                  <a:gd name="connsiteX45" fmla="*/ 50002 w 273717"/>
                  <a:gd name="connsiteY45" fmla="*/ 547104 h 1080917"/>
                  <a:gd name="connsiteX46" fmla="*/ 41142 w 273717"/>
                  <a:gd name="connsiteY46" fmla="*/ 573684 h 1080917"/>
                  <a:gd name="connsiteX47" fmla="*/ 58862 w 273717"/>
                  <a:gd name="connsiteY47" fmla="*/ 586973 h 1080917"/>
                  <a:gd name="connsiteX48" fmla="*/ 89872 w 273717"/>
                  <a:gd name="connsiteY48" fmla="*/ 586973 h 1080917"/>
                  <a:gd name="connsiteX49" fmla="*/ 92088 w 273717"/>
                  <a:gd name="connsiteY49" fmla="*/ 606908 h 1080917"/>
                  <a:gd name="connsiteX50" fmla="*/ 114237 w 273717"/>
                  <a:gd name="connsiteY50" fmla="*/ 606908 h 1080917"/>
                  <a:gd name="connsiteX51" fmla="*/ 123097 w 273717"/>
                  <a:gd name="connsiteY51" fmla="*/ 624628 h 1080917"/>
                  <a:gd name="connsiteX52" fmla="*/ 136388 w 273717"/>
                  <a:gd name="connsiteY52" fmla="*/ 620198 h 1080917"/>
                  <a:gd name="connsiteX53" fmla="*/ 145248 w 273717"/>
                  <a:gd name="connsiteY53" fmla="*/ 629058 h 1080917"/>
                  <a:gd name="connsiteX54" fmla="*/ 147462 w 273717"/>
                  <a:gd name="connsiteY54" fmla="*/ 642348 h 1080917"/>
                  <a:gd name="connsiteX55" fmla="*/ 156322 w 273717"/>
                  <a:gd name="connsiteY55" fmla="*/ 660068 h 1080917"/>
                  <a:gd name="connsiteX56" fmla="*/ 162968 w 273717"/>
                  <a:gd name="connsiteY56" fmla="*/ 691078 h 1080917"/>
                  <a:gd name="connsiteX57" fmla="*/ 185117 w 273717"/>
                  <a:gd name="connsiteY57" fmla="*/ 695508 h 1080917"/>
                  <a:gd name="connsiteX58" fmla="*/ 196192 w 273717"/>
                  <a:gd name="connsiteY58" fmla="*/ 719873 h 1080917"/>
                  <a:gd name="connsiteX59" fmla="*/ 178472 w 273717"/>
                  <a:gd name="connsiteY59" fmla="*/ 735378 h 1080917"/>
                  <a:gd name="connsiteX60" fmla="*/ 176257 w 273717"/>
                  <a:gd name="connsiteY60" fmla="*/ 753098 h 1080917"/>
                  <a:gd name="connsiteX61" fmla="*/ 189548 w 273717"/>
                  <a:gd name="connsiteY61" fmla="*/ 775248 h 1080917"/>
                  <a:gd name="connsiteX62" fmla="*/ 213912 w 273717"/>
                  <a:gd name="connsiteY62" fmla="*/ 775248 h 1080917"/>
                  <a:gd name="connsiteX63" fmla="*/ 216128 w 273717"/>
                  <a:gd name="connsiteY63" fmla="*/ 804043 h 1080917"/>
                  <a:gd name="connsiteX64" fmla="*/ 244922 w 273717"/>
                  <a:gd name="connsiteY64" fmla="*/ 821763 h 1080917"/>
                  <a:gd name="connsiteX65" fmla="*/ 255997 w 273717"/>
                  <a:gd name="connsiteY65" fmla="*/ 843912 h 1080917"/>
                  <a:gd name="connsiteX66" fmla="*/ 253782 w 273717"/>
                  <a:gd name="connsiteY66" fmla="*/ 877137 h 1080917"/>
                  <a:gd name="connsiteX67" fmla="*/ 244922 w 273717"/>
                  <a:gd name="connsiteY67" fmla="*/ 879352 h 1080917"/>
                  <a:gd name="connsiteX68" fmla="*/ 236062 w 273717"/>
                  <a:gd name="connsiteY68" fmla="*/ 899287 h 1080917"/>
                  <a:gd name="connsiteX69" fmla="*/ 242708 w 273717"/>
                  <a:gd name="connsiteY69" fmla="*/ 908147 h 1080917"/>
                  <a:gd name="connsiteX70" fmla="*/ 264857 w 273717"/>
                  <a:gd name="connsiteY70" fmla="*/ 936942 h 1080917"/>
                  <a:gd name="connsiteX71" fmla="*/ 222773 w 273717"/>
                  <a:gd name="connsiteY71" fmla="*/ 941372 h 1080917"/>
                  <a:gd name="connsiteX72" fmla="*/ 233848 w 273717"/>
                  <a:gd name="connsiteY72" fmla="*/ 963522 h 1080917"/>
                  <a:gd name="connsiteX73" fmla="*/ 231632 w 273717"/>
                  <a:gd name="connsiteY73" fmla="*/ 1001177 h 1080917"/>
                  <a:gd name="connsiteX74" fmla="*/ 205053 w 273717"/>
                  <a:gd name="connsiteY74" fmla="*/ 1014467 h 1080917"/>
                  <a:gd name="connsiteX75" fmla="*/ 207172 w 273717"/>
                  <a:gd name="connsiteY75" fmla="*/ 1042020 h 1080917"/>
                  <a:gd name="connsiteX76" fmla="*/ 178472 w 273717"/>
                  <a:gd name="connsiteY76" fmla="*/ 1038832 h 1080917"/>
                  <a:gd name="connsiteX77" fmla="*/ 167397 w 273717"/>
                  <a:gd name="connsiteY77" fmla="*/ 1052122 h 1080917"/>
                  <a:gd name="connsiteX78" fmla="*/ 116453 w 273717"/>
                  <a:gd name="connsiteY78" fmla="*/ 1080917 h 1080917"/>
                  <a:gd name="connsiteX79" fmla="*/ 94302 w 273717"/>
                  <a:gd name="connsiteY79" fmla="*/ 1078702 h 1080917"/>
                  <a:gd name="connsiteX80" fmla="*/ 74368 w 273717"/>
                  <a:gd name="connsiteY80" fmla="*/ 1058767 h 1080917"/>
                  <a:gd name="connsiteX81" fmla="*/ 61077 w 273717"/>
                  <a:gd name="connsiteY81" fmla="*/ 1060982 h 1080917"/>
                  <a:gd name="connsiteX82" fmla="*/ 27853 w 273717"/>
                  <a:gd name="connsiteY82" fmla="*/ 1032187 h 1080917"/>
                  <a:gd name="connsiteX83" fmla="*/ 0 w 273717"/>
                  <a:gd name="connsiteY83" fmla="*/ 1041935 h 1080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73717" h="1080917">
                    <a:moveTo>
                      <a:pt x="0" y="3369"/>
                    </a:moveTo>
                    <a:lnTo>
                      <a:pt x="3930" y="0"/>
                    </a:lnTo>
                    <a:lnTo>
                      <a:pt x="12790" y="7088"/>
                    </a:lnTo>
                    <a:lnTo>
                      <a:pt x="28738" y="1772"/>
                    </a:lnTo>
                    <a:lnTo>
                      <a:pt x="39370" y="3544"/>
                    </a:lnTo>
                    <a:lnTo>
                      <a:pt x="28738" y="31896"/>
                    </a:lnTo>
                    <a:lnTo>
                      <a:pt x="58862" y="26580"/>
                    </a:lnTo>
                    <a:lnTo>
                      <a:pt x="71266" y="24808"/>
                    </a:lnTo>
                    <a:lnTo>
                      <a:pt x="69494" y="14176"/>
                    </a:lnTo>
                    <a:lnTo>
                      <a:pt x="90758" y="3544"/>
                    </a:lnTo>
                    <a:lnTo>
                      <a:pt x="94302" y="28352"/>
                    </a:lnTo>
                    <a:lnTo>
                      <a:pt x="131514" y="46072"/>
                    </a:lnTo>
                    <a:lnTo>
                      <a:pt x="147462" y="35440"/>
                    </a:lnTo>
                    <a:lnTo>
                      <a:pt x="165182" y="37212"/>
                    </a:lnTo>
                    <a:lnTo>
                      <a:pt x="197078" y="67336"/>
                    </a:lnTo>
                    <a:lnTo>
                      <a:pt x="228974" y="65564"/>
                    </a:lnTo>
                    <a:lnTo>
                      <a:pt x="225903" y="65735"/>
                    </a:lnTo>
                    <a:lnTo>
                      <a:pt x="229417" y="81955"/>
                    </a:lnTo>
                    <a:lnTo>
                      <a:pt x="251568" y="88600"/>
                    </a:lnTo>
                    <a:lnTo>
                      <a:pt x="253782" y="101890"/>
                    </a:lnTo>
                    <a:lnTo>
                      <a:pt x="273717" y="119610"/>
                    </a:lnTo>
                    <a:lnTo>
                      <a:pt x="271502" y="150620"/>
                    </a:lnTo>
                    <a:lnTo>
                      <a:pt x="220557" y="219285"/>
                    </a:lnTo>
                    <a:lnTo>
                      <a:pt x="218342" y="239219"/>
                    </a:lnTo>
                    <a:lnTo>
                      <a:pt x="231632" y="243649"/>
                    </a:lnTo>
                    <a:lnTo>
                      <a:pt x="231632" y="272444"/>
                    </a:lnTo>
                    <a:lnTo>
                      <a:pt x="213912" y="270229"/>
                    </a:lnTo>
                    <a:lnTo>
                      <a:pt x="202837" y="285734"/>
                    </a:lnTo>
                    <a:lnTo>
                      <a:pt x="207268" y="301239"/>
                    </a:lnTo>
                    <a:lnTo>
                      <a:pt x="205053" y="314529"/>
                    </a:lnTo>
                    <a:lnTo>
                      <a:pt x="224988" y="341109"/>
                    </a:lnTo>
                    <a:lnTo>
                      <a:pt x="247137" y="347754"/>
                    </a:lnTo>
                    <a:lnTo>
                      <a:pt x="231632" y="380979"/>
                    </a:lnTo>
                    <a:lnTo>
                      <a:pt x="231632" y="400914"/>
                    </a:lnTo>
                    <a:lnTo>
                      <a:pt x="198408" y="418634"/>
                    </a:lnTo>
                    <a:lnTo>
                      <a:pt x="178472" y="465149"/>
                    </a:lnTo>
                    <a:lnTo>
                      <a:pt x="167397" y="465149"/>
                    </a:lnTo>
                    <a:lnTo>
                      <a:pt x="154108" y="480653"/>
                    </a:lnTo>
                    <a:lnTo>
                      <a:pt x="151893" y="502804"/>
                    </a:lnTo>
                    <a:lnTo>
                      <a:pt x="138602" y="505019"/>
                    </a:lnTo>
                    <a:lnTo>
                      <a:pt x="116453" y="496159"/>
                    </a:lnTo>
                    <a:lnTo>
                      <a:pt x="89872" y="498373"/>
                    </a:lnTo>
                    <a:lnTo>
                      <a:pt x="74368" y="513878"/>
                    </a:lnTo>
                    <a:lnTo>
                      <a:pt x="76582" y="540458"/>
                    </a:lnTo>
                    <a:lnTo>
                      <a:pt x="67722" y="547104"/>
                    </a:lnTo>
                    <a:lnTo>
                      <a:pt x="50002" y="547104"/>
                    </a:lnTo>
                    <a:lnTo>
                      <a:pt x="41142" y="573684"/>
                    </a:lnTo>
                    <a:lnTo>
                      <a:pt x="58862" y="586973"/>
                    </a:lnTo>
                    <a:lnTo>
                      <a:pt x="89872" y="586973"/>
                    </a:lnTo>
                    <a:lnTo>
                      <a:pt x="92088" y="606908"/>
                    </a:lnTo>
                    <a:lnTo>
                      <a:pt x="114237" y="606908"/>
                    </a:lnTo>
                    <a:lnTo>
                      <a:pt x="123097" y="624628"/>
                    </a:lnTo>
                    <a:lnTo>
                      <a:pt x="136388" y="620198"/>
                    </a:lnTo>
                    <a:lnTo>
                      <a:pt x="145248" y="629058"/>
                    </a:lnTo>
                    <a:lnTo>
                      <a:pt x="147462" y="642348"/>
                    </a:lnTo>
                    <a:lnTo>
                      <a:pt x="156322" y="660068"/>
                    </a:lnTo>
                    <a:lnTo>
                      <a:pt x="162968" y="691078"/>
                    </a:lnTo>
                    <a:lnTo>
                      <a:pt x="185117" y="695508"/>
                    </a:lnTo>
                    <a:lnTo>
                      <a:pt x="196192" y="719873"/>
                    </a:lnTo>
                    <a:lnTo>
                      <a:pt x="178472" y="735378"/>
                    </a:lnTo>
                    <a:lnTo>
                      <a:pt x="176257" y="753098"/>
                    </a:lnTo>
                    <a:lnTo>
                      <a:pt x="189548" y="775248"/>
                    </a:lnTo>
                    <a:lnTo>
                      <a:pt x="213912" y="775248"/>
                    </a:lnTo>
                    <a:lnTo>
                      <a:pt x="216128" y="804043"/>
                    </a:lnTo>
                    <a:lnTo>
                      <a:pt x="244922" y="821763"/>
                    </a:lnTo>
                    <a:lnTo>
                      <a:pt x="255997" y="843912"/>
                    </a:lnTo>
                    <a:lnTo>
                      <a:pt x="253782" y="877137"/>
                    </a:lnTo>
                    <a:lnTo>
                      <a:pt x="244922" y="879352"/>
                    </a:lnTo>
                    <a:lnTo>
                      <a:pt x="236062" y="899287"/>
                    </a:lnTo>
                    <a:lnTo>
                      <a:pt x="242708" y="908147"/>
                    </a:lnTo>
                    <a:lnTo>
                      <a:pt x="264857" y="936942"/>
                    </a:lnTo>
                    <a:lnTo>
                      <a:pt x="222773" y="941372"/>
                    </a:lnTo>
                    <a:lnTo>
                      <a:pt x="233848" y="963522"/>
                    </a:lnTo>
                    <a:lnTo>
                      <a:pt x="231632" y="1001177"/>
                    </a:lnTo>
                    <a:lnTo>
                      <a:pt x="205053" y="1014467"/>
                    </a:lnTo>
                    <a:lnTo>
                      <a:pt x="207172" y="1042020"/>
                    </a:lnTo>
                    <a:lnTo>
                      <a:pt x="178472" y="1038832"/>
                    </a:lnTo>
                    <a:lnTo>
                      <a:pt x="167397" y="1052122"/>
                    </a:lnTo>
                    <a:lnTo>
                      <a:pt x="116453" y="1080917"/>
                    </a:lnTo>
                    <a:lnTo>
                      <a:pt x="94302" y="1078702"/>
                    </a:lnTo>
                    <a:lnTo>
                      <a:pt x="74368" y="1058767"/>
                    </a:lnTo>
                    <a:lnTo>
                      <a:pt x="61077" y="1060982"/>
                    </a:lnTo>
                    <a:lnTo>
                      <a:pt x="27853" y="1032187"/>
                    </a:lnTo>
                    <a:lnTo>
                      <a:pt x="0" y="104193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FEC1614-5B97-73BD-137E-D16553ADFCAE}"/>
                  </a:ext>
                </a:extLst>
              </p:cNvPr>
              <p:cNvSpPr/>
              <p:nvPr/>
            </p:nvSpPr>
            <p:spPr>
              <a:xfrm>
                <a:off x="1310666" y="2251047"/>
                <a:ext cx="675573" cy="694032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F534E93-8855-D31C-8CA7-48BE67952389}"/>
                  </a:ext>
                </a:extLst>
              </p:cNvPr>
              <p:cNvSpPr/>
              <p:nvPr/>
            </p:nvSpPr>
            <p:spPr>
              <a:xfrm>
                <a:off x="660400" y="2844664"/>
                <a:ext cx="405843" cy="575797"/>
              </a:xfrm>
              <a:custGeom>
                <a:avLst/>
                <a:gdLst>
                  <a:gd name="connsiteX0" fmla="*/ 28223 w 405843"/>
                  <a:gd name="connsiteY0" fmla="*/ 0 h 575797"/>
                  <a:gd name="connsiteX1" fmla="*/ 61447 w 405843"/>
                  <a:gd name="connsiteY1" fmla="*/ 28795 h 575797"/>
                  <a:gd name="connsiteX2" fmla="*/ 74737 w 405843"/>
                  <a:gd name="connsiteY2" fmla="*/ 26580 h 575797"/>
                  <a:gd name="connsiteX3" fmla="*/ 94672 w 405843"/>
                  <a:gd name="connsiteY3" fmla="*/ 46515 h 575797"/>
                  <a:gd name="connsiteX4" fmla="*/ 116822 w 405843"/>
                  <a:gd name="connsiteY4" fmla="*/ 48730 h 575797"/>
                  <a:gd name="connsiteX5" fmla="*/ 167767 w 405843"/>
                  <a:gd name="connsiteY5" fmla="*/ 19935 h 575797"/>
                  <a:gd name="connsiteX6" fmla="*/ 178841 w 405843"/>
                  <a:gd name="connsiteY6" fmla="*/ 6645 h 575797"/>
                  <a:gd name="connsiteX7" fmla="*/ 207541 w 405843"/>
                  <a:gd name="connsiteY7" fmla="*/ 9833 h 575797"/>
                  <a:gd name="connsiteX8" fmla="*/ 207637 w 405843"/>
                  <a:gd name="connsiteY8" fmla="*/ 11075 h 575797"/>
                  <a:gd name="connsiteX9" fmla="*/ 200992 w 405843"/>
                  <a:gd name="connsiteY9" fmla="*/ 42085 h 575797"/>
                  <a:gd name="connsiteX10" fmla="*/ 220927 w 405843"/>
                  <a:gd name="connsiteY10" fmla="*/ 79740 h 575797"/>
                  <a:gd name="connsiteX11" fmla="*/ 254152 w 405843"/>
                  <a:gd name="connsiteY11" fmla="*/ 66450 h 575797"/>
                  <a:gd name="connsiteX12" fmla="*/ 274086 w 405843"/>
                  <a:gd name="connsiteY12" fmla="*/ 66450 h 575797"/>
                  <a:gd name="connsiteX13" fmla="*/ 282946 w 405843"/>
                  <a:gd name="connsiteY13" fmla="*/ 50945 h 575797"/>
                  <a:gd name="connsiteX14" fmla="*/ 320601 w 405843"/>
                  <a:gd name="connsiteY14" fmla="*/ 46515 h 575797"/>
                  <a:gd name="connsiteX15" fmla="*/ 329462 w 405843"/>
                  <a:gd name="connsiteY15" fmla="*/ 59805 h 575797"/>
                  <a:gd name="connsiteX16" fmla="*/ 351612 w 405843"/>
                  <a:gd name="connsiteY16" fmla="*/ 62020 h 575797"/>
                  <a:gd name="connsiteX17" fmla="*/ 364902 w 405843"/>
                  <a:gd name="connsiteY17" fmla="*/ 73095 h 575797"/>
                  <a:gd name="connsiteX18" fmla="*/ 404772 w 405843"/>
                  <a:gd name="connsiteY18" fmla="*/ 59805 h 575797"/>
                  <a:gd name="connsiteX19" fmla="*/ 405843 w 405843"/>
                  <a:gd name="connsiteY19" fmla="*/ 59805 h 575797"/>
                  <a:gd name="connsiteX20" fmla="*/ 390005 w 405843"/>
                  <a:gd name="connsiteY20" fmla="*/ 88600 h 575797"/>
                  <a:gd name="connsiteX21" fmla="*/ 395912 w 405843"/>
                  <a:gd name="connsiteY21" fmla="*/ 101890 h 575797"/>
                  <a:gd name="connsiteX22" fmla="*/ 395912 w 405843"/>
                  <a:gd name="connsiteY22" fmla="*/ 116656 h 575797"/>
                  <a:gd name="connsiteX23" fmla="*/ 385574 w 405843"/>
                  <a:gd name="connsiteY23" fmla="*/ 128470 h 575797"/>
                  <a:gd name="connsiteX24" fmla="*/ 378192 w 405843"/>
                  <a:gd name="connsiteY24" fmla="*/ 160956 h 575797"/>
                  <a:gd name="connsiteX25" fmla="*/ 369332 w 405843"/>
                  <a:gd name="connsiteY25" fmla="*/ 162433 h 575797"/>
                  <a:gd name="connsiteX26" fmla="*/ 363425 w 405843"/>
                  <a:gd name="connsiteY26" fmla="*/ 178676 h 575797"/>
                  <a:gd name="connsiteX27" fmla="*/ 326508 w 405843"/>
                  <a:gd name="connsiteY27" fmla="*/ 208210 h 575797"/>
                  <a:gd name="connsiteX28" fmla="*/ 310265 w 405843"/>
                  <a:gd name="connsiteY28" fmla="*/ 233313 h 575797"/>
                  <a:gd name="connsiteX29" fmla="*/ 314694 w 405843"/>
                  <a:gd name="connsiteY29" fmla="*/ 271706 h 575797"/>
                  <a:gd name="connsiteX30" fmla="*/ 304358 w 405843"/>
                  <a:gd name="connsiteY30" fmla="*/ 283520 h 575797"/>
                  <a:gd name="connsiteX31" fmla="*/ 285161 w 405843"/>
                  <a:gd name="connsiteY31" fmla="*/ 292380 h 575797"/>
                  <a:gd name="connsiteX32" fmla="*/ 264489 w 405843"/>
                  <a:gd name="connsiteY32" fmla="*/ 344063 h 575797"/>
                  <a:gd name="connsiteX33" fmla="*/ 257105 w 405843"/>
                  <a:gd name="connsiteY33" fmla="*/ 354399 h 575797"/>
                  <a:gd name="connsiteX34" fmla="*/ 236432 w 405843"/>
                  <a:gd name="connsiteY34" fmla="*/ 354399 h 575797"/>
                  <a:gd name="connsiteX35" fmla="*/ 232001 w 405843"/>
                  <a:gd name="connsiteY35" fmla="*/ 376549 h 575797"/>
                  <a:gd name="connsiteX36" fmla="*/ 190655 w 405843"/>
                  <a:gd name="connsiteY36" fmla="*/ 382456 h 575797"/>
                  <a:gd name="connsiteX37" fmla="*/ 164076 w 405843"/>
                  <a:gd name="connsiteY37" fmla="*/ 403129 h 575797"/>
                  <a:gd name="connsiteX38" fmla="*/ 165552 w 405843"/>
                  <a:gd name="connsiteY38" fmla="*/ 429709 h 575797"/>
                  <a:gd name="connsiteX39" fmla="*/ 150785 w 405843"/>
                  <a:gd name="connsiteY39" fmla="*/ 441523 h 575797"/>
                  <a:gd name="connsiteX40" fmla="*/ 149308 w 405843"/>
                  <a:gd name="connsiteY40" fmla="*/ 465149 h 575797"/>
                  <a:gd name="connsiteX41" fmla="*/ 159645 w 405843"/>
                  <a:gd name="connsiteY41" fmla="*/ 487299 h 575797"/>
                  <a:gd name="connsiteX42" fmla="*/ 156894 w 405843"/>
                  <a:gd name="connsiteY42" fmla="*/ 528577 h 575797"/>
                  <a:gd name="connsiteX43" fmla="*/ 156692 w 405843"/>
                  <a:gd name="connsiteY43" fmla="*/ 528646 h 575797"/>
                  <a:gd name="connsiteX44" fmla="*/ 124204 w 405843"/>
                  <a:gd name="connsiteY44" fmla="*/ 537506 h 575797"/>
                  <a:gd name="connsiteX45" fmla="*/ 20839 w 405843"/>
                  <a:gd name="connsiteY45" fmla="*/ 567039 h 575797"/>
                  <a:gd name="connsiteX46" fmla="*/ 0 w 405843"/>
                  <a:gd name="connsiteY46" fmla="*/ 575797 h 575797"/>
                  <a:gd name="connsiteX47" fmla="*/ 0 w 405843"/>
                  <a:gd name="connsiteY47" fmla="*/ 486597 h 575797"/>
                  <a:gd name="connsiteX48" fmla="*/ 23791 w 405843"/>
                  <a:gd name="connsiteY48" fmla="*/ 493206 h 575797"/>
                  <a:gd name="connsiteX49" fmla="*/ 31175 w 405843"/>
                  <a:gd name="connsiteY49" fmla="*/ 515356 h 575797"/>
                  <a:gd name="connsiteX50" fmla="*/ 51848 w 405843"/>
                  <a:gd name="connsiteY50" fmla="*/ 487299 h 575797"/>
                  <a:gd name="connsiteX51" fmla="*/ 35605 w 405843"/>
                  <a:gd name="connsiteY51" fmla="*/ 474009 h 575797"/>
                  <a:gd name="connsiteX52" fmla="*/ 38559 w 405843"/>
                  <a:gd name="connsiteY52" fmla="*/ 451859 h 575797"/>
                  <a:gd name="connsiteX53" fmla="*/ 31175 w 405843"/>
                  <a:gd name="connsiteY53" fmla="*/ 441523 h 575797"/>
                  <a:gd name="connsiteX54" fmla="*/ 32652 w 405843"/>
                  <a:gd name="connsiteY54" fmla="*/ 426756 h 575797"/>
                  <a:gd name="connsiteX55" fmla="*/ 16408 w 405843"/>
                  <a:gd name="connsiteY55" fmla="*/ 417896 h 575797"/>
                  <a:gd name="connsiteX56" fmla="*/ 0 w 405843"/>
                  <a:gd name="connsiteY56" fmla="*/ 423365 h 575797"/>
                  <a:gd name="connsiteX57" fmla="*/ 0 w 405843"/>
                  <a:gd name="connsiteY57" fmla="*/ 9877 h 575797"/>
                  <a:gd name="connsiteX0" fmla="*/ 142523 w 520143"/>
                  <a:gd name="connsiteY0" fmla="*/ 0 h 575797"/>
                  <a:gd name="connsiteX1" fmla="*/ 175747 w 520143"/>
                  <a:gd name="connsiteY1" fmla="*/ 28795 h 575797"/>
                  <a:gd name="connsiteX2" fmla="*/ 189037 w 520143"/>
                  <a:gd name="connsiteY2" fmla="*/ 26580 h 575797"/>
                  <a:gd name="connsiteX3" fmla="*/ 208972 w 520143"/>
                  <a:gd name="connsiteY3" fmla="*/ 46515 h 575797"/>
                  <a:gd name="connsiteX4" fmla="*/ 231122 w 520143"/>
                  <a:gd name="connsiteY4" fmla="*/ 48730 h 575797"/>
                  <a:gd name="connsiteX5" fmla="*/ 282067 w 520143"/>
                  <a:gd name="connsiteY5" fmla="*/ 19935 h 575797"/>
                  <a:gd name="connsiteX6" fmla="*/ 293141 w 520143"/>
                  <a:gd name="connsiteY6" fmla="*/ 6645 h 575797"/>
                  <a:gd name="connsiteX7" fmla="*/ 321841 w 520143"/>
                  <a:gd name="connsiteY7" fmla="*/ 9833 h 575797"/>
                  <a:gd name="connsiteX8" fmla="*/ 321937 w 520143"/>
                  <a:gd name="connsiteY8" fmla="*/ 11075 h 575797"/>
                  <a:gd name="connsiteX9" fmla="*/ 315292 w 520143"/>
                  <a:gd name="connsiteY9" fmla="*/ 42085 h 575797"/>
                  <a:gd name="connsiteX10" fmla="*/ 335227 w 520143"/>
                  <a:gd name="connsiteY10" fmla="*/ 79740 h 575797"/>
                  <a:gd name="connsiteX11" fmla="*/ 368452 w 520143"/>
                  <a:gd name="connsiteY11" fmla="*/ 66450 h 575797"/>
                  <a:gd name="connsiteX12" fmla="*/ 388386 w 520143"/>
                  <a:gd name="connsiteY12" fmla="*/ 66450 h 575797"/>
                  <a:gd name="connsiteX13" fmla="*/ 397246 w 520143"/>
                  <a:gd name="connsiteY13" fmla="*/ 50945 h 575797"/>
                  <a:gd name="connsiteX14" fmla="*/ 434901 w 520143"/>
                  <a:gd name="connsiteY14" fmla="*/ 46515 h 575797"/>
                  <a:gd name="connsiteX15" fmla="*/ 443762 w 520143"/>
                  <a:gd name="connsiteY15" fmla="*/ 59805 h 575797"/>
                  <a:gd name="connsiteX16" fmla="*/ 465912 w 520143"/>
                  <a:gd name="connsiteY16" fmla="*/ 62020 h 575797"/>
                  <a:gd name="connsiteX17" fmla="*/ 479202 w 520143"/>
                  <a:gd name="connsiteY17" fmla="*/ 73095 h 575797"/>
                  <a:gd name="connsiteX18" fmla="*/ 519072 w 520143"/>
                  <a:gd name="connsiteY18" fmla="*/ 59805 h 575797"/>
                  <a:gd name="connsiteX19" fmla="*/ 520143 w 520143"/>
                  <a:gd name="connsiteY19" fmla="*/ 59805 h 575797"/>
                  <a:gd name="connsiteX20" fmla="*/ 504305 w 520143"/>
                  <a:gd name="connsiteY20" fmla="*/ 88600 h 575797"/>
                  <a:gd name="connsiteX21" fmla="*/ 510212 w 520143"/>
                  <a:gd name="connsiteY21" fmla="*/ 101890 h 575797"/>
                  <a:gd name="connsiteX22" fmla="*/ 510212 w 520143"/>
                  <a:gd name="connsiteY22" fmla="*/ 116656 h 575797"/>
                  <a:gd name="connsiteX23" fmla="*/ 499874 w 520143"/>
                  <a:gd name="connsiteY23" fmla="*/ 128470 h 575797"/>
                  <a:gd name="connsiteX24" fmla="*/ 492492 w 520143"/>
                  <a:gd name="connsiteY24" fmla="*/ 160956 h 575797"/>
                  <a:gd name="connsiteX25" fmla="*/ 483632 w 520143"/>
                  <a:gd name="connsiteY25" fmla="*/ 162433 h 575797"/>
                  <a:gd name="connsiteX26" fmla="*/ 477725 w 520143"/>
                  <a:gd name="connsiteY26" fmla="*/ 178676 h 575797"/>
                  <a:gd name="connsiteX27" fmla="*/ 440808 w 520143"/>
                  <a:gd name="connsiteY27" fmla="*/ 208210 h 575797"/>
                  <a:gd name="connsiteX28" fmla="*/ 424565 w 520143"/>
                  <a:gd name="connsiteY28" fmla="*/ 233313 h 575797"/>
                  <a:gd name="connsiteX29" fmla="*/ 428994 w 520143"/>
                  <a:gd name="connsiteY29" fmla="*/ 271706 h 575797"/>
                  <a:gd name="connsiteX30" fmla="*/ 418658 w 520143"/>
                  <a:gd name="connsiteY30" fmla="*/ 283520 h 575797"/>
                  <a:gd name="connsiteX31" fmla="*/ 399461 w 520143"/>
                  <a:gd name="connsiteY31" fmla="*/ 292380 h 575797"/>
                  <a:gd name="connsiteX32" fmla="*/ 378789 w 520143"/>
                  <a:gd name="connsiteY32" fmla="*/ 344063 h 575797"/>
                  <a:gd name="connsiteX33" fmla="*/ 371405 w 520143"/>
                  <a:gd name="connsiteY33" fmla="*/ 354399 h 575797"/>
                  <a:gd name="connsiteX34" fmla="*/ 350732 w 520143"/>
                  <a:gd name="connsiteY34" fmla="*/ 354399 h 575797"/>
                  <a:gd name="connsiteX35" fmla="*/ 346301 w 520143"/>
                  <a:gd name="connsiteY35" fmla="*/ 376549 h 575797"/>
                  <a:gd name="connsiteX36" fmla="*/ 304955 w 520143"/>
                  <a:gd name="connsiteY36" fmla="*/ 382456 h 575797"/>
                  <a:gd name="connsiteX37" fmla="*/ 278376 w 520143"/>
                  <a:gd name="connsiteY37" fmla="*/ 403129 h 575797"/>
                  <a:gd name="connsiteX38" fmla="*/ 279852 w 520143"/>
                  <a:gd name="connsiteY38" fmla="*/ 429709 h 575797"/>
                  <a:gd name="connsiteX39" fmla="*/ 265085 w 520143"/>
                  <a:gd name="connsiteY39" fmla="*/ 441523 h 575797"/>
                  <a:gd name="connsiteX40" fmla="*/ 263608 w 520143"/>
                  <a:gd name="connsiteY40" fmla="*/ 465149 h 575797"/>
                  <a:gd name="connsiteX41" fmla="*/ 273945 w 520143"/>
                  <a:gd name="connsiteY41" fmla="*/ 487299 h 575797"/>
                  <a:gd name="connsiteX42" fmla="*/ 271194 w 520143"/>
                  <a:gd name="connsiteY42" fmla="*/ 528577 h 575797"/>
                  <a:gd name="connsiteX43" fmla="*/ 270992 w 520143"/>
                  <a:gd name="connsiteY43" fmla="*/ 528646 h 575797"/>
                  <a:gd name="connsiteX44" fmla="*/ 238504 w 520143"/>
                  <a:gd name="connsiteY44" fmla="*/ 537506 h 575797"/>
                  <a:gd name="connsiteX45" fmla="*/ 135139 w 520143"/>
                  <a:gd name="connsiteY45" fmla="*/ 567039 h 575797"/>
                  <a:gd name="connsiteX46" fmla="*/ 114300 w 520143"/>
                  <a:gd name="connsiteY46" fmla="*/ 575797 h 575797"/>
                  <a:gd name="connsiteX47" fmla="*/ 114300 w 520143"/>
                  <a:gd name="connsiteY47" fmla="*/ 486597 h 575797"/>
                  <a:gd name="connsiteX48" fmla="*/ 138091 w 520143"/>
                  <a:gd name="connsiteY48" fmla="*/ 493206 h 575797"/>
                  <a:gd name="connsiteX49" fmla="*/ 145475 w 520143"/>
                  <a:gd name="connsiteY49" fmla="*/ 515356 h 575797"/>
                  <a:gd name="connsiteX50" fmla="*/ 166148 w 520143"/>
                  <a:gd name="connsiteY50" fmla="*/ 487299 h 575797"/>
                  <a:gd name="connsiteX51" fmla="*/ 149905 w 520143"/>
                  <a:gd name="connsiteY51" fmla="*/ 474009 h 575797"/>
                  <a:gd name="connsiteX52" fmla="*/ 152859 w 520143"/>
                  <a:gd name="connsiteY52" fmla="*/ 451859 h 575797"/>
                  <a:gd name="connsiteX53" fmla="*/ 145475 w 520143"/>
                  <a:gd name="connsiteY53" fmla="*/ 441523 h 575797"/>
                  <a:gd name="connsiteX54" fmla="*/ 146952 w 520143"/>
                  <a:gd name="connsiteY54" fmla="*/ 426756 h 575797"/>
                  <a:gd name="connsiteX55" fmla="*/ 130708 w 520143"/>
                  <a:gd name="connsiteY55" fmla="*/ 417896 h 575797"/>
                  <a:gd name="connsiteX56" fmla="*/ 114300 w 520143"/>
                  <a:gd name="connsiteY56" fmla="*/ 423365 h 575797"/>
                  <a:gd name="connsiteX57" fmla="*/ 0 w 520143"/>
                  <a:gd name="connsiteY57" fmla="*/ 196986 h 575797"/>
                  <a:gd name="connsiteX58" fmla="*/ 114300 w 520143"/>
                  <a:gd name="connsiteY58" fmla="*/ 9877 h 575797"/>
                  <a:gd name="connsiteX59" fmla="*/ 142523 w 520143"/>
                  <a:gd name="connsiteY59" fmla="*/ 0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59" fmla="*/ 91440 w 520143"/>
                  <a:gd name="connsiteY59" fmla="*/ 288426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0" fmla="*/ 0 w 405843"/>
                  <a:gd name="connsiteY0" fmla="*/ 9877 h 575797"/>
                  <a:gd name="connsiteX1" fmla="*/ 28223 w 405843"/>
                  <a:gd name="connsiteY1" fmla="*/ 0 h 575797"/>
                  <a:gd name="connsiteX2" fmla="*/ 61447 w 405843"/>
                  <a:gd name="connsiteY2" fmla="*/ 28795 h 575797"/>
                  <a:gd name="connsiteX3" fmla="*/ 74737 w 405843"/>
                  <a:gd name="connsiteY3" fmla="*/ 26580 h 575797"/>
                  <a:gd name="connsiteX4" fmla="*/ 94672 w 405843"/>
                  <a:gd name="connsiteY4" fmla="*/ 46515 h 575797"/>
                  <a:gd name="connsiteX5" fmla="*/ 116822 w 405843"/>
                  <a:gd name="connsiteY5" fmla="*/ 48730 h 575797"/>
                  <a:gd name="connsiteX6" fmla="*/ 167767 w 405843"/>
                  <a:gd name="connsiteY6" fmla="*/ 19935 h 575797"/>
                  <a:gd name="connsiteX7" fmla="*/ 178841 w 405843"/>
                  <a:gd name="connsiteY7" fmla="*/ 6645 h 575797"/>
                  <a:gd name="connsiteX8" fmla="*/ 207541 w 405843"/>
                  <a:gd name="connsiteY8" fmla="*/ 9833 h 575797"/>
                  <a:gd name="connsiteX9" fmla="*/ 207637 w 405843"/>
                  <a:gd name="connsiteY9" fmla="*/ 11075 h 575797"/>
                  <a:gd name="connsiteX10" fmla="*/ 200992 w 405843"/>
                  <a:gd name="connsiteY10" fmla="*/ 42085 h 575797"/>
                  <a:gd name="connsiteX11" fmla="*/ 220927 w 405843"/>
                  <a:gd name="connsiteY11" fmla="*/ 79740 h 575797"/>
                  <a:gd name="connsiteX12" fmla="*/ 254152 w 405843"/>
                  <a:gd name="connsiteY12" fmla="*/ 66450 h 575797"/>
                  <a:gd name="connsiteX13" fmla="*/ 274086 w 405843"/>
                  <a:gd name="connsiteY13" fmla="*/ 66450 h 575797"/>
                  <a:gd name="connsiteX14" fmla="*/ 282946 w 405843"/>
                  <a:gd name="connsiteY14" fmla="*/ 50945 h 575797"/>
                  <a:gd name="connsiteX15" fmla="*/ 320601 w 405843"/>
                  <a:gd name="connsiteY15" fmla="*/ 46515 h 575797"/>
                  <a:gd name="connsiteX16" fmla="*/ 329462 w 405843"/>
                  <a:gd name="connsiteY16" fmla="*/ 59805 h 575797"/>
                  <a:gd name="connsiteX17" fmla="*/ 351612 w 405843"/>
                  <a:gd name="connsiteY17" fmla="*/ 62020 h 575797"/>
                  <a:gd name="connsiteX18" fmla="*/ 364902 w 405843"/>
                  <a:gd name="connsiteY18" fmla="*/ 73095 h 575797"/>
                  <a:gd name="connsiteX19" fmla="*/ 404772 w 405843"/>
                  <a:gd name="connsiteY19" fmla="*/ 59805 h 575797"/>
                  <a:gd name="connsiteX20" fmla="*/ 405843 w 405843"/>
                  <a:gd name="connsiteY20" fmla="*/ 59805 h 575797"/>
                  <a:gd name="connsiteX21" fmla="*/ 390005 w 405843"/>
                  <a:gd name="connsiteY21" fmla="*/ 88600 h 575797"/>
                  <a:gd name="connsiteX22" fmla="*/ 395912 w 405843"/>
                  <a:gd name="connsiteY22" fmla="*/ 101890 h 575797"/>
                  <a:gd name="connsiteX23" fmla="*/ 395912 w 405843"/>
                  <a:gd name="connsiteY23" fmla="*/ 116656 h 575797"/>
                  <a:gd name="connsiteX24" fmla="*/ 385574 w 405843"/>
                  <a:gd name="connsiteY24" fmla="*/ 128470 h 575797"/>
                  <a:gd name="connsiteX25" fmla="*/ 378192 w 405843"/>
                  <a:gd name="connsiteY25" fmla="*/ 160956 h 575797"/>
                  <a:gd name="connsiteX26" fmla="*/ 369332 w 405843"/>
                  <a:gd name="connsiteY26" fmla="*/ 162433 h 575797"/>
                  <a:gd name="connsiteX27" fmla="*/ 363425 w 405843"/>
                  <a:gd name="connsiteY27" fmla="*/ 178676 h 575797"/>
                  <a:gd name="connsiteX28" fmla="*/ 326508 w 405843"/>
                  <a:gd name="connsiteY28" fmla="*/ 208210 h 575797"/>
                  <a:gd name="connsiteX29" fmla="*/ 310265 w 405843"/>
                  <a:gd name="connsiteY29" fmla="*/ 233313 h 575797"/>
                  <a:gd name="connsiteX30" fmla="*/ 314694 w 405843"/>
                  <a:gd name="connsiteY30" fmla="*/ 271706 h 575797"/>
                  <a:gd name="connsiteX31" fmla="*/ 304358 w 405843"/>
                  <a:gd name="connsiteY31" fmla="*/ 283520 h 575797"/>
                  <a:gd name="connsiteX32" fmla="*/ 285161 w 405843"/>
                  <a:gd name="connsiteY32" fmla="*/ 292380 h 575797"/>
                  <a:gd name="connsiteX33" fmla="*/ 264489 w 405843"/>
                  <a:gd name="connsiteY33" fmla="*/ 344063 h 575797"/>
                  <a:gd name="connsiteX34" fmla="*/ 257105 w 405843"/>
                  <a:gd name="connsiteY34" fmla="*/ 354399 h 575797"/>
                  <a:gd name="connsiteX35" fmla="*/ 236432 w 405843"/>
                  <a:gd name="connsiteY35" fmla="*/ 354399 h 575797"/>
                  <a:gd name="connsiteX36" fmla="*/ 232001 w 405843"/>
                  <a:gd name="connsiteY36" fmla="*/ 376549 h 575797"/>
                  <a:gd name="connsiteX37" fmla="*/ 190655 w 405843"/>
                  <a:gd name="connsiteY37" fmla="*/ 382456 h 575797"/>
                  <a:gd name="connsiteX38" fmla="*/ 164076 w 405843"/>
                  <a:gd name="connsiteY38" fmla="*/ 403129 h 575797"/>
                  <a:gd name="connsiteX39" fmla="*/ 165552 w 405843"/>
                  <a:gd name="connsiteY39" fmla="*/ 429709 h 575797"/>
                  <a:gd name="connsiteX40" fmla="*/ 150785 w 405843"/>
                  <a:gd name="connsiteY40" fmla="*/ 441523 h 575797"/>
                  <a:gd name="connsiteX41" fmla="*/ 149308 w 405843"/>
                  <a:gd name="connsiteY41" fmla="*/ 465149 h 575797"/>
                  <a:gd name="connsiteX42" fmla="*/ 159645 w 405843"/>
                  <a:gd name="connsiteY42" fmla="*/ 487299 h 575797"/>
                  <a:gd name="connsiteX43" fmla="*/ 156894 w 405843"/>
                  <a:gd name="connsiteY43" fmla="*/ 528577 h 575797"/>
                  <a:gd name="connsiteX44" fmla="*/ 156692 w 405843"/>
                  <a:gd name="connsiteY44" fmla="*/ 528646 h 575797"/>
                  <a:gd name="connsiteX45" fmla="*/ 124204 w 405843"/>
                  <a:gd name="connsiteY45" fmla="*/ 537506 h 575797"/>
                  <a:gd name="connsiteX46" fmla="*/ 20839 w 405843"/>
                  <a:gd name="connsiteY46" fmla="*/ 567039 h 575797"/>
                  <a:gd name="connsiteX47" fmla="*/ 0 w 405843"/>
                  <a:gd name="connsiteY47" fmla="*/ 575797 h 575797"/>
                  <a:gd name="connsiteX48" fmla="*/ 0 w 405843"/>
                  <a:gd name="connsiteY48" fmla="*/ 486597 h 575797"/>
                  <a:gd name="connsiteX49" fmla="*/ 23791 w 405843"/>
                  <a:gd name="connsiteY49" fmla="*/ 493206 h 575797"/>
                  <a:gd name="connsiteX50" fmla="*/ 31175 w 405843"/>
                  <a:gd name="connsiteY50" fmla="*/ 515356 h 575797"/>
                  <a:gd name="connsiteX51" fmla="*/ 51848 w 405843"/>
                  <a:gd name="connsiteY51" fmla="*/ 487299 h 575797"/>
                  <a:gd name="connsiteX52" fmla="*/ 35605 w 405843"/>
                  <a:gd name="connsiteY52" fmla="*/ 474009 h 575797"/>
                  <a:gd name="connsiteX53" fmla="*/ 38559 w 405843"/>
                  <a:gd name="connsiteY53" fmla="*/ 451859 h 575797"/>
                  <a:gd name="connsiteX54" fmla="*/ 31175 w 405843"/>
                  <a:gd name="connsiteY54" fmla="*/ 441523 h 575797"/>
                  <a:gd name="connsiteX55" fmla="*/ 32652 w 405843"/>
                  <a:gd name="connsiteY55" fmla="*/ 426756 h 575797"/>
                  <a:gd name="connsiteX56" fmla="*/ 16408 w 405843"/>
                  <a:gd name="connsiteY56" fmla="*/ 417896 h 575797"/>
                  <a:gd name="connsiteX57" fmla="*/ 0 w 405843"/>
                  <a:gd name="connsiteY57" fmla="*/ 423365 h 57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05843" h="575797">
                    <a:moveTo>
                      <a:pt x="0" y="9877"/>
                    </a:moveTo>
                    <a:lnTo>
                      <a:pt x="28223" y="0"/>
                    </a:lnTo>
                    <a:lnTo>
                      <a:pt x="61447" y="28795"/>
                    </a:lnTo>
                    <a:lnTo>
                      <a:pt x="74737" y="26580"/>
                    </a:lnTo>
                    <a:lnTo>
                      <a:pt x="94672" y="46515"/>
                    </a:lnTo>
                    <a:lnTo>
                      <a:pt x="116822" y="48730"/>
                    </a:lnTo>
                    <a:lnTo>
                      <a:pt x="167767" y="19935"/>
                    </a:lnTo>
                    <a:lnTo>
                      <a:pt x="178841" y="6645"/>
                    </a:lnTo>
                    <a:lnTo>
                      <a:pt x="207541" y="9833"/>
                    </a:lnTo>
                    <a:lnTo>
                      <a:pt x="207637" y="11075"/>
                    </a:lnTo>
                    <a:lnTo>
                      <a:pt x="200992" y="42085"/>
                    </a:lnTo>
                    <a:lnTo>
                      <a:pt x="220927" y="79740"/>
                    </a:lnTo>
                    <a:lnTo>
                      <a:pt x="254152" y="66450"/>
                    </a:lnTo>
                    <a:lnTo>
                      <a:pt x="274086" y="66450"/>
                    </a:lnTo>
                    <a:lnTo>
                      <a:pt x="282946" y="50945"/>
                    </a:lnTo>
                    <a:lnTo>
                      <a:pt x="320601" y="46515"/>
                    </a:lnTo>
                    <a:lnTo>
                      <a:pt x="329462" y="59805"/>
                    </a:lnTo>
                    <a:lnTo>
                      <a:pt x="351612" y="62020"/>
                    </a:lnTo>
                    <a:lnTo>
                      <a:pt x="364902" y="73095"/>
                    </a:lnTo>
                    <a:lnTo>
                      <a:pt x="404772" y="59805"/>
                    </a:lnTo>
                    <a:lnTo>
                      <a:pt x="405843" y="59805"/>
                    </a:lnTo>
                    <a:lnTo>
                      <a:pt x="390005" y="88600"/>
                    </a:lnTo>
                    <a:lnTo>
                      <a:pt x="395912" y="101890"/>
                    </a:lnTo>
                    <a:lnTo>
                      <a:pt x="395912" y="116656"/>
                    </a:lnTo>
                    <a:lnTo>
                      <a:pt x="385574" y="128470"/>
                    </a:lnTo>
                    <a:lnTo>
                      <a:pt x="378192" y="160956"/>
                    </a:lnTo>
                    <a:lnTo>
                      <a:pt x="369332" y="162433"/>
                    </a:lnTo>
                    <a:lnTo>
                      <a:pt x="363425" y="178676"/>
                    </a:lnTo>
                    <a:lnTo>
                      <a:pt x="326508" y="208210"/>
                    </a:lnTo>
                    <a:lnTo>
                      <a:pt x="310265" y="233313"/>
                    </a:lnTo>
                    <a:lnTo>
                      <a:pt x="314694" y="271706"/>
                    </a:lnTo>
                    <a:lnTo>
                      <a:pt x="304358" y="283520"/>
                    </a:lnTo>
                    <a:lnTo>
                      <a:pt x="285161" y="292380"/>
                    </a:lnTo>
                    <a:lnTo>
                      <a:pt x="264489" y="344063"/>
                    </a:lnTo>
                    <a:lnTo>
                      <a:pt x="257105" y="354399"/>
                    </a:lnTo>
                    <a:lnTo>
                      <a:pt x="236432" y="354399"/>
                    </a:lnTo>
                    <a:lnTo>
                      <a:pt x="232001" y="376549"/>
                    </a:lnTo>
                    <a:lnTo>
                      <a:pt x="190655" y="382456"/>
                    </a:lnTo>
                    <a:lnTo>
                      <a:pt x="164076" y="403129"/>
                    </a:lnTo>
                    <a:lnTo>
                      <a:pt x="165552" y="429709"/>
                    </a:lnTo>
                    <a:lnTo>
                      <a:pt x="150785" y="441523"/>
                    </a:lnTo>
                    <a:cubicBezTo>
                      <a:pt x="150293" y="449398"/>
                      <a:pt x="149800" y="457274"/>
                      <a:pt x="149308" y="465149"/>
                    </a:cubicBezTo>
                    <a:lnTo>
                      <a:pt x="159645" y="487299"/>
                    </a:lnTo>
                    <a:lnTo>
                      <a:pt x="156894" y="528577"/>
                    </a:lnTo>
                    <a:lnTo>
                      <a:pt x="156692" y="528646"/>
                    </a:lnTo>
                    <a:lnTo>
                      <a:pt x="124204" y="537506"/>
                    </a:lnTo>
                    <a:lnTo>
                      <a:pt x="20839" y="567039"/>
                    </a:lnTo>
                    <a:lnTo>
                      <a:pt x="0" y="575797"/>
                    </a:lnTo>
                    <a:lnTo>
                      <a:pt x="0" y="486597"/>
                    </a:lnTo>
                    <a:lnTo>
                      <a:pt x="23791" y="493206"/>
                    </a:lnTo>
                    <a:lnTo>
                      <a:pt x="31175" y="515356"/>
                    </a:lnTo>
                    <a:lnTo>
                      <a:pt x="51848" y="487299"/>
                    </a:lnTo>
                    <a:lnTo>
                      <a:pt x="35605" y="474009"/>
                    </a:lnTo>
                    <a:lnTo>
                      <a:pt x="38559" y="451859"/>
                    </a:lnTo>
                    <a:lnTo>
                      <a:pt x="31175" y="441523"/>
                    </a:lnTo>
                    <a:lnTo>
                      <a:pt x="32652" y="426756"/>
                    </a:lnTo>
                    <a:lnTo>
                      <a:pt x="16408" y="417896"/>
                    </a:lnTo>
                    <a:lnTo>
                      <a:pt x="0" y="42336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4DF66CA-BCB1-F674-1AC6-7B732771C1F1}"/>
                  </a:ext>
                </a:extLst>
              </p:cNvPr>
              <p:cNvSpPr/>
              <p:nvPr/>
            </p:nvSpPr>
            <p:spPr>
              <a:xfrm>
                <a:off x="1842265" y="2311958"/>
                <a:ext cx="705697" cy="341478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9563091-8858-BBBE-8388-D4A05DEC7C52}"/>
                  </a:ext>
                </a:extLst>
              </p:cNvPr>
              <p:cNvSpPr/>
              <p:nvPr/>
            </p:nvSpPr>
            <p:spPr>
              <a:xfrm>
                <a:off x="1834339" y="2507247"/>
                <a:ext cx="624434" cy="47031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509E03C-7923-67EC-2161-1B4C8E8F0005}"/>
                </a:ext>
              </a:extLst>
            </p:cNvPr>
            <p:cNvGrpSpPr/>
            <p:nvPr/>
          </p:nvGrpSpPr>
          <p:grpSpPr>
            <a:xfrm>
              <a:off x="1118305" y="1561325"/>
              <a:ext cx="1783035" cy="1273797"/>
              <a:chOff x="1131005" y="1537512"/>
              <a:chExt cx="1783035" cy="1273797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009BC5D8-0682-6A7E-3141-E92B6BB8C494}"/>
                  </a:ext>
                </a:extLst>
              </p:cNvPr>
              <p:cNvSpPr/>
              <p:nvPr/>
            </p:nvSpPr>
            <p:spPr>
              <a:xfrm>
                <a:off x="1769341" y="1708731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5FB3709-16D5-9FAF-AF5C-3D3DD2F39219}"/>
                  </a:ext>
                </a:extLst>
              </p:cNvPr>
              <p:cNvSpPr/>
              <p:nvPr/>
            </p:nvSpPr>
            <p:spPr>
              <a:xfrm>
                <a:off x="2355129" y="153751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8481ECB2-AC59-7AE9-3090-4563362F639A}"/>
                  </a:ext>
                </a:extLst>
              </p:cNvPr>
              <p:cNvSpPr/>
              <p:nvPr/>
            </p:nvSpPr>
            <p:spPr>
              <a:xfrm>
                <a:off x="2644734" y="1906795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096F17CF-5D83-D292-4BFB-D7BEC4F71850}"/>
                  </a:ext>
                </a:extLst>
              </p:cNvPr>
              <p:cNvSpPr/>
              <p:nvPr/>
            </p:nvSpPr>
            <p:spPr>
              <a:xfrm rot="374982">
                <a:off x="1131005" y="1943306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908B44B4-960E-5860-2097-8572F23F8F76}"/>
                  </a:ext>
                </a:extLst>
              </p:cNvPr>
              <p:cNvSpPr/>
              <p:nvPr/>
            </p:nvSpPr>
            <p:spPr>
              <a:xfrm>
                <a:off x="1947906" y="207611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F9AA8D42-1C83-D02E-EDC4-E641B5EF1D82}"/>
                  </a:ext>
                </a:extLst>
              </p:cNvPr>
              <p:cNvSpPr/>
              <p:nvPr/>
            </p:nvSpPr>
            <p:spPr>
              <a:xfrm rot="1308171">
                <a:off x="2710879" y="25035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2CABD010-2D80-111A-737F-BDDA2293B936}"/>
                  </a:ext>
                </a:extLst>
              </p:cNvPr>
              <p:cNvSpPr/>
              <p:nvPr/>
            </p:nvSpPr>
            <p:spPr>
              <a:xfrm>
                <a:off x="1511283" y="2464173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F7477342-2119-5F9F-89E5-74269225B575}"/>
                  </a:ext>
                </a:extLst>
              </p:cNvPr>
              <p:cNvSpPr/>
              <p:nvPr/>
            </p:nvSpPr>
            <p:spPr>
              <a:xfrm>
                <a:off x="2113297" y="238760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823ACEB3-AEE3-1B8A-C94D-ACD7A4EDAF8F}"/>
              </a:ext>
            </a:extLst>
          </p:cNvPr>
          <p:cNvGrpSpPr/>
          <p:nvPr/>
        </p:nvGrpSpPr>
        <p:grpSpPr>
          <a:xfrm>
            <a:off x="3639820" y="844550"/>
            <a:ext cx="2681418" cy="2602591"/>
            <a:chOff x="3639820" y="844550"/>
            <a:chExt cx="2681418" cy="2602591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FCF4CD6-AAB4-3D5B-B239-816EC2FC52C8}"/>
                </a:ext>
              </a:extLst>
            </p:cNvPr>
            <p:cNvGrpSpPr/>
            <p:nvPr/>
          </p:nvGrpSpPr>
          <p:grpSpPr>
            <a:xfrm>
              <a:off x="3639820" y="844550"/>
              <a:ext cx="2681418" cy="2602591"/>
              <a:chOff x="660400" y="844550"/>
              <a:chExt cx="2681418" cy="2602591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BF9CF8A-4E2A-B5F0-7C74-DBC1B73BBA78}"/>
                  </a:ext>
                </a:extLst>
              </p:cNvPr>
              <p:cNvSpPr/>
              <p:nvPr/>
            </p:nvSpPr>
            <p:spPr>
              <a:xfrm>
                <a:off x="2126521" y="1199661"/>
                <a:ext cx="689012" cy="846733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E8DBD86-AF97-7DA8-6C83-C8EF2E388B6E}"/>
                  </a:ext>
                </a:extLst>
              </p:cNvPr>
              <p:cNvSpPr/>
              <p:nvPr/>
            </p:nvSpPr>
            <p:spPr>
              <a:xfrm>
                <a:off x="2432783" y="2133208"/>
                <a:ext cx="793854" cy="105079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68FBFF0-2AEF-1C88-8B36-723AC5558127}"/>
                  </a:ext>
                </a:extLst>
              </p:cNvPr>
              <p:cNvSpPr/>
              <p:nvPr/>
            </p:nvSpPr>
            <p:spPr>
              <a:xfrm>
                <a:off x="2012820" y="844550"/>
                <a:ext cx="1328998" cy="677024"/>
              </a:xfrm>
              <a:custGeom>
                <a:avLst/>
                <a:gdLst>
                  <a:gd name="connsiteX0" fmla="*/ 287293 w 1328998"/>
                  <a:gd name="connsiteY0" fmla="*/ 0 h 677024"/>
                  <a:gd name="connsiteX1" fmla="*/ 1321935 w 1328998"/>
                  <a:gd name="connsiteY1" fmla="*/ 0 h 677024"/>
                  <a:gd name="connsiteX2" fmla="*/ 1323092 w 1328998"/>
                  <a:gd name="connsiteY2" fmla="*/ 8096 h 677024"/>
                  <a:gd name="connsiteX3" fmla="*/ 1328998 w 1328998"/>
                  <a:gd name="connsiteY3" fmla="*/ 39106 h 677024"/>
                  <a:gd name="connsiteX4" fmla="*/ 1327522 w 1328998"/>
                  <a:gd name="connsiteY4" fmla="*/ 71592 h 677024"/>
                  <a:gd name="connsiteX5" fmla="*/ 1324568 w 1328998"/>
                  <a:gd name="connsiteY5" fmla="*/ 90789 h 677024"/>
                  <a:gd name="connsiteX6" fmla="*/ 1323092 w 1328998"/>
                  <a:gd name="connsiteY6" fmla="*/ 114415 h 677024"/>
                  <a:gd name="connsiteX7" fmla="*/ 1324568 w 1328998"/>
                  <a:gd name="connsiteY7" fmla="*/ 127705 h 677024"/>
                  <a:gd name="connsiteX8" fmla="*/ 1324568 w 1328998"/>
                  <a:gd name="connsiteY8" fmla="*/ 143949 h 677024"/>
                  <a:gd name="connsiteX9" fmla="*/ 1323092 w 1328998"/>
                  <a:gd name="connsiteY9" fmla="*/ 157239 h 677024"/>
                  <a:gd name="connsiteX10" fmla="*/ 1326045 w 1328998"/>
                  <a:gd name="connsiteY10" fmla="*/ 167575 h 677024"/>
                  <a:gd name="connsiteX11" fmla="*/ 1318661 w 1328998"/>
                  <a:gd name="connsiteY11" fmla="*/ 197109 h 677024"/>
                  <a:gd name="connsiteX12" fmla="*/ 1323092 w 1328998"/>
                  <a:gd name="connsiteY12" fmla="*/ 205969 h 677024"/>
                  <a:gd name="connsiteX13" fmla="*/ 1309802 w 1328998"/>
                  <a:gd name="connsiteY13" fmla="*/ 245838 h 677024"/>
                  <a:gd name="connsiteX14" fmla="*/ 1315709 w 1328998"/>
                  <a:gd name="connsiteY14" fmla="*/ 281278 h 677024"/>
                  <a:gd name="connsiteX15" fmla="*/ 1300941 w 1328998"/>
                  <a:gd name="connsiteY15" fmla="*/ 316718 h 677024"/>
                  <a:gd name="connsiteX16" fmla="*/ 1305372 w 1328998"/>
                  <a:gd name="connsiteY16" fmla="*/ 361018 h 677024"/>
                  <a:gd name="connsiteX17" fmla="*/ 1305372 w 1328998"/>
                  <a:gd name="connsiteY17" fmla="*/ 389075 h 677024"/>
                  <a:gd name="connsiteX18" fmla="*/ 1284698 w 1328998"/>
                  <a:gd name="connsiteY18" fmla="*/ 417131 h 677024"/>
                  <a:gd name="connsiteX19" fmla="*/ 1283221 w 1328998"/>
                  <a:gd name="connsiteY19" fmla="*/ 473245 h 677024"/>
                  <a:gd name="connsiteX20" fmla="*/ 1287652 w 1328998"/>
                  <a:gd name="connsiteY20" fmla="*/ 486535 h 677024"/>
                  <a:gd name="connsiteX21" fmla="*/ 1287652 w 1328998"/>
                  <a:gd name="connsiteY21" fmla="*/ 501301 h 677024"/>
                  <a:gd name="connsiteX22" fmla="*/ 1268455 w 1328998"/>
                  <a:gd name="connsiteY22" fmla="*/ 520498 h 677024"/>
                  <a:gd name="connsiteX23" fmla="*/ 1262549 w 1328998"/>
                  <a:gd name="connsiteY23" fmla="*/ 529358 h 677024"/>
                  <a:gd name="connsiteX24" fmla="*/ 1241875 w 1328998"/>
                  <a:gd name="connsiteY24" fmla="*/ 552984 h 677024"/>
                  <a:gd name="connsiteX25" fmla="*/ 1228585 w 1328998"/>
                  <a:gd name="connsiteY25" fmla="*/ 542648 h 677024"/>
                  <a:gd name="connsiteX26" fmla="*/ 1203482 w 1328998"/>
                  <a:gd name="connsiteY26" fmla="*/ 561844 h 677024"/>
                  <a:gd name="connsiteX27" fmla="*/ 1184285 w 1328998"/>
                  <a:gd name="connsiteY27" fmla="*/ 570704 h 677024"/>
                  <a:gd name="connsiteX28" fmla="*/ 1173949 w 1328998"/>
                  <a:gd name="connsiteY28" fmla="*/ 576611 h 677024"/>
                  <a:gd name="connsiteX29" fmla="*/ 1157705 w 1328998"/>
                  <a:gd name="connsiteY29" fmla="*/ 586948 h 677024"/>
                  <a:gd name="connsiteX30" fmla="*/ 1147368 w 1328998"/>
                  <a:gd name="connsiteY30" fmla="*/ 612051 h 677024"/>
                  <a:gd name="connsiteX31" fmla="*/ 1123741 w 1328998"/>
                  <a:gd name="connsiteY31" fmla="*/ 600238 h 677024"/>
                  <a:gd name="connsiteX32" fmla="*/ 1104545 w 1328998"/>
                  <a:gd name="connsiteY32" fmla="*/ 607621 h 677024"/>
                  <a:gd name="connsiteX33" fmla="*/ 1091256 w 1328998"/>
                  <a:gd name="connsiteY33" fmla="*/ 594331 h 677024"/>
                  <a:gd name="connsiteX34" fmla="*/ 1064675 w 1328998"/>
                  <a:gd name="connsiteY34" fmla="*/ 583994 h 677024"/>
                  <a:gd name="connsiteX35" fmla="*/ 1036619 w 1328998"/>
                  <a:gd name="connsiteY35" fmla="*/ 579564 h 677024"/>
                  <a:gd name="connsiteX36" fmla="*/ 1011515 w 1328998"/>
                  <a:gd name="connsiteY36" fmla="*/ 542648 h 677024"/>
                  <a:gd name="connsiteX37" fmla="*/ 995272 w 1328998"/>
                  <a:gd name="connsiteY37" fmla="*/ 544124 h 677024"/>
                  <a:gd name="connsiteX38" fmla="*/ 995272 w 1328998"/>
                  <a:gd name="connsiteY38" fmla="*/ 566274 h 677024"/>
                  <a:gd name="connsiteX39" fmla="*/ 1011515 w 1328998"/>
                  <a:gd name="connsiteY39" fmla="*/ 597284 h 677024"/>
                  <a:gd name="connsiteX40" fmla="*/ 973122 w 1328998"/>
                  <a:gd name="connsiteY40" fmla="*/ 619434 h 677024"/>
                  <a:gd name="connsiteX41" fmla="*/ 967216 w 1328998"/>
                  <a:gd name="connsiteY41" fmla="*/ 623864 h 677024"/>
                  <a:gd name="connsiteX42" fmla="*/ 952448 w 1328998"/>
                  <a:gd name="connsiteY42" fmla="*/ 646014 h 677024"/>
                  <a:gd name="connsiteX43" fmla="*/ 937683 w 1328998"/>
                  <a:gd name="connsiteY43" fmla="*/ 656351 h 677024"/>
                  <a:gd name="connsiteX44" fmla="*/ 924392 w 1328998"/>
                  <a:gd name="connsiteY44" fmla="*/ 677024 h 677024"/>
                  <a:gd name="connsiteX45" fmla="*/ 906672 w 1328998"/>
                  <a:gd name="connsiteY45" fmla="*/ 654874 h 677024"/>
                  <a:gd name="connsiteX46" fmla="*/ 888952 w 1328998"/>
                  <a:gd name="connsiteY46" fmla="*/ 643061 h 677024"/>
                  <a:gd name="connsiteX47" fmla="*/ 856466 w 1328998"/>
                  <a:gd name="connsiteY47" fmla="*/ 634201 h 677024"/>
                  <a:gd name="connsiteX48" fmla="*/ 849083 w 1328998"/>
                  <a:gd name="connsiteY48" fmla="*/ 598761 h 677024"/>
                  <a:gd name="connsiteX49" fmla="*/ 822502 w 1328998"/>
                  <a:gd name="connsiteY49" fmla="*/ 586948 h 677024"/>
                  <a:gd name="connsiteX50" fmla="*/ 812166 w 1328998"/>
                  <a:gd name="connsiteY50" fmla="*/ 561844 h 677024"/>
                  <a:gd name="connsiteX51" fmla="*/ 788539 w 1328998"/>
                  <a:gd name="connsiteY51" fmla="*/ 555938 h 677024"/>
                  <a:gd name="connsiteX52" fmla="*/ 775249 w 1328998"/>
                  <a:gd name="connsiteY52" fmla="*/ 552984 h 677024"/>
                  <a:gd name="connsiteX53" fmla="*/ 764912 w 1328998"/>
                  <a:gd name="connsiteY53" fmla="*/ 539694 h 677024"/>
                  <a:gd name="connsiteX54" fmla="*/ 767866 w 1328998"/>
                  <a:gd name="connsiteY54" fmla="*/ 529358 h 677024"/>
                  <a:gd name="connsiteX55" fmla="*/ 764912 w 1328998"/>
                  <a:gd name="connsiteY55" fmla="*/ 507208 h 677024"/>
                  <a:gd name="connsiteX56" fmla="*/ 761959 w 1328998"/>
                  <a:gd name="connsiteY56" fmla="*/ 493918 h 677024"/>
                  <a:gd name="connsiteX57" fmla="*/ 769342 w 1328998"/>
                  <a:gd name="connsiteY57" fmla="*/ 480628 h 677024"/>
                  <a:gd name="connsiteX58" fmla="*/ 769342 w 1328998"/>
                  <a:gd name="connsiteY58" fmla="*/ 471768 h 677024"/>
                  <a:gd name="connsiteX59" fmla="*/ 733902 w 1328998"/>
                  <a:gd name="connsiteY59" fmla="*/ 471768 h 677024"/>
                  <a:gd name="connsiteX60" fmla="*/ 727995 w 1328998"/>
                  <a:gd name="connsiteY60" fmla="*/ 439281 h 677024"/>
                  <a:gd name="connsiteX61" fmla="*/ 711752 w 1328998"/>
                  <a:gd name="connsiteY61" fmla="*/ 425991 h 677024"/>
                  <a:gd name="connsiteX62" fmla="*/ 685172 w 1328998"/>
                  <a:gd name="connsiteY62" fmla="*/ 396458 h 677024"/>
                  <a:gd name="connsiteX63" fmla="*/ 658592 w 1328998"/>
                  <a:gd name="connsiteY63" fmla="*/ 384645 h 677024"/>
                  <a:gd name="connsiteX64" fmla="*/ 642350 w 1328998"/>
                  <a:gd name="connsiteY64" fmla="*/ 383168 h 677024"/>
                  <a:gd name="connsiteX65" fmla="*/ 617246 w 1328998"/>
                  <a:gd name="connsiteY65" fmla="*/ 371355 h 677024"/>
                  <a:gd name="connsiteX66" fmla="*/ 568516 w 1328998"/>
                  <a:gd name="connsiteY66" fmla="*/ 361018 h 677024"/>
                  <a:gd name="connsiteX67" fmla="*/ 549319 w 1328998"/>
                  <a:gd name="connsiteY67" fmla="*/ 355112 h 677024"/>
                  <a:gd name="connsiteX68" fmla="*/ 518310 w 1328998"/>
                  <a:gd name="connsiteY68" fmla="*/ 358065 h 677024"/>
                  <a:gd name="connsiteX69" fmla="*/ 472533 w 1328998"/>
                  <a:gd name="connsiteY69" fmla="*/ 371355 h 677024"/>
                  <a:gd name="connsiteX70" fmla="*/ 462196 w 1328998"/>
                  <a:gd name="connsiteY70" fmla="*/ 384645 h 677024"/>
                  <a:gd name="connsiteX71" fmla="*/ 466626 w 1328998"/>
                  <a:gd name="connsiteY71" fmla="*/ 403841 h 677024"/>
                  <a:gd name="connsiteX72" fmla="*/ 466626 w 1328998"/>
                  <a:gd name="connsiteY72" fmla="*/ 414178 h 677024"/>
                  <a:gd name="connsiteX73" fmla="*/ 431186 w 1328998"/>
                  <a:gd name="connsiteY73" fmla="*/ 414178 h 677024"/>
                  <a:gd name="connsiteX74" fmla="*/ 409036 w 1328998"/>
                  <a:gd name="connsiteY74" fmla="*/ 430421 h 677024"/>
                  <a:gd name="connsiteX75" fmla="*/ 386886 w 1328998"/>
                  <a:gd name="connsiteY75" fmla="*/ 428945 h 677024"/>
                  <a:gd name="connsiteX76" fmla="*/ 363260 w 1328998"/>
                  <a:gd name="connsiteY76" fmla="*/ 442235 h 677024"/>
                  <a:gd name="connsiteX77" fmla="*/ 354400 w 1328998"/>
                  <a:gd name="connsiteY77" fmla="*/ 457001 h 677024"/>
                  <a:gd name="connsiteX78" fmla="*/ 324866 w 1328998"/>
                  <a:gd name="connsiteY78" fmla="*/ 459955 h 677024"/>
                  <a:gd name="connsiteX79" fmla="*/ 323390 w 1328998"/>
                  <a:gd name="connsiteY79" fmla="*/ 474721 h 677024"/>
                  <a:gd name="connsiteX80" fmla="*/ 298286 w 1328998"/>
                  <a:gd name="connsiteY80" fmla="*/ 479151 h 677024"/>
                  <a:gd name="connsiteX81" fmla="*/ 287950 w 1328998"/>
                  <a:gd name="connsiteY81" fmla="*/ 490965 h 677024"/>
                  <a:gd name="connsiteX82" fmla="*/ 274660 w 1328998"/>
                  <a:gd name="connsiteY82" fmla="*/ 502778 h 677024"/>
                  <a:gd name="connsiteX83" fmla="*/ 231836 w 1328998"/>
                  <a:gd name="connsiteY83" fmla="*/ 521974 h 677024"/>
                  <a:gd name="connsiteX84" fmla="*/ 215593 w 1328998"/>
                  <a:gd name="connsiteY84" fmla="*/ 519021 h 677024"/>
                  <a:gd name="connsiteX85" fmla="*/ 206733 w 1328998"/>
                  <a:gd name="connsiteY85" fmla="*/ 536741 h 677024"/>
                  <a:gd name="connsiteX86" fmla="*/ 175724 w 1328998"/>
                  <a:gd name="connsiteY86" fmla="*/ 551508 h 677024"/>
                  <a:gd name="connsiteX87" fmla="*/ 172769 w 1328998"/>
                  <a:gd name="connsiteY87" fmla="*/ 561844 h 677024"/>
                  <a:gd name="connsiteX88" fmla="*/ 158004 w 1328998"/>
                  <a:gd name="connsiteY88" fmla="*/ 567751 h 677024"/>
                  <a:gd name="connsiteX89" fmla="*/ 152097 w 1328998"/>
                  <a:gd name="connsiteY89" fmla="*/ 570704 h 677024"/>
                  <a:gd name="connsiteX90" fmla="*/ 144713 w 1328998"/>
                  <a:gd name="connsiteY90" fmla="*/ 564798 h 677024"/>
                  <a:gd name="connsiteX91" fmla="*/ 121087 w 1328998"/>
                  <a:gd name="connsiteY91" fmla="*/ 557414 h 677024"/>
                  <a:gd name="connsiteX92" fmla="*/ 73833 w 1328998"/>
                  <a:gd name="connsiteY92" fmla="*/ 548554 h 677024"/>
                  <a:gd name="connsiteX93" fmla="*/ 51684 w 1328998"/>
                  <a:gd name="connsiteY93" fmla="*/ 554461 h 677024"/>
                  <a:gd name="connsiteX94" fmla="*/ 45066 w 1328998"/>
                  <a:gd name="connsiteY94" fmla="*/ 548947 h 677024"/>
                  <a:gd name="connsiteX95" fmla="*/ 44300 w 1328998"/>
                  <a:gd name="connsiteY95" fmla="*/ 544420 h 677024"/>
                  <a:gd name="connsiteX96" fmla="*/ 56704 w 1328998"/>
                  <a:gd name="connsiteY96" fmla="*/ 526700 h 677024"/>
                  <a:gd name="connsiteX97" fmla="*/ 58476 w 1328998"/>
                  <a:gd name="connsiteY97" fmla="*/ 503664 h 677024"/>
                  <a:gd name="connsiteX98" fmla="*/ 56704 w 1328998"/>
                  <a:gd name="connsiteY98" fmla="*/ 480628 h 677024"/>
                  <a:gd name="connsiteX99" fmla="*/ 60248 w 1328998"/>
                  <a:gd name="connsiteY99" fmla="*/ 464680 h 677024"/>
                  <a:gd name="connsiteX100" fmla="*/ 60248 w 1328998"/>
                  <a:gd name="connsiteY100" fmla="*/ 448732 h 677024"/>
                  <a:gd name="connsiteX101" fmla="*/ 47844 w 1328998"/>
                  <a:gd name="connsiteY101" fmla="*/ 402660 h 677024"/>
                  <a:gd name="connsiteX102" fmla="*/ 53160 w 1328998"/>
                  <a:gd name="connsiteY102" fmla="*/ 338868 h 677024"/>
                  <a:gd name="connsiteX103" fmla="*/ 33668 w 1328998"/>
                  <a:gd name="connsiteY103" fmla="*/ 312288 h 677024"/>
                  <a:gd name="connsiteX104" fmla="*/ 14176 w 1328998"/>
                  <a:gd name="connsiteY104" fmla="*/ 321148 h 677024"/>
                  <a:gd name="connsiteX105" fmla="*/ 0 w 1328998"/>
                  <a:gd name="connsiteY105" fmla="*/ 278620 h 677024"/>
                  <a:gd name="connsiteX106" fmla="*/ 35440 w 1328998"/>
                  <a:gd name="connsiteY106" fmla="*/ 237865 h 677024"/>
                  <a:gd name="connsiteX107" fmla="*/ 40756 w 1328998"/>
                  <a:gd name="connsiteY107" fmla="*/ 197109 h 677024"/>
                  <a:gd name="connsiteX108" fmla="*/ 47844 w 1328998"/>
                  <a:gd name="connsiteY108" fmla="*/ 161669 h 677024"/>
                  <a:gd name="connsiteX109" fmla="*/ 46072 w 1328998"/>
                  <a:gd name="connsiteY109" fmla="*/ 145721 h 677024"/>
                  <a:gd name="connsiteX110" fmla="*/ 35440 w 1328998"/>
                  <a:gd name="connsiteY110" fmla="*/ 142177 h 677024"/>
                  <a:gd name="connsiteX111" fmla="*/ 26580 w 1328998"/>
                  <a:gd name="connsiteY111" fmla="*/ 126229 h 677024"/>
                  <a:gd name="connsiteX112" fmla="*/ 33668 w 1328998"/>
                  <a:gd name="connsiteY112" fmla="*/ 96105 h 677024"/>
                  <a:gd name="connsiteX113" fmla="*/ 47844 w 1328998"/>
                  <a:gd name="connsiteY113" fmla="*/ 90789 h 677024"/>
                  <a:gd name="connsiteX114" fmla="*/ 125812 w 1328998"/>
                  <a:gd name="connsiteY114" fmla="*/ 80157 h 677024"/>
                  <a:gd name="connsiteX115" fmla="*/ 141760 w 1328998"/>
                  <a:gd name="connsiteY115" fmla="*/ 76613 h 677024"/>
                  <a:gd name="connsiteX116" fmla="*/ 159480 w 1328998"/>
                  <a:gd name="connsiteY116" fmla="*/ 80157 h 677024"/>
                  <a:gd name="connsiteX117" fmla="*/ 170112 w 1328998"/>
                  <a:gd name="connsiteY117" fmla="*/ 71297 h 677024"/>
                  <a:gd name="connsiteX118" fmla="*/ 173656 w 1328998"/>
                  <a:gd name="connsiteY118" fmla="*/ 35857 h 677024"/>
                  <a:gd name="connsiteX119" fmla="*/ 203780 w 1328998"/>
                  <a:gd name="connsiteY119" fmla="*/ 30541 h 677024"/>
                  <a:gd name="connsiteX120" fmla="*/ 219728 w 1328998"/>
                  <a:gd name="connsiteY120" fmla="*/ 46489 h 677024"/>
                  <a:gd name="connsiteX121" fmla="*/ 233904 w 1328998"/>
                  <a:gd name="connsiteY121" fmla="*/ 34085 h 677024"/>
                  <a:gd name="connsiteX122" fmla="*/ 267572 w 1328998"/>
                  <a:gd name="connsiteY122" fmla="*/ 32313 h 677024"/>
                  <a:gd name="connsiteX123" fmla="*/ 287064 w 1328998"/>
                  <a:gd name="connsiteY123" fmla="*/ 46489 h 677024"/>
                  <a:gd name="connsiteX124" fmla="*/ 297696 w 1328998"/>
                  <a:gd name="connsiteY124" fmla="*/ 25225 h 677024"/>
                  <a:gd name="connsiteX125" fmla="*/ 290608 w 1328998"/>
                  <a:gd name="connsiteY125" fmla="*/ 11049 h 677024"/>
                  <a:gd name="connsiteX0" fmla="*/ 287293 w 1328998"/>
                  <a:gd name="connsiteY0" fmla="*/ 69850 h 746874"/>
                  <a:gd name="connsiteX1" fmla="*/ 844680 w 1328998"/>
                  <a:gd name="connsiteY1" fmla="*/ 0 h 746874"/>
                  <a:gd name="connsiteX2" fmla="*/ 1321935 w 1328998"/>
                  <a:gd name="connsiteY2" fmla="*/ 69850 h 746874"/>
                  <a:gd name="connsiteX3" fmla="*/ 1323092 w 1328998"/>
                  <a:gd name="connsiteY3" fmla="*/ 77946 h 746874"/>
                  <a:gd name="connsiteX4" fmla="*/ 1328998 w 1328998"/>
                  <a:gd name="connsiteY4" fmla="*/ 108956 h 746874"/>
                  <a:gd name="connsiteX5" fmla="*/ 1327522 w 1328998"/>
                  <a:gd name="connsiteY5" fmla="*/ 141442 h 746874"/>
                  <a:gd name="connsiteX6" fmla="*/ 1324568 w 1328998"/>
                  <a:gd name="connsiteY6" fmla="*/ 160639 h 746874"/>
                  <a:gd name="connsiteX7" fmla="*/ 1323092 w 1328998"/>
                  <a:gd name="connsiteY7" fmla="*/ 184265 h 746874"/>
                  <a:gd name="connsiteX8" fmla="*/ 1324568 w 1328998"/>
                  <a:gd name="connsiteY8" fmla="*/ 197555 h 746874"/>
                  <a:gd name="connsiteX9" fmla="*/ 1324568 w 1328998"/>
                  <a:gd name="connsiteY9" fmla="*/ 213799 h 746874"/>
                  <a:gd name="connsiteX10" fmla="*/ 1323092 w 1328998"/>
                  <a:gd name="connsiteY10" fmla="*/ 227089 h 746874"/>
                  <a:gd name="connsiteX11" fmla="*/ 1326045 w 1328998"/>
                  <a:gd name="connsiteY11" fmla="*/ 237425 h 746874"/>
                  <a:gd name="connsiteX12" fmla="*/ 1318661 w 1328998"/>
                  <a:gd name="connsiteY12" fmla="*/ 266959 h 746874"/>
                  <a:gd name="connsiteX13" fmla="*/ 1323092 w 1328998"/>
                  <a:gd name="connsiteY13" fmla="*/ 275819 h 746874"/>
                  <a:gd name="connsiteX14" fmla="*/ 1309802 w 1328998"/>
                  <a:gd name="connsiteY14" fmla="*/ 315688 h 746874"/>
                  <a:gd name="connsiteX15" fmla="*/ 1315709 w 1328998"/>
                  <a:gd name="connsiteY15" fmla="*/ 351128 h 746874"/>
                  <a:gd name="connsiteX16" fmla="*/ 1300941 w 1328998"/>
                  <a:gd name="connsiteY16" fmla="*/ 386568 h 746874"/>
                  <a:gd name="connsiteX17" fmla="*/ 1305372 w 1328998"/>
                  <a:gd name="connsiteY17" fmla="*/ 430868 h 746874"/>
                  <a:gd name="connsiteX18" fmla="*/ 1305372 w 1328998"/>
                  <a:gd name="connsiteY18" fmla="*/ 458925 h 746874"/>
                  <a:gd name="connsiteX19" fmla="*/ 1284698 w 1328998"/>
                  <a:gd name="connsiteY19" fmla="*/ 486981 h 746874"/>
                  <a:gd name="connsiteX20" fmla="*/ 1283221 w 1328998"/>
                  <a:gd name="connsiteY20" fmla="*/ 543095 h 746874"/>
                  <a:gd name="connsiteX21" fmla="*/ 1287652 w 1328998"/>
                  <a:gd name="connsiteY21" fmla="*/ 556385 h 746874"/>
                  <a:gd name="connsiteX22" fmla="*/ 1287652 w 1328998"/>
                  <a:gd name="connsiteY22" fmla="*/ 571151 h 746874"/>
                  <a:gd name="connsiteX23" fmla="*/ 1268455 w 1328998"/>
                  <a:gd name="connsiteY23" fmla="*/ 590348 h 746874"/>
                  <a:gd name="connsiteX24" fmla="*/ 1262549 w 1328998"/>
                  <a:gd name="connsiteY24" fmla="*/ 599208 h 746874"/>
                  <a:gd name="connsiteX25" fmla="*/ 1241875 w 1328998"/>
                  <a:gd name="connsiteY25" fmla="*/ 622834 h 746874"/>
                  <a:gd name="connsiteX26" fmla="*/ 1228585 w 1328998"/>
                  <a:gd name="connsiteY26" fmla="*/ 612498 h 746874"/>
                  <a:gd name="connsiteX27" fmla="*/ 1203482 w 1328998"/>
                  <a:gd name="connsiteY27" fmla="*/ 631694 h 746874"/>
                  <a:gd name="connsiteX28" fmla="*/ 1184285 w 1328998"/>
                  <a:gd name="connsiteY28" fmla="*/ 640554 h 746874"/>
                  <a:gd name="connsiteX29" fmla="*/ 1173949 w 1328998"/>
                  <a:gd name="connsiteY29" fmla="*/ 646461 h 746874"/>
                  <a:gd name="connsiteX30" fmla="*/ 1157705 w 1328998"/>
                  <a:gd name="connsiteY30" fmla="*/ 656798 h 746874"/>
                  <a:gd name="connsiteX31" fmla="*/ 1147368 w 1328998"/>
                  <a:gd name="connsiteY31" fmla="*/ 681901 h 746874"/>
                  <a:gd name="connsiteX32" fmla="*/ 1123741 w 1328998"/>
                  <a:gd name="connsiteY32" fmla="*/ 670088 h 746874"/>
                  <a:gd name="connsiteX33" fmla="*/ 1104545 w 1328998"/>
                  <a:gd name="connsiteY33" fmla="*/ 677471 h 746874"/>
                  <a:gd name="connsiteX34" fmla="*/ 1091256 w 1328998"/>
                  <a:gd name="connsiteY34" fmla="*/ 664181 h 746874"/>
                  <a:gd name="connsiteX35" fmla="*/ 1064675 w 1328998"/>
                  <a:gd name="connsiteY35" fmla="*/ 653844 h 746874"/>
                  <a:gd name="connsiteX36" fmla="*/ 1036619 w 1328998"/>
                  <a:gd name="connsiteY36" fmla="*/ 649414 h 746874"/>
                  <a:gd name="connsiteX37" fmla="*/ 1011515 w 1328998"/>
                  <a:gd name="connsiteY37" fmla="*/ 612498 h 746874"/>
                  <a:gd name="connsiteX38" fmla="*/ 995272 w 1328998"/>
                  <a:gd name="connsiteY38" fmla="*/ 613974 h 746874"/>
                  <a:gd name="connsiteX39" fmla="*/ 995272 w 1328998"/>
                  <a:gd name="connsiteY39" fmla="*/ 636124 h 746874"/>
                  <a:gd name="connsiteX40" fmla="*/ 1011515 w 1328998"/>
                  <a:gd name="connsiteY40" fmla="*/ 667134 h 746874"/>
                  <a:gd name="connsiteX41" fmla="*/ 973122 w 1328998"/>
                  <a:gd name="connsiteY41" fmla="*/ 689284 h 746874"/>
                  <a:gd name="connsiteX42" fmla="*/ 967216 w 1328998"/>
                  <a:gd name="connsiteY42" fmla="*/ 693714 h 746874"/>
                  <a:gd name="connsiteX43" fmla="*/ 952448 w 1328998"/>
                  <a:gd name="connsiteY43" fmla="*/ 715864 h 746874"/>
                  <a:gd name="connsiteX44" fmla="*/ 937683 w 1328998"/>
                  <a:gd name="connsiteY44" fmla="*/ 726201 h 746874"/>
                  <a:gd name="connsiteX45" fmla="*/ 924392 w 1328998"/>
                  <a:gd name="connsiteY45" fmla="*/ 746874 h 746874"/>
                  <a:gd name="connsiteX46" fmla="*/ 906672 w 1328998"/>
                  <a:gd name="connsiteY46" fmla="*/ 724724 h 746874"/>
                  <a:gd name="connsiteX47" fmla="*/ 888952 w 1328998"/>
                  <a:gd name="connsiteY47" fmla="*/ 712911 h 746874"/>
                  <a:gd name="connsiteX48" fmla="*/ 856466 w 1328998"/>
                  <a:gd name="connsiteY48" fmla="*/ 704051 h 746874"/>
                  <a:gd name="connsiteX49" fmla="*/ 849083 w 1328998"/>
                  <a:gd name="connsiteY49" fmla="*/ 668611 h 746874"/>
                  <a:gd name="connsiteX50" fmla="*/ 822502 w 1328998"/>
                  <a:gd name="connsiteY50" fmla="*/ 656798 h 746874"/>
                  <a:gd name="connsiteX51" fmla="*/ 812166 w 1328998"/>
                  <a:gd name="connsiteY51" fmla="*/ 631694 h 746874"/>
                  <a:gd name="connsiteX52" fmla="*/ 788539 w 1328998"/>
                  <a:gd name="connsiteY52" fmla="*/ 625788 h 746874"/>
                  <a:gd name="connsiteX53" fmla="*/ 775249 w 1328998"/>
                  <a:gd name="connsiteY53" fmla="*/ 622834 h 746874"/>
                  <a:gd name="connsiteX54" fmla="*/ 764912 w 1328998"/>
                  <a:gd name="connsiteY54" fmla="*/ 609544 h 746874"/>
                  <a:gd name="connsiteX55" fmla="*/ 767866 w 1328998"/>
                  <a:gd name="connsiteY55" fmla="*/ 599208 h 746874"/>
                  <a:gd name="connsiteX56" fmla="*/ 764912 w 1328998"/>
                  <a:gd name="connsiteY56" fmla="*/ 577058 h 746874"/>
                  <a:gd name="connsiteX57" fmla="*/ 761959 w 1328998"/>
                  <a:gd name="connsiteY57" fmla="*/ 563768 h 746874"/>
                  <a:gd name="connsiteX58" fmla="*/ 769342 w 1328998"/>
                  <a:gd name="connsiteY58" fmla="*/ 550478 h 746874"/>
                  <a:gd name="connsiteX59" fmla="*/ 769342 w 1328998"/>
                  <a:gd name="connsiteY59" fmla="*/ 541618 h 746874"/>
                  <a:gd name="connsiteX60" fmla="*/ 733902 w 1328998"/>
                  <a:gd name="connsiteY60" fmla="*/ 541618 h 746874"/>
                  <a:gd name="connsiteX61" fmla="*/ 727995 w 1328998"/>
                  <a:gd name="connsiteY61" fmla="*/ 509131 h 746874"/>
                  <a:gd name="connsiteX62" fmla="*/ 711752 w 1328998"/>
                  <a:gd name="connsiteY62" fmla="*/ 495841 h 746874"/>
                  <a:gd name="connsiteX63" fmla="*/ 685172 w 1328998"/>
                  <a:gd name="connsiteY63" fmla="*/ 466308 h 746874"/>
                  <a:gd name="connsiteX64" fmla="*/ 658592 w 1328998"/>
                  <a:gd name="connsiteY64" fmla="*/ 454495 h 746874"/>
                  <a:gd name="connsiteX65" fmla="*/ 642350 w 1328998"/>
                  <a:gd name="connsiteY65" fmla="*/ 453018 h 746874"/>
                  <a:gd name="connsiteX66" fmla="*/ 617246 w 1328998"/>
                  <a:gd name="connsiteY66" fmla="*/ 441205 h 746874"/>
                  <a:gd name="connsiteX67" fmla="*/ 568516 w 1328998"/>
                  <a:gd name="connsiteY67" fmla="*/ 430868 h 746874"/>
                  <a:gd name="connsiteX68" fmla="*/ 549319 w 1328998"/>
                  <a:gd name="connsiteY68" fmla="*/ 424962 h 746874"/>
                  <a:gd name="connsiteX69" fmla="*/ 518310 w 1328998"/>
                  <a:gd name="connsiteY69" fmla="*/ 427915 h 746874"/>
                  <a:gd name="connsiteX70" fmla="*/ 472533 w 1328998"/>
                  <a:gd name="connsiteY70" fmla="*/ 441205 h 746874"/>
                  <a:gd name="connsiteX71" fmla="*/ 462196 w 1328998"/>
                  <a:gd name="connsiteY71" fmla="*/ 454495 h 746874"/>
                  <a:gd name="connsiteX72" fmla="*/ 466626 w 1328998"/>
                  <a:gd name="connsiteY72" fmla="*/ 473691 h 746874"/>
                  <a:gd name="connsiteX73" fmla="*/ 466626 w 1328998"/>
                  <a:gd name="connsiteY73" fmla="*/ 484028 h 746874"/>
                  <a:gd name="connsiteX74" fmla="*/ 431186 w 1328998"/>
                  <a:gd name="connsiteY74" fmla="*/ 484028 h 746874"/>
                  <a:gd name="connsiteX75" fmla="*/ 409036 w 1328998"/>
                  <a:gd name="connsiteY75" fmla="*/ 500271 h 746874"/>
                  <a:gd name="connsiteX76" fmla="*/ 386886 w 1328998"/>
                  <a:gd name="connsiteY76" fmla="*/ 498795 h 746874"/>
                  <a:gd name="connsiteX77" fmla="*/ 363260 w 1328998"/>
                  <a:gd name="connsiteY77" fmla="*/ 512085 h 746874"/>
                  <a:gd name="connsiteX78" fmla="*/ 354400 w 1328998"/>
                  <a:gd name="connsiteY78" fmla="*/ 526851 h 746874"/>
                  <a:gd name="connsiteX79" fmla="*/ 324866 w 1328998"/>
                  <a:gd name="connsiteY79" fmla="*/ 529805 h 746874"/>
                  <a:gd name="connsiteX80" fmla="*/ 323390 w 1328998"/>
                  <a:gd name="connsiteY80" fmla="*/ 544571 h 746874"/>
                  <a:gd name="connsiteX81" fmla="*/ 298286 w 1328998"/>
                  <a:gd name="connsiteY81" fmla="*/ 549001 h 746874"/>
                  <a:gd name="connsiteX82" fmla="*/ 287950 w 1328998"/>
                  <a:gd name="connsiteY82" fmla="*/ 560815 h 746874"/>
                  <a:gd name="connsiteX83" fmla="*/ 274660 w 1328998"/>
                  <a:gd name="connsiteY83" fmla="*/ 572628 h 746874"/>
                  <a:gd name="connsiteX84" fmla="*/ 231836 w 1328998"/>
                  <a:gd name="connsiteY84" fmla="*/ 591824 h 746874"/>
                  <a:gd name="connsiteX85" fmla="*/ 215593 w 1328998"/>
                  <a:gd name="connsiteY85" fmla="*/ 588871 h 746874"/>
                  <a:gd name="connsiteX86" fmla="*/ 206733 w 1328998"/>
                  <a:gd name="connsiteY86" fmla="*/ 606591 h 746874"/>
                  <a:gd name="connsiteX87" fmla="*/ 175724 w 1328998"/>
                  <a:gd name="connsiteY87" fmla="*/ 621358 h 746874"/>
                  <a:gd name="connsiteX88" fmla="*/ 172769 w 1328998"/>
                  <a:gd name="connsiteY88" fmla="*/ 631694 h 746874"/>
                  <a:gd name="connsiteX89" fmla="*/ 158004 w 1328998"/>
                  <a:gd name="connsiteY89" fmla="*/ 637601 h 746874"/>
                  <a:gd name="connsiteX90" fmla="*/ 152097 w 1328998"/>
                  <a:gd name="connsiteY90" fmla="*/ 640554 h 746874"/>
                  <a:gd name="connsiteX91" fmla="*/ 144713 w 1328998"/>
                  <a:gd name="connsiteY91" fmla="*/ 634648 h 746874"/>
                  <a:gd name="connsiteX92" fmla="*/ 121087 w 1328998"/>
                  <a:gd name="connsiteY92" fmla="*/ 627264 h 746874"/>
                  <a:gd name="connsiteX93" fmla="*/ 73833 w 1328998"/>
                  <a:gd name="connsiteY93" fmla="*/ 618404 h 746874"/>
                  <a:gd name="connsiteX94" fmla="*/ 51684 w 1328998"/>
                  <a:gd name="connsiteY94" fmla="*/ 624311 h 746874"/>
                  <a:gd name="connsiteX95" fmla="*/ 45066 w 1328998"/>
                  <a:gd name="connsiteY95" fmla="*/ 618797 h 746874"/>
                  <a:gd name="connsiteX96" fmla="*/ 44300 w 1328998"/>
                  <a:gd name="connsiteY96" fmla="*/ 614270 h 746874"/>
                  <a:gd name="connsiteX97" fmla="*/ 56704 w 1328998"/>
                  <a:gd name="connsiteY97" fmla="*/ 596550 h 746874"/>
                  <a:gd name="connsiteX98" fmla="*/ 58476 w 1328998"/>
                  <a:gd name="connsiteY98" fmla="*/ 573514 h 746874"/>
                  <a:gd name="connsiteX99" fmla="*/ 56704 w 1328998"/>
                  <a:gd name="connsiteY99" fmla="*/ 550478 h 746874"/>
                  <a:gd name="connsiteX100" fmla="*/ 60248 w 1328998"/>
                  <a:gd name="connsiteY100" fmla="*/ 534530 h 746874"/>
                  <a:gd name="connsiteX101" fmla="*/ 60248 w 1328998"/>
                  <a:gd name="connsiteY101" fmla="*/ 518582 h 746874"/>
                  <a:gd name="connsiteX102" fmla="*/ 47844 w 1328998"/>
                  <a:gd name="connsiteY102" fmla="*/ 472510 h 746874"/>
                  <a:gd name="connsiteX103" fmla="*/ 53160 w 1328998"/>
                  <a:gd name="connsiteY103" fmla="*/ 408718 h 746874"/>
                  <a:gd name="connsiteX104" fmla="*/ 33668 w 1328998"/>
                  <a:gd name="connsiteY104" fmla="*/ 382138 h 746874"/>
                  <a:gd name="connsiteX105" fmla="*/ 14176 w 1328998"/>
                  <a:gd name="connsiteY105" fmla="*/ 390998 h 746874"/>
                  <a:gd name="connsiteX106" fmla="*/ 0 w 1328998"/>
                  <a:gd name="connsiteY106" fmla="*/ 348470 h 746874"/>
                  <a:gd name="connsiteX107" fmla="*/ 35440 w 1328998"/>
                  <a:gd name="connsiteY107" fmla="*/ 307715 h 746874"/>
                  <a:gd name="connsiteX108" fmla="*/ 40756 w 1328998"/>
                  <a:gd name="connsiteY108" fmla="*/ 266959 h 746874"/>
                  <a:gd name="connsiteX109" fmla="*/ 47844 w 1328998"/>
                  <a:gd name="connsiteY109" fmla="*/ 231519 h 746874"/>
                  <a:gd name="connsiteX110" fmla="*/ 46072 w 1328998"/>
                  <a:gd name="connsiteY110" fmla="*/ 215571 h 746874"/>
                  <a:gd name="connsiteX111" fmla="*/ 35440 w 1328998"/>
                  <a:gd name="connsiteY111" fmla="*/ 212027 h 746874"/>
                  <a:gd name="connsiteX112" fmla="*/ 26580 w 1328998"/>
                  <a:gd name="connsiteY112" fmla="*/ 196079 h 746874"/>
                  <a:gd name="connsiteX113" fmla="*/ 33668 w 1328998"/>
                  <a:gd name="connsiteY113" fmla="*/ 165955 h 746874"/>
                  <a:gd name="connsiteX114" fmla="*/ 47844 w 1328998"/>
                  <a:gd name="connsiteY114" fmla="*/ 160639 h 746874"/>
                  <a:gd name="connsiteX115" fmla="*/ 125812 w 1328998"/>
                  <a:gd name="connsiteY115" fmla="*/ 150007 h 746874"/>
                  <a:gd name="connsiteX116" fmla="*/ 141760 w 1328998"/>
                  <a:gd name="connsiteY116" fmla="*/ 146463 h 746874"/>
                  <a:gd name="connsiteX117" fmla="*/ 159480 w 1328998"/>
                  <a:gd name="connsiteY117" fmla="*/ 150007 h 746874"/>
                  <a:gd name="connsiteX118" fmla="*/ 170112 w 1328998"/>
                  <a:gd name="connsiteY118" fmla="*/ 141147 h 746874"/>
                  <a:gd name="connsiteX119" fmla="*/ 173656 w 1328998"/>
                  <a:gd name="connsiteY119" fmla="*/ 105707 h 746874"/>
                  <a:gd name="connsiteX120" fmla="*/ 203780 w 1328998"/>
                  <a:gd name="connsiteY120" fmla="*/ 100391 h 746874"/>
                  <a:gd name="connsiteX121" fmla="*/ 219728 w 1328998"/>
                  <a:gd name="connsiteY121" fmla="*/ 116339 h 746874"/>
                  <a:gd name="connsiteX122" fmla="*/ 233904 w 1328998"/>
                  <a:gd name="connsiteY122" fmla="*/ 103935 h 746874"/>
                  <a:gd name="connsiteX123" fmla="*/ 267572 w 1328998"/>
                  <a:gd name="connsiteY123" fmla="*/ 102163 h 746874"/>
                  <a:gd name="connsiteX124" fmla="*/ 287064 w 1328998"/>
                  <a:gd name="connsiteY124" fmla="*/ 116339 h 746874"/>
                  <a:gd name="connsiteX125" fmla="*/ 297696 w 1328998"/>
                  <a:gd name="connsiteY125" fmla="*/ 95075 h 746874"/>
                  <a:gd name="connsiteX126" fmla="*/ 290608 w 1328998"/>
                  <a:gd name="connsiteY126" fmla="*/ 80899 h 746874"/>
                  <a:gd name="connsiteX127" fmla="*/ 287293 w 1328998"/>
                  <a:gd name="connsiteY127" fmla="*/ 6985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127" fmla="*/ 936120 w 1328998"/>
                  <a:gd name="connsiteY127" fmla="*/ 9144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0" fmla="*/ 1321935 w 1328998"/>
                  <a:gd name="connsiteY0" fmla="*/ 0 h 677024"/>
                  <a:gd name="connsiteX1" fmla="*/ 1323092 w 1328998"/>
                  <a:gd name="connsiteY1" fmla="*/ 8096 h 677024"/>
                  <a:gd name="connsiteX2" fmla="*/ 1328998 w 1328998"/>
                  <a:gd name="connsiteY2" fmla="*/ 39106 h 677024"/>
                  <a:gd name="connsiteX3" fmla="*/ 1327522 w 1328998"/>
                  <a:gd name="connsiteY3" fmla="*/ 71592 h 677024"/>
                  <a:gd name="connsiteX4" fmla="*/ 1324568 w 1328998"/>
                  <a:gd name="connsiteY4" fmla="*/ 90789 h 677024"/>
                  <a:gd name="connsiteX5" fmla="*/ 1323092 w 1328998"/>
                  <a:gd name="connsiteY5" fmla="*/ 114415 h 677024"/>
                  <a:gd name="connsiteX6" fmla="*/ 1324568 w 1328998"/>
                  <a:gd name="connsiteY6" fmla="*/ 127705 h 677024"/>
                  <a:gd name="connsiteX7" fmla="*/ 1324568 w 1328998"/>
                  <a:gd name="connsiteY7" fmla="*/ 143949 h 677024"/>
                  <a:gd name="connsiteX8" fmla="*/ 1323092 w 1328998"/>
                  <a:gd name="connsiteY8" fmla="*/ 157239 h 677024"/>
                  <a:gd name="connsiteX9" fmla="*/ 1326045 w 1328998"/>
                  <a:gd name="connsiteY9" fmla="*/ 167575 h 677024"/>
                  <a:gd name="connsiteX10" fmla="*/ 1318661 w 1328998"/>
                  <a:gd name="connsiteY10" fmla="*/ 197109 h 677024"/>
                  <a:gd name="connsiteX11" fmla="*/ 1323092 w 1328998"/>
                  <a:gd name="connsiteY11" fmla="*/ 205969 h 677024"/>
                  <a:gd name="connsiteX12" fmla="*/ 1309802 w 1328998"/>
                  <a:gd name="connsiteY12" fmla="*/ 245838 h 677024"/>
                  <a:gd name="connsiteX13" fmla="*/ 1315709 w 1328998"/>
                  <a:gd name="connsiteY13" fmla="*/ 281278 h 677024"/>
                  <a:gd name="connsiteX14" fmla="*/ 1300941 w 1328998"/>
                  <a:gd name="connsiteY14" fmla="*/ 316718 h 677024"/>
                  <a:gd name="connsiteX15" fmla="*/ 1305372 w 1328998"/>
                  <a:gd name="connsiteY15" fmla="*/ 361018 h 677024"/>
                  <a:gd name="connsiteX16" fmla="*/ 1305372 w 1328998"/>
                  <a:gd name="connsiteY16" fmla="*/ 389075 h 677024"/>
                  <a:gd name="connsiteX17" fmla="*/ 1284698 w 1328998"/>
                  <a:gd name="connsiteY17" fmla="*/ 417131 h 677024"/>
                  <a:gd name="connsiteX18" fmla="*/ 1283221 w 1328998"/>
                  <a:gd name="connsiteY18" fmla="*/ 473245 h 677024"/>
                  <a:gd name="connsiteX19" fmla="*/ 1287652 w 1328998"/>
                  <a:gd name="connsiteY19" fmla="*/ 486535 h 677024"/>
                  <a:gd name="connsiteX20" fmla="*/ 1287652 w 1328998"/>
                  <a:gd name="connsiteY20" fmla="*/ 501301 h 677024"/>
                  <a:gd name="connsiteX21" fmla="*/ 1268455 w 1328998"/>
                  <a:gd name="connsiteY21" fmla="*/ 520498 h 677024"/>
                  <a:gd name="connsiteX22" fmla="*/ 1262549 w 1328998"/>
                  <a:gd name="connsiteY22" fmla="*/ 529358 h 677024"/>
                  <a:gd name="connsiteX23" fmla="*/ 1241875 w 1328998"/>
                  <a:gd name="connsiteY23" fmla="*/ 552984 h 677024"/>
                  <a:gd name="connsiteX24" fmla="*/ 1228585 w 1328998"/>
                  <a:gd name="connsiteY24" fmla="*/ 542648 h 677024"/>
                  <a:gd name="connsiteX25" fmla="*/ 1203482 w 1328998"/>
                  <a:gd name="connsiteY25" fmla="*/ 561844 h 677024"/>
                  <a:gd name="connsiteX26" fmla="*/ 1184285 w 1328998"/>
                  <a:gd name="connsiteY26" fmla="*/ 570704 h 677024"/>
                  <a:gd name="connsiteX27" fmla="*/ 1173949 w 1328998"/>
                  <a:gd name="connsiteY27" fmla="*/ 576611 h 677024"/>
                  <a:gd name="connsiteX28" fmla="*/ 1157705 w 1328998"/>
                  <a:gd name="connsiteY28" fmla="*/ 586948 h 677024"/>
                  <a:gd name="connsiteX29" fmla="*/ 1147368 w 1328998"/>
                  <a:gd name="connsiteY29" fmla="*/ 612051 h 677024"/>
                  <a:gd name="connsiteX30" fmla="*/ 1123741 w 1328998"/>
                  <a:gd name="connsiteY30" fmla="*/ 600238 h 677024"/>
                  <a:gd name="connsiteX31" fmla="*/ 1104545 w 1328998"/>
                  <a:gd name="connsiteY31" fmla="*/ 607621 h 677024"/>
                  <a:gd name="connsiteX32" fmla="*/ 1091256 w 1328998"/>
                  <a:gd name="connsiteY32" fmla="*/ 594331 h 677024"/>
                  <a:gd name="connsiteX33" fmla="*/ 1064675 w 1328998"/>
                  <a:gd name="connsiteY33" fmla="*/ 583994 h 677024"/>
                  <a:gd name="connsiteX34" fmla="*/ 1036619 w 1328998"/>
                  <a:gd name="connsiteY34" fmla="*/ 579564 h 677024"/>
                  <a:gd name="connsiteX35" fmla="*/ 1011515 w 1328998"/>
                  <a:gd name="connsiteY35" fmla="*/ 542648 h 677024"/>
                  <a:gd name="connsiteX36" fmla="*/ 995272 w 1328998"/>
                  <a:gd name="connsiteY36" fmla="*/ 544124 h 677024"/>
                  <a:gd name="connsiteX37" fmla="*/ 995272 w 1328998"/>
                  <a:gd name="connsiteY37" fmla="*/ 566274 h 677024"/>
                  <a:gd name="connsiteX38" fmla="*/ 1011515 w 1328998"/>
                  <a:gd name="connsiteY38" fmla="*/ 597284 h 677024"/>
                  <a:gd name="connsiteX39" fmla="*/ 973122 w 1328998"/>
                  <a:gd name="connsiteY39" fmla="*/ 619434 h 677024"/>
                  <a:gd name="connsiteX40" fmla="*/ 967216 w 1328998"/>
                  <a:gd name="connsiteY40" fmla="*/ 623864 h 677024"/>
                  <a:gd name="connsiteX41" fmla="*/ 952448 w 1328998"/>
                  <a:gd name="connsiteY41" fmla="*/ 646014 h 677024"/>
                  <a:gd name="connsiteX42" fmla="*/ 937683 w 1328998"/>
                  <a:gd name="connsiteY42" fmla="*/ 656351 h 677024"/>
                  <a:gd name="connsiteX43" fmla="*/ 924392 w 1328998"/>
                  <a:gd name="connsiteY43" fmla="*/ 677024 h 677024"/>
                  <a:gd name="connsiteX44" fmla="*/ 906672 w 1328998"/>
                  <a:gd name="connsiteY44" fmla="*/ 654874 h 677024"/>
                  <a:gd name="connsiteX45" fmla="*/ 888952 w 1328998"/>
                  <a:gd name="connsiteY45" fmla="*/ 643061 h 677024"/>
                  <a:gd name="connsiteX46" fmla="*/ 856466 w 1328998"/>
                  <a:gd name="connsiteY46" fmla="*/ 634201 h 677024"/>
                  <a:gd name="connsiteX47" fmla="*/ 849083 w 1328998"/>
                  <a:gd name="connsiteY47" fmla="*/ 598761 h 677024"/>
                  <a:gd name="connsiteX48" fmla="*/ 822502 w 1328998"/>
                  <a:gd name="connsiteY48" fmla="*/ 586948 h 677024"/>
                  <a:gd name="connsiteX49" fmla="*/ 812166 w 1328998"/>
                  <a:gd name="connsiteY49" fmla="*/ 561844 h 677024"/>
                  <a:gd name="connsiteX50" fmla="*/ 788539 w 1328998"/>
                  <a:gd name="connsiteY50" fmla="*/ 555938 h 677024"/>
                  <a:gd name="connsiteX51" fmla="*/ 775249 w 1328998"/>
                  <a:gd name="connsiteY51" fmla="*/ 552984 h 677024"/>
                  <a:gd name="connsiteX52" fmla="*/ 764912 w 1328998"/>
                  <a:gd name="connsiteY52" fmla="*/ 539694 h 677024"/>
                  <a:gd name="connsiteX53" fmla="*/ 767866 w 1328998"/>
                  <a:gd name="connsiteY53" fmla="*/ 529358 h 677024"/>
                  <a:gd name="connsiteX54" fmla="*/ 764912 w 1328998"/>
                  <a:gd name="connsiteY54" fmla="*/ 507208 h 677024"/>
                  <a:gd name="connsiteX55" fmla="*/ 761959 w 1328998"/>
                  <a:gd name="connsiteY55" fmla="*/ 493918 h 677024"/>
                  <a:gd name="connsiteX56" fmla="*/ 769342 w 1328998"/>
                  <a:gd name="connsiteY56" fmla="*/ 480628 h 677024"/>
                  <a:gd name="connsiteX57" fmla="*/ 769342 w 1328998"/>
                  <a:gd name="connsiteY57" fmla="*/ 471768 h 677024"/>
                  <a:gd name="connsiteX58" fmla="*/ 733902 w 1328998"/>
                  <a:gd name="connsiteY58" fmla="*/ 471768 h 677024"/>
                  <a:gd name="connsiteX59" fmla="*/ 727995 w 1328998"/>
                  <a:gd name="connsiteY59" fmla="*/ 439281 h 677024"/>
                  <a:gd name="connsiteX60" fmla="*/ 711752 w 1328998"/>
                  <a:gd name="connsiteY60" fmla="*/ 425991 h 677024"/>
                  <a:gd name="connsiteX61" fmla="*/ 685172 w 1328998"/>
                  <a:gd name="connsiteY61" fmla="*/ 396458 h 677024"/>
                  <a:gd name="connsiteX62" fmla="*/ 658592 w 1328998"/>
                  <a:gd name="connsiteY62" fmla="*/ 384645 h 677024"/>
                  <a:gd name="connsiteX63" fmla="*/ 642350 w 1328998"/>
                  <a:gd name="connsiteY63" fmla="*/ 383168 h 677024"/>
                  <a:gd name="connsiteX64" fmla="*/ 617246 w 1328998"/>
                  <a:gd name="connsiteY64" fmla="*/ 371355 h 677024"/>
                  <a:gd name="connsiteX65" fmla="*/ 568516 w 1328998"/>
                  <a:gd name="connsiteY65" fmla="*/ 361018 h 677024"/>
                  <a:gd name="connsiteX66" fmla="*/ 549319 w 1328998"/>
                  <a:gd name="connsiteY66" fmla="*/ 355112 h 677024"/>
                  <a:gd name="connsiteX67" fmla="*/ 518310 w 1328998"/>
                  <a:gd name="connsiteY67" fmla="*/ 358065 h 677024"/>
                  <a:gd name="connsiteX68" fmla="*/ 472533 w 1328998"/>
                  <a:gd name="connsiteY68" fmla="*/ 371355 h 677024"/>
                  <a:gd name="connsiteX69" fmla="*/ 462196 w 1328998"/>
                  <a:gd name="connsiteY69" fmla="*/ 384645 h 677024"/>
                  <a:gd name="connsiteX70" fmla="*/ 466626 w 1328998"/>
                  <a:gd name="connsiteY70" fmla="*/ 403841 h 677024"/>
                  <a:gd name="connsiteX71" fmla="*/ 466626 w 1328998"/>
                  <a:gd name="connsiteY71" fmla="*/ 414178 h 677024"/>
                  <a:gd name="connsiteX72" fmla="*/ 431186 w 1328998"/>
                  <a:gd name="connsiteY72" fmla="*/ 414178 h 677024"/>
                  <a:gd name="connsiteX73" fmla="*/ 409036 w 1328998"/>
                  <a:gd name="connsiteY73" fmla="*/ 430421 h 677024"/>
                  <a:gd name="connsiteX74" fmla="*/ 386886 w 1328998"/>
                  <a:gd name="connsiteY74" fmla="*/ 428945 h 677024"/>
                  <a:gd name="connsiteX75" fmla="*/ 363260 w 1328998"/>
                  <a:gd name="connsiteY75" fmla="*/ 442235 h 677024"/>
                  <a:gd name="connsiteX76" fmla="*/ 354400 w 1328998"/>
                  <a:gd name="connsiteY76" fmla="*/ 457001 h 677024"/>
                  <a:gd name="connsiteX77" fmla="*/ 324866 w 1328998"/>
                  <a:gd name="connsiteY77" fmla="*/ 459955 h 677024"/>
                  <a:gd name="connsiteX78" fmla="*/ 323390 w 1328998"/>
                  <a:gd name="connsiteY78" fmla="*/ 474721 h 677024"/>
                  <a:gd name="connsiteX79" fmla="*/ 298286 w 1328998"/>
                  <a:gd name="connsiteY79" fmla="*/ 479151 h 677024"/>
                  <a:gd name="connsiteX80" fmla="*/ 287950 w 1328998"/>
                  <a:gd name="connsiteY80" fmla="*/ 490965 h 677024"/>
                  <a:gd name="connsiteX81" fmla="*/ 274660 w 1328998"/>
                  <a:gd name="connsiteY81" fmla="*/ 502778 h 677024"/>
                  <a:gd name="connsiteX82" fmla="*/ 231836 w 1328998"/>
                  <a:gd name="connsiteY82" fmla="*/ 521974 h 677024"/>
                  <a:gd name="connsiteX83" fmla="*/ 215593 w 1328998"/>
                  <a:gd name="connsiteY83" fmla="*/ 519021 h 677024"/>
                  <a:gd name="connsiteX84" fmla="*/ 206733 w 1328998"/>
                  <a:gd name="connsiteY84" fmla="*/ 536741 h 677024"/>
                  <a:gd name="connsiteX85" fmla="*/ 175724 w 1328998"/>
                  <a:gd name="connsiteY85" fmla="*/ 551508 h 677024"/>
                  <a:gd name="connsiteX86" fmla="*/ 172769 w 1328998"/>
                  <a:gd name="connsiteY86" fmla="*/ 561844 h 677024"/>
                  <a:gd name="connsiteX87" fmla="*/ 158004 w 1328998"/>
                  <a:gd name="connsiteY87" fmla="*/ 567751 h 677024"/>
                  <a:gd name="connsiteX88" fmla="*/ 152097 w 1328998"/>
                  <a:gd name="connsiteY88" fmla="*/ 570704 h 677024"/>
                  <a:gd name="connsiteX89" fmla="*/ 144713 w 1328998"/>
                  <a:gd name="connsiteY89" fmla="*/ 564798 h 677024"/>
                  <a:gd name="connsiteX90" fmla="*/ 121087 w 1328998"/>
                  <a:gd name="connsiteY90" fmla="*/ 557414 h 677024"/>
                  <a:gd name="connsiteX91" fmla="*/ 73833 w 1328998"/>
                  <a:gd name="connsiteY91" fmla="*/ 548554 h 677024"/>
                  <a:gd name="connsiteX92" fmla="*/ 51684 w 1328998"/>
                  <a:gd name="connsiteY92" fmla="*/ 554461 h 677024"/>
                  <a:gd name="connsiteX93" fmla="*/ 45066 w 1328998"/>
                  <a:gd name="connsiteY93" fmla="*/ 548947 h 677024"/>
                  <a:gd name="connsiteX94" fmla="*/ 44300 w 1328998"/>
                  <a:gd name="connsiteY94" fmla="*/ 544420 h 677024"/>
                  <a:gd name="connsiteX95" fmla="*/ 56704 w 1328998"/>
                  <a:gd name="connsiteY95" fmla="*/ 526700 h 677024"/>
                  <a:gd name="connsiteX96" fmla="*/ 58476 w 1328998"/>
                  <a:gd name="connsiteY96" fmla="*/ 503664 h 677024"/>
                  <a:gd name="connsiteX97" fmla="*/ 56704 w 1328998"/>
                  <a:gd name="connsiteY97" fmla="*/ 480628 h 677024"/>
                  <a:gd name="connsiteX98" fmla="*/ 60248 w 1328998"/>
                  <a:gd name="connsiteY98" fmla="*/ 464680 h 677024"/>
                  <a:gd name="connsiteX99" fmla="*/ 60248 w 1328998"/>
                  <a:gd name="connsiteY99" fmla="*/ 448732 h 677024"/>
                  <a:gd name="connsiteX100" fmla="*/ 47844 w 1328998"/>
                  <a:gd name="connsiteY100" fmla="*/ 402660 h 677024"/>
                  <a:gd name="connsiteX101" fmla="*/ 53160 w 1328998"/>
                  <a:gd name="connsiteY101" fmla="*/ 338868 h 677024"/>
                  <a:gd name="connsiteX102" fmla="*/ 33668 w 1328998"/>
                  <a:gd name="connsiteY102" fmla="*/ 312288 h 677024"/>
                  <a:gd name="connsiteX103" fmla="*/ 14176 w 1328998"/>
                  <a:gd name="connsiteY103" fmla="*/ 321148 h 677024"/>
                  <a:gd name="connsiteX104" fmla="*/ 0 w 1328998"/>
                  <a:gd name="connsiteY104" fmla="*/ 278620 h 677024"/>
                  <a:gd name="connsiteX105" fmla="*/ 35440 w 1328998"/>
                  <a:gd name="connsiteY105" fmla="*/ 237865 h 677024"/>
                  <a:gd name="connsiteX106" fmla="*/ 40756 w 1328998"/>
                  <a:gd name="connsiteY106" fmla="*/ 197109 h 677024"/>
                  <a:gd name="connsiteX107" fmla="*/ 47844 w 1328998"/>
                  <a:gd name="connsiteY107" fmla="*/ 161669 h 677024"/>
                  <a:gd name="connsiteX108" fmla="*/ 46072 w 1328998"/>
                  <a:gd name="connsiteY108" fmla="*/ 145721 h 677024"/>
                  <a:gd name="connsiteX109" fmla="*/ 35440 w 1328998"/>
                  <a:gd name="connsiteY109" fmla="*/ 142177 h 677024"/>
                  <a:gd name="connsiteX110" fmla="*/ 26580 w 1328998"/>
                  <a:gd name="connsiteY110" fmla="*/ 126229 h 677024"/>
                  <a:gd name="connsiteX111" fmla="*/ 33668 w 1328998"/>
                  <a:gd name="connsiteY111" fmla="*/ 96105 h 677024"/>
                  <a:gd name="connsiteX112" fmla="*/ 47844 w 1328998"/>
                  <a:gd name="connsiteY112" fmla="*/ 90789 h 677024"/>
                  <a:gd name="connsiteX113" fmla="*/ 125812 w 1328998"/>
                  <a:gd name="connsiteY113" fmla="*/ 80157 h 677024"/>
                  <a:gd name="connsiteX114" fmla="*/ 141760 w 1328998"/>
                  <a:gd name="connsiteY114" fmla="*/ 76613 h 677024"/>
                  <a:gd name="connsiteX115" fmla="*/ 159480 w 1328998"/>
                  <a:gd name="connsiteY115" fmla="*/ 80157 h 677024"/>
                  <a:gd name="connsiteX116" fmla="*/ 170112 w 1328998"/>
                  <a:gd name="connsiteY116" fmla="*/ 71297 h 677024"/>
                  <a:gd name="connsiteX117" fmla="*/ 173656 w 1328998"/>
                  <a:gd name="connsiteY117" fmla="*/ 35857 h 677024"/>
                  <a:gd name="connsiteX118" fmla="*/ 203780 w 1328998"/>
                  <a:gd name="connsiteY118" fmla="*/ 30541 h 677024"/>
                  <a:gd name="connsiteX119" fmla="*/ 219728 w 1328998"/>
                  <a:gd name="connsiteY119" fmla="*/ 46489 h 677024"/>
                  <a:gd name="connsiteX120" fmla="*/ 233904 w 1328998"/>
                  <a:gd name="connsiteY120" fmla="*/ 34085 h 677024"/>
                  <a:gd name="connsiteX121" fmla="*/ 267572 w 1328998"/>
                  <a:gd name="connsiteY121" fmla="*/ 32313 h 677024"/>
                  <a:gd name="connsiteX122" fmla="*/ 287064 w 1328998"/>
                  <a:gd name="connsiteY122" fmla="*/ 46489 h 677024"/>
                  <a:gd name="connsiteX123" fmla="*/ 297696 w 1328998"/>
                  <a:gd name="connsiteY123" fmla="*/ 25225 h 677024"/>
                  <a:gd name="connsiteX124" fmla="*/ 290608 w 1328998"/>
                  <a:gd name="connsiteY124" fmla="*/ 11049 h 677024"/>
                  <a:gd name="connsiteX125" fmla="*/ 287293 w 1328998"/>
                  <a:gd name="connsiteY125" fmla="*/ 0 h 67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328998" h="677024">
                    <a:moveTo>
                      <a:pt x="1321935" y="0"/>
                    </a:moveTo>
                    <a:lnTo>
                      <a:pt x="1323092" y="8096"/>
                    </a:lnTo>
                    <a:lnTo>
                      <a:pt x="1328998" y="39106"/>
                    </a:lnTo>
                    <a:lnTo>
                      <a:pt x="1327522" y="71592"/>
                    </a:lnTo>
                    <a:lnTo>
                      <a:pt x="1324568" y="90789"/>
                    </a:lnTo>
                    <a:lnTo>
                      <a:pt x="1323092" y="114415"/>
                    </a:lnTo>
                    <a:lnTo>
                      <a:pt x="1324568" y="127705"/>
                    </a:lnTo>
                    <a:lnTo>
                      <a:pt x="1324568" y="143949"/>
                    </a:lnTo>
                    <a:lnTo>
                      <a:pt x="1323092" y="157239"/>
                    </a:lnTo>
                    <a:lnTo>
                      <a:pt x="1326045" y="167575"/>
                    </a:lnTo>
                    <a:lnTo>
                      <a:pt x="1318661" y="197109"/>
                    </a:lnTo>
                    <a:lnTo>
                      <a:pt x="1323092" y="205969"/>
                    </a:lnTo>
                    <a:lnTo>
                      <a:pt x="1309802" y="245838"/>
                    </a:lnTo>
                    <a:lnTo>
                      <a:pt x="1315709" y="281278"/>
                    </a:lnTo>
                    <a:lnTo>
                      <a:pt x="1300941" y="316718"/>
                    </a:lnTo>
                    <a:lnTo>
                      <a:pt x="1305372" y="361018"/>
                    </a:lnTo>
                    <a:lnTo>
                      <a:pt x="1305372" y="389075"/>
                    </a:lnTo>
                    <a:lnTo>
                      <a:pt x="1284698" y="417131"/>
                    </a:lnTo>
                    <a:cubicBezTo>
                      <a:pt x="1284206" y="435836"/>
                      <a:pt x="1283713" y="454540"/>
                      <a:pt x="1283221" y="473245"/>
                    </a:cubicBezTo>
                    <a:lnTo>
                      <a:pt x="1287652" y="486535"/>
                    </a:lnTo>
                    <a:lnTo>
                      <a:pt x="1287652" y="501301"/>
                    </a:lnTo>
                    <a:lnTo>
                      <a:pt x="1268455" y="520498"/>
                    </a:lnTo>
                    <a:lnTo>
                      <a:pt x="1262549" y="529358"/>
                    </a:lnTo>
                    <a:lnTo>
                      <a:pt x="1241875" y="552984"/>
                    </a:lnTo>
                    <a:lnTo>
                      <a:pt x="1228585" y="542648"/>
                    </a:lnTo>
                    <a:lnTo>
                      <a:pt x="1203482" y="561844"/>
                    </a:lnTo>
                    <a:lnTo>
                      <a:pt x="1184285" y="570704"/>
                    </a:lnTo>
                    <a:lnTo>
                      <a:pt x="1173949" y="576611"/>
                    </a:lnTo>
                    <a:lnTo>
                      <a:pt x="1157705" y="586948"/>
                    </a:lnTo>
                    <a:lnTo>
                      <a:pt x="1147368" y="612051"/>
                    </a:lnTo>
                    <a:lnTo>
                      <a:pt x="1123741" y="600238"/>
                    </a:lnTo>
                    <a:lnTo>
                      <a:pt x="1104545" y="607621"/>
                    </a:lnTo>
                    <a:lnTo>
                      <a:pt x="1091256" y="594331"/>
                    </a:lnTo>
                    <a:lnTo>
                      <a:pt x="1064675" y="583994"/>
                    </a:lnTo>
                    <a:lnTo>
                      <a:pt x="1036619" y="579564"/>
                    </a:lnTo>
                    <a:lnTo>
                      <a:pt x="1011515" y="542648"/>
                    </a:lnTo>
                    <a:lnTo>
                      <a:pt x="995272" y="544124"/>
                    </a:lnTo>
                    <a:lnTo>
                      <a:pt x="995272" y="566274"/>
                    </a:lnTo>
                    <a:lnTo>
                      <a:pt x="1011515" y="597284"/>
                    </a:lnTo>
                    <a:lnTo>
                      <a:pt x="973122" y="619434"/>
                    </a:lnTo>
                    <a:lnTo>
                      <a:pt x="967216" y="623864"/>
                    </a:lnTo>
                    <a:lnTo>
                      <a:pt x="952448" y="646014"/>
                    </a:lnTo>
                    <a:lnTo>
                      <a:pt x="937683" y="656351"/>
                    </a:lnTo>
                    <a:lnTo>
                      <a:pt x="924392" y="677024"/>
                    </a:lnTo>
                    <a:lnTo>
                      <a:pt x="906672" y="654874"/>
                    </a:lnTo>
                    <a:lnTo>
                      <a:pt x="888952" y="643061"/>
                    </a:lnTo>
                    <a:lnTo>
                      <a:pt x="856466" y="634201"/>
                    </a:lnTo>
                    <a:lnTo>
                      <a:pt x="849083" y="598761"/>
                    </a:lnTo>
                    <a:lnTo>
                      <a:pt x="822502" y="586948"/>
                    </a:lnTo>
                    <a:lnTo>
                      <a:pt x="812166" y="561844"/>
                    </a:lnTo>
                    <a:lnTo>
                      <a:pt x="788539" y="555938"/>
                    </a:lnTo>
                    <a:lnTo>
                      <a:pt x="775249" y="552984"/>
                    </a:lnTo>
                    <a:lnTo>
                      <a:pt x="764912" y="539694"/>
                    </a:lnTo>
                    <a:lnTo>
                      <a:pt x="767866" y="529358"/>
                    </a:lnTo>
                    <a:lnTo>
                      <a:pt x="764912" y="507208"/>
                    </a:lnTo>
                    <a:lnTo>
                      <a:pt x="761959" y="493918"/>
                    </a:lnTo>
                    <a:lnTo>
                      <a:pt x="769342" y="480628"/>
                    </a:lnTo>
                    <a:lnTo>
                      <a:pt x="769342" y="471768"/>
                    </a:lnTo>
                    <a:lnTo>
                      <a:pt x="733902" y="471768"/>
                    </a:lnTo>
                    <a:lnTo>
                      <a:pt x="727995" y="439281"/>
                    </a:lnTo>
                    <a:lnTo>
                      <a:pt x="711752" y="425991"/>
                    </a:lnTo>
                    <a:lnTo>
                      <a:pt x="685172" y="396458"/>
                    </a:lnTo>
                    <a:lnTo>
                      <a:pt x="658592" y="384645"/>
                    </a:lnTo>
                    <a:lnTo>
                      <a:pt x="642350" y="383168"/>
                    </a:lnTo>
                    <a:lnTo>
                      <a:pt x="617246" y="371355"/>
                    </a:lnTo>
                    <a:lnTo>
                      <a:pt x="568516" y="361018"/>
                    </a:lnTo>
                    <a:lnTo>
                      <a:pt x="549319" y="355112"/>
                    </a:lnTo>
                    <a:lnTo>
                      <a:pt x="518310" y="358065"/>
                    </a:lnTo>
                    <a:lnTo>
                      <a:pt x="472533" y="371355"/>
                    </a:lnTo>
                    <a:lnTo>
                      <a:pt x="462196" y="384645"/>
                    </a:lnTo>
                    <a:lnTo>
                      <a:pt x="466626" y="403841"/>
                    </a:lnTo>
                    <a:lnTo>
                      <a:pt x="466626" y="414178"/>
                    </a:lnTo>
                    <a:lnTo>
                      <a:pt x="431186" y="414178"/>
                    </a:lnTo>
                    <a:lnTo>
                      <a:pt x="409036" y="430421"/>
                    </a:lnTo>
                    <a:lnTo>
                      <a:pt x="386886" y="428945"/>
                    </a:lnTo>
                    <a:lnTo>
                      <a:pt x="363260" y="442235"/>
                    </a:lnTo>
                    <a:lnTo>
                      <a:pt x="354400" y="457001"/>
                    </a:lnTo>
                    <a:lnTo>
                      <a:pt x="324866" y="459955"/>
                    </a:lnTo>
                    <a:lnTo>
                      <a:pt x="323390" y="474721"/>
                    </a:lnTo>
                    <a:lnTo>
                      <a:pt x="298286" y="479151"/>
                    </a:lnTo>
                    <a:lnTo>
                      <a:pt x="287950" y="490965"/>
                    </a:lnTo>
                    <a:lnTo>
                      <a:pt x="274660" y="502778"/>
                    </a:lnTo>
                    <a:lnTo>
                      <a:pt x="231836" y="521974"/>
                    </a:lnTo>
                    <a:lnTo>
                      <a:pt x="215593" y="519021"/>
                    </a:lnTo>
                    <a:lnTo>
                      <a:pt x="206733" y="536741"/>
                    </a:lnTo>
                    <a:lnTo>
                      <a:pt x="175724" y="551508"/>
                    </a:lnTo>
                    <a:lnTo>
                      <a:pt x="172769" y="561844"/>
                    </a:lnTo>
                    <a:lnTo>
                      <a:pt x="158004" y="567751"/>
                    </a:lnTo>
                    <a:lnTo>
                      <a:pt x="152097" y="570704"/>
                    </a:lnTo>
                    <a:lnTo>
                      <a:pt x="144713" y="564798"/>
                    </a:lnTo>
                    <a:lnTo>
                      <a:pt x="121087" y="557414"/>
                    </a:lnTo>
                    <a:lnTo>
                      <a:pt x="73833" y="548554"/>
                    </a:lnTo>
                    <a:lnTo>
                      <a:pt x="51684" y="554461"/>
                    </a:lnTo>
                    <a:lnTo>
                      <a:pt x="45066" y="548947"/>
                    </a:lnTo>
                    <a:lnTo>
                      <a:pt x="44300" y="544420"/>
                    </a:lnTo>
                    <a:lnTo>
                      <a:pt x="56704" y="526700"/>
                    </a:lnTo>
                    <a:lnTo>
                      <a:pt x="58476" y="503664"/>
                    </a:lnTo>
                    <a:lnTo>
                      <a:pt x="56704" y="480628"/>
                    </a:lnTo>
                    <a:lnTo>
                      <a:pt x="60248" y="464680"/>
                    </a:lnTo>
                    <a:lnTo>
                      <a:pt x="60248" y="448732"/>
                    </a:lnTo>
                    <a:lnTo>
                      <a:pt x="47844" y="402660"/>
                    </a:lnTo>
                    <a:lnTo>
                      <a:pt x="53160" y="338868"/>
                    </a:lnTo>
                    <a:lnTo>
                      <a:pt x="33668" y="312288"/>
                    </a:lnTo>
                    <a:lnTo>
                      <a:pt x="14176" y="321148"/>
                    </a:lnTo>
                    <a:lnTo>
                      <a:pt x="0" y="278620"/>
                    </a:lnTo>
                    <a:lnTo>
                      <a:pt x="35440" y="237865"/>
                    </a:lnTo>
                    <a:lnTo>
                      <a:pt x="40756" y="197109"/>
                    </a:lnTo>
                    <a:lnTo>
                      <a:pt x="47844" y="161669"/>
                    </a:lnTo>
                    <a:lnTo>
                      <a:pt x="46072" y="145721"/>
                    </a:lnTo>
                    <a:lnTo>
                      <a:pt x="35440" y="142177"/>
                    </a:lnTo>
                    <a:lnTo>
                      <a:pt x="26580" y="126229"/>
                    </a:lnTo>
                    <a:lnTo>
                      <a:pt x="33668" y="96105"/>
                    </a:lnTo>
                    <a:lnTo>
                      <a:pt x="47844" y="90789"/>
                    </a:lnTo>
                    <a:lnTo>
                      <a:pt x="125812" y="80157"/>
                    </a:lnTo>
                    <a:lnTo>
                      <a:pt x="141760" y="76613"/>
                    </a:lnTo>
                    <a:lnTo>
                      <a:pt x="159480" y="80157"/>
                    </a:lnTo>
                    <a:lnTo>
                      <a:pt x="170112" y="71297"/>
                    </a:lnTo>
                    <a:lnTo>
                      <a:pt x="173656" y="35857"/>
                    </a:lnTo>
                    <a:lnTo>
                      <a:pt x="203780" y="30541"/>
                    </a:lnTo>
                    <a:lnTo>
                      <a:pt x="219728" y="46489"/>
                    </a:lnTo>
                    <a:lnTo>
                      <a:pt x="233904" y="34085"/>
                    </a:lnTo>
                    <a:lnTo>
                      <a:pt x="267572" y="32313"/>
                    </a:lnTo>
                    <a:lnTo>
                      <a:pt x="287064" y="46489"/>
                    </a:lnTo>
                    <a:lnTo>
                      <a:pt x="297696" y="25225"/>
                    </a:lnTo>
                    <a:lnTo>
                      <a:pt x="290608" y="11049"/>
                    </a:lnTo>
                    <a:lnTo>
                      <a:pt x="28729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8DC6FE9-FE7B-6CDB-2BF9-1F4F91737D45}"/>
                  </a:ext>
                </a:extLst>
              </p:cNvPr>
              <p:cNvSpPr/>
              <p:nvPr/>
            </p:nvSpPr>
            <p:spPr>
              <a:xfrm>
                <a:off x="927568" y="844551"/>
                <a:ext cx="1382947" cy="724277"/>
              </a:xfrm>
              <a:custGeom>
                <a:avLst/>
                <a:gdLst>
                  <a:gd name="connsiteX0" fmla="*/ 747513 w 1382947"/>
                  <a:gd name="connsiteY0" fmla="*/ 0 h 724277"/>
                  <a:gd name="connsiteX1" fmla="*/ 1372545 w 1382947"/>
                  <a:gd name="connsiteY1" fmla="*/ 0 h 724277"/>
                  <a:gd name="connsiteX2" fmla="*/ 1375859 w 1382947"/>
                  <a:gd name="connsiteY2" fmla="*/ 11049 h 724277"/>
                  <a:gd name="connsiteX3" fmla="*/ 1382947 w 1382947"/>
                  <a:gd name="connsiteY3" fmla="*/ 25225 h 724277"/>
                  <a:gd name="connsiteX4" fmla="*/ 1372315 w 1382947"/>
                  <a:gd name="connsiteY4" fmla="*/ 46489 h 724277"/>
                  <a:gd name="connsiteX5" fmla="*/ 1352823 w 1382947"/>
                  <a:gd name="connsiteY5" fmla="*/ 32313 h 724277"/>
                  <a:gd name="connsiteX6" fmla="*/ 1319156 w 1382947"/>
                  <a:gd name="connsiteY6" fmla="*/ 34085 h 724277"/>
                  <a:gd name="connsiteX7" fmla="*/ 1304980 w 1382947"/>
                  <a:gd name="connsiteY7" fmla="*/ 46489 h 724277"/>
                  <a:gd name="connsiteX8" fmla="*/ 1289032 w 1382947"/>
                  <a:gd name="connsiteY8" fmla="*/ 30541 h 724277"/>
                  <a:gd name="connsiteX9" fmla="*/ 1258908 w 1382947"/>
                  <a:gd name="connsiteY9" fmla="*/ 35857 h 724277"/>
                  <a:gd name="connsiteX10" fmla="*/ 1255364 w 1382947"/>
                  <a:gd name="connsiteY10" fmla="*/ 71297 h 724277"/>
                  <a:gd name="connsiteX11" fmla="*/ 1244731 w 1382947"/>
                  <a:gd name="connsiteY11" fmla="*/ 80157 h 724277"/>
                  <a:gd name="connsiteX12" fmla="*/ 1227011 w 1382947"/>
                  <a:gd name="connsiteY12" fmla="*/ 76613 h 724277"/>
                  <a:gd name="connsiteX13" fmla="*/ 1211064 w 1382947"/>
                  <a:gd name="connsiteY13" fmla="*/ 80157 h 724277"/>
                  <a:gd name="connsiteX14" fmla="*/ 1133096 w 1382947"/>
                  <a:gd name="connsiteY14" fmla="*/ 90788 h 724277"/>
                  <a:gd name="connsiteX15" fmla="*/ 1118920 w 1382947"/>
                  <a:gd name="connsiteY15" fmla="*/ 96104 h 724277"/>
                  <a:gd name="connsiteX16" fmla="*/ 1111832 w 1382947"/>
                  <a:gd name="connsiteY16" fmla="*/ 126228 h 724277"/>
                  <a:gd name="connsiteX17" fmla="*/ 1120692 w 1382947"/>
                  <a:gd name="connsiteY17" fmla="*/ 142176 h 724277"/>
                  <a:gd name="connsiteX18" fmla="*/ 1131324 w 1382947"/>
                  <a:gd name="connsiteY18" fmla="*/ 145720 h 724277"/>
                  <a:gd name="connsiteX19" fmla="*/ 1133096 w 1382947"/>
                  <a:gd name="connsiteY19" fmla="*/ 161668 h 724277"/>
                  <a:gd name="connsiteX20" fmla="*/ 1126008 w 1382947"/>
                  <a:gd name="connsiteY20" fmla="*/ 197108 h 724277"/>
                  <a:gd name="connsiteX21" fmla="*/ 1120692 w 1382947"/>
                  <a:gd name="connsiteY21" fmla="*/ 237864 h 724277"/>
                  <a:gd name="connsiteX22" fmla="*/ 1085252 w 1382947"/>
                  <a:gd name="connsiteY22" fmla="*/ 278620 h 724277"/>
                  <a:gd name="connsiteX23" fmla="*/ 1099428 w 1382947"/>
                  <a:gd name="connsiteY23" fmla="*/ 321148 h 724277"/>
                  <a:gd name="connsiteX24" fmla="*/ 1118920 w 1382947"/>
                  <a:gd name="connsiteY24" fmla="*/ 312288 h 724277"/>
                  <a:gd name="connsiteX25" fmla="*/ 1138412 w 1382947"/>
                  <a:gd name="connsiteY25" fmla="*/ 338868 h 724277"/>
                  <a:gd name="connsiteX26" fmla="*/ 1133096 w 1382947"/>
                  <a:gd name="connsiteY26" fmla="*/ 402660 h 724277"/>
                  <a:gd name="connsiteX27" fmla="*/ 1145500 w 1382947"/>
                  <a:gd name="connsiteY27" fmla="*/ 448732 h 724277"/>
                  <a:gd name="connsiteX28" fmla="*/ 1145500 w 1382947"/>
                  <a:gd name="connsiteY28" fmla="*/ 464680 h 724277"/>
                  <a:gd name="connsiteX29" fmla="*/ 1141956 w 1382947"/>
                  <a:gd name="connsiteY29" fmla="*/ 480628 h 724277"/>
                  <a:gd name="connsiteX30" fmla="*/ 1143728 w 1382947"/>
                  <a:gd name="connsiteY30" fmla="*/ 503664 h 724277"/>
                  <a:gd name="connsiteX31" fmla="*/ 1141956 w 1382947"/>
                  <a:gd name="connsiteY31" fmla="*/ 526700 h 724277"/>
                  <a:gd name="connsiteX32" fmla="*/ 1139305 w 1382947"/>
                  <a:gd name="connsiteY32" fmla="*/ 530487 h 724277"/>
                  <a:gd name="connsiteX33" fmla="*/ 1120692 w 1382947"/>
                  <a:gd name="connsiteY33" fmla="*/ 527881 h 724277"/>
                  <a:gd name="connsiteX34" fmla="*/ 1110354 w 1382947"/>
                  <a:gd name="connsiteY34" fmla="*/ 529358 h 724277"/>
                  <a:gd name="connsiteX35" fmla="*/ 1097065 w 1382947"/>
                  <a:gd name="connsiteY35" fmla="*/ 523451 h 724277"/>
                  <a:gd name="connsiteX36" fmla="*/ 1089682 w 1382947"/>
                  <a:gd name="connsiteY36" fmla="*/ 514591 h 724277"/>
                  <a:gd name="connsiteX37" fmla="*/ 1088205 w 1382947"/>
                  <a:gd name="connsiteY37" fmla="*/ 489488 h 724277"/>
                  <a:gd name="connsiteX38" fmla="*/ 1074915 w 1382947"/>
                  <a:gd name="connsiteY38" fmla="*/ 486534 h 724277"/>
                  <a:gd name="connsiteX39" fmla="*/ 1063101 w 1382947"/>
                  <a:gd name="connsiteY39" fmla="*/ 467338 h 724277"/>
                  <a:gd name="connsiteX40" fmla="*/ 1049812 w 1382947"/>
                  <a:gd name="connsiteY40" fmla="*/ 451094 h 724277"/>
                  <a:gd name="connsiteX41" fmla="*/ 1036522 w 1382947"/>
                  <a:gd name="connsiteY41" fmla="*/ 442234 h 724277"/>
                  <a:gd name="connsiteX42" fmla="*/ 1029138 w 1382947"/>
                  <a:gd name="connsiteY42" fmla="*/ 452571 h 724277"/>
                  <a:gd name="connsiteX43" fmla="*/ 1027661 w 1382947"/>
                  <a:gd name="connsiteY43" fmla="*/ 480628 h 724277"/>
                  <a:gd name="connsiteX44" fmla="*/ 987792 w 1382947"/>
                  <a:gd name="connsiteY44" fmla="*/ 505731 h 724277"/>
                  <a:gd name="connsiteX45" fmla="*/ 949398 w 1382947"/>
                  <a:gd name="connsiteY45" fmla="*/ 508684 h 724277"/>
                  <a:gd name="connsiteX46" fmla="*/ 940539 w 1382947"/>
                  <a:gd name="connsiteY46" fmla="*/ 516068 h 724277"/>
                  <a:gd name="connsiteX47" fmla="*/ 939061 w 1382947"/>
                  <a:gd name="connsiteY47" fmla="*/ 548554 h 724277"/>
                  <a:gd name="connsiteX48" fmla="*/ 950875 w 1382947"/>
                  <a:gd name="connsiteY48" fmla="*/ 560367 h 724277"/>
                  <a:gd name="connsiteX49" fmla="*/ 950875 w 1382947"/>
                  <a:gd name="connsiteY49" fmla="*/ 591377 h 724277"/>
                  <a:gd name="connsiteX50" fmla="*/ 930202 w 1382947"/>
                  <a:gd name="connsiteY50" fmla="*/ 588424 h 724277"/>
                  <a:gd name="connsiteX51" fmla="*/ 915435 w 1382947"/>
                  <a:gd name="connsiteY51" fmla="*/ 592854 h 724277"/>
                  <a:gd name="connsiteX52" fmla="*/ 908052 w 1382947"/>
                  <a:gd name="connsiteY52" fmla="*/ 601714 h 724277"/>
                  <a:gd name="connsiteX53" fmla="*/ 912482 w 1382947"/>
                  <a:gd name="connsiteY53" fmla="*/ 628294 h 724277"/>
                  <a:gd name="connsiteX54" fmla="*/ 909528 w 1382947"/>
                  <a:gd name="connsiteY54" fmla="*/ 643061 h 724277"/>
                  <a:gd name="connsiteX55" fmla="*/ 900669 w 1382947"/>
                  <a:gd name="connsiteY55" fmla="*/ 646014 h 724277"/>
                  <a:gd name="connsiteX56" fmla="*/ 874088 w 1382947"/>
                  <a:gd name="connsiteY56" fmla="*/ 644537 h 724277"/>
                  <a:gd name="connsiteX57" fmla="*/ 863752 w 1382947"/>
                  <a:gd name="connsiteY57" fmla="*/ 656351 h 724277"/>
                  <a:gd name="connsiteX58" fmla="*/ 840125 w 1382947"/>
                  <a:gd name="connsiteY58" fmla="*/ 656351 h 724277"/>
                  <a:gd name="connsiteX59" fmla="*/ 844555 w 1382947"/>
                  <a:gd name="connsiteY59" fmla="*/ 682930 h 724277"/>
                  <a:gd name="connsiteX60" fmla="*/ 832741 w 1382947"/>
                  <a:gd name="connsiteY60" fmla="*/ 700650 h 724277"/>
                  <a:gd name="connsiteX61" fmla="*/ 823882 w 1382947"/>
                  <a:gd name="connsiteY61" fmla="*/ 702127 h 724277"/>
                  <a:gd name="connsiteX62" fmla="*/ 816499 w 1382947"/>
                  <a:gd name="connsiteY62" fmla="*/ 715417 h 724277"/>
                  <a:gd name="connsiteX63" fmla="*/ 806162 w 1382947"/>
                  <a:gd name="connsiteY63" fmla="*/ 715417 h 724277"/>
                  <a:gd name="connsiteX64" fmla="*/ 776629 w 1382947"/>
                  <a:gd name="connsiteY64" fmla="*/ 705080 h 724277"/>
                  <a:gd name="connsiteX65" fmla="*/ 767768 w 1382947"/>
                  <a:gd name="connsiteY65" fmla="*/ 706557 h 724277"/>
                  <a:gd name="connsiteX66" fmla="*/ 758909 w 1382947"/>
                  <a:gd name="connsiteY66" fmla="*/ 724277 h 724277"/>
                  <a:gd name="connsiteX67" fmla="*/ 745619 w 1382947"/>
                  <a:gd name="connsiteY67" fmla="*/ 724277 h 724277"/>
                  <a:gd name="connsiteX68" fmla="*/ 741189 w 1382947"/>
                  <a:gd name="connsiteY68" fmla="*/ 697697 h 724277"/>
                  <a:gd name="connsiteX69" fmla="*/ 729376 w 1382947"/>
                  <a:gd name="connsiteY69" fmla="*/ 693267 h 724277"/>
                  <a:gd name="connsiteX70" fmla="*/ 729376 w 1382947"/>
                  <a:gd name="connsiteY70" fmla="*/ 684407 h 724277"/>
                  <a:gd name="connsiteX71" fmla="*/ 744142 w 1382947"/>
                  <a:gd name="connsiteY71" fmla="*/ 677024 h 724277"/>
                  <a:gd name="connsiteX72" fmla="*/ 745619 w 1382947"/>
                  <a:gd name="connsiteY72" fmla="*/ 662257 h 724277"/>
                  <a:gd name="connsiteX73" fmla="*/ 739712 w 1382947"/>
                  <a:gd name="connsiteY73" fmla="*/ 647491 h 724277"/>
                  <a:gd name="connsiteX74" fmla="*/ 745619 w 1382947"/>
                  <a:gd name="connsiteY74" fmla="*/ 625341 h 724277"/>
                  <a:gd name="connsiteX75" fmla="*/ 736759 w 1382947"/>
                  <a:gd name="connsiteY75" fmla="*/ 609097 h 724277"/>
                  <a:gd name="connsiteX76" fmla="*/ 721992 w 1382947"/>
                  <a:gd name="connsiteY76" fmla="*/ 612051 h 724277"/>
                  <a:gd name="connsiteX77" fmla="*/ 692459 w 1382947"/>
                  <a:gd name="connsiteY77" fmla="*/ 591377 h 724277"/>
                  <a:gd name="connsiteX78" fmla="*/ 692459 w 1382947"/>
                  <a:gd name="connsiteY78" fmla="*/ 573657 h 724277"/>
                  <a:gd name="connsiteX79" fmla="*/ 677692 w 1382947"/>
                  <a:gd name="connsiteY79" fmla="*/ 573657 h 724277"/>
                  <a:gd name="connsiteX80" fmla="*/ 674739 w 1382947"/>
                  <a:gd name="connsiteY80" fmla="*/ 564797 h 724277"/>
                  <a:gd name="connsiteX81" fmla="*/ 673262 w 1382947"/>
                  <a:gd name="connsiteY81" fmla="*/ 555937 h 724277"/>
                  <a:gd name="connsiteX82" fmla="*/ 667355 w 1382947"/>
                  <a:gd name="connsiteY82" fmla="*/ 501301 h 724277"/>
                  <a:gd name="connsiteX83" fmla="*/ 661448 w 1382947"/>
                  <a:gd name="connsiteY83" fmla="*/ 490964 h 724277"/>
                  <a:gd name="connsiteX84" fmla="*/ 659972 w 1382947"/>
                  <a:gd name="connsiteY84" fmla="*/ 473244 h 724277"/>
                  <a:gd name="connsiteX85" fmla="*/ 626008 w 1382947"/>
                  <a:gd name="connsiteY85" fmla="*/ 470291 h 724277"/>
                  <a:gd name="connsiteX86" fmla="*/ 618626 w 1382947"/>
                  <a:gd name="connsiteY86" fmla="*/ 464384 h 724277"/>
                  <a:gd name="connsiteX87" fmla="*/ 530026 w 1382947"/>
                  <a:gd name="connsiteY87" fmla="*/ 495394 h 724277"/>
                  <a:gd name="connsiteX88" fmla="*/ 519688 w 1382947"/>
                  <a:gd name="connsiteY88" fmla="*/ 516068 h 724277"/>
                  <a:gd name="connsiteX89" fmla="*/ 516736 w 1382947"/>
                  <a:gd name="connsiteY89" fmla="*/ 542647 h 724277"/>
                  <a:gd name="connsiteX90" fmla="*/ 488679 w 1382947"/>
                  <a:gd name="connsiteY90" fmla="*/ 557414 h 724277"/>
                  <a:gd name="connsiteX91" fmla="*/ 478342 w 1382947"/>
                  <a:gd name="connsiteY91" fmla="*/ 561844 h 724277"/>
                  <a:gd name="connsiteX92" fmla="*/ 462099 w 1382947"/>
                  <a:gd name="connsiteY92" fmla="*/ 578087 h 724277"/>
                  <a:gd name="connsiteX93" fmla="*/ 466529 w 1382947"/>
                  <a:gd name="connsiteY93" fmla="*/ 600237 h 724277"/>
                  <a:gd name="connsiteX94" fmla="*/ 462099 w 1382947"/>
                  <a:gd name="connsiteY94" fmla="*/ 609097 h 724277"/>
                  <a:gd name="connsiteX95" fmla="*/ 466529 w 1382947"/>
                  <a:gd name="connsiteY95" fmla="*/ 622387 h 724277"/>
                  <a:gd name="connsiteX96" fmla="*/ 451763 w 1382947"/>
                  <a:gd name="connsiteY96" fmla="*/ 634201 h 724277"/>
                  <a:gd name="connsiteX97" fmla="*/ 447332 w 1382947"/>
                  <a:gd name="connsiteY97" fmla="*/ 617957 h 724277"/>
                  <a:gd name="connsiteX98" fmla="*/ 431089 w 1382947"/>
                  <a:gd name="connsiteY98" fmla="*/ 607621 h 724277"/>
                  <a:gd name="connsiteX99" fmla="*/ 423706 w 1382947"/>
                  <a:gd name="connsiteY99" fmla="*/ 613527 h 724277"/>
                  <a:gd name="connsiteX100" fmla="*/ 403032 w 1382947"/>
                  <a:gd name="connsiteY100" fmla="*/ 612051 h 724277"/>
                  <a:gd name="connsiteX101" fmla="*/ 388266 w 1382947"/>
                  <a:gd name="connsiteY101" fmla="*/ 625341 h 724277"/>
                  <a:gd name="connsiteX102" fmla="*/ 363163 w 1382947"/>
                  <a:gd name="connsiteY102" fmla="*/ 629771 h 724277"/>
                  <a:gd name="connsiteX103" fmla="*/ 342489 w 1382947"/>
                  <a:gd name="connsiteY103" fmla="*/ 626817 h 724277"/>
                  <a:gd name="connsiteX104" fmla="*/ 327723 w 1382947"/>
                  <a:gd name="connsiteY104" fmla="*/ 626817 h 724277"/>
                  <a:gd name="connsiteX105" fmla="*/ 308526 w 1382947"/>
                  <a:gd name="connsiteY105" fmla="*/ 650444 h 724277"/>
                  <a:gd name="connsiteX106" fmla="*/ 308526 w 1382947"/>
                  <a:gd name="connsiteY106" fmla="*/ 662257 h 724277"/>
                  <a:gd name="connsiteX107" fmla="*/ 298190 w 1382947"/>
                  <a:gd name="connsiteY107" fmla="*/ 665211 h 724277"/>
                  <a:gd name="connsiteX108" fmla="*/ 255366 w 1382947"/>
                  <a:gd name="connsiteY108" fmla="*/ 646014 h 724277"/>
                  <a:gd name="connsiteX109" fmla="*/ 265702 w 1382947"/>
                  <a:gd name="connsiteY109" fmla="*/ 629771 h 724277"/>
                  <a:gd name="connsiteX110" fmla="*/ 264226 w 1382947"/>
                  <a:gd name="connsiteY110" fmla="*/ 620911 h 724277"/>
                  <a:gd name="connsiteX111" fmla="*/ 273086 w 1382947"/>
                  <a:gd name="connsiteY111" fmla="*/ 604667 h 724277"/>
                  <a:gd name="connsiteX112" fmla="*/ 271609 w 1382947"/>
                  <a:gd name="connsiteY112" fmla="*/ 588424 h 724277"/>
                  <a:gd name="connsiteX113" fmla="*/ 264226 w 1382947"/>
                  <a:gd name="connsiteY113" fmla="*/ 588424 h 724277"/>
                  <a:gd name="connsiteX114" fmla="*/ 258319 w 1382947"/>
                  <a:gd name="connsiteY114" fmla="*/ 579564 h 724277"/>
                  <a:gd name="connsiteX115" fmla="*/ 250936 w 1382947"/>
                  <a:gd name="connsiteY115" fmla="*/ 579564 h 724277"/>
                  <a:gd name="connsiteX116" fmla="*/ 249459 w 1382947"/>
                  <a:gd name="connsiteY116" fmla="*/ 570704 h 724277"/>
                  <a:gd name="connsiteX117" fmla="*/ 236169 w 1382947"/>
                  <a:gd name="connsiteY117" fmla="*/ 569227 h 724277"/>
                  <a:gd name="connsiteX118" fmla="*/ 225833 w 1382947"/>
                  <a:gd name="connsiteY118" fmla="*/ 578087 h 724277"/>
                  <a:gd name="connsiteX119" fmla="*/ 190393 w 1382947"/>
                  <a:gd name="connsiteY119" fmla="*/ 563321 h 724277"/>
                  <a:gd name="connsiteX120" fmla="*/ 175626 w 1382947"/>
                  <a:gd name="connsiteY120" fmla="*/ 573657 h 724277"/>
                  <a:gd name="connsiteX121" fmla="*/ 159382 w 1382947"/>
                  <a:gd name="connsiteY121" fmla="*/ 569227 h 724277"/>
                  <a:gd name="connsiteX122" fmla="*/ 154953 w 1382947"/>
                  <a:gd name="connsiteY122" fmla="*/ 591377 h 724277"/>
                  <a:gd name="connsiteX123" fmla="*/ 162336 w 1382947"/>
                  <a:gd name="connsiteY123" fmla="*/ 601714 h 724277"/>
                  <a:gd name="connsiteX124" fmla="*/ 162336 w 1382947"/>
                  <a:gd name="connsiteY124" fmla="*/ 615004 h 724277"/>
                  <a:gd name="connsiteX125" fmla="*/ 150523 w 1382947"/>
                  <a:gd name="connsiteY125" fmla="*/ 629771 h 724277"/>
                  <a:gd name="connsiteX126" fmla="*/ 118036 w 1382947"/>
                  <a:gd name="connsiteY126" fmla="*/ 674071 h 724277"/>
                  <a:gd name="connsiteX127" fmla="*/ 109177 w 1382947"/>
                  <a:gd name="connsiteY127" fmla="*/ 682930 h 724277"/>
                  <a:gd name="connsiteX128" fmla="*/ 106222 w 1382947"/>
                  <a:gd name="connsiteY128" fmla="*/ 690314 h 724277"/>
                  <a:gd name="connsiteX129" fmla="*/ 87026 w 1382947"/>
                  <a:gd name="connsiteY129" fmla="*/ 700650 h 724277"/>
                  <a:gd name="connsiteX130" fmla="*/ 75213 w 1382947"/>
                  <a:gd name="connsiteY130" fmla="*/ 688837 h 724277"/>
                  <a:gd name="connsiteX131" fmla="*/ 84073 w 1382947"/>
                  <a:gd name="connsiteY131" fmla="*/ 672594 h 724277"/>
                  <a:gd name="connsiteX132" fmla="*/ 64876 w 1382947"/>
                  <a:gd name="connsiteY132" fmla="*/ 646014 h 724277"/>
                  <a:gd name="connsiteX133" fmla="*/ 64876 w 1382947"/>
                  <a:gd name="connsiteY133" fmla="*/ 601714 h 724277"/>
                  <a:gd name="connsiteX134" fmla="*/ 48633 w 1382947"/>
                  <a:gd name="connsiteY134" fmla="*/ 589901 h 724277"/>
                  <a:gd name="connsiteX135" fmla="*/ 44203 w 1382947"/>
                  <a:gd name="connsiteY135" fmla="*/ 576611 h 724277"/>
                  <a:gd name="connsiteX136" fmla="*/ 56017 w 1382947"/>
                  <a:gd name="connsiteY136" fmla="*/ 572181 h 724277"/>
                  <a:gd name="connsiteX137" fmla="*/ 56017 w 1382947"/>
                  <a:gd name="connsiteY137" fmla="*/ 555937 h 724277"/>
                  <a:gd name="connsiteX138" fmla="*/ 47156 w 1382947"/>
                  <a:gd name="connsiteY138" fmla="*/ 541171 h 724277"/>
                  <a:gd name="connsiteX139" fmla="*/ 17622 w 1382947"/>
                  <a:gd name="connsiteY139" fmla="*/ 535264 h 724277"/>
                  <a:gd name="connsiteX140" fmla="*/ 0 w 1382947"/>
                  <a:gd name="connsiteY140" fmla="*/ 511348 h 724277"/>
                  <a:gd name="connsiteX141" fmla="*/ 1010 w 1382947"/>
                  <a:gd name="connsiteY141" fmla="*/ 511638 h 724277"/>
                  <a:gd name="connsiteX142" fmla="*/ 125050 w 1382947"/>
                  <a:gd name="connsiteY142" fmla="*/ 464016 h 724277"/>
                  <a:gd name="connsiteX143" fmla="*/ 139447 w 1382947"/>
                  <a:gd name="connsiteY143" fmla="*/ 447402 h 724277"/>
                  <a:gd name="connsiteX144" fmla="*/ 170458 w 1382947"/>
                  <a:gd name="connsiteY144" fmla="*/ 448510 h 724277"/>
                  <a:gd name="connsiteX145" fmla="*/ 210327 w 1382947"/>
                  <a:gd name="connsiteY145" fmla="*/ 426360 h 724277"/>
                  <a:gd name="connsiteX146" fmla="*/ 215865 w 1382947"/>
                  <a:gd name="connsiteY146" fmla="*/ 418608 h 724277"/>
                  <a:gd name="connsiteX147" fmla="*/ 224726 w 1382947"/>
                  <a:gd name="connsiteY147" fmla="*/ 414178 h 724277"/>
                  <a:gd name="connsiteX148" fmla="*/ 252413 w 1382947"/>
                  <a:gd name="connsiteY148" fmla="*/ 388705 h 724277"/>
                  <a:gd name="connsiteX149" fmla="*/ 274563 w 1382947"/>
                  <a:gd name="connsiteY149" fmla="*/ 387598 h 724277"/>
                  <a:gd name="connsiteX150" fmla="*/ 319970 w 1382947"/>
                  <a:gd name="connsiteY150" fmla="*/ 339976 h 724277"/>
                  <a:gd name="connsiteX151" fmla="*/ 343227 w 1382947"/>
                  <a:gd name="connsiteY151" fmla="*/ 341083 h 724277"/>
                  <a:gd name="connsiteX152" fmla="*/ 353195 w 1382947"/>
                  <a:gd name="connsiteY152" fmla="*/ 349943 h 724277"/>
                  <a:gd name="connsiteX153" fmla="*/ 395280 w 1382947"/>
                  <a:gd name="connsiteY153" fmla="*/ 341083 h 724277"/>
                  <a:gd name="connsiteX154" fmla="*/ 406355 w 1382947"/>
                  <a:gd name="connsiteY154" fmla="*/ 339976 h 724277"/>
                  <a:gd name="connsiteX155" fmla="*/ 421860 w 1382947"/>
                  <a:gd name="connsiteY155" fmla="*/ 337761 h 724277"/>
                  <a:gd name="connsiteX156" fmla="*/ 432935 w 1382947"/>
                  <a:gd name="connsiteY156" fmla="*/ 318933 h 724277"/>
                  <a:gd name="connsiteX157" fmla="*/ 457300 w 1382947"/>
                  <a:gd name="connsiteY157" fmla="*/ 311181 h 724277"/>
                  <a:gd name="connsiteX158" fmla="*/ 525965 w 1382947"/>
                  <a:gd name="connsiteY158" fmla="*/ 249161 h 724277"/>
                  <a:gd name="connsiteX159" fmla="*/ 551438 w 1382947"/>
                  <a:gd name="connsiteY159" fmla="*/ 213721 h 724277"/>
                  <a:gd name="connsiteX160" fmla="*/ 606812 w 1382947"/>
                  <a:gd name="connsiteY160" fmla="*/ 174958 h 724277"/>
                  <a:gd name="connsiteX161" fmla="*/ 643360 w 1382947"/>
                  <a:gd name="connsiteY161" fmla="*/ 157238 h 724277"/>
                  <a:gd name="connsiteX162" fmla="*/ 671047 w 1382947"/>
                  <a:gd name="connsiteY162" fmla="*/ 115154 h 724277"/>
                  <a:gd name="connsiteX163" fmla="*/ 689875 w 1382947"/>
                  <a:gd name="connsiteY163" fmla="*/ 67531 h 724277"/>
                  <a:gd name="connsiteX164" fmla="*/ 713132 w 1382947"/>
                  <a:gd name="connsiteY164" fmla="*/ 47596 h 724277"/>
                  <a:gd name="connsiteX165" fmla="*/ 717563 w 1382947"/>
                  <a:gd name="connsiteY165" fmla="*/ 30983 h 724277"/>
                  <a:gd name="connsiteX0" fmla="*/ 747513 w 1382947"/>
                  <a:gd name="connsiteY0" fmla="*/ 63501 h 787778"/>
                  <a:gd name="connsiteX1" fmla="*/ 945682 w 1382947"/>
                  <a:gd name="connsiteY1" fmla="*/ 0 h 787778"/>
                  <a:gd name="connsiteX2" fmla="*/ 1372545 w 1382947"/>
                  <a:gd name="connsiteY2" fmla="*/ 63501 h 787778"/>
                  <a:gd name="connsiteX3" fmla="*/ 1375859 w 1382947"/>
                  <a:gd name="connsiteY3" fmla="*/ 74550 h 787778"/>
                  <a:gd name="connsiteX4" fmla="*/ 1382947 w 1382947"/>
                  <a:gd name="connsiteY4" fmla="*/ 88726 h 787778"/>
                  <a:gd name="connsiteX5" fmla="*/ 1372315 w 1382947"/>
                  <a:gd name="connsiteY5" fmla="*/ 109990 h 787778"/>
                  <a:gd name="connsiteX6" fmla="*/ 1352823 w 1382947"/>
                  <a:gd name="connsiteY6" fmla="*/ 95814 h 787778"/>
                  <a:gd name="connsiteX7" fmla="*/ 1319156 w 1382947"/>
                  <a:gd name="connsiteY7" fmla="*/ 97586 h 787778"/>
                  <a:gd name="connsiteX8" fmla="*/ 1304980 w 1382947"/>
                  <a:gd name="connsiteY8" fmla="*/ 109990 h 787778"/>
                  <a:gd name="connsiteX9" fmla="*/ 1289032 w 1382947"/>
                  <a:gd name="connsiteY9" fmla="*/ 94042 h 787778"/>
                  <a:gd name="connsiteX10" fmla="*/ 1258908 w 1382947"/>
                  <a:gd name="connsiteY10" fmla="*/ 99358 h 787778"/>
                  <a:gd name="connsiteX11" fmla="*/ 1255364 w 1382947"/>
                  <a:gd name="connsiteY11" fmla="*/ 134798 h 787778"/>
                  <a:gd name="connsiteX12" fmla="*/ 1244731 w 1382947"/>
                  <a:gd name="connsiteY12" fmla="*/ 143658 h 787778"/>
                  <a:gd name="connsiteX13" fmla="*/ 1227011 w 1382947"/>
                  <a:gd name="connsiteY13" fmla="*/ 140114 h 787778"/>
                  <a:gd name="connsiteX14" fmla="*/ 1211064 w 1382947"/>
                  <a:gd name="connsiteY14" fmla="*/ 143658 h 787778"/>
                  <a:gd name="connsiteX15" fmla="*/ 1133096 w 1382947"/>
                  <a:gd name="connsiteY15" fmla="*/ 154289 h 787778"/>
                  <a:gd name="connsiteX16" fmla="*/ 1118920 w 1382947"/>
                  <a:gd name="connsiteY16" fmla="*/ 159605 h 787778"/>
                  <a:gd name="connsiteX17" fmla="*/ 1111832 w 1382947"/>
                  <a:gd name="connsiteY17" fmla="*/ 189729 h 787778"/>
                  <a:gd name="connsiteX18" fmla="*/ 1120692 w 1382947"/>
                  <a:gd name="connsiteY18" fmla="*/ 205677 h 787778"/>
                  <a:gd name="connsiteX19" fmla="*/ 1131324 w 1382947"/>
                  <a:gd name="connsiteY19" fmla="*/ 209221 h 787778"/>
                  <a:gd name="connsiteX20" fmla="*/ 1133096 w 1382947"/>
                  <a:gd name="connsiteY20" fmla="*/ 225169 h 787778"/>
                  <a:gd name="connsiteX21" fmla="*/ 1126008 w 1382947"/>
                  <a:gd name="connsiteY21" fmla="*/ 260609 h 787778"/>
                  <a:gd name="connsiteX22" fmla="*/ 1120692 w 1382947"/>
                  <a:gd name="connsiteY22" fmla="*/ 301365 h 787778"/>
                  <a:gd name="connsiteX23" fmla="*/ 1085252 w 1382947"/>
                  <a:gd name="connsiteY23" fmla="*/ 342121 h 787778"/>
                  <a:gd name="connsiteX24" fmla="*/ 1099428 w 1382947"/>
                  <a:gd name="connsiteY24" fmla="*/ 384649 h 787778"/>
                  <a:gd name="connsiteX25" fmla="*/ 1118920 w 1382947"/>
                  <a:gd name="connsiteY25" fmla="*/ 375789 h 787778"/>
                  <a:gd name="connsiteX26" fmla="*/ 1138412 w 1382947"/>
                  <a:gd name="connsiteY26" fmla="*/ 402369 h 787778"/>
                  <a:gd name="connsiteX27" fmla="*/ 1133096 w 1382947"/>
                  <a:gd name="connsiteY27" fmla="*/ 466161 h 787778"/>
                  <a:gd name="connsiteX28" fmla="*/ 1145500 w 1382947"/>
                  <a:gd name="connsiteY28" fmla="*/ 512233 h 787778"/>
                  <a:gd name="connsiteX29" fmla="*/ 1145500 w 1382947"/>
                  <a:gd name="connsiteY29" fmla="*/ 528181 h 787778"/>
                  <a:gd name="connsiteX30" fmla="*/ 1141956 w 1382947"/>
                  <a:gd name="connsiteY30" fmla="*/ 544129 h 787778"/>
                  <a:gd name="connsiteX31" fmla="*/ 1143728 w 1382947"/>
                  <a:gd name="connsiteY31" fmla="*/ 567165 h 787778"/>
                  <a:gd name="connsiteX32" fmla="*/ 1141956 w 1382947"/>
                  <a:gd name="connsiteY32" fmla="*/ 590201 h 787778"/>
                  <a:gd name="connsiteX33" fmla="*/ 1139305 w 1382947"/>
                  <a:gd name="connsiteY33" fmla="*/ 593988 h 787778"/>
                  <a:gd name="connsiteX34" fmla="*/ 1120692 w 1382947"/>
                  <a:gd name="connsiteY34" fmla="*/ 591382 h 787778"/>
                  <a:gd name="connsiteX35" fmla="*/ 1110354 w 1382947"/>
                  <a:gd name="connsiteY35" fmla="*/ 592859 h 787778"/>
                  <a:gd name="connsiteX36" fmla="*/ 1097065 w 1382947"/>
                  <a:gd name="connsiteY36" fmla="*/ 586952 h 787778"/>
                  <a:gd name="connsiteX37" fmla="*/ 1089682 w 1382947"/>
                  <a:gd name="connsiteY37" fmla="*/ 578092 h 787778"/>
                  <a:gd name="connsiteX38" fmla="*/ 1088205 w 1382947"/>
                  <a:gd name="connsiteY38" fmla="*/ 552989 h 787778"/>
                  <a:gd name="connsiteX39" fmla="*/ 1074915 w 1382947"/>
                  <a:gd name="connsiteY39" fmla="*/ 550035 h 787778"/>
                  <a:gd name="connsiteX40" fmla="*/ 1063101 w 1382947"/>
                  <a:gd name="connsiteY40" fmla="*/ 530839 h 787778"/>
                  <a:gd name="connsiteX41" fmla="*/ 1049812 w 1382947"/>
                  <a:gd name="connsiteY41" fmla="*/ 514595 h 787778"/>
                  <a:gd name="connsiteX42" fmla="*/ 1036522 w 1382947"/>
                  <a:gd name="connsiteY42" fmla="*/ 505735 h 787778"/>
                  <a:gd name="connsiteX43" fmla="*/ 1029138 w 1382947"/>
                  <a:gd name="connsiteY43" fmla="*/ 516072 h 787778"/>
                  <a:gd name="connsiteX44" fmla="*/ 1027661 w 1382947"/>
                  <a:gd name="connsiteY44" fmla="*/ 544129 h 787778"/>
                  <a:gd name="connsiteX45" fmla="*/ 987792 w 1382947"/>
                  <a:gd name="connsiteY45" fmla="*/ 569232 h 787778"/>
                  <a:gd name="connsiteX46" fmla="*/ 949398 w 1382947"/>
                  <a:gd name="connsiteY46" fmla="*/ 572185 h 787778"/>
                  <a:gd name="connsiteX47" fmla="*/ 940539 w 1382947"/>
                  <a:gd name="connsiteY47" fmla="*/ 579569 h 787778"/>
                  <a:gd name="connsiteX48" fmla="*/ 939061 w 1382947"/>
                  <a:gd name="connsiteY48" fmla="*/ 612055 h 787778"/>
                  <a:gd name="connsiteX49" fmla="*/ 950875 w 1382947"/>
                  <a:gd name="connsiteY49" fmla="*/ 623868 h 787778"/>
                  <a:gd name="connsiteX50" fmla="*/ 950875 w 1382947"/>
                  <a:gd name="connsiteY50" fmla="*/ 654878 h 787778"/>
                  <a:gd name="connsiteX51" fmla="*/ 930202 w 1382947"/>
                  <a:gd name="connsiteY51" fmla="*/ 651925 h 787778"/>
                  <a:gd name="connsiteX52" fmla="*/ 915435 w 1382947"/>
                  <a:gd name="connsiteY52" fmla="*/ 656355 h 787778"/>
                  <a:gd name="connsiteX53" fmla="*/ 908052 w 1382947"/>
                  <a:gd name="connsiteY53" fmla="*/ 665215 h 787778"/>
                  <a:gd name="connsiteX54" fmla="*/ 912482 w 1382947"/>
                  <a:gd name="connsiteY54" fmla="*/ 691795 h 787778"/>
                  <a:gd name="connsiteX55" fmla="*/ 909528 w 1382947"/>
                  <a:gd name="connsiteY55" fmla="*/ 706562 h 787778"/>
                  <a:gd name="connsiteX56" fmla="*/ 900669 w 1382947"/>
                  <a:gd name="connsiteY56" fmla="*/ 709515 h 787778"/>
                  <a:gd name="connsiteX57" fmla="*/ 874088 w 1382947"/>
                  <a:gd name="connsiteY57" fmla="*/ 708038 h 787778"/>
                  <a:gd name="connsiteX58" fmla="*/ 863752 w 1382947"/>
                  <a:gd name="connsiteY58" fmla="*/ 719852 h 787778"/>
                  <a:gd name="connsiteX59" fmla="*/ 840125 w 1382947"/>
                  <a:gd name="connsiteY59" fmla="*/ 719852 h 787778"/>
                  <a:gd name="connsiteX60" fmla="*/ 844555 w 1382947"/>
                  <a:gd name="connsiteY60" fmla="*/ 746431 h 787778"/>
                  <a:gd name="connsiteX61" fmla="*/ 832741 w 1382947"/>
                  <a:gd name="connsiteY61" fmla="*/ 764151 h 787778"/>
                  <a:gd name="connsiteX62" fmla="*/ 823882 w 1382947"/>
                  <a:gd name="connsiteY62" fmla="*/ 765628 h 787778"/>
                  <a:gd name="connsiteX63" fmla="*/ 816499 w 1382947"/>
                  <a:gd name="connsiteY63" fmla="*/ 778918 h 787778"/>
                  <a:gd name="connsiteX64" fmla="*/ 806162 w 1382947"/>
                  <a:gd name="connsiteY64" fmla="*/ 778918 h 787778"/>
                  <a:gd name="connsiteX65" fmla="*/ 776629 w 1382947"/>
                  <a:gd name="connsiteY65" fmla="*/ 768581 h 787778"/>
                  <a:gd name="connsiteX66" fmla="*/ 767768 w 1382947"/>
                  <a:gd name="connsiteY66" fmla="*/ 770058 h 787778"/>
                  <a:gd name="connsiteX67" fmla="*/ 758909 w 1382947"/>
                  <a:gd name="connsiteY67" fmla="*/ 787778 h 787778"/>
                  <a:gd name="connsiteX68" fmla="*/ 745619 w 1382947"/>
                  <a:gd name="connsiteY68" fmla="*/ 787778 h 787778"/>
                  <a:gd name="connsiteX69" fmla="*/ 741189 w 1382947"/>
                  <a:gd name="connsiteY69" fmla="*/ 761198 h 787778"/>
                  <a:gd name="connsiteX70" fmla="*/ 729376 w 1382947"/>
                  <a:gd name="connsiteY70" fmla="*/ 756768 h 787778"/>
                  <a:gd name="connsiteX71" fmla="*/ 729376 w 1382947"/>
                  <a:gd name="connsiteY71" fmla="*/ 747908 h 787778"/>
                  <a:gd name="connsiteX72" fmla="*/ 744142 w 1382947"/>
                  <a:gd name="connsiteY72" fmla="*/ 740525 h 787778"/>
                  <a:gd name="connsiteX73" fmla="*/ 745619 w 1382947"/>
                  <a:gd name="connsiteY73" fmla="*/ 725758 h 787778"/>
                  <a:gd name="connsiteX74" fmla="*/ 739712 w 1382947"/>
                  <a:gd name="connsiteY74" fmla="*/ 710992 h 787778"/>
                  <a:gd name="connsiteX75" fmla="*/ 745619 w 1382947"/>
                  <a:gd name="connsiteY75" fmla="*/ 688842 h 787778"/>
                  <a:gd name="connsiteX76" fmla="*/ 736759 w 1382947"/>
                  <a:gd name="connsiteY76" fmla="*/ 672598 h 787778"/>
                  <a:gd name="connsiteX77" fmla="*/ 721992 w 1382947"/>
                  <a:gd name="connsiteY77" fmla="*/ 675552 h 787778"/>
                  <a:gd name="connsiteX78" fmla="*/ 692459 w 1382947"/>
                  <a:gd name="connsiteY78" fmla="*/ 654878 h 787778"/>
                  <a:gd name="connsiteX79" fmla="*/ 692459 w 1382947"/>
                  <a:gd name="connsiteY79" fmla="*/ 637158 h 787778"/>
                  <a:gd name="connsiteX80" fmla="*/ 677692 w 1382947"/>
                  <a:gd name="connsiteY80" fmla="*/ 637158 h 787778"/>
                  <a:gd name="connsiteX81" fmla="*/ 674739 w 1382947"/>
                  <a:gd name="connsiteY81" fmla="*/ 628298 h 787778"/>
                  <a:gd name="connsiteX82" fmla="*/ 673262 w 1382947"/>
                  <a:gd name="connsiteY82" fmla="*/ 619438 h 787778"/>
                  <a:gd name="connsiteX83" fmla="*/ 667355 w 1382947"/>
                  <a:gd name="connsiteY83" fmla="*/ 564802 h 787778"/>
                  <a:gd name="connsiteX84" fmla="*/ 661448 w 1382947"/>
                  <a:gd name="connsiteY84" fmla="*/ 554465 h 787778"/>
                  <a:gd name="connsiteX85" fmla="*/ 659972 w 1382947"/>
                  <a:gd name="connsiteY85" fmla="*/ 536745 h 787778"/>
                  <a:gd name="connsiteX86" fmla="*/ 626008 w 1382947"/>
                  <a:gd name="connsiteY86" fmla="*/ 533792 h 787778"/>
                  <a:gd name="connsiteX87" fmla="*/ 618626 w 1382947"/>
                  <a:gd name="connsiteY87" fmla="*/ 527885 h 787778"/>
                  <a:gd name="connsiteX88" fmla="*/ 530026 w 1382947"/>
                  <a:gd name="connsiteY88" fmla="*/ 558895 h 787778"/>
                  <a:gd name="connsiteX89" fmla="*/ 519688 w 1382947"/>
                  <a:gd name="connsiteY89" fmla="*/ 579569 h 787778"/>
                  <a:gd name="connsiteX90" fmla="*/ 516736 w 1382947"/>
                  <a:gd name="connsiteY90" fmla="*/ 606148 h 787778"/>
                  <a:gd name="connsiteX91" fmla="*/ 488679 w 1382947"/>
                  <a:gd name="connsiteY91" fmla="*/ 620915 h 787778"/>
                  <a:gd name="connsiteX92" fmla="*/ 478342 w 1382947"/>
                  <a:gd name="connsiteY92" fmla="*/ 625345 h 787778"/>
                  <a:gd name="connsiteX93" fmla="*/ 462099 w 1382947"/>
                  <a:gd name="connsiteY93" fmla="*/ 641588 h 787778"/>
                  <a:gd name="connsiteX94" fmla="*/ 466529 w 1382947"/>
                  <a:gd name="connsiteY94" fmla="*/ 663738 h 787778"/>
                  <a:gd name="connsiteX95" fmla="*/ 462099 w 1382947"/>
                  <a:gd name="connsiteY95" fmla="*/ 672598 h 787778"/>
                  <a:gd name="connsiteX96" fmla="*/ 466529 w 1382947"/>
                  <a:gd name="connsiteY96" fmla="*/ 685888 h 787778"/>
                  <a:gd name="connsiteX97" fmla="*/ 451763 w 1382947"/>
                  <a:gd name="connsiteY97" fmla="*/ 697702 h 787778"/>
                  <a:gd name="connsiteX98" fmla="*/ 447332 w 1382947"/>
                  <a:gd name="connsiteY98" fmla="*/ 681458 h 787778"/>
                  <a:gd name="connsiteX99" fmla="*/ 431089 w 1382947"/>
                  <a:gd name="connsiteY99" fmla="*/ 671122 h 787778"/>
                  <a:gd name="connsiteX100" fmla="*/ 423706 w 1382947"/>
                  <a:gd name="connsiteY100" fmla="*/ 677028 h 787778"/>
                  <a:gd name="connsiteX101" fmla="*/ 403032 w 1382947"/>
                  <a:gd name="connsiteY101" fmla="*/ 675552 h 787778"/>
                  <a:gd name="connsiteX102" fmla="*/ 388266 w 1382947"/>
                  <a:gd name="connsiteY102" fmla="*/ 688842 h 787778"/>
                  <a:gd name="connsiteX103" fmla="*/ 363163 w 1382947"/>
                  <a:gd name="connsiteY103" fmla="*/ 693272 h 787778"/>
                  <a:gd name="connsiteX104" fmla="*/ 342489 w 1382947"/>
                  <a:gd name="connsiteY104" fmla="*/ 690318 h 787778"/>
                  <a:gd name="connsiteX105" fmla="*/ 327723 w 1382947"/>
                  <a:gd name="connsiteY105" fmla="*/ 690318 h 787778"/>
                  <a:gd name="connsiteX106" fmla="*/ 308526 w 1382947"/>
                  <a:gd name="connsiteY106" fmla="*/ 713945 h 787778"/>
                  <a:gd name="connsiteX107" fmla="*/ 308526 w 1382947"/>
                  <a:gd name="connsiteY107" fmla="*/ 725758 h 787778"/>
                  <a:gd name="connsiteX108" fmla="*/ 298190 w 1382947"/>
                  <a:gd name="connsiteY108" fmla="*/ 728712 h 787778"/>
                  <a:gd name="connsiteX109" fmla="*/ 255366 w 1382947"/>
                  <a:gd name="connsiteY109" fmla="*/ 709515 h 787778"/>
                  <a:gd name="connsiteX110" fmla="*/ 265702 w 1382947"/>
                  <a:gd name="connsiteY110" fmla="*/ 693272 h 787778"/>
                  <a:gd name="connsiteX111" fmla="*/ 264226 w 1382947"/>
                  <a:gd name="connsiteY111" fmla="*/ 684412 h 787778"/>
                  <a:gd name="connsiteX112" fmla="*/ 273086 w 1382947"/>
                  <a:gd name="connsiteY112" fmla="*/ 668168 h 787778"/>
                  <a:gd name="connsiteX113" fmla="*/ 271609 w 1382947"/>
                  <a:gd name="connsiteY113" fmla="*/ 651925 h 787778"/>
                  <a:gd name="connsiteX114" fmla="*/ 264226 w 1382947"/>
                  <a:gd name="connsiteY114" fmla="*/ 651925 h 787778"/>
                  <a:gd name="connsiteX115" fmla="*/ 258319 w 1382947"/>
                  <a:gd name="connsiteY115" fmla="*/ 643065 h 787778"/>
                  <a:gd name="connsiteX116" fmla="*/ 250936 w 1382947"/>
                  <a:gd name="connsiteY116" fmla="*/ 643065 h 787778"/>
                  <a:gd name="connsiteX117" fmla="*/ 249459 w 1382947"/>
                  <a:gd name="connsiteY117" fmla="*/ 634205 h 787778"/>
                  <a:gd name="connsiteX118" fmla="*/ 236169 w 1382947"/>
                  <a:gd name="connsiteY118" fmla="*/ 632728 h 787778"/>
                  <a:gd name="connsiteX119" fmla="*/ 225833 w 1382947"/>
                  <a:gd name="connsiteY119" fmla="*/ 641588 h 787778"/>
                  <a:gd name="connsiteX120" fmla="*/ 190393 w 1382947"/>
                  <a:gd name="connsiteY120" fmla="*/ 626822 h 787778"/>
                  <a:gd name="connsiteX121" fmla="*/ 175626 w 1382947"/>
                  <a:gd name="connsiteY121" fmla="*/ 637158 h 787778"/>
                  <a:gd name="connsiteX122" fmla="*/ 159382 w 1382947"/>
                  <a:gd name="connsiteY122" fmla="*/ 632728 h 787778"/>
                  <a:gd name="connsiteX123" fmla="*/ 154953 w 1382947"/>
                  <a:gd name="connsiteY123" fmla="*/ 654878 h 787778"/>
                  <a:gd name="connsiteX124" fmla="*/ 162336 w 1382947"/>
                  <a:gd name="connsiteY124" fmla="*/ 665215 h 787778"/>
                  <a:gd name="connsiteX125" fmla="*/ 162336 w 1382947"/>
                  <a:gd name="connsiteY125" fmla="*/ 678505 h 787778"/>
                  <a:gd name="connsiteX126" fmla="*/ 150523 w 1382947"/>
                  <a:gd name="connsiteY126" fmla="*/ 693272 h 787778"/>
                  <a:gd name="connsiteX127" fmla="*/ 118036 w 1382947"/>
                  <a:gd name="connsiteY127" fmla="*/ 737572 h 787778"/>
                  <a:gd name="connsiteX128" fmla="*/ 109177 w 1382947"/>
                  <a:gd name="connsiteY128" fmla="*/ 746431 h 787778"/>
                  <a:gd name="connsiteX129" fmla="*/ 106222 w 1382947"/>
                  <a:gd name="connsiteY129" fmla="*/ 753815 h 787778"/>
                  <a:gd name="connsiteX130" fmla="*/ 87026 w 1382947"/>
                  <a:gd name="connsiteY130" fmla="*/ 764151 h 787778"/>
                  <a:gd name="connsiteX131" fmla="*/ 75213 w 1382947"/>
                  <a:gd name="connsiteY131" fmla="*/ 752338 h 787778"/>
                  <a:gd name="connsiteX132" fmla="*/ 84073 w 1382947"/>
                  <a:gd name="connsiteY132" fmla="*/ 736095 h 787778"/>
                  <a:gd name="connsiteX133" fmla="*/ 64876 w 1382947"/>
                  <a:gd name="connsiteY133" fmla="*/ 709515 h 787778"/>
                  <a:gd name="connsiteX134" fmla="*/ 64876 w 1382947"/>
                  <a:gd name="connsiteY134" fmla="*/ 665215 h 787778"/>
                  <a:gd name="connsiteX135" fmla="*/ 48633 w 1382947"/>
                  <a:gd name="connsiteY135" fmla="*/ 653402 h 787778"/>
                  <a:gd name="connsiteX136" fmla="*/ 44203 w 1382947"/>
                  <a:gd name="connsiteY136" fmla="*/ 640112 h 787778"/>
                  <a:gd name="connsiteX137" fmla="*/ 56017 w 1382947"/>
                  <a:gd name="connsiteY137" fmla="*/ 635682 h 787778"/>
                  <a:gd name="connsiteX138" fmla="*/ 56017 w 1382947"/>
                  <a:gd name="connsiteY138" fmla="*/ 619438 h 787778"/>
                  <a:gd name="connsiteX139" fmla="*/ 47156 w 1382947"/>
                  <a:gd name="connsiteY139" fmla="*/ 604672 h 787778"/>
                  <a:gd name="connsiteX140" fmla="*/ 17622 w 1382947"/>
                  <a:gd name="connsiteY140" fmla="*/ 598765 h 787778"/>
                  <a:gd name="connsiteX141" fmla="*/ 0 w 1382947"/>
                  <a:gd name="connsiteY141" fmla="*/ 574849 h 787778"/>
                  <a:gd name="connsiteX142" fmla="*/ 1010 w 1382947"/>
                  <a:gd name="connsiteY142" fmla="*/ 575139 h 787778"/>
                  <a:gd name="connsiteX143" fmla="*/ 125050 w 1382947"/>
                  <a:gd name="connsiteY143" fmla="*/ 527517 h 787778"/>
                  <a:gd name="connsiteX144" fmla="*/ 139447 w 1382947"/>
                  <a:gd name="connsiteY144" fmla="*/ 510903 h 787778"/>
                  <a:gd name="connsiteX145" fmla="*/ 170458 w 1382947"/>
                  <a:gd name="connsiteY145" fmla="*/ 512011 h 787778"/>
                  <a:gd name="connsiteX146" fmla="*/ 210327 w 1382947"/>
                  <a:gd name="connsiteY146" fmla="*/ 489861 h 787778"/>
                  <a:gd name="connsiteX147" fmla="*/ 215865 w 1382947"/>
                  <a:gd name="connsiteY147" fmla="*/ 482109 h 787778"/>
                  <a:gd name="connsiteX148" fmla="*/ 224726 w 1382947"/>
                  <a:gd name="connsiteY148" fmla="*/ 477679 h 787778"/>
                  <a:gd name="connsiteX149" fmla="*/ 252413 w 1382947"/>
                  <a:gd name="connsiteY149" fmla="*/ 452206 h 787778"/>
                  <a:gd name="connsiteX150" fmla="*/ 274563 w 1382947"/>
                  <a:gd name="connsiteY150" fmla="*/ 451099 h 787778"/>
                  <a:gd name="connsiteX151" fmla="*/ 319970 w 1382947"/>
                  <a:gd name="connsiteY151" fmla="*/ 403477 h 787778"/>
                  <a:gd name="connsiteX152" fmla="*/ 343227 w 1382947"/>
                  <a:gd name="connsiteY152" fmla="*/ 404584 h 787778"/>
                  <a:gd name="connsiteX153" fmla="*/ 353195 w 1382947"/>
                  <a:gd name="connsiteY153" fmla="*/ 413444 h 787778"/>
                  <a:gd name="connsiteX154" fmla="*/ 395280 w 1382947"/>
                  <a:gd name="connsiteY154" fmla="*/ 404584 h 787778"/>
                  <a:gd name="connsiteX155" fmla="*/ 406355 w 1382947"/>
                  <a:gd name="connsiteY155" fmla="*/ 403477 h 787778"/>
                  <a:gd name="connsiteX156" fmla="*/ 421860 w 1382947"/>
                  <a:gd name="connsiteY156" fmla="*/ 401262 h 787778"/>
                  <a:gd name="connsiteX157" fmla="*/ 432935 w 1382947"/>
                  <a:gd name="connsiteY157" fmla="*/ 382434 h 787778"/>
                  <a:gd name="connsiteX158" fmla="*/ 457300 w 1382947"/>
                  <a:gd name="connsiteY158" fmla="*/ 374682 h 787778"/>
                  <a:gd name="connsiteX159" fmla="*/ 525965 w 1382947"/>
                  <a:gd name="connsiteY159" fmla="*/ 312662 h 787778"/>
                  <a:gd name="connsiteX160" fmla="*/ 551438 w 1382947"/>
                  <a:gd name="connsiteY160" fmla="*/ 277222 h 787778"/>
                  <a:gd name="connsiteX161" fmla="*/ 606812 w 1382947"/>
                  <a:gd name="connsiteY161" fmla="*/ 238459 h 787778"/>
                  <a:gd name="connsiteX162" fmla="*/ 643360 w 1382947"/>
                  <a:gd name="connsiteY162" fmla="*/ 220739 h 787778"/>
                  <a:gd name="connsiteX163" fmla="*/ 671047 w 1382947"/>
                  <a:gd name="connsiteY163" fmla="*/ 178655 h 787778"/>
                  <a:gd name="connsiteX164" fmla="*/ 689875 w 1382947"/>
                  <a:gd name="connsiteY164" fmla="*/ 131032 h 787778"/>
                  <a:gd name="connsiteX165" fmla="*/ 713132 w 1382947"/>
                  <a:gd name="connsiteY165" fmla="*/ 111097 h 787778"/>
                  <a:gd name="connsiteX166" fmla="*/ 717563 w 1382947"/>
                  <a:gd name="connsiteY166" fmla="*/ 94484 h 787778"/>
                  <a:gd name="connsiteX167" fmla="*/ 747513 w 1382947"/>
                  <a:gd name="connsiteY167" fmla="*/ 63501 h 787778"/>
                  <a:gd name="connsiteX0" fmla="*/ 945682 w 1382947"/>
                  <a:gd name="connsiteY0" fmla="*/ 0 h 787778"/>
                  <a:gd name="connsiteX1" fmla="*/ 1372545 w 1382947"/>
                  <a:gd name="connsiteY1" fmla="*/ 63501 h 787778"/>
                  <a:gd name="connsiteX2" fmla="*/ 1375859 w 1382947"/>
                  <a:gd name="connsiteY2" fmla="*/ 74550 h 787778"/>
                  <a:gd name="connsiteX3" fmla="*/ 1382947 w 1382947"/>
                  <a:gd name="connsiteY3" fmla="*/ 88726 h 787778"/>
                  <a:gd name="connsiteX4" fmla="*/ 1372315 w 1382947"/>
                  <a:gd name="connsiteY4" fmla="*/ 109990 h 787778"/>
                  <a:gd name="connsiteX5" fmla="*/ 1352823 w 1382947"/>
                  <a:gd name="connsiteY5" fmla="*/ 95814 h 787778"/>
                  <a:gd name="connsiteX6" fmla="*/ 1319156 w 1382947"/>
                  <a:gd name="connsiteY6" fmla="*/ 97586 h 787778"/>
                  <a:gd name="connsiteX7" fmla="*/ 1304980 w 1382947"/>
                  <a:gd name="connsiteY7" fmla="*/ 109990 h 787778"/>
                  <a:gd name="connsiteX8" fmla="*/ 1289032 w 1382947"/>
                  <a:gd name="connsiteY8" fmla="*/ 94042 h 787778"/>
                  <a:gd name="connsiteX9" fmla="*/ 1258908 w 1382947"/>
                  <a:gd name="connsiteY9" fmla="*/ 99358 h 787778"/>
                  <a:gd name="connsiteX10" fmla="*/ 1255364 w 1382947"/>
                  <a:gd name="connsiteY10" fmla="*/ 134798 h 787778"/>
                  <a:gd name="connsiteX11" fmla="*/ 1244731 w 1382947"/>
                  <a:gd name="connsiteY11" fmla="*/ 143658 h 787778"/>
                  <a:gd name="connsiteX12" fmla="*/ 1227011 w 1382947"/>
                  <a:gd name="connsiteY12" fmla="*/ 140114 h 787778"/>
                  <a:gd name="connsiteX13" fmla="*/ 1211064 w 1382947"/>
                  <a:gd name="connsiteY13" fmla="*/ 143658 h 787778"/>
                  <a:gd name="connsiteX14" fmla="*/ 1133096 w 1382947"/>
                  <a:gd name="connsiteY14" fmla="*/ 154289 h 787778"/>
                  <a:gd name="connsiteX15" fmla="*/ 1118920 w 1382947"/>
                  <a:gd name="connsiteY15" fmla="*/ 159605 h 787778"/>
                  <a:gd name="connsiteX16" fmla="*/ 1111832 w 1382947"/>
                  <a:gd name="connsiteY16" fmla="*/ 189729 h 787778"/>
                  <a:gd name="connsiteX17" fmla="*/ 1120692 w 1382947"/>
                  <a:gd name="connsiteY17" fmla="*/ 205677 h 787778"/>
                  <a:gd name="connsiteX18" fmla="*/ 1131324 w 1382947"/>
                  <a:gd name="connsiteY18" fmla="*/ 209221 h 787778"/>
                  <a:gd name="connsiteX19" fmla="*/ 1133096 w 1382947"/>
                  <a:gd name="connsiteY19" fmla="*/ 225169 h 787778"/>
                  <a:gd name="connsiteX20" fmla="*/ 1126008 w 1382947"/>
                  <a:gd name="connsiteY20" fmla="*/ 260609 h 787778"/>
                  <a:gd name="connsiteX21" fmla="*/ 1120692 w 1382947"/>
                  <a:gd name="connsiteY21" fmla="*/ 301365 h 787778"/>
                  <a:gd name="connsiteX22" fmla="*/ 1085252 w 1382947"/>
                  <a:gd name="connsiteY22" fmla="*/ 342121 h 787778"/>
                  <a:gd name="connsiteX23" fmla="*/ 1099428 w 1382947"/>
                  <a:gd name="connsiteY23" fmla="*/ 384649 h 787778"/>
                  <a:gd name="connsiteX24" fmla="*/ 1118920 w 1382947"/>
                  <a:gd name="connsiteY24" fmla="*/ 375789 h 787778"/>
                  <a:gd name="connsiteX25" fmla="*/ 1138412 w 1382947"/>
                  <a:gd name="connsiteY25" fmla="*/ 402369 h 787778"/>
                  <a:gd name="connsiteX26" fmla="*/ 1133096 w 1382947"/>
                  <a:gd name="connsiteY26" fmla="*/ 466161 h 787778"/>
                  <a:gd name="connsiteX27" fmla="*/ 1145500 w 1382947"/>
                  <a:gd name="connsiteY27" fmla="*/ 512233 h 787778"/>
                  <a:gd name="connsiteX28" fmla="*/ 1145500 w 1382947"/>
                  <a:gd name="connsiteY28" fmla="*/ 528181 h 787778"/>
                  <a:gd name="connsiteX29" fmla="*/ 1141956 w 1382947"/>
                  <a:gd name="connsiteY29" fmla="*/ 544129 h 787778"/>
                  <a:gd name="connsiteX30" fmla="*/ 1143728 w 1382947"/>
                  <a:gd name="connsiteY30" fmla="*/ 567165 h 787778"/>
                  <a:gd name="connsiteX31" fmla="*/ 1141956 w 1382947"/>
                  <a:gd name="connsiteY31" fmla="*/ 590201 h 787778"/>
                  <a:gd name="connsiteX32" fmla="*/ 1139305 w 1382947"/>
                  <a:gd name="connsiteY32" fmla="*/ 593988 h 787778"/>
                  <a:gd name="connsiteX33" fmla="*/ 1120692 w 1382947"/>
                  <a:gd name="connsiteY33" fmla="*/ 591382 h 787778"/>
                  <a:gd name="connsiteX34" fmla="*/ 1110354 w 1382947"/>
                  <a:gd name="connsiteY34" fmla="*/ 592859 h 787778"/>
                  <a:gd name="connsiteX35" fmla="*/ 1097065 w 1382947"/>
                  <a:gd name="connsiteY35" fmla="*/ 586952 h 787778"/>
                  <a:gd name="connsiteX36" fmla="*/ 1089682 w 1382947"/>
                  <a:gd name="connsiteY36" fmla="*/ 578092 h 787778"/>
                  <a:gd name="connsiteX37" fmla="*/ 1088205 w 1382947"/>
                  <a:gd name="connsiteY37" fmla="*/ 552989 h 787778"/>
                  <a:gd name="connsiteX38" fmla="*/ 1074915 w 1382947"/>
                  <a:gd name="connsiteY38" fmla="*/ 550035 h 787778"/>
                  <a:gd name="connsiteX39" fmla="*/ 1063101 w 1382947"/>
                  <a:gd name="connsiteY39" fmla="*/ 530839 h 787778"/>
                  <a:gd name="connsiteX40" fmla="*/ 1049812 w 1382947"/>
                  <a:gd name="connsiteY40" fmla="*/ 514595 h 787778"/>
                  <a:gd name="connsiteX41" fmla="*/ 1036522 w 1382947"/>
                  <a:gd name="connsiteY41" fmla="*/ 505735 h 787778"/>
                  <a:gd name="connsiteX42" fmla="*/ 1029138 w 1382947"/>
                  <a:gd name="connsiteY42" fmla="*/ 516072 h 787778"/>
                  <a:gd name="connsiteX43" fmla="*/ 1027661 w 1382947"/>
                  <a:gd name="connsiteY43" fmla="*/ 544129 h 787778"/>
                  <a:gd name="connsiteX44" fmla="*/ 987792 w 1382947"/>
                  <a:gd name="connsiteY44" fmla="*/ 569232 h 787778"/>
                  <a:gd name="connsiteX45" fmla="*/ 949398 w 1382947"/>
                  <a:gd name="connsiteY45" fmla="*/ 572185 h 787778"/>
                  <a:gd name="connsiteX46" fmla="*/ 940539 w 1382947"/>
                  <a:gd name="connsiteY46" fmla="*/ 579569 h 787778"/>
                  <a:gd name="connsiteX47" fmla="*/ 939061 w 1382947"/>
                  <a:gd name="connsiteY47" fmla="*/ 612055 h 787778"/>
                  <a:gd name="connsiteX48" fmla="*/ 950875 w 1382947"/>
                  <a:gd name="connsiteY48" fmla="*/ 623868 h 787778"/>
                  <a:gd name="connsiteX49" fmla="*/ 950875 w 1382947"/>
                  <a:gd name="connsiteY49" fmla="*/ 654878 h 787778"/>
                  <a:gd name="connsiteX50" fmla="*/ 930202 w 1382947"/>
                  <a:gd name="connsiteY50" fmla="*/ 651925 h 787778"/>
                  <a:gd name="connsiteX51" fmla="*/ 915435 w 1382947"/>
                  <a:gd name="connsiteY51" fmla="*/ 656355 h 787778"/>
                  <a:gd name="connsiteX52" fmla="*/ 908052 w 1382947"/>
                  <a:gd name="connsiteY52" fmla="*/ 665215 h 787778"/>
                  <a:gd name="connsiteX53" fmla="*/ 912482 w 1382947"/>
                  <a:gd name="connsiteY53" fmla="*/ 691795 h 787778"/>
                  <a:gd name="connsiteX54" fmla="*/ 909528 w 1382947"/>
                  <a:gd name="connsiteY54" fmla="*/ 706562 h 787778"/>
                  <a:gd name="connsiteX55" fmla="*/ 900669 w 1382947"/>
                  <a:gd name="connsiteY55" fmla="*/ 709515 h 787778"/>
                  <a:gd name="connsiteX56" fmla="*/ 874088 w 1382947"/>
                  <a:gd name="connsiteY56" fmla="*/ 708038 h 787778"/>
                  <a:gd name="connsiteX57" fmla="*/ 863752 w 1382947"/>
                  <a:gd name="connsiteY57" fmla="*/ 719852 h 787778"/>
                  <a:gd name="connsiteX58" fmla="*/ 840125 w 1382947"/>
                  <a:gd name="connsiteY58" fmla="*/ 719852 h 787778"/>
                  <a:gd name="connsiteX59" fmla="*/ 844555 w 1382947"/>
                  <a:gd name="connsiteY59" fmla="*/ 746431 h 787778"/>
                  <a:gd name="connsiteX60" fmla="*/ 832741 w 1382947"/>
                  <a:gd name="connsiteY60" fmla="*/ 764151 h 787778"/>
                  <a:gd name="connsiteX61" fmla="*/ 823882 w 1382947"/>
                  <a:gd name="connsiteY61" fmla="*/ 765628 h 787778"/>
                  <a:gd name="connsiteX62" fmla="*/ 816499 w 1382947"/>
                  <a:gd name="connsiteY62" fmla="*/ 778918 h 787778"/>
                  <a:gd name="connsiteX63" fmla="*/ 806162 w 1382947"/>
                  <a:gd name="connsiteY63" fmla="*/ 778918 h 787778"/>
                  <a:gd name="connsiteX64" fmla="*/ 776629 w 1382947"/>
                  <a:gd name="connsiteY64" fmla="*/ 768581 h 787778"/>
                  <a:gd name="connsiteX65" fmla="*/ 767768 w 1382947"/>
                  <a:gd name="connsiteY65" fmla="*/ 770058 h 787778"/>
                  <a:gd name="connsiteX66" fmla="*/ 758909 w 1382947"/>
                  <a:gd name="connsiteY66" fmla="*/ 787778 h 787778"/>
                  <a:gd name="connsiteX67" fmla="*/ 745619 w 1382947"/>
                  <a:gd name="connsiteY67" fmla="*/ 787778 h 787778"/>
                  <a:gd name="connsiteX68" fmla="*/ 741189 w 1382947"/>
                  <a:gd name="connsiteY68" fmla="*/ 761198 h 787778"/>
                  <a:gd name="connsiteX69" fmla="*/ 729376 w 1382947"/>
                  <a:gd name="connsiteY69" fmla="*/ 756768 h 787778"/>
                  <a:gd name="connsiteX70" fmla="*/ 729376 w 1382947"/>
                  <a:gd name="connsiteY70" fmla="*/ 747908 h 787778"/>
                  <a:gd name="connsiteX71" fmla="*/ 744142 w 1382947"/>
                  <a:gd name="connsiteY71" fmla="*/ 740525 h 787778"/>
                  <a:gd name="connsiteX72" fmla="*/ 745619 w 1382947"/>
                  <a:gd name="connsiteY72" fmla="*/ 725758 h 787778"/>
                  <a:gd name="connsiteX73" fmla="*/ 739712 w 1382947"/>
                  <a:gd name="connsiteY73" fmla="*/ 710992 h 787778"/>
                  <a:gd name="connsiteX74" fmla="*/ 745619 w 1382947"/>
                  <a:gd name="connsiteY74" fmla="*/ 688842 h 787778"/>
                  <a:gd name="connsiteX75" fmla="*/ 736759 w 1382947"/>
                  <a:gd name="connsiteY75" fmla="*/ 672598 h 787778"/>
                  <a:gd name="connsiteX76" fmla="*/ 721992 w 1382947"/>
                  <a:gd name="connsiteY76" fmla="*/ 675552 h 787778"/>
                  <a:gd name="connsiteX77" fmla="*/ 692459 w 1382947"/>
                  <a:gd name="connsiteY77" fmla="*/ 654878 h 787778"/>
                  <a:gd name="connsiteX78" fmla="*/ 692459 w 1382947"/>
                  <a:gd name="connsiteY78" fmla="*/ 637158 h 787778"/>
                  <a:gd name="connsiteX79" fmla="*/ 677692 w 1382947"/>
                  <a:gd name="connsiteY79" fmla="*/ 637158 h 787778"/>
                  <a:gd name="connsiteX80" fmla="*/ 674739 w 1382947"/>
                  <a:gd name="connsiteY80" fmla="*/ 628298 h 787778"/>
                  <a:gd name="connsiteX81" fmla="*/ 673262 w 1382947"/>
                  <a:gd name="connsiteY81" fmla="*/ 619438 h 787778"/>
                  <a:gd name="connsiteX82" fmla="*/ 667355 w 1382947"/>
                  <a:gd name="connsiteY82" fmla="*/ 564802 h 787778"/>
                  <a:gd name="connsiteX83" fmla="*/ 661448 w 1382947"/>
                  <a:gd name="connsiteY83" fmla="*/ 554465 h 787778"/>
                  <a:gd name="connsiteX84" fmla="*/ 659972 w 1382947"/>
                  <a:gd name="connsiteY84" fmla="*/ 536745 h 787778"/>
                  <a:gd name="connsiteX85" fmla="*/ 626008 w 1382947"/>
                  <a:gd name="connsiteY85" fmla="*/ 533792 h 787778"/>
                  <a:gd name="connsiteX86" fmla="*/ 618626 w 1382947"/>
                  <a:gd name="connsiteY86" fmla="*/ 527885 h 787778"/>
                  <a:gd name="connsiteX87" fmla="*/ 530026 w 1382947"/>
                  <a:gd name="connsiteY87" fmla="*/ 558895 h 787778"/>
                  <a:gd name="connsiteX88" fmla="*/ 519688 w 1382947"/>
                  <a:gd name="connsiteY88" fmla="*/ 579569 h 787778"/>
                  <a:gd name="connsiteX89" fmla="*/ 516736 w 1382947"/>
                  <a:gd name="connsiteY89" fmla="*/ 606148 h 787778"/>
                  <a:gd name="connsiteX90" fmla="*/ 488679 w 1382947"/>
                  <a:gd name="connsiteY90" fmla="*/ 620915 h 787778"/>
                  <a:gd name="connsiteX91" fmla="*/ 478342 w 1382947"/>
                  <a:gd name="connsiteY91" fmla="*/ 625345 h 787778"/>
                  <a:gd name="connsiteX92" fmla="*/ 462099 w 1382947"/>
                  <a:gd name="connsiteY92" fmla="*/ 641588 h 787778"/>
                  <a:gd name="connsiteX93" fmla="*/ 466529 w 1382947"/>
                  <a:gd name="connsiteY93" fmla="*/ 663738 h 787778"/>
                  <a:gd name="connsiteX94" fmla="*/ 462099 w 1382947"/>
                  <a:gd name="connsiteY94" fmla="*/ 672598 h 787778"/>
                  <a:gd name="connsiteX95" fmla="*/ 466529 w 1382947"/>
                  <a:gd name="connsiteY95" fmla="*/ 685888 h 787778"/>
                  <a:gd name="connsiteX96" fmla="*/ 451763 w 1382947"/>
                  <a:gd name="connsiteY96" fmla="*/ 697702 h 787778"/>
                  <a:gd name="connsiteX97" fmla="*/ 447332 w 1382947"/>
                  <a:gd name="connsiteY97" fmla="*/ 681458 h 787778"/>
                  <a:gd name="connsiteX98" fmla="*/ 431089 w 1382947"/>
                  <a:gd name="connsiteY98" fmla="*/ 671122 h 787778"/>
                  <a:gd name="connsiteX99" fmla="*/ 423706 w 1382947"/>
                  <a:gd name="connsiteY99" fmla="*/ 677028 h 787778"/>
                  <a:gd name="connsiteX100" fmla="*/ 403032 w 1382947"/>
                  <a:gd name="connsiteY100" fmla="*/ 675552 h 787778"/>
                  <a:gd name="connsiteX101" fmla="*/ 388266 w 1382947"/>
                  <a:gd name="connsiteY101" fmla="*/ 688842 h 787778"/>
                  <a:gd name="connsiteX102" fmla="*/ 363163 w 1382947"/>
                  <a:gd name="connsiteY102" fmla="*/ 693272 h 787778"/>
                  <a:gd name="connsiteX103" fmla="*/ 342489 w 1382947"/>
                  <a:gd name="connsiteY103" fmla="*/ 690318 h 787778"/>
                  <a:gd name="connsiteX104" fmla="*/ 327723 w 1382947"/>
                  <a:gd name="connsiteY104" fmla="*/ 690318 h 787778"/>
                  <a:gd name="connsiteX105" fmla="*/ 308526 w 1382947"/>
                  <a:gd name="connsiteY105" fmla="*/ 713945 h 787778"/>
                  <a:gd name="connsiteX106" fmla="*/ 308526 w 1382947"/>
                  <a:gd name="connsiteY106" fmla="*/ 725758 h 787778"/>
                  <a:gd name="connsiteX107" fmla="*/ 298190 w 1382947"/>
                  <a:gd name="connsiteY107" fmla="*/ 728712 h 787778"/>
                  <a:gd name="connsiteX108" fmla="*/ 255366 w 1382947"/>
                  <a:gd name="connsiteY108" fmla="*/ 709515 h 787778"/>
                  <a:gd name="connsiteX109" fmla="*/ 265702 w 1382947"/>
                  <a:gd name="connsiteY109" fmla="*/ 693272 h 787778"/>
                  <a:gd name="connsiteX110" fmla="*/ 264226 w 1382947"/>
                  <a:gd name="connsiteY110" fmla="*/ 684412 h 787778"/>
                  <a:gd name="connsiteX111" fmla="*/ 273086 w 1382947"/>
                  <a:gd name="connsiteY111" fmla="*/ 668168 h 787778"/>
                  <a:gd name="connsiteX112" fmla="*/ 271609 w 1382947"/>
                  <a:gd name="connsiteY112" fmla="*/ 651925 h 787778"/>
                  <a:gd name="connsiteX113" fmla="*/ 264226 w 1382947"/>
                  <a:gd name="connsiteY113" fmla="*/ 651925 h 787778"/>
                  <a:gd name="connsiteX114" fmla="*/ 258319 w 1382947"/>
                  <a:gd name="connsiteY114" fmla="*/ 643065 h 787778"/>
                  <a:gd name="connsiteX115" fmla="*/ 250936 w 1382947"/>
                  <a:gd name="connsiteY115" fmla="*/ 643065 h 787778"/>
                  <a:gd name="connsiteX116" fmla="*/ 249459 w 1382947"/>
                  <a:gd name="connsiteY116" fmla="*/ 634205 h 787778"/>
                  <a:gd name="connsiteX117" fmla="*/ 236169 w 1382947"/>
                  <a:gd name="connsiteY117" fmla="*/ 632728 h 787778"/>
                  <a:gd name="connsiteX118" fmla="*/ 225833 w 1382947"/>
                  <a:gd name="connsiteY118" fmla="*/ 641588 h 787778"/>
                  <a:gd name="connsiteX119" fmla="*/ 190393 w 1382947"/>
                  <a:gd name="connsiteY119" fmla="*/ 626822 h 787778"/>
                  <a:gd name="connsiteX120" fmla="*/ 175626 w 1382947"/>
                  <a:gd name="connsiteY120" fmla="*/ 637158 h 787778"/>
                  <a:gd name="connsiteX121" fmla="*/ 159382 w 1382947"/>
                  <a:gd name="connsiteY121" fmla="*/ 632728 h 787778"/>
                  <a:gd name="connsiteX122" fmla="*/ 154953 w 1382947"/>
                  <a:gd name="connsiteY122" fmla="*/ 654878 h 787778"/>
                  <a:gd name="connsiteX123" fmla="*/ 162336 w 1382947"/>
                  <a:gd name="connsiteY123" fmla="*/ 665215 h 787778"/>
                  <a:gd name="connsiteX124" fmla="*/ 162336 w 1382947"/>
                  <a:gd name="connsiteY124" fmla="*/ 678505 h 787778"/>
                  <a:gd name="connsiteX125" fmla="*/ 150523 w 1382947"/>
                  <a:gd name="connsiteY125" fmla="*/ 693272 h 787778"/>
                  <a:gd name="connsiteX126" fmla="*/ 118036 w 1382947"/>
                  <a:gd name="connsiteY126" fmla="*/ 737572 h 787778"/>
                  <a:gd name="connsiteX127" fmla="*/ 109177 w 1382947"/>
                  <a:gd name="connsiteY127" fmla="*/ 746431 h 787778"/>
                  <a:gd name="connsiteX128" fmla="*/ 106222 w 1382947"/>
                  <a:gd name="connsiteY128" fmla="*/ 753815 h 787778"/>
                  <a:gd name="connsiteX129" fmla="*/ 87026 w 1382947"/>
                  <a:gd name="connsiteY129" fmla="*/ 764151 h 787778"/>
                  <a:gd name="connsiteX130" fmla="*/ 75213 w 1382947"/>
                  <a:gd name="connsiteY130" fmla="*/ 752338 h 787778"/>
                  <a:gd name="connsiteX131" fmla="*/ 84073 w 1382947"/>
                  <a:gd name="connsiteY131" fmla="*/ 736095 h 787778"/>
                  <a:gd name="connsiteX132" fmla="*/ 64876 w 1382947"/>
                  <a:gd name="connsiteY132" fmla="*/ 709515 h 787778"/>
                  <a:gd name="connsiteX133" fmla="*/ 64876 w 1382947"/>
                  <a:gd name="connsiteY133" fmla="*/ 665215 h 787778"/>
                  <a:gd name="connsiteX134" fmla="*/ 48633 w 1382947"/>
                  <a:gd name="connsiteY134" fmla="*/ 653402 h 787778"/>
                  <a:gd name="connsiteX135" fmla="*/ 44203 w 1382947"/>
                  <a:gd name="connsiteY135" fmla="*/ 640112 h 787778"/>
                  <a:gd name="connsiteX136" fmla="*/ 56017 w 1382947"/>
                  <a:gd name="connsiteY136" fmla="*/ 635682 h 787778"/>
                  <a:gd name="connsiteX137" fmla="*/ 56017 w 1382947"/>
                  <a:gd name="connsiteY137" fmla="*/ 619438 h 787778"/>
                  <a:gd name="connsiteX138" fmla="*/ 47156 w 1382947"/>
                  <a:gd name="connsiteY138" fmla="*/ 604672 h 787778"/>
                  <a:gd name="connsiteX139" fmla="*/ 17622 w 1382947"/>
                  <a:gd name="connsiteY139" fmla="*/ 598765 h 787778"/>
                  <a:gd name="connsiteX140" fmla="*/ 0 w 1382947"/>
                  <a:gd name="connsiteY140" fmla="*/ 574849 h 787778"/>
                  <a:gd name="connsiteX141" fmla="*/ 1010 w 1382947"/>
                  <a:gd name="connsiteY141" fmla="*/ 575139 h 787778"/>
                  <a:gd name="connsiteX142" fmla="*/ 125050 w 1382947"/>
                  <a:gd name="connsiteY142" fmla="*/ 527517 h 787778"/>
                  <a:gd name="connsiteX143" fmla="*/ 139447 w 1382947"/>
                  <a:gd name="connsiteY143" fmla="*/ 510903 h 787778"/>
                  <a:gd name="connsiteX144" fmla="*/ 170458 w 1382947"/>
                  <a:gd name="connsiteY144" fmla="*/ 512011 h 787778"/>
                  <a:gd name="connsiteX145" fmla="*/ 210327 w 1382947"/>
                  <a:gd name="connsiteY145" fmla="*/ 489861 h 787778"/>
                  <a:gd name="connsiteX146" fmla="*/ 215865 w 1382947"/>
                  <a:gd name="connsiteY146" fmla="*/ 482109 h 787778"/>
                  <a:gd name="connsiteX147" fmla="*/ 224726 w 1382947"/>
                  <a:gd name="connsiteY147" fmla="*/ 477679 h 787778"/>
                  <a:gd name="connsiteX148" fmla="*/ 252413 w 1382947"/>
                  <a:gd name="connsiteY148" fmla="*/ 452206 h 787778"/>
                  <a:gd name="connsiteX149" fmla="*/ 274563 w 1382947"/>
                  <a:gd name="connsiteY149" fmla="*/ 451099 h 787778"/>
                  <a:gd name="connsiteX150" fmla="*/ 319970 w 1382947"/>
                  <a:gd name="connsiteY150" fmla="*/ 403477 h 787778"/>
                  <a:gd name="connsiteX151" fmla="*/ 343227 w 1382947"/>
                  <a:gd name="connsiteY151" fmla="*/ 404584 h 787778"/>
                  <a:gd name="connsiteX152" fmla="*/ 353195 w 1382947"/>
                  <a:gd name="connsiteY152" fmla="*/ 413444 h 787778"/>
                  <a:gd name="connsiteX153" fmla="*/ 395280 w 1382947"/>
                  <a:gd name="connsiteY153" fmla="*/ 404584 h 787778"/>
                  <a:gd name="connsiteX154" fmla="*/ 406355 w 1382947"/>
                  <a:gd name="connsiteY154" fmla="*/ 403477 h 787778"/>
                  <a:gd name="connsiteX155" fmla="*/ 421860 w 1382947"/>
                  <a:gd name="connsiteY155" fmla="*/ 401262 h 787778"/>
                  <a:gd name="connsiteX156" fmla="*/ 432935 w 1382947"/>
                  <a:gd name="connsiteY156" fmla="*/ 382434 h 787778"/>
                  <a:gd name="connsiteX157" fmla="*/ 457300 w 1382947"/>
                  <a:gd name="connsiteY157" fmla="*/ 374682 h 787778"/>
                  <a:gd name="connsiteX158" fmla="*/ 525965 w 1382947"/>
                  <a:gd name="connsiteY158" fmla="*/ 312662 h 787778"/>
                  <a:gd name="connsiteX159" fmla="*/ 551438 w 1382947"/>
                  <a:gd name="connsiteY159" fmla="*/ 277222 h 787778"/>
                  <a:gd name="connsiteX160" fmla="*/ 606812 w 1382947"/>
                  <a:gd name="connsiteY160" fmla="*/ 238459 h 787778"/>
                  <a:gd name="connsiteX161" fmla="*/ 643360 w 1382947"/>
                  <a:gd name="connsiteY161" fmla="*/ 220739 h 787778"/>
                  <a:gd name="connsiteX162" fmla="*/ 671047 w 1382947"/>
                  <a:gd name="connsiteY162" fmla="*/ 178655 h 787778"/>
                  <a:gd name="connsiteX163" fmla="*/ 689875 w 1382947"/>
                  <a:gd name="connsiteY163" fmla="*/ 131032 h 787778"/>
                  <a:gd name="connsiteX164" fmla="*/ 713132 w 1382947"/>
                  <a:gd name="connsiteY164" fmla="*/ 111097 h 787778"/>
                  <a:gd name="connsiteX165" fmla="*/ 717563 w 1382947"/>
                  <a:gd name="connsiteY165" fmla="*/ 94484 h 787778"/>
                  <a:gd name="connsiteX166" fmla="*/ 747513 w 1382947"/>
                  <a:gd name="connsiteY166" fmla="*/ 63501 h 787778"/>
                  <a:gd name="connsiteX167" fmla="*/ 1037122 w 1382947"/>
                  <a:gd name="connsiteY167" fmla="*/ 91440 h 787778"/>
                  <a:gd name="connsiteX0" fmla="*/ 1372545 w 1382947"/>
                  <a:gd name="connsiteY0" fmla="*/ 21225 h 745502"/>
                  <a:gd name="connsiteX1" fmla="*/ 1375859 w 1382947"/>
                  <a:gd name="connsiteY1" fmla="*/ 32274 h 745502"/>
                  <a:gd name="connsiteX2" fmla="*/ 1382947 w 1382947"/>
                  <a:gd name="connsiteY2" fmla="*/ 46450 h 745502"/>
                  <a:gd name="connsiteX3" fmla="*/ 1372315 w 1382947"/>
                  <a:gd name="connsiteY3" fmla="*/ 67714 h 745502"/>
                  <a:gd name="connsiteX4" fmla="*/ 1352823 w 1382947"/>
                  <a:gd name="connsiteY4" fmla="*/ 53538 h 745502"/>
                  <a:gd name="connsiteX5" fmla="*/ 1319156 w 1382947"/>
                  <a:gd name="connsiteY5" fmla="*/ 55310 h 745502"/>
                  <a:gd name="connsiteX6" fmla="*/ 1304980 w 1382947"/>
                  <a:gd name="connsiteY6" fmla="*/ 67714 h 745502"/>
                  <a:gd name="connsiteX7" fmla="*/ 1289032 w 1382947"/>
                  <a:gd name="connsiteY7" fmla="*/ 51766 h 745502"/>
                  <a:gd name="connsiteX8" fmla="*/ 1258908 w 1382947"/>
                  <a:gd name="connsiteY8" fmla="*/ 57082 h 745502"/>
                  <a:gd name="connsiteX9" fmla="*/ 1255364 w 1382947"/>
                  <a:gd name="connsiteY9" fmla="*/ 92522 h 745502"/>
                  <a:gd name="connsiteX10" fmla="*/ 1244731 w 1382947"/>
                  <a:gd name="connsiteY10" fmla="*/ 101382 h 745502"/>
                  <a:gd name="connsiteX11" fmla="*/ 1227011 w 1382947"/>
                  <a:gd name="connsiteY11" fmla="*/ 97838 h 745502"/>
                  <a:gd name="connsiteX12" fmla="*/ 1211064 w 1382947"/>
                  <a:gd name="connsiteY12" fmla="*/ 101382 h 745502"/>
                  <a:gd name="connsiteX13" fmla="*/ 1133096 w 1382947"/>
                  <a:gd name="connsiteY13" fmla="*/ 112013 h 745502"/>
                  <a:gd name="connsiteX14" fmla="*/ 1118920 w 1382947"/>
                  <a:gd name="connsiteY14" fmla="*/ 117329 h 745502"/>
                  <a:gd name="connsiteX15" fmla="*/ 1111832 w 1382947"/>
                  <a:gd name="connsiteY15" fmla="*/ 147453 h 745502"/>
                  <a:gd name="connsiteX16" fmla="*/ 1120692 w 1382947"/>
                  <a:gd name="connsiteY16" fmla="*/ 163401 h 745502"/>
                  <a:gd name="connsiteX17" fmla="*/ 1131324 w 1382947"/>
                  <a:gd name="connsiteY17" fmla="*/ 166945 h 745502"/>
                  <a:gd name="connsiteX18" fmla="*/ 1133096 w 1382947"/>
                  <a:gd name="connsiteY18" fmla="*/ 182893 h 745502"/>
                  <a:gd name="connsiteX19" fmla="*/ 1126008 w 1382947"/>
                  <a:gd name="connsiteY19" fmla="*/ 218333 h 745502"/>
                  <a:gd name="connsiteX20" fmla="*/ 1120692 w 1382947"/>
                  <a:gd name="connsiteY20" fmla="*/ 259089 h 745502"/>
                  <a:gd name="connsiteX21" fmla="*/ 1085252 w 1382947"/>
                  <a:gd name="connsiteY21" fmla="*/ 299845 h 745502"/>
                  <a:gd name="connsiteX22" fmla="*/ 1099428 w 1382947"/>
                  <a:gd name="connsiteY22" fmla="*/ 342373 h 745502"/>
                  <a:gd name="connsiteX23" fmla="*/ 1118920 w 1382947"/>
                  <a:gd name="connsiteY23" fmla="*/ 333513 h 745502"/>
                  <a:gd name="connsiteX24" fmla="*/ 1138412 w 1382947"/>
                  <a:gd name="connsiteY24" fmla="*/ 360093 h 745502"/>
                  <a:gd name="connsiteX25" fmla="*/ 1133096 w 1382947"/>
                  <a:gd name="connsiteY25" fmla="*/ 423885 h 745502"/>
                  <a:gd name="connsiteX26" fmla="*/ 1145500 w 1382947"/>
                  <a:gd name="connsiteY26" fmla="*/ 469957 h 745502"/>
                  <a:gd name="connsiteX27" fmla="*/ 1145500 w 1382947"/>
                  <a:gd name="connsiteY27" fmla="*/ 485905 h 745502"/>
                  <a:gd name="connsiteX28" fmla="*/ 1141956 w 1382947"/>
                  <a:gd name="connsiteY28" fmla="*/ 501853 h 745502"/>
                  <a:gd name="connsiteX29" fmla="*/ 1143728 w 1382947"/>
                  <a:gd name="connsiteY29" fmla="*/ 524889 h 745502"/>
                  <a:gd name="connsiteX30" fmla="*/ 1141956 w 1382947"/>
                  <a:gd name="connsiteY30" fmla="*/ 547925 h 745502"/>
                  <a:gd name="connsiteX31" fmla="*/ 1139305 w 1382947"/>
                  <a:gd name="connsiteY31" fmla="*/ 551712 h 745502"/>
                  <a:gd name="connsiteX32" fmla="*/ 1120692 w 1382947"/>
                  <a:gd name="connsiteY32" fmla="*/ 549106 h 745502"/>
                  <a:gd name="connsiteX33" fmla="*/ 1110354 w 1382947"/>
                  <a:gd name="connsiteY33" fmla="*/ 550583 h 745502"/>
                  <a:gd name="connsiteX34" fmla="*/ 1097065 w 1382947"/>
                  <a:gd name="connsiteY34" fmla="*/ 544676 h 745502"/>
                  <a:gd name="connsiteX35" fmla="*/ 1089682 w 1382947"/>
                  <a:gd name="connsiteY35" fmla="*/ 535816 h 745502"/>
                  <a:gd name="connsiteX36" fmla="*/ 1088205 w 1382947"/>
                  <a:gd name="connsiteY36" fmla="*/ 510713 h 745502"/>
                  <a:gd name="connsiteX37" fmla="*/ 1074915 w 1382947"/>
                  <a:gd name="connsiteY37" fmla="*/ 507759 h 745502"/>
                  <a:gd name="connsiteX38" fmla="*/ 1063101 w 1382947"/>
                  <a:gd name="connsiteY38" fmla="*/ 488563 h 745502"/>
                  <a:gd name="connsiteX39" fmla="*/ 1049812 w 1382947"/>
                  <a:gd name="connsiteY39" fmla="*/ 472319 h 745502"/>
                  <a:gd name="connsiteX40" fmla="*/ 1036522 w 1382947"/>
                  <a:gd name="connsiteY40" fmla="*/ 463459 h 745502"/>
                  <a:gd name="connsiteX41" fmla="*/ 1029138 w 1382947"/>
                  <a:gd name="connsiteY41" fmla="*/ 473796 h 745502"/>
                  <a:gd name="connsiteX42" fmla="*/ 1027661 w 1382947"/>
                  <a:gd name="connsiteY42" fmla="*/ 501853 h 745502"/>
                  <a:gd name="connsiteX43" fmla="*/ 987792 w 1382947"/>
                  <a:gd name="connsiteY43" fmla="*/ 526956 h 745502"/>
                  <a:gd name="connsiteX44" fmla="*/ 949398 w 1382947"/>
                  <a:gd name="connsiteY44" fmla="*/ 529909 h 745502"/>
                  <a:gd name="connsiteX45" fmla="*/ 940539 w 1382947"/>
                  <a:gd name="connsiteY45" fmla="*/ 537293 h 745502"/>
                  <a:gd name="connsiteX46" fmla="*/ 939061 w 1382947"/>
                  <a:gd name="connsiteY46" fmla="*/ 569779 h 745502"/>
                  <a:gd name="connsiteX47" fmla="*/ 950875 w 1382947"/>
                  <a:gd name="connsiteY47" fmla="*/ 581592 h 745502"/>
                  <a:gd name="connsiteX48" fmla="*/ 950875 w 1382947"/>
                  <a:gd name="connsiteY48" fmla="*/ 612602 h 745502"/>
                  <a:gd name="connsiteX49" fmla="*/ 930202 w 1382947"/>
                  <a:gd name="connsiteY49" fmla="*/ 609649 h 745502"/>
                  <a:gd name="connsiteX50" fmla="*/ 915435 w 1382947"/>
                  <a:gd name="connsiteY50" fmla="*/ 614079 h 745502"/>
                  <a:gd name="connsiteX51" fmla="*/ 908052 w 1382947"/>
                  <a:gd name="connsiteY51" fmla="*/ 622939 h 745502"/>
                  <a:gd name="connsiteX52" fmla="*/ 912482 w 1382947"/>
                  <a:gd name="connsiteY52" fmla="*/ 649519 h 745502"/>
                  <a:gd name="connsiteX53" fmla="*/ 909528 w 1382947"/>
                  <a:gd name="connsiteY53" fmla="*/ 664286 h 745502"/>
                  <a:gd name="connsiteX54" fmla="*/ 900669 w 1382947"/>
                  <a:gd name="connsiteY54" fmla="*/ 667239 h 745502"/>
                  <a:gd name="connsiteX55" fmla="*/ 874088 w 1382947"/>
                  <a:gd name="connsiteY55" fmla="*/ 665762 h 745502"/>
                  <a:gd name="connsiteX56" fmla="*/ 863752 w 1382947"/>
                  <a:gd name="connsiteY56" fmla="*/ 677576 h 745502"/>
                  <a:gd name="connsiteX57" fmla="*/ 840125 w 1382947"/>
                  <a:gd name="connsiteY57" fmla="*/ 677576 h 745502"/>
                  <a:gd name="connsiteX58" fmla="*/ 844555 w 1382947"/>
                  <a:gd name="connsiteY58" fmla="*/ 704155 h 745502"/>
                  <a:gd name="connsiteX59" fmla="*/ 832741 w 1382947"/>
                  <a:gd name="connsiteY59" fmla="*/ 721875 h 745502"/>
                  <a:gd name="connsiteX60" fmla="*/ 823882 w 1382947"/>
                  <a:gd name="connsiteY60" fmla="*/ 723352 h 745502"/>
                  <a:gd name="connsiteX61" fmla="*/ 816499 w 1382947"/>
                  <a:gd name="connsiteY61" fmla="*/ 736642 h 745502"/>
                  <a:gd name="connsiteX62" fmla="*/ 806162 w 1382947"/>
                  <a:gd name="connsiteY62" fmla="*/ 736642 h 745502"/>
                  <a:gd name="connsiteX63" fmla="*/ 776629 w 1382947"/>
                  <a:gd name="connsiteY63" fmla="*/ 726305 h 745502"/>
                  <a:gd name="connsiteX64" fmla="*/ 767768 w 1382947"/>
                  <a:gd name="connsiteY64" fmla="*/ 727782 h 745502"/>
                  <a:gd name="connsiteX65" fmla="*/ 758909 w 1382947"/>
                  <a:gd name="connsiteY65" fmla="*/ 745502 h 745502"/>
                  <a:gd name="connsiteX66" fmla="*/ 745619 w 1382947"/>
                  <a:gd name="connsiteY66" fmla="*/ 745502 h 745502"/>
                  <a:gd name="connsiteX67" fmla="*/ 741189 w 1382947"/>
                  <a:gd name="connsiteY67" fmla="*/ 718922 h 745502"/>
                  <a:gd name="connsiteX68" fmla="*/ 729376 w 1382947"/>
                  <a:gd name="connsiteY68" fmla="*/ 714492 h 745502"/>
                  <a:gd name="connsiteX69" fmla="*/ 729376 w 1382947"/>
                  <a:gd name="connsiteY69" fmla="*/ 705632 h 745502"/>
                  <a:gd name="connsiteX70" fmla="*/ 744142 w 1382947"/>
                  <a:gd name="connsiteY70" fmla="*/ 698249 h 745502"/>
                  <a:gd name="connsiteX71" fmla="*/ 745619 w 1382947"/>
                  <a:gd name="connsiteY71" fmla="*/ 683482 h 745502"/>
                  <a:gd name="connsiteX72" fmla="*/ 739712 w 1382947"/>
                  <a:gd name="connsiteY72" fmla="*/ 668716 h 745502"/>
                  <a:gd name="connsiteX73" fmla="*/ 745619 w 1382947"/>
                  <a:gd name="connsiteY73" fmla="*/ 646566 h 745502"/>
                  <a:gd name="connsiteX74" fmla="*/ 736759 w 1382947"/>
                  <a:gd name="connsiteY74" fmla="*/ 630322 h 745502"/>
                  <a:gd name="connsiteX75" fmla="*/ 721992 w 1382947"/>
                  <a:gd name="connsiteY75" fmla="*/ 633276 h 745502"/>
                  <a:gd name="connsiteX76" fmla="*/ 692459 w 1382947"/>
                  <a:gd name="connsiteY76" fmla="*/ 612602 h 745502"/>
                  <a:gd name="connsiteX77" fmla="*/ 692459 w 1382947"/>
                  <a:gd name="connsiteY77" fmla="*/ 594882 h 745502"/>
                  <a:gd name="connsiteX78" fmla="*/ 677692 w 1382947"/>
                  <a:gd name="connsiteY78" fmla="*/ 594882 h 745502"/>
                  <a:gd name="connsiteX79" fmla="*/ 674739 w 1382947"/>
                  <a:gd name="connsiteY79" fmla="*/ 586022 h 745502"/>
                  <a:gd name="connsiteX80" fmla="*/ 673262 w 1382947"/>
                  <a:gd name="connsiteY80" fmla="*/ 577162 h 745502"/>
                  <a:gd name="connsiteX81" fmla="*/ 667355 w 1382947"/>
                  <a:gd name="connsiteY81" fmla="*/ 522526 h 745502"/>
                  <a:gd name="connsiteX82" fmla="*/ 661448 w 1382947"/>
                  <a:gd name="connsiteY82" fmla="*/ 512189 h 745502"/>
                  <a:gd name="connsiteX83" fmla="*/ 659972 w 1382947"/>
                  <a:gd name="connsiteY83" fmla="*/ 494469 h 745502"/>
                  <a:gd name="connsiteX84" fmla="*/ 626008 w 1382947"/>
                  <a:gd name="connsiteY84" fmla="*/ 491516 h 745502"/>
                  <a:gd name="connsiteX85" fmla="*/ 618626 w 1382947"/>
                  <a:gd name="connsiteY85" fmla="*/ 485609 h 745502"/>
                  <a:gd name="connsiteX86" fmla="*/ 530026 w 1382947"/>
                  <a:gd name="connsiteY86" fmla="*/ 516619 h 745502"/>
                  <a:gd name="connsiteX87" fmla="*/ 519688 w 1382947"/>
                  <a:gd name="connsiteY87" fmla="*/ 537293 h 745502"/>
                  <a:gd name="connsiteX88" fmla="*/ 516736 w 1382947"/>
                  <a:gd name="connsiteY88" fmla="*/ 563872 h 745502"/>
                  <a:gd name="connsiteX89" fmla="*/ 488679 w 1382947"/>
                  <a:gd name="connsiteY89" fmla="*/ 578639 h 745502"/>
                  <a:gd name="connsiteX90" fmla="*/ 478342 w 1382947"/>
                  <a:gd name="connsiteY90" fmla="*/ 583069 h 745502"/>
                  <a:gd name="connsiteX91" fmla="*/ 462099 w 1382947"/>
                  <a:gd name="connsiteY91" fmla="*/ 599312 h 745502"/>
                  <a:gd name="connsiteX92" fmla="*/ 466529 w 1382947"/>
                  <a:gd name="connsiteY92" fmla="*/ 621462 h 745502"/>
                  <a:gd name="connsiteX93" fmla="*/ 462099 w 1382947"/>
                  <a:gd name="connsiteY93" fmla="*/ 630322 h 745502"/>
                  <a:gd name="connsiteX94" fmla="*/ 466529 w 1382947"/>
                  <a:gd name="connsiteY94" fmla="*/ 643612 h 745502"/>
                  <a:gd name="connsiteX95" fmla="*/ 451763 w 1382947"/>
                  <a:gd name="connsiteY95" fmla="*/ 655426 h 745502"/>
                  <a:gd name="connsiteX96" fmla="*/ 447332 w 1382947"/>
                  <a:gd name="connsiteY96" fmla="*/ 639182 h 745502"/>
                  <a:gd name="connsiteX97" fmla="*/ 431089 w 1382947"/>
                  <a:gd name="connsiteY97" fmla="*/ 628846 h 745502"/>
                  <a:gd name="connsiteX98" fmla="*/ 423706 w 1382947"/>
                  <a:gd name="connsiteY98" fmla="*/ 634752 h 745502"/>
                  <a:gd name="connsiteX99" fmla="*/ 403032 w 1382947"/>
                  <a:gd name="connsiteY99" fmla="*/ 633276 h 745502"/>
                  <a:gd name="connsiteX100" fmla="*/ 388266 w 1382947"/>
                  <a:gd name="connsiteY100" fmla="*/ 646566 h 745502"/>
                  <a:gd name="connsiteX101" fmla="*/ 363163 w 1382947"/>
                  <a:gd name="connsiteY101" fmla="*/ 650996 h 745502"/>
                  <a:gd name="connsiteX102" fmla="*/ 342489 w 1382947"/>
                  <a:gd name="connsiteY102" fmla="*/ 648042 h 745502"/>
                  <a:gd name="connsiteX103" fmla="*/ 327723 w 1382947"/>
                  <a:gd name="connsiteY103" fmla="*/ 648042 h 745502"/>
                  <a:gd name="connsiteX104" fmla="*/ 308526 w 1382947"/>
                  <a:gd name="connsiteY104" fmla="*/ 671669 h 745502"/>
                  <a:gd name="connsiteX105" fmla="*/ 308526 w 1382947"/>
                  <a:gd name="connsiteY105" fmla="*/ 683482 h 745502"/>
                  <a:gd name="connsiteX106" fmla="*/ 298190 w 1382947"/>
                  <a:gd name="connsiteY106" fmla="*/ 686436 h 745502"/>
                  <a:gd name="connsiteX107" fmla="*/ 255366 w 1382947"/>
                  <a:gd name="connsiteY107" fmla="*/ 667239 h 745502"/>
                  <a:gd name="connsiteX108" fmla="*/ 265702 w 1382947"/>
                  <a:gd name="connsiteY108" fmla="*/ 650996 h 745502"/>
                  <a:gd name="connsiteX109" fmla="*/ 264226 w 1382947"/>
                  <a:gd name="connsiteY109" fmla="*/ 642136 h 745502"/>
                  <a:gd name="connsiteX110" fmla="*/ 273086 w 1382947"/>
                  <a:gd name="connsiteY110" fmla="*/ 625892 h 745502"/>
                  <a:gd name="connsiteX111" fmla="*/ 271609 w 1382947"/>
                  <a:gd name="connsiteY111" fmla="*/ 609649 h 745502"/>
                  <a:gd name="connsiteX112" fmla="*/ 264226 w 1382947"/>
                  <a:gd name="connsiteY112" fmla="*/ 609649 h 745502"/>
                  <a:gd name="connsiteX113" fmla="*/ 258319 w 1382947"/>
                  <a:gd name="connsiteY113" fmla="*/ 600789 h 745502"/>
                  <a:gd name="connsiteX114" fmla="*/ 250936 w 1382947"/>
                  <a:gd name="connsiteY114" fmla="*/ 600789 h 745502"/>
                  <a:gd name="connsiteX115" fmla="*/ 249459 w 1382947"/>
                  <a:gd name="connsiteY115" fmla="*/ 591929 h 745502"/>
                  <a:gd name="connsiteX116" fmla="*/ 236169 w 1382947"/>
                  <a:gd name="connsiteY116" fmla="*/ 590452 h 745502"/>
                  <a:gd name="connsiteX117" fmla="*/ 225833 w 1382947"/>
                  <a:gd name="connsiteY117" fmla="*/ 599312 h 745502"/>
                  <a:gd name="connsiteX118" fmla="*/ 190393 w 1382947"/>
                  <a:gd name="connsiteY118" fmla="*/ 584546 h 745502"/>
                  <a:gd name="connsiteX119" fmla="*/ 175626 w 1382947"/>
                  <a:gd name="connsiteY119" fmla="*/ 594882 h 745502"/>
                  <a:gd name="connsiteX120" fmla="*/ 159382 w 1382947"/>
                  <a:gd name="connsiteY120" fmla="*/ 590452 h 745502"/>
                  <a:gd name="connsiteX121" fmla="*/ 154953 w 1382947"/>
                  <a:gd name="connsiteY121" fmla="*/ 612602 h 745502"/>
                  <a:gd name="connsiteX122" fmla="*/ 162336 w 1382947"/>
                  <a:gd name="connsiteY122" fmla="*/ 622939 h 745502"/>
                  <a:gd name="connsiteX123" fmla="*/ 162336 w 1382947"/>
                  <a:gd name="connsiteY123" fmla="*/ 636229 h 745502"/>
                  <a:gd name="connsiteX124" fmla="*/ 150523 w 1382947"/>
                  <a:gd name="connsiteY124" fmla="*/ 650996 h 745502"/>
                  <a:gd name="connsiteX125" fmla="*/ 118036 w 1382947"/>
                  <a:gd name="connsiteY125" fmla="*/ 695296 h 745502"/>
                  <a:gd name="connsiteX126" fmla="*/ 109177 w 1382947"/>
                  <a:gd name="connsiteY126" fmla="*/ 704155 h 745502"/>
                  <a:gd name="connsiteX127" fmla="*/ 106222 w 1382947"/>
                  <a:gd name="connsiteY127" fmla="*/ 711539 h 745502"/>
                  <a:gd name="connsiteX128" fmla="*/ 87026 w 1382947"/>
                  <a:gd name="connsiteY128" fmla="*/ 721875 h 745502"/>
                  <a:gd name="connsiteX129" fmla="*/ 75213 w 1382947"/>
                  <a:gd name="connsiteY129" fmla="*/ 710062 h 745502"/>
                  <a:gd name="connsiteX130" fmla="*/ 84073 w 1382947"/>
                  <a:gd name="connsiteY130" fmla="*/ 693819 h 745502"/>
                  <a:gd name="connsiteX131" fmla="*/ 64876 w 1382947"/>
                  <a:gd name="connsiteY131" fmla="*/ 667239 h 745502"/>
                  <a:gd name="connsiteX132" fmla="*/ 64876 w 1382947"/>
                  <a:gd name="connsiteY132" fmla="*/ 622939 h 745502"/>
                  <a:gd name="connsiteX133" fmla="*/ 48633 w 1382947"/>
                  <a:gd name="connsiteY133" fmla="*/ 611126 h 745502"/>
                  <a:gd name="connsiteX134" fmla="*/ 44203 w 1382947"/>
                  <a:gd name="connsiteY134" fmla="*/ 597836 h 745502"/>
                  <a:gd name="connsiteX135" fmla="*/ 56017 w 1382947"/>
                  <a:gd name="connsiteY135" fmla="*/ 593406 h 745502"/>
                  <a:gd name="connsiteX136" fmla="*/ 56017 w 1382947"/>
                  <a:gd name="connsiteY136" fmla="*/ 577162 h 745502"/>
                  <a:gd name="connsiteX137" fmla="*/ 47156 w 1382947"/>
                  <a:gd name="connsiteY137" fmla="*/ 562396 h 745502"/>
                  <a:gd name="connsiteX138" fmla="*/ 17622 w 1382947"/>
                  <a:gd name="connsiteY138" fmla="*/ 556489 h 745502"/>
                  <a:gd name="connsiteX139" fmla="*/ 0 w 1382947"/>
                  <a:gd name="connsiteY139" fmla="*/ 532573 h 745502"/>
                  <a:gd name="connsiteX140" fmla="*/ 1010 w 1382947"/>
                  <a:gd name="connsiteY140" fmla="*/ 532863 h 745502"/>
                  <a:gd name="connsiteX141" fmla="*/ 125050 w 1382947"/>
                  <a:gd name="connsiteY141" fmla="*/ 485241 h 745502"/>
                  <a:gd name="connsiteX142" fmla="*/ 139447 w 1382947"/>
                  <a:gd name="connsiteY142" fmla="*/ 468627 h 745502"/>
                  <a:gd name="connsiteX143" fmla="*/ 170458 w 1382947"/>
                  <a:gd name="connsiteY143" fmla="*/ 469735 h 745502"/>
                  <a:gd name="connsiteX144" fmla="*/ 210327 w 1382947"/>
                  <a:gd name="connsiteY144" fmla="*/ 447585 h 745502"/>
                  <a:gd name="connsiteX145" fmla="*/ 215865 w 1382947"/>
                  <a:gd name="connsiteY145" fmla="*/ 439833 h 745502"/>
                  <a:gd name="connsiteX146" fmla="*/ 224726 w 1382947"/>
                  <a:gd name="connsiteY146" fmla="*/ 435403 h 745502"/>
                  <a:gd name="connsiteX147" fmla="*/ 252413 w 1382947"/>
                  <a:gd name="connsiteY147" fmla="*/ 409930 h 745502"/>
                  <a:gd name="connsiteX148" fmla="*/ 274563 w 1382947"/>
                  <a:gd name="connsiteY148" fmla="*/ 408823 h 745502"/>
                  <a:gd name="connsiteX149" fmla="*/ 319970 w 1382947"/>
                  <a:gd name="connsiteY149" fmla="*/ 361201 h 745502"/>
                  <a:gd name="connsiteX150" fmla="*/ 343227 w 1382947"/>
                  <a:gd name="connsiteY150" fmla="*/ 362308 h 745502"/>
                  <a:gd name="connsiteX151" fmla="*/ 353195 w 1382947"/>
                  <a:gd name="connsiteY151" fmla="*/ 371168 h 745502"/>
                  <a:gd name="connsiteX152" fmla="*/ 395280 w 1382947"/>
                  <a:gd name="connsiteY152" fmla="*/ 362308 h 745502"/>
                  <a:gd name="connsiteX153" fmla="*/ 406355 w 1382947"/>
                  <a:gd name="connsiteY153" fmla="*/ 361201 h 745502"/>
                  <a:gd name="connsiteX154" fmla="*/ 421860 w 1382947"/>
                  <a:gd name="connsiteY154" fmla="*/ 358986 h 745502"/>
                  <a:gd name="connsiteX155" fmla="*/ 432935 w 1382947"/>
                  <a:gd name="connsiteY155" fmla="*/ 340158 h 745502"/>
                  <a:gd name="connsiteX156" fmla="*/ 457300 w 1382947"/>
                  <a:gd name="connsiteY156" fmla="*/ 332406 h 745502"/>
                  <a:gd name="connsiteX157" fmla="*/ 525965 w 1382947"/>
                  <a:gd name="connsiteY157" fmla="*/ 270386 h 745502"/>
                  <a:gd name="connsiteX158" fmla="*/ 551438 w 1382947"/>
                  <a:gd name="connsiteY158" fmla="*/ 234946 h 745502"/>
                  <a:gd name="connsiteX159" fmla="*/ 606812 w 1382947"/>
                  <a:gd name="connsiteY159" fmla="*/ 196183 h 745502"/>
                  <a:gd name="connsiteX160" fmla="*/ 643360 w 1382947"/>
                  <a:gd name="connsiteY160" fmla="*/ 178463 h 745502"/>
                  <a:gd name="connsiteX161" fmla="*/ 671047 w 1382947"/>
                  <a:gd name="connsiteY161" fmla="*/ 136379 h 745502"/>
                  <a:gd name="connsiteX162" fmla="*/ 689875 w 1382947"/>
                  <a:gd name="connsiteY162" fmla="*/ 88756 h 745502"/>
                  <a:gd name="connsiteX163" fmla="*/ 713132 w 1382947"/>
                  <a:gd name="connsiteY163" fmla="*/ 68821 h 745502"/>
                  <a:gd name="connsiteX164" fmla="*/ 717563 w 1382947"/>
                  <a:gd name="connsiteY164" fmla="*/ 52208 h 745502"/>
                  <a:gd name="connsiteX165" fmla="*/ 747513 w 1382947"/>
                  <a:gd name="connsiteY165" fmla="*/ 21225 h 745502"/>
                  <a:gd name="connsiteX166" fmla="*/ 1037122 w 1382947"/>
                  <a:gd name="connsiteY166" fmla="*/ 49164 h 745502"/>
                  <a:gd name="connsiteX0" fmla="*/ 1372545 w 1382947"/>
                  <a:gd name="connsiteY0" fmla="*/ 0 h 724277"/>
                  <a:gd name="connsiteX1" fmla="*/ 1375859 w 1382947"/>
                  <a:gd name="connsiteY1" fmla="*/ 11049 h 724277"/>
                  <a:gd name="connsiteX2" fmla="*/ 1382947 w 1382947"/>
                  <a:gd name="connsiteY2" fmla="*/ 25225 h 724277"/>
                  <a:gd name="connsiteX3" fmla="*/ 1372315 w 1382947"/>
                  <a:gd name="connsiteY3" fmla="*/ 46489 h 724277"/>
                  <a:gd name="connsiteX4" fmla="*/ 1352823 w 1382947"/>
                  <a:gd name="connsiteY4" fmla="*/ 32313 h 724277"/>
                  <a:gd name="connsiteX5" fmla="*/ 1319156 w 1382947"/>
                  <a:gd name="connsiteY5" fmla="*/ 34085 h 724277"/>
                  <a:gd name="connsiteX6" fmla="*/ 1304980 w 1382947"/>
                  <a:gd name="connsiteY6" fmla="*/ 46489 h 724277"/>
                  <a:gd name="connsiteX7" fmla="*/ 1289032 w 1382947"/>
                  <a:gd name="connsiteY7" fmla="*/ 30541 h 724277"/>
                  <a:gd name="connsiteX8" fmla="*/ 1258908 w 1382947"/>
                  <a:gd name="connsiteY8" fmla="*/ 35857 h 724277"/>
                  <a:gd name="connsiteX9" fmla="*/ 1255364 w 1382947"/>
                  <a:gd name="connsiteY9" fmla="*/ 71297 h 724277"/>
                  <a:gd name="connsiteX10" fmla="*/ 1244731 w 1382947"/>
                  <a:gd name="connsiteY10" fmla="*/ 80157 h 724277"/>
                  <a:gd name="connsiteX11" fmla="*/ 1227011 w 1382947"/>
                  <a:gd name="connsiteY11" fmla="*/ 76613 h 724277"/>
                  <a:gd name="connsiteX12" fmla="*/ 1211064 w 1382947"/>
                  <a:gd name="connsiteY12" fmla="*/ 80157 h 724277"/>
                  <a:gd name="connsiteX13" fmla="*/ 1133096 w 1382947"/>
                  <a:gd name="connsiteY13" fmla="*/ 90788 h 724277"/>
                  <a:gd name="connsiteX14" fmla="*/ 1118920 w 1382947"/>
                  <a:gd name="connsiteY14" fmla="*/ 96104 h 724277"/>
                  <a:gd name="connsiteX15" fmla="*/ 1111832 w 1382947"/>
                  <a:gd name="connsiteY15" fmla="*/ 126228 h 724277"/>
                  <a:gd name="connsiteX16" fmla="*/ 1120692 w 1382947"/>
                  <a:gd name="connsiteY16" fmla="*/ 142176 h 724277"/>
                  <a:gd name="connsiteX17" fmla="*/ 1131324 w 1382947"/>
                  <a:gd name="connsiteY17" fmla="*/ 145720 h 724277"/>
                  <a:gd name="connsiteX18" fmla="*/ 1133096 w 1382947"/>
                  <a:gd name="connsiteY18" fmla="*/ 161668 h 724277"/>
                  <a:gd name="connsiteX19" fmla="*/ 1126008 w 1382947"/>
                  <a:gd name="connsiteY19" fmla="*/ 197108 h 724277"/>
                  <a:gd name="connsiteX20" fmla="*/ 1120692 w 1382947"/>
                  <a:gd name="connsiteY20" fmla="*/ 237864 h 724277"/>
                  <a:gd name="connsiteX21" fmla="*/ 1085252 w 1382947"/>
                  <a:gd name="connsiteY21" fmla="*/ 278620 h 724277"/>
                  <a:gd name="connsiteX22" fmla="*/ 1099428 w 1382947"/>
                  <a:gd name="connsiteY22" fmla="*/ 321148 h 724277"/>
                  <a:gd name="connsiteX23" fmla="*/ 1118920 w 1382947"/>
                  <a:gd name="connsiteY23" fmla="*/ 312288 h 724277"/>
                  <a:gd name="connsiteX24" fmla="*/ 1138412 w 1382947"/>
                  <a:gd name="connsiteY24" fmla="*/ 338868 h 724277"/>
                  <a:gd name="connsiteX25" fmla="*/ 1133096 w 1382947"/>
                  <a:gd name="connsiteY25" fmla="*/ 402660 h 724277"/>
                  <a:gd name="connsiteX26" fmla="*/ 1145500 w 1382947"/>
                  <a:gd name="connsiteY26" fmla="*/ 448732 h 724277"/>
                  <a:gd name="connsiteX27" fmla="*/ 1145500 w 1382947"/>
                  <a:gd name="connsiteY27" fmla="*/ 464680 h 724277"/>
                  <a:gd name="connsiteX28" fmla="*/ 1141956 w 1382947"/>
                  <a:gd name="connsiteY28" fmla="*/ 480628 h 724277"/>
                  <a:gd name="connsiteX29" fmla="*/ 1143728 w 1382947"/>
                  <a:gd name="connsiteY29" fmla="*/ 503664 h 724277"/>
                  <a:gd name="connsiteX30" fmla="*/ 1141956 w 1382947"/>
                  <a:gd name="connsiteY30" fmla="*/ 526700 h 724277"/>
                  <a:gd name="connsiteX31" fmla="*/ 1139305 w 1382947"/>
                  <a:gd name="connsiteY31" fmla="*/ 530487 h 724277"/>
                  <a:gd name="connsiteX32" fmla="*/ 1120692 w 1382947"/>
                  <a:gd name="connsiteY32" fmla="*/ 527881 h 724277"/>
                  <a:gd name="connsiteX33" fmla="*/ 1110354 w 1382947"/>
                  <a:gd name="connsiteY33" fmla="*/ 529358 h 724277"/>
                  <a:gd name="connsiteX34" fmla="*/ 1097065 w 1382947"/>
                  <a:gd name="connsiteY34" fmla="*/ 523451 h 724277"/>
                  <a:gd name="connsiteX35" fmla="*/ 1089682 w 1382947"/>
                  <a:gd name="connsiteY35" fmla="*/ 514591 h 724277"/>
                  <a:gd name="connsiteX36" fmla="*/ 1088205 w 1382947"/>
                  <a:gd name="connsiteY36" fmla="*/ 489488 h 724277"/>
                  <a:gd name="connsiteX37" fmla="*/ 1074915 w 1382947"/>
                  <a:gd name="connsiteY37" fmla="*/ 486534 h 724277"/>
                  <a:gd name="connsiteX38" fmla="*/ 1063101 w 1382947"/>
                  <a:gd name="connsiteY38" fmla="*/ 467338 h 724277"/>
                  <a:gd name="connsiteX39" fmla="*/ 1049812 w 1382947"/>
                  <a:gd name="connsiteY39" fmla="*/ 451094 h 724277"/>
                  <a:gd name="connsiteX40" fmla="*/ 1036522 w 1382947"/>
                  <a:gd name="connsiteY40" fmla="*/ 442234 h 724277"/>
                  <a:gd name="connsiteX41" fmla="*/ 1029138 w 1382947"/>
                  <a:gd name="connsiteY41" fmla="*/ 452571 h 724277"/>
                  <a:gd name="connsiteX42" fmla="*/ 1027661 w 1382947"/>
                  <a:gd name="connsiteY42" fmla="*/ 480628 h 724277"/>
                  <a:gd name="connsiteX43" fmla="*/ 987792 w 1382947"/>
                  <a:gd name="connsiteY43" fmla="*/ 505731 h 724277"/>
                  <a:gd name="connsiteX44" fmla="*/ 949398 w 1382947"/>
                  <a:gd name="connsiteY44" fmla="*/ 508684 h 724277"/>
                  <a:gd name="connsiteX45" fmla="*/ 940539 w 1382947"/>
                  <a:gd name="connsiteY45" fmla="*/ 516068 h 724277"/>
                  <a:gd name="connsiteX46" fmla="*/ 939061 w 1382947"/>
                  <a:gd name="connsiteY46" fmla="*/ 548554 h 724277"/>
                  <a:gd name="connsiteX47" fmla="*/ 950875 w 1382947"/>
                  <a:gd name="connsiteY47" fmla="*/ 560367 h 724277"/>
                  <a:gd name="connsiteX48" fmla="*/ 950875 w 1382947"/>
                  <a:gd name="connsiteY48" fmla="*/ 591377 h 724277"/>
                  <a:gd name="connsiteX49" fmla="*/ 930202 w 1382947"/>
                  <a:gd name="connsiteY49" fmla="*/ 588424 h 724277"/>
                  <a:gd name="connsiteX50" fmla="*/ 915435 w 1382947"/>
                  <a:gd name="connsiteY50" fmla="*/ 592854 h 724277"/>
                  <a:gd name="connsiteX51" fmla="*/ 908052 w 1382947"/>
                  <a:gd name="connsiteY51" fmla="*/ 601714 h 724277"/>
                  <a:gd name="connsiteX52" fmla="*/ 912482 w 1382947"/>
                  <a:gd name="connsiteY52" fmla="*/ 628294 h 724277"/>
                  <a:gd name="connsiteX53" fmla="*/ 909528 w 1382947"/>
                  <a:gd name="connsiteY53" fmla="*/ 643061 h 724277"/>
                  <a:gd name="connsiteX54" fmla="*/ 900669 w 1382947"/>
                  <a:gd name="connsiteY54" fmla="*/ 646014 h 724277"/>
                  <a:gd name="connsiteX55" fmla="*/ 874088 w 1382947"/>
                  <a:gd name="connsiteY55" fmla="*/ 644537 h 724277"/>
                  <a:gd name="connsiteX56" fmla="*/ 863752 w 1382947"/>
                  <a:gd name="connsiteY56" fmla="*/ 656351 h 724277"/>
                  <a:gd name="connsiteX57" fmla="*/ 840125 w 1382947"/>
                  <a:gd name="connsiteY57" fmla="*/ 656351 h 724277"/>
                  <a:gd name="connsiteX58" fmla="*/ 844555 w 1382947"/>
                  <a:gd name="connsiteY58" fmla="*/ 682930 h 724277"/>
                  <a:gd name="connsiteX59" fmla="*/ 832741 w 1382947"/>
                  <a:gd name="connsiteY59" fmla="*/ 700650 h 724277"/>
                  <a:gd name="connsiteX60" fmla="*/ 823882 w 1382947"/>
                  <a:gd name="connsiteY60" fmla="*/ 702127 h 724277"/>
                  <a:gd name="connsiteX61" fmla="*/ 816499 w 1382947"/>
                  <a:gd name="connsiteY61" fmla="*/ 715417 h 724277"/>
                  <a:gd name="connsiteX62" fmla="*/ 806162 w 1382947"/>
                  <a:gd name="connsiteY62" fmla="*/ 715417 h 724277"/>
                  <a:gd name="connsiteX63" fmla="*/ 776629 w 1382947"/>
                  <a:gd name="connsiteY63" fmla="*/ 705080 h 724277"/>
                  <a:gd name="connsiteX64" fmla="*/ 767768 w 1382947"/>
                  <a:gd name="connsiteY64" fmla="*/ 706557 h 724277"/>
                  <a:gd name="connsiteX65" fmla="*/ 758909 w 1382947"/>
                  <a:gd name="connsiteY65" fmla="*/ 724277 h 724277"/>
                  <a:gd name="connsiteX66" fmla="*/ 745619 w 1382947"/>
                  <a:gd name="connsiteY66" fmla="*/ 724277 h 724277"/>
                  <a:gd name="connsiteX67" fmla="*/ 741189 w 1382947"/>
                  <a:gd name="connsiteY67" fmla="*/ 697697 h 724277"/>
                  <a:gd name="connsiteX68" fmla="*/ 729376 w 1382947"/>
                  <a:gd name="connsiteY68" fmla="*/ 693267 h 724277"/>
                  <a:gd name="connsiteX69" fmla="*/ 729376 w 1382947"/>
                  <a:gd name="connsiteY69" fmla="*/ 684407 h 724277"/>
                  <a:gd name="connsiteX70" fmla="*/ 744142 w 1382947"/>
                  <a:gd name="connsiteY70" fmla="*/ 677024 h 724277"/>
                  <a:gd name="connsiteX71" fmla="*/ 745619 w 1382947"/>
                  <a:gd name="connsiteY71" fmla="*/ 662257 h 724277"/>
                  <a:gd name="connsiteX72" fmla="*/ 739712 w 1382947"/>
                  <a:gd name="connsiteY72" fmla="*/ 647491 h 724277"/>
                  <a:gd name="connsiteX73" fmla="*/ 745619 w 1382947"/>
                  <a:gd name="connsiteY73" fmla="*/ 625341 h 724277"/>
                  <a:gd name="connsiteX74" fmla="*/ 736759 w 1382947"/>
                  <a:gd name="connsiteY74" fmla="*/ 609097 h 724277"/>
                  <a:gd name="connsiteX75" fmla="*/ 721992 w 1382947"/>
                  <a:gd name="connsiteY75" fmla="*/ 612051 h 724277"/>
                  <a:gd name="connsiteX76" fmla="*/ 692459 w 1382947"/>
                  <a:gd name="connsiteY76" fmla="*/ 591377 h 724277"/>
                  <a:gd name="connsiteX77" fmla="*/ 692459 w 1382947"/>
                  <a:gd name="connsiteY77" fmla="*/ 573657 h 724277"/>
                  <a:gd name="connsiteX78" fmla="*/ 677692 w 1382947"/>
                  <a:gd name="connsiteY78" fmla="*/ 573657 h 724277"/>
                  <a:gd name="connsiteX79" fmla="*/ 674739 w 1382947"/>
                  <a:gd name="connsiteY79" fmla="*/ 564797 h 724277"/>
                  <a:gd name="connsiteX80" fmla="*/ 673262 w 1382947"/>
                  <a:gd name="connsiteY80" fmla="*/ 555937 h 724277"/>
                  <a:gd name="connsiteX81" fmla="*/ 667355 w 1382947"/>
                  <a:gd name="connsiteY81" fmla="*/ 501301 h 724277"/>
                  <a:gd name="connsiteX82" fmla="*/ 661448 w 1382947"/>
                  <a:gd name="connsiteY82" fmla="*/ 490964 h 724277"/>
                  <a:gd name="connsiteX83" fmla="*/ 659972 w 1382947"/>
                  <a:gd name="connsiteY83" fmla="*/ 473244 h 724277"/>
                  <a:gd name="connsiteX84" fmla="*/ 626008 w 1382947"/>
                  <a:gd name="connsiteY84" fmla="*/ 470291 h 724277"/>
                  <a:gd name="connsiteX85" fmla="*/ 618626 w 1382947"/>
                  <a:gd name="connsiteY85" fmla="*/ 464384 h 724277"/>
                  <a:gd name="connsiteX86" fmla="*/ 530026 w 1382947"/>
                  <a:gd name="connsiteY86" fmla="*/ 495394 h 724277"/>
                  <a:gd name="connsiteX87" fmla="*/ 519688 w 1382947"/>
                  <a:gd name="connsiteY87" fmla="*/ 516068 h 724277"/>
                  <a:gd name="connsiteX88" fmla="*/ 516736 w 1382947"/>
                  <a:gd name="connsiteY88" fmla="*/ 542647 h 724277"/>
                  <a:gd name="connsiteX89" fmla="*/ 488679 w 1382947"/>
                  <a:gd name="connsiteY89" fmla="*/ 557414 h 724277"/>
                  <a:gd name="connsiteX90" fmla="*/ 478342 w 1382947"/>
                  <a:gd name="connsiteY90" fmla="*/ 561844 h 724277"/>
                  <a:gd name="connsiteX91" fmla="*/ 462099 w 1382947"/>
                  <a:gd name="connsiteY91" fmla="*/ 578087 h 724277"/>
                  <a:gd name="connsiteX92" fmla="*/ 466529 w 1382947"/>
                  <a:gd name="connsiteY92" fmla="*/ 600237 h 724277"/>
                  <a:gd name="connsiteX93" fmla="*/ 462099 w 1382947"/>
                  <a:gd name="connsiteY93" fmla="*/ 609097 h 724277"/>
                  <a:gd name="connsiteX94" fmla="*/ 466529 w 1382947"/>
                  <a:gd name="connsiteY94" fmla="*/ 622387 h 724277"/>
                  <a:gd name="connsiteX95" fmla="*/ 451763 w 1382947"/>
                  <a:gd name="connsiteY95" fmla="*/ 634201 h 724277"/>
                  <a:gd name="connsiteX96" fmla="*/ 447332 w 1382947"/>
                  <a:gd name="connsiteY96" fmla="*/ 617957 h 724277"/>
                  <a:gd name="connsiteX97" fmla="*/ 431089 w 1382947"/>
                  <a:gd name="connsiteY97" fmla="*/ 607621 h 724277"/>
                  <a:gd name="connsiteX98" fmla="*/ 423706 w 1382947"/>
                  <a:gd name="connsiteY98" fmla="*/ 613527 h 724277"/>
                  <a:gd name="connsiteX99" fmla="*/ 403032 w 1382947"/>
                  <a:gd name="connsiteY99" fmla="*/ 612051 h 724277"/>
                  <a:gd name="connsiteX100" fmla="*/ 388266 w 1382947"/>
                  <a:gd name="connsiteY100" fmla="*/ 625341 h 724277"/>
                  <a:gd name="connsiteX101" fmla="*/ 363163 w 1382947"/>
                  <a:gd name="connsiteY101" fmla="*/ 629771 h 724277"/>
                  <a:gd name="connsiteX102" fmla="*/ 342489 w 1382947"/>
                  <a:gd name="connsiteY102" fmla="*/ 626817 h 724277"/>
                  <a:gd name="connsiteX103" fmla="*/ 327723 w 1382947"/>
                  <a:gd name="connsiteY103" fmla="*/ 626817 h 724277"/>
                  <a:gd name="connsiteX104" fmla="*/ 308526 w 1382947"/>
                  <a:gd name="connsiteY104" fmla="*/ 650444 h 724277"/>
                  <a:gd name="connsiteX105" fmla="*/ 308526 w 1382947"/>
                  <a:gd name="connsiteY105" fmla="*/ 662257 h 724277"/>
                  <a:gd name="connsiteX106" fmla="*/ 298190 w 1382947"/>
                  <a:gd name="connsiteY106" fmla="*/ 665211 h 724277"/>
                  <a:gd name="connsiteX107" fmla="*/ 255366 w 1382947"/>
                  <a:gd name="connsiteY107" fmla="*/ 646014 h 724277"/>
                  <a:gd name="connsiteX108" fmla="*/ 265702 w 1382947"/>
                  <a:gd name="connsiteY108" fmla="*/ 629771 h 724277"/>
                  <a:gd name="connsiteX109" fmla="*/ 264226 w 1382947"/>
                  <a:gd name="connsiteY109" fmla="*/ 620911 h 724277"/>
                  <a:gd name="connsiteX110" fmla="*/ 273086 w 1382947"/>
                  <a:gd name="connsiteY110" fmla="*/ 604667 h 724277"/>
                  <a:gd name="connsiteX111" fmla="*/ 271609 w 1382947"/>
                  <a:gd name="connsiteY111" fmla="*/ 588424 h 724277"/>
                  <a:gd name="connsiteX112" fmla="*/ 264226 w 1382947"/>
                  <a:gd name="connsiteY112" fmla="*/ 588424 h 724277"/>
                  <a:gd name="connsiteX113" fmla="*/ 258319 w 1382947"/>
                  <a:gd name="connsiteY113" fmla="*/ 579564 h 724277"/>
                  <a:gd name="connsiteX114" fmla="*/ 250936 w 1382947"/>
                  <a:gd name="connsiteY114" fmla="*/ 579564 h 724277"/>
                  <a:gd name="connsiteX115" fmla="*/ 249459 w 1382947"/>
                  <a:gd name="connsiteY115" fmla="*/ 570704 h 724277"/>
                  <a:gd name="connsiteX116" fmla="*/ 236169 w 1382947"/>
                  <a:gd name="connsiteY116" fmla="*/ 569227 h 724277"/>
                  <a:gd name="connsiteX117" fmla="*/ 225833 w 1382947"/>
                  <a:gd name="connsiteY117" fmla="*/ 578087 h 724277"/>
                  <a:gd name="connsiteX118" fmla="*/ 190393 w 1382947"/>
                  <a:gd name="connsiteY118" fmla="*/ 563321 h 724277"/>
                  <a:gd name="connsiteX119" fmla="*/ 175626 w 1382947"/>
                  <a:gd name="connsiteY119" fmla="*/ 573657 h 724277"/>
                  <a:gd name="connsiteX120" fmla="*/ 159382 w 1382947"/>
                  <a:gd name="connsiteY120" fmla="*/ 569227 h 724277"/>
                  <a:gd name="connsiteX121" fmla="*/ 154953 w 1382947"/>
                  <a:gd name="connsiteY121" fmla="*/ 591377 h 724277"/>
                  <a:gd name="connsiteX122" fmla="*/ 162336 w 1382947"/>
                  <a:gd name="connsiteY122" fmla="*/ 601714 h 724277"/>
                  <a:gd name="connsiteX123" fmla="*/ 162336 w 1382947"/>
                  <a:gd name="connsiteY123" fmla="*/ 615004 h 724277"/>
                  <a:gd name="connsiteX124" fmla="*/ 150523 w 1382947"/>
                  <a:gd name="connsiteY124" fmla="*/ 629771 h 724277"/>
                  <a:gd name="connsiteX125" fmla="*/ 118036 w 1382947"/>
                  <a:gd name="connsiteY125" fmla="*/ 674071 h 724277"/>
                  <a:gd name="connsiteX126" fmla="*/ 109177 w 1382947"/>
                  <a:gd name="connsiteY126" fmla="*/ 682930 h 724277"/>
                  <a:gd name="connsiteX127" fmla="*/ 106222 w 1382947"/>
                  <a:gd name="connsiteY127" fmla="*/ 690314 h 724277"/>
                  <a:gd name="connsiteX128" fmla="*/ 87026 w 1382947"/>
                  <a:gd name="connsiteY128" fmla="*/ 700650 h 724277"/>
                  <a:gd name="connsiteX129" fmla="*/ 75213 w 1382947"/>
                  <a:gd name="connsiteY129" fmla="*/ 688837 h 724277"/>
                  <a:gd name="connsiteX130" fmla="*/ 84073 w 1382947"/>
                  <a:gd name="connsiteY130" fmla="*/ 672594 h 724277"/>
                  <a:gd name="connsiteX131" fmla="*/ 64876 w 1382947"/>
                  <a:gd name="connsiteY131" fmla="*/ 646014 h 724277"/>
                  <a:gd name="connsiteX132" fmla="*/ 64876 w 1382947"/>
                  <a:gd name="connsiteY132" fmla="*/ 601714 h 724277"/>
                  <a:gd name="connsiteX133" fmla="*/ 48633 w 1382947"/>
                  <a:gd name="connsiteY133" fmla="*/ 589901 h 724277"/>
                  <a:gd name="connsiteX134" fmla="*/ 44203 w 1382947"/>
                  <a:gd name="connsiteY134" fmla="*/ 576611 h 724277"/>
                  <a:gd name="connsiteX135" fmla="*/ 56017 w 1382947"/>
                  <a:gd name="connsiteY135" fmla="*/ 572181 h 724277"/>
                  <a:gd name="connsiteX136" fmla="*/ 56017 w 1382947"/>
                  <a:gd name="connsiteY136" fmla="*/ 555937 h 724277"/>
                  <a:gd name="connsiteX137" fmla="*/ 47156 w 1382947"/>
                  <a:gd name="connsiteY137" fmla="*/ 541171 h 724277"/>
                  <a:gd name="connsiteX138" fmla="*/ 17622 w 1382947"/>
                  <a:gd name="connsiteY138" fmla="*/ 535264 h 724277"/>
                  <a:gd name="connsiteX139" fmla="*/ 0 w 1382947"/>
                  <a:gd name="connsiteY139" fmla="*/ 511348 h 724277"/>
                  <a:gd name="connsiteX140" fmla="*/ 1010 w 1382947"/>
                  <a:gd name="connsiteY140" fmla="*/ 511638 h 724277"/>
                  <a:gd name="connsiteX141" fmla="*/ 125050 w 1382947"/>
                  <a:gd name="connsiteY141" fmla="*/ 464016 h 724277"/>
                  <a:gd name="connsiteX142" fmla="*/ 139447 w 1382947"/>
                  <a:gd name="connsiteY142" fmla="*/ 447402 h 724277"/>
                  <a:gd name="connsiteX143" fmla="*/ 170458 w 1382947"/>
                  <a:gd name="connsiteY143" fmla="*/ 448510 h 724277"/>
                  <a:gd name="connsiteX144" fmla="*/ 210327 w 1382947"/>
                  <a:gd name="connsiteY144" fmla="*/ 426360 h 724277"/>
                  <a:gd name="connsiteX145" fmla="*/ 215865 w 1382947"/>
                  <a:gd name="connsiteY145" fmla="*/ 418608 h 724277"/>
                  <a:gd name="connsiteX146" fmla="*/ 224726 w 1382947"/>
                  <a:gd name="connsiteY146" fmla="*/ 414178 h 724277"/>
                  <a:gd name="connsiteX147" fmla="*/ 252413 w 1382947"/>
                  <a:gd name="connsiteY147" fmla="*/ 388705 h 724277"/>
                  <a:gd name="connsiteX148" fmla="*/ 274563 w 1382947"/>
                  <a:gd name="connsiteY148" fmla="*/ 387598 h 724277"/>
                  <a:gd name="connsiteX149" fmla="*/ 319970 w 1382947"/>
                  <a:gd name="connsiteY149" fmla="*/ 339976 h 724277"/>
                  <a:gd name="connsiteX150" fmla="*/ 343227 w 1382947"/>
                  <a:gd name="connsiteY150" fmla="*/ 341083 h 724277"/>
                  <a:gd name="connsiteX151" fmla="*/ 353195 w 1382947"/>
                  <a:gd name="connsiteY151" fmla="*/ 349943 h 724277"/>
                  <a:gd name="connsiteX152" fmla="*/ 395280 w 1382947"/>
                  <a:gd name="connsiteY152" fmla="*/ 341083 h 724277"/>
                  <a:gd name="connsiteX153" fmla="*/ 406355 w 1382947"/>
                  <a:gd name="connsiteY153" fmla="*/ 339976 h 724277"/>
                  <a:gd name="connsiteX154" fmla="*/ 421860 w 1382947"/>
                  <a:gd name="connsiteY154" fmla="*/ 337761 h 724277"/>
                  <a:gd name="connsiteX155" fmla="*/ 432935 w 1382947"/>
                  <a:gd name="connsiteY155" fmla="*/ 318933 h 724277"/>
                  <a:gd name="connsiteX156" fmla="*/ 457300 w 1382947"/>
                  <a:gd name="connsiteY156" fmla="*/ 311181 h 724277"/>
                  <a:gd name="connsiteX157" fmla="*/ 525965 w 1382947"/>
                  <a:gd name="connsiteY157" fmla="*/ 249161 h 724277"/>
                  <a:gd name="connsiteX158" fmla="*/ 551438 w 1382947"/>
                  <a:gd name="connsiteY158" fmla="*/ 213721 h 724277"/>
                  <a:gd name="connsiteX159" fmla="*/ 606812 w 1382947"/>
                  <a:gd name="connsiteY159" fmla="*/ 174958 h 724277"/>
                  <a:gd name="connsiteX160" fmla="*/ 643360 w 1382947"/>
                  <a:gd name="connsiteY160" fmla="*/ 157238 h 724277"/>
                  <a:gd name="connsiteX161" fmla="*/ 671047 w 1382947"/>
                  <a:gd name="connsiteY161" fmla="*/ 115154 h 724277"/>
                  <a:gd name="connsiteX162" fmla="*/ 689875 w 1382947"/>
                  <a:gd name="connsiteY162" fmla="*/ 67531 h 724277"/>
                  <a:gd name="connsiteX163" fmla="*/ 713132 w 1382947"/>
                  <a:gd name="connsiteY163" fmla="*/ 47596 h 724277"/>
                  <a:gd name="connsiteX164" fmla="*/ 717563 w 1382947"/>
                  <a:gd name="connsiteY164" fmla="*/ 30983 h 724277"/>
                  <a:gd name="connsiteX165" fmla="*/ 747513 w 1382947"/>
                  <a:gd name="connsiteY165" fmla="*/ 0 h 724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1382947" h="724277">
                    <a:moveTo>
                      <a:pt x="1372545" y="0"/>
                    </a:moveTo>
                    <a:lnTo>
                      <a:pt x="1375859" y="11049"/>
                    </a:lnTo>
                    <a:lnTo>
                      <a:pt x="1382947" y="25225"/>
                    </a:lnTo>
                    <a:lnTo>
                      <a:pt x="1372315" y="46489"/>
                    </a:lnTo>
                    <a:lnTo>
                      <a:pt x="1352823" y="32313"/>
                    </a:lnTo>
                    <a:lnTo>
                      <a:pt x="1319156" y="34085"/>
                    </a:lnTo>
                    <a:lnTo>
                      <a:pt x="1304980" y="46489"/>
                    </a:lnTo>
                    <a:lnTo>
                      <a:pt x="1289032" y="30541"/>
                    </a:lnTo>
                    <a:lnTo>
                      <a:pt x="1258908" y="35857"/>
                    </a:lnTo>
                    <a:lnTo>
                      <a:pt x="1255364" y="71297"/>
                    </a:lnTo>
                    <a:lnTo>
                      <a:pt x="1244731" y="80157"/>
                    </a:lnTo>
                    <a:lnTo>
                      <a:pt x="1227011" y="76613"/>
                    </a:lnTo>
                    <a:lnTo>
                      <a:pt x="1211064" y="80157"/>
                    </a:lnTo>
                    <a:lnTo>
                      <a:pt x="1133096" y="90788"/>
                    </a:lnTo>
                    <a:lnTo>
                      <a:pt x="1118920" y="96104"/>
                    </a:lnTo>
                    <a:lnTo>
                      <a:pt x="1111832" y="126228"/>
                    </a:lnTo>
                    <a:lnTo>
                      <a:pt x="1120692" y="142176"/>
                    </a:lnTo>
                    <a:lnTo>
                      <a:pt x="1131324" y="145720"/>
                    </a:lnTo>
                    <a:lnTo>
                      <a:pt x="1133096" y="161668"/>
                    </a:lnTo>
                    <a:lnTo>
                      <a:pt x="1126008" y="197108"/>
                    </a:lnTo>
                    <a:lnTo>
                      <a:pt x="1120692" y="237864"/>
                    </a:lnTo>
                    <a:lnTo>
                      <a:pt x="1085252" y="278620"/>
                    </a:lnTo>
                    <a:lnTo>
                      <a:pt x="1099428" y="321148"/>
                    </a:lnTo>
                    <a:lnTo>
                      <a:pt x="1118920" y="312288"/>
                    </a:lnTo>
                    <a:lnTo>
                      <a:pt x="1138412" y="338868"/>
                    </a:lnTo>
                    <a:lnTo>
                      <a:pt x="1133096" y="402660"/>
                    </a:lnTo>
                    <a:lnTo>
                      <a:pt x="1145500" y="448732"/>
                    </a:lnTo>
                    <a:lnTo>
                      <a:pt x="1145500" y="464680"/>
                    </a:lnTo>
                    <a:lnTo>
                      <a:pt x="1141956" y="480628"/>
                    </a:lnTo>
                    <a:lnTo>
                      <a:pt x="1143728" y="503664"/>
                    </a:lnTo>
                    <a:lnTo>
                      <a:pt x="1141956" y="526700"/>
                    </a:lnTo>
                    <a:lnTo>
                      <a:pt x="1139305" y="530487"/>
                    </a:lnTo>
                    <a:lnTo>
                      <a:pt x="1120692" y="527881"/>
                    </a:lnTo>
                    <a:lnTo>
                      <a:pt x="1110354" y="529358"/>
                    </a:lnTo>
                    <a:lnTo>
                      <a:pt x="1097065" y="523451"/>
                    </a:lnTo>
                    <a:lnTo>
                      <a:pt x="1089682" y="514591"/>
                    </a:lnTo>
                    <a:cubicBezTo>
                      <a:pt x="1089190" y="506223"/>
                      <a:pt x="1088697" y="497856"/>
                      <a:pt x="1088205" y="489488"/>
                    </a:cubicBezTo>
                    <a:lnTo>
                      <a:pt x="1074915" y="486534"/>
                    </a:lnTo>
                    <a:lnTo>
                      <a:pt x="1063101" y="467338"/>
                    </a:lnTo>
                    <a:lnTo>
                      <a:pt x="1049812" y="451094"/>
                    </a:lnTo>
                    <a:lnTo>
                      <a:pt x="1036522" y="442234"/>
                    </a:lnTo>
                    <a:lnTo>
                      <a:pt x="1029138" y="452571"/>
                    </a:lnTo>
                    <a:cubicBezTo>
                      <a:pt x="1028646" y="461923"/>
                      <a:pt x="1028153" y="471276"/>
                      <a:pt x="1027661" y="480628"/>
                    </a:cubicBezTo>
                    <a:lnTo>
                      <a:pt x="987792" y="505731"/>
                    </a:lnTo>
                    <a:lnTo>
                      <a:pt x="949398" y="508684"/>
                    </a:lnTo>
                    <a:lnTo>
                      <a:pt x="940539" y="516068"/>
                    </a:lnTo>
                    <a:cubicBezTo>
                      <a:pt x="940046" y="526897"/>
                      <a:pt x="939554" y="537725"/>
                      <a:pt x="939061" y="548554"/>
                    </a:cubicBezTo>
                    <a:lnTo>
                      <a:pt x="950875" y="560367"/>
                    </a:lnTo>
                    <a:lnTo>
                      <a:pt x="950875" y="591377"/>
                    </a:lnTo>
                    <a:lnTo>
                      <a:pt x="930202" y="588424"/>
                    </a:lnTo>
                    <a:lnTo>
                      <a:pt x="915435" y="592854"/>
                    </a:lnTo>
                    <a:lnTo>
                      <a:pt x="908052" y="601714"/>
                    </a:lnTo>
                    <a:lnTo>
                      <a:pt x="912482" y="628294"/>
                    </a:lnTo>
                    <a:lnTo>
                      <a:pt x="909528" y="643061"/>
                    </a:lnTo>
                    <a:lnTo>
                      <a:pt x="900669" y="646014"/>
                    </a:lnTo>
                    <a:lnTo>
                      <a:pt x="874088" y="644537"/>
                    </a:lnTo>
                    <a:lnTo>
                      <a:pt x="863752" y="656351"/>
                    </a:lnTo>
                    <a:lnTo>
                      <a:pt x="840125" y="656351"/>
                    </a:lnTo>
                    <a:lnTo>
                      <a:pt x="844555" y="682930"/>
                    </a:lnTo>
                    <a:lnTo>
                      <a:pt x="832741" y="700650"/>
                    </a:lnTo>
                    <a:lnTo>
                      <a:pt x="823882" y="702127"/>
                    </a:lnTo>
                    <a:lnTo>
                      <a:pt x="816499" y="715417"/>
                    </a:lnTo>
                    <a:lnTo>
                      <a:pt x="806162" y="715417"/>
                    </a:lnTo>
                    <a:lnTo>
                      <a:pt x="776629" y="705080"/>
                    </a:lnTo>
                    <a:lnTo>
                      <a:pt x="767768" y="706557"/>
                    </a:lnTo>
                    <a:lnTo>
                      <a:pt x="758909" y="724277"/>
                    </a:lnTo>
                    <a:lnTo>
                      <a:pt x="745619" y="724277"/>
                    </a:lnTo>
                    <a:lnTo>
                      <a:pt x="741189" y="697697"/>
                    </a:lnTo>
                    <a:lnTo>
                      <a:pt x="729376" y="693267"/>
                    </a:lnTo>
                    <a:lnTo>
                      <a:pt x="729376" y="684407"/>
                    </a:lnTo>
                    <a:lnTo>
                      <a:pt x="744142" y="677024"/>
                    </a:lnTo>
                    <a:lnTo>
                      <a:pt x="745619" y="662257"/>
                    </a:lnTo>
                    <a:lnTo>
                      <a:pt x="739712" y="647491"/>
                    </a:lnTo>
                    <a:lnTo>
                      <a:pt x="745619" y="625341"/>
                    </a:lnTo>
                    <a:lnTo>
                      <a:pt x="736759" y="609097"/>
                    </a:lnTo>
                    <a:lnTo>
                      <a:pt x="721992" y="612051"/>
                    </a:lnTo>
                    <a:lnTo>
                      <a:pt x="692459" y="591377"/>
                    </a:lnTo>
                    <a:lnTo>
                      <a:pt x="692459" y="573657"/>
                    </a:lnTo>
                    <a:lnTo>
                      <a:pt x="677692" y="573657"/>
                    </a:lnTo>
                    <a:lnTo>
                      <a:pt x="674739" y="564797"/>
                    </a:lnTo>
                    <a:lnTo>
                      <a:pt x="673262" y="555937"/>
                    </a:lnTo>
                    <a:lnTo>
                      <a:pt x="667355" y="501301"/>
                    </a:lnTo>
                    <a:lnTo>
                      <a:pt x="661448" y="490964"/>
                    </a:lnTo>
                    <a:lnTo>
                      <a:pt x="659972" y="473244"/>
                    </a:lnTo>
                    <a:lnTo>
                      <a:pt x="626008" y="470291"/>
                    </a:lnTo>
                    <a:lnTo>
                      <a:pt x="618626" y="464384"/>
                    </a:lnTo>
                    <a:lnTo>
                      <a:pt x="530026" y="495394"/>
                    </a:lnTo>
                    <a:lnTo>
                      <a:pt x="519688" y="516068"/>
                    </a:lnTo>
                    <a:lnTo>
                      <a:pt x="516736" y="542647"/>
                    </a:lnTo>
                    <a:lnTo>
                      <a:pt x="488679" y="557414"/>
                    </a:lnTo>
                    <a:lnTo>
                      <a:pt x="478342" y="561844"/>
                    </a:lnTo>
                    <a:lnTo>
                      <a:pt x="462099" y="578087"/>
                    </a:lnTo>
                    <a:lnTo>
                      <a:pt x="466529" y="600237"/>
                    </a:lnTo>
                    <a:lnTo>
                      <a:pt x="462099" y="609097"/>
                    </a:lnTo>
                    <a:lnTo>
                      <a:pt x="466529" y="622387"/>
                    </a:lnTo>
                    <a:lnTo>
                      <a:pt x="451763" y="634201"/>
                    </a:lnTo>
                    <a:lnTo>
                      <a:pt x="447332" y="617957"/>
                    </a:lnTo>
                    <a:lnTo>
                      <a:pt x="431089" y="607621"/>
                    </a:lnTo>
                    <a:lnTo>
                      <a:pt x="423706" y="613527"/>
                    </a:lnTo>
                    <a:lnTo>
                      <a:pt x="403032" y="612051"/>
                    </a:lnTo>
                    <a:lnTo>
                      <a:pt x="388266" y="625341"/>
                    </a:lnTo>
                    <a:lnTo>
                      <a:pt x="363163" y="629771"/>
                    </a:lnTo>
                    <a:lnTo>
                      <a:pt x="342489" y="626817"/>
                    </a:lnTo>
                    <a:lnTo>
                      <a:pt x="327723" y="626817"/>
                    </a:lnTo>
                    <a:lnTo>
                      <a:pt x="308526" y="650444"/>
                    </a:lnTo>
                    <a:lnTo>
                      <a:pt x="308526" y="662257"/>
                    </a:lnTo>
                    <a:lnTo>
                      <a:pt x="298190" y="665211"/>
                    </a:lnTo>
                    <a:lnTo>
                      <a:pt x="255366" y="646014"/>
                    </a:lnTo>
                    <a:lnTo>
                      <a:pt x="265702" y="629771"/>
                    </a:lnTo>
                    <a:lnTo>
                      <a:pt x="264226" y="620911"/>
                    </a:lnTo>
                    <a:lnTo>
                      <a:pt x="273086" y="604667"/>
                    </a:lnTo>
                    <a:lnTo>
                      <a:pt x="271609" y="588424"/>
                    </a:lnTo>
                    <a:lnTo>
                      <a:pt x="264226" y="588424"/>
                    </a:lnTo>
                    <a:lnTo>
                      <a:pt x="258319" y="579564"/>
                    </a:lnTo>
                    <a:lnTo>
                      <a:pt x="250936" y="579564"/>
                    </a:lnTo>
                    <a:lnTo>
                      <a:pt x="249459" y="570704"/>
                    </a:lnTo>
                    <a:lnTo>
                      <a:pt x="236169" y="569227"/>
                    </a:lnTo>
                    <a:lnTo>
                      <a:pt x="225833" y="578087"/>
                    </a:lnTo>
                    <a:lnTo>
                      <a:pt x="190393" y="563321"/>
                    </a:lnTo>
                    <a:lnTo>
                      <a:pt x="175626" y="573657"/>
                    </a:lnTo>
                    <a:lnTo>
                      <a:pt x="159382" y="569227"/>
                    </a:lnTo>
                    <a:lnTo>
                      <a:pt x="154953" y="591377"/>
                    </a:lnTo>
                    <a:lnTo>
                      <a:pt x="162336" y="601714"/>
                    </a:lnTo>
                    <a:lnTo>
                      <a:pt x="162336" y="615004"/>
                    </a:lnTo>
                    <a:lnTo>
                      <a:pt x="150523" y="629771"/>
                    </a:lnTo>
                    <a:lnTo>
                      <a:pt x="118036" y="674071"/>
                    </a:lnTo>
                    <a:lnTo>
                      <a:pt x="109177" y="682930"/>
                    </a:lnTo>
                    <a:lnTo>
                      <a:pt x="106222" y="690314"/>
                    </a:lnTo>
                    <a:lnTo>
                      <a:pt x="87026" y="700650"/>
                    </a:lnTo>
                    <a:lnTo>
                      <a:pt x="75213" y="688837"/>
                    </a:lnTo>
                    <a:lnTo>
                      <a:pt x="84073" y="672594"/>
                    </a:lnTo>
                    <a:lnTo>
                      <a:pt x="64876" y="646014"/>
                    </a:lnTo>
                    <a:lnTo>
                      <a:pt x="64876" y="601714"/>
                    </a:lnTo>
                    <a:lnTo>
                      <a:pt x="48633" y="589901"/>
                    </a:lnTo>
                    <a:lnTo>
                      <a:pt x="44203" y="576611"/>
                    </a:lnTo>
                    <a:lnTo>
                      <a:pt x="56017" y="572181"/>
                    </a:lnTo>
                    <a:lnTo>
                      <a:pt x="56017" y="555937"/>
                    </a:lnTo>
                    <a:lnTo>
                      <a:pt x="47156" y="541171"/>
                    </a:lnTo>
                    <a:lnTo>
                      <a:pt x="17622" y="535264"/>
                    </a:lnTo>
                    <a:lnTo>
                      <a:pt x="0" y="511348"/>
                    </a:lnTo>
                    <a:lnTo>
                      <a:pt x="1010" y="511638"/>
                    </a:lnTo>
                    <a:lnTo>
                      <a:pt x="125050" y="464016"/>
                    </a:lnTo>
                    <a:lnTo>
                      <a:pt x="139447" y="447402"/>
                    </a:lnTo>
                    <a:lnTo>
                      <a:pt x="170458" y="448510"/>
                    </a:lnTo>
                    <a:lnTo>
                      <a:pt x="210327" y="426360"/>
                    </a:lnTo>
                    <a:lnTo>
                      <a:pt x="215865" y="418608"/>
                    </a:lnTo>
                    <a:lnTo>
                      <a:pt x="224726" y="414178"/>
                    </a:lnTo>
                    <a:lnTo>
                      <a:pt x="252413" y="388705"/>
                    </a:lnTo>
                    <a:lnTo>
                      <a:pt x="274563" y="387598"/>
                    </a:lnTo>
                    <a:lnTo>
                      <a:pt x="319970" y="339976"/>
                    </a:lnTo>
                    <a:lnTo>
                      <a:pt x="343227" y="341083"/>
                    </a:lnTo>
                    <a:lnTo>
                      <a:pt x="353195" y="349943"/>
                    </a:lnTo>
                    <a:lnTo>
                      <a:pt x="395280" y="341083"/>
                    </a:lnTo>
                    <a:lnTo>
                      <a:pt x="406355" y="339976"/>
                    </a:lnTo>
                    <a:lnTo>
                      <a:pt x="421860" y="337761"/>
                    </a:lnTo>
                    <a:lnTo>
                      <a:pt x="432935" y="318933"/>
                    </a:lnTo>
                    <a:lnTo>
                      <a:pt x="457300" y="311181"/>
                    </a:lnTo>
                    <a:lnTo>
                      <a:pt x="525965" y="249161"/>
                    </a:lnTo>
                    <a:lnTo>
                      <a:pt x="551438" y="213721"/>
                    </a:lnTo>
                    <a:lnTo>
                      <a:pt x="606812" y="174958"/>
                    </a:lnTo>
                    <a:lnTo>
                      <a:pt x="643360" y="157238"/>
                    </a:lnTo>
                    <a:lnTo>
                      <a:pt x="671047" y="115154"/>
                    </a:lnTo>
                    <a:lnTo>
                      <a:pt x="689875" y="67531"/>
                    </a:lnTo>
                    <a:lnTo>
                      <a:pt x="713132" y="47596"/>
                    </a:lnTo>
                    <a:lnTo>
                      <a:pt x="717563" y="30983"/>
                    </a:lnTo>
                    <a:lnTo>
                      <a:pt x="74751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A3E84A43-39D6-FA23-EADA-A5CAE93CC8E0}"/>
                  </a:ext>
                </a:extLst>
              </p:cNvPr>
              <p:cNvSpPr/>
              <p:nvPr/>
            </p:nvSpPr>
            <p:spPr>
              <a:xfrm>
                <a:off x="2377851" y="1387197"/>
                <a:ext cx="836382" cy="105965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0DD9B9F-812E-8C0C-362B-45129A1FBC41}"/>
                  </a:ext>
                </a:extLst>
              </p:cNvPr>
              <p:cNvSpPr/>
              <p:nvPr/>
            </p:nvSpPr>
            <p:spPr>
              <a:xfrm>
                <a:off x="660400" y="1359075"/>
                <a:ext cx="353013" cy="520736"/>
              </a:xfrm>
              <a:custGeom>
                <a:avLst/>
                <a:gdLst>
                  <a:gd name="connsiteX0" fmla="*/ 269510 w 353013"/>
                  <a:gd name="connsiteY0" fmla="*/ 0 h 520736"/>
                  <a:gd name="connsiteX1" fmla="*/ 284791 w 353013"/>
                  <a:gd name="connsiteY1" fmla="*/ 20739 h 520736"/>
                  <a:gd name="connsiteX2" fmla="*/ 314324 w 353013"/>
                  <a:gd name="connsiteY2" fmla="*/ 26646 h 520736"/>
                  <a:gd name="connsiteX3" fmla="*/ 323185 w 353013"/>
                  <a:gd name="connsiteY3" fmla="*/ 41412 h 520736"/>
                  <a:gd name="connsiteX4" fmla="*/ 323185 w 353013"/>
                  <a:gd name="connsiteY4" fmla="*/ 57655 h 520736"/>
                  <a:gd name="connsiteX5" fmla="*/ 311372 w 353013"/>
                  <a:gd name="connsiteY5" fmla="*/ 62085 h 520736"/>
                  <a:gd name="connsiteX6" fmla="*/ 315801 w 353013"/>
                  <a:gd name="connsiteY6" fmla="*/ 75375 h 520736"/>
                  <a:gd name="connsiteX7" fmla="*/ 332044 w 353013"/>
                  <a:gd name="connsiteY7" fmla="*/ 87189 h 520736"/>
                  <a:gd name="connsiteX8" fmla="*/ 332044 w 353013"/>
                  <a:gd name="connsiteY8" fmla="*/ 131489 h 520736"/>
                  <a:gd name="connsiteX9" fmla="*/ 351241 w 353013"/>
                  <a:gd name="connsiteY9" fmla="*/ 158068 h 520736"/>
                  <a:gd name="connsiteX10" fmla="*/ 342381 w 353013"/>
                  <a:gd name="connsiteY10" fmla="*/ 174312 h 520736"/>
                  <a:gd name="connsiteX11" fmla="*/ 349606 w 353013"/>
                  <a:gd name="connsiteY11" fmla="*/ 181536 h 520736"/>
                  <a:gd name="connsiteX12" fmla="*/ 349469 w 353013"/>
                  <a:gd name="connsiteY12" fmla="*/ 182286 h 520736"/>
                  <a:gd name="connsiteX13" fmla="*/ 342381 w 353013"/>
                  <a:gd name="connsiteY13" fmla="*/ 244305 h 520736"/>
                  <a:gd name="connsiteX14" fmla="*/ 353013 w 353013"/>
                  <a:gd name="connsiteY14" fmla="*/ 274429 h 520736"/>
                  <a:gd name="connsiteX15" fmla="*/ 347697 w 353013"/>
                  <a:gd name="connsiteY15" fmla="*/ 301009 h 520736"/>
                  <a:gd name="connsiteX16" fmla="*/ 338837 w 353013"/>
                  <a:gd name="connsiteY16" fmla="*/ 315185 h 520736"/>
                  <a:gd name="connsiteX17" fmla="*/ 344153 w 353013"/>
                  <a:gd name="connsiteY17" fmla="*/ 345309 h 520736"/>
                  <a:gd name="connsiteX18" fmla="*/ 324661 w 353013"/>
                  <a:gd name="connsiteY18" fmla="*/ 345309 h 520736"/>
                  <a:gd name="connsiteX19" fmla="*/ 298081 w 353013"/>
                  <a:gd name="connsiteY19" fmla="*/ 368345 h 520736"/>
                  <a:gd name="connsiteX20" fmla="*/ 294537 w 353013"/>
                  <a:gd name="connsiteY20" fmla="*/ 387837 h 520736"/>
                  <a:gd name="connsiteX21" fmla="*/ 314029 w 353013"/>
                  <a:gd name="connsiteY21" fmla="*/ 389609 h 520736"/>
                  <a:gd name="connsiteX22" fmla="*/ 306941 w 353013"/>
                  <a:gd name="connsiteY22" fmla="*/ 410873 h 520736"/>
                  <a:gd name="connsiteX23" fmla="*/ 287449 w 353013"/>
                  <a:gd name="connsiteY23" fmla="*/ 417961 h 520736"/>
                  <a:gd name="connsiteX24" fmla="*/ 282133 w 353013"/>
                  <a:gd name="connsiteY24" fmla="*/ 432137 h 520736"/>
                  <a:gd name="connsiteX25" fmla="*/ 267957 w 353013"/>
                  <a:gd name="connsiteY25" fmla="*/ 435681 h 520736"/>
                  <a:gd name="connsiteX26" fmla="*/ 267957 w 353013"/>
                  <a:gd name="connsiteY26" fmla="*/ 446313 h 520736"/>
                  <a:gd name="connsiteX27" fmla="*/ 278589 w 353013"/>
                  <a:gd name="connsiteY27" fmla="*/ 460489 h 520736"/>
                  <a:gd name="connsiteX28" fmla="*/ 257325 w 353013"/>
                  <a:gd name="connsiteY28" fmla="*/ 479981 h 520736"/>
                  <a:gd name="connsiteX29" fmla="*/ 253781 w 353013"/>
                  <a:gd name="connsiteY29" fmla="*/ 494157 h 520736"/>
                  <a:gd name="connsiteX30" fmla="*/ 241377 w 353013"/>
                  <a:gd name="connsiteY30" fmla="*/ 497700 h 520736"/>
                  <a:gd name="connsiteX31" fmla="*/ 239605 w 353013"/>
                  <a:gd name="connsiteY31" fmla="*/ 511876 h 520736"/>
                  <a:gd name="connsiteX32" fmla="*/ 228973 w 353013"/>
                  <a:gd name="connsiteY32" fmla="*/ 518964 h 520736"/>
                  <a:gd name="connsiteX33" fmla="*/ 197077 w 353013"/>
                  <a:gd name="connsiteY33" fmla="*/ 520736 h 520736"/>
                  <a:gd name="connsiteX34" fmla="*/ 165181 w 353013"/>
                  <a:gd name="connsiteY34" fmla="*/ 490613 h 520736"/>
                  <a:gd name="connsiteX35" fmla="*/ 147461 w 353013"/>
                  <a:gd name="connsiteY35" fmla="*/ 488841 h 520736"/>
                  <a:gd name="connsiteX36" fmla="*/ 131513 w 353013"/>
                  <a:gd name="connsiteY36" fmla="*/ 499472 h 520736"/>
                  <a:gd name="connsiteX37" fmla="*/ 94301 w 353013"/>
                  <a:gd name="connsiteY37" fmla="*/ 481753 h 520736"/>
                  <a:gd name="connsiteX38" fmla="*/ 90757 w 353013"/>
                  <a:gd name="connsiteY38" fmla="*/ 456945 h 520736"/>
                  <a:gd name="connsiteX39" fmla="*/ 69493 w 353013"/>
                  <a:gd name="connsiteY39" fmla="*/ 467577 h 520736"/>
                  <a:gd name="connsiteX40" fmla="*/ 71265 w 353013"/>
                  <a:gd name="connsiteY40" fmla="*/ 478209 h 520736"/>
                  <a:gd name="connsiteX41" fmla="*/ 58861 w 353013"/>
                  <a:gd name="connsiteY41" fmla="*/ 479981 h 520736"/>
                  <a:gd name="connsiteX42" fmla="*/ 28738 w 353013"/>
                  <a:gd name="connsiteY42" fmla="*/ 485297 h 520736"/>
                  <a:gd name="connsiteX43" fmla="*/ 39369 w 353013"/>
                  <a:gd name="connsiteY43" fmla="*/ 456945 h 520736"/>
                  <a:gd name="connsiteX44" fmla="*/ 28738 w 353013"/>
                  <a:gd name="connsiteY44" fmla="*/ 455173 h 520736"/>
                  <a:gd name="connsiteX45" fmla="*/ 12790 w 353013"/>
                  <a:gd name="connsiteY45" fmla="*/ 460489 h 520736"/>
                  <a:gd name="connsiteX46" fmla="*/ 3930 w 353013"/>
                  <a:gd name="connsiteY46" fmla="*/ 453401 h 520736"/>
                  <a:gd name="connsiteX47" fmla="*/ 0 w 353013"/>
                  <a:gd name="connsiteY47" fmla="*/ 456769 h 520736"/>
                  <a:gd name="connsiteX48" fmla="*/ 0 w 353013"/>
                  <a:gd name="connsiteY48" fmla="*/ 187768 h 520736"/>
                  <a:gd name="connsiteX49" fmla="*/ 42913 w 353013"/>
                  <a:gd name="connsiteY49" fmla="*/ 194690 h 520736"/>
                  <a:gd name="connsiteX50" fmla="*/ 60633 w 353013"/>
                  <a:gd name="connsiteY50" fmla="*/ 169882 h 520736"/>
                  <a:gd name="connsiteX51" fmla="*/ 83669 w 353013"/>
                  <a:gd name="connsiteY51" fmla="*/ 155706 h 520736"/>
                  <a:gd name="connsiteX52" fmla="*/ 85441 w 353013"/>
                  <a:gd name="connsiteY52" fmla="*/ 134442 h 520736"/>
                  <a:gd name="connsiteX53" fmla="*/ 104933 w 353013"/>
                  <a:gd name="connsiteY53" fmla="*/ 109634 h 520736"/>
                  <a:gd name="connsiteX54" fmla="*/ 108477 w 353013"/>
                  <a:gd name="connsiteY54" fmla="*/ 83054 h 520736"/>
                  <a:gd name="connsiteX55" fmla="*/ 103161 w 353013"/>
                  <a:gd name="connsiteY55" fmla="*/ 67106 h 520736"/>
                  <a:gd name="connsiteX56" fmla="*/ 119109 w 353013"/>
                  <a:gd name="connsiteY56" fmla="*/ 42298 h 520736"/>
                  <a:gd name="connsiteX57" fmla="*/ 129741 w 353013"/>
                  <a:gd name="connsiteY57" fmla="*/ 31666 h 520736"/>
                  <a:gd name="connsiteX58" fmla="*/ 179357 w 353013"/>
                  <a:gd name="connsiteY58" fmla="*/ 13946 h 520736"/>
                  <a:gd name="connsiteX59" fmla="*/ 198849 w 353013"/>
                  <a:gd name="connsiteY59" fmla="*/ 13946 h 520736"/>
                  <a:gd name="connsiteX60" fmla="*/ 225429 w 353013"/>
                  <a:gd name="connsiteY60" fmla="*/ 5086 h 520736"/>
                  <a:gd name="connsiteX0" fmla="*/ 294910 w 378413"/>
                  <a:gd name="connsiteY0" fmla="*/ 0 h 520736"/>
                  <a:gd name="connsiteX1" fmla="*/ 310191 w 378413"/>
                  <a:gd name="connsiteY1" fmla="*/ 20739 h 520736"/>
                  <a:gd name="connsiteX2" fmla="*/ 339724 w 378413"/>
                  <a:gd name="connsiteY2" fmla="*/ 26646 h 520736"/>
                  <a:gd name="connsiteX3" fmla="*/ 348585 w 378413"/>
                  <a:gd name="connsiteY3" fmla="*/ 41412 h 520736"/>
                  <a:gd name="connsiteX4" fmla="*/ 348585 w 378413"/>
                  <a:gd name="connsiteY4" fmla="*/ 57655 h 520736"/>
                  <a:gd name="connsiteX5" fmla="*/ 336772 w 378413"/>
                  <a:gd name="connsiteY5" fmla="*/ 62085 h 520736"/>
                  <a:gd name="connsiteX6" fmla="*/ 341201 w 378413"/>
                  <a:gd name="connsiteY6" fmla="*/ 75375 h 520736"/>
                  <a:gd name="connsiteX7" fmla="*/ 357444 w 378413"/>
                  <a:gd name="connsiteY7" fmla="*/ 87189 h 520736"/>
                  <a:gd name="connsiteX8" fmla="*/ 357444 w 378413"/>
                  <a:gd name="connsiteY8" fmla="*/ 131489 h 520736"/>
                  <a:gd name="connsiteX9" fmla="*/ 376641 w 378413"/>
                  <a:gd name="connsiteY9" fmla="*/ 158068 h 520736"/>
                  <a:gd name="connsiteX10" fmla="*/ 367781 w 378413"/>
                  <a:gd name="connsiteY10" fmla="*/ 174312 h 520736"/>
                  <a:gd name="connsiteX11" fmla="*/ 375006 w 378413"/>
                  <a:gd name="connsiteY11" fmla="*/ 181536 h 520736"/>
                  <a:gd name="connsiteX12" fmla="*/ 374869 w 378413"/>
                  <a:gd name="connsiteY12" fmla="*/ 182286 h 520736"/>
                  <a:gd name="connsiteX13" fmla="*/ 367781 w 378413"/>
                  <a:gd name="connsiteY13" fmla="*/ 244305 h 520736"/>
                  <a:gd name="connsiteX14" fmla="*/ 378413 w 378413"/>
                  <a:gd name="connsiteY14" fmla="*/ 274429 h 520736"/>
                  <a:gd name="connsiteX15" fmla="*/ 373097 w 378413"/>
                  <a:gd name="connsiteY15" fmla="*/ 301009 h 520736"/>
                  <a:gd name="connsiteX16" fmla="*/ 364237 w 378413"/>
                  <a:gd name="connsiteY16" fmla="*/ 315185 h 520736"/>
                  <a:gd name="connsiteX17" fmla="*/ 369553 w 378413"/>
                  <a:gd name="connsiteY17" fmla="*/ 345309 h 520736"/>
                  <a:gd name="connsiteX18" fmla="*/ 350061 w 378413"/>
                  <a:gd name="connsiteY18" fmla="*/ 345309 h 520736"/>
                  <a:gd name="connsiteX19" fmla="*/ 323481 w 378413"/>
                  <a:gd name="connsiteY19" fmla="*/ 368345 h 520736"/>
                  <a:gd name="connsiteX20" fmla="*/ 319937 w 378413"/>
                  <a:gd name="connsiteY20" fmla="*/ 387837 h 520736"/>
                  <a:gd name="connsiteX21" fmla="*/ 339429 w 378413"/>
                  <a:gd name="connsiteY21" fmla="*/ 389609 h 520736"/>
                  <a:gd name="connsiteX22" fmla="*/ 332341 w 378413"/>
                  <a:gd name="connsiteY22" fmla="*/ 410873 h 520736"/>
                  <a:gd name="connsiteX23" fmla="*/ 312849 w 378413"/>
                  <a:gd name="connsiteY23" fmla="*/ 417961 h 520736"/>
                  <a:gd name="connsiteX24" fmla="*/ 307533 w 378413"/>
                  <a:gd name="connsiteY24" fmla="*/ 432137 h 520736"/>
                  <a:gd name="connsiteX25" fmla="*/ 293357 w 378413"/>
                  <a:gd name="connsiteY25" fmla="*/ 435681 h 520736"/>
                  <a:gd name="connsiteX26" fmla="*/ 293357 w 378413"/>
                  <a:gd name="connsiteY26" fmla="*/ 446313 h 520736"/>
                  <a:gd name="connsiteX27" fmla="*/ 303989 w 378413"/>
                  <a:gd name="connsiteY27" fmla="*/ 460489 h 520736"/>
                  <a:gd name="connsiteX28" fmla="*/ 282725 w 378413"/>
                  <a:gd name="connsiteY28" fmla="*/ 479981 h 520736"/>
                  <a:gd name="connsiteX29" fmla="*/ 279181 w 378413"/>
                  <a:gd name="connsiteY29" fmla="*/ 494157 h 520736"/>
                  <a:gd name="connsiteX30" fmla="*/ 266777 w 378413"/>
                  <a:gd name="connsiteY30" fmla="*/ 497700 h 520736"/>
                  <a:gd name="connsiteX31" fmla="*/ 265005 w 378413"/>
                  <a:gd name="connsiteY31" fmla="*/ 511876 h 520736"/>
                  <a:gd name="connsiteX32" fmla="*/ 254373 w 378413"/>
                  <a:gd name="connsiteY32" fmla="*/ 518964 h 520736"/>
                  <a:gd name="connsiteX33" fmla="*/ 222477 w 378413"/>
                  <a:gd name="connsiteY33" fmla="*/ 520736 h 520736"/>
                  <a:gd name="connsiteX34" fmla="*/ 190581 w 378413"/>
                  <a:gd name="connsiteY34" fmla="*/ 490613 h 520736"/>
                  <a:gd name="connsiteX35" fmla="*/ 172861 w 378413"/>
                  <a:gd name="connsiteY35" fmla="*/ 488841 h 520736"/>
                  <a:gd name="connsiteX36" fmla="*/ 156913 w 378413"/>
                  <a:gd name="connsiteY36" fmla="*/ 499472 h 520736"/>
                  <a:gd name="connsiteX37" fmla="*/ 119701 w 378413"/>
                  <a:gd name="connsiteY37" fmla="*/ 481753 h 520736"/>
                  <a:gd name="connsiteX38" fmla="*/ 116157 w 378413"/>
                  <a:gd name="connsiteY38" fmla="*/ 456945 h 520736"/>
                  <a:gd name="connsiteX39" fmla="*/ 94893 w 378413"/>
                  <a:gd name="connsiteY39" fmla="*/ 467577 h 520736"/>
                  <a:gd name="connsiteX40" fmla="*/ 96665 w 378413"/>
                  <a:gd name="connsiteY40" fmla="*/ 478209 h 520736"/>
                  <a:gd name="connsiteX41" fmla="*/ 84261 w 378413"/>
                  <a:gd name="connsiteY41" fmla="*/ 479981 h 520736"/>
                  <a:gd name="connsiteX42" fmla="*/ 54138 w 378413"/>
                  <a:gd name="connsiteY42" fmla="*/ 485297 h 520736"/>
                  <a:gd name="connsiteX43" fmla="*/ 64769 w 378413"/>
                  <a:gd name="connsiteY43" fmla="*/ 456945 h 520736"/>
                  <a:gd name="connsiteX44" fmla="*/ 54138 w 378413"/>
                  <a:gd name="connsiteY44" fmla="*/ 455173 h 520736"/>
                  <a:gd name="connsiteX45" fmla="*/ 38190 w 378413"/>
                  <a:gd name="connsiteY45" fmla="*/ 460489 h 520736"/>
                  <a:gd name="connsiteX46" fmla="*/ 29330 w 378413"/>
                  <a:gd name="connsiteY46" fmla="*/ 453401 h 520736"/>
                  <a:gd name="connsiteX47" fmla="*/ 25400 w 378413"/>
                  <a:gd name="connsiteY47" fmla="*/ 456769 h 520736"/>
                  <a:gd name="connsiteX48" fmla="*/ 0 w 378413"/>
                  <a:gd name="connsiteY48" fmla="*/ 336375 h 520736"/>
                  <a:gd name="connsiteX49" fmla="*/ 25400 w 378413"/>
                  <a:gd name="connsiteY49" fmla="*/ 187768 h 520736"/>
                  <a:gd name="connsiteX50" fmla="*/ 68313 w 378413"/>
                  <a:gd name="connsiteY50" fmla="*/ 194690 h 520736"/>
                  <a:gd name="connsiteX51" fmla="*/ 86033 w 378413"/>
                  <a:gd name="connsiteY51" fmla="*/ 169882 h 520736"/>
                  <a:gd name="connsiteX52" fmla="*/ 109069 w 378413"/>
                  <a:gd name="connsiteY52" fmla="*/ 155706 h 520736"/>
                  <a:gd name="connsiteX53" fmla="*/ 110841 w 378413"/>
                  <a:gd name="connsiteY53" fmla="*/ 134442 h 520736"/>
                  <a:gd name="connsiteX54" fmla="*/ 130333 w 378413"/>
                  <a:gd name="connsiteY54" fmla="*/ 109634 h 520736"/>
                  <a:gd name="connsiteX55" fmla="*/ 133877 w 378413"/>
                  <a:gd name="connsiteY55" fmla="*/ 83054 h 520736"/>
                  <a:gd name="connsiteX56" fmla="*/ 128561 w 378413"/>
                  <a:gd name="connsiteY56" fmla="*/ 67106 h 520736"/>
                  <a:gd name="connsiteX57" fmla="*/ 144509 w 378413"/>
                  <a:gd name="connsiteY57" fmla="*/ 42298 h 520736"/>
                  <a:gd name="connsiteX58" fmla="*/ 155141 w 378413"/>
                  <a:gd name="connsiteY58" fmla="*/ 31666 h 520736"/>
                  <a:gd name="connsiteX59" fmla="*/ 204757 w 378413"/>
                  <a:gd name="connsiteY59" fmla="*/ 13946 h 520736"/>
                  <a:gd name="connsiteX60" fmla="*/ 224249 w 378413"/>
                  <a:gd name="connsiteY60" fmla="*/ 13946 h 520736"/>
                  <a:gd name="connsiteX61" fmla="*/ 250829 w 378413"/>
                  <a:gd name="connsiteY61" fmla="*/ 5086 h 520736"/>
                  <a:gd name="connsiteX62" fmla="*/ 294910 w 378413"/>
                  <a:gd name="connsiteY62" fmla="*/ 0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62" fmla="*/ 91440 w 378413"/>
                  <a:gd name="connsiteY62" fmla="*/ 427815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0" fmla="*/ 0 w 353013"/>
                  <a:gd name="connsiteY0" fmla="*/ 187768 h 520736"/>
                  <a:gd name="connsiteX1" fmla="*/ 42913 w 353013"/>
                  <a:gd name="connsiteY1" fmla="*/ 194690 h 520736"/>
                  <a:gd name="connsiteX2" fmla="*/ 60633 w 353013"/>
                  <a:gd name="connsiteY2" fmla="*/ 169882 h 520736"/>
                  <a:gd name="connsiteX3" fmla="*/ 83669 w 353013"/>
                  <a:gd name="connsiteY3" fmla="*/ 155706 h 520736"/>
                  <a:gd name="connsiteX4" fmla="*/ 85441 w 353013"/>
                  <a:gd name="connsiteY4" fmla="*/ 134442 h 520736"/>
                  <a:gd name="connsiteX5" fmla="*/ 104933 w 353013"/>
                  <a:gd name="connsiteY5" fmla="*/ 109634 h 520736"/>
                  <a:gd name="connsiteX6" fmla="*/ 108477 w 353013"/>
                  <a:gd name="connsiteY6" fmla="*/ 83054 h 520736"/>
                  <a:gd name="connsiteX7" fmla="*/ 103161 w 353013"/>
                  <a:gd name="connsiteY7" fmla="*/ 67106 h 520736"/>
                  <a:gd name="connsiteX8" fmla="*/ 119109 w 353013"/>
                  <a:gd name="connsiteY8" fmla="*/ 42298 h 520736"/>
                  <a:gd name="connsiteX9" fmla="*/ 129741 w 353013"/>
                  <a:gd name="connsiteY9" fmla="*/ 31666 h 520736"/>
                  <a:gd name="connsiteX10" fmla="*/ 179357 w 353013"/>
                  <a:gd name="connsiteY10" fmla="*/ 13946 h 520736"/>
                  <a:gd name="connsiteX11" fmla="*/ 198849 w 353013"/>
                  <a:gd name="connsiteY11" fmla="*/ 13946 h 520736"/>
                  <a:gd name="connsiteX12" fmla="*/ 225429 w 353013"/>
                  <a:gd name="connsiteY12" fmla="*/ 5086 h 520736"/>
                  <a:gd name="connsiteX13" fmla="*/ 269510 w 353013"/>
                  <a:gd name="connsiteY13" fmla="*/ 0 h 520736"/>
                  <a:gd name="connsiteX14" fmla="*/ 284791 w 353013"/>
                  <a:gd name="connsiteY14" fmla="*/ 20739 h 520736"/>
                  <a:gd name="connsiteX15" fmla="*/ 314324 w 353013"/>
                  <a:gd name="connsiteY15" fmla="*/ 26646 h 520736"/>
                  <a:gd name="connsiteX16" fmla="*/ 323185 w 353013"/>
                  <a:gd name="connsiteY16" fmla="*/ 41412 h 520736"/>
                  <a:gd name="connsiteX17" fmla="*/ 323185 w 353013"/>
                  <a:gd name="connsiteY17" fmla="*/ 57655 h 520736"/>
                  <a:gd name="connsiteX18" fmla="*/ 311372 w 353013"/>
                  <a:gd name="connsiteY18" fmla="*/ 62085 h 520736"/>
                  <a:gd name="connsiteX19" fmla="*/ 315801 w 353013"/>
                  <a:gd name="connsiteY19" fmla="*/ 75375 h 520736"/>
                  <a:gd name="connsiteX20" fmla="*/ 332044 w 353013"/>
                  <a:gd name="connsiteY20" fmla="*/ 87189 h 520736"/>
                  <a:gd name="connsiteX21" fmla="*/ 332044 w 353013"/>
                  <a:gd name="connsiteY21" fmla="*/ 131489 h 520736"/>
                  <a:gd name="connsiteX22" fmla="*/ 351241 w 353013"/>
                  <a:gd name="connsiteY22" fmla="*/ 158068 h 520736"/>
                  <a:gd name="connsiteX23" fmla="*/ 342381 w 353013"/>
                  <a:gd name="connsiteY23" fmla="*/ 174312 h 520736"/>
                  <a:gd name="connsiteX24" fmla="*/ 349606 w 353013"/>
                  <a:gd name="connsiteY24" fmla="*/ 181536 h 520736"/>
                  <a:gd name="connsiteX25" fmla="*/ 349469 w 353013"/>
                  <a:gd name="connsiteY25" fmla="*/ 182286 h 520736"/>
                  <a:gd name="connsiteX26" fmla="*/ 342381 w 353013"/>
                  <a:gd name="connsiteY26" fmla="*/ 244305 h 520736"/>
                  <a:gd name="connsiteX27" fmla="*/ 353013 w 353013"/>
                  <a:gd name="connsiteY27" fmla="*/ 274429 h 520736"/>
                  <a:gd name="connsiteX28" fmla="*/ 347697 w 353013"/>
                  <a:gd name="connsiteY28" fmla="*/ 301009 h 520736"/>
                  <a:gd name="connsiteX29" fmla="*/ 338837 w 353013"/>
                  <a:gd name="connsiteY29" fmla="*/ 315185 h 520736"/>
                  <a:gd name="connsiteX30" fmla="*/ 344153 w 353013"/>
                  <a:gd name="connsiteY30" fmla="*/ 345309 h 520736"/>
                  <a:gd name="connsiteX31" fmla="*/ 324661 w 353013"/>
                  <a:gd name="connsiteY31" fmla="*/ 345309 h 520736"/>
                  <a:gd name="connsiteX32" fmla="*/ 298081 w 353013"/>
                  <a:gd name="connsiteY32" fmla="*/ 368345 h 520736"/>
                  <a:gd name="connsiteX33" fmla="*/ 294537 w 353013"/>
                  <a:gd name="connsiteY33" fmla="*/ 387837 h 520736"/>
                  <a:gd name="connsiteX34" fmla="*/ 314029 w 353013"/>
                  <a:gd name="connsiteY34" fmla="*/ 389609 h 520736"/>
                  <a:gd name="connsiteX35" fmla="*/ 306941 w 353013"/>
                  <a:gd name="connsiteY35" fmla="*/ 410873 h 520736"/>
                  <a:gd name="connsiteX36" fmla="*/ 287449 w 353013"/>
                  <a:gd name="connsiteY36" fmla="*/ 417961 h 520736"/>
                  <a:gd name="connsiteX37" fmla="*/ 282133 w 353013"/>
                  <a:gd name="connsiteY37" fmla="*/ 432137 h 520736"/>
                  <a:gd name="connsiteX38" fmla="*/ 267957 w 353013"/>
                  <a:gd name="connsiteY38" fmla="*/ 435681 h 520736"/>
                  <a:gd name="connsiteX39" fmla="*/ 267957 w 353013"/>
                  <a:gd name="connsiteY39" fmla="*/ 446313 h 520736"/>
                  <a:gd name="connsiteX40" fmla="*/ 278589 w 353013"/>
                  <a:gd name="connsiteY40" fmla="*/ 460489 h 520736"/>
                  <a:gd name="connsiteX41" fmla="*/ 257325 w 353013"/>
                  <a:gd name="connsiteY41" fmla="*/ 479981 h 520736"/>
                  <a:gd name="connsiteX42" fmla="*/ 253781 w 353013"/>
                  <a:gd name="connsiteY42" fmla="*/ 494157 h 520736"/>
                  <a:gd name="connsiteX43" fmla="*/ 241377 w 353013"/>
                  <a:gd name="connsiteY43" fmla="*/ 497700 h 520736"/>
                  <a:gd name="connsiteX44" fmla="*/ 239605 w 353013"/>
                  <a:gd name="connsiteY44" fmla="*/ 511876 h 520736"/>
                  <a:gd name="connsiteX45" fmla="*/ 228973 w 353013"/>
                  <a:gd name="connsiteY45" fmla="*/ 518964 h 520736"/>
                  <a:gd name="connsiteX46" fmla="*/ 197077 w 353013"/>
                  <a:gd name="connsiteY46" fmla="*/ 520736 h 520736"/>
                  <a:gd name="connsiteX47" fmla="*/ 165181 w 353013"/>
                  <a:gd name="connsiteY47" fmla="*/ 490613 h 520736"/>
                  <a:gd name="connsiteX48" fmla="*/ 147461 w 353013"/>
                  <a:gd name="connsiteY48" fmla="*/ 488841 h 520736"/>
                  <a:gd name="connsiteX49" fmla="*/ 131513 w 353013"/>
                  <a:gd name="connsiteY49" fmla="*/ 499472 h 520736"/>
                  <a:gd name="connsiteX50" fmla="*/ 94301 w 353013"/>
                  <a:gd name="connsiteY50" fmla="*/ 481753 h 520736"/>
                  <a:gd name="connsiteX51" fmla="*/ 90757 w 353013"/>
                  <a:gd name="connsiteY51" fmla="*/ 456945 h 520736"/>
                  <a:gd name="connsiteX52" fmla="*/ 69493 w 353013"/>
                  <a:gd name="connsiteY52" fmla="*/ 467577 h 520736"/>
                  <a:gd name="connsiteX53" fmla="*/ 71265 w 353013"/>
                  <a:gd name="connsiteY53" fmla="*/ 478209 h 520736"/>
                  <a:gd name="connsiteX54" fmla="*/ 58861 w 353013"/>
                  <a:gd name="connsiteY54" fmla="*/ 479981 h 520736"/>
                  <a:gd name="connsiteX55" fmla="*/ 28738 w 353013"/>
                  <a:gd name="connsiteY55" fmla="*/ 485297 h 520736"/>
                  <a:gd name="connsiteX56" fmla="*/ 39369 w 353013"/>
                  <a:gd name="connsiteY56" fmla="*/ 456945 h 520736"/>
                  <a:gd name="connsiteX57" fmla="*/ 28738 w 353013"/>
                  <a:gd name="connsiteY57" fmla="*/ 455173 h 520736"/>
                  <a:gd name="connsiteX58" fmla="*/ 12790 w 353013"/>
                  <a:gd name="connsiteY58" fmla="*/ 460489 h 520736"/>
                  <a:gd name="connsiteX59" fmla="*/ 3930 w 353013"/>
                  <a:gd name="connsiteY59" fmla="*/ 453401 h 520736"/>
                  <a:gd name="connsiteX60" fmla="*/ 0 w 353013"/>
                  <a:gd name="connsiteY60" fmla="*/ 456769 h 52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53013" h="520736">
                    <a:moveTo>
                      <a:pt x="0" y="187768"/>
                    </a:moveTo>
                    <a:lnTo>
                      <a:pt x="42913" y="194690"/>
                    </a:lnTo>
                    <a:lnTo>
                      <a:pt x="60633" y="169882"/>
                    </a:lnTo>
                    <a:lnTo>
                      <a:pt x="83669" y="155706"/>
                    </a:lnTo>
                    <a:lnTo>
                      <a:pt x="85441" y="134442"/>
                    </a:lnTo>
                    <a:lnTo>
                      <a:pt x="104933" y="109634"/>
                    </a:lnTo>
                    <a:lnTo>
                      <a:pt x="108477" y="83054"/>
                    </a:lnTo>
                    <a:lnTo>
                      <a:pt x="103161" y="67106"/>
                    </a:lnTo>
                    <a:lnTo>
                      <a:pt x="119109" y="42298"/>
                    </a:lnTo>
                    <a:lnTo>
                      <a:pt x="129741" y="31666"/>
                    </a:lnTo>
                    <a:lnTo>
                      <a:pt x="179357" y="13946"/>
                    </a:lnTo>
                    <a:lnTo>
                      <a:pt x="198849" y="13946"/>
                    </a:lnTo>
                    <a:lnTo>
                      <a:pt x="225429" y="5086"/>
                    </a:lnTo>
                    <a:lnTo>
                      <a:pt x="269510" y="0"/>
                    </a:lnTo>
                    <a:lnTo>
                      <a:pt x="284791" y="20739"/>
                    </a:lnTo>
                    <a:lnTo>
                      <a:pt x="314324" y="26646"/>
                    </a:lnTo>
                    <a:lnTo>
                      <a:pt x="323185" y="41412"/>
                    </a:lnTo>
                    <a:lnTo>
                      <a:pt x="323185" y="57655"/>
                    </a:lnTo>
                    <a:lnTo>
                      <a:pt x="311372" y="62085"/>
                    </a:lnTo>
                    <a:lnTo>
                      <a:pt x="315801" y="75375"/>
                    </a:lnTo>
                    <a:lnTo>
                      <a:pt x="332044" y="87189"/>
                    </a:lnTo>
                    <a:lnTo>
                      <a:pt x="332044" y="131489"/>
                    </a:lnTo>
                    <a:lnTo>
                      <a:pt x="351241" y="158068"/>
                    </a:lnTo>
                    <a:lnTo>
                      <a:pt x="342381" y="174312"/>
                    </a:lnTo>
                    <a:lnTo>
                      <a:pt x="349606" y="181536"/>
                    </a:lnTo>
                    <a:cubicBezTo>
                      <a:pt x="349560" y="181786"/>
                      <a:pt x="349515" y="182036"/>
                      <a:pt x="349469" y="182286"/>
                    </a:cubicBezTo>
                    <a:lnTo>
                      <a:pt x="342381" y="244305"/>
                    </a:lnTo>
                    <a:lnTo>
                      <a:pt x="353013" y="274429"/>
                    </a:lnTo>
                    <a:lnTo>
                      <a:pt x="347697" y="301009"/>
                    </a:lnTo>
                    <a:lnTo>
                      <a:pt x="338837" y="315185"/>
                    </a:lnTo>
                    <a:lnTo>
                      <a:pt x="344153" y="345309"/>
                    </a:lnTo>
                    <a:lnTo>
                      <a:pt x="324661" y="345309"/>
                    </a:lnTo>
                    <a:lnTo>
                      <a:pt x="298081" y="368345"/>
                    </a:lnTo>
                    <a:lnTo>
                      <a:pt x="294537" y="387837"/>
                    </a:lnTo>
                    <a:lnTo>
                      <a:pt x="314029" y="389609"/>
                    </a:lnTo>
                    <a:lnTo>
                      <a:pt x="306941" y="410873"/>
                    </a:lnTo>
                    <a:lnTo>
                      <a:pt x="287449" y="417961"/>
                    </a:lnTo>
                    <a:lnTo>
                      <a:pt x="282133" y="432137"/>
                    </a:lnTo>
                    <a:lnTo>
                      <a:pt x="267957" y="435681"/>
                    </a:lnTo>
                    <a:lnTo>
                      <a:pt x="267957" y="446313"/>
                    </a:lnTo>
                    <a:lnTo>
                      <a:pt x="278589" y="460489"/>
                    </a:lnTo>
                    <a:lnTo>
                      <a:pt x="257325" y="479981"/>
                    </a:lnTo>
                    <a:lnTo>
                      <a:pt x="253781" y="494157"/>
                    </a:lnTo>
                    <a:lnTo>
                      <a:pt x="241377" y="497700"/>
                    </a:lnTo>
                    <a:lnTo>
                      <a:pt x="239605" y="511876"/>
                    </a:lnTo>
                    <a:lnTo>
                      <a:pt x="228973" y="518964"/>
                    </a:lnTo>
                    <a:lnTo>
                      <a:pt x="197077" y="520736"/>
                    </a:lnTo>
                    <a:lnTo>
                      <a:pt x="165181" y="490613"/>
                    </a:lnTo>
                    <a:lnTo>
                      <a:pt x="147461" y="488841"/>
                    </a:lnTo>
                    <a:lnTo>
                      <a:pt x="131513" y="499472"/>
                    </a:lnTo>
                    <a:lnTo>
                      <a:pt x="94301" y="481753"/>
                    </a:lnTo>
                    <a:lnTo>
                      <a:pt x="90757" y="456945"/>
                    </a:lnTo>
                    <a:lnTo>
                      <a:pt x="69493" y="467577"/>
                    </a:lnTo>
                    <a:lnTo>
                      <a:pt x="71265" y="478209"/>
                    </a:lnTo>
                    <a:lnTo>
                      <a:pt x="58861" y="479981"/>
                    </a:lnTo>
                    <a:lnTo>
                      <a:pt x="28738" y="485297"/>
                    </a:lnTo>
                    <a:lnTo>
                      <a:pt x="39369" y="456945"/>
                    </a:lnTo>
                    <a:lnTo>
                      <a:pt x="28738" y="455173"/>
                    </a:lnTo>
                    <a:lnTo>
                      <a:pt x="12790" y="460489"/>
                    </a:lnTo>
                    <a:lnTo>
                      <a:pt x="3930" y="453401"/>
                    </a:lnTo>
                    <a:lnTo>
                      <a:pt x="0" y="4567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756DE04-AD9C-4F38-D336-1660DE7D3146}"/>
                  </a:ext>
                </a:extLst>
              </p:cNvPr>
              <p:cNvSpPr/>
              <p:nvPr/>
            </p:nvSpPr>
            <p:spPr>
              <a:xfrm>
                <a:off x="1467043" y="1286784"/>
                <a:ext cx="895379" cy="949199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2CF3AC0-573C-8F4A-C845-3BD2F5500A8B}"/>
                  </a:ext>
                </a:extLst>
              </p:cNvPr>
              <p:cNvSpPr/>
              <p:nvPr/>
            </p:nvSpPr>
            <p:spPr>
              <a:xfrm>
                <a:off x="701541" y="1308935"/>
                <a:ext cx="1010039" cy="1615469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F0F71AA-F8A7-798D-CE71-1BECBB62127E}"/>
                  </a:ext>
                </a:extLst>
              </p:cNvPr>
              <p:cNvSpPr/>
              <p:nvPr/>
            </p:nvSpPr>
            <p:spPr>
              <a:xfrm>
                <a:off x="1687215" y="1975501"/>
                <a:ext cx="843915" cy="46049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F37BCF9-C989-D39B-403C-836E705429AA}"/>
                  </a:ext>
                </a:extLst>
              </p:cNvPr>
              <p:cNvSpPr/>
              <p:nvPr/>
            </p:nvSpPr>
            <p:spPr>
              <a:xfrm>
                <a:off x="809337" y="2536041"/>
                <a:ext cx="1187239" cy="911100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C5A3683A-FB93-089F-0766-6954297A5FF6}"/>
                  </a:ext>
                </a:extLst>
              </p:cNvPr>
              <p:cNvSpPr/>
              <p:nvPr/>
            </p:nvSpPr>
            <p:spPr>
              <a:xfrm>
                <a:off x="660401" y="1812477"/>
                <a:ext cx="273717" cy="1080917"/>
              </a:xfrm>
              <a:custGeom>
                <a:avLst/>
                <a:gdLst>
                  <a:gd name="connsiteX0" fmla="*/ 3930 w 273717"/>
                  <a:gd name="connsiteY0" fmla="*/ 0 h 1080917"/>
                  <a:gd name="connsiteX1" fmla="*/ 12790 w 273717"/>
                  <a:gd name="connsiteY1" fmla="*/ 7088 h 1080917"/>
                  <a:gd name="connsiteX2" fmla="*/ 28738 w 273717"/>
                  <a:gd name="connsiteY2" fmla="*/ 1772 h 1080917"/>
                  <a:gd name="connsiteX3" fmla="*/ 39370 w 273717"/>
                  <a:gd name="connsiteY3" fmla="*/ 3544 h 1080917"/>
                  <a:gd name="connsiteX4" fmla="*/ 28738 w 273717"/>
                  <a:gd name="connsiteY4" fmla="*/ 31896 h 1080917"/>
                  <a:gd name="connsiteX5" fmla="*/ 58862 w 273717"/>
                  <a:gd name="connsiteY5" fmla="*/ 26580 h 1080917"/>
                  <a:gd name="connsiteX6" fmla="*/ 71266 w 273717"/>
                  <a:gd name="connsiteY6" fmla="*/ 24808 h 1080917"/>
                  <a:gd name="connsiteX7" fmla="*/ 69494 w 273717"/>
                  <a:gd name="connsiteY7" fmla="*/ 14176 h 1080917"/>
                  <a:gd name="connsiteX8" fmla="*/ 90758 w 273717"/>
                  <a:gd name="connsiteY8" fmla="*/ 3544 h 1080917"/>
                  <a:gd name="connsiteX9" fmla="*/ 94302 w 273717"/>
                  <a:gd name="connsiteY9" fmla="*/ 28352 h 1080917"/>
                  <a:gd name="connsiteX10" fmla="*/ 131514 w 273717"/>
                  <a:gd name="connsiteY10" fmla="*/ 46072 h 1080917"/>
                  <a:gd name="connsiteX11" fmla="*/ 147462 w 273717"/>
                  <a:gd name="connsiteY11" fmla="*/ 35440 h 1080917"/>
                  <a:gd name="connsiteX12" fmla="*/ 165182 w 273717"/>
                  <a:gd name="connsiteY12" fmla="*/ 37212 h 1080917"/>
                  <a:gd name="connsiteX13" fmla="*/ 197078 w 273717"/>
                  <a:gd name="connsiteY13" fmla="*/ 67336 h 1080917"/>
                  <a:gd name="connsiteX14" fmla="*/ 228974 w 273717"/>
                  <a:gd name="connsiteY14" fmla="*/ 65564 h 1080917"/>
                  <a:gd name="connsiteX15" fmla="*/ 225903 w 273717"/>
                  <a:gd name="connsiteY15" fmla="*/ 65735 h 1080917"/>
                  <a:gd name="connsiteX16" fmla="*/ 229417 w 273717"/>
                  <a:gd name="connsiteY16" fmla="*/ 81955 h 1080917"/>
                  <a:gd name="connsiteX17" fmla="*/ 251568 w 273717"/>
                  <a:gd name="connsiteY17" fmla="*/ 88600 h 1080917"/>
                  <a:gd name="connsiteX18" fmla="*/ 253782 w 273717"/>
                  <a:gd name="connsiteY18" fmla="*/ 101890 h 1080917"/>
                  <a:gd name="connsiteX19" fmla="*/ 273717 w 273717"/>
                  <a:gd name="connsiteY19" fmla="*/ 119610 h 1080917"/>
                  <a:gd name="connsiteX20" fmla="*/ 271502 w 273717"/>
                  <a:gd name="connsiteY20" fmla="*/ 150620 h 1080917"/>
                  <a:gd name="connsiteX21" fmla="*/ 220557 w 273717"/>
                  <a:gd name="connsiteY21" fmla="*/ 219285 h 1080917"/>
                  <a:gd name="connsiteX22" fmla="*/ 218342 w 273717"/>
                  <a:gd name="connsiteY22" fmla="*/ 239219 h 1080917"/>
                  <a:gd name="connsiteX23" fmla="*/ 231632 w 273717"/>
                  <a:gd name="connsiteY23" fmla="*/ 243649 h 1080917"/>
                  <a:gd name="connsiteX24" fmla="*/ 231632 w 273717"/>
                  <a:gd name="connsiteY24" fmla="*/ 272444 h 1080917"/>
                  <a:gd name="connsiteX25" fmla="*/ 213912 w 273717"/>
                  <a:gd name="connsiteY25" fmla="*/ 270229 h 1080917"/>
                  <a:gd name="connsiteX26" fmla="*/ 202837 w 273717"/>
                  <a:gd name="connsiteY26" fmla="*/ 285734 h 1080917"/>
                  <a:gd name="connsiteX27" fmla="*/ 207268 w 273717"/>
                  <a:gd name="connsiteY27" fmla="*/ 301239 h 1080917"/>
                  <a:gd name="connsiteX28" fmla="*/ 205053 w 273717"/>
                  <a:gd name="connsiteY28" fmla="*/ 314529 h 1080917"/>
                  <a:gd name="connsiteX29" fmla="*/ 224988 w 273717"/>
                  <a:gd name="connsiteY29" fmla="*/ 341109 h 1080917"/>
                  <a:gd name="connsiteX30" fmla="*/ 247137 w 273717"/>
                  <a:gd name="connsiteY30" fmla="*/ 347754 h 1080917"/>
                  <a:gd name="connsiteX31" fmla="*/ 231632 w 273717"/>
                  <a:gd name="connsiteY31" fmla="*/ 380979 h 1080917"/>
                  <a:gd name="connsiteX32" fmla="*/ 231632 w 273717"/>
                  <a:gd name="connsiteY32" fmla="*/ 400914 h 1080917"/>
                  <a:gd name="connsiteX33" fmla="*/ 198408 w 273717"/>
                  <a:gd name="connsiteY33" fmla="*/ 418634 h 1080917"/>
                  <a:gd name="connsiteX34" fmla="*/ 178472 w 273717"/>
                  <a:gd name="connsiteY34" fmla="*/ 465149 h 1080917"/>
                  <a:gd name="connsiteX35" fmla="*/ 167397 w 273717"/>
                  <a:gd name="connsiteY35" fmla="*/ 465149 h 1080917"/>
                  <a:gd name="connsiteX36" fmla="*/ 154108 w 273717"/>
                  <a:gd name="connsiteY36" fmla="*/ 480653 h 1080917"/>
                  <a:gd name="connsiteX37" fmla="*/ 151893 w 273717"/>
                  <a:gd name="connsiteY37" fmla="*/ 502804 h 1080917"/>
                  <a:gd name="connsiteX38" fmla="*/ 138602 w 273717"/>
                  <a:gd name="connsiteY38" fmla="*/ 505019 h 1080917"/>
                  <a:gd name="connsiteX39" fmla="*/ 116453 w 273717"/>
                  <a:gd name="connsiteY39" fmla="*/ 496159 h 1080917"/>
                  <a:gd name="connsiteX40" fmla="*/ 89872 w 273717"/>
                  <a:gd name="connsiteY40" fmla="*/ 498373 h 1080917"/>
                  <a:gd name="connsiteX41" fmla="*/ 74368 w 273717"/>
                  <a:gd name="connsiteY41" fmla="*/ 513878 h 1080917"/>
                  <a:gd name="connsiteX42" fmla="*/ 76582 w 273717"/>
                  <a:gd name="connsiteY42" fmla="*/ 540458 h 1080917"/>
                  <a:gd name="connsiteX43" fmla="*/ 67722 w 273717"/>
                  <a:gd name="connsiteY43" fmla="*/ 547104 h 1080917"/>
                  <a:gd name="connsiteX44" fmla="*/ 50002 w 273717"/>
                  <a:gd name="connsiteY44" fmla="*/ 547104 h 1080917"/>
                  <a:gd name="connsiteX45" fmla="*/ 41142 w 273717"/>
                  <a:gd name="connsiteY45" fmla="*/ 573684 h 1080917"/>
                  <a:gd name="connsiteX46" fmla="*/ 58862 w 273717"/>
                  <a:gd name="connsiteY46" fmla="*/ 586973 h 1080917"/>
                  <a:gd name="connsiteX47" fmla="*/ 89872 w 273717"/>
                  <a:gd name="connsiteY47" fmla="*/ 586973 h 1080917"/>
                  <a:gd name="connsiteX48" fmla="*/ 92088 w 273717"/>
                  <a:gd name="connsiteY48" fmla="*/ 606908 h 1080917"/>
                  <a:gd name="connsiteX49" fmla="*/ 114237 w 273717"/>
                  <a:gd name="connsiteY49" fmla="*/ 606908 h 1080917"/>
                  <a:gd name="connsiteX50" fmla="*/ 123097 w 273717"/>
                  <a:gd name="connsiteY50" fmla="*/ 624628 h 1080917"/>
                  <a:gd name="connsiteX51" fmla="*/ 136388 w 273717"/>
                  <a:gd name="connsiteY51" fmla="*/ 620198 h 1080917"/>
                  <a:gd name="connsiteX52" fmla="*/ 145248 w 273717"/>
                  <a:gd name="connsiteY52" fmla="*/ 629058 h 1080917"/>
                  <a:gd name="connsiteX53" fmla="*/ 147462 w 273717"/>
                  <a:gd name="connsiteY53" fmla="*/ 642348 h 1080917"/>
                  <a:gd name="connsiteX54" fmla="*/ 156322 w 273717"/>
                  <a:gd name="connsiteY54" fmla="*/ 660068 h 1080917"/>
                  <a:gd name="connsiteX55" fmla="*/ 162968 w 273717"/>
                  <a:gd name="connsiteY55" fmla="*/ 691078 h 1080917"/>
                  <a:gd name="connsiteX56" fmla="*/ 185117 w 273717"/>
                  <a:gd name="connsiteY56" fmla="*/ 695508 h 1080917"/>
                  <a:gd name="connsiteX57" fmla="*/ 196192 w 273717"/>
                  <a:gd name="connsiteY57" fmla="*/ 719873 h 1080917"/>
                  <a:gd name="connsiteX58" fmla="*/ 178472 w 273717"/>
                  <a:gd name="connsiteY58" fmla="*/ 735378 h 1080917"/>
                  <a:gd name="connsiteX59" fmla="*/ 176257 w 273717"/>
                  <a:gd name="connsiteY59" fmla="*/ 753098 h 1080917"/>
                  <a:gd name="connsiteX60" fmla="*/ 189548 w 273717"/>
                  <a:gd name="connsiteY60" fmla="*/ 775248 h 1080917"/>
                  <a:gd name="connsiteX61" fmla="*/ 213912 w 273717"/>
                  <a:gd name="connsiteY61" fmla="*/ 775248 h 1080917"/>
                  <a:gd name="connsiteX62" fmla="*/ 216128 w 273717"/>
                  <a:gd name="connsiteY62" fmla="*/ 804043 h 1080917"/>
                  <a:gd name="connsiteX63" fmla="*/ 244922 w 273717"/>
                  <a:gd name="connsiteY63" fmla="*/ 821763 h 1080917"/>
                  <a:gd name="connsiteX64" fmla="*/ 255997 w 273717"/>
                  <a:gd name="connsiteY64" fmla="*/ 843912 h 1080917"/>
                  <a:gd name="connsiteX65" fmla="*/ 253782 w 273717"/>
                  <a:gd name="connsiteY65" fmla="*/ 877137 h 1080917"/>
                  <a:gd name="connsiteX66" fmla="*/ 244922 w 273717"/>
                  <a:gd name="connsiteY66" fmla="*/ 879352 h 1080917"/>
                  <a:gd name="connsiteX67" fmla="*/ 236062 w 273717"/>
                  <a:gd name="connsiteY67" fmla="*/ 899287 h 1080917"/>
                  <a:gd name="connsiteX68" fmla="*/ 242708 w 273717"/>
                  <a:gd name="connsiteY68" fmla="*/ 908147 h 1080917"/>
                  <a:gd name="connsiteX69" fmla="*/ 264857 w 273717"/>
                  <a:gd name="connsiteY69" fmla="*/ 936942 h 1080917"/>
                  <a:gd name="connsiteX70" fmla="*/ 222773 w 273717"/>
                  <a:gd name="connsiteY70" fmla="*/ 941372 h 1080917"/>
                  <a:gd name="connsiteX71" fmla="*/ 233848 w 273717"/>
                  <a:gd name="connsiteY71" fmla="*/ 963522 h 1080917"/>
                  <a:gd name="connsiteX72" fmla="*/ 231632 w 273717"/>
                  <a:gd name="connsiteY72" fmla="*/ 1001177 h 1080917"/>
                  <a:gd name="connsiteX73" fmla="*/ 205053 w 273717"/>
                  <a:gd name="connsiteY73" fmla="*/ 1014467 h 1080917"/>
                  <a:gd name="connsiteX74" fmla="*/ 207172 w 273717"/>
                  <a:gd name="connsiteY74" fmla="*/ 1042020 h 1080917"/>
                  <a:gd name="connsiteX75" fmla="*/ 178472 w 273717"/>
                  <a:gd name="connsiteY75" fmla="*/ 1038832 h 1080917"/>
                  <a:gd name="connsiteX76" fmla="*/ 167397 w 273717"/>
                  <a:gd name="connsiteY76" fmla="*/ 1052122 h 1080917"/>
                  <a:gd name="connsiteX77" fmla="*/ 116453 w 273717"/>
                  <a:gd name="connsiteY77" fmla="*/ 1080917 h 1080917"/>
                  <a:gd name="connsiteX78" fmla="*/ 94302 w 273717"/>
                  <a:gd name="connsiteY78" fmla="*/ 1078702 h 1080917"/>
                  <a:gd name="connsiteX79" fmla="*/ 74368 w 273717"/>
                  <a:gd name="connsiteY79" fmla="*/ 1058767 h 1080917"/>
                  <a:gd name="connsiteX80" fmla="*/ 61077 w 273717"/>
                  <a:gd name="connsiteY80" fmla="*/ 1060982 h 1080917"/>
                  <a:gd name="connsiteX81" fmla="*/ 27853 w 273717"/>
                  <a:gd name="connsiteY81" fmla="*/ 1032187 h 1080917"/>
                  <a:gd name="connsiteX82" fmla="*/ 0 w 273717"/>
                  <a:gd name="connsiteY82" fmla="*/ 1041935 h 1080917"/>
                  <a:gd name="connsiteX83" fmla="*/ 0 w 273717"/>
                  <a:gd name="connsiteY83" fmla="*/ 3369 h 1080917"/>
                  <a:gd name="connsiteX0" fmla="*/ 213481 w 483268"/>
                  <a:gd name="connsiteY0" fmla="*/ 0 h 1080917"/>
                  <a:gd name="connsiteX1" fmla="*/ 222341 w 483268"/>
                  <a:gd name="connsiteY1" fmla="*/ 7088 h 1080917"/>
                  <a:gd name="connsiteX2" fmla="*/ 238289 w 483268"/>
                  <a:gd name="connsiteY2" fmla="*/ 1772 h 1080917"/>
                  <a:gd name="connsiteX3" fmla="*/ 248921 w 483268"/>
                  <a:gd name="connsiteY3" fmla="*/ 3544 h 1080917"/>
                  <a:gd name="connsiteX4" fmla="*/ 238289 w 483268"/>
                  <a:gd name="connsiteY4" fmla="*/ 31896 h 1080917"/>
                  <a:gd name="connsiteX5" fmla="*/ 268413 w 483268"/>
                  <a:gd name="connsiteY5" fmla="*/ 26580 h 1080917"/>
                  <a:gd name="connsiteX6" fmla="*/ 280817 w 483268"/>
                  <a:gd name="connsiteY6" fmla="*/ 24808 h 1080917"/>
                  <a:gd name="connsiteX7" fmla="*/ 279045 w 483268"/>
                  <a:gd name="connsiteY7" fmla="*/ 14176 h 1080917"/>
                  <a:gd name="connsiteX8" fmla="*/ 300309 w 483268"/>
                  <a:gd name="connsiteY8" fmla="*/ 3544 h 1080917"/>
                  <a:gd name="connsiteX9" fmla="*/ 303853 w 483268"/>
                  <a:gd name="connsiteY9" fmla="*/ 28352 h 1080917"/>
                  <a:gd name="connsiteX10" fmla="*/ 341065 w 483268"/>
                  <a:gd name="connsiteY10" fmla="*/ 46072 h 1080917"/>
                  <a:gd name="connsiteX11" fmla="*/ 357013 w 483268"/>
                  <a:gd name="connsiteY11" fmla="*/ 35440 h 1080917"/>
                  <a:gd name="connsiteX12" fmla="*/ 374733 w 483268"/>
                  <a:gd name="connsiteY12" fmla="*/ 37212 h 1080917"/>
                  <a:gd name="connsiteX13" fmla="*/ 406629 w 483268"/>
                  <a:gd name="connsiteY13" fmla="*/ 67336 h 1080917"/>
                  <a:gd name="connsiteX14" fmla="*/ 438525 w 483268"/>
                  <a:gd name="connsiteY14" fmla="*/ 65564 h 1080917"/>
                  <a:gd name="connsiteX15" fmla="*/ 435454 w 483268"/>
                  <a:gd name="connsiteY15" fmla="*/ 65735 h 1080917"/>
                  <a:gd name="connsiteX16" fmla="*/ 438968 w 483268"/>
                  <a:gd name="connsiteY16" fmla="*/ 81955 h 1080917"/>
                  <a:gd name="connsiteX17" fmla="*/ 461119 w 483268"/>
                  <a:gd name="connsiteY17" fmla="*/ 88600 h 1080917"/>
                  <a:gd name="connsiteX18" fmla="*/ 463333 w 483268"/>
                  <a:gd name="connsiteY18" fmla="*/ 101890 h 1080917"/>
                  <a:gd name="connsiteX19" fmla="*/ 483268 w 483268"/>
                  <a:gd name="connsiteY19" fmla="*/ 119610 h 1080917"/>
                  <a:gd name="connsiteX20" fmla="*/ 481053 w 483268"/>
                  <a:gd name="connsiteY20" fmla="*/ 150620 h 1080917"/>
                  <a:gd name="connsiteX21" fmla="*/ 430108 w 483268"/>
                  <a:gd name="connsiteY21" fmla="*/ 219285 h 1080917"/>
                  <a:gd name="connsiteX22" fmla="*/ 427893 w 483268"/>
                  <a:gd name="connsiteY22" fmla="*/ 239219 h 1080917"/>
                  <a:gd name="connsiteX23" fmla="*/ 441183 w 483268"/>
                  <a:gd name="connsiteY23" fmla="*/ 243649 h 1080917"/>
                  <a:gd name="connsiteX24" fmla="*/ 441183 w 483268"/>
                  <a:gd name="connsiteY24" fmla="*/ 272444 h 1080917"/>
                  <a:gd name="connsiteX25" fmla="*/ 423463 w 483268"/>
                  <a:gd name="connsiteY25" fmla="*/ 270229 h 1080917"/>
                  <a:gd name="connsiteX26" fmla="*/ 412388 w 483268"/>
                  <a:gd name="connsiteY26" fmla="*/ 285734 h 1080917"/>
                  <a:gd name="connsiteX27" fmla="*/ 416819 w 483268"/>
                  <a:gd name="connsiteY27" fmla="*/ 301239 h 1080917"/>
                  <a:gd name="connsiteX28" fmla="*/ 414604 w 483268"/>
                  <a:gd name="connsiteY28" fmla="*/ 314529 h 1080917"/>
                  <a:gd name="connsiteX29" fmla="*/ 434539 w 483268"/>
                  <a:gd name="connsiteY29" fmla="*/ 341109 h 1080917"/>
                  <a:gd name="connsiteX30" fmla="*/ 456688 w 483268"/>
                  <a:gd name="connsiteY30" fmla="*/ 347754 h 1080917"/>
                  <a:gd name="connsiteX31" fmla="*/ 441183 w 483268"/>
                  <a:gd name="connsiteY31" fmla="*/ 380979 h 1080917"/>
                  <a:gd name="connsiteX32" fmla="*/ 441183 w 483268"/>
                  <a:gd name="connsiteY32" fmla="*/ 400914 h 1080917"/>
                  <a:gd name="connsiteX33" fmla="*/ 407959 w 483268"/>
                  <a:gd name="connsiteY33" fmla="*/ 418634 h 1080917"/>
                  <a:gd name="connsiteX34" fmla="*/ 388023 w 483268"/>
                  <a:gd name="connsiteY34" fmla="*/ 465149 h 1080917"/>
                  <a:gd name="connsiteX35" fmla="*/ 376948 w 483268"/>
                  <a:gd name="connsiteY35" fmla="*/ 465149 h 1080917"/>
                  <a:gd name="connsiteX36" fmla="*/ 363659 w 483268"/>
                  <a:gd name="connsiteY36" fmla="*/ 480653 h 1080917"/>
                  <a:gd name="connsiteX37" fmla="*/ 361444 w 483268"/>
                  <a:gd name="connsiteY37" fmla="*/ 502804 h 1080917"/>
                  <a:gd name="connsiteX38" fmla="*/ 348153 w 483268"/>
                  <a:gd name="connsiteY38" fmla="*/ 505019 h 1080917"/>
                  <a:gd name="connsiteX39" fmla="*/ 326004 w 483268"/>
                  <a:gd name="connsiteY39" fmla="*/ 496159 h 1080917"/>
                  <a:gd name="connsiteX40" fmla="*/ 299423 w 483268"/>
                  <a:gd name="connsiteY40" fmla="*/ 498373 h 1080917"/>
                  <a:gd name="connsiteX41" fmla="*/ 283919 w 483268"/>
                  <a:gd name="connsiteY41" fmla="*/ 513878 h 1080917"/>
                  <a:gd name="connsiteX42" fmla="*/ 286133 w 483268"/>
                  <a:gd name="connsiteY42" fmla="*/ 540458 h 1080917"/>
                  <a:gd name="connsiteX43" fmla="*/ 277273 w 483268"/>
                  <a:gd name="connsiteY43" fmla="*/ 547104 h 1080917"/>
                  <a:gd name="connsiteX44" fmla="*/ 259553 w 483268"/>
                  <a:gd name="connsiteY44" fmla="*/ 547104 h 1080917"/>
                  <a:gd name="connsiteX45" fmla="*/ 250693 w 483268"/>
                  <a:gd name="connsiteY45" fmla="*/ 573684 h 1080917"/>
                  <a:gd name="connsiteX46" fmla="*/ 268413 w 483268"/>
                  <a:gd name="connsiteY46" fmla="*/ 586973 h 1080917"/>
                  <a:gd name="connsiteX47" fmla="*/ 299423 w 483268"/>
                  <a:gd name="connsiteY47" fmla="*/ 586973 h 1080917"/>
                  <a:gd name="connsiteX48" fmla="*/ 301639 w 483268"/>
                  <a:gd name="connsiteY48" fmla="*/ 606908 h 1080917"/>
                  <a:gd name="connsiteX49" fmla="*/ 323788 w 483268"/>
                  <a:gd name="connsiteY49" fmla="*/ 606908 h 1080917"/>
                  <a:gd name="connsiteX50" fmla="*/ 332648 w 483268"/>
                  <a:gd name="connsiteY50" fmla="*/ 624628 h 1080917"/>
                  <a:gd name="connsiteX51" fmla="*/ 345939 w 483268"/>
                  <a:gd name="connsiteY51" fmla="*/ 620198 h 1080917"/>
                  <a:gd name="connsiteX52" fmla="*/ 354799 w 483268"/>
                  <a:gd name="connsiteY52" fmla="*/ 629058 h 1080917"/>
                  <a:gd name="connsiteX53" fmla="*/ 357013 w 483268"/>
                  <a:gd name="connsiteY53" fmla="*/ 642348 h 1080917"/>
                  <a:gd name="connsiteX54" fmla="*/ 365873 w 483268"/>
                  <a:gd name="connsiteY54" fmla="*/ 660068 h 1080917"/>
                  <a:gd name="connsiteX55" fmla="*/ 372519 w 483268"/>
                  <a:gd name="connsiteY55" fmla="*/ 691078 h 1080917"/>
                  <a:gd name="connsiteX56" fmla="*/ 394668 w 483268"/>
                  <a:gd name="connsiteY56" fmla="*/ 695508 h 1080917"/>
                  <a:gd name="connsiteX57" fmla="*/ 405743 w 483268"/>
                  <a:gd name="connsiteY57" fmla="*/ 719873 h 1080917"/>
                  <a:gd name="connsiteX58" fmla="*/ 388023 w 483268"/>
                  <a:gd name="connsiteY58" fmla="*/ 735378 h 1080917"/>
                  <a:gd name="connsiteX59" fmla="*/ 385808 w 483268"/>
                  <a:gd name="connsiteY59" fmla="*/ 753098 h 1080917"/>
                  <a:gd name="connsiteX60" fmla="*/ 399099 w 483268"/>
                  <a:gd name="connsiteY60" fmla="*/ 775248 h 1080917"/>
                  <a:gd name="connsiteX61" fmla="*/ 423463 w 483268"/>
                  <a:gd name="connsiteY61" fmla="*/ 775248 h 1080917"/>
                  <a:gd name="connsiteX62" fmla="*/ 425679 w 483268"/>
                  <a:gd name="connsiteY62" fmla="*/ 804043 h 1080917"/>
                  <a:gd name="connsiteX63" fmla="*/ 454473 w 483268"/>
                  <a:gd name="connsiteY63" fmla="*/ 821763 h 1080917"/>
                  <a:gd name="connsiteX64" fmla="*/ 465548 w 483268"/>
                  <a:gd name="connsiteY64" fmla="*/ 843912 h 1080917"/>
                  <a:gd name="connsiteX65" fmla="*/ 463333 w 483268"/>
                  <a:gd name="connsiteY65" fmla="*/ 877137 h 1080917"/>
                  <a:gd name="connsiteX66" fmla="*/ 454473 w 483268"/>
                  <a:gd name="connsiteY66" fmla="*/ 879352 h 1080917"/>
                  <a:gd name="connsiteX67" fmla="*/ 445613 w 483268"/>
                  <a:gd name="connsiteY67" fmla="*/ 899287 h 1080917"/>
                  <a:gd name="connsiteX68" fmla="*/ 452259 w 483268"/>
                  <a:gd name="connsiteY68" fmla="*/ 908147 h 1080917"/>
                  <a:gd name="connsiteX69" fmla="*/ 474408 w 483268"/>
                  <a:gd name="connsiteY69" fmla="*/ 936942 h 1080917"/>
                  <a:gd name="connsiteX70" fmla="*/ 432324 w 483268"/>
                  <a:gd name="connsiteY70" fmla="*/ 941372 h 1080917"/>
                  <a:gd name="connsiteX71" fmla="*/ 443399 w 483268"/>
                  <a:gd name="connsiteY71" fmla="*/ 963522 h 1080917"/>
                  <a:gd name="connsiteX72" fmla="*/ 441183 w 483268"/>
                  <a:gd name="connsiteY72" fmla="*/ 1001177 h 1080917"/>
                  <a:gd name="connsiteX73" fmla="*/ 414604 w 483268"/>
                  <a:gd name="connsiteY73" fmla="*/ 1014467 h 1080917"/>
                  <a:gd name="connsiteX74" fmla="*/ 416723 w 483268"/>
                  <a:gd name="connsiteY74" fmla="*/ 1042020 h 1080917"/>
                  <a:gd name="connsiteX75" fmla="*/ 388023 w 483268"/>
                  <a:gd name="connsiteY75" fmla="*/ 1038832 h 1080917"/>
                  <a:gd name="connsiteX76" fmla="*/ 376948 w 483268"/>
                  <a:gd name="connsiteY76" fmla="*/ 1052122 h 1080917"/>
                  <a:gd name="connsiteX77" fmla="*/ 326004 w 483268"/>
                  <a:gd name="connsiteY77" fmla="*/ 1080917 h 1080917"/>
                  <a:gd name="connsiteX78" fmla="*/ 303853 w 483268"/>
                  <a:gd name="connsiteY78" fmla="*/ 1078702 h 1080917"/>
                  <a:gd name="connsiteX79" fmla="*/ 283919 w 483268"/>
                  <a:gd name="connsiteY79" fmla="*/ 1058767 h 1080917"/>
                  <a:gd name="connsiteX80" fmla="*/ 270628 w 483268"/>
                  <a:gd name="connsiteY80" fmla="*/ 1060982 h 1080917"/>
                  <a:gd name="connsiteX81" fmla="*/ 237404 w 483268"/>
                  <a:gd name="connsiteY81" fmla="*/ 1032187 h 1080917"/>
                  <a:gd name="connsiteX82" fmla="*/ 209551 w 483268"/>
                  <a:gd name="connsiteY82" fmla="*/ 1041935 h 1080917"/>
                  <a:gd name="connsiteX83" fmla="*/ 0 w 483268"/>
                  <a:gd name="connsiteY83" fmla="*/ 270323 h 1080917"/>
                  <a:gd name="connsiteX84" fmla="*/ 209551 w 483268"/>
                  <a:gd name="connsiteY84" fmla="*/ 3369 h 1080917"/>
                  <a:gd name="connsiteX85" fmla="*/ 213481 w 483268"/>
                  <a:gd name="connsiteY85" fmla="*/ 0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85" fmla="*/ 91440 w 483268"/>
                  <a:gd name="connsiteY85" fmla="*/ 361763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0" fmla="*/ 0 w 273717"/>
                  <a:gd name="connsiteY0" fmla="*/ 3369 h 1080917"/>
                  <a:gd name="connsiteX1" fmla="*/ 3930 w 273717"/>
                  <a:gd name="connsiteY1" fmla="*/ 0 h 1080917"/>
                  <a:gd name="connsiteX2" fmla="*/ 12790 w 273717"/>
                  <a:gd name="connsiteY2" fmla="*/ 7088 h 1080917"/>
                  <a:gd name="connsiteX3" fmla="*/ 28738 w 273717"/>
                  <a:gd name="connsiteY3" fmla="*/ 1772 h 1080917"/>
                  <a:gd name="connsiteX4" fmla="*/ 39370 w 273717"/>
                  <a:gd name="connsiteY4" fmla="*/ 3544 h 1080917"/>
                  <a:gd name="connsiteX5" fmla="*/ 28738 w 273717"/>
                  <a:gd name="connsiteY5" fmla="*/ 31896 h 1080917"/>
                  <a:gd name="connsiteX6" fmla="*/ 58862 w 273717"/>
                  <a:gd name="connsiteY6" fmla="*/ 26580 h 1080917"/>
                  <a:gd name="connsiteX7" fmla="*/ 71266 w 273717"/>
                  <a:gd name="connsiteY7" fmla="*/ 24808 h 1080917"/>
                  <a:gd name="connsiteX8" fmla="*/ 69494 w 273717"/>
                  <a:gd name="connsiteY8" fmla="*/ 14176 h 1080917"/>
                  <a:gd name="connsiteX9" fmla="*/ 90758 w 273717"/>
                  <a:gd name="connsiteY9" fmla="*/ 3544 h 1080917"/>
                  <a:gd name="connsiteX10" fmla="*/ 94302 w 273717"/>
                  <a:gd name="connsiteY10" fmla="*/ 28352 h 1080917"/>
                  <a:gd name="connsiteX11" fmla="*/ 131514 w 273717"/>
                  <a:gd name="connsiteY11" fmla="*/ 46072 h 1080917"/>
                  <a:gd name="connsiteX12" fmla="*/ 147462 w 273717"/>
                  <a:gd name="connsiteY12" fmla="*/ 35440 h 1080917"/>
                  <a:gd name="connsiteX13" fmla="*/ 165182 w 273717"/>
                  <a:gd name="connsiteY13" fmla="*/ 37212 h 1080917"/>
                  <a:gd name="connsiteX14" fmla="*/ 197078 w 273717"/>
                  <a:gd name="connsiteY14" fmla="*/ 67336 h 1080917"/>
                  <a:gd name="connsiteX15" fmla="*/ 228974 w 273717"/>
                  <a:gd name="connsiteY15" fmla="*/ 65564 h 1080917"/>
                  <a:gd name="connsiteX16" fmla="*/ 225903 w 273717"/>
                  <a:gd name="connsiteY16" fmla="*/ 65735 h 1080917"/>
                  <a:gd name="connsiteX17" fmla="*/ 229417 w 273717"/>
                  <a:gd name="connsiteY17" fmla="*/ 81955 h 1080917"/>
                  <a:gd name="connsiteX18" fmla="*/ 251568 w 273717"/>
                  <a:gd name="connsiteY18" fmla="*/ 88600 h 1080917"/>
                  <a:gd name="connsiteX19" fmla="*/ 253782 w 273717"/>
                  <a:gd name="connsiteY19" fmla="*/ 101890 h 1080917"/>
                  <a:gd name="connsiteX20" fmla="*/ 273717 w 273717"/>
                  <a:gd name="connsiteY20" fmla="*/ 119610 h 1080917"/>
                  <a:gd name="connsiteX21" fmla="*/ 271502 w 273717"/>
                  <a:gd name="connsiteY21" fmla="*/ 150620 h 1080917"/>
                  <a:gd name="connsiteX22" fmla="*/ 220557 w 273717"/>
                  <a:gd name="connsiteY22" fmla="*/ 219285 h 1080917"/>
                  <a:gd name="connsiteX23" fmla="*/ 218342 w 273717"/>
                  <a:gd name="connsiteY23" fmla="*/ 239219 h 1080917"/>
                  <a:gd name="connsiteX24" fmla="*/ 231632 w 273717"/>
                  <a:gd name="connsiteY24" fmla="*/ 243649 h 1080917"/>
                  <a:gd name="connsiteX25" fmla="*/ 231632 w 273717"/>
                  <a:gd name="connsiteY25" fmla="*/ 272444 h 1080917"/>
                  <a:gd name="connsiteX26" fmla="*/ 213912 w 273717"/>
                  <a:gd name="connsiteY26" fmla="*/ 270229 h 1080917"/>
                  <a:gd name="connsiteX27" fmla="*/ 202837 w 273717"/>
                  <a:gd name="connsiteY27" fmla="*/ 285734 h 1080917"/>
                  <a:gd name="connsiteX28" fmla="*/ 207268 w 273717"/>
                  <a:gd name="connsiteY28" fmla="*/ 301239 h 1080917"/>
                  <a:gd name="connsiteX29" fmla="*/ 205053 w 273717"/>
                  <a:gd name="connsiteY29" fmla="*/ 314529 h 1080917"/>
                  <a:gd name="connsiteX30" fmla="*/ 224988 w 273717"/>
                  <a:gd name="connsiteY30" fmla="*/ 341109 h 1080917"/>
                  <a:gd name="connsiteX31" fmla="*/ 247137 w 273717"/>
                  <a:gd name="connsiteY31" fmla="*/ 347754 h 1080917"/>
                  <a:gd name="connsiteX32" fmla="*/ 231632 w 273717"/>
                  <a:gd name="connsiteY32" fmla="*/ 380979 h 1080917"/>
                  <a:gd name="connsiteX33" fmla="*/ 231632 w 273717"/>
                  <a:gd name="connsiteY33" fmla="*/ 400914 h 1080917"/>
                  <a:gd name="connsiteX34" fmla="*/ 198408 w 273717"/>
                  <a:gd name="connsiteY34" fmla="*/ 418634 h 1080917"/>
                  <a:gd name="connsiteX35" fmla="*/ 178472 w 273717"/>
                  <a:gd name="connsiteY35" fmla="*/ 465149 h 1080917"/>
                  <a:gd name="connsiteX36" fmla="*/ 167397 w 273717"/>
                  <a:gd name="connsiteY36" fmla="*/ 465149 h 1080917"/>
                  <a:gd name="connsiteX37" fmla="*/ 154108 w 273717"/>
                  <a:gd name="connsiteY37" fmla="*/ 480653 h 1080917"/>
                  <a:gd name="connsiteX38" fmla="*/ 151893 w 273717"/>
                  <a:gd name="connsiteY38" fmla="*/ 502804 h 1080917"/>
                  <a:gd name="connsiteX39" fmla="*/ 138602 w 273717"/>
                  <a:gd name="connsiteY39" fmla="*/ 505019 h 1080917"/>
                  <a:gd name="connsiteX40" fmla="*/ 116453 w 273717"/>
                  <a:gd name="connsiteY40" fmla="*/ 496159 h 1080917"/>
                  <a:gd name="connsiteX41" fmla="*/ 89872 w 273717"/>
                  <a:gd name="connsiteY41" fmla="*/ 498373 h 1080917"/>
                  <a:gd name="connsiteX42" fmla="*/ 74368 w 273717"/>
                  <a:gd name="connsiteY42" fmla="*/ 513878 h 1080917"/>
                  <a:gd name="connsiteX43" fmla="*/ 76582 w 273717"/>
                  <a:gd name="connsiteY43" fmla="*/ 540458 h 1080917"/>
                  <a:gd name="connsiteX44" fmla="*/ 67722 w 273717"/>
                  <a:gd name="connsiteY44" fmla="*/ 547104 h 1080917"/>
                  <a:gd name="connsiteX45" fmla="*/ 50002 w 273717"/>
                  <a:gd name="connsiteY45" fmla="*/ 547104 h 1080917"/>
                  <a:gd name="connsiteX46" fmla="*/ 41142 w 273717"/>
                  <a:gd name="connsiteY46" fmla="*/ 573684 h 1080917"/>
                  <a:gd name="connsiteX47" fmla="*/ 58862 w 273717"/>
                  <a:gd name="connsiteY47" fmla="*/ 586973 h 1080917"/>
                  <a:gd name="connsiteX48" fmla="*/ 89872 w 273717"/>
                  <a:gd name="connsiteY48" fmla="*/ 586973 h 1080917"/>
                  <a:gd name="connsiteX49" fmla="*/ 92088 w 273717"/>
                  <a:gd name="connsiteY49" fmla="*/ 606908 h 1080917"/>
                  <a:gd name="connsiteX50" fmla="*/ 114237 w 273717"/>
                  <a:gd name="connsiteY50" fmla="*/ 606908 h 1080917"/>
                  <a:gd name="connsiteX51" fmla="*/ 123097 w 273717"/>
                  <a:gd name="connsiteY51" fmla="*/ 624628 h 1080917"/>
                  <a:gd name="connsiteX52" fmla="*/ 136388 w 273717"/>
                  <a:gd name="connsiteY52" fmla="*/ 620198 h 1080917"/>
                  <a:gd name="connsiteX53" fmla="*/ 145248 w 273717"/>
                  <a:gd name="connsiteY53" fmla="*/ 629058 h 1080917"/>
                  <a:gd name="connsiteX54" fmla="*/ 147462 w 273717"/>
                  <a:gd name="connsiteY54" fmla="*/ 642348 h 1080917"/>
                  <a:gd name="connsiteX55" fmla="*/ 156322 w 273717"/>
                  <a:gd name="connsiteY55" fmla="*/ 660068 h 1080917"/>
                  <a:gd name="connsiteX56" fmla="*/ 162968 w 273717"/>
                  <a:gd name="connsiteY56" fmla="*/ 691078 h 1080917"/>
                  <a:gd name="connsiteX57" fmla="*/ 185117 w 273717"/>
                  <a:gd name="connsiteY57" fmla="*/ 695508 h 1080917"/>
                  <a:gd name="connsiteX58" fmla="*/ 196192 w 273717"/>
                  <a:gd name="connsiteY58" fmla="*/ 719873 h 1080917"/>
                  <a:gd name="connsiteX59" fmla="*/ 178472 w 273717"/>
                  <a:gd name="connsiteY59" fmla="*/ 735378 h 1080917"/>
                  <a:gd name="connsiteX60" fmla="*/ 176257 w 273717"/>
                  <a:gd name="connsiteY60" fmla="*/ 753098 h 1080917"/>
                  <a:gd name="connsiteX61" fmla="*/ 189548 w 273717"/>
                  <a:gd name="connsiteY61" fmla="*/ 775248 h 1080917"/>
                  <a:gd name="connsiteX62" fmla="*/ 213912 w 273717"/>
                  <a:gd name="connsiteY62" fmla="*/ 775248 h 1080917"/>
                  <a:gd name="connsiteX63" fmla="*/ 216128 w 273717"/>
                  <a:gd name="connsiteY63" fmla="*/ 804043 h 1080917"/>
                  <a:gd name="connsiteX64" fmla="*/ 244922 w 273717"/>
                  <a:gd name="connsiteY64" fmla="*/ 821763 h 1080917"/>
                  <a:gd name="connsiteX65" fmla="*/ 255997 w 273717"/>
                  <a:gd name="connsiteY65" fmla="*/ 843912 h 1080917"/>
                  <a:gd name="connsiteX66" fmla="*/ 253782 w 273717"/>
                  <a:gd name="connsiteY66" fmla="*/ 877137 h 1080917"/>
                  <a:gd name="connsiteX67" fmla="*/ 244922 w 273717"/>
                  <a:gd name="connsiteY67" fmla="*/ 879352 h 1080917"/>
                  <a:gd name="connsiteX68" fmla="*/ 236062 w 273717"/>
                  <a:gd name="connsiteY68" fmla="*/ 899287 h 1080917"/>
                  <a:gd name="connsiteX69" fmla="*/ 242708 w 273717"/>
                  <a:gd name="connsiteY69" fmla="*/ 908147 h 1080917"/>
                  <a:gd name="connsiteX70" fmla="*/ 264857 w 273717"/>
                  <a:gd name="connsiteY70" fmla="*/ 936942 h 1080917"/>
                  <a:gd name="connsiteX71" fmla="*/ 222773 w 273717"/>
                  <a:gd name="connsiteY71" fmla="*/ 941372 h 1080917"/>
                  <a:gd name="connsiteX72" fmla="*/ 233848 w 273717"/>
                  <a:gd name="connsiteY72" fmla="*/ 963522 h 1080917"/>
                  <a:gd name="connsiteX73" fmla="*/ 231632 w 273717"/>
                  <a:gd name="connsiteY73" fmla="*/ 1001177 h 1080917"/>
                  <a:gd name="connsiteX74" fmla="*/ 205053 w 273717"/>
                  <a:gd name="connsiteY74" fmla="*/ 1014467 h 1080917"/>
                  <a:gd name="connsiteX75" fmla="*/ 207172 w 273717"/>
                  <a:gd name="connsiteY75" fmla="*/ 1042020 h 1080917"/>
                  <a:gd name="connsiteX76" fmla="*/ 178472 w 273717"/>
                  <a:gd name="connsiteY76" fmla="*/ 1038832 h 1080917"/>
                  <a:gd name="connsiteX77" fmla="*/ 167397 w 273717"/>
                  <a:gd name="connsiteY77" fmla="*/ 1052122 h 1080917"/>
                  <a:gd name="connsiteX78" fmla="*/ 116453 w 273717"/>
                  <a:gd name="connsiteY78" fmla="*/ 1080917 h 1080917"/>
                  <a:gd name="connsiteX79" fmla="*/ 94302 w 273717"/>
                  <a:gd name="connsiteY79" fmla="*/ 1078702 h 1080917"/>
                  <a:gd name="connsiteX80" fmla="*/ 74368 w 273717"/>
                  <a:gd name="connsiteY80" fmla="*/ 1058767 h 1080917"/>
                  <a:gd name="connsiteX81" fmla="*/ 61077 w 273717"/>
                  <a:gd name="connsiteY81" fmla="*/ 1060982 h 1080917"/>
                  <a:gd name="connsiteX82" fmla="*/ 27853 w 273717"/>
                  <a:gd name="connsiteY82" fmla="*/ 1032187 h 1080917"/>
                  <a:gd name="connsiteX83" fmla="*/ 0 w 273717"/>
                  <a:gd name="connsiteY83" fmla="*/ 1041935 h 1080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73717" h="1080917">
                    <a:moveTo>
                      <a:pt x="0" y="3369"/>
                    </a:moveTo>
                    <a:lnTo>
                      <a:pt x="3930" y="0"/>
                    </a:lnTo>
                    <a:lnTo>
                      <a:pt x="12790" y="7088"/>
                    </a:lnTo>
                    <a:lnTo>
                      <a:pt x="28738" y="1772"/>
                    </a:lnTo>
                    <a:lnTo>
                      <a:pt x="39370" y="3544"/>
                    </a:lnTo>
                    <a:lnTo>
                      <a:pt x="28738" y="31896"/>
                    </a:lnTo>
                    <a:lnTo>
                      <a:pt x="58862" y="26580"/>
                    </a:lnTo>
                    <a:lnTo>
                      <a:pt x="71266" y="24808"/>
                    </a:lnTo>
                    <a:lnTo>
                      <a:pt x="69494" y="14176"/>
                    </a:lnTo>
                    <a:lnTo>
                      <a:pt x="90758" y="3544"/>
                    </a:lnTo>
                    <a:lnTo>
                      <a:pt x="94302" y="28352"/>
                    </a:lnTo>
                    <a:lnTo>
                      <a:pt x="131514" y="46072"/>
                    </a:lnTo>
                    <a:lnTo>
                      <a:pt x="147462" y="35440"/>
                    </a:lnTo>
                    <a:lnTo>
                      <a:pt x="165182" y="37212"/>
                    </a:lnTo>
                    <a:lnTo>
                      <a:pt x="197078" y="67336"/>
                    </a:lnTo>
                    <a:lnTo>
                      <a:pt x="228974" y="65564"/>
                    </a:lnTo>
                    <a:lnTo>
                      <a:pt x="225903" y="65735"/>
                    </a:lnTo>
                    <a:lnTo>
                      <a:pt x="229417" y="81955"/>
                    </a:lnTo>
                    <a:lnTo>
                      <a:pt x="251568" y="88600"/>
                    </a:lnTo>
                    <a:lnTo>
                      <a:pt x="253782" y="101890"/>
                    </a:lnTo>
                    <a:lnTo>
                      <a:pt x="273717" y="119610"/>
                    </a:lnTo>
                    <a:lnTo>
                      <a:pt x="271502" y="150620"/>
                    </a:lnTo>
                    <a:lnTo>
                      <a:pt x="220557" y="219285"/>
                    </a:lnTo>
                    <a:lnTo>
                      <a:pt x="218342" y="239219"/>
                    </a:lnTo>
                    <a:lnTo>
                      <a:pt x="231632" y="243649"/>
                    </a:lnTo>
                    <a:lnTo>
                      <a:pt x="231632" y="272444"/>
                    </a:lnTo>
                    <a:lnTo>
                      <a:pt x="213912" y="270229"/>
                    </a:lnTo>
                    <a:lnTo>
                      <a:pt x="202837" y="285734"/>
                    </a:lnTo>
                    <a:lnTo>
                      <a:pt x="207268" y="301239"/>
                    </a:lnTo>
                    <a:lnTo>
                      <a:pt x="205053" y="314529"/>
                    </a:lnTo>
                    <a:lnTo>
                      <a:pt x="224988" y="341109"/>
                    </a:lnTo>
                    <a:lnTo>
                      <a:pt x="247137" y="347754"/>
                    </a:lnTo>
                    <a:lnTo>
                      <a:pt x="231632" y="380979"/>
                    </a:lnTo>
                    <a:lnTo>
                      <a:pt x="231632" y="400914"/>
                    </a:lnTo>
                    <a:lnTo>
                      <a:pt x="198408" y="418634"/>
                    </a:lnTo>
                    <a:lnTo>
                      <a:pt x="178472" y="465149"/>
                    </a:lnTo>
                    <a:lnTo>
                      <a:pt x="167397" y="465149"/>
                    </a:lnTo>
                    <a:lnTo>
                      <a:pt x="154108" y="480653"/>
                    </a:lnTo>
                    <a:lnTo>
                      <a:pt x="151893" y="502804"/>
                    </a:lnTo>
                    <a:lnTo>
                      <a:pt x="138602" y="505019"/>
                    </a:lnTo>
                    <a:lnTo>
                      <a:pt x="116453" y="496159"/>
                    </a:lnTo>
                    <a:lnTo>
                      <a:pt x="89872" y="498373"/>
                    </a:lnTo>
                    <a:lnTo>
                      <a:pt x="74368" y="513878"/>
                    </a:lnTo>
                    <a:lnTo>
                      <a:pt x="76582" y="540458"/>
                    </a:lnTo>
                    <a:lnTo>
                      <a:pt x="67722" y="547104"/>
                    </a:lnTo>
                    <a:lnTo>
                      <a:pt x="50002" y="547104"/>
                    </a:lnTo>
                    <a:lnTo>
                      <a:pt x="41142" y="573684"/>
                    </a:lnTo>
                    <a:lnTo>
                      <a:pt x="58862" y="586973"/>
                    </a:lnTo>
                    <a:lnTo>
                      <a:pt x="89872" y="586973"/>
                    </a:lnTo>
                    <a:lnTo>
                      <a:pt x="92088" y="606908"/>
                    </a:lnTo>
                    <a:lnTo>
                      <a:pt x="114237" y="606908"/>
                    </a:lnTo>
                    <a:lnTo>
                      <a:pt x="123097" y="624628"/>
                    </a:lnTo>
                    <a:lnTo>
                      <a:pt x="136388" y="620198"/>
                    </a:lnTo>
                    <a:lnTo>
                      <a:pt x="145248" y="629058"/>
                    </a:lnTo>
                    <a:lnTo>
                      <a:pt x="147462" y="642348"/>
                    </a:lnTo>
                    <a:lnTo>
                      <a:pt x="156322" y="660068"/>
                    </a:lnTo>
                    <a:lnTo>
                      <a:pt x="162968" y="691078"/>
                    </a:lnTo>
                    <a:lnTo>
                      <a:pt x="185117" y="695508"/>
                    </a:lnTo>
                    <a:lnTo>
                      <a:pt x="196192" y="719873"/>
                    </a:lnTo>
                    <a:lnTo>
                      <a:pt x="178472" y="735378"/>
                    </a:lnTo>
                    <a:lnTo>
                      <a:pt x="176257" y="753098"/>
                    </a:lnTo>
                    <a:lnTo>
                      <a:pt x="189548" y="775248"/>
                    </a:lnTo>
                    <a:lnTo>
                      <a:pt x="213912" y="775248"/>
                    </a:lnTo>
                    <a:lnTo>
                      <a:pt x="216128" y="804043"/>
                    </a:lnTo>
                    <a:lnTo>
                      <a:pt x="244922" y="821763"/>
                    </a:lnTo>
                    <a:lnTo>
                      <a:pt x="255997" y="843912"/>
                    </a:lnTo>
                    <a:lnTo>
                      <a:pt x="253782" y="877137"/>
                    </a:lnTo>
                    <a:lnTo>
                      <a:pt x="244922" y="879352"/>
                    </a:lnTo>
                    <a:lnTo>
                      <a:pt x="236062" y="899287"/>
                    </a:lnTo>
                    <a:lnTo>
                      <a:pt x="242708" y="908147"/>
                    </a:lnTo>
                    <a:lnTo>
                      <a:pt x="264857" y="936942"/>
                    </a:lnTo>
                    <a:lnTo>
                      <a:pt x="222773" y="941372"/>
                    </a:lnTo>
                    <a:lnTo>
                      <a:pt x="233848" y="963522"/>
                    </a:lnTo>
                    <a:lnTo>
                      <a:pt x="231632" y="1001177"/>
                    </a:lnTo>
                    <a:lnTo>
                      <a:pt x="205053" y="1014467"/>
                    </a:lnTo>
                    <a:lnTo>
                      <a:pt x="207172" y="1042020"/>
                    </a:lnTo>
                    <a:lnTo>
                      <a:pt x="178472" y="1038832"/>
                    </a:lnTo>
                    <a:lnTo>
                      <a:pt x="167397" y="1052122"/>
                    </a:lnTo>
                    <a:lnTo>
                      <a:pt x="116453" y="1080917"/>
                    </a:lnTo>
                    <a:lnTo>
                      <a:pt x="94302" y="1078702"/>
                    </a:lnTo>
                    <a:lnTo>
                      <a:pt x="74368" y="1058767"/>
                    </a:lnTo>
                    <a:lnTo>
                      <a:pt x="61077" y="1060982"/>
                    </a:lnTo>
                    <a:lnTo>
                      <a:pt x="27853" y="1032187"/>
                    </a:lnTo>
                    <a:lnTo>
                      <a:pt x="0" y="104193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249A775-5FB5-4CF5-9C2B-9529065E306A}"/>
                  </a:ext>
                </a:extLst>
              </p:cNvPr>
              <p:cNvSpPr/>
              <p:nvPr/>
            </p:nvSpPr>
            <p:spPr>
              <a:xfrm>
                <a:off x="1310666" y="2251047"/>
                <a:ext cx="675573" cy="694032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4463717-9835-6AAF-7A37-1FBDF93B5B1D}"/>
                  </a:ext>
                </a:extLst>
              </p:cNvPr>
              <p:cNvSpPr/>
              <p:nvPr/>
            </p:nvSpPr>
            <p:spPr>
              <a:xfrm>
                <a:off x="660400" y="2844664"/>
                <a:ext cx="405843" cy="575797"/>
              </a:xfrm>
              <a:custGeom>
                <a:avLst/>
                <a:gdLst>
                  <a:gd name="connsiteX0" fmla="*/ 28223 w 405843"/>
                  <a:gd name="connsiteY0" fmla="*/ 0 h 575797"/>
                  <a:gd name="connsiteX1" fmla="*/ 61447 w 405843"/>
                  <a:gd name="connsiteY1" fmla="*/ 28795 h 575797"/>
                  <a:gd name="connsiteX2" fmla="*/ 74737 w 405843"/>
                  <a:gd name="connsiteY2" fmla="*/ 26580 h 575797"/>
                  <a:gd name="connsiteX3" fmla="*/ 94672 w 405843"/>
                  <a:gd name="connsiteY3" fmla="*/ 46515 h 575797"/>
                  <a:gd name="connsiteX4" fmla="*/ 116822 w 405843"/>
                  <a:gd name="connsiteY4" fmla="*/ 48730 h 575797"/>
                  <a:gd name="connsiteX5" fmla="*/ 167767 w 405843"/>
                  <a:gd name="connsiteY5" fmla="*/ 19935 h 575797"/>
                  <a:gd name="connsiteX6" fmla="*/ 178841 w 405843"/>
                  <a:gd name="connsiteY6" fmla="*/ 6645 h 575797"/>
                  <a:gd name="connsiteX7" fmla="*/ 207541 w 405843"/>
                  <a:gd name="connsiteY7" fmla="*/ 9833 h 575797"/>
                  <a:gd name="connsiteX8" fmla="*/ 207637 w 405843"/>
                  <a:gd name="connsiteY8" fmla="*/ 11075 h 575797"/>
                  <a:gd name="connsiteX9" fmla="*/ 200992 w 405843"/>
                  <a:gd name="connsiteY9" fmla="*/ 42085 h 575797"/>
                  <a:gd name="connsiteX10" fmla="*/ 220927 w 405843"/>
                  <a:gd name="connsiteY10" fmla="*/ 79740 h 575797"/>
                  <a:gd name="connsiteX11" fmla="*/ 254152 w 405843"/>
                  <a:gd name="connsiteY11" fmla="*/ 66450 h 575797"/>
                  <a:gd name="connsiteX12" fmla="*/ 274086 w 405843"/>
                  <a:gd name="connsiteY12" fmla="*/ 66450 h 575797"/>
                  <a:gd name="connsiteX13" fmla="*/ 282946 w 405843"/>
                  <a:gd name="connsiteY13" fmla="*/ 50945 h 575797"/>
                  <a:gd name="connsiteX14" fmla="*/ 320601 w 405843"/>
                  <a:gd name="connsiteY14" fmla="*/ 46515 h 575797"/>
                  <a:gd name="connsiteX15" fmla="*/ 329462 w 405843"/>
                  <a:gd name="connsiteY15" fmla="*/ 59805 h 575797"/>
                  <a:gd name="connsiteX16" fmla="*/ 351612 w 405843"/>
                  <a:gd name="connsiteY16" fmla="*/ 62020 h 575797"/>
                  <a:gd name="connsiteX17" fmla="*/ 364902 w 405843"/>
                  <a:gd name="connsiteY17" fmla="*/ 73095 h 575797"/>
                  <a:gd name="connsiteX18" fmla="*/ 404772 w 405843"/>
                  <a:gd name="connsiteY18" fmla="*/ 59805 h 575797"/>
                  <a:gd name="connsiteX19" fmla="*/ 405843 w 405843"/>
                  <a:gd name="connsiteY19" fmla="*/ 59805 h 575797"/>
                  <a:gd name="connsiteX20" fmla="*/ 390005 w 405843"/>
                  <a:gd name="connsiteY20" fmla="*/ 88600 h 575797"/>
                  <a:gd name="connsiteX21" fmla="*/ 395912 w 405843"/>
                  <a:gd name="connsiteY21" fmla="*/ 101890 h 575797"/>
                  <a:gd name="connsiteX22" fmla="*/ 395912 w 405843"/>
                  <a:gd name="connsiteY22" fmla="*/ 116656 h 575797"/>
                  <a:gd name="connsiteX23" fmla="*/ 385574 w 405843"/>
                  <a:gd name="connsiteY23" fmla="*/ 128470 h 575797"/>
                  <a:gd name="connsiteX24" fmla="*/ 378192 w 405843"/>
                  <a:gd name="connsiteY24" fmla="*/ 160956 h 575797"/>
                  <a:gd name="connsiteX25" fmla="*/ 369332 w 405843"/>
                  <a:gd name="connsiteY25" fmla="*/ 162433 h 575797"/>
                  <a:gd name="connsiteX26" fmla="*/ 363425 w 405843"/>
                  <a:gd name="connsiteY26" fmla="*/ 178676 h 575797"/>
                  <a:gd name="connsiteX27" fmla="*/ 326508 w 405843"/>
                  <a:gd name="connsiteY27" fmla="*/ 208210 h 575797"/>
                  <a:gd name="connsiteX28" fmla="*/ 310265 w 405843"/>
                  <a:gd name="connsiteY28" fmla="*/ 233313 h 575797"/>
                  <a:gd name="connsiteX29" fmla="*/ 314694 w 405843"/>
                  <a:gd name="connsiteY29" fmla="*/ 271706 h 575797"/>
                  <a:gd name="connsiteX30" fmla="*/ 304358 w 405843"/>
                  <a:gd name="connsiteY30" fmla="*/ 283520 h 575797"/>
                  <a:gd name="connsiteX31" fmla="*/ 285161 w 405843"/>
                  <a:gd name="connsiteY31" fmla="*/ 292380 h 575797"/>
                  <a:gd name="connsiteX32" fmla="*/ 264489 w 405843"/>
                  <a:gd name="connsiteY32" fmla="*/ 344063 h 575797"/>
                  <a:gd name="connsiteX33" fmla="*/ 257105 w 405843"/>
                  <a:gd name="connsiteY33" fmla="*/ 354399 h 575797"/>
                  <a:gd name="connsiteX34" fmla="*/ 236432 w 405843"/>
                  <a:gd name="connsiteY34" fmla="*/ 354399 h 575797"/>
                  <a:gd name="connsiteX35" fmla="*/ 232001 w 405843"/>
                  <a:gd name="connsiteY35" fmla="*/ 376549 h 575797"/>
                  <a:gd name="connsiteX36" fmla="*/ 190655 w 405843"/>
                  <a:gd name="connsiteY36" fmla="*/ 382456 h 575797"/>
                  <a:gd name="connsiteX37" fmla="*/ 164076 w 405843"/>
                  <a:gd name="connsiteY37" fmla="*/ 403129 h 575797"/>
                  <a:gd name="connsiteX38" fmla="*/ 165552 w 405843"/>
                  <a:gd name="connsiteY38" fmla="*/ 429709 h 575797"/>
                  <a:gd name="connsiteX39" fmla="*/ 150785 w 405843"/>
                  <a:gd name="connsiteY39" fmla="*/ 441523 h 575797"/>
                  <a:gd name="connsiteX40" fmla="*/ 149308 w 405843"/>
                  <a:gd name="connsiteY40" fmla="*/ 465149 h 575797"/>
                  <a:gd name="connsiteX41" fmla="*/ 159645 w 405843"/>
                  <a:gd name="connsiteY41" fmla="*/ 487299 h 575797"/>
                  <a:gd name="connsiteX42" fmla="*/ 156894 w 405843"/>
                  <a:gd name="connsiteY42" fmla="*/ 528577 h 575797"/>
                  <a:gd name="connsiteX43" fmla="*/ 156692 w 405843"/>
                  <a:gd name="connsiteY43" fmla="*/ 528646 h 575797"/>
                  <a:gd name="connsiteX44" fmla="*/ 124204 w 405843"/>
                  <a:gd name="connsiteY44" fmla="*/ 537506 h 575797"/>
                  <a:gd name="connsiteX45" fmla="*/ 20839 w 405843"/>
                  <a:gd name="connsiteY45" fmla="*/ 567039 h 575797"/>
                  <a:gd name="connsiteX46" fmla="*/ 0 w 405843"/>
                  <a:gd name="connsiteY46" fmla="*/ 575797 h 575797"/>
                  <a:gd name="connsiteX47" fmla="*/ 0 w 405843"/>
                  <a:gd name="connsiteY47" fmla="*/ 486597 h 575797"/>
                  <a:gd name="connsiteX48" fmla="*/ 23791 w 405843"/>
                  <a:gd name="connsiteY48" fmla="*/ 493206 h 575797"/>
                  <a:gd name="connsiteX49" fmla="*/ 31175 w 405843"/>
                  <a:gd name="connsiteY49" fmla="*/ 515356 h 575797"/>
                  <a:gd name="connsiteX50" fmla="*/ 51848 w 405843"/>
                  <a:gd name="connsiteY50" fmla="*/ 487299 h 575797"/>
                  <a:gd name="connsiteX51" fmla="*/ 35605 w 405843"/>
                  <a:gd name="connsiteY51" fmla="*/ 474009 h 575797"/>
                  <a:gd name="connsiteX52" fmla="*/ 38559 w 405843"/>
                  <a:gd name="connsiteY52" fmla="*/ 451859 h 575797"/>
                  <a:gd name="connsiteX53" fmla="*/ 31175 w 405843"/>
                  <a:gd name="connsiteY53" fmla="*/ 441523 h 575797"/>
                  <a:gd name="connsiteX54" fmla="*/ 32652 w 405843"/>
                  <a:gd name="connsiteY54" fmla="*/ 426756 h 575797"/>
                  <a:gd name="connsiteX55" fmla="*/ 16408 w 405843"/>
                  <a:gd name="connsiteY55" fmla="*/ 417896 h 575797"/>
                  <a:gd name="connsiteX56" fmla="*/ 0 w 405843"/>
                  <a:gd name="connsiteY56" fmla="*/ 423365 h 575797"/>
                  <a:gd name="connsiteX57" fmla="*/ 0 w 405843"/>
                  <a:gd name="connsiteY57" fmla="*/ 9877 h 575797"/>
                  <a:gd name="connsiteX0" fmla="*/ 142523 w 520143"/>
                  <a:gd name="connsiteY0" fmla="*/ 0 h 575797"/>
                  <a:gd name="connsiteX1" fmla="*/ 175747 w 520143"/>
                  <a:gd name="connsiteY1" fmla="*/ 28795 h 575797"/>
                  <a:gd name="connsiteX2" fmla="*/ 189037 w 520143"/>
                  <a:gd name="connsiteY2" fmla="*/ 26580 h 575797"/>
                  <a:gd name="connsiteX3" fmla="*/ 208972 w 520143"/>
                  <a:gd name="connsiteY3" fmla="*/ 46515 h 575797"/>
                  <a:gd name="connsiteX4" fmla="*/ 231122 w 520143"/>
                  <a:gd name="connsiteY4" fmla="*/ 48730 h 575797"/>
                  <a:gd name="connsiteX5" fmla="*/ 282067 w 520143"/>
                  <a:gd name="connsiteY5" fmla="*/ 19935 h 575797"/>
                  <a:gd name="connsiteX6" fmla="*/ 293141 w 520143"/>
                  <a:gd name="connsiteY6" fmla="*/ 6645 h 575797"/>
                  <a:gd name="connsiteX7" fmla="*/ 321841 w 520143"/>
                  <a:gd name="connsiteY7" fmla="*/ 9833 h 575797"/>
                  <a:gd name="connsiteX8" fmla="*/ 321937 w 520143"/>
                  <a:gd name="connsiteY8" fmla="*/ 11075 h 575797"/>
                  <a:gd name="connsiteX9" fmla="*/ 315292 w 520143"/>
                  <a:gd name="connsiteY9" fmla="*/ 42085 h 575797"/>
                  <a:gd name="connsiteX10" fmla="*/ 335227 w 520143"/>
                  <a:gd name="connsiteY10" fmla="*/ 79740 h 575797"/>
                  <a:gd name="connsiteX11" fmla="*/ 368452 w 520143"/>
                  <a:gd name="connsiteY11" fmla="*/ 66450 h 575797"/>
                  <a:gd name="connsiteX12" fmla="*/ 388386 w 520143"/>
                  <a:gd name="connsiteY12" fmla="*/ 66450 h 575797"/>
                  <a:gd name="connsiteX13" fmla="*/ 397246 w 520143"/>
                  <a:gd name="connsiteY13" fmla="*/ 50945 h 575797"/>
                  <a:gd name="connsiteX14" fmla="*/ 434901 w 520143"/>
                  <a:gd name="connsiteY14" fmla="*/ 46515 h 575797"/>
                  <a:gd name="connsiteX15" fmla="*/ 443762 w 520143"/>
                  <a:gd name="connsiteY15" fmla="*/ 59805 h 575797"/>
                  <a:gd name="connsiteX16" fmla="*/ 465912 w 520143"/>
                  <a:gd name="connsiteY16" fmla="*/ 62020 h 575797"/>
                  <a:gd name="connsiteX17" fmla="*/ 479202 w 520143"/>
                  <a:gd name="connsiteY17" fmla="*/ 73095 h 575797"/>
                  <a:gd name="connsiteX18" fmla="*/ 519072 w 520143"/>
                  <a:gd name="connsiteY18" fmla="*/ 59805 h 575797"/>
                  <a:gd name="connsiteX19" fmla="*/ 520143 w 520143"/>
                  <a:gd name="connsiteY19" fmla="*/ 59805 h 575797"/>
                  <a:gd name="connsiteX20" fmla="*/ 504305 w 520143"/>
                  <a:gd name="connsiteY20" fmla="*/ 88600 h 575797"/>
                  <a:gd name="connsiteX21" fmla="*/ 510212 w 520143"/>
                  <a:gd name="connsiteY21" fmla="*/ 101890 h 575797"/>
                  <a:gd name="connsiteX22" fmla="*/ 510212 w 520143"/>
                  <a:gd name="connsiteY22" fmla="*/ 116656 h 575797"/>
                  <a:gd name="connsiteX23" fmla="*/ 499874 w 520143"/>
                  <a:gd name="connsiteY23" fmla="*/ 128470 h 575797"/>
                  <a:gd name="connsiteX24" fmla="*/ 492492 w 520143"/>
                  <a:gd name="connsiteY24" fmla="*/ 160956 h 575797"/>
                  <a:gd name="connsiteX25" fmla="*/ 483632 w 520143"/>
                  <a:gd name="connsiteY25" fmla="*/ 162433 h 575797"/>
                  <a:gd name="connsiteX26" fmla="*/ 477725 w 520143"/>
                  <a:gd name="connsiteY26" fmla="*/ 178676 h 575797"/>
                  <a:gd name="connsiteX27" fmla="*/ 440808 w 520143"/>
                  <a:gd name="connsiteY27" fmla="*/ 208210 h 575797"/>
                  <a:gd name="connsiteX28" fmla="*/ 424565 w 520143"/>
                  <a:gd name="connsiteY28" fmla="*/ 233313 h 575797"/>
                  <a:gd name="connsiteX29" fmla="*/ 428994 w 520143"/>
                  <a:gd name="connsiteY29" fmla="*/ 271706 h 575797"/>
                  <a:gd name="connsiteX30" fmla="*/ 418658 w 520143"/>
                  <a:gd name="connsiteY30" fmla="*/ 283520 h 575797"/>
                  <a:gd name="connsiteX31" fmla="*/ 399461 w 520143"/>
                  <a:gd name="connsiteY31" fmla="*/ 292380 h 575797"/>
                  <a:gd name="connsiteX32" fmla="*/ 378789 w 520143"/>
                  <a:gd name="connsiteY32" fmla="*/ 344063 h 575797"/>
                  <a:gd name="connsiteX33" fmla="*/ 371405 w 520143"/>
                  <a:gd name="connsiteY33" fmla="*/ 354399 h 575797"/>
                  <a:gd name="connsiteX34" fmla="*/ 350732 w 520143"/>
                  <a:gd name="connsiteY34" fmla="*/ 354399 h 575797"/>
                  <a:gd name="connsiteX35" fmla="*/ 346301 w 520143"/>
                  <a:gd name="connsiteY35" fmla="*/ 376549 h 575797"/>
                  <a:gd name="connsiteX36" fmla="*/ 304955 w 520143"/>
                  <a:gd name="connsiteY36" fmla="*/ 382456 h 575797"/>
                  <a:gd name="connsiteX37" fmla="*/ 278376 w 520143"/>
                  <a:gd name="connsiteY37" fmla="*/ 403129 h 575797"/>
                  <a:gd name="connsiteX38" fmla="*/ 279852 w 520143"/>
                  <a:gd name="connsiteY38" fmla="*/ 429709 h 575797"/>
                  <a:gd name="connsiteX39" fmla="*/ 265085 w 520143"/>
                  <a:gd name="connsiteY39" fmla="*/ 441523 h 575797"/>
                  <a:gd name="connsiteX40" fmla="*/ 263608 w 520143"/>
                  <a:gd name="connsiteY40" fmla="*/ 465149 h 575797"/>
                  <a:gd name="connsiteX41" fmla="*/ 273945 w 520143"/>
                  <a:gd name="connsiteY41" fmla="*/ 487299 h 575797"/>
                  <a:gd name="connsiteX42" fmla="*/ 271194 w 520143"/>
                  <a:gd name="connsiteY42" fmla="*/ 528577 h 575797"/>
                  <a:gd name="connsiteX43" fmla="*/ 270992 w 520143"/>
                  <a:gd name="connsiteY43" fmla="*/ 528646 h 575797"/>
                  <a:gd name="connsiteX44" fmla="*/ 238504 w 520143"/>
                  <a:gd name="connsiteY44" fmla="*/ 537506 h 575797"/>
                  <a:gd name="connsiteX45" fmla="*/ 135139 w 520143"/>
                  <a:gd name="connsiteY45" fmla="*/ 567039 h 575797"/>
                  <a:gd name="connsiteX46" fmla="*/ 114300 w 520143"/>
                  <a:gd name="connsiteY46" fmla="*/ 575797 h 575797"/>
                  <a:gd name="connsiteX47" fmla="*/ 114300 w 520143"/>
                  <a:gd name="connsiteY47" fmla="*/ 486597 h 575797"/>
                  <a:gd name="connsiteX48" fmla="*/ 138091 w 520143"/>
                  <a:gd name="connsiteY48" fmla="*/ 493206 h 575797"/>
                  <a:gd name="connsiteX49" fmla="*/ 145475 w 520143"/>
                  <a:gd name="connsiteY49" fmla="*/ 515356 h 575797"/>
                  <a:gd name="connsiteX50" fmla="*/ 166148 w 520143"/>
                  <a:gd name="connsiteY50" fmla="*/ 487299 h 575797"/>
                  <a:gd name="connsiteX51" fmla="*/ 149905 w 520143"/>
                  <a:gd name="connsiteY51" fmla="*/ 474009 h 575797"/>
                  <a:gd name="connsiteX52" fmla="*/ 152859 w 520143"/>
                  <a:gd name="connsiteY52" fmla="*/ 451859 h 575797"/>
                  <a:gd name="connsiteX53" fmla="*/ 145475 w 520143"/>
                  <a:gd name="connsiteY53" fmla="*/ 441523 h 575797"/>
                  <a:gd name="connsiteX54" fmla="*/ 146952 w 520143"/>
                  <a:gd name="connsiteY54" fmla="*/ 426756 h 575797"/>
                  <a:gd name="connsiteX55" fmla="*/ 130708 w 520143"/>
                  <a:gd name="connsiteY55" fmla="*/ 417896 h 575797"/>
                  <a:gd name="connsiteX56" fmla="*/ 114300 w 520143"/>
                  <a:gd name="connsiteY56" fmla="*/ 423365 h 575797"/>
                  <a:gd name="connsiteX57" fmla="*/ 0 w 520143"/>
                  <a:gd name="connsiteY57" fmla="*/ 196986 h 575797"/>
                  <a:gd name="connsiteX58" fmla="*/ 114300 w 520143"/>
                  <a:gd name="connsiteY58" fmla="*/ 9877 h 575797"/>
                  <a:gd name="connsiteX59" fmla="*/ 142523 w 520143"/>
                  <a:gd name="connsiteY59" fmla="*/ 0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59" fmla="*/ 91440 w 520143"/>
                  <a:gd name="connsiteY59" fmla="*/ 288426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0" fmla="*/ 0 w 405843"/>
                  <a:gd name="connsiteY0" fmla="*/ 9877 h 575797"/>
                  <a:gd name="connsiteX1" fmla="*/ 28223 w 405843"/>
                  <a:gd name="connsiteY1" fmla="*/ 0 h 575797"/>
                  <a:gd name="connsiteX2" fmla="*/ 61447 w 405843"/>
                  <a:gd name="connsiteY2" fmla="*/ 28795 h 575797"/>
                  <a:gd name="connsiteX3" fmla="*/ 74737 w 405843"/>
                  <a:gd name="connsiteY3" fmla="*/ 26580 h 575797"/>
                  <a:gd name="connsiteX4" fmla="*/ 94672 w 405843"/>
                  <a:gd name="connsiteY4" fmla="*/ 46515 h 575797"/>
                  <a:gd name="connsiteX5" fmla="*/ 116822 w 405843"/>
                  <a:gd name="connsiteY5" fmla="*/ 48730 h 575797"/>
                  <a:gd name="connsiteX6" fmla="*/ 167767 w 405843"/>
                  <a:gd name="connsiteY6" fmla="*/ 19935 h 575797"/>
                  <a:gd name="connsiteX7" fmla="*/ 178841 w 405843"/>
                  <a:gd name="connsiteY7" fmla="*/ 6645 h 575797"/>
                  <a:gd name="connsiteX8" fmla="*/ 207541 w 405843"/>
                  <a:gd name="connsiteY8" fmla="*/ 9833 h 575797"/>
                  <a:gd name="connsiteX9" fmla="*/ 207637 w 405843"/>
                  <a:gd name="connsiteY9" fmla="*/ 11075 h 575797"/>
                  <a:gd name="connsiteX10" fmla="*/ 200992 w 405843"/>
                  <a:gd name="connsiteY10" fmla="*/ 42085 h 575797"/>
                  <a:gd name="connsiteX11" fmla="*/ 220927 w 405843"/>
                  <a:gd name="connsiteY11" fmla="*/ 79740 h 575797"/>
                  <a:gd name="connsiteX12" fmla="*/ 254152 w 405843"/>
                  <a:gd name="connsiteY12" fmla="*/ 66450 h 575797"/>
                  <a:gd name="connsiteX13" fmla="*/ 274086 w 405843"/>
                  <a:gd name="connsiteY13" fmla="*/ 66450 h 575797"/>
                  <a:gd name="connsiteX14" fmla="*/ 282946 w 405843"/>
                  <a:gd name="connsiteY14" fmla="*/ 50945 h 575797"/>
                  <a:gd name="connsiteX15" fmla="*/ 320601 w 405843"/>
                  <a:gd name="connsiteY15" fmla="*/ 46515 h 575797"/>
                  <a:gd name="connsiteX16" fmla="*/ 329462 w 405843"/>
                  <a:gd name="connsiteY16" fmla="*/ 59805 h 575797"/>
                  <a:gd name="connsiteX17" fmla="*/ 351612 w 405843"/>
                  <a:gd name="connsiteY17" fmla="*/ 62020 h 575797"/>
                  <a:gd name="connsiteX18" fmla="*/ 364902 w 405843"/>
                  <a:gd name="connsiteY18" fmla="*/ 73095 h 575797"/>
                  <a:gd name="connsiteX19" fmla="*/ 404772 w 405843"/>
                  <a:gd name="connsiteY19" fmla="*/ 59805 h 575797"/>
                  <a:gd name="connsiteX20" fmla="*/ 405843 w 405843"/>
                  <a:gd name="connsiteY20" fmla="*/ 59805 h 575797"/>
                  <a:gd name="connsiteX21" fmla="*/ 390005 w 405843"/>
                  <a:gd name="connsiteY21" fmla="*/ 88600 h 575797"/>
                  <a:gd name="connsiteX22" fmla="*/ 395912 w 405843"/>
                  <a:gd name="connsiteY22" fmla="*/ 101890 h 575797"/>
                  <a:gd name="connsiteX23" fmla="*/ 395912 w 405843"/>
                  <a:gd name="connsiteY23" fmla="*/ 116656 h 575797"/>
                  <a:gd name="connsiteX24" fmla="*/ 385574 w 405843"/>
                  <a:gd name="connsiteY24" fmla="*/ 128470 h 575797"/>
                  <a:gd name="connsiteX25" fmla="*/ 378192 w 405843"/>
                  <a:gd name="connsiteY25" fmla="*/ 160956 h 575797"/>
                  <a:gd name="connsiteX26" fmla="*/ 369332 w 405843"/>
                  <a:gd name="connsiteY26" fmla="*/ 162433 h 575797"/>
                  <a:gd name="connsiteX27" fmla="*/ 363425 w 405843"/>
                  <a:gd name="connsiteY27" fmla="*/ 178676 h 575797"/>
                  <a:gd name="connsiteX28" fmla="*/ 326508 w 405843"/>
                  <a:gd name="connsiteY28" fmla="*/ 208210 h 575797"/>
                  <a:gd name="connsiteX29" fmla="*/ 310265 w 405843"/>
                  <a:gd name="connsiteY29" fmla="*/ 233313 h 575797"/>
                  <a:gd name="connsiteX30" fmla="*/ 314694 w 405843"/>
                  <a:gd name="connsiteY30" fmla="*/ 271706 h 575797"/>
                  <a:gd name="connsiteX31" fmla="*/ 304358 w 405843"/>
                  <a:gd name="connsiteY31" fmla="*/ 283520 h 575797"/>
                  <a:gd name="connsiteX32" fmla="*/ 285161 w 405843"/>
                  <a:gd name="connsiteY32" fmla="*/ 292380 h 575797"/>
                  <a:gd name="connsiteX33" fmla="*/ 264489 w 405843"/>
                  <a:gd name="connsiteY33" fmla="*/ 344063 h 575797"/>
                  <a:gd name="connsiteX34" fmla="*/ 257105 w 405843"/>
                  <a:gd name="connsiteY34" fmla="*/ 354399 h 575797"/>
                  <a:gd name="connsiteX35" fmla="*/ 236432 w 405843"/>
                  <a:gd name="connsiteY35" fmla="*/ 354399 h 575797"/>
                  <a:gd name="connsiteX36" fmla="*/ 232001 w 405843"/>
                  <a:gd name="connsiteY36" fmla="*/ 376549 h 575797"/>
                  <a:gd name="connsiteX37" fmla="*/ 190655 w 405843"/>
                  <a:gd name="connsiteY37" fmla="*/ 382456 h 575797"/>
                  <a:gd name="connsiteX38" fmla="*/ 164076 w 405843"/>
                  <a:gd name="connsiteY38" fmla="*/ 403129 h 575797"/>
                  <a:gd name="connsiteX39" fmla="*/ 165552 w 405843"/>
                  <a:gd name="connsiteY39" fmla="*/ 429709 h 575797"/>
                  <a:gd name="connsiteX40" fmla="*/ 150785 w 405843"/>
                  <a:gd name="connsiteY40" fmla="*/ 441523 h 575797"/>
                  <a:gd name="connsiteX41" fmla="*/ 149308 w 405843"/>
                  <a:gd name="connsiteY41" fmla="*/ 465149 h 575797"/>
                  <a:gd name="connsiteX42" fmla="*/ 159645 w 405843"/>
                  <a:gd name="connsiteY42" fmla="*/ 487299 h 575797"/>
                  <a:gd name="connsiteX43" fmla="*/ 156894 w 405843"/>
                  <a:gd name="connsiteY43" fmla="*/ 528577 h 575797"/>
                  <a:gd name="connsiteX44" fmla="*/ 156692 w 405843"/>
                  <a:gd name="connsiteY44" fmla="*/ 528646 h 575797"/>
                  <a:gd name="connsiteX45" fmla="*/ 124204 w 405843"/>
                  <a:gd name="connsiteY45" fmla="*/ 537506 h 575797"/>
                  <a:gd name="connsiteX46" fmla="*/ 20839 w 405843"/>
                  <a:gd name="connsiteY46" fmla="*/ 567039 h 575797"/>
                  <a:gd name="connsiteX47" fmla="*/ 0 w 405843"/>
                  <a:gd name="connsiteY47" fmla="*/ 575797 h 575797"/>
                  <a:gd name="connsiteX48" fmla="*/ 0 w 405843"/>
                  <a:gd name="connsiteY48" fmla="*/ 486597 h 575797"/>
                  <a:gd name="connsiteX49" fmla="*/ 23791 w 405843"/>
                  <a:gd name="connsiteY49" fmla="*/ 493206 h 575797"/>
                  <a:gd name="connsiteX50" fmla="*/ 31175 w 405843"/>
                  <a:gd name="connsiteY50" fmla="*/ 515356 h 575797"/>
                  <a:gd name="connsiteX51" fmla="*/ 51848 w 405843"/>
                  <a:gd name="connsiteY51" fmla="*/ 487299 h 575797"/>
                  <a:gd name="connsiteX52" fmla="*/ 35605 w 405843"/>
                  <a:gd name="connsiteY52" fmla="*/ 474009 h 575797"/>
                  <a:gd name="connsiteX53" fmla="*/ 38559 w 405843"/>
                  <a:gd name="connsiteY53" fmla="*/ 451859 h 575797"/>
                  <a:gd name="connsiteX54" fmla="*/ 31175 w 405843"/>
                  <a:gd name="connsiteY54" fmla="*/ 441523 h 575797"/>
                  <a:gd name="connsiteX55" fmla="*/ 32652 w 405843"/>
                  <a:gd name="connsiteY55" fmla="*/ 426756 h 575797"/>
                  <a:gd name="connsiteX56" fmla="*/ 16408 w 405843"/>
                  <a:gd name="connsiteY56" fmla="*/ 417896 h 575797"/>
                  <a:gd name="connsiteX57" fmla="*/ 0 w 405843"/>
                  <a:gd name="connsiteY57" fmla="*/ 423365 h 57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05843" h="575797">
                    <a:moveTo>
                      <a:pt x="0" y="9877"/>
                    </a:moveTo>
                    <a:lnTo>
                      <a:pt x="28223" y="0"/>
                    </a:lnTo>
                    <a:lnTo>
                      <a:pt x="61447" y="28795"/>
                    </a:lnTo>
                    <a:lnTo>
                      <a:pt x="74737" y="26580"/>
                    </a:lnTo>
                    <a:lnTo>
                      <a:pt x="94672" y="46515"/>
                    </a:lnTo>
                    <a:lnTo>
                      <a:pt x="116822" y="48730"/>
                    </a:lnTo>
                    <a:lnTo>
                      <a:pt x="167767" y="19935"/>
                    </a:lnTo>
                    <a:lnTo>
                      <a:pt x="178841" y="6645"/>
                    </a:lnTo>
                    <a:lnTo>
                      <a:pt x="207541" y="9833"/>
                    </a:lnTo>
                    <a:lnTo>
                      <a:pt x="207637" y="11075"/>
                    </a:lnTo>
                    <a:lnTo>
                      <a:pt x="200992" y="42085"/>
                    </a:lnTo>
                    <a:lnTo>
                      <a:pt x="220927" y="79740"/>
                    </a:lnTo>
                    <a:lnTo>
                      <a:pt x="254152" y="66450"/>
                    </a:lnTo>
                    <a:lnTo>
                      <a:pt x="274086" y="66450"/>
                    </a:lnTo>
                    <a:lnTo>
                      <a:pt x="282946" y="50945"/>
                    </a:lnTo>
                    <a:lnTo>
                      <a:pt x="320601" y="46515"/>
                    </a:lnTo>
                    <a:lnTo>
                      <a:pt x="329462" y="59805"/>
                    </a:lnTo>
                    <a:lnTo>
                      <a:pt x="351612" y="62020"/>
                    </a:lnTo>
                    <a:lnTo>
                      <a:pt x="364902" y="73095"/>
                    </a:lnTo>
                    <a:lnTo>
                      <a:pt x="404772" y="59805"/>
                    </a:lnTo>
                    <a:lnTo>
                      <a:pt x="405843" y="59805"/>
                    </a:lnTo>
                    <a:lnTo>
                      <a:pt x="390005" y="88600"/>
                    </a:lnTo>
                    <a:lnTo>
                      <a:pt x="395912" y="101890"/>
                    </a:lnTo>
                    <a:lnTo>
                      <a:pt x="395912" y="116656"/>
                    </a:lnTo>
                    <a:lnTo>
                      <a:pt x="385574" y="128470"/>
                    </a:lnTo>
                    <a:lnTo>
                      <a:pt x="378192" y="160956"/>
                    </a:lnTo>
                    <a:lnTo>
                      <a:pt x="369332" y="162433"/>
                    </a:lnTo>
                    <a:lnTo>
                      <a:pt x="363425" y="178676"/>
                    </a:lnTo>
                    <a:lnTo>
                      <a:pt x="326508" y="208210"/>
                    </a:lnTo>
                    <a:lnTo>
                      <a:pt x="310265" y="233313"/>
                    </a:lnTo>
                    <a:lnTo>
                      <a:pt x="314694" y="271706"/>
                    </a:lnTo>
                    <a:lnTo>
                      <a:pt x="304358" y="283520"/>
                    </a:lnTo>
                    <a:lnTo>
                      <a:pt x="285161" y="292380"/>
                    </a:lnTo>
                    <a:lnTo>
                      <a:pt x="264489" y="344063"/>
                    </a:lnTo>
                    <a:lnTo>
                      <a:pt x="257105" y="354399"/>
                    </a:lnTo>
                    <a:lnTo>
                      <a:pt x="236432" y="354399"/>
                    </a:lnTo>
                    <a:lnTo>
                      <a:pt x="232001" y="376549"/>
                    </a:lnTo>
                    <a:lnTo>
                      <a:pt x="190655" y="382456"/>
                    </a:lnTo>
                    <a:lnTo>
                      <a:pt x="164076" y="403129"/>
                    </a:lnTo>
                    <a:lnTo>
                      <a:pt x="165552" y="429709"/>
                    </a:lnTo>
                    <a:lnTo>
                      <a:pt x="150785" y="441523"/>
                    </a:lnTo>
                    <a:cubicBezTo>
                      <a:pt x="150293" y="449398"/>
                      <a:pt x="149800" y="457274"/>
                      <a:pt x="149308" y="465149"/>
                    </a:cubicBezTo>
                    <a:lnTo>
                      <a:pt x="159645" y="487299"/>
                    </a:lnTo>
                    <a:lnTo>
                      <a:pt x="156894" y="528577"/>
                    </a:lnTo>
                    <a:lnTo>
                      <a:pt x="156692" y="528646"/>
                    </a:lnTo>
                    <a:lnTo>
                      <a:pt x="124204" y="537506"/>
                    </a:lnTo>
                    <a:lnTo>
                      <a:pt x="20839" y="567039"/>
                    </a:lnTo>
                    <a:lnTo>
                      <a:pt x="0" y="575797"/>
                    </a:lnTo>
                    <a:lnTo>
                      <a:pt x="0" y="486597"/>
                    </a:lnTo>
                    <a:lnTo>
                      <a:pt x="23791" y="493206"/>
                    </a:lnTo>
                    <a:lnTo>
                      <a:pt x="31175" y="515356"/>
                    </a:lnTo>
                    <a:lnTo>
                      <a:pt x="51848" y="487299"/>
                    </a:lnTo>
                    <a:lnTo>
                      <a:pt x="35605" y="474009"/>
                    </a:lnTo>
                    <a:lnTo>
                      <a:pt x="38559" y="451859"/>
                    </a:lnTo>
                    <a:lnTo>
                      <a:pt x="31175" y="441523"/>
                    </a:lnTo>
                    <a:lnTo>
                      <a:pt x="32652" y="426756"/>
                    </a:lnTo>
                    <a:lnTo>
                      <a:pt x="16408" y="417896"/>
                    </a:lnTo>
                    <a:lnTo>
                      <a:pt x="0" y="42336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4412790-7645-0733-3485-4A7E51A7408A}"/>
                  </a:ext>
                </a:extLst>
              </p:cNvPr>
              <p:cNvSpPr/>
              <p:nvPr/>
            </p:nvSpPr>
            <p:spPr>
              <a:xfrm>
                <a:off x="1842265" y="2311958"/>
                <a:ext cx="705697" cy="341478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92BA1E4-0B52-2B20-243A-903B212EAEE4}"/>
                  </a:ext>
                </a:extLst>
              </p:cNvPr>
              <p:cNvSpPr/>
              <p:nvPr/>
            </p:nvSpPr>
            <p:spPr>
              <a:xfrm>
                <a:off x="1834339" y="2507247"/>
                <a:ext cx="624434" cy="47031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FB58D9A-3839-3664-0407-AAADA175CEE9}"/>
                </a:ext>
              </a:extLst>
            </p:cNvPr>
            <p:cNvGrpSpPr/>
            <p:nvPr/>
          </p:nvGrpSpPr>
          <p:grpSpPr>
            <a:xfrm>
              <a:off x="4097725" y="1561325"/>
              <a:ext cx="1783035" cy="1273797"/>
              <a:chOff x="1131005" y="1537512"/>
              <a:chExt cx="1783035" cy="1273797"/>
            </a:xfrm>
          </p:grpSpPr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8C407578-381F-8AE3-21CB-B77C93900D42}"/>
                  </a:ext>
                </a:extLst>
              </p:cNvPr>
              <p:cNvSpPr/>
              <p:nvPr/>
            </p:nvSpPr>
            <p:spPr>
              <a:xfrm>
                <a:off x="1769341" y="1708731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71CD0502-D4A0-0D79-7709-44DE469BF203}"/>
                  </a:ext>
                </a:extLst>
              </p:cNvPr>
              <p:cNvSpPr/>
              <p:nvPr/>
            </p:nvSpPr>
            <p:spPr>
              <a:xfrm>
                <a:off x="2355129" y="153751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116045BB-4F21-1A94-46C9-B34A0C36DA8D}"/>
                  </a:ext>
                </a:extLst>
              </p:cNvPr>
              <p:cNvSpPr/>
              <p:nvPr/>
            </p:nvSpPr>
            <p:spPr>
              <a:xfrm>
                <a:off x="2644734" y="1906795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410AE7E7-3CED-B999-ABAF-CF23127FD160}"/>
                  </a:ext>
                </a:extLst>
              </p:cNvPr>
              <p:cNvSpPr/>
              <p:nvPr/>
            </p:nvSpPr>
            <p:spPr>
              <a:xfrm rot="374982">
                <a:off x="1131005" y="1943306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A542D249-1060-48F4-EABB-3B36E68DC71A}"/>
                  </a:ext>
                </a:extLst>
              </p:cNvPr>
              <p:cNvSpPr/>
              <p:nvPr/>
            </p:nvSpPr>
            <p:spPr>
              <a:xfrm>
                <a:off x="1947906" y="207611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0736C55D-35EA-F1DE-4A4B-11560AD19C2E}"/>
                  </a:ext>
                </a:extLst>
              </p:cNvPr>
              <p:cNvSpPr/>
              <p:nvPr/>
            </p:nvSpPr>
            <p:spPr>
              <a:xfrm rot="1308171">
                <a:off x="2710879" y="25035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60B93282-5F4C-3542-9920-6A7D33CDD6D5}"/>
                  </a:ext>
                </a:extLst>
              </p:cNvPr>
              <p:cNvSpPr/>
              <p:nvPr/>
            </p:nvSpPr>
            <p:spPr>
              <a:xfrm>
                <a:off x="1511283" y="2464173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35747C7-E03F-8B6C-0F92-5A3BBE28BD86}"/>
                  </a:ext>
                </a:extLst>
              </p:cNvPr>
              <p:cNvSpPr/>
              <p:nvPr/>
            </p:nvSpPr>
            <p:spPr>
              <a:xfrm>
                <a:off x="2113297" y="238760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0C9ED15D-9B81-8309-5393-ACF5BF7DB6B6}"/>
              </a:ext>
            </a:extLst>
          </p:cNvPr>
          <p:cNvGrpSpPr/>
          <p:nvPr/>
        </p:nvGrpSpPr>
        <p:grpSpPr>
          <a:xfrm>
            <a:off x="6581140" y="844550"/>
            <a:ext cx="2681418" cy="2602591"/>
            <a:chOff x="6581140" y="844550"/>
            <a:chExt cx="2681418" cy="2602591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6250464-EEF5-F14F-7EBB-957D6F0A95A3}"/>
                </a:ext>
              </a:extLst>
            </p:cNvPr>
            <p:cNvGrpSpPr/>
            <p:nvPr/>
          </p:nvGrpSpPr>
          <p:grpSpPr>
            <a:xfrm>
              <a:off x="6581140" y="844550"/>
              <a:ext cx="2681418" cy="2602591"/>
              <a:chOff x="660400" y="844550"/>
              <a:chExt cx="2681418" cy="2602591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3F8A79E-A4C5-F2B5-B044-5909717867EB}"/>
                  </a:ext>
                </a:extLst>
              </p:cNvPr>
              <p:cNvSpPr/>
              <p:nvPr/>
            </p:nvSpPr>
            <p:spPr>
              <a:xfrm>
                <a:off x="2126521" y="1199661"/>
                <a:ext cx="689012" cy="846733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5EAC906-0643-F2E4-1777-B1CBF718008A}"/>
                  </a:ext>
                </a:extLst>
              </p:cNvPr>
              <p:cNvSpPr/>
              <p:nvPr/>
            </p:nvSpPr>
            <p:spPr>
              <a:xfrm>
                <a:off x="2432783" y="2133208"/>
                <a:ext cx="793854" cy="105079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6C3AC4E-B384-0006-E149-10C51D21F170}"/>
                  </a:ext>
                </a:extLst>
              </p:cNvPr>
              <p:cNvSpPr/>
              <p:nvPr/>
            </p:nvSpPr>
            <p:spPr>
              <a:xfrm>
                <a:off x="2012820" y="844550"/>
                <a:ext cx="1328998" cy="677024"/>
              </a:xfrm>
              <a:custGeom>
                <a:avLst/>
                <a:gdLst>
                  <a:gd name="connsiteX0" fmla="*/ 287293 w 1328998"/>
                  <a:gd name="connsiteY0" fmla="*/ 0 h 677024"/>
                  <a:gd name="connsiteX1" fmla="*/ 1321935 w 1328998"/>
                  <a:gd name="connsiteY1" fmla="*/ 0 h 677024"/>
                  <a:gd name="connsiteX2" fmla="*/ 1323092 w 1328998"/>
                  <a:gd name="connsiteY2" fmla="*/ 8096 h 677024"/>
                  <a:gd name="connsiteX3" fmla="*/ 1328998 w 1328998"/>
                  <a:gd name="connsiteY3" fmla="*/ 39106 h 677024"/>
                  <a:gd name="connsiteX4" fmla="*/ 1327522 w 1328998"/>
                  <a:gd name="connsiteY4" fmla="*/ 71592 h 677024"/>
                  <a:gd name="connsiteX5" fmla="*/ 1324568 w 1328998"/>
                  <a:gd name="connsiteY5" fmla="*/ 90789 h 677024"/>
                  <a:gd name="connsiteX6" fmla="*/ 1323092 w 1328998"/>
                  <a:gd name="connsiteY6" fmla="*/ 114415 h 677024"/>
                  <a:gd name="connsiteX7" fmla="*/ 1324568 w 1328998"/>
                  <a:gd name="connsiteY7" fmla="*/ 127705 h 677024"/>
                  <a:gd name="connsiteX8" fmla="*/ 1324568 w 1328998"/>
                  <a:gd name="connsiteY8" fmla="*/ 143949 h 677024"/>
                  <a:gd name="connsiteX9" fmla="*/ 1323092 w 1328998"/>
                  <a:gd name="connsiteY9" fmla="*/ 157239 h 677024"/>
                  <a:gd name="connsiteX10" fmla="*/ 1326045 w 1328998"/>
                  <a:gd name="connsiteY10" fmla="*/ 167575 h 677024"/>
                  <a:gd name="connsiteX11" fmla="*/ 1318661 w 1328998"/>
                  <a:gd name="connsiteY11" fmla="*/ 197109 h 677024"/>
                  <a:gd name="connsiteX12" fmla="*/ 1323092 w 1328998"/>
                  <a:gd name="connsiteY12" fmla="*/ 205969 h 677024"/>
                  <a:gd name="connsiteX13" fmla="*/ 1309802 w 1328998"/>
                  <a:gd name="connsiteY13" fmla="*/ 245838 h 677024"/>
                  <a:gd name="connsiteX14" fmla="*/ 1315709 w 1328998"/>
                  <a:gd name="connsiteY14" fmla="*/ 281278 h 677024"/>
                  <a:gd name="connsiteX15" fmla="*/ 1300941 w 1328998"/>
                  <a:gd name="connsiteY15" fmla="*/ 316718 h 677024"/>
                  <a:gd name="connsiteX16" fmla="*/ 1305372 w 1328998"/>
                  <a:gd name="connsiteY16" fmla="*/ 361018 h 677024"/>
                  <a:gd name="connsiteX17" fmla="*/ 1305372 w 1328998"/>
                  <a:gd name="connsiteY17" fmla="*/ 389075 h 677024"/>
                  <a:gd name="connsiteX18" fmla="*/ 1284698 w 1328998"/>
                  <a:gd name="connsiteY18" fmla="*/ 417131 h 677024"/>
                  <a:gd name="connsiteX19" fmla="*/ 1283221 w 1328998"/>
                  <a:gd name="connsiteY19" fmla="*/ 473245 h 677024"/>
                  <a:gd name="connsiteX20" fmla="*/ 1287652 w 1328998"/>
                  <a:gd name="connsiteY20" fmla="*/ 486535 h 677024"/>
                  <a:gd name="connsiteX21" fmla="*/ 1287652 w 1328998"/>
                  <a:gd name="connsiteY21" fmla="*/ 501301 h 677024"/>
                  <a:gd name="connsiteX22" fmla="*/ 1268455 w 1328998"/>
                  <a:gd name="connsiteY22" fmla="*/ 520498 h 677024"/>
                  <a:gd name="connsiteX23" fmla="*/ 1262549 w 1328998"/>
                  <a:gd name="connsiteY23" fmla="*/ 529358 h 677024"/>
                  <a:gd name="connsiteX24" fmla="*/ 1241875 w 1328998"/>
                  <a:gd name="connsiteY24" fmla="*/ 552984 h 677024"/>
                  <a:gd name="connsiteX25" fmla="*/ 1228585 w 1328998"/>
                  <a:gd name="connsiteY25" fmla="*/ 542648 h 677024"/>
                  <a:gd name="connsiteX26" fmla="*/ 1203482 w 1328998"/>
                  <a:gd name="connsiteY26" fmla="*/ 561844 h 677024"/>
                  <a:gd name="connsiteX27" fmla="*/ 1184285 w 1328998"/>
                  <a:gd name="connsiteY27" fmla="*/ 570704 h 677024"/>
                  <a:gd name="connsiteX28" fmla="*/ 1173949 w 1328998"/>
                  <a:gd name="connsiteY28" fmla="*/ 576611 h 677024"/>
                  <a:gd name="connsiteX29" fmla="*/ 1157705 w 1328998"/>
                  <a:gd name="connsiteY29" fmla="*/ 586948 h 677024"/>
                  <a:gd name="connsiteX30" fmla="*/ 1147368 w 1328998"/>
                  <a:gd name="connsiteY30" fmla="*/ 612051 h 677024"/>
                  <a:gd name="connsiteX31" fmla="*/ 1123741 w 1328998"/>
                  <a:gd name="connsiteY31" fmla="*/ 600238 h 677024"/>
                  <a:gd name="connsiteX32" fmla="*/ 1104545 w 1328998"/>
                  <a:gd name="connsiteY32" fmla="*/ 607621 h 677024"/>
                  <a:gd name="connsiteX33" fmla="*/ 1091256 w 1328998"/>
                  <a:gd name="connsiteY33" fmla="*/ 594331 h 677024"/>
                  <a:gd name="connsiteX34" fmla="*/ 1064675 w 1328998"/>
                  <a:gd name="connsiteY34" fmla="*/ 583994 h 677024"/>
                  <a:gd name="connsiteX35" fmla="*/ 1036619 w 1328998"/>
                  <a:gd name="connsiteY35" fmla="*/ 579564 h 677024"/>
                  <a:gd name="connsiteX36" fmla="*/ 1011515 w 1328998"/>
                  <a:gd name="connsiteY36" fmla="*/ 542648 h 677024"/>
                  <a:gd name="connsiteX37" fmla="*/ 995272 w 1328998"/>
                  <a:gd name="connsiteY37" fmla="*/ 544124 h 677024"/>
                  <a:gd name="connsiteX38" fmla="*/ 995272 w 1328998"/>
                  <a:gd name="connsiteY38" fmla="*/ 566274 h 677024"/>
                  <a:gd name="connsiteX39" fmla="*/ 1011515 w 1328998"/>
                  <a:gd name="connsiteY39" fmla="*/ 597284 h 677024"/>
                  <a:gd name="connsiteX40" fmla="*/ 973122 w 1328998"/>
                  <a:gd name="connsiteY40" fmla="*/ 619434 h 677024"/>
                  <a:gd name="connsiteX41" fmla="*/ 967216 w 1328998"/>
                  <a:gd name="connsiteY41" fmla="*/ 623864 h 677024"/>
                  <a:gd name="connsiteX42" fmla="*/ 952448 w 1328998"/>
                  <a:gd name="connsiteY42" fmla="*/ 646014 h 677024"/>
                  <a:gd name="connsiteX43" fmla="*/ 937683 w 1328998"/>
                  <a:gd name="connsiteY43" fmla="*/ 656351 h 677024"/>
                  <a:gd name="connsiteX44" fmla="*/ 924392 w 1328998"/>
                  <a:gd name="connsiteY44" fmla="*/ 677024 h 677024"/>
                  <a:gd name="connsiteX45" fmla="*/ 906672 w 1328998"/>
                  <a:gd name="connsiteY45" fmla="*/ 654874 h 677024"/>
                  <a:gd name="connsiteX46" fmla="*/ 888952 w 1328998"/>
                  <a:gd name="connsiteY46" fmla="*/ 643061 h 677024"/>
                  <a:gd name="connsiteX47" fmla="*/ 856466 w 1328998"/>
                  <a:gd name="connsiteY47" fmla="*/ 634201 h 677024"/>
                  <a:gd name="connsiteX48" fmla="*/ 849083 w 1328998"/>
                  <a:gd name="connsiteY48" fmla="*/ 598761 h 677024"/>
                  <a:gd name="connsiteX49" fmla="*/ 822502 w 1328998"/>
                  <a:gd name="connsiteY49" fmla="*/ 586948 h 677024"/>
                  <a:gd name="connsiteX50" fmla="*/ 812166 w 1328998"/>
                  <a:gd name="connsiteY50" fmla="*/ 561844 h 677024"/>
                  <a:gd name="connsiteX51" fmla="*/ 788539 w 1328998"/>
                  <a:gd name="connsiteY51" fmla="*/ 555938 h 677024"/>
                  <a:gd name="connsiteX52" fmla="*/ 775249 w 1328998"/>
                  <a:gd name="connsiteY52" fmla="*/ 552984 h 677024"/>
                  <a:gd name="connsiteX53" fmla="*/ 764912 w 1328998"/>
                  <a:gd name="connsiteY53" fmla="*/ 539694 h 677024"/>
                  <a:gd name="connsiteX54" fmla="*/ 767866 w 1328998"/>
                  <a:gd name="connsiteY54" fmla="*/ 529358 h 677024"/>
                  <a:gd name="connsiteX55" fmla="*/ 764912 w 1328998"/>
                  <a:gd name="connsiteY55" fmla="*/ 507208 h 677024"/>
                  <a:gd name="connsiteX56" fmla="*/ 761959 w 1328998"/>
                  <a:gd name="connsiteY56" fmla="*/ 493918 h 677024"/>
                  <a:gd name="connsiteX57" fmla="*/ 769342 w 1328998"/>
                  <a:gd name="connsiteY57" fmla="*/ 480628 h 677024"/>
                  <a:gd name="connsiteX58" fmla="*/ 769342 w 1328998"/>
                  <a:gd name="connsiteY58" fmla="*/ 471768 h 677024"/>
                  <a:gd name="connsiteX59" fmla="*/ 733902 w 1328998"/>
                  <a:gd name="connsiteY59" fmla="*/ 471768 h 677024"/>
                  <a:gd name="connsiteX60" fmla="*/ 727995 w 1328998"/>
                  <a:gd name="connsiteY60" fmla="*/ 439281 h 677024"/>
                  <a:gd name="connsiteX61" fmla="*/ 711752 w 1328998"/>
                  <a:gd name="connsiteY61" fmla="*/ 425991 h 677024"/>
                  <a:gd name="connsiteX62" fmla="*/ 685172 w 1328998"/>
                  <a:gd name="connsiteY62" fmla="*/ 396458 h 677024"/>
                  <a:gd name="connsiteX63" fmla="*/ 658592 w 1328998"/>
                  <a:gd name="connsiteY63" fmla="*/ 384645 h 677024"/>
                  <a:gd name="connsiteX64" fmla="*/ 642350 w 1328998"/>
                  <a:gd name="connsiteY64" fmla="*/ 383168 h 677024"/>
                  <a:gd name="connsiteX65" fmla="*/ 617246 w 1328998"/>
                  <a:gd name="connsiteY65" fmla="*/ 371355 h 677024"/>
                  <a:gd name="connsiteX66" fmla="*/ 568516 w 1328998"/>
                  <a:gd name="connsiteY66" fmla="*/ 361018 h 677024"/>
                  <a:gd name="connsiteX67" fmla="*/ 549319 w 1328998"/>
                  <a:gd name="connsiteY67" fmla="*/ 355112 h 677024"/>
                  <a:gd name="connsiteX68" fmla="*/ 518310 w 1328998"/>
                  <a:gd name="connsiteY68" fmla="*/ 358065 h 677024"/>
                  <a:gd name="connsiteX69" fmla="*/ 472533 w 1328998"/>
                  <a:gd name="connsiteY69" fmla="*/ 371355 h 677024"/>
                  <a:gd name="connsiteX70" fmla="*/ 462196 w 1328998"/>
                  <a:gd name="connsiteY70" fmla="*/ 384645 h 677024"/>
                  <a:gd name="connsiteX71" fmla="*/ 466626 w 1328998"/>
                  <a:gd name="connsiteY71" fmla="*/ 403841 h 677024"/>
                  <a:gd name="connsiteX72" fmla="*/ 466626 w 1328998"/>
                  <a:gd name="connsiteY72" fmla="*/ 414178 h 677024"/>
                  <a:gd name="connsiteX73" fmla="*/ 431186 w 1328998"/>
                  <a:gd name="connsiteY73" fmla="*/ 414178 h 677024"/>
                  <a:gd name="connsiteX74" fmla="*/ 409036 w 1328998"/>
                  <a:gd name="connsiteY74" fmla="*/ 430421 h 677024"/>
                  <a:gd name="connsiteX75" fmla="*/ 386886 w 1328998"/>
                  <a:gd name="connsiteY75" fmla="*/ 428945 h 677024"/>
                  <a:gd name="connsiteX76" fmla="*/ 363260 w 1328998"/>
                  <a:gd name="connsiteY76" fmla="*/ 442235 h 677024"/>
                  <a:gd name="connsiteX77" fmla="*/ 354400 w 1328998"/>
                  <a:gd name="connsiteY77" fmla="*/ 457001 h 677024"/>
                  <a:gd name="connsiteX78" fmla="*/ 324866 w 1328998"/>
                  <a:gd name="connsiteY78" fmla="*/ 459955 h 677024"/>
                  <a:gd name="connsiteX79" fmla="*/ 323390 w 1328998"/>
                  <a:gd name="connsiteY79" fmla="*/ 474721 h 677024"/>
                  <a:gd name="connsiteX80" fmla="*/ 298286 w 1328998"/>
                  <a:gd name="connsiteY80" fmla="*/ 479151 h 677024"/>
                  <a:gd name="connsiteX81" fmla="*/ 287950 w 1328998"/>
                  <a:gd name="connsiteY81" fmla="*/ 490965 h 677024"/>
                  <a:gd name="connsiteX82" fmla="*/ 274660 w 1328998"/>
                  <a:gd name="connsiteY82" fmla="*/ 502778 h 677024"/>
                  <a:gd name="connsiteX83" fmla="*/ 231836 w 1328998"/>
                  <a:gd name="connsiteY83" fmla="*/ 521974 h 677024"/>
                  <a:gd name="connsiteX84" fmla="*/ 215593 w 1328998"/>
                  <a:gd name="connsiteY84" fmla="*/ 519021 h 677024"/>
                  <a:gd name="connsiteX85" fmla="*/ 206733 w 1328998"/>
                  <a:gd name="connsiteY85" fmla="*/ 536741 h 677024"/>
                  <a:gd name="connsiteX86" fmla="*/ 175724 w 1328998"/>
                  <a:gd name="connsiteY86" fmla="*/ 551508 h 677024"/>
                  <a:gd name="connsiteX87" fmla="*/ 172769 w 1328998"/>
                  <a:gd name="connsiteY87" fmla="*/ 561844 h 677024"/>
                  <a:gd name="connsiteX88" fmla="*/ 158004 w 1328998"/>
                  <a:gd name="connsiteY88" fmla="*/ 567751 h 677024"/>
                  <a:gd name="connsiteX89" fmla="*/ 152097 w 1328998"/>
                  <a:gd name="connsiteY89" fmla="*/ 570704 h 677024"/>
                  <a:gd name="connsiteX90" fmla="*/ 144713 w 1328998"/>
                  <a:gd name="connsiteY90" fmla="*/ 564798 h 677024"/>
                  <a:gd name="connsiteX91" fmla="*/ 121087 w 1328998"/>
                  <a:gd name="connsiteY91" fmla="*/ 557414 h 677024"/>
                  <a:gd name="connsiteX92" fmla="*/ 73833 w 1328998"/>
                  <a:gd name="connsiteY92" fmla="*/ 548554 h 677024"/>
                  <a:gd name="connsiteX93" fmla="*/ 51684 w 1328998"/>
                  <a:gd name="connsiteY93" fmla="*/ 554461 h 677024"/>
                  <a:gd name="connsiteX94" fmla="*/ 45066 w 1328998"/>
                  <a:gd name="connsiteY94" fmla="*/ 548947 h 677024"/>
                  <a:gd name="connsiteX95" fmla="*/ 44300 w 1328998"/>
                  <a:gd name="connsiteY95" fmla="*/ 544420 h 677024"/>
                  <a:gd name="connsiteX96" fmla="*/ 56704 w 1328998"/>
                  <a:gd name="connsiteY96" fmla="*/ 526700 h 677024"/>
                  <a:gd name="connsiteX97" fmla="*/ 58476 w 1328998"/>
                  <a:gd name="connsiteY97" fmla="*/ 503664 h 677024"/>
                  <a:gd name="connsiteX98" fmla="*/ 56704 w 1328998"/>
                  <a:gd name="connsiteY98" fmla="*/ 480628 h 677024"/>
                  <a:gd name="connsiteX99" fmla="*/ 60248 w 1328998"/>
                  <a:gd name="connsiteY99" fmla="*/ 464680 h 677024"/>
                  <a:gd name="connsiteX100" fmla="*/ 60248 w 1328998"/>
                  <a:gd name="connsiteY100" fmla="*/ 448732 h 677024"/>
                  <a:gd name="connsiteX101" fmla="*/ 47844 w 1328998"/>
                  <a:gd name="connsiteY101" fmla="*/ 402660 h 677024"/>
                  <a:gd name="connsiteX102" fmla="*/ 53160 w 1328998"/>
                  <a:gd name="connsiteY102" fmla="*/ 338868 h 677024"/>
                  <a:gd name="connsiteX103" fmla="*/ 33668 w 1328998"/>
                  <a:gd name="connsiteY103" fmla="*/ 312288 h 677024"/>
                  <a:gd name="connsiteX104" fmla="*/ 14176 w 1328998"/>
                  <a:gd name="connsiteY104" fmla="*/ 321148 h 677024"/>
                  <a:gd name="connsiteX105" fmla="*/ 0 w 1328998"/>
                  <a:gd name="connsiteY105" fmla="*/ 278620 h 677024"/>
                  <a:gd name="connsiteX106" fmla="*/ 35440 w 1328998"/>
                  <a:gd name="connsiteY106" fmla="*/ 237865 h 677024"/>
                  <a:gd name="connsiteX107" fmla="*/ 40756 w 1328998"/>
                  <a:gd name="connsiteY107" fmla="*/ 197109 h 677024"/>
                  <a:gd name="connsiteX108" fmla="*/ 47844 w 1328998"/>
                  <a:gd name="connsiteY108" fmla="*/ 161669 h 677024"/>
                  <a:gd name="connsiteX109" fmla="*/ 46072 w 1328998"/>
                  <a:gd name="connsiteY109" fmla="*/ 145721 h 677024"/>
                  <a:gd name="connsiteX110" fmla="*/ 35440 w 1328998"/>
                  <a:gd name="connsiteY110" fmla="*/ 142177 h 677024"/>
                  <a:gd name="connsiteX111" fmla="*/ 26580 w 1328998"/>
                  <a:gd name="connsiteY111" fmla="*/ 126229 h 677024"/>
                  <a:gd name="connsiteX112" fmla="*/ 33668 w 1328998"/>
                  <a:gd name="connsiteY112" fmla="*/ 96105 h 677024"/>
                  <a:gd name="connsiteX113" fmla="*/ 47844 w 1328998"/>
                  <a:gd name="connsiteY113" fmla="*/ 90789 h 677024"/>
                  <a:gd name="connsiteX114" fmla="*/ 125812 w 1328998"/>
                  <a:gd name="connsiteY114" fmla="*/ 80157 h 677024"/>
                  <a:gd name="connsiteX115" fmla="*/ 141760 w 1328998"/>
                  <a:gd name="connsiteY115" fmla="*/ 76613 h 677024"/>
                  <a:gd name="connsiteX116" fmla="*/ 159480 w 1328998"/>
                  <a:gd name="connsiteY116" fmla="*/ 80157 h 677024"/>
                  <a:gd name="connsiteX117" fmla="*/ 170112 w 1328998"/>
                  <a:gd name="connsiteY117" fmla="*/ 71297 h 677024"/>
                  <a:gd name="connsiteX118" fmla="*/ 173656 w 1328998"/>
                  <a:gd name="connsiteY118" fmla="*/ 35857 h 677024"/>
                  <a:gd name="connsiteX119" fmla="*/ 203780 w 1328998"/>
                  <a:gd name="connsiteY119" fmla="*/ 30541 h 677024"/>
                  <a:gd name="connsiteX120" fmla="*/ 219728 w 1328998"/>
                  <a:gd name="connsiteY120" fmla="*/ 46489 h 677024"/>
                  <a:gd name="connsiteX121" fmla="*/ 233904 w 1328998"/>
                  <a:gd name="connsiteY121" fmla="*/ 34085 h 677024"/>
                  <a:gd name="connsiteX122" fmla="*/ 267572 w 1328998"/>
                  <a:gd name="connsiteY122" fmla="*/ 32313 h 677024"/>
                  <a:gd name="connsiteX123" fmla="*/ 287064 w 1328998"/>
                  <a:gd name="connsiteY123" fmla="*/ 46489 h 677024"/>
                  <a:gd name="connsiteX124" fmla="*/ 297696 w 1328998"/>
                  <a:gd name="connsiteY124" fmla="*/ 25225 h 677024"/>
                  <a:gd name="connsiteX125" fmla="*/ 290608 w 1328998"/>
                  <a:gd name="connsiteY125" fmla="*/ 11049 h 677024"/>
                  <a:gd name="connsiteX0" fmla="*/ 287293 w 1328998"/>
                  <a:gd name="connsiteY0" fmla="*/ 69850 h 746874"/>
                  <a:gd name="connsiteX1" fmla="*/ 844680 w 1328998"/>
                  <a:gd name="connsiteY1" fmla="*/ 0 h 746874"/>
                  <a:gd name="connsiteX2" fmla="*/ 1321935 w 1328998"/>
                  <a:gd name="connsiteY2" fmla="*/ 69850 h 746874"/>
                  <a:gd name="connsiteX3" fmla="*/ 1323092 w 1328998"/>
                  <a:gd name="connsiteY3" fmla="*/ 77946 h 746874"/>
                  <a:gd name="connsiteX4" fmla="*/ 1328998 w 1328998"/>
                  <a:gd name="connsiteY4" fmla="*/ 108956 h 746874"/>
                  <a:gd name="connsiteX5" fmla="*/ 1327522 w 1328998"/>
                  <a:gd name="connsiteY5" fmla="*/ 141442 h 746874"/>
                  <a:gd name="connsiteX6" fmla="*/ 1324568 w 1328998"/>
                  <a:gd name="connsiteY6" fmla="*/ 160639 h 746874"/>
                  <a:gd name="connsiteX7" fmla="*/ 1323092 w 1328998"/>
                  <a:gd name="connsiteY7" fmla="*/ 184265 h 746874"/>
                  <a:gd name="connsiteX8" fmla="*/ 1324568 w 1328998"/>
                  <a:gd name="connsiteY8" fmla="*/ 197555 h 746874"/>
                  <a:gd name="connsiteX9" fmla="*/ 1324568 w 1328998"/>
                  <a:gd name="connsiteY9" fmla="*/ 213799 h 746874"/>
                  <a:gd name="connsiteX10" fmla="*/ 1323092 w 1328998"/>
                  <a:gd name="connsiteY10" fmla="*/ 227089 h 746874"/>
                  <a:gd name="connsiteX11" fmla="*/ 1326045 w 1328998"/>
                  <a:gd name="connsiteY11" fmla="*/ 237425 h 746874"/>
                  <a:gd name="connsiteX12" fmla="*/ 1318661 w 1328998"/>
                  <a:gd name="connsiteY12" fmla="*/ 266959 h 746874"/>
                  <a:gd name="connsiteX13" fmla="*/ 1323092 w 1328998"/>
                  <a:gd name="connsiteY13" fmla="*/ 275819 h 746874"/>
                  <a:gd name="connsiteX14" fmla="*/ 1309802 w 1328998"/>
                  <a:gd name="connsiteY14" fmla="*/ 315688 h 746874"/>
                  <a:gd name="connsiteX15" fmla="*/ 1315709 w 1328998"/>
                  <a:gd name="connsiteY15" fmla="*/ 351128 h 746874"/>
                  <a:gd name="connsiteX16" fmla="*/ 1300941 w 1328998"/>
                  <a:gd name="connsiteY16" fmla="*/ 386568 h 746874"/>
                  <a:gd name="connsiteX17" fmla="*/ 1305372 w 1328998"/>
                  <a:gd name="connsiteY17" fmla="*/ 430868 h 746874"/>
                  <a:gd name="connsiteX18" fmla="*/ 1305372 w 1328998"/>
                  <a:gd name="connsiteY18" fmla="*/ 458925 h 746874"/>
                  <a:gd name="connsiteX19" fmla="*/ 1284698 w 1328998"/>
                  <a:gd name="connsiteY19" fmla="*/ 486981 h 746874"/>
                  <a:gd name="connsiteX20" fmla="*/ 1283221 w 1328998"/>
                  <a:gd name="connsiteY20" fmla="*/ 543095 h 746874"/>
                  <a:gd name="connsiteX21" fmla="*/ 1287652 w 1328998"/>
                  <a:gd name="connsiteY21" fmla="*/ 556385 h 746874"/>
                  <a:gd name="connsiteX22" fmla="*/ 1287652 w 1328998"/>
                  <a:gd name="connsiteY22" fmla="*/ 571151 h 746874"/>
                  <a:gd name="connsiteX23" fmla="*/ 1268455 w 1328998"/>
                  <a:gd name="connsiteY23" fmla="*/ 590348 h 746874"/>
                  <a:gd name="connsiteX24" fmla="*/ 1262549 w 1328998"/>
                  <a:gd name="connsiteY24" fmla="*/ 599208 h 746874"/>
                  <a:gd name="connsiteX25" fmla="*/ 1241875 w 1328998"/>
                  <a:gd name="connsiteY25" fmla="*/ 622834 h 746874"/>
                  <a:gd name="connsiteX26" fmla="*/ 1228585 w 1328998"/>
                  <a:gd name="connsiteY26" fmla="*/ 612498 h 746874"/>
                  <a:gd name="connsiteX27" fmla="*/ 1203482 w 1328998"/>
                  <a:gd name="connsiteY27" fmla="*/ 631694 h 746874"/>
                  <a:gd name="connsiteX28" fmla="*/ 1184285 w 1328998"/>
                  <a:gd name="connsiteY28" fmla="*/ 640554 h 746874"/>
                  <a:gd name="connsiteX29" fmla="*/ 1173949 w 1328998"/>
                  <a:gd name="connsiteY29" fmla="*/ 646461 h 746874"/>
                  <a:gd name="connsiteX30" fmla="*/ 1157705 w 1328998"/>
                  <a:gd name="connsiteY30" fmla="*/ 656798 h 746874"/>
                  <a:gd name="connsiteX31" fmla="*/ 1147368 w 1328998"/>
                  <a:gd name="connsiteY31" fmla="*/ 681901 h 746874"/>
                  <a:gd name="connsiteX32" fmla="*/ 1123741 w 1328998"/>
                  <a:gd name="connsiteY32" fmla="*/ 670088 h 746874"/>
                  <a:gd name="connsiteX33" fmla="*/ 1104545 w 1328998"/>
                  <a:gd name="connsiteY33" fmla="*/ 677471 h 746874"/>
                  <a:gd name="connsiteX34" fmla="*/ 1091256 w 1328998"/>
                  <a:gd name="connsiteY34" fmla="*/ 664181 h 746874"/>
                  <a:gd name="connsiteX35" fmla="*/ 1064675 w 1328998"/>
                  <a:gd name="connsiteY35" fmla="*/ 653844 h 746874"/>
                  <a:gd name="connsiteX36" fmla="*/ 1036619 w 1328998"/>
                  <a:gd name="connsiteY36" fmla="*/ 649414 h 746874"/>
                  <a:gd name="connsiteX37" fmla="*/ 1011515 w 1328998"/>
                  <a:gd name="connsiteY37" fmla="*/ 612498 h 746874"/>
                  <a:gd name="connsiteX38" fmla="*/ 995272 w 1328998"/>
                  <a:gd name="connsiteY38" fmla="*/ 613974 h 746874"/>
                  <a:gd name="connsiteX39" fmla="*/ 995272 w 1328998"/>
                  <a:gd name="connsiteY39" fmla="*/ 636124 h 746874"/>
                  <a:gd name="connsiteX40" fmla="*/ 1011515 w 1328998"/>
                  <a:gd name="connsiteY40" fmla="*/ 667134 h 746874"/>
                  <a:gd name="connsiteX41" fmla="*/ 973122 w 1328998"/>
                  <a:gd name="connsiteY41" fmla="*/ 689284 h 746874"/>
                  <a:gd name="connsiteX42" fmla="*/ 967216 w 1328998"/>
                  <a:gd name="connsiteY42" fmla="*/ 693714 h 746874"/>
                  <a:gd name="connsiteX43" fmla="*/ 952448 w 1328998"/>
                  <a:gd name="connsiteY43" fmla="*/ 715864 h 746874"/>
                  <a:gd name="connsiteX44" fmla="*/ 937683 w 1328998"/>
                  <a:gd name="connsiteY44" fmla="*/ 726201 h 746874"/>
                  <a:gd name="connsiteX45" fmla="*/ 924392 w 1328998"/>
                  <a:gd name="connsiteY45" fmla="*/ 746874 h 746874"/>
                  <a:gd name="connsiteX46" fmla="*/ 906672 w 1328998"/>
                  <a:gd name="connsiteY46" fmla="*/ 724724 h 746874"/>
                  <a:gd name="connsiteX47" fmla="*/ 888952 w 1328998"/>
                  <a:gd name="connsiteY47" fmla="*/ 712911 h 746874"/>
                  <a:gd name="connsiteX48" fmla="*/ 856466 w 1328998"/>
                  <a:gd name="connsiteY48" fmla="*/ 704051 h 746874"/>
                  <a:gd name="connsiteX49" fmla="*/ 849083 w 1328998"/>
                  <a:gd name="connsiteY49" fmla="*/ 668611 h 746874"/>
                  <a:gd name="connsiteX50" fmla="*/ 822502 w 1328998"/>
                  <a:gd name="connsiteY50" fmla="*/ 656798 h 746874"/>
                  <a:gd name="connsiteX51" fmla="*/ 812166 w 1328998"/>
                  <a:gd name="connsiteY51" fmla="*/ 631694 h 746874"/>
                  <a:gd name="connsiteX52" fmla="*/ 788539 w 1328998"/>
                  <a:gd name="connsiteY52" fmla="*/ 625788 h 746874"/>
                  <a:gd name="connsiteX53" fmla="*/ 775249 w 1328998"/>
                  <a:gd name="connsiteY53" fmla="*/ 622834 h 746874"/>
                  <a:gd name="connsiteX54" fmla="*/ 764912 w 1328998"/>
                  <a:gd name="connsiteY54" fmla="*/ 609544 h 746874"/>
                  <a:gd name="connsiteX55" fmla="*/ 767866 w 1328998"/>
                  <a:gd name="connsiteY55" fmla="*/ 599208 h 746874"/>
                  <a:gd name="connsiteX56" fmla="*/ 764912 w 1328998"/>
                  <a:gd name="connsiteY56" fmla="*/ 577058 h 746874"/>
                  <a:gd name="connsiteX57" fmla="*/ 761959 w 1328998"/>
                  <a:gd name="connsiteY57" fmla="*/ 563768 h 746874"/>
                  <a:gd name="connsiteX58" fmla="*/ 769342 w 1328998"/>
                  <a:gd name="connsiteY58" fmla="*/ 550478 h 746874"/>
                  <a:gd name="connsiteX59" fmla="*/ 769342 w 1328998"/>
                  <a:gd name="connsiteY59" fmla="*/ 541618 h 746874"/>
                  <a:gd name="connsiteX60" fmla="*/ 733902 w 1328998"/>
                  <a:gd name="connsiteY60" fmla="*/ 541618 h 746874"/>
                  <a:gd name="connsiteX61" fmla="*/ 727995 w 1328998"/>
                  <a:gd name="connsiteY61" fmla="*/ 509131 h 746874"/>
                  <a:gd name="connsiteX62" fmla="*/ 711752 w 1328998"/>
                  <a:gd name="connsiteY62" fmla="*/ 495841 h 746874"/>
                  <a:gd name="connsiteX63" fmla="*/ 685172 w 1328998"/>
                  <a:gd name="connsiteY63" fmla="*/ 466308 h 746874"/>
                  <a:gd name="connsiteX64" fmla="*/ 658592 w 1328998"/>
                  <a:gd name="connsiteY64" fmla="*/ 454495 h 746874"/>
                  <a:gd name="connsiteX65" fmla="*/ 642350 w 1328998"/>
                  <a:gd name="connsiteY65" fmla="*/ 453018 h 746874"/>
                  <a:gd name="connsiteX66" fmla="*/ 617246 w 1328998"/>
                  <a:gd name="connsiteY66" fmla="*/ 441205 h 746874"/>
                  <a:gd name="connsiteX67" fmla="*/ 568516 w 1328998"/>
                  <a:gd name="connsiteY67" fmla="*/ 430868 h 746874"/>
                  <a:gd name="connsiteX68" fmla="*/ 549319 w 1328998"/>
                  <a:gd name="connsiteY68" fmla="*/ 424962 h 746874"/>
                  <a:gd name="connsiteX69" fmla="*/ 518310 w 1328998"/>
                  <a:gd name="connsiteY69" fmla="*/ 427915 h 746874"/>
                  <a:gd name="connsiteX70" fmla="*/ 472533 w 1328998"/>
                  <a:gd name="connsiteY70" fmla="*/ 441205 h 746874"/>
                  <a:gd name="connsiteX71" fmla="*/ 462196 w 1328998"/>
                  <a:gd name="connsiteY71" fmla="*/ 454495 h 746874"/>
                  <a:gd name="connsiteX72" fmla="*/ 466626 w 1328998"/>
                  <a:gd name="connsiteY72" fmla="*/ 473691 h 746874"/>
                  <a:gd name="connsiteX73" fmla="*/ 466626 w 1328998"/>
                  <a:gd name="connsiteY73" fmla="*/ 484028 h 746874"/>
                  <a:gd name="connsiteX74" fmla="*/ 431186 w 1328998"/>
                  <a:gd name="connsiteY74" fmla="*/ 484028 h 746874"/>
                  <a:gd name="connsiteX75" fmla="*/ 409036 w 1328998"/>
                  <a:gd name="connsiteY75" fmla="*/ 500271 h 746874"/>
                  <a:gd name="connsiteX76" fmla="*/ 386886 w 1328998"/>
                  <a:gd name="connsiteY76" fmla="*/ 498795 h 746874"/>
                  <a:gd name="connsiteX77" fmla="*/ 363260 w 1328998"/>
                  <a:gd name="connsiteY77" fmla="*/ 512085 h 746874"/>
                  <a:gd name="connsiteX78" fmla="*/ 354400 w 1328998"/>
                  <a:gd name="connsiteY78" fmla="*/ 526851 h 746874"/>
                  <a:gd name="connsiteX79" fmla="*/ 324866 w 1328998"/>
                  <a:gd name="connsiteY79" fmla="*/ 529805 h 746874"/>
                  <a:gd name="connsiteX80" fmla="*/ 323390 w 1328998"/>
                  <a:gd name="connsiteY80" fmla="*/ 544571 h 746874"/>
                  <a:gd name="connsiteX81" fmla="*/ 298286 w 1328998"/>
                  <a:gd name="connsiteY81" fmla="*/ 549001 h 746874"/>
                  <a:gd name="connsiteX82" fmla="*/ 287950 w 1328998"/>
                  <a:gd name="connsiteY82" fmla="*/ 560815 h 746874"/>
                  <a:gd name="connsiteX83" fmla="*/ 274660 w 1328998"/>
                  <a:gd name="connsiteY83" fmla="*/ 572628 h 746874"/>
                  <a:gd name="connsiteX84" fmla="*/ 231836 w 1328998"/>
                  <a:gd name="connsiteY84" fmla="*/ 591824 h 746874"/>
                  <a:gd name="connsiteX85" fmla="*/ 215593 w 1328998"/>
                  <a:gd name="connsiteY85" fmla="*/ 588871 h 746874"/>
                  <a:gd name="connsiteX86" fmla="*/ 206733 w 1328998"/>
                  <a:gd name="connsiteY86" fmla="*/ 606591 h 746874"/>
                  <a:gd name="connsiteX87" fmla="*/ 175724 w 1328998"/>
                  <a:gd name="connsiteY87" fmla="*/ 621358 h 746874"/>
                  <a:gd name="connsiteX88" fmla="*/ 172769 w 1328998"/>
                  <a:gd name="connsiteY88" fmla="*/ 631694 h 746874"/>
                  <a:gd name="connsiteX89" fmla="*/ 158004 w 1328998"/>
                  <a:gd name="connsiteY89" fmla="*/ 637601 h 746874"/>
                  <a:gd name="connsiteX90" fmla="*/ 152097 w 1328998"/>
                  <a:gd name="connsiteY90" fmla="*/ 640554 h 746874"/>
                  <a:gd name="connsiteX91" fmla="*/ 144713 w 1328998"/>
                  <a:gd name="connsiteY91" fmla="*/ 634648 h 746874"/>
                  <a:gd name="connsiteX92" fmla="*/ 121087 w 1328998"/>
                  <a:gd name="connsiteY92" fmla="*/ 627264 h 746874"/>
                  <a:gd name="connsiteX93" fmla="*/ 73833 w 1328998"/>
                  <a:gd name="connsiteY93" fmla="*/ 618404 h 746874"/>
                  <a:gd name="connsiteX94" fmla="*/ 51684 w 1328998"/>
                  <a:gd name="connsiteY94" fmla="*/ 624311 h 746874"/>
                  <a:gd name="connsiteX95" fmla="*/ 45066 w 1328998"/>
                  <a:gd name="connsiteY95" fmla="*/ 618797 h 746874"/>
                  <a:gd name="connsiteX96" fmla="*/ 44300 w 1328998"/>
                  <a:gd name="connsiteY96" fmla="*/ 614270 h 746874"/>
                  <a:gd name="connsiteX97" fmla="*/ 56704 w 1328998"/>
                  <a:gd name="connsiteY97" fmla="*/ 596550 h 746874"/>
                  <a:gd name="connsiteX98" fmla="*/ 58476 w 1328998"/>
                  <a:gd name="connsiteY98" fmla="*/ 573514 h 746874"/>
                  <a:gd name="connsiteX99" fmla="*/ 56704 w 1328998"/>
                  <a:gd name="connsiteY99" fmla="*/ 550478 h 746874"/>
                  <a:gd name="connsiteX100" fmla="*/ 60248 w 1328998"/>
                  <a:gd name="connsiteY100" fmla="*/ 534530 h 746874"/>
                  <a:gd name="connsiteX101" fmla="*/ 60248 w 1328998"/>
                  <a:gd name="connsiteY101" fmla="*/ 518582 h 746874"/>
                  <a:gd name="connsiteX102" fmla="*/ 47844 w 1328998"/>
                  <a:gd name="connsiteY102" fmla="*/ 472510 h 746874"/>
                  <a:gd name="connsiteX103" fmla="*/ 53160 w 1328998"/>
                  <a:gd name="connsiteY103" fmla="*/ 408718 h 746874"/>
                  <a:gd name="connsiteX104" fmla="*/ 33668 w 1328998"/>
                  <a:gd name="connsiteY104" fmla="*/ 382138 h 746874"/>
                  <a:gd name="connsiteX105" fmla="*/ 14176 w 1328998"/>
                  <a:gd name="connsiteY105" fmla="*/ 390998 h 746874"/>
                  <a:gd name="connsiteX106" fmla="*/ 0 w 1328998"/>
                  <a:gd name="connsiteY106" fmla="*/ 348470 h 746874"/>
                  <a:gd name="connsiteX107" fmla="*/ 35440 w 1328998"/>
                  <a:gd name="connsiteY107" fmla="*/ 307715 h 746874"/>
                  <a:gd name="connsiteX108" fmla="*/ 40756 w 1328998"/>
                  <a:gd name="connsiteY108" fmla="*/ 266959 h 746874"/>
                  <a:gd name="connsiteX109" fmla="*/ 47844 w 1328998"/>
                  <a:gd name="connsiteY109" fmla="*/ 231519 h 746874"/>
                  <a:gd name="connsiteX110" fmla="*/ 46072 w 1328998"/>
                  <a:gd name="connsiteY110" fmla="*/ 215571 h 746874"/>
                  <a:gd name="connsiteX111" fmla="*/ 35440 w 1328998"/>
                  <a:gd name="connsiteY111" fmla="*/ 212027 h 746874"/>
                  <a:gd name="connsiteX112" fmla="*/ 26580 w 1328998"/>
                  <a:gd name="connsiteY112" fmla="*/ 196079 h 746874"/>
                  <a:gd name="connsiteX113" fmla="*/ 33668 w 1328998"/>
                  <a:gd name="connsiteY113" fmla="*/ 165955 h 746874"/>
                  <a:gd name="connsiteX114" fmla="*/ 47844 w 1328998"/>
                  <a:gd name="connsiteY114" fmla="*/ 160639 h 746874"/>
                  <a:gd name="connsiteX115" fmla="*/ 125812 w 1328998"/>
                  <a:gd name="connsiteY115" fmla="*/ 150007 h 746874"/>
                  <a:gd name="connsiteX116" fmla="*/ 141760 w 1328998"/>
                  <a:gd name="connsiteY116" fmla="*/ 146463 h 746874"/>
                  <a:gd name="connsiteX117" fmla="*/ 159480 w 1328998"/>
                  <a:gd name="connsiteY117" fmla="*/ 150007 h 746874"/>
                  <a:gd name="connsiteX118" fmla="*/ 170112 w 1328998"/>
                  <a:gd name="connsiteY118" fmla="*/ 141147 h 746874"/>
                  <a:gd name="connsiteX119" fmla="*/ 173656 w 1328998"/>
                  <a:gd name="connsiteY119" fmla="*/ 105707 h 746874"/>
                  <a:gd name="connsiteX120" fmla="*/ 203780 w 1328998"/>
                  <a:gd name="connsiteY120" fmla="*/ 100391 h 746874"/>
                  <a:gd name="connsiteX121" fmla="*/ 219728 w 1328998"/>
                  <a:gd name="connsiteY121" fmla="*/ 116339 h 746874"/>
                  <a:gd name="connsiteX122" fmla="*/ 233904 w 1328998"/>
                  <a:gd name="connsiteY122" fmla="*/ 103935 h 746874"/>
                  <a:gd name="connsiteX123" fmla="*/ 267572 w 1328998"/>
                  <a:gd name="connsiteY123" fmla="*/ 102163 h 746874"/>
                  <a:gd name="connsiteX124" fmla="*/ 287064 w 1328998"/>
                  <a:gd name="connsiteY124" fmla="*/ 116339 h 746874"/>
                  <a:gd name="connsiteX125" fmla="*/ 297696 w 1328998"/>
                  <a:gd name="connsiteY125" fmla="*/ 95075 h 746874"/>
                  <a:gd name="connsiteX126" fmla="*/ 290608 w 1328998"/>
                  <a:gd name="connsiteY126" fmla="*/ 80899 h 746874"/>
                  <a:gd name="connsiteX127" fmla="*/ 287293 w 1328998"/>
                  <a:gd name="connsiteY127" fmla="*/ 6985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127" fmla="*/ 936120 w 1328998"/>
                  <a:gd name="connsiteY127" fmla="*/ 91440 h 746874"/>
                  <a:gd name="connsiteX0" fmla="*/ 844680 w 1328998"/>
                  <a:gd name="connsiteY0" fmla="*/ 0 h 746874"/>
                  <a:gd name="connsiteX1" fmla="*/ 1321935 w 1328998"/>
                  <a:gd name="connsiteY1" fmla="*/ 69850 h 746874"/>
                  <a:gd name="connsiteX2" fmla="*/ 1323092 w 1328998"/>
                  <a:gd name="connsiteY2" fmla="*/ 77946 h 746874"/>
                  <a:gd name="connsiteX3" fmla="*/ 1328998 w 1328998"/>
                  <a:gd name="connsiteY3" fmla="*/ 108956 h 746874"/>
                  <a:gd name="connsiteX4" fmla="*/ 1327522 w 1328998"/>
                  <a:gd name="connsiteY4" fmla="*/ 141442 h 746874"/>
                  <a:gd name="connsiteX5" fmla="*/ 1324568 w 1328998"/>
                  <a:gd name="connsiteY5" fmla="*/ 160639 h 746874"/>
                  <a:gd name="connsiteX6" fmla="*/ 1323092 w 1328998"/>
                  <a:gd name="connsiteY6" fmla="*/ 184265 h 746874"/>
                  <a:gd name="connsiteX7" fmla="*/ 1324568 w 1328998"/>
                  <a:gd name="connsiteY7" fmla="*/ 197555 h 746874"/>
                  <a:gd name="connsiteX8" fmla="*/ 1324568 w 1328998"/>
                  <a:gd name="connsiteY8" fmla="*/ 213799 h 746874"/>
                  <a:gd name="connsiteX9" fmla="*/ 1323092 w 1328998"/>
                  <a:gd name="connsiteY9" fmla="*/ 227089 h 746874"/>
                  <a:gd name="connsiteX10" fmla="*/ 1326045 w 1328998"/>
                  <a:gd name="connsiteY10" fmla="*/ 237425 h 746874"/>
                  <a:gd name="connsiteX11" fmla="*/ 1318661 w 1328998"/>
                  <a:gd name="connsiteY11" fmla="*/ 266959 h 746874"/>
                  <a:gd name="connsiteX12" fmla="*/ 1323092 w 1328998"/>
                  <a:gd name="connsiteY12" fmla="*/ 275819 h 746874"/>
                  <a:gd name="connsiteX13" fmla="*/ 1309802 w 1328998"/>
                  <a:gd name="connsiteY13" fmla="*/ 315688 h 746874"/>
                  <a:gd name="connsiteX14" fmla="*/ 1315709 w 1328998"/>
                  <a:gd name="connsiteY14" fmla="*/ 351128 h 746874"/>
                  <a:gd name="connsiteX15" fmla="*/ 1300941 w 1328998"/>
                  <a:gd name="connsiteY15" fmla="*/ 386568 h 746874"/>
                  <a:gd name="connsiteX16" fmla="*/ 1305372 w 1328998"/>
                  <a:gd name="connsiteY16" fmla="*/ 430868 h 746874"/>
                  <a:gd name="connsiteX17" fmla="*/ 1305372 w 1328998"/>
                  <a:gd name="connsiteY17" fmla="*/ 458925 h 746874"/>
                  <a:gd name="connsiteX18" fmla="*/ 1284698 w 1328998"/>
                  <a:gd name="connsiteY18" fmla="*/ 486981 h 746874"/>
                  <a:gd name="connsiteX19" fmla="*/ 1283221 w 1328998"/>
                  <a:gd name="connsiteY19" fmla="*/ 543095 h 746874"/>
                  <a:gd name="connsiteX20" fmla="*/ 1287652 w 1328998"/>
                  <a:gd name="connsiteY20" fmla="*/ 556385 h 746874"/>
                  <a:gd name="connsiteX21" fmla="*/ 1287652 w 1328998"/>
                  <a:gd name="connsiteY21" fmla="*/ 571151 h 746874"/>
                  <a:gd name="connsiteX22" fmla="*/ 1268455 w 1328998"/>
                  <a:gd name="connsiteY22" fmla="*/ 590348 h 746874"/>
                  <a:gd name="connsiteX23" fmla="*/ 1262549 w 1328998"/>
                  <a:gd name="connsiteY23" fmla="*/ 599208 h 746874"/>
                  <a:gd name="connsiteX24" fmla="*/ 1241875 w 1328998"/>
                  <a:gd name="connsiteY24" fmla="*/ 622834 h 746874"/>
                  <a:gd name="connsiteX25" fmla="*/ 1228585 w 1328998"/>
                  <a:gd name="connsiteY25" fmla="*/ 612498 h 746874"/>
                  <a:gd name="connsiteX26" fmla="*/ 1203482 w 1328998"/>
                  <a:gd name="connsiteY26" fmla="*/ 631694 h 746874"/>
                  <a:gd name="connsiteX27" fmla="*/ 1184285 w 1328998"/>
                  <a:gd name="connsiteY27" fmla="*/ 640554 h 746874"/>
                  <a:gd name="connsiteX28" fmla="*/ 1173949 w 1328998"/>
                  <a:gd name="connsiteY28" fmla="*/ 646461 h 746874"/>
                  <a:gd name="connsiteX29" fmla="*/ 1157705 w 1328998"/>
                  <a:gd name="connsiteY29" fmla="*/ 656798 h 746874"/>
                  <a:gd name="connsiteX30" fmla="*/ 1147368 w 1328998"/>
                  <a:gd name="connsiteY30" fmla="*/ 681901 h 746874"/>
                  <a:gd name="connsiteX31" fmla="*/ 1123741 w 1328998"/>
                  <a:gd name="connsiteY31" fmla="*/ 670088 h 746874"/>
                  <a:gd name="connsiteX32" fmla="*/ 1104545 w 1328998"/>
                  <a:gd name="connsiteY32" fmla="*/ 677471 h 746874"/>
                  <a:gd name="connsiteX33" fmla="*/ 1091256 w 1328998"/>
                  <a:gd name="connsiteY33" fmla="*/ 664181 h 746874"/>
                  <a:gd name="connsiteX34" fmla="*/ 1064675 w 1328998"/>
                  <a:gd name="connsiteY34" fmla="*/ 653844 h 746874"/>
                  <a:gd name="connsiteX35" fmla="*/ 1036619 w 1328998"/>
                  <a:gd name="connsiteY35" fmla="*/ 649414 h 746874"/>
                  <a:gd name="connsiteX36" fmla="*/ 1011515 w 1328998"/>
                  <a:gd name="connsiteY36" fmla="*/ 612498 h 746874"/>
                  <a:gd name="connsiteX37" fmla="*/ 995272 w 1328998"/>
                  <a:gd name="connsiteY37" fmla="*/ 613974 h 746874"/>
                  <a:gd name="connsiteX38" fmla="*/ 995272 w 1328998"/>
                  <a:gd name="connsiteY38" fmla="*/ 636124 h 746874"/>
                  <a:gd name="connsiteX39" fmla="*/ 1011515 w 1328998"/>
                  <a:gd name="connsiteY39" fmla="*/ 667134 h 746874"/>
                  <a:gd name="connsiteX40" fmla="*/ 973122 w 1328998"/>
                  <a:gd name="connsiteY40" fmla="*/ 689284 h 746874"/>
                  <a:gd name="connsiteX41" fmla="*/ 967216 w 1328998"/>
                  <a:gd name="connsiteY41" fmla="*/ 693714 h 746874"/>
                  <a:gd name="connsiteX42" fmla="*/ 952448 w 1328998"/>
                  <a:gd name="connsiteY42" fmla="*/ 715864 h 746874"/>
                  <a:gd name="connsiteX43" fmla="*/ 937683 w 1328998"/>
                  <a:gd name="connsiteY43" fmla="*/ 726201 h 746874"/>
                  <a:gd name="connsiteX44" fmla="*/ 924392 w 1328998"/>
                  <a:gd name="connsiteY44" fmla="*/ 746874 h 746874"/>
                  <a:gd name="connsiteX45" fmla="*/ 906672 w 1328998"/>
                  <a:gd name="connsiteY45" fmla="*/ 724724 h 746874"/>
                  <a:gd name="connsiteX46" fmla="*/ 888952 w 1328998"/>
                  <a:gd name="connsiteY46" fmla="*/ 712911 h 746874"/>
                  <a:gd name="connsiteX47" fmla="*/ 856466 w 1328998"/>
                  <a:gd name="connsiteY47" fmla="*/ 704051 h 746874"/>
                  <a:gd name="connsiteX48" fmla="*/ 849083 w 1328998"/>
                  <a:gd name="connsiteY48" fmla="*/ 668611 h 746874"/>
                  <a:gd name="connsiteX49" fmla="*/ 822502 w 1328998"/>
                  <a:gd name="connsiteY49" fmla="*/ 656798 h 746874"/>
                  <a:gd name="connsiteX50" fmla="*/ 812166 w 1328998"/>
                  <a:gd name="connsiteY50" fmla="*/ 631694 h 746874"/>
                  <a:gd name="connsiteX51" fmla="*/ 788539 w 1328998"/>
                  <a:gd name="connsiteY51" fmla="*/ 625788 h 746874"/>
                  <a:gd name="connsiteX52" fmla="*/ 775249 w 1328998"/>
                  <a:gd name="connsiteY52" fmla="*/ 622834 h 746874"/>
                  <a:gd name="connsiteX53" fmla="*/ 764912 w 1328998"/>
                  <a:gd name="connsiteY53" fmla="*/ 609544 h 746874"/>
                  <a:gd name="connsiteX54" fmla="*/ 767866 w 1328998"/>
                  <a:gd name="connsiteY54" fmla="*/ 599208 h 746874"/>
                  <a:gd name="connsiteX55" fmla="*/ 764912 w 1328998"/>
                  <a:gd name="connsiteY55" fmla="*/ 577058 h 746874"/>
                  <a:gd name="connsiteX56" fmla="*/ 761959 w 1328998"/>
                  <a:gd name="connsiteY56" fmla="*/ 563768 h 746874"/>
                  <a:gd name="connsiteX57" fmla="*/ 769342 w 1328998"/>
                  <a:gd name="connsiteY57" fmla="*/ 550478 h 746874"/>
                  <a:gd name="connsiteX58" fmla="*/ 769342 w 1328998"/>
                  <a:gd name="connsiteY58" fmla="*/ 541618 h 746874"/>
                  <a:gd name="connsiteX59" fmla="*/ 733902 w 1328998"/>
                  <a:gd name="connsiteY59" fmla="*/ 541618 h 746874"/>
                  <a:gd name="connsiteX60" fmla="*/ 727995 w 1328998"/>
                  <a:gd name="connsiteY60" fmla="*/ 509131 h 746874"/>
                  <a:gd name="connsiteX61" fmla="*/ 711752 w 1328998"/>
                  <a:gd name="connsiteY61" fmla="*/ 495841 h 746874"/>
                  <a:gd name="connsiteX62" fmla="*/ 685172 w 1328998"/>
                  <a:gd name="connsiteY62" fmla="*/ 466308 h 746874"/>
                  <a:gd name="connsiteX63" fmla="*/ 658592 w 1328998"/>
                  <a:gd name="connsiteY63" fmla="*/ 454495 h 746874"/>
                  <a:gd name="connsiteX64" fmla="*/ 642350 w 1328998"/>
                  <a:gd name="connsiteY64" fmla="*/ 453018 h 746874"/>
                  <a:gd name="connsiteX65" fmla="*/ 617246 w 1328998"/>
                  <a:gd name="connsiteY65" fmla="*/ 441205 h 746874"/>
                  <a:gd name="connsiteX66" fmla="*/ 568516 w 1328998"/>
                  <a:gd name="connsiteY66" fmla="*/ 430868 h 746874"/>
                  <a:gd name="connsiteX67" fmla="*/ 549319 w 1328998"/>
                  <a:gd name="connsiteY67" fmla="*/ 424962 h 746874"/>
                  <a:gd name="connsiteX68" fmla="*/ 518310 w 1328998"/>
                  <a:gd name="connsiteY68" fmla="*/ 427915 h 746874"/>
                  <a:gd name="connsiteX69" fmla="*/ 472533 w 1328998"/>
                  <a:gd name="connsiteY69" fmla="*/ 441205 h 746874"/>
                  <a:gd name="connsiteX70" fmla="*/ 462196 w 1328998"/>
                  <a:gd name="connsiteY70" fmla="*/ 454495 h 746874"/>
                  <a:gd name="connsiteX71" fmla="*/ 466626 w 1328998"/>
                  <a:gd name="connsiteY71" fmla="*/ 473691 h 746874"/>
                  <a:gd name="connsiteX72" fmla="*/ 466626 w 1328998"/>
                  <a:gd name="connsiteY72" fmla="*/ 484028 h 746874"/>
                  <a:gd name="connsiteX73" fmla="*/ 431186 w 1328998"/>
                  <a:gd name="connsiteY73" fmla="*/ 484028 h 746874"/>
                  <a:gd name="connsiteX74" fmla="*/ 409036 w 1328998"/>
                  <a:gd name="connsiteY74" fmla="*/ 500271 h 746874"/>
                  <a:gd name="connsiteX75" fmla="*/ 386886 w 1328998"/>
                  <a:gd name="connsiteY75" fmla="*/ 498795 h 746874"/>
                  <a:gd name="connsiteX76" fmla="*/ 363260 w 1328998"/>
                  <a:gd name="connsiteY76" fmla="*/ 512085 h 746874"/>
                  <a:gd name="connsiteX77" fmla="*/ 354400 w 1328998"/>
                  <a:gd name="connsiteY77" fmla="*/ 526851 h 746874"/>
                  <a:gd name="connsiteX78" fmla="*/ 324866 w 1328998"/>
                  <a:gd name="connsiteY78" fmla="*/ 529805 h 746874"/>
                  <a:gd name="connsiteX79" fmla="*/ 323390 w 1328998"/>
                  <a:gd name="connsiteY79" fmla="*/ 544571 h 746874"/>
                  <a:gd name="connsiteX80" fmla="*/ 298286 w 1328998"/>
                  <a:gd name="connsiteY80" fmla="*/ 549001 h 746874"/>
                  <a:gd name="connsiteX81" fmla="*/ 287950 w 1328998"/>
                  <a:gd name="connsiteY81" fmla="*/ 560815 h 746874"/>
                  <a:gd name="connsiteX82" fmla="*/ 274660 w 1328998"/>
                  <a:gd name="connsiteY82" fmla="*/ 572628 h 746874"/>
                  <a:gd name="connsiteX83" fmla="*/ 231836 w 1328998"/>
                  <a:gd name="connsiteY83" fmla="*/ 591824 h 746874"/>
                  <a:gd name="connsiteX84" fmla="*/ 215593 w 1328998"/>
                  <a:gd name="connsiteY84" fmla="*/ 588871 h 746874"/>
                  <a:gd name="connsiteX85" fmla="*/ 206733 w 1328998"/>
                  <a:gd name="connsiteY85" fmla="*/ 606591 h 746874"/>
                  <a:gd name="connsiteX86" fmla="*/ 175724 w 1328998"/>
                  <a:gd name="connsiteY86" fmla="*/ 621358 h 746874"/>
                  <a:gd name="connsiteX87" fmla="*/ 172769 w 1328998"/>
                  <a:gd name="connsiteY87" fmla="*/ 631694 h 746874"/>
                  <a:gd name="connsiteX88" fmla="*/ 158004 w 1328998"/>
                  <a:gd name="connsiteY88" fmla="*/ 637601 h 746874"/>
                  <a:gd name="connsiteX89" fmla="*/ 152097 w 1328998"/>
                  <a:gd name="connsiteY89" fmla="*/ 640554 h 746874"/>
                  <a:gd name="connsiteX90" fmla="*/ 144713 w 1328998"/>
                  <a:gd name="connsiteY90" fmla="*/ 634648 h 746874"/>
                  <a:gd name="connsiteX91" fmla="*/ 121087 w 1328998"/>
                  <a:gd name="connsiteY91" fmla="*/ 627264 h 746874"/>
                  <a:gd name="connsiteX92" fmla="*/ 73833 w 1328998"/>
                  <a:gd name="connsiteY92" fmla="*/ 618404 h 746874"/>
                  <a:gd name="connsiteX93" fmla="*/ 51684 w 1328998"/>
                  <a:gd name="connsiteY93" fmla="*/ 624311 h 746874"/>
                  <a:gd name="connsiteX94" fmla="*/ 45066 w 1328998"/>
                  <a:gd name="connsiteY94" fmla="*/ 618797 h 746874"/>
                  <a:gd name="connsiteX95" fmla="*/ 44300 w 1328998"/>
                  <a:gd name="connsiteY95" fmla="*/ 614270 h 746874"/>
                  <a:gd name="connsiteX96" fmla="*/ 56704 w 1328998"/>
                  <a:gd name="connsiteY96" fmla="*/ 596550 h 746874"/>
                  <a:gd name="connsiteX97" fmla="*/ 58476 w 1328998"/>
                  <a:gd name="connsiteY97" fmla="*/ 573514 h 746874"/>
                  <a:gd name="connsiteX98" fmla="*/ 56704 w 1328998"/>
                  <a:gd name="connsiteY98" fmla="*/ 550478 h 746874"/>
                  <a:gd name="connsiteX99" fmla="*/ 60248 w 1328998"/>
                  <a:gd name="connsiteY99" fmla="*/ 534530 h 746874"/>
                  <a:gd name="connsiteX100" fmla="*/ 60248 w 1328998"/>
                  <a:gd name="connsiteY100" fmla="*/ 518582 h 746874"/>
                  <a:gd name="connsiteX101" fmla="*/ 47844 w 1328998"/>
                  <a:gd name="connsiteY101" fmla="*/ 472510 h 746874"/>
                  <a:gd name="connsiteX102" fmla="*/ 53160 w 1328998"/>
                  <a:gd name="connsiteY102" fmla="*/ 408718 h 746874"/>
                  <a:gd name="connsiteX103" fmla="*/ 33668 w 1328998"/>
                  <a:gd name="connsiteY103" fmla="*/ 382138 h 746874"/>
                  <a:gd name="connsiteX104" fmla="*/ 14176 w 1328998"/>
                  <a:gd name="connsiteY104" fmla="*/ 390998 h 746874"/>
                  <a:gd name="connsiteX105" fmla="*/ 0 w 1328998"/>
                  <a:gd name="connsiteY105" fmla="*/ 348470 h 746874"/>
                  <a:gd name="connsiteX106" fmla="*/ 35440 w 1328998"/>
                  <a:gd name="connsiteY106" fmla="*/ 307715 h 746874"/>
                  <a:gd name="connsiteX107" fmla="*/ 40756 w 1328998"/>
                  <a:gd name="connsiteY107" fmla="*/ 266959 h 746874"/>
                  <a:gd name="connsiteX108" fmla="*/ 47844 w 1328998"/>
                  <a:gd name="connsiteY108" fmla="*/ 231519 h 746874"/>
                  <a:gd name="connsiteX109" fmla="*/ 46072 w 1328998"/>
                  <a:gd name="connsiteY109" fmla="*/ 215571 h 746874"/>
                  <a:gd name="connsiteX110" fmla="*/ 35440 w 1328998"/>
                  <a:gd name="connsiteY110" fmla="*/ 212027 h 746874"/>
                  <a:gd name="connsiteX111" fmla="*/ 26580 w 1328998"/>
                  <a:gd name="connsiteY111" fmla="*/ 196079 h 746874"/>
                  <a:gd name="connsiteX112" fmla="*/ 33668 w 1328998"/>
                  <a:gd name="connsiteY112" fmla="*/ 165955 h 746874"/>
                  <a:gd name="connsiteX113" fmla="*/ 47844 w 1328998"/>
                  <a:gd name="connsiteY113" fmla="*/ 160639 h 746874"/>
                  <a:gd name="connsiteX114" fmla="*/ 125812 w 1328998"/>
                  <a:gd name="connsiteY114" fmla="*/ 150007 h 746874"/>
                  <a:gd name="connsiteX115" fmla="*/ 141760 w 1328998"/>
                  <a:gd name="connsiteY115" fmla="*/ 146463 h 746874"/>
                  <a:gd name="connsiteX116" fmla="*/ 159480 w 1328998"/>
                  <a:gd name="connsiteY116" fmla="*/ 150007 h 746874"/>
                  <a:gd name="connsiteX117" fmla="*/ 170112 w 1328998"/>
                  <a:gd name="connsiteY117" fmla="*/ 141147 h 746874"/>
                  <a:gd name="connsiteX118" fmla="*/ 173656 w 1328998"/>
                  <a:gd name="connsiteY118" fmla="*/ 105707 h 746874"/>
                  <a:gd name="connsiteX119" fmla="*/ 203780 w 1328998"/>
                  <a:gd name="connsiteY119" fmla="*/ 100391 h 746874"/>
                  <a:gd name="connsiteX120" fmla="*/ 219728 w 1328998"/>
                  <a:gd name="connsiteY120" fmla="*/ 116339 h 746874"/>
                  <a:gd name="connsiteX121" fmla="*/ 233904 w 1328998"/>
                  <a:gd name="connsiteY121" fmla="*/ 103935 h 746874"/>
                  <a:gd name="connsiteX122" fmla="*/ 267572 w 1328998"/>
                  <a:gd name="connsiteY122" fmla="*/ 102163 h 746874"/>
                  <a:gd name="connsiteX123" fmla="*/ 287064 w 1328998"/>
                  <a:gd name="connsiteY123" fmla="*/ 116339 h 746874"/>
                  <a:gd name="connsiteX124" fmla="*/ 297696 w 1328998"/>
                  <a:gd name="connsiteY124" fmla="*/ 95075 h 746874"/>
                  <a:gd name="connsiteX125" fmla="*/ 290608 w 1328998"/>
                  <a:gd name="connsiteY125" fmla="*/ 80899 h 746874"/>
                  <a:gd name="connsiteX126" fmla="*/ 287293 w 1328998"/>
                  <a:gd name="connsiteY126" fmla="*/ 69850 h 746874"/>
                  <a:gd name="connsiteX0" fmla="*/ 1321935 w 1328998"/>
                  <a:gd name="connsiteY0" fmla="*/ 0 h 677024"/>
                  <a:gd name="connsiteX1" fmla="*/ 1323092 w 1328998"/>
                  <a:gd name="connsiteY1" fmla="*/ 8096 h 677024"/>
                  <a:gd name="connsiteX2" fmla="*/ 1328998 w 1328998"/>
                  <a:gd name="connsiteY2" fmla="*/ 39106 h 677024"/>
                  <a:gd name="connsiteX3" fmla="*/ 1327522 w 1328998"/>
                  <a:gd name="connsiteY3" fmla="*/ 71592 h 677024"/>
                  <a:gd name="connsiteX4" fmla="*/ 1324568 w 1328998"/>
                  <a:gd name="connsiteY4" fmla="*/ 90789 h 677024"/>
                  <a:gd name="connsiteX5" fmla="*/ 1323092 w 1328998"/>
                  <a:gd name="connsiteY5" fmla="*/ 114415 h 677024"/>
                  <a:gd name="connsiteX6" fmla="*/ 1324568 w 1328998"/>
                  <a:gd name="connsiteY6" fmla="*/ 127705 h 677024"/>
                  <a:gd name="connsiteX7" fmla="*/ 1324568 w 1328998"/>
                  <a:gd name="connsiteY7" fmla="*/ 143949 h 677024"/>
                  <a:gd name="connsiteX8" fmla="*/ 1323092 w 1328998"/>
                  <a:gd name="connsiteY8" fmla="*/ 157239 h 677024"/>
                  <a:gd name="connsiteX9" fmla="*/ 1326045 w 1328998"/>
                  <a:gd name="connsiteY9" fmla="*/ 167575 h 677024"/>
                  <a:gd name="connsiteX10" fmla="*/ 1318661 w 1328998"/>
                  <a:gd name="connsiteY10" fmla="*/ 197109 h 677024"/>
                  <a:gd name="connsiteX11" fmla="*/ 1323092 w 1328998"/>
                  <a:gd name="connsiteY11" fmla="*/ 205969 h 677024"/>
                  <a:gd name="connsiteX12" fmla="*/ 1309802 w 1328998"/>
                  <a:gd name="connsiteY12" fmla="*/ 245838 h 677024"/>
                  <a:gd name="connsiteX13" fmla="*/ 1315709 w 1328998"/>
                  <a:gd name="connsiteY13" fmla="*/ 281278 h 677024"/>
                  <a:gd name="connsiteX14" fmla="*/ 1300941 w 1328998"/>
                  <a:gd name="connsiteY14" fmla="*/ 316718 h 677024"/>
                  <a:gd name="connsiteX15" fmla="*/ 1305372 w 1328998"/>
                  <a:gd name="connsiteY15" fmla="*/ 361018 h 677024"/>
                  <a:gd name="connsiteX16" fmla="*/ 1305372 w 1328998"/>
                  <a:gd name="connsiteY16" fmla="*/ 389075 h 677024"/>
                  <a:gd name="connsiteX17" fmla="*/ 1284698 w 1328998"/>
                  <a:gd name="connsiteY17" fmla="*/ 417131 h 677024"/>
                  <a:gd name="connsiteX18" fmla="*/ 1283221 w 1328998"/>
                  <a:gd name="connsiteY18" fmla="*/ 473245 h 677024"/>
                  <a:gd name="connsiteX19" fmla="*/ 1287652 w 1328998"/>
                  <a:gd name="connsiteY19" fmla="*/ 486535 h 677024"/>
                  <a:gd name="connsiteX20" fmla="*/ 1287652 w 1328998"/>
                  <a:gd name="connsiteY20" fmla="*/ 501301 h 677024"/>
                  <a:gd name="connsiteX21" fmla="*/ 1268455 w 1328998"/>
                  <a:gd name="connsiteY21" fmla="*/ 520498 h 677024"/>
                  <a:gd name="connsiteX22" fmla="*/ 1262549 w 1328998"/>
                  <a:gd name="connsiteY22" fmla="*/ 529358 h 677024"/>
                  <a:gd name="connsiteX23" fmla="*/ 1241875 w 1328998"/>
                  <a:gd name="connsiteY23" fmla="*/ 552984 h 677024"/>
                  <a:gd name="connsiteX24" fmla="*/ 1228585 w 1328998"/>
                  <a:gd name="connsiteY24" fmla="*/ 542648 h 677024"/>
                  <a:gd name="connsiteX25" fmla="*/ 1203482 w 1328998"/>
                  <a:gd name="connsiteY25" fmla="*/ 561844 h 677024"/>
                  <a:gd name="connsiteX26" fmla="*/ 1184285 w 1328998"/>
                  <a:gd name="connsiteY26" fmla="*/ 570704 h 677024"/>
                  <a:gd name="connsiteX27" fmla="*/ 1173949 w 1328998"/>
                  <a:gd name="connsiteY27" fmla="*/ 576611 h 677024"/>
                  <a:gd name="connsiteX28" fmla="*/ 1157705 w 1328998"/>
                  <a:gd name="connsiteY28" fmla="*/ 586948 h 677024"/>
                  <a:gd name="connsiteX29" fmla="*/ 1147368 w 1328998"/>
                  <a:gd name="connsiteY29" fmla="*/ 612051 h 677024"/>
                  <a:gd name="connsiteX30" fmla="*/ 1123741 w 1328998"/>
                  <a:gd name="connsiteY30" fmla="*/ 600238 h 677024"/>
                  <a:gd name="connsiteX31" fmla="*/ 1104545 w 1328998"/>
                  <a:gd name="connsiteY31" fmla="*/ 607621 h 677024"/>
                  <a:gd name="connsiteX32" fmla="*/ 1091256 w 1328998"/>
                  <a:gd name="connsiteY32" fmla="*/ 594331 h 677024"/>
                  <a:gd name="connsiteX33" fmla="*/ 1064675 w 1328998"/>
                  <a:gd name="connsiteY33" fmla="*/ 583994 h 677024"/>
                  <a:gd name="connsiteX34" fmla="*/ 1036619 w 1328998"/>
                  <a:gd name="connsiteY34" fmla="*/ 579564 h 677024"/>
                  <a:gd name="connsiteX35" fmla="*/ 1011515 w 1328998"/>
                  <a:gd name="connsiteY35" fmla="*/ 542648 h 677024"/>
                  <a:gd name="connsiteX36" fmla="*/ 995272 w 1328998"/>
                  <a:gd name="connsiteY36" fmla="*/ 544124 h 677024"/>
                  <a:gd name="connsiteX37" fmla="*/ 995272 w 1328998"/>
                  <a:gd name="connsiteY37" fmla="*/ 566274 h 677024"/>
                  <a:gd name="connsiteX38" fmla="*/ 1011515 w 1328998"/>
                  <a:gd name="connsiteY38" fmla="*/ 597284 h 677024"/>
                  <a:gd name="connsiteX39" fmla="*/ 973122 w 1328998"/>
                  <a:gd name="connsiteY39" fmla="*/ 619434 h 677024"/>
                  <a:gd name="connsiteX40" fmla="*/ 967216 w 1328998"/>
                  <a:gd name="connsiteY40" fmla="*/ 623864 h 677024"/>
                  <a:gd name="connsiteX41" fmla="*/ 952448 w 1328998"/>
                  <a:gd name="connsiteY41" fmla="*/ 646014 h 677024"/>
                  <a:gd name="connsiteX42" fmla="*/ 937683 w 1328998"/>
                  <a:gd name="connsiteY42" fmla="*/ 656351 h 677024"/>
                  <a:gd name="connsiteX43" fmla="*/ 924392 w 1328998"/>
                  <a:gd name="connsiteY43" fmla="*/ 677024 h 677024"/>
                  <a:gd name="connsiteX44" fmla="*/ 906672 w 1328998"/>
                  <a:gd name="connsiteY44" fmla="*/ 654874 h 677024"/>
                  <a:gd name="connsiteX45" fmla="*/ 888952 w 1328998"/>
                  <a:gd name="connsiteY45" fmla="*/ 643061 h 677024"/>
                  <a:gd name="connsiteX46" fmla="*/ 856466 w 1328998"/>
                  <a:gd name="connsiteY46" fmla="*/ 634201 h 677024"/>
                  <a:gd name="connsiteX47" fmla="*/ 849083 w 1328998"/>
                  <a:gd name="connsiteY47" fmla="*/ 598761 h 677024"/>
                  <a:gd name="connsiteX48" fmla="*/ 822502 w 1328998"/>
                  <a:gd name="connsiteY48" fmla="*/ 586948 h 677024"/>
                  <a:gd name="connsiteX49" fmla="*/ 812166 w 1328998"/>
                  <a:gd name="connsiteY49" fmla="*/ 561844 h 677024"/>
                  <a:gd name="connsiteX50" fmla="*/ 788539 w 1328998"/>
                  <a:gd name="connsiteY50" fmla="*/ 555938 h 677024"/>
                  <a:gd name="connsiteX51" fmla="*/ 775249 w 1328998"/>
                  <a:gd name="connsiteY51" fmla="*/ 552984 h 677024"/>
                  <a:gd name="connsiteX52" fmla="*/ 764912 w 1328998"/>
                  <a:gd name="connsiteY52" fmla="*/ 539694 h 677024"/>
                  <a:gd name="connsiteX53" fmla="*/ 767866 w 1328998"/>
                  <a:gd name="connsiteY53" fmla="*/ 529358 h 677024"/>
                  <a:gd name="connsiteX54" fmla="*/ 764912 w 1328998"/>
                  <a:gd name="connsiteY54" fmla="*/ 507208 h 677024"/>
                  <a:gd name="connsiteX55" fmla="*/ 761959 w 1328998"/>
                  <a:gd name="connsiteY55" fmla="*/ 493918 h 677024"/>
                  <a:gd name="connsiteX56" fmla="*/ 769342 w 1328998"/>
                  <a:gd name="connsiteY56" fmla="*/ 480628 h 677024"/>
                  <a:gd name="connsiteX57" fmla="*/ 769342 w 1328998"/>
                  <a:gd name="connsiteY57" fmla="*/ 471768 h 677024"/>
                  <a:gd name="connsiteX58" fmla="*/ 733902 w 1328998"/>
                  <a:gd name="connsiteY58" fmla="*/ 471768 h 677024"/>
                  <a:gd name="connsiteX59" fmla="*/ 727995 w 1328998"/>
                  <a:gd name="connsiteY59" fmla="*/ 439281 h 677024"/>
                  <a:gd name="connsiteX60" fmla="*/ 711752 w 1328998"/>
                  <a:gd name="connsiteY60" fmla="*/ 425991 h 677024"/>
                  <a:gd name="connsiteX61" fmla="*/ 685172 w 1328998"/>
                  <a:gd name="connsiteY61" fmla="*/ 396458 h 677024"/>
                  <a:gd name="connsiteX62" fmla="*/ 658592 w 1328998"/>
                  <a:gd name="connsiteY62" fmla="*/ 384645 h 677024"/>
                  <a:gd name="connsiteX63" fmla="*/ 642350 w 1328998"/>
                  <a:gd name="connsiteY63" fmla="*/ 383168 h 677024"/>
                  <a:gd name="connsiteX64" fmla="*/ 617246 w 1328998"/>
                  <a:gd name="connsiteY64" fmla="*/ 371355 h 677024"/>
                  <a:gd name="connsiteX65" fmla="*/ 568516 w 1328998"/>
                  <a:gd name="connsiteY65" fmla="*/ 361018 h 677024"/>
                  <a:gd name="connsiteX66" fmla="*/ 549319 w 1328998"/>
                  <a:gd name="connsiteY66" fmla="*/ 355112 h 677024"/>
                  <a:gd name="connsiteX67" fmla="*/ 518310 w 1328998"/>
                  <a:gd name="connsiteY67" fmla="*/ 358065 h 677024"/>
                  <a:gd name="connsiteX68" fmla="*/ 472533 w 1328998"/>
                  <a:gd name="connsiteY68" fmla="*/ 371355 h 677024"/>
                  <a:gd name="connsiteX69" fmla="*/ 462196 w 1328998"/>
                  <a:gd name="connsiteY69" fmla="*/ 384645 h 677024"/>
                  <a:gd name="connsiteX70" fmla="*/ 466626 w 1328998"/>
                  <a:gd name="connsiteY70" fmla="*/ 403841 h 677024"/>
                  <a:gd name="connsiteX71" fmla="*/ 466626 w 1328998"/>
                  <a:gd name="connsiteY71" fmla="*/ 414178 h 677024"/>
                  <a:gd name="connsiteX72" fmla="*/ 431186 w 1328998"/>
                  <a:gd name="connsiteY72" fmla="*/ 414178 h 677024"/>
                  <a:gd name="connsiteX73" fmla="*/ 409036 w 1328998"/>
                  <a:gd name="connsiteY73" fmla="*/ 430421 h 677024"/>
                  <a:gd name="connsiteX74" fmla="*/ 386886 w 1328998"/>
                  <a:gd name="connsiteY74" fmla="*/ 428945 h 677024"/>
                  <a:gd name="connsiteX75" fmla="*/ 363260 w 1328998"/>
                  <a:gd name="connsiteY75" fmla="*/ 442235 h 677024"/>
                  <a:gd name="connsiteX76" fmla="*/ 354400 w 1328998"/>
                  <a:gd name="connsiteY76" fmla="*/ 457001 h 677024"/>
                  <a:gd name="connsiteX77" fmla="*/ 324866 w 1328998"/>
                  <a:gd name="connsiteY77" fmla="*/ 459955 h 677024"/>
                  <a:gd name="connsiteX78" fmla="*/ 323390 w 1328998"/>
                  <a:gd name="connsiteY78" fmla="*/ 474721 h 677024"/>
                  <a:gd name="connsiteX79" fmla="*/ 298286 w 1328998"/>
                  <a:gd name="connsiteY79" fmla="*/ 479151 h 677024"/>
                  <a:gd name="connsiteX80" fmla="*/ 287950 w 1328998"/>
                  <a:gd name="connsiteY80" fmla="*/ 490965 h 677024"/>
                  <a:gd name="connsiteX81" fmla="*/ 274660 w 1328998"/>
                  <a:gd name="connsiteY81" fmla="*/ 502778 h 677024"/>
                  <a:gd name="connsiteX82" fmla="*/ 231836 w 1328998"/>
                  <a:gd name="connsiteY82" fmla="*/ 521974 h 677024"/>
                  <a:gd name="connsiteX83" fmla="*/ 215593 w 1328998"/>
                  <a:gd name="connsiteY83" fmla="*/ 519021 h 677024"/>
                  <a:gd name="connsiteX84" fmla="*/ 206733 w 1328998"/>
                  <a:gd name="connsiteY84" fmla="*/ 536741 h 677024"/>
                  <a:gd name="connsiteX85" fmla="*/ 175724 w 1328998"/>
                  <a:gd name="connsiteY85" fmla="*/ 551508 h 677024"/>
                  <a:gd name="connsiteX86" fmla="*/ 172769 w 1328998"/>
                  <a:gd name="connsiteY86" fmla="*/ 561844 h 677024"/>
                  <a:gd name="connsiteX87" fmla="*/ 158004 w 1328998"/>
                  <a:gd name="connsiteY87" fmla="*/ 567751 h 677024"/>
                  <a:gd name="connsiteX88" fmla="*/ 152097 w 1328998"/>
                  <a:gd name="connsiteY88" fmla="*/ 570704 h 677024"/>
                  <a:gd name="connsiteX89" fmla="*/ 144713 w 1328998"/>
                  <a:gd name="connsiteY89" fmla="*/ 564798 h 677024"/>
                  <a:gd name="connsiteX90" fmla="*/ 121087 w 1328998"/>
                  <a:gd name="connsiteY90" fmla="*/ 557414 h 677024"/>
                  <a:gd name="connsiteX91" fmla="*/ 73833 w 1328998"/>
                  <a:gd name="connsiteY91" fmla="*/ 548554 h 677024"/>
                  <a:gd name="connsiteX92" fmla="*/ 51684 w 1328998"/>
                  <a:gd name="connsiteY92" fmla="*/ 554461 h 677024"/>
                  <a:gd name="connsiteX93" fmla="*/ 45066 w 1328998"/>
                  <a:gd name="connsiteY93" fmla="*/ 548947 h 677024"/>
                  <a:gd name="connsiteX94" fmla="*/ 44300 w 1328998"/>
                  <a:gd name="connsiteY94" fmla="*/ 544420 h 677024"/>
                  <a:gd name="connsiteX95" fmla="*/ 56704 w 1328998"/>
                  <a:gd name="connsiteY95" fmla="*/ 526700 h 677024"/>
                  <a:gd name="connsiteX96" fmla="*/ 58476 w 1328998"/>
                  <a:gd name="connsiteY96" fmla="*/ 503664 h 677024"/>
                  <a:gd name="connsiteX97" fmla="*/ 56704 w 1328998"/>
                  <a:gd name="connsiteY97" fmla="*/ 480628 h 677024"/>
                  <a:gd name="connsiteX98" fmla="*/ 60248 w 1328998"/>
                  <a:gd name="connsiteY98" fmla="*/ 464680 h 677024"/>
                  <a:gd name="connsiteX99" fmla="*/ 60248 w 1328998"/>
                  <a:gd name="connsiteY99" fmla="*/ 448732 h 677024"/>
                  <a:gd name="connsiteX100" fmla="*/ 47844 w 1328998"/>
                  <a:gd name="connsiteY100" fmla="*/ 402660 h 677024"/>
                  <a:gd name="connsiteX101" fmla="*/ 53160 w 1328998"/>
                  <a:gd name="connsiteY101" fmla="*/ 338868 h 677024"/>
                  <a:gd name="connsiteX102" fmla="*/ 33668 w 1328998"/>
                  <a:gd name="connsiteY102" fmla="*/ 312288 h 677024"/>
                  <a:gd name="connsiteX103" fmla="*/ 14176 w 1328998"/>
                  <a:gd name="connsiteY103" fmla="*/ 321148 h 677024"/>
                  <a:gd name="connsiteX104" fmla="*/ 0 w 1328998"/>
                  <a:gd name="connsiteY104" fmla="*/ 278620 h 677024"/>
                  <a:gd name="connsiteX105" fmla="*/ 35440 w 1328998"/>
                  <a:gd name="connsiteY105" fmla="*/ 237865 h 677024"/>
                  <a:gd name="connsiteX106" fmla="*/ 40756 w 1328998"/>
                  <a:gd name="connsiteY106" fmla="*/ 197109 h 677024"/>
                  <a:gd name="connsiteX107" fmla="*/ 47844 w 1328998"/>
                  <a:gd name="connsiteY107" fmla="*/ 161669 h 677024"/>
                  <a:gd name="connsiteX108" fmla="*/ 46072 w 1328998"/>
                  <a:gd name="connsiteY108" fmla="*/ 145721 h 677024"/>
                  <a:gd name="connsiteX109" fmla="*/ 35440 w 1328998"/>
                  <a:gd name="connsiteY109" fmla="*/ 142177 h 677024"/>
                  <a:gd name="connsiteX110" fmla="*/ 26580 w 1328998"/>
                  <a:gd name="connsiteY110" fmla="*/ 126229 h 677024"/>
                  <a:gd name="connsiteX111" fmla="*/ 33668 w 1328998"/>
                  <a:gd name="connsiteY111" fmla="*/ 96105 h 677024"/>
                  <a:gd name="connsiteX112" fmla="*/ 47844 w 1328998"/>
                  <a:gd name="connsiteY112" fmla="*/ 90789 h 677024"/>
                  <a:gd name="connsiteX113" fmla="*/ 125812 w 1328998"/>
                  <a:gd name="connsiteY113" fmla="*/ 80157 h 677024"/>
                  <a:gd name="connsiteX114" fmla="*/ 141760 w 1328998"/>
                  <a:gd name="connsiteY114" fmla="*/ 76613 h 677024"/>
                  <a:gd name="connsiteX115" fmla="*/ 159480 w 1328998"/>
                  <a:gd name="connsiteY115" fmla="*/ 80157 h 677024"/>
                  <a:gd name="connsiteX116" fmla="*/ 170112 w 1328998"/>
                  <a:gd name="connsiteY116" fmla="*/ 71297 h 677024"/>
                  <a:gd name="connsiteX117" fmla="*/ 173656 w 1328998"/>
                  <a:gd name="connsiteY117" fmla="*/ 35857 h 677024"/>
                  <a:gd name="connsiteX118" fmla="*/ 203780 w 1328998"/>
                  <a:gd name="connsiteY118" fmla="*/ 30541 h 677024"/>
                  <a:gd name="connsiteX119" fmla="*/ 219728 w 1328998"/>
                  <a:gd name="connsiteY119" fmla="*/ 46489 h 677024"/>
                  <a:gd name="connsiteX120" fmla="*/ 233904 w 1328998"/>
                  <a:gd name="connsiteY120" fmla="*/ 34085 h 677024"/>
                  <a:gd name="connsiteX121" fmla="*/ 267572 w 1328998"/>
                  <a:gd name="connsiteY121" fmla="*/ 32313 h 677024"/>
                  <a:gd name="connsiteX122" fmla="*/ 287064 w 1328998"/>
                  <a:gd name="connsiteY122" fmla="*/ 46489 h 677024"/>
                  <a:gd name="connsiteX123" fmla="*/ 297696 w 1328998"/>
                  <a:gd name="connsiteY123" fmla="*/ 25225 h 677024"/>
                  <a:gd name="connsiteX124" fmla="*/ 290608 w 1328998"/>
                  <a:gd name="connsiteY124" fmla="*/ 11049 h 677024"/>
                  <a:gd name="connsiteX125" fmla="*/ 287293 w 1328998"/>
                  <a:gd name="connsiteY125" fmla="*/ 0 h 67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328998" h="677024">
                    <a:moveTo>
                      <a:pt x="1321935" y="0"/>
                    </a:moveTo>
                    <a:lnTo>
                      <a:pt x="1323092" y="8096"/>
                    </a:lnTo>
                    <a:lnTo>
                      <a:pt x="1328998" y="39106"/>
                    </a:lnTo>
                    <a:lnTo>
                      <a:pt x="1327522" y="71592"/>
                    </a:lnTo>
                    <a:lnTo>
                      <a:pt x="1324568" y="90789"/>
                    </a:lnTo>
                    <a:lnTo>
                      <a:pt x="1323092" y="114415"/>
                    </a:lnTo>
                    <a:lnTo>
                      <a:pt x="1324568" y="127705"/>
                    </a:lnTo>
                    <a:lnTo>
                      <a:pt x="1324568" y="143949"/>
                    </a:lnTo>
                    <a:lnTo>
                      <a:pt x="1323092" y="157239"/>
                    </a:lnTo>
                    <a:lnTo>
                      <a:pt x="1326045" y="167575"/>
                    </a:lnTo>
                    <a:lnTo>
                      <a:pt x="1318661" y="197109"/>
                    </a:lnTo>
                    <a:lnTo>
                      <a:pt x="1323092" y="205969"/>
                    </a:lnTo>
                    <a:lnTo>
                      <a:pt x="1309802" y="245838"/>
                    </a:lnTo>
                    <a:lnTo>
                      <a:pt x="1315709" y="281278"/>
                    </a:lnTo>
                    <a:lnTo>
                      <a:pt x="1300941" y="316718"/>
                    </a:lnTo>
                    <a:lnTo>
                      <a:pt x="1305372" y="361018"/>
                    </a:lnTo>
                    <a:lnTo>
                      <a:pt x="1305372" y="389075"/>
                    </a:lnTo>
                    <a:lnTo>
                      <a:pt x="1284698" y="417131"/>
                    </a:lnTo>
                    <a:cubicBezTo>
                      <a:pt x="1284206" y="435836"/>
                      <a:pt x="1283713" y="454540"/>
                      <a:pt x="1283221" y="473245"/>
                    </a:cubicBezTo>
                    <a:lnTo>
                      <a:pt x="1287652" y="486535"/>
                    </a:lnTo>
                    <a:lnTo>
                      <a:pt x="1287652" y="501301"/>
                    </a:lnTo>
                    <a:lnTo>
                      <a:pt x="1268455" y="520498"/>
                    </a:lnTo>
                    <a:lnTo>
                      <a:pt x="1262549" y="529358"/>
                    </a:lnTo>
                    <a:lnTo>
                      <a:pt x="1241875" y="552984"/>
                    </a:lnTo>
                    <a:lnTo>
                      <a:pt x="1228585" y="542648"/>
                    </a:lnTo>
                    <a:lnTo>
                      <a:pt x="1203482" y="561844"/>
                    </a:lnTo>
                    <a:lnTo>
                      <a:pt x="1184285" y="570704"/>
                    </a:lnTo>
                    <a:lnTo>
                      <a:pt x="1173949" y="576611"/>
                    </a:lnTo>
                    <a:lnTo>
                      <a:pt x="1157705" y="586948"/>
                    </a:lnTo>
                    <a:lnTo>
                      <a:pt x="1147368" y="612051"/>
                    </a:lnTo>
                    <a:lnTo>
                      <a:pt x="1123741" y="600238"/>
                    </a:lnTo>
                    <a:lnTo>
                      <a:pt x="1104545" y="607621"/>
                    </a:lnTo>
                    <a:lnTo>
                      <a:pt x="1091256" y="594331"/>
                    </a:lnTo>
                    <a:lnTo>
                      <a:pt x="1064675" y="583994"/>
                    </a:lnTo>
                    <a:lnTo>
                      <a:pt x="1036619" y="579564"/>
                    </a:lnTo>
                    <a:lnTo>
                      <a:pt x="1011515" y="542648"/>
                    </a:lnTo>
                    <a:lnTo>
                      <a:pt x="995272" y="544124"/>
                    </a:lnTo>
                    <a:lnTo>
                      <a:pt x="995272" y="566274"/>
                    </a:lnTo>
                    <a:lnTo>
                      <a:pt x="1011515" y="597284"/>
                    </a:lnTo>
                    <a:lnTo>
                      <a:pt x="973122" y="619434"/>
                    </a:lnTo>
                    <a:lnTo>
                      <a:pt x="967216" y="623864"/>
                    </a:lnTo>
                    <a:lnTo>
                      <a:pt x="952448" y="646014"/>
                    </a:lnTo>
                    <a:lnTo>
                      <a:pt x="937683" y="656351"/>
                    </a:lnTo>
                    <a:lnTo>
                      <a:pt x="924392" y="677024"/>
                    </a:lnTo>
                    <a:lnTo>
                      <a:pt x="906672" y="654874"/>
                    </a:lnTo>
                    <a:lnTo>
                      <a:pt x="888952" y="643061"/>
                    </a:lnTo>
                    <a:lnTo>
                      <a:pt x="856466" y="634201"/>
                    </a:lnTo>
                    <a:lnTo>
                      <a:pt x="849083" y="598761"/>
                    </a:lnTo>
                    <a:lnTo>
                      <a:pt x="822502" y="586948"/>
                    </a:lnTo>
                    <a:lnTo>
                      <a:pt x="812166" y="561844"/>
                    </a:lnTo>
                    <a:lnTo>
                      <a:pt x="788539" y="555938"/>
                    </a:lnTo>
                    <a:lnTo>
                      <a:pt x="775249" y="552984"/>
                    </a:lnTo>
                    <a:lnTo>
                      <a:pt x="764912" y="539694"/>
                    </a:lnTo>
                    <a:lnTo>
                      <a:pt x="767866" y="529358"/>
                    </a:lnTo>
                    <a:lnTo>
                      <a:pt x="764912" y="507208"/>
                    </a:lnTo>
                    <a:lnTo>
                      <a:pt x="761959" y="493918"/>
                    </a:lnTo>
                    <a:lnTo>
                      <a:pt x="769342" y="480628"/>
                    </a:lnTo>
                    <a:lnTo>
                      <a:pt x="769342" y="471768"/>
                    </a:lnTo>
                    <a:lnTo>
                      <a:pt x="733902" y="471768"/>
                    </a:lnTo>
                    <a:lnTo>
                      <a:pt x="727995" y="439281"/>
                    </a:lnTo>
                    <a:lnTo>
                      <a:pt x="711752" y="425991"/>
                    </a:lnTo>
                    <a:lnTo>
                      <a:pt x="685172" y="396458"/>
                    </a:lnTo>
                    <a:lnTo>
                      <a:pt x="658592" y="384645"/>
                    </a:lnTo>
                    <a:lnTo>
                      <a:pt x="642350" y="383168"/>
                    </a:lnTo>
                    <a:lnTo>
                      <a:pt x="617246" y="371355"/>
                    </a:lnTo>
                    <a:lnTo>
                      <a:pt x="568516" y="361018"/>
                    </a:lnTo>
                    <a:lnTo>
                      <a:pt x="549319" y="355112"/>
                    </a:lnTo>
                    <a:lnTo>
                      <a:pt x="518310" y="358065"/>
                    </a:lnTo>
                    <a:lnTo>
                      <a:pt x="472533" y="371355"/>
                    </a:lnTo>
                    <a:lnTo>
                      <a:pt x="462196" y="384645"/>
                    </a:lnTo>
                    <a:lnTo>
                      <a:pt x="466626" y="403841"/>
                    </a:lnTo>
                    <a:lnTo>
                      <a:pt x="466626" y="414178"/>
                    </a:lnTo>
                    <a:lnTo>
                      <a:pt x="431186" y="414178"/>
                    </a:lnTo>
                    <a:lnTo>
                      <a:pt x="409036" y="430421"/>
                    </a:lnTo>
                    <a:lnTo>
                      <a:pt x="386886" y="428945"/>
                    </a:lnTo>
                    <a:lnTo>
                      <a:pt x="363260" y="442235"/>
                    </a:lnTo>
                    <a:lnTo>
                      <a:pt x="354400" y="457001"/>
                    </a:lnTo>
                    <a:lnTo>
                      <a:pt x="324866" y="459955"/>
                    </a:lnTo>
                    <a:lnTo>
                      <a:pt x="323390" y="474721"/>
                    </a:lnTo>
                    <a:lnTo>
                      <a:pt x="298286" y="479151"/>
                    </a:lnTo>
                    <a:lnTo>
                      <a:pt x="287950" y="490965"/>
                    </a:lnTo>
                    <a:lnTo>
                      <a:pt x="274660" y="502778"/>
                    </a:lnTo>
                    <a:lnTo>
                      <a:pt x="231836" y="521974"/>
                    </a:lnTo>
                    <a:lnTo>
                      <a:pt x="215593" y="519021"/>
                    </a:lnTo>
                    <a:lnTo>
                      <a:pt x="206733" y="536741"/>
                    </a:lnTo>
                    <a:lnTo>
                      <a:pt x="175724" y="551508"/>
                    </a:lnTo>
                    <a:lnTo>
                      <a:pt x="172769" y="561844"/>
                    </a:lnTo>
                    <a:lnTo>
                      <a:pt x="158004" y="567751"/>
                    </a:lnTo>
                    <a:lnTo>
                      <a:pt x="152097" y="570704"/>
                    </a:lnTo>
                    <a:lnTo>
                      <a:pt x="144713" y="564798"/>
                    </a:lnTo>
                    <a:lnTo>
                      <a:pt x="121087" y="557414"/>
                    </a:lnTo>
                    <a:lnTo>
                      <a:pt x="73833" y="548554"/>
                    </a:lnTo>
                    <a:lnTo>
                      <a:pt x="51684" y="554461"/>
                    </a:lnTo>
                    <a:lnTo>
                      <a:pt x="45066" y="548947"/>
                    </a:lnTo>
                    <a:lnTo>
                      <a:pt x="44300" y="544420"/>
                    </a:lnTo>
                    <a:lnTo>
                      <a:pt x="56704" y="526700"/>
                    </a:lnTo>
                    <a:lnTo>
                      <a:pt x="58476" y="503664"/>
                    </a:lnTo>
                    <a:lnTo>
                      <a:pt x="56704" y="480628"/>
                    </a:lnTo>
                    <a:lnTo>
                      <a:pt x="60248" y="464680"/>
                    </a:lnTo>
                    <a:lnTo>
                      <a:pt x="60248" y="448732"/>
                    </a:lnTo>
                    <a:lnTo>
                      <a:pt x="47844" y="402660"/>
                    </a:lnTo>
                    <a:lnTo>
                      <a:pt x="53160" y="338868"/>
                    </a:lnTo>
                    <a:lnTo>
                      <a:pt x="33668" y="312288"/>
                    </a:lnTo>
                    <a:lnTo>
                      <a:pt x="14176" y="321148"/>
                    </a:lnTo>
                    <a:lnTo>
                      <a:pt x="0" y="278620"/>
                    </a:lnTo>
                    <a:lnTo>
                      <a:pt x="35440" y="237865"/>
                    </a:lnTo>
                    <a:lnTo>
                      <a:pt x="40756" y="197109"/>
                    </a:lnTo>
                    <a:lnTo>
                      <a:pt x="47844" y="161669"/>
                    </a:lnTo>
                    <a:lnTo>
                      <a:pt x="46072" y="145721"/>
                    </a:lnTo>
                    <a:lnTo>
                      <a:pt x="35440" y="142177"/>
                    </a:lnTo>
                    <a:lnTo>
                      <a:pt x="26580" y="126229"/>
                    </a:lnTo>
                    <a:lnTo>
                      <a:pt x="33668" y="96105"/>
                    </a:lnTo>
                    <a:lnTo>
                      <a:pt x="47844" y="90789"/>
                    </a:lnTo>
                    <a:lnTo>
                      <a:pt x="125812" y="80157"/>
                    </a:lnTo>
                    <a:lnTo>
                      <a:pt x="141760" y="76613"/>
                    </a:lnTo>
                    <a:lnTo>
                      <a:pt x="159480" y="80157"/>
                    </a:lnTo>
                    <a:lnTo>
                      <a:pt x="170112" y="71297"/>
                    </a:lnTo>
                    <a:lnTo>
                      <a:pt x="173656" y="35857"/>
                    </a:lnTo>
                    <a:lnTo>
                      <a:pt x="203780" y="30541"/>
                    </a:lnTo>
                    <a:lnTo>
                      <a:pt x="219728" y="46489"/>
                    </a:lnTo>
                    <a:lnTo>
                      <a:pt x="233904" y="34085"/>
                    </a:lnTo>
                    <a:lnTo>
                      <a:pt x="267572" y="32313"/>
                    </a:lnTo>
                    <a:lnTo>
                      <a:pt x="287064" y="46489"/>
                    </a:lnTo>
                    <a:lnTo>
                      <a:pt x="297696" y="25225"/>
                    </a:lnTo>
                    <a:lnTo>
                      <a:pt x="290608" y="11049"/>
                    </a:lnTo>
                    <a:lnTo>
                      <a:pt x="28729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66119DB-9DD9-BBA0-0597-BC183534F140}"/>
                  </a:ext>
                </a:extLst>
              </p:cNvPr>
              <p:cNvSpPr/>
              <p:nvPr/>
            </p:nvSpPr>
            <p:spPr>
              <a:xfrm>
                <a:off x="927568" y="844551"/>
                <a:ext cx="1382947" cy="724277"/>
              </a:xfrm>
              <a:custGeom>
                <a:avLst/>
                <a:gdLst>
                  <a:gd name="connsiteX0" fmla="*/ 747513 w 1382947"/>
                  <a:gd name="connsiteY0" fmla="*/ 0 h 724277"/>
                  <a:gd name="connsiteX1" fmla="*/ 1372545 w 1382947"/>
                  <a:gd name="connsiteY1" fmla="*/ 0 h 724277"/>
                  <a:gd name="connsiteX2" fmla="*/ 1375859 w 1382947"/>
                  <a:gd name="connsiteY2" fmla="*/ 11049 h 724277"/>
                  <a:gd name="connsiteX3" fmla="*/ 1382947 w 1382947"/>
                  <a:gd name="connsiteY3" fmla="*/ 25225 h 724277"/>
                  <a:gd name="connsiteX4" fmla="*/ 1372315 w 1382947"/>
                  <a:gd name="connsiteY4" fmla="*/ 46489 h 724277"/>
                  <a:gd name="connsiteX5" fmla="*/ 1352823 w 1382947"/>
                  <a:gd name="connsiteY5" fmla="*/ 32313 h 724277"/>
                  <a:gd name="connsiteX6" fmla="*/ 1319156 w 1382947"/>
                  <a:gd name="connsiteY6" fmla="*/ 34085 h 724277"/>
                  <a:gd name="connsiteX7" fmla="*/ 1304980 w 1382947"/>
                  <a:gd name="connsiteY7" fmla="*/ 46489 h 724277"/>
                  <a:gd name="connsiteX8" fmla="*/ 1289032 w 1382947"/>
                  <a:gd name="connsiteY8" fmla="*/ 30541 h 724277"/>
                  <a:gd name="connsiteX9" fmla="*/ 1258908 w 1382947"/>
                  <a:gd name="connsiteY9" fmla="*/ 35857 h 724277"/>
                  <a:gd name="connsiteX10" fmla="*/ 1255364 w 1382947"/>
                  <a:gd name="connsiteY10" fmla="*/ 71297 h 724277"/>
                  <a:gd name="connsiteX11" fmla="*/ 1244731 w 1382947"/>
                  <a:gd name="connsiteY11" fmla="*/ 80157 h 724277"/>
                  <a:gd name="connsiteX12" fmla="*/ 1227011 w 1382947"/>
                  <a:gd name="connsiteY12" fmla="*/ 76613 h 724277"/>
                  <a:gd name="connsiteX13" fmla="*/ 1211064 w 1382947"/>
                  <a:gd name="connsiteY13" fmla="*/ 80157 h 724277"/>
                  <a:gd name="connsiteX14" fmla="*/ 1133096 w 1382947"/>
                  <a:gd name="connsiteY14" fmla="*/ 90788 h 724277"/>
                  <a:gd name="connsiteX15" fmla="*/ 1118920 w 1382947"/>
                  <a:gd name="connsiteY15" fmla="*/ 96104 h 724277"/>
                  <a:gd name="connsiteX16" fmla="*/ 1111832 w 1382947"/>
                  <a:gd name="connsiteY16" fmla="*/ 126228 h 724277"/>
                  <a:gd name="connsiteX17" fmla="*/ 1120692 w 1382947"/>
                  <a:gd name="connsiteY17" fmla="*/ 142176 h 724277"/>
                  <a:gd name="connsiteX18" fmla="*/ 1131324 w 1382947"/>
                  <a:gd name="connsiteY18" fmla="*/ 145720 h 724277"/>
                  <a:gd name="connsiteX19" fmla="*/ 1133096 w 1382947"/>
                  <a:gd name="connsiteY19" fmla="*/ 161668 h 724277"/>
                  <a:gd name="connsiteX20" fmla="*/ 1126008 w 1382947"/>
                  <a:gd name="connsiteY20" fmla="*/ 197108 h 724277"/>
                  <a:gd name="connsiteX21" fmla="*/ 1120692 w 1382947"/>
                  <a:gd name="connsiteY21" fmla="*/ 237864 h 724277"/>
                  <a:gd name="connsiteX22" fmla="*/ 1085252 w 1382947"/>
                  <a:gd name="connsiteY22" fmla="*/ 278620 h 724277"/>
                  <a:gd name="connsiteX23" fmla="*/ 1099428 w 1382947"/>
                  <a:gd name="connsiteY23" fmla="*/ 321148 h 724277"/>
                  <a:gd name="connsiteX24" fmla="*/ 1118920 w 1382947"/>
                  <a:gd name="connsiteY24" fmla="*/ 312288 h 724277"/>
                  <a:gd name="connsiteX25" fmla="*/ 1138412 w 1382947"/>
                  <a:gd name="connsiteY25" fmla="*/ 338868 h 724277"/>
                  <a:gd name="connsiteX26" fmla="*/ 1133096 w 1382947"/>
                  <a:gd name="connsiteY26" fmla="*/ 402660 h 724277"/>
                  <a:gd name="connsiteX27" fmla="*/ 1145500 w 1382947"/>
                  <a:gd name="connsiteY27" fmla="*/ 448732 h 724277"/>
                  <a:gd name="connsiteX28" fmla="*/ 1145500 w 1382947"/>
                  <a:gd name="connsiteY28" fmla="*/ 464680 h 724277"/>
                  <a:gd name="connsiteX29" fmla="*/ 1141956 w 1382947"/>
                  <a:gd name="connsiteY29" fmla="*/ 480628 h 724277"/>
                  <a:gd name="connsiteX30" fmla="*/ 1143728 w 1382947"/>
                  <a:gd name="connsiteY30" fmla="*/ 503664 h 724277"/>
                  <a:gd name="connsiteX31" fmla="*/ 1141956 w 1382947"/>
                  <a:gd name="connsiteY31" fmla="*/ 526700 h 724277"/>
                  <a:gd name="connsiteX32" fmla="*/ 1139305 w 1382947"/>
                  <a:gd name="connsiteY32" fmla="*/ 530487 h 724277"/>
                  <a:gd name="connsiteX33" fmla="*/ 1120692 w 1382947"/>
                  <a:gd name="connsiteY33" fmla="*/ 527881 h 724277"/>
                  <a:gd name="connsiteX34" fmla="*/ 1110354 w 1382947"/>
                  <a:gd name="connsiteY34" fmla="*/ 529358 h 724277"/>
                  <a:gd name="connsiteX35" fmla="*/ 1097065 w 1382947"/>
                  <a:gd name="connsiteY35" fmla="*/ 523451 h 724277"/>
                  <a:gd name="connsiteX36" fmla="*/ 1089682 w 1382947"/>
                  <a:gd name="connsiteY36" fmla="*/ 514591 h 724277"/>
                  <a:gd name="connsiteX37" fmla="*/ 1088205 w 1382947"/>
                  <a:gd name="connsiteY37" fmla="*/ 489488 h 724277"/>
                  <a:gd name="connsiteX38" fmla="*/ 1074915 w 1382947"/>
                  <a:gd name="connsiteY38" fmla="*/ 486534 h 724277"/>
                  <a:gd name="connsiteX39" fmla="*/ 1063101 w 1382947"/>
                  <a:gd name="connsiteY39" fmla="*/ 467338 h 724277"/>
                  <a:gd name="connsiteX40" fmla="*/ 1049812 w 1382947"/>
                  <a:gd name="connsiteY40" fmla="*/ 451094 h 724277"/>
                  <a:gd name="connsiteX41" fmla="*/ 1036522 w 1382947"/>
                  <a:gd name="connsiteY41" fmla="*/ 442234 h 724277"/>
                  <a:gd name="connsiteX42" fmla="*/ 1029138 w 1382947"/>
                  <a:gd name="connsiteY42" fmla="*/ 452571 h 724277"/>
                  <a:gd name="connsiteX43" fmla="*/ 1027661 w 1382947"/>
                  <a:gd name="connsiteY43" fmla="*/ 480628 h 724277"/>
                  <a:gd name="connsiteX44" fmla="*/ 987792 w 1382947"/>
                  <a:gd name="connsiteY44" fmla="*/ 505731 h 724277"/>
                  <a:gd name="connsiteX45" fmla="*/ 949398 w 1382947"/>
                  <a:gd name="connsiteY45" fmla="*/ 508684 h 724277"/>
                  <a:gd name="connsiteX46" fmla="*/ 940539 w 1382947"/>
                  <a:gd name="connsiteY46" fmla="*/ 516068 h 724277"/>
                  <a:gd name="connsiteX47" fmla="*/ 939061 w 1382947"/>
                  <a:gd name="connsiteY47" fmla="*/ 548554 h 724277"/>
                  <a:gd name="connsiteX48" fmla="*/ 950875 w 1382947"/>
                  <a:gd name="connsiteY48" fmla="*/ 560367 h 724277"/>
                  <a:gd name="connsiteX49" fmla="*/ 950875 w 1382947"/>
                  <a:gd name="connsiteY49" fmla="*/ 591377 h 724277"/>
                  <a:gd name="connsiteX50" fmla="*/ 930202 w 1382947"/>
                  <a:gd name="connsiteY50" fmla="*/ 588424 h 724277"/>
                  <a:gd name="connsiteX51" fmla="*/ 915435 w 1382947"/>
                  <a:gd name="connsiteY51" fmla="*/ 592854 h 724277"/>
                  <a:gd name="connsiteX52" fmla="*/ 908052 w 1382947"/>
                  <a:gd name="connsiteY52" fmla="*/ 601714 h 724277"/>
                  <a:gd name="connsiteX53" fmla="*/ 912482 w 1382947"/>
                  <a:gd name="connsiteY53" fmla="*/ 628294 h 724277"/>
                  <a:gd name="connsiteX54" fmla="*/ 909528 w 1382947"/>
                  <a:gd name="connsiteY54" fmla="*/ 643061 h 724277"/>
                  <a:gd name="connsiteX55" fmla="*/ 900669 w 1382947"/>
                  <a:gd name="connsiteY55" fmla="*/ 646014 h 724277"/>
                  <a:gd name="connsiteX56" fmla="*/ 874088 w 1382947"/>
                  <a:gd name="connsiteY56" fmla="*/ 644537 h 724277"/>
                  <a:gd name="connsiteX57" fmla="*/ 863752 w 1382947"/>
                  <a:gd name="connsiteY57" fmla="*/ 656351 h 724277"/>
                  <a:gd name="connsiteX58" fmla="*/ 840125 w 1382947"/>
                  <a:gd name="connsiteY58" fmla="*/ 656351 h 724277"/>
                  <a:gd name="connsiteX59" fmla="*/ 844555 w 1382947"/>
                  <a:gd name="connsiteY59" fmla="*/ 682930 h 724277"/>
                  <a:gd name="connsiteX60" fmla="*/ 832741 w 1382947"/>
                  <a:gd name="connsiteY60" fmla="*/ 700650 h 724277"/>
                  <a:gd name="connsiteX61" fmla="*/ 823882 w 1382947"/>
                  <a:gd name="connsiteY61" fmla="*/ 702127 h 724277"/>
                  <a:gd name="connsiteX62" fmla="*/ 816499 w 1382947"/>
                  <a:gd name="connsiteY62" fmla="*/ 715417 h 724277"/>
                  <a:gd name="connsiteX63" fmla="*/ 806162 w 1382947"/>
                  <a:gd name="connsiteY63" fmla="*/ 715417 h 724277"/>
                  <a:gd name="connsiteX64" fmla="*/ 776629 w 1382947"/>
                  <a:gd name="connsiteY64" fmla="*/ 705080 h 724277"/>
                  <a:gd name="connsiteX65" fmla="*/ 767768 w 1382947"/>
                  <a:gd name="connsiteY65" fmla="*/ 706557 h 724277"/>
                  <a:gd name="connsiteX66" fmla="*/ 758909 w 1382947"/>
                  <a:gd name="connsiteY66" fmla="*/ 724277 h 724277"/>
                  <a:gd name="connsiteX67" fmla="*/ 745619 w 1382947"/>
                  <a:gd name="connsiteY67" fmla="*/ 724277 h 724277"/>
                  <a:gd name="connsiteX68" fmla="*/ 741189 w 1382947"/>
                  <a:gd name="connsiteY68" fmla="*/ 697697 h 724277"/>
                  <a:gd name="connsiteX69" fmla="*/ 729376 w 1382947"/>
                  <a:gd name="connsiteY69" fmla="*/ 693267 h 724277"/>
                  <a:gd name="connsiteX70" fmla="*/ 729376 w 1382947"/>
                  <a:gd name="connsiteY70" fmla="*/ 684407 h 724277"/>
                  <a:gd name="connsiteX71" fmla="*/ 744142 w 1382947"/>
                  <a:gd name="connsiteY71" fmla="*/ 677024 h 724277"/>
                  <a:gd name="connsiteX72" fmla="*/ 745619 w 1382947"/>
                  <a:gd name="connsiteY72" fmla="*/ 662257 h 724277"/>
                  <a:gd name="connsiteX73" fmla="*/ 739712 w 1382947"/>
                  <a:gd name="connsiteY73" fmla="*/ 647491 h 724277"/>
                  <a:gd name="connsiteX74" fmla="*/ 745619 w 1382947"/>
                  <a:gd name="connsiteY74" fmla="*/ 625341 h 724277"/>
                  <a:gd name="connsiteX75" fmla="*/ 736759 w 1382947"/>
                  <a:gd name="connsiteY75" fmla="*/ 609097 h 724277"/>
                  <a:gd name="connsiteX76" fmla="*/ 721992 w 1382947"/>
                  <a:gd name="connsiteY76" fmla="*/ 612051 h 724277"/>
                  <a:gd name="connsiteX77" fmla="*/ 692459 w 1382947"/>
                  <a:gd name="connsiteY77" fmla="*/ 591377 h 724277"/>
                  <a:gd name="connsiteX78" fmla="*/ 692459 w 1382947"/>
                  <a:gd name="connsiteY78" fmla="*/ 573657 h 724277"/>
                  <a:gd name="connsiteX79" fmla="*/ 677692 w 1382947"/>
                  <a:gd name="connsiteY79" fmla="*/ 573657 h 724277"/>
                  <a:gd name="connsiteX80" fmla="*/ 674739 w 1382947"/>
                  <a:gd name="connsiteY80" fmla="*/ 564797 h 724277"/>
                  <a:gd name="connsiteX81" fmla="*/ 673262 w 1382947"/>
                  <a:gd name="connsiteY81" fmla="*/ 555937 h 724277"/>
                  <a:gd name="connsiteX82" fmla="*/ 667355 w 1382947"/>
                  <a:gd name="connsiteY82" fmla="*/ 501301 h 724277"/>
                  <a:gd name="connsiteX83" fmla="*/ 661448 w 1382947"/>
                  <a:gd name="connsiteY83" fmla="*/ 490964 h 724277"/>
                  <a:gd name="connsiteX84" fmla="*/ 659972 w 1382947"/>
                  <a:gd name="connsiteY84" fmla="*/ 473244 h 724277"/>
                  <a:gd name="connsiteX85" fmla="*/ 626008 w 1382947"/>
                  <a:gd name="connsiteY85" fmla="*/ 470291 h 724277"/>
                  <a:gd name="connsiteX86" fmla="*/ 618626 w 1382947"/>
                  <a:gd name="connsiteY86" fmla="*/ 464384 h 724277"/>
                  <a:gd name="connsiteX87" fmla="*/ 530026 w 1382947"/>
                  <a:gd name="connsiteY87" fmla="*/ 495394 h 724277"/>
                  <a:gd name="connsiteX88" fmla="*/ 519688 w 1382947"/>
                  <a:gd name="connsiteY88" fmla="*/ 516068 h 724277"/>
                  <a:gd name="connsiteX89" fmla="*/ 516736 w 1382947"/>
                  <a:gd name="connsiteY89" fmla="*/ 542647 h 724277"/>
                  <a:gd name="connsiteX90" fmla="*/ 488679 w 1382947"/>
                  <a:gd name="connsiteY90" fmla="*/ 557414 h 724277"/>
                  <a:gd name="connsiteX91" fmla="*/ 478342 w 1382947"/>
                  <a:gd name="connsiteY91" fmla="*/ 561844 h 724277"/>
                  <a:gd name="connsiteX92" fmla="*/ 462099 w 1382947"/>
                  <a:gd name="connsiteY92" fmla="*/ 578087 h 724277"/>
                  <a:gd name="connsiteX93" fmla="*/ 466529 w 1382947"/>
                  <a:gd name="connsiteY93" fmla="*/ 600237 h 724277"/>
                  <a:gd name="connsiteX94" fmla="*/ 462099 w 1382947"/>
                  <a:gd name="connsiteY94" fmla="*/ 609097 h 724277"/>
                  <a:gd name="connsiteX95" fmla="*/ 466529 w 1382947"/>
                  <a:gd name="connsiteY95" fmla="*/ 622387 h 724277"/>
                  <a:gd name="connsiteX96" fmla="*/ 451763 w 1382947"/>
                  <a:gd name="connsiteY96" fmla="*/ 634201 h 724277"/>
                  <a:gd name="connsiteX97" fmla="*/ 447332 w 1382947"/>
                  <a:gd name="connsiteY97" fmla="*/ 617957 h 724277"/>
                  <a:gd name="connsiteX98" fmla="*/ 431089 w 1382947"/>
                  <a:gd name="connsiteY98" fmla="*/ 607621 h 724277"/>
                  <a:gd name="connsiteX99" fmla="*/ 423706 w 1382947"/>
                  <a:gd name="connsiteY99" fmla="*/ 613527 h 724277"/>
                  <a:gd name="connsiteX100" fmla="*/ 403032 w 1382947"/>
                  <a:gd name="connsiteY100" fmla="*/ 612051 h 724277"/>
                  <a:gd name="connsiteX101" fmla="*/ 388266 w 1382947"/>
                  <a:gd name="connsiteY101" fmla="*/ 625341 h 724277"/>
                  <a:gd name="connsiteX102" fmla="*/ 363163 w 1382947"/>
                  <a:gd name="connsiteY102" fmla="*/ 629771 h 724277"/>
                  <a:gd name="connsiteX103" fmla="*/ 342489 w 1382947"/>
                  <a:gd name="connsiteY103" fmla="*/ 626817 h 724277"/>
                  <a:gd name="connsiteX104" fmla="*/ 327723 w 1382947"/>
                  <a:gd name="connsiteY104" fmla="*/ 626817 h 724277"/>
                  <a:gd name="connsiteX105" fmla="*/ 308526 w 1382947"/>
                  <a:gd name="connsiteY105" fmla="*/ 650444 h 724277"/>
                  <a:gd name="connsiteX106" fmla="*/ 308526 w 1382947"/>
                  <a:gd name="connsiteY106" fmla="*/ 662257 h 724277"/>
                  <a:gd name="connsiteX107" fmla="*/ 298190 w 1382947"/>
                  <a:gd name="connsiteY107" fmla="*/ 665211 h 724277"/>
                  <a:gd name="connsiteX108" fmla="*/ 255366 w 1382947"/>
                  <a:gd name="connsiteY108" fmla="*/ 646014 h 724277"/>
                  <a:gd name="connsiteX109" fmla="*/ 265702 w 1382947"/>
                  <a:gd name="connsiteY109" fmla="*/ 629771 h 724277"/>
                  <a:gd name="connsiteX110" fmla="*/ 264226 w 1382947"/>
                  <a:gd name="connsiteY110" fmla="*/ 620911 h 724277"/>
                  <a:gd name="connsiteX111" fmla="*/ 273086 w 1382947"/>
                  <a:gd name="connsiteY111" fmla="*/ 604667 h 724277"/>
                  <a:gd name="connsiteX112" fmla="*/ 271609 w 1382947"/>
                  <a:gd name="connsiteY112" fmla="*/ 588424 h 724277"/>
                  <a:gd name="connsiteX113" fmla="*/ 264226 w 1382947"/>
                  <a:gd name="connsiteY113" fmla="*/ 588424 h 724277"/>
                  <a:gd name="connsiteX114" fmla="*/ 258319 w 1382947"/>
                  <a:gd name="connsiteY114" fmla="*/ 579564 h 724277"/>
                  <a:gd name="connsiteX115" fmla="*/ 250936 w 1382947"/>
                  <a:gd name="connsiteY115" fmla="*/ 579564 h 724277"/>
                  <a:gd name="connsiteX116" fmla="*/ 249459 w 1382947"/>
                  <a:gd name="connsiteY116" fmla="*/ 570704 h 724277"/>
                  <a:gd name="connsiteX117" fmla="*/ 236169 w 1382947"/>
                  <a:gd name="connsiteY117" fmla="*/ 569227 h 724277"/>
                  <a:gd name="connsiteX118" fmla="*/ 225833 w 1382947"/>
                  <a:gd name="connsiteY118" fmla="*/ 578087 h 724277"/>
                  <a:gd name="connsiteX119" fmla="*/ 190393 w 1382947"/>
                  <a:gd name="connsiteY119" fmla="*/ 563321 h 724277"/>
                  <a:gd name="connsiteX120" fmla="*/ 175626 w 1382947"/>
                  <a:gd name="connsiteY120" fmla="*/ 573657 h 724277"/>
                  <a:gd name="connsiteX121" fmla="*/ 159382 w 1382947"/>
                  <a:gd name="connsiteY121" fmla="*/ 569227 h 724277"/>
                  <a:gd name="connsiteX122" fmla="*/ 154953 w 1382947"/>
                  <a:gd name="connsiteY122" fmla="*/ 591377 h 724277"/>
                  <a:gd name="connsiteX123" fmla="*/ 162336 w 1382947"/>
                  <a:gd name="connsiteY123" fmla="*/ 601714 h 724277"/>
                  <a:gd name="connsiteX124" fmla="*/ 162336 w 1382947"/>
                  <a:gd name="connsiteY124" fmla="*/ 615004 h 724277"/>
                  <a:gd name="connsiteX125" fmla="*/ 150523 w 1382947"/>
                  <a:gd name="connsiteY125" fmla="*/ 629771 h 724277"/>
                  <a:gd name="connsiteX126" fmla="*/ 118036 w 1382947"/>
                  <a:gd name="connsiteY126" fmla="*/ 674071 h 724277"/>
                  <a:gd name="connsiteX127" fmla="*/ 109177 w 1382947"/>
                  <a:gd name="connsiteY127" fmla="*/ 682930 h 724277"/>
                  <a:gd name="connsiteX128" fmla="*/ 106222 w 1382947"/>
                  <a:gd name="connsiteY128" fmla="*/ 690314 h 724277"/>
                  <a:gd name="connsiteX129" fmla="*/ 87026 w 1382947"/>
                  <a:gd name="connsiteY129" fmla="*/ 700650 h 724277"/>
                  <a:gd name="connsiteX130" fmla="*/ 75213 w 1382947"/>
                  <a:gd name="connsiteY130" fmla="*/ 688837 h 724277"/>
                  <a:gd name="connsiteX131" fmla="*/ 84073 w 1382947"/>
                  <a:gd name="connsiteY131" fmla="*/ 672594 h 724277"/>
                  <a:gd name="connsiteX132" fmla="*/ 64876 w 1382947"/>
                  <a:gd name="connsiteY132" fmla="*/ 646014 h 724277"/>
                  <a:gd name="connsiteX133" fmla="*/ 64876 w 1382947"/>
                  <a:gd name="connsiteY133" fmla="*/ 601714 h 724277"/>
                  <a:gd name="connsiteX134" fmla="*/ 48633 w 1382947"/>
                  <a:gd name="connsiteY134" fmla="*/ 589901 h 724277"/>
                  <a:gd name="connsiteX135" fmla="*/ 44203 w 1382947"/>
                  <a:gd name="connsiteY135" fmla="*/ 576611 h 724277"/>
                  <a:gd name="connsiteX136" fmla="*/ 56017 w 1382947"/>
                  <a:gd name="connsiteY136" fmla="*/ 572181 h 724277"/>
                  <a:gd name="connsiteX137" fmla="*/ 56017 w 1382947"/>
                  <a:gd name="connsiteY137" fmla="*/ 555937 h 724277"/>
                  <a:gd name="connsiteX138" fmla="*/ 47156 w 1382947"/>
                  <a:gd name="connsiteY138" fmla="*/ 541171 h 724277"/>
                  <a:gd name="connsiteX139" fmla="*/ 17622 w 1382947"/>
                  <a:gd name="connsiteY139" fmla="*/ 535264 h 724277"/>
                  <a:gd name="connsiteX140" fmla="*/ 0 w 1382947"/>
                  <a:gd name="connsiteY140" fmla="*/ 511348 h 724277"/>
                  <a:gd name="connsiteX141" fmla="*/ 1010 w 1382947"/>
                  <a:gd name="connsiteY141" fmla="*/ 511638 h 724277"/>
                  <a:gd name="connsiteX142" fmla="*/ 125050 w 1382947"/>
                  <a:gd name="connsiteY142" fmla="*/ 464016 h 724277"/>
                  <a:gd name="connsiteX143" fmla="*/ 139447 w 1382947"/>
                  <a:gd name="connsiteY143" fmla="*/ 447402 h 724277"/>
                  <a:gd name="connsiteX144" fmla="*/ 170458 w 1382947"/>
                  <a:gd name="connsiteY144" fmla="*/ 448510 h 724277"/>
                  <a:gd name="connsiteX145" fmla="*/ 210327 w 1382947"/>
                  <a:gd name="connsiteY145" fmla="*/ 426360 h 724277"/>
                  <a:gd name="connsiteX146" fmla="*/ 215865 w 1382947"/>
                  <a:gd name="connsiteY146" fmla="*/ 418608 h 724277"/>
                  <a:gd name="connsiteX147" fmla="*/ 224726 w 1382947"/>
                  <a:gd name="connsiteY147" fmla="*/ 414178 h 724277"/>
                  <a:gd name="connsiteX148" fmla="*/ 252413 w 1382947"/>
                  <a:gd name="connsiteY148" fmla="*/ 388705 h 724277"/>
                  <a:gd name="connsiteX149" fmla="*/ 274563 w 1382947"/>
                  <a:gd name="connsiteY149" fmla="*/ 387598 h 724277"/>
                  <a:gd name="connsiteX150" fmla="*/ 319970 w 1382947"/>
                  <a:gd name="connsiteY150" fmla="*/ 339976 h 724277"/>
                  <a:gd name="connsiteX151" fmla="*/ 343227 w 1382947"/>
                  <a:gd name="connsiteY151" fmla="*/ 341083 h 724277"/>
                  <a:gd name="connsiteX152" fmla="*/ 353195 w 1382947"/>
                  <a:gd name="connsiteY152" fmla="*/ 349943 h 724277"/>
                  <a:gd name="connsiteX153" fmla="*/ 395280 w 1382947"/>
                  <a:gd name="connsiteY153" fmla="*/ 341083 h 724277"/>
                  <a:gd name="connsiteX154" fmla="*/ 406355 w 1382947"/>
                  <a:gd name="connsiteY154" fmla="*/ 339976 h 724277"/>
                  <a:gd name="connsiteX155" fmla="*/ 421860 w 1382947"/>
                  <a:gd name="connsiteY155" fmla="*/ 337761 h 724277"/>
                  <a:gd name="connsiteX156" fmla="*/ 432935 w 1382947"/>
                  <a:gd name="connsiteY156" fmla="*/ 318933 h 724277"/>
                  <a:gd name="connsiteX157" fmla="*/ 457300 w 1382947"/>
                  <a:gd name="connsiteY157" fmla="*/ 311181 h 724277"/>
                  <a:gd name="connsiteX158" fmla="*/ 525965 w 1382947"/>
                  <a:gd name="connsiteY158" fmla="*/ 249161 h 724277"/>
                  <a:gd name="connsiteX159" fmla="*/ 551438 w 1382947"/>
                  <a:gd name="connsiteY159" fmla="*/ 213721 h 724277"/>
                  <a:gd name="connsiteX160" fmla="*/ 606812 w 1382947"/>
                  <a:gd name="connsiteY160" fmla="*/ 174958 h 724277"/>
                  <a:gd name="connsiteX161" fmla="*/ 643360 w 1382947"/>
                  <a:gd name="connsiteY161" fmla="*/ 157238 h 724277"/>
                  <a:gd name="connsiteX162" fmla="*/ 671047 w 1382947"/>
                  <a:gd name="connsiteY162" fmla="*/ 115154 h 724277"/>
                  <a:gd name="connsiteX163" fmla="*/ 689875 w 1382947"/>
                  <a:gd name="connsiteY163" fmla="*/ 67531 h 724277"/>
                  <a:gd name="connsiteX164" fmla="*/ 713132 w 1382947"/>
                  <a:gd name="connsiteY164" fmla="*/ 47596 h 724277"/>
                  <a:gd name="connsiteX165" fmla="*/ 717563 w 1382947"/>
                  <a:gd name="connsiteY165" fmla="*/ 30983 h 724277"/>
                  <a:gd name="connsiteX0" fmla="*/ 747513 w 1382947"/>
                  <a:gd name="connsiteY0" fmla="*/ 63501 h 787778"/>
                  <a:gd name="connsiteX1" fmla="*/ 945682 w 1382947"/>
                  <a:gd name="connsiteY1" fmla="*/ 0 h 787778"/>
                  <a:gd name="connsiteX2" fmla="*/ 1372545 w 1382947"/>
                  <a:gd name="connsiteY2" fmla="*/ 63501 h 787778"/>
                  <a:gd name="connsiteX3" fmla="*/ 1375859 w 1382947"/>
                  <a:gd name="connsiteY3" fmla="*/ 74550 h 787778"/>
                  <a:gd name="connsiteX4" fmla="*/ 1382947 w 1382947"/>
                  <a:gd name="connsiteY4" fmla="*/ 88726 h 787778"/>
                  <a:gd name="connsiteX5" fmla="*/ 1372315 w 1382947"/>
                  <a:gd name="connsiteY5" fmla="*/ 109990 h 787778"/>
                  <a:gd name="connsiteX6" fmla="*/ 1352823 w 1382947"/>
                  <a:gd name="connsiteY6" fmla="*/ 95814 h 787778"/>
                  <a:gd name="connsiteX7" fmla="*/ 1319156 w 1382947"/>
                  <a:gd name="connsiteY7" fmla="*/ 97586 h 787778"/>
                  <a:gd name="connsiteX8" fmla="*/ 1304980 w 1382947"/>
                  <a:gd name="connsiteY8" fmla="*/ 109990 h 787778"/>
                  <a:gd name="connsiteX9" fmla="*/ 1289032 w 1382947"/>
                  <a:gd name="connsiteY9" fmla="*/ 94042 h 787778"/>
                  <a:gd name="connsiteX10" fmla="*/ 1258908 w 1382947"/>
                  <a:gd name="connsiteY10" fmla="*/ 99358 h 787778"/>
                  <a:gd name="connsiteX11" fmla="*/ 1255364 w 1382947"/>
                  <a:gd name="connsiteY11" fmla="*/ 134798 h 787778"/>
                  <a:gd name="connsiteX12" fmla="*/ 1244731 w 1382947"/>
                  <a:gd name="connsiteY12" fmla="*/ 143658 h 787778"/>
                  <a:gd name="connsiteX13" fmla="*/ 1227011 w 1382947"/>
                  <a:gd name="connsiteY13" fmla="*/ 140114 h 787778"/>
                  <a:gd name="connsiteX14" fmla="*/ 1211064 w 1382947"/>
                  <a:gd name="connsiteY14" fmla="*/ 143658 h 787778"/>
                  <a:gd name="connsiteX15" fmla="*/ 1133096 w 1382947"/>
                  <a:gd name="connsiteY15" fmla="*/ 154289 h 787778"/>
                  <a:gd name="connsiteX16" fmla="*/ 1118920 w 1382947"/>
                  <a:gd name="connsiteY16" fmla="*/ 159605 h 787778"/>
                  <a:gd name="connsiteX17" fmla="*/ 1111832 w 1382947"/>
                  <a:gd name="connsiteY17" fmla="*/ 189729 h 787778"/>
                  <a:gd name="connsiteX18" fmla="*/ 1120692 w 1382947"/>
                  <a:gd name="connsiteY18" fmla="*/ 205677 h 787778"/>
                  <a:gd name="connsiteX19" fmla="*/ 1131324 w 1382947"/>
                  <a:gd name="connsiteY19" fmla="*/ 209221 h 787778"/>
                  <a:gd name="connsiteX20" fmla="*/ 1133096 w 1382947"/>
                  <a:gd name="connsiteY20" fmla="*/ 225169 h 787778"/>
                  <a:gd name="connsiteX21" fmla="*/ 1126008 w 1382947"/>
                  <a:gd name="connsiteY21" fmla="*/ 260609 h 787778"/>
                  <a:gd name="connsiteX22" fmla="*/ 1120692 w 1382947"/>
                  <a:gd name="connsiteY22" fmla="*/ 301365 h 787778"/>
                  <a:gd name="connsiteX23" fmla="*/ 1085252 w 1382947"/>
                  <a:gd name="connsiteY23" fmla="*/ 342121 h 787778"/>
                  <a:gd name="connsiteX24" fmla="*/ 1099428 w 1382947"/>
                  <a:gd name="connsiteY24" fmla="*/ 384649 h 787778"/>
                  <a:gd name="connsiteX25" fmla="*/ 1118920 w 1382947"/>
                  <a:gd name="connsiteY25" fmla="*/ 375789 h 787778"/>
                  <a:gd name="connsiteX26" fmla="*/ 1138412 w 1382947"/>
                  <a:gd name="connsiteY26" fmla="*/ 402369 h 787778"/>
                  <a:gd name="connsiteX27" fmla="*/ 1133096 w 1382947"/>
                  <a:gd name="connsiteY27" fmla="*/ 466161 h 787778"/>
                  <a:gd name="connsiteX28" fmla="*/ 1145500 w 1382947"/>
                  <a:gd name="connsiteY28" fmla="*/ 512233 h 787778"/>
                  <a:gd name="connsiteX29" fmla="*/ 1145500 w 1382947"/>
                  <a:gd name="connsiteY29" fmla="*/ 528181 h 787778"/>
                  <a:gd name="connsiteX30" fmla="*/ 1141956 w 1382947"/>
                  <a:gd name="connsiteY30" fmla="*/ 544129 h 787778"/>
                  <a:gd name="connsiteX31" fmla="*/ 1143728 w 1382947"/>
                  <a:gd name="connsiteY31" fmla="*/ 567165 h 787778"/>
                  <a:gd name="connsiteX32" fmla="*/ 1141956 w 1382947"/>
                  <a:gd name="connsiteY32" fmla="*/ 590201 h 787778"/>
                  <a:gd name="connsiteX33" fmla="*/ 1139305 w 1382947"/>
                  <a:gd name="connsiteY33" fmla="*/ 593988 h 787778"/>
                  <a:gd name="connsiteX34" fmla="*/ 1120692 w 1382947"/>
                  <a:gd name="connsiteY34" fmla="*/ 591382 h 787778"/>
                  <a:gd name="connsiteX35" fmla="*/ 1110354 w 1382947"/>
                  <a:gd name="connsiteY35" fmla="*/ 592859 h 787778"/>
                  <a:gd name="connsiteX36" fmla="*/ 1097065 w 1382947"/>
                  <a:gd name="connsiteY36" fmla="*/ 586952 h 787778"/>
                  <a:gd name="connsiteX37" fmla="*/ 1089682 w 1382947"/>
                  <a:gd name="connsiteY37" fmla="*/ 578092 h 787778"/>
                  <a:gd name="connsiteX38" fmla="*/ 1088205 w 1382947"/>
                  <a:gd name="connsiteY38" fmla="*/ 552989 h 787778"/>
                  <a:gd name="connsiteX39" fmla="*/ 1074915 w 1382947"/>
                  <a:gd name="connsiteY39" fmla="*/ 550035 h 787778"/>
                  <a:gd name="connsiteX40" fmla="*/ 1063101 w 1382947"/>
                  <a:gd name="connsiteY40" fmla="*/ 530839 h 787778"/>
                  <a:gd name="connsiteX41" fmla="*/ 1049812 w 1382947"/>
                  <a:gd name="connsiteY41" fmla="*/ 514595 h 787778"/>
                  <a:gd name="connsiteX42" fmla="*/ 1036522 w 1382947"/>
                  <a:gd name="connsiteY42" fmla="*/ 505735 h 787778"/>
                  <a:gd name="connsiteX43" fmla="*/ 1029138 w 1382947"/>
                  <a:gd name="connsiteY43" fmla="*/ 516072 h 787778"/>
                  <a:gd name="connsiteX44" fmla="*/ 1027661 w 1382947"/>
                  <a:gd name="connsiteY44" fmla="*/ 544129 h 787778"/>
                  <a:gd name="connsiteX45" fmla="*/ 987792 w 1382947"/>
                  <a:gd name="connsiteY45" fmla="*/ 569232 h 787778"/>
                  <a:gd name="connsiteX46" fmla="*/ 949398 w 1382947"/>
                  <a:gd name="connsiteY46" fmla="*/ 572185 h 787778"/>
                  <a:gd name="connsiteX47" fmla="*/ 940539 w 1382947"/>
                  <a:gd name="connsiteY47" fmla="*/ 579569 h 787778"/>
                  <a:gd name="connsiteX48" fmla="*/ 939061 w 1382947"/>
                  <a:gd name="connsiteY48" fmla="*/ 612055 h 787778"/>
                  <a:gd name="connsiteX49" fmla="*/ 950875 w 1382947"/>
                  <a:gd name="connsiteY49" fmla="*/ 623868 h 787778"/>
                  <a:gd name="connsiteX50" fmla="*/ 950875 w 1382947"/>
                  <a:gd name="connsiteY50" fmla="*/ 654878 h 787778"/>
                  <a:gd name="connsiteX51" fmla="*/ 930202 w 1382947"/>
                  <a:gd name="connsiteY51" fmla="*/ 651925 h 787778"/>
                  <a:gd name="connsiteX52" fmla="*/ 915435 w 1382947"/>
                  <a:gd name="connsiteY52" fmla="*/ 656355 h 787778"/>
                  <a:gd name="connsiteX53" fmla="*/ 908052 w 1382947"/>
                  <a:gd name="connsiteY53" fmla="*/ 665215 h 787778"/>
                  <a:gd name="connsiteX54" fmla="*/ 912482 w 1382947"/>
                  <a:gd name="connsiteY54" fmla="*/ 691795 h 787778"/>
                  <a:gd name="connsiteX55" fmla="*/ 909528 w 1382947"/>
                  <a:gd name="connsiteY55" fmla="*/ 706562 h 787778"/>
                  <a:gd name="connsiteX56" fmla="*/ 900669 w 1382947"/>
                  <a:gd name="connsiteY56" fmla="*/ 709515 h 787778"/>
                  <a:gd name="connsiteX57" fmla="*/ 874088 w 1382947"/>
                  <a:gd name="connsiteY57" fmla="*/ 708038 h 787778"/>
                  <a:gd name="connsiteX58" fmla="*/ 863752 w 1382947"/>
                  <a:gd name="connsiteY58" fmla="*/ 719852 h 787778"/>
                  <a:gd name="connsiteX59" fmla="*/ 840125 w 1382947"/>
                  <a:gd name="connsiteY59" fmla="*/ 719852 h 787778"/>
                  <a:gd name="connsiteX60" fmla="*/ 844555 w 1382947"/>
                  <a:gd name="connsiteY60" fmla="*/ 746431 h 787778"/>
                  <a:gd name="connsiteX61" fmla="*/ 832741 w 1382947"/>
                  <a:gd name="connsiteY61" fmla="*/ 764151 h 787778"/>
                  <a:gd name="connsiteX62" fmla="*/ 823882 w 1382947"/>
                  <a:gd name="connsiteY62" fmla="*/ 765628 h 787778"/>
                  <a:gd name="connsiteX63" fmla="*/ 816499 w 1382947"/>
                  <a:gd name="connsiteY63" fmla="*/ 778918 h 787778"/>
                  <a:gd name="connsiteX64" fmla="*/ 806162 w 1382947"/>
                  <a:gd name="connsiteY64" fmla="*/ 778918 h 787778"/>
                  <a:gd name="connsiteX65" fmla="*/ 776629 w 1382947"/>
                  <a:gd name="connsiteY65" fmla="*/ 768581 h 787778"/>
                  <a:gd name="connsiteX66" fmla="*/ 767768 w 1382947"/>
                  <a:gd name="connsiteY66" fmla="*/ 770058 h 787778"/>
                  <a:gd name="connsiteX67" fmla="*/ 758909 w 1382947"/>
                  <a:gd name="connsiteY67" fmla="*/ 787778 h 787778"/>
                  <a:gd name="connsiteX68" fmla="*/ 745619 w 1382947"/>
                  <a:gd name="connsiteY68" fmla="*/ 787778 h 787778"/>
                  <a:gd name="connsiteX69" fmla="*/ 741189 w 1382947"/>
                  <a:gd name="connsiteY69" fmla="*/ 761198 h 787778"/>
                  <a:gd name="connsiteX70" fmla="*/ 729376 w 1382947"/>
                  <a:gd name="connsiteY70" fmla="*/ 756768 h 787778"/>
                  <a:gd name="connsiteX71" fmla="*/ 729376 w 1382947"/>
                  <a:gd name="connsiteY71" fmla="*/ 747908 h 787778"/>
                  <a:gd name="connsiteX72" fmla="*/ 744142 w 1382947"/>
                  <a:gd name="connsiteY72" fmla="*/ 740525 h 787778"/>
                  <a:gd name="connsiteX73" fmla="*/ 745619 w 1382947"/>
                  <a:gd name="connsiteY73" fmla="*/ 725758 h 787778"/>
                  <a:gd name="connsiteX74" fmla="*/ 739712 w 1382947"/>
                  <a:gd name="connsiteY74" fmla="*/ 710992 h 787778"/>
                  <a:gd name="connsiteX75" fmla="*/ 745619 w 1382947"/>
                  <a:gd name="connsiteY75" fmla="*/ 688842 h 787778"/>
                  <a:gd name="connsiteX76" fmla="*/ 736759 w 1382947"/>
                  <a:gd name="connsiteY76" fmla="*/ 672598 h 787778"/>
                  <a:gd name="connsiteX77" fmla="*/ 721992 w 1382947"/>
                  <a:gd name="connsiteY77" fmla="*/ 675552 h 787778"/>
                  <a:gd name="connsiteX78" fmla="*/ 692459 w 1382947"/>
                  <a:gd name="connsiteY78" fmla="*/ 654878 h 787778"/>
                  <a:gd name="connsiteX79" fmla="*/ 692459 w 1382947"/>
                  <a:gd name="connsiteY79" fmla="*/ 637158 h 787778"/>
                  <a:gd name="connsiteX80" fmla="*/ 677692 w 1382947"/>
                  <a:gd name="connsiteY80" fmla="*/ 637158 h 787778"/>
                  <a:gd name="connsiteX81" fmla="*/ 674739 w 1382947"/>
                  <a:gd name="connsiteY81" fmla="*/ 628298 h 787778"/>
                  <a:gd name="connsiteX82" fmla="*/ 673262 w 1382947"/>
                  <a:gd name="connsiteY82" fmla="*/ 619438 h 787778"/>
                  <a:gd name="connsiteX83" fmla="*/ 667355 w 1382947"/>
                  <a:gd name="connsiteY83" fmla="*/ 564802 h 787778"/>
                  <a:gd name="connsiteX84" fmla="*/ 661448 w 1382947"/>
                  <a:gd name="connsiteY84" fmla="*/ 554465 h 787778"/>
                  <a:gd name="connsiteX85" fmla="*/ 659972 w 1382947"/>
                  <a:gd name="connsiteY85" fmla="*/ 536745 h 787778"/>
                  <a:gd name="connsiteX86" fmla="*/ 626008 w 1382947"/>
                  <a:gd name="connsiteY86" fmla="*/ 533792 h 787778"/>
                  <a:gd name="connsiteX87" fmla="*/ 618626 w 1382947"/>
                  <a:gd name="connsiteY87" fmla="*/ 527885 h 787778"/>
                  <a:gd name="connsiteX88" fmla="*/ 530026 w 1382947"/>
                  <a:gd name="connsiteY88" fmla="*/ 558895 h 787778"/>
                  <a:gd name="connsiteX89" fmla="*/ 519688 w 1382947"/>
                  <a:gd name="connsiteY89" fmla="*/ 579569 h 787778"/>
                  <a:gd name="connsiteX90" fmla="*/ 516736 w 1382947"/>
                  <a:gd name="connsiteY90" fmla="*/ 606148 h 787778"/>
                  <a:gd name="connsiteX91" fmla="*/ 488679 w 1382947"/>
                  <a:gd name="connsiteY91" fmla="*/ 620915 h 787778"/>
                  <a:gd name="connsiteX92" fmla="*/ 478342 w 1382947"/>
                  <a:gd name="connsiteY92" fmla="*/ 625345 h 787778"/>
                  <a:gd name="connsiteX93" fmla="*/ 462099 w 1382947"/>
                  <a:gd name="connsiteY93" fmla="*/ 641588 h 787778"/>
                  <a:gd name="connsiteX94" fmla="*/ 466529 w 1382947"/>
                  <a:gd name="connsiteY94" fmla="*/ 663738 h 787778"/>
                  <a:gd name="connsiteX95" fmla="*/ 462099 w 1382947"/>
                  <a:gd name="connsiteY95" fmla="*/ 672598 h 787778"/>
                  <a:gd name="connsiteX96" fmla="*/ 466529 w 1382947"/>
                  <a:gd name="connsiteY96" fmla="*/ 685888 h 787778"/>
                  <a:gd name="connsiteX97" fmla="*/ 451763 w 1382947"/>
                  <a:gd name="connsiteY97" fmla="*/ 697702 h 787778"/>
                  <a:gd name="connsiteX98" fmla="*/ 447332 w 1382947"/>
                  <a:gd name="connsiteY98" fmla="*/ 681458 h 787778"/>
                  <a:gd name="connsiteX99" fmla="*/ 431089 w 1382947"/>
                  <a:gd name="connsiteY99" fmla="*/ 671122 h 787778"/>
                  <a:gd name="connsiteX100" fmla="*/ 423706 w 1382947"/>
                  <a:gd name="connsiteY100" fmla="*/ 677028 h 787778"/>
                  <a:gd name="connsiteX101" fmla="*/ 403032 w 1382947"/>
                  <a:gd name="connsiteY101" fmla="*/ 675552 h 787778"/>
                  <a:gd name="connsiteX102" fmla="*/ 388266 w 1382947"/>
                  <a:gd name="connsiteY102" fmla="*/ 688842 h 787778"/>
                  <a:gd name="connsiteX103" fmla="*/ 363163 w 1382947"/>
                  <a:gd name="connsiteY103" fmla="*/ 693272 h 787778"/>
                  <a:gd name="connsiteX104" fmla="*/ 342489 w 1382947"/>
                  <a:gd name="connsiteY104" fmla="*/ 690318 h 787778"/>
                  <a:gd name="connsiteX105" fmla="*/ 327723 w 1382947"/>
                  <a:gd name="connsiteY105" fmla="*/ 690318 h 787778"/>
                  <a:gd name="connsiteX106" fmla="*/ 308526 w 1382947"/>
                  <a:gd name="connsiteY106" fmla="*/ 713945 h 787778"/>
                  <a:gd name="connsiteX107" fmla="*/ 308526 w 1382947"/>
                  <a:gd name="connsiteY107" fmla="*/ 725758 h 787778"/>
                  <a:gd name="connsiteX108" fmla="*/ 298190 w 1382947"/>
                  <a:gd name="connsiteY108" fmla="*/ 728712 h 787778"/>
                  <a:gd name="connsiteX109" fmla="*/ 255366 w 1382947"/>
                  <a:gd name="connsiteY109" fmla="*/ 709515 h 787778"/>
                  <a:gd name="connsiteX110" fmla="*/ 265702 w 1382947"/>
                  <a:gd name="connsiteY110" fmla="*/ 693272 h 787778"/>
                  <a:gd name="connsiteX111" fmla="*/ 264226 w 1382947"/>
                  <a:gd name="connsiteY111" fmla="*/ 684412 h 787778"/>
                  <a:gd name="connsiteX112" fmla="*/ 273086 w 1382947"/>
                  <a:gd name="connsiteY112" fmla="*/ 668168 h 787778"/>
                  <a:gd name="connsiteX113" fmla="*/ 271609 w 1382947"/>
                  <a:gd name="connsiteY113" fmla="*/ 651925 h 787778"/>
                  <a:gd name="connsiteX114" fmla="*/ 264226 w 1382947"/>
                  <a:gd name="connsiteY114" fmla="*/ 651925 h 787778"/>
                  <a:gd name="connsiteX115" fmla="*/ 258319 w 1382947"/>
                  <a:gd name="connsiteY115" fmla="*/ 643065 h 787778"/>
                  <a:gd name="connsiteX116" fmla="*/ 250936 w 1382947"/>
                  <a:gd name="connsiteY116" fmla="*/ 643065 h 787778"/>
                  <a:gd name="connsiteX117" fmla="*/ 249459 w 1382947"/>
                  <a:gd name="connsiteY117" fmla="*/ 634205 h 787778"/>
                  <a:gd name="connsiteX118" fmla="*/ 236169 w 1382947"/>
                  <a:gd name="connsiteY118" fmla="*/ 632728 h 787778"/>
                  <a:gd name="connsiteX119" fmla="*/ 225833 w 1382947"/>
                  <a:gd name="connsiteY119" fmla="*/ 641588 h 787778"/>
                  <a:gd name="connsiteX120" fmla="*/ 190393 w 1382947"/>
                  <a:gd name="connsiteY120" fmla="*/ 626822 h 787778"/>
                  <a:gd name="connsiteX121" fmla="*/ 175626 w 1382947"/>
                  <a:gd name="connsiteY121" fmla="*/ 637158 h 787778"/>
                  <a:gd name="connsiteX122" fmla="*/ 159382 w 1382947"/>
                  <a:gd name="connsiteY122" fmla="*/ 632728 h 787778"/>
                  <a:gd name="connsiteX123" fmla="*/ 154953 w 1382947"/>
                  <a:gd name="connsiteY123" fmla="*/ 654878 h 787778"/>
                  <a:gd name="connsiteX124" fmla="*/ 162336 w 1382947"/>
                  <a:gd name="connsiteY124" fmla="*/ 665215 h 787778"/>
                  <a:gd name="connsiteX125" fmla="*/ 162336 w 1382947"/>
                  <a:gd name="connsiteY125" fmla="*/ 678505 h 787778"/>
                  <a:gd name="connsiteX126" fmla="*/ 150523 w 1382947"/>
                  <a:gd name="connsiteY126" fmla="*/ 693272 h 787778"/>
                  <a:gd name="connsiteX127" fmla="*/ 118036 w 1382947"/>
                  <a:gd name="connsiteY127" fmla="*/ 737572 h 787778"/>
                  <a:gd name="connsiteX128" fmla="*/ 109177 w 1382947"/>
                  <a:gd name="connsiteY128" fmla="*/ 746431 h 787778"/>
                  <a:gd name="connsiteX129" fmla="*/ 106222 w 1382947"/>
                  <a:gd name="connsiteY129" fmla="*/ 753815 h 787778"/>
                  <a:gd name="connsiteX130" fmla="*/ 87026 w 1382947"/>
                  <a:gd name="connsiteY130" fmla="*/ 764151 h 787778"/>
                  <a:gd name="connsiteX131" fmla="*/ 75213 w 1382947"/>
                  <a:gd name="connsiteY131" fmla="*/ 752338 h 787778"/>
                  <a:gd name="connsiteX132" fmla="*/ 84073 w 1382947"/>
                  <a:gd name="connsiteY132" fmla="*/ 736095 h 787778"/>
                  <a:gd name="connsiteX133" fmla="*/ 64876 w 1382947"/>
                  <a:gd name="connsiteY133" fmla="*/ 709515 h 787778"/>
                  <a:gd name="connsiteX134" fmla="*/ 64876 w 1382947"/>
                  <a:gd name="connsiteY134" fmla="*/ 665215 h 787778"/>
                  <a:gd name="connsiteX135" fmla="*/ 48633 w 1382947"/>
                  <a:gd name="connsiteY135" fmla="*/ 653402 h 787778"/>
                  <a:gd name="connsiteX136" fmla="*/ 44203 w 1382947"/>
                  <a:gd name="connsiteY136" fmla="*/ 640112 h 787778"/>
                  <a:gd name="connsiteX137" fmla="*/ 56017 w 1382947"/>
                  <a:gd name="connsiteY137" fmla="*/ 635682 h 787778"/>
                  <a:gd name="connsiteX138" fmla="*/ 56017 w 1382947"/>
                  <a:gd name="connsiteY138" fmla="*/ 619438 h 787778"/>
                  <a:gd name="connsiteX139" fmla="*/ 47156 w 1382947"/>
                  <a:gd name="connsiteY139" fmla="*/ 604672 h 787778"/>
                  <a:gd name="connsiteX140" fmla="*/ 17622 w 1382947"/>
                  <a:gd name="connsiteY140" fmla="*/ 598765 h 787778"/>
                  <a:gd name="connsiteX141" fmla="*/ 0 w 1382947"/>
                  <a:gd name="connsiteY141" fmla="*/ 574849 h 787778"/>
                  <a:gd name="connsiteX142" fmla="*/ 1010 w 1382947"/>
                  <a:gd name="connsiteY142" fmla="*/ 575139 h 787778"/>
                  <a:gd name="connsiteX143" fmla="*/ 125050 w 1382947"/>
                  <a:gd name="connsiteY143" fmla="*/ 527517 h 787778"/>
                  <a:gd name="connsiteX144" fmla="*/ 139447 w 1382947"/>
                  <a:gd name="connsiteY144" fmla="*/ 510903 h 787778"/>
                  <a:gd name="connsiteX145" fmla="*/ 170458 w 1382947"/>
                  <a:gd name="connsiteY145" fmla="*/ 512011 h 787778"/>
                  <a:gd name="connsiteX146" fmla="*/ 210327 w 1382947"/>
                  <a:gd name="connsiteY146" fmla="*/ 489861 h 787778"/>
                  <a:gd name="connsiteX147" fmla="*/ 215865 w 1382947"/>
                  <a:gd name="connsiteY147" fmla="*/ 482109 h 787778"/>
                  <a:gd name="connsiteX148" fmla="*/ 224726 w 1382947"/>
                  <a:gd name="connsiteY148" fmla="*/ 477679 h 787778"/>
                  <a:gd name="connsiteX149" fmla="*/ 252413 w 1382947"/>
                  <a:gd name="connsiteY149" fmla="*/ 452206 h 787778"/>
                  <a:gd name="connsiteX150" fmla="*/ 274563 w 1382947"/>
                  <a:gd name="connsiteY150" fmla="*/ 451099 h 787778"/>
                  <a:gd name="connsiteX151" fmla="*/ 319970 w 1382947"/>
                  <a:gd name="connsiteY151" fmla="*/ 403477 h 787778"/>
                  <a:gd name="connsiteX152" fmla="*/ 343227 w 1382947"/>
                  <a:gd name="connsiteY152" fmla="*/ 404584 h 787778"/>
                  <a:gd name="connsiteX153" fmla="*/ 353195 w 1382947"/>
                  <a:gd name="connsiteY153" fmla="*/ 413444 h 787778"/>
                  <a:gd name="connsiteX154" fmla="*/ 395280 w 1382947"/>
                  <a:gd name="connsiteY154" fmla="*/ 404584 h 787778"/>
                  <a:gd name="connsiteX155" fmla="*/ 406355 w 1382947"/>
                  <a:gd name="connsiteY155" fmla="*/ 403477 h 787778"/>
                  <a:gd name="connsiteX156" fmla="*/ 421860 w 1382947"/>
                  <a:gd name="connsiteY156" fmla="*/ 401262 h 787778"/>
                  <a:gd name="connsiteX157" fmla="*/ 432935 w 1382947"/>
                  <a:gd name="connsiteY157" fmla="*/ 382434 h 787778"/>
                  <a:gd name="connsiteX158" fmla="*/ 457300 w 1382947"/>
                  <a:gd name="connsiteY158" fmla="*/ 374682 h 787778"/>
                  <a:gd name="connsiteX159" fmla="*/ 525965 w 1382947"/>
                  <a:gd name="connsiteY159" fmla="*/ 312662 h 787778"/>
                  <a:gd name="connsiteX160" fmla="*/ 551438 w 1382947"/>
                  <a:gd name="connsiteY160" fmla="*/ 277222 h 787778"/>
                  <a:gd name="connsiteX161" fmla="*/ 606812 w 1382947"/>
                  <a:gd name="connsiteY161" fmla="*/ 238459 h 787778"/>
                  <a:gd name="connsiteX162" fmla="*/ 643360 w 1382947"/>
                  <a:gd name="connsiteY162" fmla="*/ 220739 h 787778"/>
                  <a:gd name="connsiteX163" fmla="*/ 671047 w 1382947"/>
                  <a:gd name="connsiteY163" fmla="*/ 178655 h 787778"/>
                  <a:gd name="connsiteX164" fmla="*/ 689875 w 1382947"/>
                  <a:gd name="connsiteY164" fmla="*/ 131032 h 787778"/>
                  <a:gd name="connsiteX165" fmla="*/ 713132 w 1382947"/>
                  <a:gd name="connsiteY165" fmla="*/ 111097 h 787778"/>
                  <a:gd name="connsiteX166" fmla="*/ 717563 w 1382947"/>
                  <a:gd name="connsiteY166" fmla="*/ 94484 h 787778"/>
                  <a:gd name="connsiteX167" fmla="*/ 747513 w 1382947"/>
                  <a:gd name="connsiteY167" fmla="*/ 63501 h 787778"/>
                  <a:gd name="connsiteX0" fmla="*/ 945682 w 1382947"/>
                  <a:gd name="connsiteY0" fmla="*/ 0 h 787778"/>
                  <a:gd name="connsiteX1" fmla="*/ 1372545 w 1382947"/>
                  <a:gd name="connsiteY1" fmla="*/ 63501 h 787778"/>
                  <a:gd name="connsiteX2" fmla="*/ 1375859 w 1382947"/>
                  <a:gd name="connsiteY2" fmla="*/ 74550 h 787778"/>
                  <a:gd name="connsiteX3" fmla="*/ 1382947 w 1382947"/>
                  <a:gd name="connsiteY3" fmla="*/ 88726 h 787778"/>
                  <a:gd name="connsiteX4" fmla="*/ 1372315 w 1382947"/>
                  <a:gd name="connsiteY4" fmla="*/ 109990 h 787778"/>
                  <a:gd name="connsiteX5" fmla="*/ 1352823 w 1382947"/>
                  <a:gd name="connsiteY5" fmla="*/ 95814 h 787778"/>
                  <a:gd name="connsiteX6" fmla="*/ 1319156 w 1382947"/>
                  <a:gd name="connsiteY6" fmla="*/ 97586 h 787778"/>
                  <a:gd name="connsiteX7" fmla="*/ 1304980 w 1382947"/>
                  <a:gd name="connsiteY7" fmla="*/ 109990 h 787778"/>
                  <a:gd name="connsiteX8" fmla="*/ 1289032 w 1382947"/>
                  <a:gd name="connsiteY8" fmla="*/ 94042 h 787778"/>
                  <a:gd name="connsiteX9" fmla="*/ 1258908 w 1382947"/>
                  <a:gd name="connsiteY9" fmla="*/ 99358 h 787778"/>
                  <a:gd name="connsiteX10" fmla="*/ 1255364 w 1382947"/>
                  <a:gd name="connsiteY10" fmla="*/ 134798 h 787778"/>
                  <a:gd name="connsiteX11" fmla="*/ 1244731 w 1382947"/>
                  <a:gd name="connsiteY11" fmla="*/ 143658 h 787778"/>
                  <a:gd name="connsiteX12" fmla="*/ 1227011 w 1382947"/>
                  <a:gd name="connsiteY12" fmla="*/ 140114 h 787778"/>
                  <a:gd name="connsiteX13" fmla="*/ 1211064 w 1382947"/>
                  <a:gd name="connsiteY13" fmla="*/ 143658 h 787778"/>
                  <a:gd name="connsiteX14" fmla="*/ 1133096 w 1382947"/>
                  <a:gd name="connsiteY14" fmla="*/ 154289 h 787778"/>
                  <a:gd name="connsiteX15" fmla="*/ 1118920 w 1382947"/>
                  <a:gd name="connsiteY15" fmla="*/ 159605 h 787778"/>
                  <a:gd name="connsiteX16" fmla="*/ 1111832 w 1382947"/>
                  <a:gd name="connsiteY16" fmla="*/ 189729 h 787778"/>
                  <a:gd name="connsiteX17" fmla="*/ 1120692 w 1382947"/>
                  <a:gd name="connsiteY17" fmla="*/ 205677 h 787778"/>
                  <a:gd name="connsiteX18" fmla="*/ 1131324 w 1382947"/>
                  <a:gd name="connsiteY18" fmla="*/ 209221 h 787778"/>
                  <a:gd name="connsiteX19" fmla="*/ 1133096 w 1382947"/>
                  <a:gd name="connsiteY19" fmla="*/ 225169 h 787778"/>
                  <a:gd name="connsiteX20" fmla="*/ 1126008 w 1382947"/>
                  <a:gd name="connsiteY20" fmla="*/ 260609 h 787778"/>
                  <a:gd name="connsiteX21" fmla="*/ 1120692 w 1382947"/>
                  <a:gd name="connsiteY21" fmla="*/ 301365 h 787778"/>
                  <a:gd name="connsiteX22" fmla="*/ 1085252 w 1382947"/>
                  <a:gd name="connsiteY22" fmla="*/ 342121 h 787778"/>
                  <a:gd name="connsiteX23" fmla="*/ 1099428 w 1382947"/>
                  <a:gd name="connsiteY23" fmla="*/ 384649 h 787778"/>
                  <a:gd name="connsiteX24" fmla="*/ 1118920 w 1382947"/>
                  <a:gd name="connsiteY24" fmla="*/ 375789 h 787778"/>
                  <a:gd name="connsiteX25" fmla="*/ 1138412 w 1382947"/>
                  <a:gd name="connsiteY25" fmla="*/ 402369 h 787778"/>
                  <a:gd name="connsiteX26" fmla="*/ 1133096 w 1382947"/>
                  <a:gd name="connsiteY26" fmla="*/ 466161 h 787778"/>
                  <a:gd name="connsiteX27" fmla="*/ 1145500 w 1382947"/>
                  <a:gd name="connsiteY27" fmla="*/ 512233 h 787778"/>
                  <a:gd name="connsiteX28" fmla="*/ 1145500 w 1382947"/>
                  <a:gd name="connsiteY28" fmla="*/ 528181 h 787778"/>
                  <a:gd name="connsiteX29" fmla="*/ 1141956 w 1382947"/>
                  <a:gd name="connsiteY29" fmla="*/ 544129 h 787778"/>
                  <a:gd name="connsiteX30" fmla="*/ 1143728 w 1382947"/>
                  <a:gd name="connsiteY30" fmla="*/ 567165 h 787778"/>
                  <a:gd name="connsiteX31" fmla="*/ 1141956 w 1382947"/>
                  <a:gd name="connsiteY31" fmla="*/ 590201 h 787778"/>
                  <a:gd name="connsiteX32" fmla="*/ 1139305 w 1382947"/>
                  <a:gd name="connsiteY32" fmla="*/ 593988 h 787778"/>
                  <a:gd name="connsiteX33" fmla="*/ 1120692 w 1382947"/>
                  <a:gd name="connsiteY33" fmla="*/ 591382 h 787778"/>
                  <a:gd name="connsiteX34" fmla="*/ 1110354 w 1382947"/>
                  <a:gd name="connsiteY34" fmla="*/ 592859 h 787778"/>
                  <a:gd name="connsiteX35" fmla="*/ 1097065 w 1382947"/>
                  <a:gd name="connsiteY35" fmla="*/ 586952 h 787778"/>
                  <a:gd name="connsiteX36" fmla="*/ 1089682 w 1382947"/>
                  <a:gd name="connsiteY36" fmla="*/ 578092 h 787778"/>
                  <a:gd name="connsiteX37" fmla="*/ 1088205 w 1382947"/>
                  <a:gd name="connsiteY37" fmla="*/ 552989 h 787778"/>
                  <a:gd name="connsiteX38" fmla="*/ 1074915 w 1382947"/>
                  <a:gd name="connsiteY38" fmla="*/ 550035 h 787778"/>
                  <a:gd name="connsiteX39" fmla="*/ 1063101 w 1382947"/>
                  <a:gd name="connsiteY39" fmla="*/ 530839 h 787778"/>
                  <a:gd name="connsiteX40" fmla="*/ 1049812 w 1382947"/>
                  <a:gd name="connsiteY40" fmla="*/ 514595 h 787778"/>
                  <a:gd name="connsiteX41" fmla="*/ 1036522 w 1382947"/>
                  <a:gd name="connsiteY41" fmla="*/ 505735 h 787778"/>
                  <a:gd name="connsiteX42" fmla="*/ 1029138 w 1382947"/>
                  <a:gd name="connsiteY42" fmla="*/ 516072 h 787778"/>
                  <a:gd name="connsiteX43" fmla="*/ 1027661 w 1382947"/>
                  <a:gd name="connsiteY43" fmla="*/ 544129 h 787778"/>
                  <a:gd name="connsiteX44" fmla="*/ 987792 w 1382947"/>
                  <a:gd name="connsiteY44" fmla="*/ 569232 h 787778"/>
                  <a:gd name="connsiteX45" fmla="*/ 949398 w 1382947"/>
                  <a:gd name="connsiteY45" fmla="*/ 572185 h 787778"/>
                  <a:gd name="connsiteX46" fmla="*/ 940539 w 1382947"/>
                  <a:gd name="connsiteY46" fmla="*/ 579569 h 787778"/>
                  <a:gd name="connsiteX47" fmla="*/ 939061 w 1382947"/>
                  <a:gd name="connsiteY47" fmla="*/ 612055 h 787778"/>
                  <a:gd name="connsiteX48" fmla="*/ 950875 w 1382947"/>
                  <a:gd name="connsiteY48" fmla="*/ 623868 h 787778"/>
                  <a:gd name="connsiteX49" fmla="*/ 950875 w 1382947"/>
                  <a:gd name="connsiteY49" fmla="*/ 654878 h 787778"/>
                  <a:gd name="connsiteX50" fmla="*/ 930202 w 1382947"/>
                  <a:gd name="connsiteY50" fmla="*/ 651925 h 787778"/>
                  <a:gd name="connsiteX51" fmla="*/ 915435 w 1382947"/>
                  <a:gd name="connsiteY51" fmla="*/ 656355 h 787778"/>
                  <a:gd name="connsiteX52" fmla="*/ 908052 w 1382947"/>
                  <a:gd name="connsiteY52" fmla="*/ 665215 h 787778"/>
                  <a:gd name="connsiteX53" fmla="*/ 912482 w 1382947"/>
                  <a:gd name="connsiteY53" fmla="*/ 691795 h 787778"/>
                  <a:gd name="connsiteX54" fmla="*/ 909528 w 1382947"/>
                  <a:gd name="connsiteY54" fmla="*/ 706562 h 787778"/>
                  <a:gd name="connsiteX55" fmla="*/ 900669 w 1382947"/>
                  <a:gd name="connsiteY55" fmla="*/ 709515 h 787778"/>
                  <a:gd name="connsiteX56" fmla="*/ 874088 w 1382947"/>
                  <a:gd name="connsiteY56" fmla="*/ 708038 h 787778"/>
                  <a:gd name="connsiteX57" fmla="*/ 863752 w 1382947"/>
                  <a:gd name="connsiteY57" fmla="*/ 719852 h 787778"/>
                  <a:gd name="connsiteX58" fmla="*/ 840125 w 1382947"/>
                  <a:gd name="connsiteY58" fmla="*/ 719852 h 787778"/>
                  <a:gd name="connsiteX59" fmla="*/ 844555 w 1382947"/>
                  <a:gd name="connsiteY59" fmla="*/ 746431 h 787778"/>
                  <a:gd name="connsiteX60" fmla="*/ 832741 w 1382947"/>
                  <a:gd name="connsiteY60" fmla="*/ 764151 h 787778"/>
                  <a:gd name="connsiteX61" fmla="*/ 823882 w 1382947"/>
                  <a:gd name="connsiteY61" fmla="*/ 765628 h 787778"/>
                  <a:gd name="connsiteX62" fmla="*/ 816499 w 1382947"/>
                  <a:gd name="connsiteY62" fmla="*/ 778918 h 787778"/>
                  <a:gd name="connsiteX63" fmla="*/ 806162 w 1382947"/>
                  <a:gd name="connsiteY63" fmla="*/ 778918 h 787778"/>
                  <a:gd name="connsiteX64" fmla="*/ 776629 w 1382947"/>
                  <a:gd name="connsiteY64" fmla="*/ 768581 h 787778"/>
                  <a:gd name="connsiteX65" fmla="*/ 767768 w 1382947"/>
                  <a:gd name="connsiteY65" fmla="*/ 770058 h 787778"/>
                  <a:gd name="connsiteX66" fmla="*/ 758909 w 1382947"/>
                  <a:gd name="connsiteY66" fmla="*/ 787778 h 787778"/>
                  <a:gd name="connsiteX67" fmla="*/ 745619 w 1382947"/>
                  <a:gd name="connsiteY67" fmla="*/ 787778 h 787778"/>
                  <a:gd name="connsiteX68" fmla="*/ 741189 w 1382947"/>
                  <a:gd name="connsiteY68" fmla="*/ 761198 h 787778"/>
                  <a:gd name="connsiteX69" fmla="*/ 729376 w 1382947"/>
                  <a:gd name="connsiteY69" fmla="*/ 756768 h 787778"/>
                  <a:gd name="connsiteX70" fmla="*/ 729376 w 1382947"/>
                  <a:gd name="connsiteY70" fmla="*/ 747908 h 787778"/>
                  <a:gd name="connsiteX71" fmla="*/ 744142 w 1382947"/>
                  <a:gd name="connsiteY71" fmla="*/ 740525 h 787778"/>
                  <a:gd name="connsiteX72" fmla="*/ 745619 w 1382947"/>
                  <a:gd name="connsiteY72" fmla="*/ 725758 h 787778"/>
                  <a:gd name="connsiteX73" fmla="*/ 739712 w 1382947"/>
                  <a:gd name="connsiteY73" fmla="*/ 710992 h 787778"/>
                  <a:gd name="connsiteX74" fmla="*/ 745619 w 1382947"/>
                  <a:gd name="connsiteY74" fmla="*/ 688842 h 787778"/>
                  <a:gd name="connsiteX75" fmla="*/ 736759 w 1382947"/>
                  <a:gd name="connsiteY75" fmla="*/ 672598 h 787778"/>
                  <a:gd name="connsiteX76" fmla="*/ 721992 w 1382947"/>
                  <a:gd name="connsiteY76" fmla="*/ 675552 h 787778"/>
                  <a:gd name="connsiteX77" fmla="*/ 692459 w 1382947"/>
                  <a:gd name="connsiteY77" fmla="*/ 654878 h 787778"/>
                  <a:gd name="connsiteX78" fmla="*/ 692459 w 1382947"/>
                  <a:gd name="connsiteY78" fmla="*/ 637158 h 787778"/>
                  <a:gd name="connsiteX79" fmla="*/ 677692 w 1382947"/>
                  <a:gd name="connsiteY79" fmla="*/ 637158 h 787778"/>
                  <a:gd name="connsiteX80" fmla="*/ 674739 w 1382947"/>
                  <a:gd name="connsiteY80" fmla="*/ 628298 h 787778"/>
                  <a:gd name="connsiteX81" fmla="*/ 673262 w 1382947"/>
                  <a:gd name="connsiteY81" fmla="*/ 619438 h 787778"/>
                  <a:gd name="connsiteX82" fmla="*/ 667355 w 1382947"/>
                  <a:gd name="connsiteY82" fmla="*/ 564802 h 787778"/>
                  <a:gd name="connsiteX83" fmla="*/ 661448 w 1382947"/>
                  <a:gd name="connsiteY83" fmla="*/ 554465 h 787778"/>
                  <a:gd name="connsiteX84" fmla="*/ 659972 w 1382947"/>
                  <a:gd name="connsiteY84" fmla="*/ 536745 h 787778"/>
                  <a:gd name="connsiteX85" fmla="*/ 626008 w 1382947"/>
                  <a:gd name="connsiteY85" fmla="*/ 533792 h 787778"/>
                  <a:gd name="connsiteX86" fmla="*/ 618626 w 1382947"/>
                  <a:gd name="connsiteY86" fmla="*/ 527885 h 787778"/>
                  <a:gd name="connsiteX87" fmla="*/ 530026 w 1382947"/>
                  <a:gd name="connsiteY87" fmla="*/ 558895 h 787778"/>
                  <a:gd name="connsiteX88" fmla="*/ 519688 w 1382947"/>
                  <a:gd name="connsiteY88" fmla="*/ 579569 h 787778"/>
                  <a:gd name="connsiteX89" fmla="*/ 516736 w 1382947"/>
                  <a:gd name="connsiteY89" fmla="*/ 606148 h 787778"/>
                  <a:gd name="connsiteX90" fmla="*/ 488679 w 1382947"/>
                  <a:gd name="connsiteY90" fmla="*/ 620915 h 787778"/>
                  <a:gd name="connsiteX91" fmla="*/ 478342 w 1382947"/>
                  <a:gd name="connsiteY91" fmla="*/ 625345 h 787778"/>
                  <a:gd name="connsiteX92" fmla="*/ 462099 w 1382947"/>
                  <a:gd name="connsiteY92" fmla="*/ 641588 h 787778"/>
                  <a:gd name="connsiteX93" fmla="*/ 466529 w 1382947"/>
                  <a:gd name="connsiteY93" fmla="*/ 663738 h 787778"/>
                  <a:gd name="connsiteX94" fmla="*/ 462099 w 1382947"/>
                  <a:gd name="connsiteY94" fmla="*/ 672598 h 787778"/>
                  <a:gd name="connsiteX95" fmla="*/ 466529 w 1382947"/>
                  <a:gd name="connsiteY95" fmla="*/ 685888 h 787778"/>
                  <a:gd name="connsiteX96" fmla="*/ 451763 w 1382947"/>
                  <a:gd name="connsiteY96" fmla="*/ 697702 h 787778"/>
                  <a:gd name="connsiteX97" fmla="*/ 447332 w 1382947"/>
                  <a:gd name="connsiteY97" fmla="*/ 681458 h 787778"/>
                  <a:gd name="connsiteX98" fmla="*/ 431089 w 1382947"/>
                  <a:gd name="connsiteY98" fmla="*/ 671122 h 787778"/>
                  <a:gd name="connsiteX99" fmla="*/ 423706 w 1382947"/>
                  <a:gd name="connsiteY99" fmla="*/ 677028 h 787778"/>
                  <a:gd name="connsiteX100" fmla="*/ 403032 w 1382947"/>
                  <a:gd name="connsiteY100" fmla="*/ 675552 h 787778"/>
                  <a:gd name="connsiteX101" fmla="*/ 388266 w 1382947"/>
                  <a:gd name="connsiteY101" fmla="*/ 688842 h 787778"/>
                  <a:gd name="connsiteX102" fmla="*/ 363163 w 1382947"/>
                  <a:gd name="connsiteY102" fmla="*/ 693272 h 787778"/>
                  <a:gd name="connsiteX103" fmla="*/ 342489 w 1382947"/>
                  <a:gd name="connsiteY103" fmla="*/ 690318 h 787778"/>
                  <a:gd name="connsiteX104" fmla="*/ 327723 w 1382947"/>
                  <a:gd name="connsiteY104" fmla="*/ 690318 h 787778"/>
                  <a:gd name="connsiteX105" fmla="*/ 308526 w 1382947"/>
                  <a:gd name="connsiteY105" fmla="*/ 713945 h 787778"/>
                  <a:gd name="connsiteX106" fmla="*/ 308526 w 1382947"/>
                  <a:gd name="connsiteY106" fmla="*/ 725758 h 787778"/>
                  <a:gd name="connsiteX107" fmla="*/ 298190 w 1382947"/>
                  <a:gd name="connsiteY107" fmla="*/ 728712 h 787778"/>
                  <a:gd name="connsiteX108" fmla="*/ 255366 w 1382947"/>
                  <a:gd name="connsiteY108" fmla="*/ 709515 h 787778"/>
                  <a:gd name="connsiteX109" fmla="*/ 265702 w 1382947"/>
                  <a:gd name="connsiteY109" fmla="*/ 693272 h 787778"/>
                  <a:gd name="connsiteX110" fmla="*/ 264226 w 1382947"/>
                  <a:gd name="connsiteY110" fmla="*/ 684412 h 787778"/>
                  <a:gd name="connsiteX111" fmla="*/ 273086 w 1382947"/>
                  <a:gd name="connsiteY111" fmla="*/ 668168 h 787778"/>
                  <a:gd name="connsiteX112" fmla="*/ 271609 w 1382947"/>
                  <a:gd name="connsiteY112" fmla="*/ 651925 h 787778"/>
                  <a:gd name="connsiteX113" fmla="*/ 264226 w 1382947"/>
                  <a:gd name="connsiteY113" fmla="*/ 651925 h 787778"/>
                  <a:gd name="connsiteX114" fmla="*/ 258319 w 1382947"/>
                  <a:gd name="connsiteY114" fmla="*/ 643065 h 787778"/>
                  <a:gd name="connsiteX115" fmla="*/ 250936 w 1382947"/>
                  <a:gd name="connsiteY115" fmla="*/ 643065 h 787778"/>
                  <a:gd name="connsiteX116" fmla="*/ 249459 w 1382947"/>
                  <a:gd name="connsiteY116" fmla="*/ 634205 h 787778"/>
                  <a:gd name="connsiteX117" fmla="*/ 236169 w 1382947"/>
                  <a:gd name="connsiteY117" fmla="*/ 632728 h 787778"/>
                  <a:gd name="connsiteX118" fmla="*/ 225833 w 1382947"/>
                  <a:gd name="connsiteY118" fmla="*/ 641588 h 787778"/>
                  <a:gd name="connsiteX119" fmla="*/ 190393 w 1382947"/>
                  <a:gd name="connsiteY119" fmla="*/ 626822 h 787778"/>
                  <a:gd name="connsiteX120" fmla="*/ 175626 w 1382947"/>
                  <a:gd name="connsiteY120" fmla="*/ 637158 h 787778"/>
                  <a:gd name="connsiteX121" fmla="*/ 159382 w 1382947"/>
                  <a:gd name="connsiteY121" fmla="*/ 632728 h 787778"/>
                  <a:gd name="connsiteX122" fmla="*/ 154953 w 1382947"/>
                  <a:gd name="connsiteY122" fmla="*/ 654878 h 787778"/>
                  <a:gd name="connsiteX123" fmla="*/ 162336 w 1382947"/>
                  <a:gd name="connsiteY123" fmla="*/ 665215 h 787778"/>
                  <a:gd name="connsiteX124" fmla="*/ 162336 w 1382947"/>
                  <a:gd name="connsiteY124" fmla="*/ 678505 h 787778"/>
                  <a:gd name="connsiteX125" fmla="*/ 150523 w 1382947"/>
                  <a:gd name="connsiteY125" fmla="*/ 693272 h 787778"/>
                  <a:gd name="connsiteX126" fmla="*/ 118036 w 1382947"/>
                  <a:gd name="connsiteY126" fmla="*/ 737572 h 787778"/>
                  <a:gd name="connsiteX127" fmla="*/ 109177 w 1382947"/>
                  <a:gd name="connsiteY127" fmla="*/ 746431 h 787778"/>
                  <a:gd name="connsiteX128" fmla="*/ 106222 w 1382947"/>
                  <a:gd name="connsiteY128" fmla="*/ 753815 h 787778"/>
                  <a:gd name="connsiteX129" fmla="*/ 87026 w 1382947"/>
                  <a:gd name="connsiteY129" fmla="*/ 764151 h 787778"/>
                  <a:gd name="connsiteX130" fmla="*/ 75213 w 1382947"/>
                  <a:gd name="connsiteY130" fmla="*/ 752338 h 787778"/>
                  <a:gd name="connsiteX131" fmla="*/ 84073 w 1382947"/>
                  <a:gd name="connsiteY131" fmla="*/ 736095 h 787778"/>
                  <a:gd name="connsiteX132" fmla="*/ 64876 w 1382947"/>
                  <a:gd name="connsiteY132" fmla="*/ 709515 h 787778"/>
                  <a:gd name="connsiteX133" fmla="*/ 64876 w 1382947"/>
                  <a:gd name="connsiteY133" fmla="*/ 665215 h 787778"/>
                  <a:gd name="connsiteX134" fmla="*/ 48633 w 1382947"/>
                  <a:gd name="connsiteY134" fmla="*/ 653402 h 787778"/>
                  <a:gd name="connsiteX135" fmla="*/ 44203 w 1382947"/>
                  <a:gd name="connsiteY135" fmla="*/ 640112 h 787778"/>
                  <a:gd name="connsiteX136" fmla="*/ 56017 w 1382947"/>
                  <a:gd name="connsiteY136" fmla="*/ 635682 h 787778"/>
                  <a:gd name="connsiteX137" fmla="*/ 56017 w 1382947"/>
                  <a:gd name="connsiteY137" fmla="*/ 619438 h 787778"/>
                  <a:gd name="connsiteX138" fmla="*/ 47156 w 1382947"/>
                  <a:gd name="connsiteY138" fmla="*/ 604672 h 787778"/>
                  <a:gd name="connsiteX139" fmla="*/ 17622 w 1382947"/>
                  <a:gd name="connsiteY139" fmla="*/ 598765 h 787778"/>
                  <a:gd name="connsiteX140" fmla="*/ 0 w 1382947"/>
                  <a:gd name="connsiteY140" fmla="*/ 574849 h 787778"/>
                  <a:gd name="connsiteX141" fmla="*/ 1010 w 1382947"/>
                  <a:gd name="connsiteY141" fmla="*/ 575139 h 787778"/>
                  <a:gd name="connsiteX142" fmla="*/ 125050 w 1382947"/>
                  <a:gd name="connsiteY142" fmla="*/ 527517 h 787778"/>
                  <a:gd name="connsiteX143" fmla="*/ 139447 w 1382947"/>
                  <a:gd name="connsiteY143" fmla="*/ 510903 h 787778"/>
                  <a:gd name="connsiteX144" fmla="*/ 170458 w 1382947"/>
                  <a:gd name="connsiteY144" fmla="*/ 512011 h 787778"/>
                  <a:gd name="connsiteX145" fmla="*/ 210327 w 1382947"/>
                  <a:gd name="connsiteY145" fmla="*/ 489861 h 787778"/>
                  <a:gd name="connsiteX146" fmla="*/ 215865 w 1382947"/>
                  <a:gd name="connsiteY146" fmla="*/ 482109 h 787778"/>
                  <a:gd name="connsiteX147" fmla="*/ 224726 w 1382947"/>
                  <a:gd name="connsiteY147" fmla="*/ 477679 h 787778"/>
                  <a:gd name="connsiteX148" fmla="*/ 252413 w 1382947"/>
                  <a:gd name="connsiteY148" fmla="*/ 452206 h 787778"/>
                  <a:gd name="connsiteX149" fmla="*/ 274563 w 1382947"/>
                  <a:gd name="connsiteY149" fmla="*/ 451099 h 787778"/>
                  <a:gd name="connsiteX150" fmla="*/ 319970 w 1382947"/>
                  <a:gd name="connsiteY150" fmla="*/ 403477 h 787778"/>
                  <a:gd name="connsiteX151" fmla="*/ 343227 w 1382947"/>
                  <a:gd name="connsiteY151" fmla="*/ 404584 h 787778"/>
                  <a:gd name="connsiteX152" fmla="*/ 353195 w 1382947"/>
                  <a:gd name="connsiteY152" fmla="*/ 413444 h 787778"/>
                  <a:gd name="connsiteX153" fmla="*/ 395280 w 1382947"/>
                  <a:gd name="connsiteY153" fmla="*/ 404584 h 787778"/>
                  <a:gd name="connsiteX154" fmla="*/ 406355 w 1382947"/>
                  <a:gd name="connsiteY154" fmla="*/ 403477 h 787778"/>
                  <a:gd name="connsiteX155" fmla="*/ 421860 w 1382947"/>
                  <a:gd name="connsiteY155" fmla="*/ 401262 h 787778"/>
                  <a:gd name="connsiteX156" fmla="*/ 432935 w 1382947"/>
                  <a:gd name="connsiteY156" fmla="*/ 382434 h 787778"/>
                  <a:gd name="connsiteX157" fmla="*/ 457300 w 1382947"/>
                  <a:gd name="connsiteY157" fmla="*/ 374682 h 787778"/>
                  <a:gd name="connsiteX158" fmla="*/ 525965 w 1382947"/>
                  <a:gd name="connsiteY158" fmla="*/ 312662 h 787778"/>
                  <a:gd name="connsiteX159" fmla="*/ 551438 w 1382947"/>
                  <a:gd name="connsiteY159" fmla="*/ 277222 h 787778"/>
                  <a:gd name="connsiteX160" fmla="*/ 606812 w 1382947"/>
                  <a:gd name="connsiteY160" fmla="*/ 238459 h 787778"/>
                  <a:gd name="connsiteX161" fmla="*/ 643360 w 1382947"/>
                  <a:gd name="connsiteY161" fmla="*/ 220739 h 787778"/>
                  <a:gd name="connsiteX162" fmla="*/ 671047 w 1382947"/>
                  <a:gd name="connsiteY162" fmla="*/ 178655 h 787778"/>
                  <a:gd name="connsiteX163" fmla="*/ 689875 w 1382947"/>
                  <a:gd name="connsiteY163" fmla="*/ 131032 h 787778"/>
                  <a:gd name="connsiteX164" fmla="*/ 713132 w 1382947"/>
                  <a:gd name="connsiteY164" fmla="*/ 111097 h 787778"/>
                  <a:gd name="connsiteX165" fmla="*/ 717563 w 1382947"/>
                  <a:gd name="connsiteY165" fmla="*/ 94484 h 787778"/>
                  <a:gd name="connsiteX166" fmla="*/ 747513 w 1382947"/>
                  <a:gd name="connsiteY166" fmla="*/ 63501 h 787778"/>
                  <a:gd name="connsiteX167" fmla="*/ 1037122 w 1382947"/>
                  <a:gd name="connsiteY167" fmla="*/ 91440 h 787778"/>
                  <a:gd name="connsiteX0" fmla="*/ 1372545 w 1382947"/>
                  <a:gd name="connsiteY0" fmla="*/ 21225 h 745502"/>
                  <a:gd name="connsiteX1" fmla="*/ 1375859 w 1382947"/>
                  <a:gd name="connsiteY1" fmla="*/ 32274 h 745502"/>
                  <a:gd name="connsiteX2" fmla="*/ 1382947 w 1382947"/>
                  <a:gd name="connsiteY2" fmla="*/ 46450 h 745502"/>
                  <a:gd name="connsiteX3" fmla="*/ 1372315 w 1382947"/>
                  <a:gd name="connsiteY3" fmla="*/ 67714 h 745502"/>
                  <a:gd name="connsiteX4" fmla="*/ 1352823 w 1382947"/>
                  <a:gd name="connsiteY4" fmla="*/ 53538 h 745502"/>
                  <a:gd name="connsiteX5" fmla="*/ 1319156 w 1382947"/>
                  <a:gd name="connsiteY5" fmla="*/ 55310 h 745502"/>
                  <a:gd name="connsiteX6" fmla="*/ 1304980 w 1382947"/>
                  <a:gd name="connsiteY6" fmla="*/ 67714 h 745502"/>
                  <a:gd name="connsiteX7" fmla="*/ 1289032 w 1382947"/>
                  <a:gd name="connsiteY7" fmla="*/ 51766 h 745502"/>
                  <a:gd name="connsiteX8" fmla="*/ 1258908 w 1382947"/>
                  <a:gd name="connsiteY8" fmla="*/ 57082 h 745502"/>
                  <a:gd name="connsiteX9" fmla="*/ 1255364 w 1382947"/>
                  <a:gd name="connsiteY9" fmla="*/ 92522 h 745502"/>
                  <a:gd name="connsiteX10" fmla="*/ 1244731 w 1382947"/>
                  <a:gd name="connsiteY10" fmla="*/ 101382 h 745502"/>
                  <a:gd name="connsiteX11" fmla="*/ 1227011 w 1382947"/>
                  <a:gd name="connsiteY11" fmla="*/ 97838 h 745502"/>
                  <a:gd name="connsiteX12" fmla="*/ 1211064 w 1382947"/>
                  <a:gd name="connsiteY12" fmla="*/ 101382 h 745502"/>
                  <a:gd name="connsiteX13" fmla="*/ 1133096 w 1382947"/>
                  <a:gd name="connsiteY13" fmla="*/ 112013 h 745502"/>
                  <a:gd name="connsiteX14" fmla="*/ 1118920 w 1382947"/>
                  <a:gd name="connsiteY14" fmla="*/ 117329 h 745502"/>
                  <a:gd name="connsiteX15" fmla="*/ 1111832 w 1382947"/>
                  <a:gd name="connsiteY15" fmla="*/ 147453 h 745502"/>
                  <a:gd name="connsiteX16" fmla="*/ 1120692 w 1382947"/>
                  <a:gd name="connsiteY16" fmla="*/ 163401 h 745502"/>
                  <a:gd name="connsiteX17" fmla="*/ 1131324 w 1382947"/>
                  <a:gd name="connsiteY17" fmla="*/ 166945 h 745502"/>
                  <a:gd name="connsiteX18" fmla="*/ 1133096 w 1382947"/>
                  <a:gd name="connsiteY18" fmla="*/ 182893 h 745502"/>
                  <a:gd name="connsiteX19" fmla="*/ 1126008 w 1382947"/>
                  <a:gd name="connsiteY19" fmla="*/ 218333 h 745502"/>
                  <a:gd name="connsiteX20" fmla="*/ 1120692 w 1382947"/>
                  <a:gd name="connsiteY20" fmla="*/ 259089 h 745502"/>
                  <a:gd name="connsiteX21" fmla="*/ 1085252 w 1382947"/>
                  <a:gd name="connsiteY21" fmla="*/ 299845 h 745502"/>
                  <a:gd name="connsiteX22" fmla="*/ 1099428 w 1382947"/>
                  <a:gd name="connsiteY22" fmla="*/ 342373 h 745502"/>
                  <a:gd name="connsiteX23" fmla="*/ 1118920 w 1382947"/>
                  <a:gd name="connsiteY23" fmla="*/ 333513 h 745502"/>
                  <a:gd name="connsiteX24" fmla="*/ 1138412 w 1382947"/>
                  <a:gd name="connsiteY24" fmla="*/ 360093 h 745502"/>
                  <a:gd name="connsiteX25" fmla="*/ 1133096 w 1382947"/>
                  <a:gd name="connsiteY25" fmla="*/ 423885 h 745502"/>
                  <a:gd name="connsiteX26" fmla="*/ 1145500 w 1382947"/>
                  <a:gd name="connsiteY26" fmla="*/ 469957 h 745502"/>
                  <a:gd name="connsiteX27" fmla="*/ 1145500 w 1382947"/>
                  <a:gd name="connsiteY27" fmla="*/ 485905 h 745502"/>
                  <a:gd name="connsiteX28" fmla="*/ 1141956 w 1382947"/>
                  <a:gd name="connsiteY28" fmla="*/ 501853 h 745502"/>
                  <a:gd name="connsiteX29" fmla="*/ 1143728 w 1382947"/>
                  <a:gd name="connsiteY29" fmla="*/ 524889 h 745502"/>
                  <a:gd name="connsiteX30" fmla="*/ 1141956 w 1382947"/>
                  <a:gd name="connsiteY30" fmla="*/ 547925 h 745502"/>
                  <a:gd name="connsiteX31" fmla="*/ 1139305 w 1382947"/>
                  <a:gd name="connsiteY31" fmla="*/ 551712 h 745502"/>
                  <a:gd name="connsiteX32" fmla="*/ 1120692 w 1382947"/>
                  <a:gd name="connsiteY32" fmla="*/ 549106 h 745502"/>
                  <a:gd name="connsiteX33" fmla="*/ 1110354 w 1382947"/>
                  <a:gd name="connsiteY33" fmla="*/ 550583 h 745502"/>
                  <a:gd name="connsiteX34" fmla="*/ 1097065 w 1382947"/>
                  <a:gd name="connsiteY34" fmla="*/ 544676 h 745502"/>
                  <a:gd name="connsiteX35" fmla="*/ 1089682 w 1382947"/>
                  <a:gd name="connsiteY35" fmla="*/ 535816 h 745502"/>
                  <a:gd name="connsiteX36" fmla="*/ 1088205 w 1382947"/>
                  <a:gd name="connsiteY36" fmla="*/ 510713 h 745502"/>
                  <a:gd name="connsiteX37" fmla="*/ 1074915 w 1382947"/>
                  <a:gd name="connsiteY37" fmla="*/ 507759 h 745502"/>
                  <a:gd name="connsiteX38" fmla="*/ 1063101 w 1382947"/>
                  <a:gd name="connsiteY38" fmla="*/ 488563 h 745502"/>
                  <a:gd name="connsiteX39" fmla="*/ 1049812 w 1382947"/>
                  <a:gd name="connsiteY39" fmla="*/ 472319 h 745502"/>
                  <a:gd name="connsiteX40" fmla="*/ 1036522 w 1382947"/>
                  <a:gd name="connsiteY40" fmla="*/ 463459 h 745502"/>
                  <a:gd name="connsiteX41" fmla="*/ 1029138 w 1382947"/>
                  <a:gd name="connsiteY41" fmla="*/ 473796 h 745502"/>
                  <a:gd name="connsiteX42" fmla="*/ 1027661 w 1382947"/>
                  <a:gd name="connsiteY42" fmla="*/ 501853 h 745502"/>
                  <a:gd name="connsiteX43" fmla="*/ 987792 w 1382947"/>
                  <a:gd name="connsiteY43" fmla="*/ 526956 h 745502"/>
                  <a:gd name="connsiteX44" fmla="*/ 949398 w 1382947"/>
                  <a:gd name="connsiteY44" fmla="*/ 529909 h 745502"/>
                  <a:gd name="connsiteX45" fmla="*/ 940539 w 1382947"/>
                  <a:gd name="connsiteY45" fmla="*/ 537293 h 745502"/>
                  <a:gd name="connsiteX46" fmla="*/ 939061 w 1382947"/>
                  <a:gd name="connsiteY46" fmla="*/ 569779 h 745502"/>
                  <a:gd name="connsiteX47" fmla="*/ 950875 w 1382947"/>
                  <a:gd name="connsiteY47" fmla="*/ 581592 h 745502"/>
                  <a:gd name="connsiteX48" fmla="*/ 950875 w 1382947"/>
                  <a:gd name="connsiteY48" fmla="*/ 612602 h 745502"/>
                  <a:gd name="connsiteX49" fmla="*/ 930202 w 1382947"/>
                  <a:gd name="connsiteY49" fmla="*/ 609649 h 745502"/>
                  <a:gd name="connsiteX50" fmla="*/ 915435 w 1382947"/>
                  <a:gd name="connsiteY50" fmla="*/ 614079 h 745502"/>
                  <a:gd name="connsiteX51" fmla="*/ 908052 w 1382947"/>
                  <a:gd name="connsiteY51" fmla="*/ 622939 h 745502"/>
                  <a:gd name="connsiteX52" fmla="*/ 912482 w 1382947"/>
                  <a:gd name="connsiteY52" fmla="*/ 649519 h 745502"/>
                  <a:gd name="connsiteX53" fmla="*/ 909528 w 1382947"/>
                  <a:gd name="connsiteY53" fmla="*/ 664286 h 745502"/>
                  <a:gd name="connsiteX54" fmla="*/ 900669 w 1382947"/>
                  <a:gd name="connsiteY54" fmla="*/ 667239 h 745502"/>
                  <a:gd name="connsiteX55" fmla="*/ 874088 w 1382947"/>
                  <a:gd name="connsiteY55" fmla="*/ 665762 h 745502"/>
                  <a:gd name="connsiteX56" fmla="*/ 863752 w 1382947"/>
                  <a:gd name="connsiteY56" fmla="*/ 677576 h 745502"/>
                  <a:gd name="connsiteX57" fmla="*/ 840125 w 1382947"/>
                  <a:gd name="connsiteY57" fmla="*/ 677576 h 745502"/>
                  <a:gd name="connsiteX58" fmla="*/ 844555 w 1382947"/>
                  <a:gd name="connsiteY58" fmla="*/ 704155 h 745502"/>
                  <a:gd name="connsiteX59" fmla="*/ 832741 w 1382947"/>
                  <a:gd name="connsiteY59" fmla="*/ 721875 h 745502"/>
                  <a:gd name="connsiteX60" fmla="*/ 823882 w 1382947"/>
                  <a:gd name="connsiteY60" fmla="*/ 723352 h 745502"/>
                  <a:gd name="connsiteX61" fmla="*/ 816499 w 1382947"/>
                  <a:gd name="connsiteY61" fmla="*/ 736642 h 745502"/>
                  <a:gd name="connsiteX62" fmla="*/ 806162 w 1382947"/>
                  <a:gd name="connsiteY62" fmla="*/ 736642 h 745502"/>
                  <a:gd name="connsiteX63" fmla="*/ 776629 w 1382947"/>
                  <a:gd name="connsiteY63" fmla="*/ 726305 h 745502"/>
                  <a:gd name="connsiteX64" fmla="*/ 767768 w 1382947"/>
                  <a:gd name="connsiteY64" fmla="*/ 727782 h 745502"/>
                  <a:gd name="connsiteX65" fmla="*/ 758909 w 1382947"/>
                  <a:gd name="connsiteY65" fmla="*/ 745502 h 745502"/>
                  <a:gd name="connsiteX66" fmla="*/ 745619 w 1382947"/>
                  <a:gd name="connsiteY66" fmla="*/ 745502 h 745502"/>
                  <a:gd name="connsiteX67" fmla="*/ 741189 w 1382947"/>
                  <a:gd name="connsiteY67" fmla="*/ 718922 h 745502"/>
                  <a:gd name="connsiteX68" fmla="*/ 729376 w 1382947"/>
                  <a:gd name="connsiteY68" fmla="*/ 714492 h 745502"/>
                  <a:gd name="connsiteX69" fmla="*/ 729376 w 1382947"/>
                  <a:gd name="connsiteY69" fmla="*/ 705632 h 745502"/>
                  <a:gd name="connsiteX70" fmla="*/ 744142 w 1382947"/>
                  <a:gd name="connsiteY70" fmla="*/ 698249 h 745502"/>
                  <a:gd name="connsiteX71" fmla="*/ 745619 w 1382947"/>
                  <a:gd name="connsiteY71" fmla="*/ 683482 h 745502"/>
                  <a:gd name="connsiteX72" fmla="*/ 739712 w 1382947"/>
                  <a:gd name="connsiteY72" fmla="*/ 668716 h 745502"/>
                  <a:gd name="connsiteX73" fmla="*/ 745619 w 1382947"/>
                  <a:gd name="connsiteY73" fmla="*/ 646566 h 745502"/>
                  <a:gd name="connsiteX74" fmla="*/ 736759 w 1382947"/>
                  <a:gd name="connsiteY74" fmla="*/ 630322 h 745502"/>
                  <a:gd name="connsiteX75" fmla="*/ 721992 w 1382947"/>
                  <a:gd name="connsiteY75" fmla="*/ 633276 h 745502"/>
                  <a:gd name="connsiteX76" fmla="*/ 692459 w 1382947"/>
                  <a:gd name="connsiteY76" fmla="*/ 612602 h 745502"/>
                  <a:gd name="connsiteX77" fmla="*/ 692459 w 1382947"/>
                  <a:gd name="connsiteY77" fmla="*/ 594882 h 745502"/>
                  <a:gd name="connsiteX78" fmla="*/ 677692 w 1382947"/>
                  <a:gd name="connsiteY78" fmla="*/ 594882 h 745502"/>
                  <a:gd name="connsiteX79" fmla="*/ 674739 w 1382947"/>
                  <a:gd name="connsiteY79" fmla="*/ 586022 h 745502"/>
                  <a:gd name="connsiteX80" fmla="*/ 673262 w 1382947"/>
                  <a:gd name="connsiteY80" fmla="*/ 577162 h 745502"/>
                  <a:gd name="connsiteX81" fmla="*/ 667355 w 1382947"/>
                  <a:gd name="connsiteY81" fmla="*/ 522526 h 745502"/>
                  <a:gd name="connsiteX82" fmla="*/ 661448 w 1382947"/>
                  <a:gd name="connsiteY82" fmla="*/ 512189 h 745502"/>
                  <a:gd name="connsiteX83" fmla="*/ 659972 w 1382947"/>
                  <a:gd name="connsiteY83" fmla="*/ 494469 h 745502"/>
                  <a:gd name="connsiteX84" fmla="*/ 626008 w 1382947"/>
                  <a:gd name="connsiteY84" fmla="*/ 491516 h 745502"/>
                  <a:gd name="connsiteX85" fmla="*/ 618626 w 1382947"/>
                  <a:gd name="connsiteY85" fmla="*/ 485609 h 745502"/>
                  <a:gd name="connsiteX86" fmla="*/ 530026 w 1382947"/>
                  <a:gd name="connsiteY86" fmla="*/ 516619 h 745502"/>
                  <a:gd name="connsiteX87" fmla="*/ 519688 w 1382947"/>
                  <a:gd name="connsiteY87" fmla="*/ 537293 h 745502"/>
                  <a:gd name="connsiteX88" fmla="*/ 516736 w 1382947"/>
                  <a:gd name="connsiteY88" fmla="*/ 563872 h 745502"/>
                  <a:gd name="connsiteX89" fmla="*/ 488679 w 1382947"/>
                  <a:gd name="connsiteY89" fmla="*/ 578639 h 745502"/>
                  <a:gd name="connsiteX90" fmla="*/ 478342 w 1382947"/>
                  <a:gd name="connsiteY90" fmla="*/ 583069 h 745502"/>
                  <a:gd name="connsiteX91" fmla="*/ 462099 w 1382947"/>
                  <a:gd name="connsiteY91" fmla="*/ 599312 h 745502"/>
                  <a:gd name="connsiteX92" fmla="*/ 466529 w 1382947"/>
                  <a:gd name="connsiteY92" fmla="*/ 621462 h 745502"/>
                  <a:gd name="connsiteX93" fmla="*/ 462099 w 1382947"/>
                  <a:gd name="connsiteY93" fmla="*/ 630322 h 745502"/>
                  <a:gd name="connsiteX94" fmla="*/ 466529 w 1382947"/>
                  <a:gd name="connsiteY94" fmla="*/ 643612 h 745502"/>
                  <a:gd name="connsiteX95" fmla="*/ 451763 w 1382947"/>
                  <a:gd name="connsiteY95" fmla="*/ 655426 h 745502"/>
                  <a:gd name="connsiteX96" fmla="*/ 447332 w 1382947"/>
                  <a:gd name="connsiteY96" fmla="*/ 639182 h 745502"/>
                  <a:gd name="connsiteX97" fmla="*/ 431089 w 1382947"/>
                  <a:gd name="connsiteY97" fmla="*/ 628846 h 745502"/>
                  <a:gd name="connsiteX98" fmla="*/ 423706 w 1382947"/>
                  <a:gd name="connsiteY98" fmla="*/ 634752 h 745502"/>
                  <a:gd name="connsiteX99" fmla="*/ 403032 w 1382947"/>
                  <a:gd name="connsiteY99" fmla="*/ 633276 h 745502"/>
                  <a:gd name="connsiteX100" fmla="*/ 388266 w 1382947"/>
                  <a:gd name="connsiteY100" fmla="*/ 646566 h 745502"/>
                  <a:gd name="connsiteX101" fmla="*/ 363163 w 1382947"/>
                  <a:gd name="connsiteY101" fmla="*/ 650996 h 745502"/>
                  <a:gd name="connsiteX102" fmla="*/ 342489 w 1382947"/>
                  <a:gd name="connsiteY102" fmla="*/ 648042 h 745502"/>
                  <a:gd name="connsiteX103" fmla="*/ 327723 w 1382947"/>
                  <a:gd name="connsiteY103" fmla="*/ 648042 h 745502"/>
                  <a:gd name="connsiteX104" fmla="*/ 308526 w 1382947"/>
                  <a:gd name="connsiteY104" fmla="*/ 671669 h 745502"/>
                  <a:gd name="connsiteX105" fmla="*/ 308526 w 1382947"/>
                  <a:gd name="connsiteY105" fmla="*/ 683482 h 745502"/>
                  <a:gd name="connsiteX106" fmla="*/ 298190 w 1382947"/>
                  <a:gd name="connsiteY106" fmla="*/ 686436 h 745502"/>
                  <a:gd name="connsiteX107" fmla="*/ 255366 w 1382947"/>
                  <a:gd name="connsiteY107" fmla="*/ 667239 h 745502"/>
                  <a:gd name="connsiteX108" fmla="*/ 265702 w 1382947"/>
                  <a:gd name="connsiteY108" fmla="*/ 650996 h 745502"/>
                  <a:gd name="connsiteX109" fmla="*/ 264226 w 1382947"/>
                  <a:gd name="connsiteY109" fmla="*/ 642136 h 745502"/>
                  <a:gd name="connsiteX110" fmla="*/ 273086 w 1382947"/>
                  <a:gd name="connsiteY110" fmla="*/ 625892 h 745502"/>
                  <a:gd name="connsiteX111" fmla="*/ 271609 w 1382947"/>
                  <a:gd name="connsiteY111" fmla="*/ 609649 h 745502"/>
                  <a:gd name="connsiteX112" fmla="*/ 264226 w 1382947"/>
                  <a:gd name="connsiteY112" fmla="*/ 609649 h 745502"/>
                  <a:gd name="connsiteX113" fmla="*/ 258319 w 1382947"/>
                  <a:gd name="connsiteY113" fmla="*/ 600789 h 745502"/>
                  <a:gd name="connsiteX114" fmla="*/ 250936 w 1382947"/>
                  <a:gd name="connsiteY114" fmla="*/ 600789 h 745502"/>
                  <a:gd name="connsiteX115" fmla="*/ 249459 w 1382947"/>
                  <a:gd name="connsiteY115" fmla="*/ 591929 h 745502"/>
                  <a:gd name="connsiteX116" fmla="*/ 236169 w 1382947"/>
                  <a:gd name="connsiteY116" fmla="*/ 590452 h 745502"/>
                  <a:gd name="connsiteX117" fmla="*/ 225833 w 1382947"/>
                  <a:gd name="connsiteY117" fmla="*/ 599312 h 745502"/>
                  <a:gd name="connsiteX118" fmla="*/ 190393 w 1382947"/>
                  <a:gd name="connsiteY118" fmla="*/ 584546 h 745502"/>
                  <a:gd name="connsiteX119" fmla="*/ 175626 w 1382947"/>
                  <a:gd name="connsiteY119" fmla="*/ 594882 h 745502"/>
                  <a:gd name="connsiteX120" fmla="*/ 159382 w 1382947"/>
                  <a:gd name="connsiteY120" fmla="*/ 590452 h 745502"/>
                  <a:gd name="connsiteX121" fmla="*/ 154953 w 1382947"/>
                  <a:gd name="connsiteY121" fmla="*/ 612602 h 745502"/>
                  <a:gd name="connsiteX122" fmla="*/ 162336 w 1382947"/>
                  <a:gd name="connsiteY122" fmla="*/ 622939 h 745502"/>
                  <a:gd name="connsiteX123" fmla="*/ 162336 w 1382947"/>
                  <a:gd name="connsiteY123" fmla="*/ 636229 h 745502"/>
                  <a:gd name="connsiteX124" fmla="*/ 150523 w 1382947"/>
                  <a:gd name="connsiteY124" fmla="*/ 650996 h 745502"/>
                  <a:gd name="connsiteX125" fmla="*/ 118036 w 1382947"/>
                  <a:gd name="connsiteY125" fmla="*/ 695296 h 745502"/>
                  <a:gd name="connsiteX126" fmla="*/ 109177 w 1382947"/>
                  <a:gd name="connsiteY126" fmla="*/ 704155 h 745502"/>
                  <a:gd name="connsiteX127" fmla="*/ 106222 w 1382947"/>
                  <a:gd name="connsiteY127" fmla="*/ 711539 h 745502"/>
                  <a:gd name="connsiteX128" fmla="*/ 87026 w 1382947"/>
                  <a:gd name="connsiteY128" fmla="*/ 721875 h 745502"/>
                  <a:gd name="connsiteX129" fmla="*/ 75213 w 1382947"/>
                  <a:gd name="connsiteY129" fmla="*/ 710062 h 745502"/>
                  <a:gd name="connsiteX130" fmla="*/ 84073 w 1382947"/>
                  <a:gd name="connsiteY130" fmla="*/ 693819 h 745502"/>
                  <a:gd name="connsiteX131" fmla="*/ 64876 w 1382947"/>
                  <a:gd name="connsiteY131" fmla="*/ 667239 h 745502"/>
                  <a:gd name="connsiteX132" fmla="*/ 64876 w 1382947"/>
                  <a:gd name="connsiteY132" fmla="*/ 622939 h 745502"/>
                  <a:gd name="connsiteX133" fmla="*/ 48633 w 1382947"/>
                  <a:gd name="connsiteY133" fmla="*/ 611126 h 745502"/>
                  <a:gd name="connsiteX134" fmla="*/ 44203 w 1382947"/>
                  <a:gd name="connsiteY134" fmla="*/ 597836 h 745502"/>
                  <a:gd name="connsiteX135" fmla="*/ 56017 w 1382947"/>
                  <a:gd name="connsiteY135" fmla="*/ 593406 h 745502"/>
                  <a:gd name="connsiteX136" fmla="*/ 56017 w 1382947"/>
                  <a:gd name="connsiteY136" fmla="*/ 577162 h 745502"/>
                  <a:gd name="connsiteX137" fmla="*/ 47156 w 1382947"/>
                  <a:gd name="connsiteY137" fmla="*/ 562396 h 745502"/>
                  <a:gd name="connsiteX138" fmla="*/ 17622 w 1382947"/>
                  <a:gd name="connsiteY138" fmla="*/ 556489 h 745502"/>
                  <a:gd name="connsiteX139" fmla="*/ 0 w 1382947"/>
                  <a:gd name="connsiteY139" fmla="*/ 532573 h 745502"/>
                  <a:gd name="connsiteX140" fmla="*/ 1010 w 1382947"/>
                  <a:gd name="connsiteY140" fmla="*/ 532863 h 745502"/>
                  <a:gd name="connsiteX141" fmla="*/ 125050 w 1382947"/>
                  <a:gd name="connsiteY141" fmla="*/ 485241 h 745502"/>
                  <a:gd name="connsiteX142" fmla="*/ 139447 w 1382947"/>
                  <a:gd name="connsiteY142" fmla="*/ 468627 h 745502"/>
                  <a:gd name="connsiteX143" fmla="*/ 170458 w 1382947"/>
                  <a:gd name="connsiteY143" fmla="*/ 469735 h 745502"/>
                  <a:gd name="connsiteX144" fmla="*/ 210327 w 1382947"/>
                  <a:gd name="connsiteY144" fmla="*/ 447585 h 745502"/>
                  <a:gd name="connsiteX145" fmla="*/ 215865 w 1382947"/>
                  <a:gd name="connsiteY145" fmla="*/ 439833 h 745502"/>
                  <a:gd name="connsiteX146" fmla="*/ 224726 w 1382947"/>
                  <a:gd name="connsiteY146" fmla="*/ 435403 h 745502"/>
                  <a:gd name="connsiteX147" fmla="*/ 252413 w 1382947"/>
                  <a:gd name="connsiteY147" fmla="*/ 409930 h 745502"/>
                  <a:gd name="connsiteX148" fmla="*/ 274563 w 1382947"/>
                  <a:gd name="connsiteY148" fmla="*/ 408823 h 745502"/>
                  <a:gd name="connsiteX149" fmla="*/ 319970 w 1382947"/>
                  <a:gd name="connsiteY149" fmla="*/ 361201 h 745502"/>
                  <a:gd name="connsiteX150" fmla="*/ 343227 w 1382947"/>
                  <a:gd name="connsiteY150" fmla="*/ 362308 h 745502"/>
                  <a:gd name="connsiteX151" fmla="*/ 353195 w 1382947"/>
                  <a:gd name="connsiteY151" fmla="*/ 371168 h 745502"/>
                  <a:gd name="connsiteX152" fmla="*/ 395280 w 1382947"/>
                  <a:gd name="connsiteY152" fmla="*/ 362308 h 745502"/>
                  <a:gd name="connsiteX153" fmla="*/ 406355 w 1382947"/>
                  <a:gd name="connsiteY153" fmla="*/ 361201 h 745502"/>
                  <a:gd name="connsiteX154" fmla="*/ 421860 w 1382947"/>
                  <a:gd name="connsiteY154" fmla="*/ 358986 h 745502"/>
                  <a:gd name="connsiteX155" fmla="*/ 432935 w 1382947"/>
                  <a:gd name="connsiteY155" fmla="*/ 340158 h 745502"/>
                  <a:gd name="connsiteX156" fmla="*/ 457300 w 1382947"/>
                  <a:gd name="connsiteY156" fmla="*/ 332406 h 745502"/>
                  <a:gd name="connsiteX157" fmla="*/ 525965 w 1382947"/>
                  <a:gd name="connsiteY157" fmla="*/ 270386 h 745502"/>
                  <a:gd name="connsiteX158" fmla="*/ 551438 w 1382947"/>
                  <a:gd name="connsiteY158" fmla="*/ 234946 h 745502"/>
                  <a:gd name="connsiteX159" fmla="*/ 606812 w 1382947"/>
                  <a:gd name="connsiteY159" fmla="*/ 196183 h 745502"/>
                  <a:gd name="connsiteX160" fmla="*/ 643360 w 1382947"/>
                  <a:gd name="connsiteY160" fmla="*/ 178463 h 745502"/>
                  <a:gd name="connsiteX161" fmla="*/ 671047 w 1382947"/>
                  <a:gd name="connsiteY161" fmla="*/ 136379 h 745502"/>
                  <a:gd name="connsiteX162" fmla="*/ 689875 w 1382947"/>
                  <a:gd name="connsiteY162" fmla="*/ 88756 h 745502"/>
                  <a:gd name="connsiteX163" fmla="*/ 713132 w 1382947"/>
                  <a:gd name="connsiteY163" fmla="*/ 68821 h 745502"/>
                  <a:gd name="connsiteX164" fmla="*/ 717563 w 1382947"/>
                  <a:gd name="connsiteY164" fmla="*/ 52208 h 745502"/>
                  <a:gd name="connsiteX165" fmla="*/ 747513 w 1382947"/>
                  <a:gd name="connsiteY165" fmla="*/ 21225 h 745502"/>
                  <a:gd name="connsiteX166" fmla="*/ 1037122 w 1382947"/>
                  <a:gd name="connsiteY166" fmla="*/ 49164 h 745502"/>
                  <a:gd name="connsiteX0" fmla="*/ 1372545 w 1382947"/>
                  <a:gd name="connsiteY0" fmla="*/ 0 h 724277"/>
                  <a:gd name="connsiteX1" fmla="*/ 1375859 w 1382947"/>
                  <a:gd name="connsiteY1" fmla="*/ 11049 h 724277"/>
                  <a:gd name="connsiteX2" fmla="*/ 1382947 w 1382947"/>
                  <a:gd name="connsiteY2" fmla="*/ 25225 h 724277"/>
                  <a:gd name="connsiteX3" fmla="*/ 1372315 w 1382947"/>
                  <a:gd name="connsiteY3" fmla="*/ 46489 h 724277"/>
                  <a:gd name="connsiteX4" fmla="*/ 1352823 w 1382947"/>
                  <a:gd name="connsiteY4" fmla="*/ 32313 h 724277"/>
                  <a:gd name="connsiteX5" fmla="*/ 1319156 w 1382947"/>
                  <a:gd name="connsiteY5" fmla="*/ 34085 h 724277"/>
                  <a:gd name="connsiteX6" fmla="*/ 1304980 w 1382947"/>
                  <a:gd name="connsiteY6" fmla="*/ 46489 h 724277"/>
                  <a:gd name="connsiteX7" fmla="*/ 1289032 w 1382947"/>
                  <a:gd name="connsiteY7" fmla="*/ 30541 h 724277"/>
                  <a:gd name="connsiteX8" fmla="*/ 1258908 w 1382947"/>
                  <a:gd name="connsiteY8" fmla="*/ 35857 h 724277"/>
                  <a:gd name="connsiteX9" fmla="*/ 1255364 w 1382947"/>
                  <a:gd name="connsiteY9" fmla="*/ 71297 h 724277"/>
                  <a:gd name="connsiteX10" fmla="*/ 1244731 w 1382947"/>
                  <a:gd name="connsiteY10" fmla="*/ 80157 h 724277"/>
                  <a:gd name="connsiteX11" fmla="*/ 1227011 w 1382947"/>
                  <a:gd name="connsiteY11" fmla="*/ 76613 h 724277"/>
                  <a:gd name="connsiteX12" fmla="*/ 1211064 w 1382947"/>
                  <a:gd name="connsiteY12" fmla="*/ 80157 h 724277"/>
                  <a:gd name="connsiteX13" fmla="*/ 1133096 w 1382947"/>
                  <a:gd name="connsiteY13" fmla="*/ 90788 h 724277"/>
                  <a:gd name="connsiteX14" fmla="*/ 1118920 w 1382947"/>
                  <a:gd name="connsiteY14" fmla="*/ 96104 h 724277"/>
                  <a:gd name="connsiteX15" fmla="*/ 1111832 w 1382947"/>
                  <a:gd name="connsiteY15" fmla="*/ 126228 h 724277"/>
                  <a:gd name="connsiteX16" fmla="*/ 1120692 w 1382947"/>
                  <a:gd name="connsiteY16" fmla="*/ 142176 h 724277"/>
                  <a:gd name="connsiteX17" fmla="*/ 1131324 w 1382947"/>
                  <a:gd name="connsiteY17" fmla="*/ 145720 h 724277"/>
                  <a:gd name="connsiteX18" fmla="*/ 1133096 w 1382947"/>
                  <a:gd name="connsiteY18" fmla="*/ 161668 h 724277"/>
                  <a:gd name="connsiteX19" fmla="*/ 1126008 w 1382947"/>
                  <a:gd name="connsiteY19" fmla="*/ 197108 h 724277"/>
                  <a:gd name="connsiteX20" fmla="*/ 1120692 w 1382947"/>
                  <a:gd name="connsiteY20" fmla="*/ 237864 h 724277"/>
                  <a:gd name="connsiteX21" fmla="*/ 1085252 w 1382947"/>
                  <a:gd name="connsiteY21" fmla="*/ 278620 h 724277"/>
                  <a:gd name="connsiteX22" fmla="*/ 1099428 w 1382947"/>
                  <a:gd name="connsiteY22" fmla="*/ 321148 h 724277"/>
                  <a:gd name="connsiteX23" fmla="*/ 1118920 w 1382947"/>
                  <a:gd name="connsiteY23" fmla="*/ 312288 h 724277"/>
                  <a:gd name="connsiteX24" fmla="*/ 1138412 w 1382947"/>
                  <a:gd name="connsiteY24" fmla="*/ 338868 h 724277"/>
                  <a:gd name="connsiteX25" fmla="*/ 1133096 w 1382947"/>
                  <a:gd name="connsiteY25" fmla="*/ 402660 h 724277"/>
                  <a:gd name="connsiteX26" fmla="*/ 1145500 w 1382947"/>
                  <a:gd name="connsiteY26" fmla="*/ 448732 h 724277"/>
                  <a:gd name="connsiteX27" fmla="*/ 1145500 w 1382947"/>
                  <a:gd name="connsiteY27" fmla="*/ 464680 h 724277"/>
                  <a:gd name="connsiteX28" fmla="*/ 1141956 w 1382947"/>
                  <a:gd name="connsiteY28" fmla="*/ 480628 h 724277"/>
                  <a:gd name="connsiteX29" fmla="*/ 1143728 w 1382947"/>
                  <a:gd name="connsiteY29" fmla="*/ 503664 h 724277"/>
                  <a:gd name="connsiteX30" fmla="*/ 1141956 w 1382947"/>
                  <a:gd name="connsiteY30" fmla="*/ 526700 h 724277"/>
                  <a:gd name="connsiteX31" fmla="*/ 1139305 w 1382947"/>
                  <a:gd name="connsiteY31" fmla="*/ 530487 h 724277"/>
                  <a:gd name="connsiteX32" fmla="*/ 1120692 w 1382947"/>
                  <a:gd name="connsiteY32" fmla="*/ 527881 h 724277"/>
                  <a:gd name="connsiteX33" fmla="*/ 1110354 w 1382947"/>
                  <a:gd name="connsiteY33" fmla="*/ 529358 h 724277"/>
                  <a:gd name="connsiteX34" fmla="*/ 1097065 w 1382947"/>
                  <a:gd name="connsiteY34" fmla="*/ 523451 h 724277"/>
                  <a:gd name="connsiteX35" fmla="*/ 1089682 w 1382947"/>
                  <a:gd name="connsiteY35" fmla="*/ 514591 h 724277"/>
                  <a:gd name="connsiteX36" fmla="*/ 1088205 w 1382947"/>
                  <a:gd name="connsiteY36" fmla="*/ 489488 h 724277"/>
                  <a:gd name="connsiteX37" fmla="*/ 1074915 w 1382947"/>
                  <a:gd name="connsiteY37" fmla="*/ 486534 h 724277"/>
                  <a:gd name="connsiteX38" fmla="*/ 1063101 w 1382947"/>
                  <a:gd name="connsiteY38" fmla="*/ 467338 h 724277"/>
                  <a:gd name="connsiteX39" fmla="*/ 1049812 w 1382947"/>
                  <a:gd name="connsiteY39" fmla="*/ 451094 h 724277"/>
                  <a:gd name="connsiteX40" fmla="*/ 1036522 w 1382947"/>
                  <a:gd name="connsiteY40" fmla="*/ 442234 h 724277"/>
                  <a:gd name="connsiteX41" fmla="*/ 1029138 w 1382947"/>
                  <a:gd name="connsiteY41" fmla="*/ 452571 h 724277"/>
                  <a:gd name="connsiteX42" fmla="*/ 1027661 w 1382947"/>
                  <a:gd name="connsiteY42" fmla="*/ 480628 h 724277"/>
                  <a:gd name="connsiteX43" fmla="*/ 987792 w 1382947"/>
                  <a:gd name="connsiteY43" fmla="*/ 505731 h 724277"/>
                  <a:gd name="connsiteX44" fmla="*/ 949398 w 1382947"/>
                  <a:gd name="connsiteY44" fmla="*/ 508684 h 724277"/>
                  <a:gd name="connsiteX45" fmla="*/ 940539 w 1382947"/>
                  <a:gd name="connsiteY45" fmla="*/ 516068 h 724277"/>
                  <a:gd name="connsiteX46" fmla="*/ 939061 w 1382947"/>
                  <a:gd name="connsiteY46" fmla="*/ 548554 h 724277"/>
                  <a:gd name="connsiteX47" fmla="*/ 950875 w 1382947"/>
                  <a:gd name="connsiteY47" fmla="*/ 560367 h 724277"/>
                  <a:gd name="connsiteX48" fmla="*/ 950875 w 1382947"/>
                  <a:gd name="connsiteY48" fmla="*/ 591377 h 724277"/>
                  <a:gd name="connsiteX49" fmla="*/ 930202 w 1382947"/>
                  <a:gd name="connsiteY49" fmla="*/ 588424 h 724277"/>
                  <a:gd name="connsiteX50" fmla="*/ 915435 w 1382947"/>
                  <a:gd name="connsiteY50" fmla="*/ 592854 h 724277"/>
                  <a:gd name="connsiteX51" fmla="*/ 908052 w 1382947"/>
                  <a:gd name="connsiteY51" fmla="*/ 601714 h 724277"/>
                  <a:gd name="connsiteX52" fmla="*/ 912482 w 1382947"/>
                  <a:gd name="connsiteY52" fmla="*/ 628294 h 724277"/>
                  <a:gd name="connsiteX53" fmla="*/ 909528 w 1382947"/>
                  <a:gd name="connsiteY53" fmla="*/ 643061 h 724277"/>
                  <a:gd name="connsiteX54" fmla="*/ 900669 w 1382947"/>
                  <a:gd name="connsiteY54" fmla="*/ 646014 h 724277"/>
                  <a:gd name="connsiteX55" fmla="*/ 874088 w 1382947"/>
                  <a:gd name="connsiteY55" fmla="*/ 644537 h 724277"/>
                  <a:gd name="connsiteX56" fmla="*/ 863752 w 1382947"/>
                  <a:gd name="connsiteY56" fmla="*/ 656351 h 724277"/>
                  <a:gd name="connsiteX57" fmla="*/ 840125 w 1382947"/>
                  <a:gd name="connsiteY57" fmla="*/ 656351 h 724277"/>
                  <a:gd name="connsiteX58" fmla="*/ 844555 w 1382947"/>
                  <a:gd name="connsiteY58" fmla="*/ 682930 h 724277"/>
                  <a:gd name="connsiteX59" fmla="*/ 832741 w 1382947"/>
                  <a:gd name="connsiteY59" fmla="*/ 700650 h 724277"/>
                  <a:gd name="connsiteX60" fmla="*/ 823882 w 1382947"/>
                  <a:gd name="connsiteY60" fmla="*/ 702127 h 724277"/>
                  <a:gd name="connsiteX61" fmla="*/ 816499 w 1382947"/>
                  <a:gd name="connsiteY61" fmla="*/ 715417 h 724277"/>
                  <a:gd name="connsiteX62" fmla="*/ 806162 w 1382947"/>
                  <a:gd name="connsiteY62" fmla="*/ 715417 h 724277"/>
                  <a:gd name="connsiteX63" fmla="*/ 776629 w 1382947"/>
                  <a:gd name="connsiteY63" fmla="*/ 705080 h 724277"/>
                  <a:gd name="connsiteX64" fmla="*/ 767768 w 1382947"/>
                  <a:gd name="connsiteY64" fmla="*/ 706557 h 724277"/>
                  <a:gd name="connsiteX65" fmla="*/ 758909 w 1382947"/>
                  <a:gd name="connsiteY65" fmla="*/ 724277 h 724277"/>
                  <a:gd name="connsiteX66" fmla="*/ 745619 w 1382947"/>
                  <a:gd name="connsiteY66" fmla="*/ 724277 h 724277"/>
                  <a:gd name="connsiteX67" fmla="*/ 741189 w 1382947"/>
                  <a:gd name="connsiteY67" fmla="*/ 697697 h 724277"/>
                  <a:gd name="connsiteX68" fmla="*/ 729376 w 1382947"/>
                  <a:gd name="connsiteY68" fmla="*/ 693267 h 724277"/>
                  <a:gd name="connsiteX69" fmla="*/ 729376 w 1382947"/>
                  <a:gd name="connsiteY69" fmla="*/ 684407 h 724277"/>
                  <a:gd name="connsiteX70" fmla="*/ 744142 w 1382947"/>
                  <a:gd name="connsiteY70" fmla="*/ 677024 h 724277"/>
                  <a:gd name="connsiteX71" fmla="*/ 745619 w 1382947"/>
                  <a:gd name="connsiteY71" fmla="*/ 662257 h 724277"/>
                  <a:gd name="connsiteX72" fmla="*/ 739712 w 1382947"/>
                  <a:gd name="connsiteY72" fmla="*/ 647491 h 724277"/>
                  <a:gd name="connsiteX73" fmla="*/ 745619 w 1382947"/>
                  <a:gd name="connsiteY73" fmla="*/ 625341 h 724277"/>
                  <a:gd name="connsiteX74" fmla="*/ 736759 w 1382947"/>
                  <a:gd name="connsiteY74" fmla="*/ 609097 h 724277"/>
                  <a:gd name="connsiteX75" fmla="*/ 721992 w 1382947"/>
                  <a:gd name="connsiteY75" fmla="*/ 612051 h 724277"/>
                  <a:gd name="connsiteX76" fmla="*/ 692459 w 1382947"/>
                  <a:gd name="connsiteY76" fmla="*/ 591377 h 724277"/>
                  <a:gd name="connsiteX77" fmla="*/ 692459 w 1382947"/>
                  <a:gd name="connsiteY77" fmla="*/ 573657 h 724277"/>
                  <a:gd name="connsiteX78" fmla="*/ 677692 w 1382947"/>
                  <a:gd name="connsiteY78" fmla="*/ 573657 h 724277"/>
                  <a:gd name="connsiteX79" fmla="*/ 674739 w 1382947"/>
                  <a:gd name="connsiteY79" fmla="*/ 564797 h 724277"/>
                  <a:gd name="connsiteX80" fmla="*/ 673262 w 1382947"/>
                  <a:gd name="connsiteY80" fmla="*/ 555937 h 724277"/>
                  <a:gd name="connsiteX81" fmla="*/ 667355 w 1382947"/>
                  <a:gd name="connsiteY81" fmla="*/ 501301 h 724277"/>
                  <a:gd name="connsiteX82" fmla="*/ 661448 w 1382947"/>
                  <a:gd name="connsiteY82" fmla="*/ 490964 h 724277"/>
                  <a:gd name="connsiteX83" fmla="*/ 659972 w 1382947"/>
                  <a:gd name="connsiteY83" fmla="*/ 473244 h 724277"/>
                  <a:gd name="connsiteX84" fmla="*/ 626008 w 1382947"/>
                  <a:gd name="connsiteY84" fmla="*/ 470291 h 724277"/>
                  <a:gd name="connsiteX85" fmla="*/ 618626 w 1382947"/>
                  <a:gd name="connsiteY85" fmla="*/ 464384 h 724277"/>
                  <a:gd name="connsiteX86" fmla="*/ 530026 w 1382947"/>
                  <a:gd name="connsiteY86" fmla="*/ 495394 h 724277"/>
                  <a:gd name="connsiteX87" fmla="*/ 519688 w 1382947"/>
                  <a:gd name="connsiteY87" fmla="*/ 516068 h 724277"/>
                  <a:gd name="connsiteX88" fmla="*/ 516736 w 1382947"/>
                  <a:gd name="connsiteY88" fmla="*/ 542647 h 724277"/>
                  <a:gd name="connsiteX89" fmla="*/ 488679 w 1382947"/>
                  <a:gd name="connsiteY89" fmla="*/ 557414 h 724277"/>
                  <a:gd name="connsiteX90" fmla="*/ 478342 w 1382947"/>
                  <a:gd name="connsiteY90" fmla="*/ 561844 h 724277"/>
                  <a:gd name="connsiteX91" fmla="*/ 462099 w 1382947"/>
                  <a:gd name="connsiteY91" fmla="*/ 578087 h 724277"/>
                  <a:gd name="connsiteX92" fmla="*/ 466529 w 1382947"/>
                  <a:gd name="connsiteY92" fmla="*/ 600237 h 724277"/>
                  <a:gd name="connsiteX93" fmla="*/ 462099 w 1382947"/>
                  <a:gd name="connsiteY93" fmla="*/ 609097 h 724277"/>
                  <a:gd name="connsiteX94" fmla="*/ 466529 w 1382947"/>
                  <a:gd name="connsiteY94" fmla="*/ 622387 h 724277"/>
                  <a:gd name="connsiteX95" fmla="*/ 451763 w 1382947"/>
                  <a:gd name="connsiteY95" fmla="*/ 634201 h 724277"/>
                  <a:gd name="connsiteX96" fmla="*/ 447332 w 1382947"/>
                  <a:gd name="connsiteY96" fmla="*/ 617957 h 724277"/>
                  <a:gd name="connsiteX97" fmla="*/ 431089 w 1382947"/>
                  <a:gd name="connsiteY97" fmla="*/ 607621 h 724277"/>
                  <a:gd name="connsiteX98" fmla="*/ 423706 w 1382947"/>
                  <a:gd name="connsiteY98" fmla="*/ 613527 h 724277"/>
                  <a:gd name="connsiteX99" fmla="*/ 403032 w 1382947"/>
                  <a:gd name="connsiteY99" fmla="*/ 612051 h 724277"/>
                  <a:gd name="connsiteX100" fmla="*/ 388266 w 1382947"/>
                  <a:gd name="connsiteY100" fmla="*/ 625341 h 724277"/>
                  <a:gd name="connsiteX101" fmla="*/ 363163 w 1382947"/>
                  <a:gd name="connsiteY101" fmla="*/ 629771 h 724277"/>
                  <a:gd name="connsiteX102" fmla="*/ 342489 w 1382947"/>
                  <a:gd name="connsiteY102" fmla="*/ 626817 h 724277"/>
                  <a:gd name="connsiteX103" fmla="*/ 327723 w 1382947"/>
                  <a:gd name="connsiteY103" fmla="*/ 626817 h 724277"/>
                  <a:gd name="connsiteX104" fmla="*/ 308526 w 1382947"/>
                  <a:gd name="connsiteY104" fmla="*/ 650444 h 724277"/>
                  <a:gd name="connsiteX105" fmla="*/ 308526 w 1382947"/>
                  <a:gd name="connsiteY105" fmla="*/ 662257 h 724277"/>
                  <a:gd name="connsiteX106" fmla="*/ 298190 w 1382947"/>
                  <a:gd name="connsiteY106" fmla="*/ 665211 h 724277"/>
                  <a:gd name="connsiteX107" fmla="*/ 255366 w 1382947"/>
                  <a:gd name="connsiteY107" fmla="*/ 646014 h 724277"/>
                  <a:gd name="connsiteX108" fmla="*/ 265702 w 1382947"/>
                  <a:gd name="connsiteY108" fmla="*/ 629771 h 724277"/>
                  <a:gd name="connsiteX109" fmla="*/ 264226 w 1382947"/>
                  <a:gd name="connsiteY109" fmla="*/ 620911 h 724277"/>
                  <a:gd name="connsiteX110" fmla="*/ 273086 w 1382947"/>
                  <a:gd name="connsiteY110" fmla="*/ 604667 h 724277"/>
                  <a:gd name="connsiteX111" fmla="*/ 271609 w 1382947"/>
                  <a:gd name="connsiteY111" fmla="*/ 588424 h 724277"/>
                  <a:gd name="connsiteX112" fmla="*/ 264226 w 1382947"/>
                  <a:gd name="connsiteY112" fmla="*/ 588424 h 724277"/>
                  <a:gd name="connsiteX113" fmla="*/ 258319 w 1382947"/>
                  <a:gd name="connsiteY113" fmla="*/ 579564 h 724277"/>
                  <a:gd name="connsiteX114" fmla="*/ 250936 w 1382947"/>
                  <a:gd name="connsiteY114" fmla="*/ 579564 h 724277"/>
                  <a:gd name="connsiteX115" fmla="*/ 249459 w 1382947"/>
                  <a:gd name="connsiteY115" fmla="*/ 570704 h 724277"/>
                  <a:gd name="connsiteX116" fmla="*/ 236169 w 1382947"/>
                  <a:gd name="connsiteY116" fmla="*/ 569227 h 724277"/>
                  <a:gd name="connsiteX117" fmla="*/ 225833 w 1382947"/>
                  <a:gd name="connsiteY117" fmla="*/ 578087 h 724277"/>
                  <a:gd name="connsiteX118" fmla="*/ 190393 w 1382947"/>
                  <a:gd name="connsiteY118" fmla="*/ 563321 h 724277"/>
                  <a:gd name="connsiteX119" fmla="*/ 175626 w 1382947"/>
                  <a:gd name="connsiteY119" fmla="*/ 573657 h 724277"/>
                  <a:gd name="connsiteX120" fmla="*/ 159382 w 1382947"/>
                  <a:gd name="connsiteY120" fmla="*/ 569227 h 724277"/>
                  <a:gd name="connsiteX121" fmla="*/ 154953 w 1382947"/>
                  <a:gd name="connsiteY121" fmla="*/ 591377 h 724277"/>
                  <a:gd name="connsiteX122" fmla="*/ 162336 w 1382947"/>
                  <a:gd name="connsiteY122" fmla="*/ 601714 h 724277"/>
                  <a:gd name="connsiteX123" fmla="*/ 162336 w 1382947"/>
                  <a:gd name="connsiteY123" fmla="*/ 615004 h 724277"/>
                  <a:gd name="connsiteX124" fmla="*/ 150523 w 1382947"/>
                  <a:gd name="connsiteY124" fmla="*/ 629771 h 724277"/>
                  <a:gd name="connsiteX125" fmla="*/ 118036 w 1382947"/>
                  <a:gd name="connsiteY125" fmla="*/ 674071 h 724277"/>
                  <a:gd name="connsiteX126" fmla="*/ 109177 w 1382947"/>
                  <a:gd name="connsiteY126" fmla="*/ 682930 h 724277"/>
                  <a:gd name="connsiteX127" fmla="*/ 106222 w 1382947"/>
                  <a:gd name="connsiteY127" fmla="*/ 690314 h 724277"/>
                  <a:gd name="connsiteX128" fmla="*/ 87026 w 1382947"/>
                  <a:gd name="connsiteY128" fmla="*/ 700650 h 724277"/>
                  <a:gd name="connsiteX129" fmla="*/ 75213 w 1382947"/>
                  <a:gd name="connsiteY129" fmla="*/ 688837 h 724277"/>
                  <a:gd name="connsiteX130" fmla="*/ 84073 w 1382947"/>
                  <a:gd name="connsiteY130" fmla="*/ 672594 h 724277"/>
                  <a:gd name="connsiteX131" fmla="*/ 64876 w 1382947"/>
                  <a:gd name="connsiteY131" fmla="*/ 646014 h 724277"/>
                  <a:gd name="connsiteX132" fmla="*/ 64876 w 1382947"/>
                  <a:gd name="connsiteY132" fmla="*/ 601714 h 724277"/>
                  <a:gd name="connsiteX133" fmla="*/ 48633 w 1382947"/>
                  <a:gd name="connsiteY133" fmla="*/ 589901 h 724277"/>
                  <a:gd name="connsiteX134" fmla="*/ 44203 w 1382947"/>
                  <a:gd name="connsiteY134" fmla="*/ 576611 h 724277"/>
                  <a:gd name="connsiteX135" fmla="*/ 56017 w 1382947"/>
                  <a:gd name="connsiteY135" fmla="*/ 572181 h 724277"/>
                  <a:gd name="connsiteX136" fmla="*/ 56017 w 1382947"/>
                  <a:gd name="connsiteY136" fmla="*/ 555937 h 724277"/>
                  <a:gd name="connsiteX137" fmla="*/ 47156 w 1382947"/>
                  <a:gd name="connsiteY137" fmla="*/ 541171 h 724277"/>
                  <a:gd name="connsiteX138" fmla="*/ 17622 w 1382947"/>
                  <a:gd name="connsiteY138" fmla="*/ 535264 h 724277"/>
                  <a:gd name="connsiteX139" fmla="*/ 0 w 1382947"/>
                  <a:gd name="connsiteY139" fmla="*/ 511348 h 724277"/>
                  <a:gd name="connsiteX140" fmla="*/ 1010 w 1382947"/>
                  <a:gd name="connsiteY140" fmla="*/ 511638 h 724277"/>
                  <a:gd name="connsiteX141" fmla="*/ 125050 w 1382947"/>
                  <a:gd name="connsiteY141" fmla="*/ 464016 h 724277"/>
                  <a:gd name="connsiteX142" fmla="*/ 139447 w 1382947"/>
                  <a:gd name="connsiteY142" fmla="*/ 447402 h 724277"/>
                  <a:gd name="connsiteX143" fmla="*/ 170458 w 1382947"/>
                  <a:gd name="connsiteY143" fmla="*/ 448510 h 724277"/>
                  <a:gd name="connsiteX144" fmla="*/ 210327 w 1382947"/>
                  <a:gd name="connsiteY144" fmla="*/ 426360 h 724277"/>
                  <a:gd name="connsiteX145" fmla="*/ 215865 w 1382947"/>
                  <a:gd name="connsiteY145" fmla="*/ 418608 h 724277"/>
                  <a:gd name="connsiteX146" fmla="*/ 224726 w 1382947"/>
                  <a:gd name="connsiteY146" fmla="*/ 414178 h 724277"/>
                  <a:gd name="connsiteX147" fmla="*/ 252413 w 1382947"/>
                  <a:gd name="connsiteY147" fmla="*/ 388705 h 724277"/>
                  <a:gd name="connsiteX148" fmla="*/ 274563 w 1382947"/>
                  <a:gd name="connsiteY148" fmla="*/ 387598 h 724277"/>
                  <a:gd name="connsiteX149" fmla="*/ 319970 w 1382947"/>
                  <a:gd name="connsiteY149" fmla="*/ 339976 h 724277"/>
                  <a:gd name="connsiteX150" fmla="*/ 343227 w 1382947"/>
                  <a:gd name="connsiteY150" fmla="*/ 341083 h 724277"/>
                  <a:gd name="connsiteX151" fmla="*/ 353195 w 1382947"/>
                  <a:gd name="connsiteY151" fmla="*/ 349943 h 724277"/>
                  <a:gd name="connsiteX152" fmla="*/ 395280 w 1382947"/>
                  <a:gd name="connsiteY152" fmla="*/ 341083 h 724277"/>
                  <a:gd name="connsiteX153" fmla="*/ 406355 w 1382947"/>
                  <a:gd name="connsiteY153" fmla="*/ 339976 h 724277"/>
                  <a:gd name="connsiteX154" fmla="*/ 421860 w 1382947"/>
                  <a:gd name="connsiteY154" fmla="*/ 337761 h 724277"/>
                  <a:gd name="connsiteX155" fmla="*/ 432935 w 1382947"/>
                  <a:gd name="connsiteY155" fmla="*/ 318933 h 724277"/>
                  <a:gd name="connsiteX156" fmla="*/ 457300 w 1382947"/>
                  <a:gd name="connsiteY156" fmla="*/ 311181 h 724277"/>
                  <a:gd name="connsiteX157" fmla="*/ 525965 w 1382947"/>
                  <a:gd name="connsiteY157" fmla="*/ 249161 h 724277"/>
                  <a:gd name="connsiteX158" fmla="*/ 551438 w 1382947"/>
                  <a:gd name="connsiteY158" fmla="*/ 213721 h 724277"/>
                  <a:gd name="connsiteX159" fmla="*/ 606812 w 1382947"/>
                  <a:gd name="connsiteY159" fmla="*/ 174958 h 724277"/>
                  <a:gd name="connsiteX160" fmla="*/ 643360 w 1382947"/>
                  <a:gd name="connsiteY160" fmla="*/ 157238 h 724277"/>
                  <a:gd name="connsiteX161" fmla="*/ 671047 w 1382947"/>
                  <a:gd name="connsiteY161" fmla="*/ 115154 h 724277"/>
                  <a:gd name="connsiteX162" fmla="*/ 689875 w 1382947"/>
                  <a:gd name="connsiteY162" fmla="*/ 67531 h 724277"/>
                  <a:gd name="connsiteX163" fmla="*/ 713132 w 1382947"/>
                  <a:gd name="connsiteY163" fmla="*/ 47596 h 724277"/>
                  <a:gd name="connsiteX164" fmla="*/ 717563 w 1382947"/>
                  <a:gd name="connsiteY164" fmla="*/ 30983 h 724277"/>
                  <a:gd name="connsiteX165" fmla="*/ 747513 w 1382947"/>
                  <a:gd name="connsiteY165" fmla="*/ 0 h 724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1382947" h="724277">
                    <a:moveTo>
                      <a:pt x="1372545" y="0"/>
                    </a:moveTo>
                    <a:lnTo>
                      <a:pt x="1375859" y="11049"/>
                    </a:lnTo>
                    <a:lnTo>
                      <a:pt x="1382947" y="25225"/>
                    </a:lnTo>
                    <a:lnTo>
                      <a:pt x="1372315" y="46489"/>
                    </a:lnTo>
                    <a:lnTo>
                      <a:pt x="1352823" y="32313"/>
                    </a:lnTo>
                    <a:lnTo>
                      <a:pt x="1319156" y="34085"/>
                    </a:lnTo>
                    <a:lnTo>
                      <a:pt x="1304980" y="46489"/>
                    </a:lnTo>
                    <a:lnTo>
                      <a:pt x="1289032" y="30541"/>
                    </a:lnTo>
                    <a:lnTo>
                      <a:pt x="1258908" y="35857"/>
                    </a:lnTo>
                    <a:lnTo>
                      <a:pt x="1255364" y="71297"/>
                    </a:lnTo>
                    <a:lnTo>
                      <a:pt x="1244731" y="80157"/>
                    </a:lnTo>
                    <a:lnTo>
                      <a:pt x="1227011" y="76613"/>
                    </a:lnTo>
                    <a:lnTo>
                      <a:pt x="1211064" y="80157"/>
                    </a:lnTo>
                    <a:lnTo>
                      <a:pt x="1133096" y="90788"/>
                    </a:lnTo>
                    <a:lnTo>
                      <a:pt x="1118920" y="96104"/>
                    </a:lnTo>
                    <a:lnTo>
                      <a:pt x="1111832" y="126228"/>
                    </a:lnTo>
                    <a:lnTo>
                      <a:pt x="1120692" y="142176"/>
                    </a:lnTo>
                    <a:lnTo>
                      <a:pt x="1131324" y="145720"/>
                    </a:lnTo>
                    <a:lnTo>
                      <a:pt x="1133096" y="161668"/>
                    </a:lnTo>
                    <a:lnTo>
                      <a:pt x="1126008" y="197108"/>
                    </a:lnTo>
                    <a:lnTo>
                      <a:pt x="1120692" y="237864"/>
                    </a:lnTo>
                    <a:lnTo>
                      <a:pt x="1085252" y="278620"/>
                    </a:lnTo>
                    <a:lnTo>
                      <a:pt x="1099428" y="321148"/>
                    </a:lnTo>
                    <a:lnTo>
                      <a:pt x="1118920" y="312288"/>
                    </a:lnTo>
                    <a:lnTo>
                      <a:pt x="1138412" y="338868"/>
                    </a:lnTo>
                    <a:lnTo>
                      <a:pt x="1133096" y="402660"/>
                    </a:lnTo>
                    <a:lnTo>
                      <a:pt x="1145500" y="448732"/>
                    </a:lnTo>
                    <a:lnTo>
                      <a:pt x="1145500" y="464680"/>
                    </a:lnTo>
                    <a:lnTo>
                      <a:pt x="1141956" y="480628"/>
                    </a:lnTo>
                    <a:lnTo>
                      <a:pt x="1143728" y="503664"/>
                    </a:lnTo>
                    <a:lnTo>
                      <a:pt x="1141956" y="526700"/>
                    </a:lnTo>
                    <a:lnTo>
                      <a:pt x="1139305" y="530487"/>
                    </a:lnTo>
                    <a:lnTo>
                      <a:pt x="1120692" y="527881"/>
                    </a:lnTo>
                    <a:lnTo>
                      <a:pt x="1110354" y="529358"/>
                    </a:lnTo>
                    <a:lnTo>
                      <a:pt x="1097065" y="523451"/>
                    </a:lnTo>
                    <a:lnTo>
                      <a:pt x="1089682" y="514591"/>
                    </a:lnTo>
                    <a:cubicBezTo>
                      <a:pt x="1089190" y="506223"/>
                      <a:pt x="1088697" y="497856"/>
                      <a:pt x="1088205" y="489488"/>
                    </a:cubicBezTo>
                    <a:lnTo>
                      <a:pt x="1074915" y="486534"/>
                    </a:lnTo>
                    <a:lnTo>
                      <a:pt x="1063101" y="467338"/>
                    </a:lnTo>
                    <a:lnTo>
                      <a:pt x="1049812" y="451094"/>
                    </a:lnTo>
                    <a:lnTo>
                      <a:pt x="1036522" y="442234"/>
                    </a:lnTo>
                    <a:lnTo>
                      <a:pt x="1029138" y="452571"/>
                    </a:lnTo>
                    <a:cubicBezTo>
                      <a:pt x="1028646" y="461923"/>
                      <a:pt x="1028153" y="471276"/>
                      <a:pt x="1027661" y="480628"/>
                    </a:cubicBezTo>
                    <a:lnTo>
                      <a:pt x="987792" y="505731"/>
                    </a:lnTo>
                    <a:lnTo>
                      <a:pt x="949398" y="508684"/>
                    </a:lnTo>
                    <a:lnTo>
                      <a:pt x="940539" y="516068"/>
                    </a:lnTo>
                    <a:cubicBezTo>
                      <a:pt x="940046" y="526897"/>
                      <a:pt x="939554" y="537725"/>
                      <a:pt x="939061" y="548554"/>
                    </a:cubicBezTo>
                    <a:lnTo>
                      <a:pt x="950875" y="560367"/>
                    </a:lnTo>
                    <a:lnTo>
                      <a:pt x="950875" y="591377"/>
                    </a:lnTo>
                    <a:lnTo>
                      <a:pt x="930202" y="588424"/>
                    </a:lnTo>
                    <a:lnTo>
                      <a:pt x="915435" y="592854"/>
                    </a:lnTo>
                    <a:lnTo>
                      <a:pt x="908052" y="601714"/>
                    </a:lnTo>
                    <a:lnTo>
                      <a:pt x="912482" y="628294"/>
                    </a:lnTo>
                    <a:lnTo>
                      <a:pt x="909528" y="643061"/>
                    </a:lnTo>
                    <a:lnTo>
                      <a:pt x="900669" y="646014"/>
                    </a:lnTo>
                    <a:lnTo>
                      <a:pt x="874088" y="644537"/>
                    </a:lnTo>
                    <a:lnTo>
                      <a:pt x="863752" y="656351"/>
                    </a:lnTo>
                    <a:lnTo>
                      <a:pt x="840125" y="656351"/>
                    </a:lnTo>
                    <a:lnTo>
                      <a:pt x="844555" y="682930"/>
                    </a:lnTo>
                    <a:lnTo>
                      <a:pt x="832741" y="700650"/>
                    </a:lnTo>
                    <a:lnTo>
                      <a:pt x="823882" y="702127"/>
                    </a:lnTo>
                    <a:lnTo>
                      <a:pt x="816499" y="715417"/>
                    </a:lnTo>
                    <a:lnTo>
                      <a:pt x="806162" y="715417"/>
                    </a:lnTo>
                    <a:lnTo>
                      <a:pt x="776629" y="705080"/>
                    </a:lnTo>
                    <a:lnTo>
                      <a:pt x="767768" y="706557"/>
                    </a:lnTo>
                    <a:lnTo>
                      <a:pt x="758909" y="724277"/>
                    </a:lnTo>
                    <a:lnTo>
                      <a:pt x="745619" y="724277"/>
                    </a:lnTo>
                    <a:lnTo>
                      <a:pt x="741189" y="697697"/>
                    </a:lnTo>
                    <a:lnTo>
                      <a:pt x="729376" y="693267"/>
                    </a:lnTo>
                    <a:lnTo>
                      <a:pt x="729376" y="684407"/>
                    </a:lnTo>
                    <a:lnTo>
                      <a:pt x="744142" y="677024"/>
                    </a:lnTo>
                    <a:lnTo>
                      <a:pt x="745619" y="662257"/>
                    </a:lnTo>
                    <a:lnTo>
                      <a:pt x="739712" y="647491"/>
                    </a:lnTo>
                    <a:lnTo>
                      <a:pt x="745619" y="625341"/>
                    </a:lnTo>
                    <a:lnTo>
                      <a:pt x="736759" y="609097"/>
                    </a:lnTo>
                    <a:lnTo>
                      <a:pt x="721992" y="612051"/>
                    </a:lnTo>
                    <a:lnTo>
                      <a:pt x="692459" y="591377"/>
                    </a:lnTo>
                    <a:lnTo>
                      <a:pt x="692459" y="573657"/>
                    </a:lnTo>
                    <a:lnTo>
                      <a:pt x="677692" y="573657"/>
                    </a:lnTo>
                    <a:lnTo>
                      <a:pt x="674739" y="564797"/>
                    </a:lnTo>
                    <a:lnTo>
                      <a:pt x="673262" y="555937"/>
                    </a:lnTo>
                    <a:lnTo>
                      <a:pt x="667355" y="501301"/>
                    </a:lnTo>
                    <a:lnTo>
                      <a:pt x="661448" y="490964"/>
                    </a:lnTo>
                    <a:lnTo>
                      <a:pt x="659972" y="473244"/>
                    </a:lnTo>
                    <a:lnTo>
                      <a:pt x="626008" y="470291"/>
                    </a:lnTo>
                    <a:lnTo>
                      <a:pt x="618626" y="464384"/>
                    </a:lnTo>
                    <a:lnTo>
                      <a:pt x="530026" y="495394"/>
                    </a:lnTo>
                    <a:lnTo>
                      <a:pt x="519688" y="516068"/>
                    </a:lnTo>
                    <a:lnTo>
                      <a:pt x="516736" y="542647"/>
                    </a:lnTo>
                    <a:lnTo>
                      <a:pt x="488679" y="557414"/>
                    </a:lnTo>
                    <a:lnTo>
                      <a:pt x="478342" y="561844"/>
                    </a:lnTo>
                    <a:lnTo>
                      <a:pt x="462099" y="578087"/>
                    </a:lnTo>
                    <a:lnTo>
                      <a:pt x="466529" y="600237"/>
                    </a:lnTo>
                    <a:lnTo>
                      <a:pt x="462099" y="609097"/>
                    </a:lnTo>
                    <a:lnTo>
                      <a:pt x="466529" y="622387"/>
                    </a:lnTo>
                    <a:lnTo>
                      <a:pt x="451763" y="634201"/>
                    </a:lnTo>
                    <a:lnTo>
                      <a:pt x="447332" y="617957"/>
                    </a:lnTo>
                    <a:lnTo>
                      <a:pt x="431089" y="607621"/>
                    </a:lnTo>
                    <a:lnTo>
                      <a:pt x="423706" y="613527"/>
                    </a:lnTo>
                    <a:lnTo>
                      <a:pt x="403032" y="612051"/>
                    </a:lnTo>
                    <a:lnTo>
                      <a:pt x="388266" y="625341"/>
                    </a:lnTo>
                    <a:lnTo>
                      <a:pt x="363163" y="629771"/>
                    </a:lnTo>
                    <a:lnTo>
                      <a:pt x="342489" y="626817"/>
                    </a:lnTo>
                    <a:lnTo>
                      <a:pt x="327723" y="626817"/>
                    </a:lnTo>
                    <a:lnTo>
                      <a:pt x="308526" y="650444"/>
                    </a:lnTo>
                    <a:lnTo>
                      <a:pt x="308526" y="662257"/>
                    </a:lnTo>
                    <a:lnTo>
                      <a:pt x="298190" y="665211"/>
                    </a:lnTo>
                    <a:lnTo>
                      <a:pt x="255366" y="646014"/>
                    </a:lnTo>
                    <a:lnTo>
                      <a:pt x="265702" y="629771"/>
                    </a:lnTo>
                    <a:lnTo>
                      <a:pt x="264226" y="620911"/>
                    </a:lnTo>
                    <a:lnTo>
                      <a:pt x="273086" y="604667"/>
                    </a:lnTo>
                    <a:lnTo>
                      <a:pt x="271609" y="588424"/>
                    </a:lnTo>
                    <a:lnTo>
                      <a:pt x="264226" y="588424"/>
                    </a:lnTo>
                    <a:lnTo>
                      <a:pt x="258319" y="579564"/>
                    </a:lnTo>
                    <a:lnTo>
                      <a:pt x="250936" y="579564"/>
                    </a:lnTo>
                    <a:lnTo>
                      <a:pt x="249459" y="570704"/>
                    </a:lnTo>
                    <a:lnTo>
                      <a:pt x="236169" y="569227"/>
                    </a:lnTo>
                    <a:lnTo>
                      <a:pt x="225833" y="578087"/>
                    </a:lnTo>
                    <a:lnTo>
                      <a:pt x="190393" y="563321"/>
                    </a:lnTo>
                    <a:lnTo>
                      <a:pt x="175626" y="573657"/>
                    </a:lnTo>
                    <a:lnTo>
                      <a:pt x="159382" y="569227"/>
                    </a:lnTo>
                    <a:lnTo>
                      <a:pt x="154953" y="591377"/>
                    </a:lnTo>
                    <a:lnTo>
                      <a:pt x="162336" y="601714"/>
                    </a:lnTo>
                    <a:lnTo>
                      <a:pt x="162336" y="615004"/>
                    </a:lnTo>
                    <a:lnTo>
                      <a:pt x="150523" y="629771"/>
                    </a:lnTo>
                    <a:lnTo>
                      <a:pt x="118036" y="674071"/>
                    </a:lnTo>
                    <a:lnTo>
                      <a:pt x="109177" y="682930"/>
                    </a:lnTo>
                    <a:lnTo>
                      <a:pt x="106222" y="690314"/>
                    </a:lnTo>
                    <a:lnTo>
                      <a:pt x="87026" y="700650"/>
                    </a:lnTo>
                    <a:lnTo>
                      <a:pt x="75213" y="688837"/>
                    </a:lnTo>
                    <a:lnTo>
                      <a:pt x="84073" y="672594"/>
                    </a:lnTo>
                    <a:lnTo>
                      <a:pt x="64876" y="646014"/>
                    </a:lnTo>
                    <a:lnTo>
                      <a:pt x="64876" y="601714"/>
                    </a:lnTo>
                    <a:lnTo>
                      <a:pt x="48633" y="589901"/>
                    </a:lnTo>
                    <a:lnTo>
                      <a:pt x="44203" y="576611"/>
                    </a:lnTo>
                    <a:lnTo>
                      <a:pt x="56017" y="572181"/>
                    </a:lnTo>
                    <a:lnTo>
                      <a:pt x="56017" y="555937"/>
                    </a:lnTo>
                    <a:lnTo>
                      <a:pt x="47156" y="541171"/>
                    </a:lnTo>
                    <a:lnTo>
                      <a:pt x="17622" y="535264"/>
                    </a:lnTo>
                    <a:lnTo>
                      <a:pt x="0" y="511348"/>
                    </a:lnTo>
                    <a:lnTo>
                      <a:pt x="1010" y="511638"/>
                    </a:lnTo>
                    <a:lnTo>
                      <a:pt x="125050" y="464016"/>
                    </a:lnTo>
                    <a:lnTo>
                      <a:pt x="139447" y="447402"/>
                    </a:lnTo>
                    <a:lnTo>
                      <a:pt x="170458" y="448510"/>
                    </a:lnTo>
                    <a:lnTo>
                      <a:pt x="210327" y="426360"/>
                    </a:lnTo>
                    <a:lnTo>
                      <a:pt x="215865" y="418608"/>
                    </a:lnTo>
                    <a:lnTo>
                      <a:pt x="224726" y="414178"/>
                    </a:lnTo>
                    <a:lnTo>
                      <a:pt x="252413" y="388705"/>
                    </a:lnTo>
                    <a:lnTo>
                      <a:pt x="274563" y="387598"/>
                    </a:lnTo>
                    <a:lnTo>
                      <a:pt x="319970" y="339976"/>
                    </a:lnTo>
                    <a:lnTo>
                      <a:pt x="343227" y="341083"/>
                    </a:lnTo>
                    <a:lnTo>
                      <a:pt x="353195" y="349943"/>
                    </a:lnTo>
                    <a:lnTo>
                      <a:pt x="395280" y="341083"/>
                    </a:lnTo>
                    <a:lnTo>
                      <a:pt x="406355" y="339976"/>
                    </a:lnTo>
                    <a:lnTo>
                      <a:pt x="421860" y="337761"/>
                    </a:lnTo>
                    <a:lnTo>
                      <a:pt x="432935" y="318933"/>
                    </a:lnTo>
                    <a:lnTo>
                      <a:pt x="457300" y="311181"/>
                    </a:lnTo>
                    <a:lnTo>
                      <a:pt x="525965" y="249161"/>
                    </a:lnTo>
                    <a:lnTo>
                      <a:pt x="551438" y="213721"/>
                    </a:lnTo>
                    <a:lnTo>
                      <a:pt x="606812" y="174958"/>
                    </a:lnTo>
                    <a:lnTo>
                      <a:pt x="643360" y="157238"/>
                    </a:lnTo>
                    <a:lnTo>
                      <a:pt x="671047" y="115154"/>
                    </a:lnTo>
                    <a:lnTo>
                      <a:pt x="689875" y="67531"/>
                    </a:lnTo>
                    <a:lnTo>
                      <a:pt x="713132" y="47596"/>
                    </a:lnTo>
                    <a:lnTo>
                      <a:pt x="717563" y="30983"/>
                    </a:lnTo>
                    <a:lnTo>
                      <a:pt x="747513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CCEE18B-B991-9E12-9EF0-E877E4F1D84F}"/>
                  </a:ext>
                </a:extLst>
              </p:cNvPr>
              <p:cNvSpPr/>
              <p:nvPr/>
            </p:nvSpPr>
            <p:spPr>
              <a:xfrm>
                <a:off x="2377851" y="1387197"/>
                <a:ext cx="836382" cy="105965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2EC83DD-6187-802D-D1DF-933B5CEE4A54}"/>
                  </a:ext>
                </a:extLst>
              </p:cNvPr>
              <p:cNvSpPr/>
              <p:nvPr/>
            </p:nvSpPr>
            <p:spPr>
              <a:xfrm>
                <a:off x="660400" y="1359075"/>
                <a:ext cx="353013" cy="520736"/>
              </a:xfrm>
              <a:custGeom>
                <a:avLst/>
                <a:gdLst>
                  <a:gd name="connsiteX0" fmla="*/ 269510 w 353013"/>
                  <a:gd name="connsiteY0" fmla="*/ 0 h 520736"/>
                  <a:gd name="connsiteX1" fmla="*/ 284791 w 353013"/>
                  <a:gd name="connsiteY1" fmla="*/ 20739 h 520736"/>
                  <a:gd name="connsiteX2" fmla="*/ 314324 w 353013"/>
                  <a:gd name="connsiteY2" fmla="*/ 26646 h 520736"/>
                  <a:gd name="connsiteX3" fmla="*/ 323185 w 353013"/>
                  <a:gd name="connsiteY3" fmla="*/ 41412 h 520736"/>
                  <a:gd name="connsiteX4" fmla="*/ 323185 w 353013"/>
                  <a:gd name="connsiteY4" fmla="*/ 57655 h 520736"/>
                  <a:gd name="connsiteX5" fmla="*/ 311372 w 353013"/>
                  <a:gd name="connsiteY5" fmla="*/ 62085 h 520736"/>
                  <a:gd name="connsiteX6" fmla="*/ 315801 w 353013"/>
                  <a:gd name="connsiteY6" fmla="*/ 75375 h 520736"/>
                  <a:gd name="connsiteX7" fmla="*/ 332044 w 353013"/>
                  <a:gd name="connsiteY7" fmla="*/ 87189 h 520736"/>
                  <a:gd name="connsiteX8" fmla="*/ 332044 w 353013"/>
                  <a:gd name="connsiteY8" fmla="*/ 131489 h 520736"/>
                  <a:gd name="connsiteX9" fmla="*/ 351241 w 353013"/>
                  <a:gd name="connsiteY9" fmla="*/ 158068 h 520736"/>
                  <a:gd name="connsiteX10" fmla="*/ 342381 w 353013"/>
                  <a:gd name="connsiteY10" fmla="*/ 174312 h 520736"/>
                  <a:gd name="connsiteX11" fmla="*/ 349606 w 353013"/>
                  <a:gd name="connsiteY11" fmla="*/ 181536 h 520736"/>
                  <a:gd name="connsiteX12" fmla="*/ 349469 w 353013"/>
                  <a:gd name="connsiteY12" fmla="*/ 182286 h 520736"/>
                  <a:gd name="connsiteX13" fmla="*/ 342381 w 353013"/>
                  <a:gd name="connsiteY13" fmla="*/ 244305 h 520736"/>
                  <a:gd name="connsiteX14" fmla="*/ 353013 w 353013"/>
                  <a:gd name="connsiteY14" fmla="*/ 274429 h 520736"/>
                  <a:gd name="connsiteX15" fmla="*/ 347697 w 353013"/>
                  <a:gd name="connsiteY15" fmla="*/ 301009 h 520736"/>
                  <a:gd name="connsiteX16" fmla="*/ 338837 w 353013"/>
                  <a:gd name="connsiteY16" fmla="*/ 315185 h 520736"/>
                  <a:gd name="connsiteX17" fmla="*/ 344153 w 353013"/>
                  <a:gd name="connsiteY17" fmla="*/ 345309 h 520736"/>
                  <a:gd name="connsiteX18" fmla="*/ 324661 w 353013"/>
                  <a:gd name="connsiteY18" fmla="*/ 345309 h 520736"/>
                  <a:gd name="connsiteX19" fmla="*/ 298081 w 353013"/>
                  <a:gd name="connsiteY19" fmla="*/ 368345 h 520736"/>
                  <a:gd name="connsiteX20" fmla="*/ 294537 w 353013"/>
                  <a:gd name="connsiteY20" fmla="*/ 387837 h 520736"/>
                  <a:gd name="connsiteX21" fmla="*/ 314029 w 353013"/>
                  <a:gd name="connsiteY21" fmla="*/ 389609 h 520736"/>
                  <a:gd name="connsiteX22" fmla="*/ 306941 w 353013"/>
                  <a:gd name="connsiteY22" fmla="*/ 410873 h 520736"/>
                  <a:gd name="connsiteX23" fmla="*/ 287449 w 353013"/>
                  <a:gd name="connsiteY23" fmla="*/ 417961 h 520736"/>
                  <a:gd name="connsiteX24" fmla="*/ 282133 w 353013"/>
                  <a:gd name="connsiteY24" fmla="*/ 432137 h 520736"/>
                  <a:gd name="connsiteX25" fmla="*/ 267957 w 353013"/>
                  <a:gd name="connsiteY25" fmla="*/ 435681 h 520736"/>
                  <a:gd name="connsiteX26" fmla="*/ 267957 w 353013"/>
                  <a:gd name="connsiteY26" fmla="*/ 446313 h 520736"/>
                  <a:gd name="connsiteX27" fmla="*/ 278589 w 353013"/>
                  <a:gd name="connsiteY27" fmla="*/ 460489 h 520736"/>
                  <a:gd name="connsiteX28" fmla="*/ 257325 w 353013"/>
                  <a:gd name="connsiteY28" fmla="*/ 479981 h 520736"/>
                  <a:gd name="connsiteX29" fmla="*/ 253781 w 353013"/>
                  <a:gd name="connsiteY29" fmla="*/ 494157 h 520736"/>
                  <a:gd name="connsiteX30" fmla="*/ 241377 w 353013"/>
                  <a:gd name="connsiteY30" fmla="*/ 497700 h 520736"/>
                  <a:gd name="connsiteX31" fmla="*/ 239605 w 353013"/>
                  <a:gd name="connsiteY31" fmla="*/ 511876 h 520736"/>
                  <a:gd name="connsiteX32" fmla="*/ 228973 w 353013"/>
                  <a:gd name="connsiteY32" fmla="*/ 518964 h 520736"/>
                  <a:gd name="connsiteX33" fmla="*/ 197077 w 353013"/>
                  <a:gd name="connsiteY33" fmla="*/ 520736 h 520736"/>
                  <a:gd name="connsiteX34" fmla="*/ 165181 w 353013"/>
                  <a:gd name="connsiteY34" fmla="*/ 490613 h 520736"/>
                  <a:gd name="connsiteX35" fmla="*/ 147461 w 353013"/>
                  <a:gd name="connsiteY35" fmla="*/ 488841 h 520736"/>
                  <a:gd name="connsiteX36" fmla="*/ 131513 w 353013"/>
                  <a:gd name="connsiteY36" fmla="*/ 499472 h 520736"/>
                  <a:gd name="connsiteX37" fmla="*/ 94301 w 353013"/>
                  <a:gd name="connsiteY37" fmla="*/ 481753 h 520736"/>
                  <a:gd name="connsiteX38" fmla="*/ 90757 w 353013"/>
                  <a:gd name="connsiteY38" fmla="*/ 456945 h 520736"/>
                  <a:gd name="connsiteX39" fmla="*/ 69493 w 353013"/>
                  <a:gd name="connsiteY39" fmla="*/ 467577 h 520736"/>
                  <a:gd name="connsiteX40" fmla="*/ 71265 w 353013"/>
                  <a:gd name="connsiteY40" fmla="*/ 478209 h 520736"/>
                  <a:gd name="connsiteX41" fmla="*/ 58861 w 353013"/>
                  <a:gd name="connsiteY41" fmla="*/ 479981 h 520736"/>
                  <a:gd name="connsiteX42" fmla="*/ 28738 w 353013"/>
                  <a:gd name="connsiteY42" fmla="*/ 485297 h 520736"/>
                  <a:gd name="connsiteX43" fmla="*/ 39369 w 353013"/>
                  <a:gd name="connsiteY43" fmla="*/ 456945 h 520736"/>
                  <a:gd name="connsiteX44" fmla="*/ 28738 w 353013"/>
                  <a:gd name="connsiteY44" fmla="*/ 455173 h 520736"/>
                  <a:gd name="connsiteX45" fmla="*/ 12790 w 353013"/>
                  <a:gd name="connsiteY45" fmla="*/ 460489 h 520736"/>
                  <a:gd name="connsiteX46" fmla="*/ 3930 w 353013"/>
                  <a:gd name="connsiteY46" fmla="*/ 453401 h 520736"/>
                  <a:gd name="connsiteX47" fmla="*/ 0 w 353013"/>
                  <a:gd name="connsiteY47" fmla="*/ 456769 h 520736"/>
                  <a:gd name="connsiteX48" fmla="*/ 0 w 353013"/>
                  <a:gd name="connsiteY48" fmla="*/ 187768 h 520736"/>
                  <a:gd name="connsiteX49" fmla="*/ 42913 w 353013"/>
                  <a:gd name="connsiteY49" fmla="*/ 194690 h 520736"/>
                  <a:gd name="connsiteX50" fmla="*/ 60633 w 353013"/>
                  <a:gd name="connsiteY50" fmla="*/ 169882 h 520736"/>
                  <a:gd name="connsiteX51" fmla="*/ 83669 w 353013"/>
                  <a:gd name="connsiteY51" fmla="*/ 155706 h 520736"/>
                  <a:gd name="connsiteX52" fmla="*/ 85441 w 353013"/>
                  <a:gd name="connsiteY52" fmla="*/ 134442 h 520736"/>
                  <a:gd name="connsiteX53" fmla="*/ 104933 w 353013"/>
                  <a:gd name="connsiteY53" fmla="*/ 109634 h 520736"/>
                  <a:gd name="connsiteX54" fmla="*/ 108477 w 353013"/>
                  <a:gd name="connsiteY54" fmla="*/ 83054 h 520736"/>
                  <a:gd name="connsiteX55" fmla="*/ 103161 w 353013"/>
                  <a:gd name="connsiteY55" fmla="*/ 67106 h 520736"/>
                  <a:gd name="connsiteX56" fmla="*/ 119109 w 353013"/>
                  <a:gd name="connsiteY56" fmla="*/ 42298 h 520736"/>
                  <a:gd name="connsiteX57" fmla="*/ 129741 w 353013"/>
                  <a:gd name="connsiteY57" fmla="*/ 31666 h 520736"/>
                  <a:gd name="connsiteX58" fmla="*/ 179357 w 353013"/>
                  <a:gd name="connsiteY58" fmla="*/ 13946 h 520736"/>
                  <a:gd name="connsiteX59" fmla="*/ 198849 w 353013"/>
                  <a:gd name="connsiteY59" fmla="*/ 13946 h 520736"/>
                  <a:gd name="connsiteX60" fmla="*/ 225429 w 353013"/>
                  <a:gd name="connsiteY60" fmla="*/ 5086 h 520736"/>
                  <a:gd name="connsiteX0" fmla="*/ 294910 w 378413"/>
                  <a:gd name="connsiteY0" fmla="*/ 0 h 520736"/>
                  <a:gd name="connsiteX1" fmla="*/ 310191 w 378413"/>
                  <a:gd name="connsiteY1" fmla="*/ 20739 h 520736"/>
                  <a:gd name="connsiteX2" fmla="*/ 339724 w 378413"/>
                  <a:gd name="connsiteY2" fmla="*/ 26646 h 520736"/>
                  <a:gd name="connsiteX3" fmla="*/ 348585 w 378413"/>
                  <a:gd name="connsiteY3" fmla="*/ 41412 h 520736"/>
                  <a:gd name="connsiteX4" fmla="*/ 348585 w 378413"/>
                  <a:gd name="connsiteY4" fmla="*/ 57655 h 520736"/>
                  <a:gd name="connsiteX5" fmla="*/ 336772 w 378413"/>
                  <a:gd name="connsiteY5" fmla="*/ 62085 h 520736"/>
                  <a:gd name="connsiteX6" fmla="*/ 341201 w 378413"/>
                  <a:gd name="connsiteY6" fmla="*/ 75375 h 520736"/>
                  <a:gd name="connsiteX7" fmla="*/ 357444 w 378413"/>
                  <a:gd name="connsiteY7" fmla="*/ 87189 h 520736"/>
                  <a:gd name="connsiteX8" fmla="*/ 357444 w 378413"/>
                  <a:gd name="connsiteY8" fmla="*/ 131489 h 520736"/>
                  <a:gd name="connsiteX9" fmla="*/ 376641 w 378413"/>
                  <a:gd name="connsiteY9" fmla="*/ 158068 h 520736"/>
                  <a:gd name="connsiteX10" fmla="*/ 367781 w 378413"/>
                  <a:gd name="connsiteY10" fmla="*/ 174312 h 520736"/>
                  <a:gd name="connsiteX11" fmla="*/ 375006 w 378413"/>
                  <a:gd name="connsiteY11" fmla="*/ 181536 h 520736"/>
                  <a:gd name="connsiteX12" fmla="*/ 374869 w 378413"/>
                  <a:gd name="connsiteY12" fmla="*/ 182286 h 520736"/>
                  <a:gd name="connsiteX13" fmla="*/ 367781 w 378413"/>
                  <a:gd name="connsiteY13" fmla="*/ 244305 h 520736"/>
                  <a:gd name="connsiteX14" fmla="*/ 378413 w 378413"/>
                  <a:gd name="connsiteY14" fmla="*/ 274429 h 520736"/>
                  <a:gd name="connsiteX15" fmla="*/ 373097 w 378413"/>
                  <a:gd name="connsiteY15" fmla="*/ 301009 h 520736"/>
                  <a:gd name="connsiteX16" fmla="*/ 364237 w 378413"/>
                  <a:gd name="connsiteY16" fmla="*/ 315185 h 520736"/>
                  <a:gd name="connsiteX17" fmla="*/ 369553 w 378413"/>
                  <a:gd name="connsiteY17" fmla="*/ 345309 h 520736"/>
                  <a:gd name="connsiteX18" fmla="*/ 350061 w 378413"/>
                  <a:gd name="connsiteY18" fmla="*/ 345309 h 520736"/>
                  <a:gd name="connsiteX19" fmla="*/ 323481 w 378413"/>
                  <a:gd name="connsiteY19" fmla="*/ 368345 h 520736"/>
                  <a:gd name="connsiteX20" fmla="*/ 319937 w 378413"/>
                  <a:gd name="connsiteY20" fmla="*/ 387837 h 520736"/>
                  <a:gd name="connsiteX21" fmla="*/ 339429 w 378413"/>
                  <a:gd name="connsiteY21" fmla="*/ 389609 h 520736"/>
                  <a:gd name="connsiteX22" fmla="*/ 332341 w 378413"/>
                  <a:gd name="connsiteY22" fmla="*/ 410873 h 520736"/>
                  <a:gd name="connsiteX23" fmla="*/ 312849 w 378413"/>
                  <a:gd name="connsiteY23" fmla="*/ 417961 h 520736"/>
                  <a:gd name="connsiteX24" fmla="*/ 307533 w 378413"/>
                  <a:gd name="connsiteY24" fmla="*/ 432137 h 520736"/>
                  <a:gd name="connsiteX25" fmla="*/ 293357 w 378413"/>
                  <a:gd name="connsiteY25" fmla="*/ 435681 h 520736"/>
                  <a:gd name="connsiteX26" fmla="*/ 293357 w 378413"/>
                  <a:gd name="connsiteY26" fmla="*/ 446313 h 520736"/>
                  <a:gd name="connsiteX27" fmla="*/ 303989 w 378413"/>
                  <a:gd name="connsiteY27" fmla="*/ 460489 h 520736"/>
                  <a:gd name="connsiteX28" fmla="*/ 282725 w 378413"/>
                  <a:gd name="connsiteY28" fmla="*/ 479981 h 520736"/>
                  <a:gd name="connsiteX29" fmla="*/ 279181 w 378413"/>
                  <a:gd name="connsiteY29" fmla="*/ 494157 h 520736"/>
                  <a:gd name="connsiteX30" fmla="*/ 266777 w 378413"/>
                  <a:gd name="connsiteY30" fmla="*/ 497700 h 520736"/>
                  <a:gd name="connsiteX31" fmla="*/ 265005 w 378413"/>
                  <a:gd name="connsiteY31" fmla="*/ 511876 h 520736"/>
                  <a:gd name="connsiteX32" fmla="*/ 254373 w 378413"/>
                  <a:gd name="connsiteY32" fmla="*/ 518964 h 520736"/>
                  <a:gd name="connsiteX33" fmla="*/ 222477 w 378413"/>
                  <a:gd name="connsiteY33" fmla="*/ 520736 h 520736"/>
                  <a:gd name="connsiteX34" fmla="*/ 190581 w 378413"/>
                  <a:gd name="connsiteY34" fmla="*/ 490613 h 520736"/>
                  <a:gd name="connsiteX35" fmla="*/ 172861 w 378413"/>
                  <a:gd name="connsiteY35" fmla="*/ 488841 h 520736"/>
                  <a:gd name="connsiteX36" fmla="*/ 156913 w 378413"/>
                  <a:gd name="connsiteY36" fmla="*/ 499472 h 520736"/>
                  <a:gd name="connsiteX37" fmla="*/ 119701 w 378413"/>
                  <a:gd name="connsiteY37" fmla="*/ 481753 h 520736"/>
                  <a:gd name="connsiteX38" fmla="*/ 116157 w 378413"/>
                  <a:gd name="connsiteY38" fmla="*/ 456945 h 520736"/>
                  <a:gd name="connsiteX39" fmla="*/ 94893 w 378413"/>
                  <a:gd name="connsiteY39" fmla="*/ 467577 h 520736"/>
                  <a:gd name="connsiteX40" fmla="*/ 96665 w 378413"/>
                  <a:gd name="connsiteY40" fmla="*/ 478209 h 520736"/>
                  <a:gd name="connsiteX41" fmla="*/ 84261 w 378413"/>
                  <a:gd name="connsiteY41" fmla="*/ 479981 h 520736"/>
                  <a:gd name="connsiteX42" fmla="*/ 54138 w 378413"/>
                  <a:gd name="connsiteY42" fmla="*/ 485297 h 520736"/>
                  <a:gd name="connsiteX43" fmla="*/ 64769 w 378413"/>
                  <a:gd name="connsiteY43" fmla="*/ 456945 h 520736"/>
                  <a:gd name="connsiteX44" fmla="*/ 54138 w 378413"/>
                  <a:gd name="connsiteY44" fmla="*/ 455173 h 520736"/>
                  <a:gd name="connsiteX45" fmla="*/ 38190 w 378413"/>
                  <a:gd name="connsiteY45" fmla="*/ 460489 h 520736"/>
                  <a:gd name="connsiteX46" fmla="*/ 29330 w 378413"/>
                  <a:gd name="connsiteY46" fmla="*/ 453401 h 520736"/>
                  <a:gd name="connsiteX47" fmla="*/ 25400 w 378413"/>
                  <a:gd name="connsiteY47" fmla="*/ 456769 h 520736"/>
                  <a:gd name="connsiteX48" fmla="*/ 0 w 378413"/>
                  <a:gd name="connsiteY48" fmla="*/ 336375 h 520736"/>
                  <a:gd name="connsiteX49" fmla="*/ 25400 w 378413"/>
                  <a:gd name="connsiteY49" fmla="*/ 187768 h 520736"/>
                  <a:gd name="connsiteX50" fmla="*/ 68313 w 378413"/>
                  <a:gd name="connsiteY50" fmla="*/ 194690 h 520736"/>
                  <a:gd name="connsiteX51" fmla="*/ 86033 w 378413"/>
                  <a:gd name="connsiteY51" fmla="*/ 169882 h 520736"/>
                  <a:gd name="connsiteX52" fmla="*/ 109069 w 378413"/>
                  <a:gd name="connsiteY52" fmla="*/ 155706 h 520736"/>
                  <a:gd name="connsiteX53" fmla="*/ 110841 w 378413"/>
                  <a:gd name="connsiteY53" fmla="*/ 134442 h 520736"/>
                  <a:gd name="connsiteX54" fmla="*/ 130333 w 378413"/>
                  <a:gd name="connsiteY54" fmla="*/ 109634 h 520736"/>
                  <a:gd name="connsiteX55" fmla="*/ 133877 w 378413"/>
                  <a:gd name="connsiteY55" fmla="*/ 83054 h 520736"/>
                  <a:gd name="connsiteX56" fmla="*/ 128561 w 378413"/>
                  <a:gd name="connsiteY56" fmla="*/ 67106 h 520736"/>
                  <a:gd name="connsiteX57" fmla="*/ 144509 w 378413"/>
                  <a:gd name="connsiteY57" fmla="*/ 42298 h 520736"/>
                  <a:gd name="connsiteX58" fmla="*/ 155141 w 378413"/>
                  <a:gd name="connsiteY58" fmla="*/ 31666 h 520736"/>
                  <a:gd name="connsiteX59" fmla="*/ 204757 w 378413"/>
                  <a:gd name="connsiteY59" fmla="*/ 13946 h 520736"/>
                  <a:gd name="connsiteX60" fmla="*/ 224249 w 378413"/>
                  <a:gd name="connsiteY60" fmla="*/ 13946 h 520736"/>
                  <a:gd name="connsiteX61" fmla="*/ 250829 w 378413"/>
                  <a:gd name="connsiteY61" fmla="*/ 5086 h 520736"/>
                  <a:gd name="connsiteX62" fmla="*/ 294910 w 378413"/>
                  <a:gd name="connsiteY62" fmla="*/ 0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62" fmla="*/ 91440 w 378413"/>
                  <a:gd name="connsiteY62" fmla="*/ 427815 h 520736"/>
                  <a:gd name="connsiteX0" fmla="*/ 0 w 378413"/>
                  <a:gd name="connsiteY0" fmla="*/ 336375 h 520736"/>
                  <a:gd name="connsiteX1" fmla="*/ 25400 w 378413"/>
                  <a:gd name="connsiteY1" fmla="*/ 187768 h 520736"/>
                  <a:gd name="connsiteX2" fmla="*/ 68313 w 378413"/>
                  <a:gd name="connsiteY2" fmla="*/ 194690 h 520736"/>
                  <a:gd name="connsiteX3" fmla="*/ 86033 w 378413"/>
                  <a:gd name="connsiteY3" fmla="*/ 169882 h 520736"/>
                  <a:gd name="connsiteX4" fmla="*/ 109069 w 378413"/>
                  <a:gd name="connsiteY4" fmla="*/ 155706 h 520736"/>
                  <a:gd name="connsiteX5" fmla="*/ 110841 w 378413"/>
                  <a:gd name="connsiteY5" fmla="*/ 134442 h 520736"/>
                  <a:gd name="connsiteX6" fmla="*/ 130333 w 378413"/>
                  <a:gd name="connsiteY6" fmla="*/ 109634 h 520736"/>
                  <a:gd name="connsiteX7" fmla="*/ 133877 w 378413"/>
                  <a:gd name="connsiteY7" fmla="*/ 83054 h 520736"/>
                  <a:gd name="connsiteX8" fmla="*/ 128561 w 378413"/>
                  <a:gd name="connsiteY8" fmla="*/ 67106 h 520736"/>
                  <a:gd name="connsiteX9" fmla="*/ 144509 w 378413"/>
                  <a:gd name="connsiteY9" fmla="*/ 42298 h 520736"/>
                  <a:gd name="connsiteX10" fmla="*/ 155141 w 378413"/>
                  <a:gd name="connsiteY10" fmla="*/ 31666 h 520736"/>
                  <a:gd name="connsiteX11" fmla="*/ 204757 w 378413"/>
                  <a:gd name="connsiteY11" fmla="*/ 13946 h 520736"/>
                  <a:gd name="connsiteX12" fmla="*/ 224249 w 378413"/>
                  <a:gd name="connsiteY12" fmla="*/ 13946 h 520736"/>
                  <a:gd name="connsiteX13" fmla="*/ 250829 w 378413"/>
                  <a:gd name="connsiteY13" fmla="*/ 5086 h 520736"/>
                  <a:gd name="connsiteX14" fmla="*/ 294910 w 378413"/>
                  <a:gd name="connsiteY14" fmla="*/ 0 h 520736"/>
                  <a:gd name="connsiteX15" fmla="*/ 310191 w 378413"/>
                  <a:gd name="connsiteY15" fmla="*/ 20739 h 520736"/>
                  <a:gd name="connsiteX16" fmla="*/ 339724 w 378413"/>
                  <a:gd name="connsiteY16" fmla="*/ 26646 h 520736"/>
                  <a:gd name="connsiteX17" fmla="*/ 348585 w 378413"/>
                  <a:gd name="connsiteY17" fmla="*/ 41412 h 520736"/>
                  <a:gd name="connsiteX18" fmla="*/ 348585 w 378413"/>
                  <a:gd name="connsiteY18" fmla="*/ 57655 h 520736"/>
                  <a:gd name="connsiteX19" fmla="*/ 336772 w 378413"/>
                  <a:gd name="connsiteY19" fmla="*/ 62085 h 520736"/>
                  <a:gd name="connsiteX20" fmla="*/ 341201 w 378413"/>
                  <a:gd name="connsiteY20" fmla="*/ 75375 h 520736"/>
                  <a:gd name="connsiteX21" fmla="*/ 357444 w 378413"/>
                  <a:gd name="connsiteY21" fmla="*/ 87189 h 520736"/>
                  <a:gd name="connsiteX22" fmla="*/ 357444 w 378413"/>
                  <a:gd name="connsiteY22" fmla="*/ 131489 h 520736"/>
                  <a:gd name="connsiteX23" fmla="*/ 376641 w 378413"/>
                  <a:gd name="connsiteY23" fmla="*/ 158068 h 520736"/>
                  <a:gd name="connsiteX24" fmla="*/ 367781 w 378413"/>
                  <a:gd name="connsiteY24" fmla="*/ 174312 h 520736"/>
                  <a:gd name="connsiteX25" fmla="*/ 375006 w 378413"/>
                  <a:gd name="connsiteY25" fmla="*/ 181536 h 520736"/>
                  <a:gd name="connsiteX26" fmla="*/ 374869 w 378413"/>
                  <a:gd name="connsiteY26" fmla="*/ 182286 h 520736"/>
                  <a:gd name="connsiteX27" fmla="*/ 367781 w 378413"/>
                  <a:gd name="connsiteY27" fmla="*/ 244305 h 520736"/>
                  <a:gd name="connsiteX28" fmla="*/ 378413 w 378413"/>
                  <a:gd name="connsiteY28" fmla="*/ 274429 h 520736"/>
                  <a:gd name="connsiteX29" fmla="*/ 373097 w 378413"/>
                  <a:gd name="connsiteY29" fmla="*/ 301009 h 520736"/>
                  <a:gd name="connsiteX30" fmla="*/ 364237 w 378413"/>
                  <a:gd name="connsiteY30" fmla="*/ 315185 h 520736"/>
                  <a:gd name="connsiteX31" fmla="*/ 369553 w 378413"/>
                  <a:gd name="connsiteY31" fmla="*/ 345309 h 520736"/>
                  <a:gd name="connsiteX32" fmla="*/ 350061 w 378413"/>
                  <a:gd name="connsiteY32" fmla="*/ 345309 h 520736"/>
                  <a:gd name="connsiteX33" fmla="*/ 323481 w 378413"/>
                  <a:gd name="connsiteY33" fmla="*/ 368345 h 520736"/>
                  <a:gd name="connsiteX34" fmla="*/ 319937 w 378413"/>
                  <a:gd name="connsiteY34" fmla="*/ 387837 h 520736"/>
                  <a:gd name="connsiteX35" fmla="*/ 339429 w 378413"/>
                  <a:gd name="connsiteY35" fmla="*/ 389609 h 520736"/>
                  <a:gd name="connsiteX36" fmla="*/ 332341 w 378413"/>
                  <a:gd name="connsiteY36" fmla="*/ 410873 h 520736"/>
                  <a:gd name="connsiteX37" fmla="*/ 312849 w 378413"/>
                  <a:gd name="connsiteY37" fmla="*/ 417961 h 520736"/>
                  <a:gd name="connsiteX38" fmla="*/ 307533 w 378413"/>
                  <a:gd name="connsiteY38" fmla="*/ 432137 h 520736"/>
                  <a:gd name="connsiteX39" fmla="*/ 293357 w 378413"/>
                  <a:gd name="connsiteY39" fmla="*/ 435681 h 520736"/>
                  <a:gd name="connsiteX40" fmla="*/ 293357 w 378413"/>
                  <a:gd name="connsiteY40" fmla="*/ 446313 h 520736"/>
                  <a:gd name="connsiteX41" fmla="*/ 303989 w 378413"/>
                  <a:gd name="connsiteY41" fmla="*/ 460489 h 520736"/>
                  <a:gd name="connsiteX42" fmla="*/ 282725 w 378413"/>
                  <a:gd name="connsiteY42" fmla="*/ 479981 h 520736"/>
                  <a:gd name="connsiteX43" fmla="*/ 279181 w 378413"/>
                  <a:gd name="connsiteY43" fmla="*/ 494157 h 520736"/>
                  <a:gd name="connsiteX44" fmla="*/ 266777 w 378413"/>
                  <a:gd name="connsiteY44" fmla="*/ 497700 h 520736"/>
                  <a:gd name="connsiteX45" fmla="*/ 265005 w 378413"/>
                  <a:gd name="connsiteY45" fmla="*/ 511876 h 520736"/>
                  <a:gd name="connsiteX46" fmla="*/ 254373 w 378413"/>
                  <a:gd name="connsiteY46" fmla="*/ 518964 h 520736"/>
                  <a:gd name="connsiteX47" fmla="*/ 222477 w 378413"/>
                  <a:gd name="connsiteY47" fmla="*/ 520736 h 520736"/>
                  <a:gd name="connsiteX48" fmla="*/ 190581 w 378413"/>
                  <a:gd name="connsiteY48" fmla="*/ 490613 h 520736"/>
                  <a:gd name="connsiteX49" fmla="*/ 172861 w 378413"/>
                  <a:gd name="connsiteY49" fmla="*/ 488841 h 520736"/>
                  <a:gd name="connsiteX50" fmla="*/ 156913 w 378413"/>
                  <a:gd name="connsiteY50" fmla="*/ 499472 h 520736"/>
                  <a:gd name="connsiteX51" fmla="*/ 119701 w 378413"/>
                  <a:gd name="connsiteY51" fmla="*/ 481753 h 520736"/>
                  <a:gd name="connsiteX52" fmla="*/ 116157 w 378413"/>
                  <a:gd name="connsiteY52" fmla="*/ 456945 h 520736"/>
                  <a:gd name="connsiteX53" fmla="*/ 94893 w 378413"/>
                  <a:gd name="connsiteY53" fmla="*/ 467577 h 520736"/>
                  <a:gd name="connsiteX54" fmla="*/ 96665 w 378413"/>
                  <a:gd name="connsiteY54" fmla="*/ 478209 h 520736"/>
                  <a:gd name="connsiteX55" fmla="*/ 84261 w 378413"/>
                  <a:gd name="connsiteY55" fmla="*/ 479981 h 520736"/>
                  <a:gd name="connsiteX56" fmla="*/ 54138 w 378413"/>
                  <a:gd name="connsiteY56" fmla="*/ 485297 h 520736"/>
                  <a:gd name="connsiteX57" fmla="*/ 64769 w 378413"/>
                  <a:gd name="connsiteY57" fmla="*/ 456945 h 520736"/>
                  <a:gd name="connsiteX58" fmla="*/ 54138 w 378413"/>
                  <a:gd name="connsiteY58" fmla="*/ 455173 h 520736"/>
                  <a:gd name="connsiteX59" fmla="*/ 38190 w 378413"/>
                  <a:gd name="connsiteY59" fmla="*/ 460489 h 520736"/>
                  <a:gd name="connsiteX60" fmla="*/ 29330 w 378413"/>
                  <a:gd name="connsiteY60" fmla="*/ 453401 h 520736"/>
                  <a:gd name="connsiteX61" fmla="*/ 25400 w 378413"/>
                  <a:gd name="connsiteY61" fmla="*/ 456769 h 520736"/>
                  <a:gd name="connsiteX0" fmla="*/ 0 w 353013"/>
                  <a:gd name="connsiteY0" fmla="*/ 187768 h 520736"/>
                  <a:gd name="connsiteX1" fmla="*/ 42913 w 353013"/>
                  <a:gd name="connsiteY1" fmla="*/ 194690 h 520736"/>
                  <a:gd name="connsiteX2" fmla="*/ 60633 w 353013"/>
                  <a:gd name="connsiteY2" fmla="*/ 169882 h 520736"/>
                  <a:gd name="connsiteX3" fmla="*/ 83669 w 353013"/>
                  <a:gd name="connsiteY3" fmla="*/ 155706 h 520736"/>
                  <a:gd name="connsiteX4" fmla="*/ 85441 w 353013"/>
                  <a:gd name="connsiteY4" fmla="*/ 134442 h 520736"/>
                  <a:gd name="connsiteX5" fmla="*/ 104933 w 353013"/>
                  <a:gd name="connsiteY5" fmla="*/ 109634 h 520736"/>
                  <a:gd name="connsiteX6" fmla="*/ 108477 w 353013"/>
                  <a:gd name="connsiteY6" fmla="*/ 83054 h 520736"/>
                  <a:gd name="connsiteX7" fmla="*/ 103161 w 353013"/>
                  <a:gd name="connsiteY7" fmla="*/ 67106 h 520736"/>
                  <a:gd name="connsiteX8" fmla="*/ 119109 w 353013"/>
                  <a:gd name="connsiteY8" fmla="*/ 42298 h 520736"/>
                  <a:gd name="connsiteX9" fmla="*/ 129741 w 353013"/>
                  <a:gd name="connsiteY9" fmla="*/ 31666 h 520736"/>
                  <a:gd name="connsiteX10" fmla="*/ 179357 w 353013"/>
                  <a:gd name="connsiteY10" fmla="*/ 13946 h 520736"/>
                  <a:gd name="connsiteX11" fmla="*/ 198849 w 353013"/>
                  <a:gd name="connsiteY11" fmla="*/ 13946 h 520736"/>
                  <a:gd name="connsiteX12" fmla="*/ 225429 w 353013"/>
                  <a:gd name="connsiteY12" fmla="*/ 5086 h 520736"/>
                  <a:gd name="connsiteX13" fmla="*/ 269510 w 353013"/>
                  <a:gd name="connsiteY13" fmla="*/ 0 h 520736"/>
                  <a:gd name="connsiteX14" fmla="*/ 284791 w 353013"/>
                  <a:gd name="connsiteY14" fmla="*/ 20739 h 520736"/>
                  <a:gd name="connsiteX15" fmla="*/ 314324 w 353013"/>
                  <a:gd name="connsiteY15" fmla="*/ 26646 h 520736"/>
                  <a:gd name="connsiteX16" fmla="*/ 323185 w 353013"/>
                  <a:gd name="connsiteY16" fmla="*/ 41412 h 520736"/>
                  <a:gd name="connsiteX17" fmla="*/ 323185 w 353013"/>
                  <a:gd name="connsiteY17" fmla="*/ 57655 h 520736"/>
                  <a:gd name="connsiteX18" fmla="*/ 311372 w 353013"/>
                  <a:gd name="connsiteY18" fmla="*/ 62085 h 520736"/>
                  <a:gd name="connsiteX19" fmla="*/ 315801 w 353013"/>
                  <a:gd name="connsiteY19" fmla="*/ 75375 h 520736"/>
                  <a:gd name="connsiteX20" fmla="*/ 332044 w 353013"/>
                  <a:gd name="connsiteY20" fmla="*/ 87189 h 520736"/>
                  <a:gd name="connsiteX21" fmla="*/ 332044 w 353013"/>
                  <a:gd name="connsiteY21" fmla="*/ 131489 h 520736"/>
                  <a:gd name="connsiteX22" fmla="*/ 351241 w 353013"/>
                  <a:gd name="connsiteY22" fmla="*/ 158068 h 520736"/>
                  <a:gd name="connsiteX23" fmla="*/ 342381 w 353013"/>
                  <a:gd name="connsiteY23" fmla="*/ 174312 h 520736"/>
                  <a:gd name="connsiteX24" fmla="*/ 349606 w 353013"/>
                  <a:gd name="connsiteY24" fmla="*/ 181536 h 520736"/>
                  <a:gd name="connsiteX25" fmla="*/ 349469 w 353013"/>
                  <a:gd name="connsiteY25" fmla="*/ 182286 h 520736"/>
                  <a:gd name="connsiteX26" fmla="*/ 342381 w 353013"/>
                  <a:gd name="connsiteY26" fmla="*/ 244305 h 520736"/>
                  <a:gd name="connsiteX27" fmla="*/ 353013 w 353013"/>
                  <a:gd name="connsiteY27" fmla="*/ 274429 h 520736"/>
                  <a:gd name="connsiteX28" fmla="*/ 347697 w 353013"/>
                  <a:gd name="connsiteY28" fmla="*/ 301009 h 520736"/>
                  <a:gd name="connsiteX29" fmla="*/ 338837 w 353013"/>
                  <a:gd name="connsiteY29" fmla="*/ 315185 h 520736"/>
                  <a:gd name="connsiteX30" fmla="*/ 344153 w 353013"/>
                  <a:gd name="connsiteY30" fmla="*/ 345309 h 520736"/>
                  <a:gd name="connsiteX31" fmla="*/ 324661 w 353013"/>
                  <a:gd name="connsiteY31" fmla="*/ 345309 h 520736"/>
                  <a:gd name="connsiteX32" fmla="*/ 298081 w 353013"/>
                  <a:gd name="connsiteY32" fmla="*/ 368345 h 520736"/>
                  <a:gd name="connsiteX33" fmla="*/ 294537 w 353013"/>
                  <a:gd name="connsiteY33" fmla="*/ 387837 h 520736"/>
                  <a:gd name="connsiteX34" fmla="*/ 314029 w 353013"/>
                  <a:gd name="connsiteY34" fmla="*/ 389609 h 520736"/>
                  <a:gd name="connsiteX35" fmla="*/ 306941 w 353013"/>
                  <a:gd name="connsiteY35" fmla="*/ 410873 h 520736"/>
                  <a:gd name="connsiteX36" fmla="*/ 287449 w 353013"/>
                  <a:gd name="connsiteY36" fmla="*/ 417961 h 520736"/>
                  <a:gd name="connsiteX37" fmla="*/ 282133 w 353013"/>
                  <a:gd name="connsiteY37" fmla="*/ 432137 h 520736"/>
                  <a:gd name="connsiteX38" fmla="*/ 267957 w 353013"/>
                  <a:gd name="connsiteY38" fmla="*/ 435681 h 520736"/>
                  <a:gd name="connsiteX39" fmla="*/ 267957 w 353013"/>
                  <a:gd name="connsiteY39" fmla="*/ 446313 h 520736"/>
                  <a:gd name="connsiteX40" fmla="*/ 278589 w 353013"/>
                  <a:gd name="connsiteY40" fmla="*/ 460489 h 520736"/>
                  <a:gd name="connsiteX41" fmla="*/ 257325 w 353013"/>
                  <a:gd name="connsiteY41" fmla="*/ 479981 h 520736"/>
                  <a:gd name="connsiteX42" fmla="*/ 253781 w 353013"/>
                  <a:gd name="connsiteY42" fmla="*/ 494157 h 520736"/>
                  <a:gd name="connsiteX43" fmla="*/ 241377 w 353013"/>
                  <a:gd name="connsiteY43" fmla="*/ 497700 h 520736"/>
                  <a:gd name="connsiteX44" fmla="*/ 239605 w 353013"/>
                  <a:gd name="connsiteY44" fmla="*/ 511876 h 520736"/>
                  <a:gd name="connsiteX45" fmla="*/ 228973 w 353013"/>
                  <a:gd name="connsiteY45" fmla="*/ 518964 h 520736"/>
                  <a:gd name="connsiteX46" fmla="*/ 197077 w 353013"/>
                  <a:gd name="connsiteY46" fmla="*/ 520736 h 520736"/>
                  <a:gd name="connsiteX47" fmla="*/ 165181 w 353013"/>
                  <a:gd name="connsiteY47" fmla="*/ 490613 h 520736"/>
                  <a:gd name="connsiteX48" fmla="*/ 147461 w 353013"/>
                  <a:gd name="connsiteY48" fmla="*/ 488841 h 520736"/>
                  <a:gd name="connsiteX49" fmla="*/ 131513 w 353013"/>
                  <a:gd name="connsiteY49" fmla="*/ 499472 h 520736"/>
                  <a:gd name="connsiteX50" fmla="*/ 94301 w 353013"/>
                  <a:gd name="connsiteY50" fmla="*/ 481753 h 520736"/>
                  <a:gd name="connsiteX51" fmla="*/ 90757 w 353013"/>
                  <a:gd name="connsiteY51" fmla="*/ 456945 h 520736"/>
                  <a:gd name="connsiteX52" fmla="*/ 69493 w 353013"/>
                  <a:gd name="connsiteY52" fmla="*/ 467577 h 520736"/>
                  <a:gd name="connsiteX53" fmla="*/ 71265 w 353013"/>
                  <a:gd name="connsiteY53" fmla="*/ 478209 h 520736"/>
                  <a:gd name="connsiteX54" fmla="*/ 58861 w 353013"/>
                  <a:gd name="connsiteY54" fmla="*/ 479981 h 520736"/>
                  <a:gd name="connsiteX55" fmla="*/ 28738 w 353013"/>
                  <a:gd name="connsiteY55" fmla="*/ 485297 h 520736"/>
                  <a:gd name="connsiteX56" fmla="*/ 39369 w 353013"/>
                  <a:gd name="connsiteY56" fmla="*/ 456945 h 520736"/>
                  <a:gd name="connsiteX57" fmla="*/ 28738 w 353013"/>
                  <a:gd name="connsiteY57" fmla="*/ 455173 h 520736"/>
                  <a:gd name="connsiteX58" fmla="*/ 12790 w 353013"/>
                  <a:gd name="connsiteY58" fmla="*/ 460489 h 520736"/>
                  <a:gd name="connsiteX59" fmla="*/ 3930 w 353013"/>
                  <a:gd name="connsiteY59" fmla="*/ 453401 h 520736"/>
                  <a:gd name="connsiteX60" fmla="*/ 0 w 353013"/>
                  <a:gd name="connsiteY60" fmla="*/ 456769 h 52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53013" h="520736">
                    <a:moveTo>
                      <a:pt x="0" y="187768"/>
                    </a:moveTo>
                    <a:lnTo>
                      <a:pt x="42913" y="194690"/>
                    </a:lnTo>
                    <a:lnTo>
                      <a:pt x="60633" y="169882"/>
                    </a:lnTo>
                    <a:lnTo>
                      <a:pt x="83669" y="155706"/>
                    </a:lnTo>
                    <a:lnTo>
                      <a:pt x="85441" y="134442"/>
                    </a:lnTo>
                    <a:lnTo>
                      <a:pt x="104933" y="109634"/>
                    </a:lnTo>
                    <a:lnTo>
                      <a:pt x="108477" y="83054"/>
                    </a:lnTo>
                    <a:lnTo>
                      <a:pt x="103161" y="67106"/>
                    </a:lnTo>
                    <a:lnTo>
                      <a:pt x="119109" y="42298"/>
                    </a:lnTo>
                    <a:lnTo>
                      <a:pt x="129741" y="31666"/>
                    </a:lnTo>
                    <a:lnTo>
                      <a:pt x="179357" y="13946"/>
                    </a:lnTo>
                    <a:lnTo>
                      <a:pt x="198849" y="13946"/>
                    </a:lnTo>
                    <a:lnTo>
                      <a:pt x="225429" y="5086"/>
                    </a:lnTo>
                    <a:lnTo>
                      <a:pt x="269510" y="0"/>
                    </a:lnTo>
                    <a:lnTo>
                      <a:pt x="284791" y="20739"/>
                    </a:lnTo>
                    <a:lnTo>
                      <a:pt x="314324" y="26646"/>
                    </a:lnTo>
                    <a:lnTo>
                      <a:pt x="323185" y="41412"/>
                    </a:lnTo>
                    <a:lnTo>
                      <a:pt x="323185" y="57655"/>
                    </a:lnTo>
                    <a:lnTo>
                      <a:pt x="311372" y="62085"/>
                    </a:lnTo>
                    <a:lnTo>
                      <a:pt x="315801" y="75375"/>
                    </a:lnTo>
                    <a:lnTo>
                      <a:pt x="332044" y="87189"/>
                    </a:lnTo>
                    <a:lnTo>
                      <a:pt x="332044" y="131489"/>
                    </a:lnTo>
                    <a:lnTo>
                      <a:pt x="351241" y="158068"/>
                    </a:lnTo>
                    <a:lnTo>
                      <a:pt x="342381" y="174312"/>
                    </a:lnTo>
                    <a:lnTo>
                      <a:pt x="349606" y="181536"/>
                    </a:lnTo>
                    <a:cubicBezTo>
                      <a:pt x="349560" y="181786"/>
                      <a:pt x="349515" y="182036"/>
                      <a:pt x="349469" y="182286"/>
                    </a:cubicBezTo>
                    <a:lnTo>
                      <a:pt x="342381" y="244305"/>
                    </a:lnTo>
                    <a:lnTo>
                      <a:pt x="353013" y="274429"/>
                    </a:lnTo>
                    <a:lnTo>
                      <a:pt x="347697" y="301009"/>
                    </a:lnTo>
                    <a:lnTo>
                      <a:pt x="338837" y="315185"/>
                    </a:lnTo>
                    <a:lnTo>
                      <a:pt x="344153" y="345309"/>
                    </a:lnTo>
                    <a:lnTo>
                      <a:pt x="324661" y="345309"/>
                    </a:lnTo>
                    <a:lnTo>
                      <a:pt x="298081" y="368345"/>
                    </a:lnTo>
                    <a:lnTo>
                      <a:pt x="294537" y="387837"/>
                    </a:lnTo>
                    <a:lnTo>
                      <a:pt x="314029" y="389609"/>
                    </a:lnTo>
                    <a:lnTo>
                      <a:pt x="306941" y="410873"/>
                    </a:lnTo>
                    <a:lnTo>
                      <a:pt x="287449" y="417961"/>
                    </a:lnTo>
                    <a:lnTo>
                      <a:pt x="282133" y="432137"/>
                    </a:lnTo>
                    <a:lnTo>
                      <a:pt x="267957" y="435681"/>
                    </a:lnTo>
                    <a:lnTo>
                      <a:pt x="267957" y="446313"/>
                    </a:lnTo>
                    <a:lnTo>
                      <a:pt x="278589" y="460489"/>
                    </a:lnTo>
                    <a:lnTo>
                      <a:pt x="257325" y="479981"/>
                    </a:lnTo>
                    <a:lnTo>
                      <a:pt x="253781" y="494157"/>
                    </a:lnTo>
                    <a:lnTo>
                      <a:pt x="241377" y="497700"/>
                    </a:lnTo>
                    <a:lnTo>
                      <a:pt x="239605" y="511876"/>
                    </a:lnTo>
                    <a:lnTo>
                      <a:pt x="228973" y="518964"/>
                    </a:lnTo>
                    <a:lnTo>
                      <a:pt x="197077" y="520736"/>
                    </a:lnTo>
                    <a:lnTo>
                      <a:pt x="165181" y="490613"/>
                    </a:lnTo>
                    <a:lnTo>
                      <a:pt x="147461" y="488841"/>
                    </a:lnTo>
                    <a:lnTo>
                      <a:pt x="131513" y="499472"/>
                    </a:lnTo>
                    <a:lnTo>
                      <a:pt x="94301" y="481753"/>
                    </a:lnTo>
                    <a:lnTo>
                      <a:pt x="90757" y="456945"/>
                    </a:lnTo>
                    <a:lnTo>
                      <a:pt x="69493" y="467577"/>
                    </a:lnTo>
                    <a:lnTo>
                      <a:pt x="71265" y="478209"/>
                    </a:lnTo>
                    <a:lnTo>
                      <a:pt x="58861" y="479981"/>
                    </a:lnTo>
                    <a:lnTo>
                      <a:pt x="28738" y="485297"/>
                    </a:lnTo>
                    <a:lnTo>
                      <a:pt x="39369" y="456945"/>
                    </a:lnTo>
                    <a:lnTo>
                      <a:pt x="28738" y="455173"/>
                    </a:lnTo>
                    <a:lnTo>
                      <a:pt x="12790" y="460489"/>
                    </a:lnTo>
                    <a:lnTo>
                      <a:pt x="3930" y="453401"/>
                    </a:lnTo>
                    <a:lnTo>
                      <a:pt x="0" y="45676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ED0047E-1EA7-0E85-8A28-3D4F9C55E60A}"/>
                  </a:ext>
                </a:extLst>
              </p:cNvPr>
              <p:cNvSpPr/>
              <p:nvPr/>
            </p:nvSpPr>
            <p:spPr>
              <a:xfrm>
                <a:off x="1467043" y="1286784"/>
                <a:ext cx="895379" cy="949199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385142A-38F3-B9EA-E1D9-5FC8CF7AE5EE}"/>
                  </a:ext>
                </a:extLst>
              </p:cNvPr>
              <p:cNvSpPr/>
              <p:nvPr/>
            </p:nvSpPr>
            <p:spPr>
              <a:xfrm>
                <a:off x="701541" y="1308935"/>
                <a:ext cx="1010039" cy="1615469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BCF6A58-4A7F-ACA3-756F-25290018B092}"/>
                  </a:ext>
                </a:extLst>
              </p:cNvPr>
              <p:cNvSpPr/>
              <p:nvPr/>
            </p:nvSpPr>
            <p:spPr>
              <a:xfrm>
                <a:off x="1687215" y="1975501"/>
                <a:ext cx="843915" cy="46049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BF29D096-2719-E0C5-BBB3-8FFA9C1755EE}"/>
                  </a:ext>
                </a:extLst>
              </p:cNvPr>
              <p:cNvSpPr/>
              <p:nvPr/>
            </p:nvSpPr>
            <p:spPr>
              <a:xfrm>
                <a:off x="809337" y="2536041"/>
                <a:ext cx="1187239" cy="911100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369FC5B-4089-B781-6D94-8C876054E837}"/>
                  </a:ext>
                </a:extLst>
              </p:cNvPr>
              <p:cNvSpPr/>
              <p:nvPr/>
            </p:nvSpPr>
            <p:spPr>
              <a:xfrm>
                <a:off x="660401" y="1812477"/>
                <a:ext cx="273717" cy="1080917"/>
              </a:xfrm>
              <a:custGeom>
                <a:avLst/>
                <a:gdLst>
                  <a:gd name="connsiteX0" fmla="*/ 3930 w 273717"/>
                  <a:gd name="connsiteY0" fmla="*/ 0 h 1080917"/>
                  <a:gd name="connsiteX1" fmla="*/ 12790 w 273717"/>
                  <a:gd name="connsiteY1" fmla="*/ 7088 h 1080917"/>
                  <a:gd name="connsiteX2" fmla="*/ 28738 w 273717"/>
                  <a:gd name="connsiteY2" fmla="*/ 1772 h 1080917"/>
                  <a:gd name="connsiteX3" fmla="*/ 39370 w 273717"/>
                  <a:gd name="connsiteY3" fmla="*/ 3544 h 1080917"/>
                  <a:gd name="connsiteX4" fmla="*/ 28738 w 273717"/>
                  <a:gd name="connsiteY4" fmla="*/ 31896 h 1080917"/>
                  <a:gd name="connsiteX5" fmla="*/ 58862 w 273717"/>
                  <a:gd name="connsiteY5" fmla="*/ 26580 h 1080917"/>
                  <a:gd name="connsiteX6" fmla="*/ 71266 w 273717"/>
                  <a:gd name="connsiteY6" fmla="*/ 24808 h 1080917"/>
                  <a:gd name="connsiteX7" fmla="*/ 69494 w 273717"/>
                  <a:gd name="connsiteY7" fmla="*/ 14176 h 1080917"/>
                  <a:gd name="connsiteX8" fmla="*/ 90758 w 273717"/>
                  <a:gd name="connsiteY8" fmla="*/ 3544 h 1080917"/>
                  <a:gd name="connsiteX9" fmla="*/ 94302 w 273717"/>
                  <a:gd name="connsiteY9" fmla="*/ 28352 h 1080917"/>
                  <a:gd name="connsiteX10" fmla="*/ 131514 w 273717"/>
                  <a:gd name="connsiteY10" fmla="*/ 46072 h 1080917"/>
                  <a:gd name="connsiteX11" fmla="*/ 147462 w 273717"/>
                  <a:gd name="connsiteY11" fmla="*/ 35440 h 1080917"/>
                  <a:gd name="connsiteX12" fmla="*/ 165182 w 273717"/>
                  <a:gd name="connsiteY12" fmla="*/ 37212 h 1080917"/>
                  <a:gd name="connsiteX13" fmla="*/ 197078 w 273717"/>
                  <a:gd name="connsiteY13" fmla="*/ 67336 h 1080917"/>
                  <a:gd name="connsiteX14" fmla="*/ 228974 w 273717"/>
                  <a:gd name="connsiteY14" fmla="*/ 65564 h 1080917"/>
                  <a:gd name="connsiteX15" fmla="*/ 225903 w 273717"/>
                  <a:gd name="connsiteY15" fmla="*/ 65735 h 1080917"/>
                  <a:gd name="connsiteX16" fmla="*/ 229417 w 273717"/>
                  <a:gd name="connsiteY16" fmla="*/ 81955 h 1080917"/>
                  <a:gd name="connsiteX17" fmla="*/ 251568 w 273717"/>
                  <a:gd name="connsiteY17" fmla="*/ 88600 h 1080917"/>
                  <a:gd name="connsiteX18" fmla="*/ 253782 w 273717"/>
                  <a:gd name="connsiteY18" fmla="*/ 101890 h 1080917"/>
                  <a:gd name="connsiteX19" fmla="*/ 273717 w 273717"/>
                  <a:gd name="connsiteY19" fmla="*/ 119610 h 1080917"/>
                  <a:gd name="connsiteX20" fmla="*/ 271502 w 273717"/>
                  <a:gd name="connsiteY20" fmla="*/ 150620 h 1080917"/>
                  <a:gd name="connsiteX21" fmla="*/ 220557 w 273717"/>
                  <a:gd name="connsiteY21" fmla="*/ 219285 h 1080917"/>
                  <a:gd name="connsiteX22" fmla="*/ 218342 w 273717"/>
                  <a:gd name="connsiteY22" fmla="*/ 239219 h 1080917"/>
                  <a:gd name="connsiteX23" fmla="*/ 231632 w 273717"/>
                  <a:gd name="connsiteY23" fmla="*/ 243649 h 1080917"/>
                  <a:gd name="connsiteX24" fmla="*/ 231632 w 273717"/>
                  <a:gd name="connsiteY24" fmla="*/ 272444 h 1080917"/>
                  <a:gd name="connsiteX25" fmla="*/ 213912 w 273717"/>
                  <a:gd name="connsiteY25" fmla="*/ 270229 h 1080917"/>
                  <a:gd name="connsiteX26" fmla="*/ 202837 w 273717"/>
                  <a:gd name="connsiteY26" fmla="*/ 285734 h 1080917"/>
                  <a:gd name="connsiteX27" fmla="*/ 207268 w 273717"/>
                  <a:gd name="connsiteY27" fmla="*/ 301239 h 1080917"/>
                  <a:gd name="connsiteX28" fmla="*/ 205053 w 273717"/>
                  <a:gd name="connsiteY28" fmla="*/ 314529 h 1080917"/>
                  <a:gd name="connsiteX29" fmla="*/ 224988 w 273717"/>
                  <a:gd name="connsiteY29" fmla="*/ 341109 h 1080917"/>
                  <a:gd name="connsiteX30" fmla="*/ 247137 w 273717"/>
                  <a:gd name="connsiteY30" fmla="*/ 347754 h 1080917"/>
                  <a:gd name="connsiteX31" fmla="*/ 231632 w 273717"/>
                  <a:gd name="connsiteY31" fmla="*/ 380979 h 1080917"/>
                  <a:gd name="connsiteX32" fmla="*/ 231632 w 273717"/>
                  <a:gd name="connsiteY32" fmla="*/ 400914 h 1080917"/>
                  <a:gd name="connsiteX33" fmla="*/ 198408 w 273717"/>
                  <a:gd name="connsiteY33" fmla="*/ 418634 h 1080917"/>
                  <a:gd name="connsiteX34" fmla="*/ 178472 w 273717"/>
                  <a:gd name="connsiteY34" fmla="*/ 465149 h 1080917"/>
                  <a:gd name="connsiteX35" fmla="*/ 167397 w 273717"/>
                  <a:gd name="connsiteY35" fmla="*/ 465149 h 1080917"/>
                  <a:gd name="connsiteX36" fmla="*/ 154108 w 273717"/>
                  <a:gd name="connsiteY36" fmla="*/ 480653 h 1080917"/>
                  <a:gd name="connsiteX37" fmla="*/ 151893 w 273717"/>
                  <a:gd name="connsiteY37" fmla="*/ 502804 h 1080917"/>
                  <a:gd name="connsiteX38" fmla="*/ 138602 w 273717"/>
                  <a:gd name="connsiteY38" fmla="*/ 505019 h 1080917"/>
                  <a:gd name="connsiteX39" fmla="*/ 116453 w 273717"/>
                  <a:gd name="connsiteY39" fmla="*/ 496159 h 1080917"/>
                  <a:gd name="connsiteX40" fmla="*/ 89872 w 273717"/>
                  <a:gd name="connsiteY40" fmla="*/ 498373 h 1080917"/>
                  <a:gd name="connsiteX41" fmla="*/ 74368 w 273717"/>
                  <a:gd name="connsiteY41" fmla="*/ 513878 h 1080917"/>
                  <a:gd name="connsiteX42" fmla="*/ 76582 w 273717"/>
                  <a:gd name="connsiteY42" fmla="*/ 540458 h 1080917"/>
                  <a:gd name="connsiteX43" fmla="*/ 67722 w 273717"/>
                  <a:gd name="connsiteY43" fmla="*/ 547104 h 1080917"/>
                  <a:gd name="connsiteX44" fmla="*/ 50002 w 273717"/>
                  <a:gd name="connsiteY44" fmla="*/ 547104 h 1080917"/>
                  <a:gd name="connsiteX45" fmla="*/ 41142 w 273717"/>
                  <a:gd name="connsiteY45" fmla="*/ 573684 h 1080917"/>
                  <a:gd name="connsiteX46" fmla="*/ 58862 w 273717"/>
                  <a:gd name="connsiteY46" fmla="*/ 586973 h 1080917"/>
                  <a:gd name="connsiteX47" fmla="*/ 89872 w 273717"/>
                  <a:gd name="connsiteY47" fmla="*/ 586973 h 1080917"/>
                  <a:gd name="connsiteX48" fmla="*/ 92088 w 273717"/>
                  <a:gd name="connsiteY48" fmla="*/ 606908 h 1080917"/>
                  <a:gd name="connsiteX49" fmla="*/ 114237 w 273717"/>
                  <a:gd name="connsiteY49" fmla="*/ 606908 h 1080917"/>
                  <a:gd name="connsiteX50" fmla="*/ 123097 w 273717"/>
                  <a:gd name="connsiteY50" fmla="*/ 624628 h 1080917"/>
                  <a:gd name="connsiteX51" fmla="*/ 136388 w 273717"/>
                  <a:gd name="connsiteY51" fmla="*/ 620198 h 1080917"/>
                  <a:gd name="connsiteX52" fmla="*/ 145248 w 273717"/>
                  <a:gd name="connsiteY52" fmla="*/ 629058 h 1080917"/>
                  <a:gd name="connsiteX53" fmla="*/ 147462 w 273717"/>
                  <a:gd name="connsiteY53" fmla="*/ 642348 h 1080917"/>
                  <a:gd name="connsiteX54" fmla="*/ 156322 w 273717"/>
                  <a:gd name="connsiteY54" fmla="*/ 660068 h 1080917"/>
                  <a:gd name="connsiteX55" fmla="*/ 162968 w 273717"/>
                  <a:gd name="connsiteY55" fmla="*/ 691078 h 1080917"/>
                  <a:gd name="connsiteX56" fmla="*/ 185117 w 273717"/>
                  <a:gd name="connsiteY56" fmla="*/ 695508 h 1080917"/>
                  <a:gd name="connsiteX57" fmla="*/ 196192 w 273717"/>
                  <a:gd name="connsiteY57" fmla="*/ 719873 h 1080917"/>
                  <a:gd name="connsiteX58" fmla="*/ 178472 w 273717"/>
                  <a:gd name="connsiteY58" fmla="*/ 735378 h 1080917"/>
                  <a:gd name="connsiteX59" fmla="*/ 176257 w 273717"/>
                  <a:gd name="connsiteY59" fmla="*/ 753098 h 1080917"/>
                  <a:gd name="connsiteX60" fmla="*/ 189548 w 273717"/>
                  <a:gd name="connsiteY60" fmla="*/ 775248 h 1080917"/>
                  <a:gd name="connsiteX61" fmla="*/ 213912 w 273717"/>
                  <a:gd name="connsiteY61" fmla="*/ 775248 h 1080917"/>
                  <a:gd name="connsiteX62" fmla="*/ 216128 w 273717"/>
                  <a:gd name="connsiteY62" fmla="*/ 804043 h 1080917"/>
                  <a:gd name="connsiteX63" fmla="*/ 244922 w 273717"/>
                  <a:gd name="connsiteY63" fmla="*/ 821763 h 1080917"/>
                  <a:gd name="connsiteX64" fmla="*/ 255997 w 273717"/>
                  <a:gd name="connsiteY64" fmla="*/ 843912 h 1080917"/>
                  <a:gd name="connsiteX65" fmla="*/ 253782 w 273717"/>
                  <a:gd name="connsiteY65" fmla="*/ 877137 h 1080917"/>
                  <a:gd name="connsiteX66" fmla="*/ 244922 w 273717"/>
                  <a:gd name="connsiteY66" fmla="*/ 879352 h 1080917"/>
                  <a:gd name="connsiteX67" fmla="*/ 236062 w 273717"/>
                  <a:gd name="connsiteY67" fmla="*/ 899287 h 1080917"/>
                  <a:gd name="connsiteX68" fmla="*/ 242708 w 273717"/>
                  <a:gd name="connsiteY68" fmla="*/ 908147 h 1080917"/>
                  <a:gd name="connsiteX69" fmla="*/ 264857 w 273717"/>
                  <a:gd name="connsiteY69" fmla="*/ 936942 h 1080917"/>
                  <a:gd name="connsiteX70" fmla="*/ 222773 w 273717"/>
                  <a:gd name="connsiteY70" fmla="*/ 941372 h 1080917"/>
                  <a:gd name="connsiteX71" fmla="*/ 233848 w 273717"/>
                  <a:gd name="connsiteY71" fmla="*/ 963522 h 1080917"/>
                  <a:gd name="connsiteX72" fmla="*/ 231632 w 273717"/>
                  <a:gd name="connsiteY72" fmla="*/ 1001177 h 1080917"/>
                  <a:gd name="connsiteX73" fmla="*/ 205053 w 273717"/>
                  <a:gd name="connsiteY73" fmla="*/ 1014467 h 1080917"/>
                  <a:gd name="connsiteX74" fmla="*/ 207172 w 273717"/>
                  <a:gd name="connsiteY74" fmla="*/ 1042020 h 1080917"/>
                  <a:gd name="connsiteX75" fmla="*/ 178472 w 273717"/>
                  <a:gd name="connsiteY75" fmla="*/ 1038832 h 1080917"/>
                  <a:gd name="connsiteX76" fmla="*/ 167397 w 273717"/>
                  <a:gd name="connsiteY76" fmla="*/ 1052122 h 1080917"/>
                  <a:gd name="connsiteX77" fmla="*/ 116453 w 273717"/>
                  <a:gd name="connsiteY77" fmla="*/ 1080917 h 1080917"/>
                  <a:gd name="connsiteX78" fmla="*/ 94302 w 273717"/>
                  <a:gd name="connsiteY78" fmla="*/ 1078702 h 1080917"/>
                  <a:gd name="connsiteX79" fmla="*/ 74368 w 273717"/>
                  <a:gd name="connsiteY79" fmla="*/ 1058767 h 1080917"/>
                  <a:gd name="connsiteX80" fmla="*/ 61077 w 273717"/>
                  <a:gd name="connsiteY80" fmla="*/ 1060982 h 1080917"/>
                  <a:gd name="connsiteX81" fmla="*/ 27853 w 273717"/>
                  <a:gd name="connsiteY81" fmla="*/ 1032187 h 1080917"/>
                  <a:gd name="connsiteX82" fmla="*/ 0 w 273717"/>
                  <a:gd name="connsiteY82" fmla="*/ 1041935 h 1080917"/>
                  <a:gd name="connsiteX83" fmla="*/ 0 w 273717"/>
                  <a:gd name="connsiteY83" fmla="*/ 3369 h 1080917"/>
                  <a:gd name="connsiteX0" fmla="*/ 213481 w 483268"/>
                  <a:gd name="connsiteY0" fmla="*/ 0 h 1080917"/>
                  <a:gd name="connsiteX1" fmla="*/ 222341 w 483268"/>
                  <a:gd name="connsiteY1" fmla="*/ 7088 h 1080917"/>
                  <a:gd name="connsiteX2" fmla="*/ 238289 w 483268"/>
                  <a:gd name="connsiteY2" fmla="*/ 1772 h 1080917"/>
                  <a:gd name="connsiteX3" fmla="*/ 248921 w 483268"/>
                  <a:gd name="connsiteY3" fmla="*/ 3544 h 1080917"/>
                  <a:gd name="connsiteX4" fmla="*/ 238289 w 483268"/>
                  <a:gd name="connsiteY4" fmla="*/ 31896 h 1080917"/>
                  <a:gd name="connsiteX5" fmla="*/ 268413 w 483268"/>
                  <a:gd name="connsiteY5" fmla="*/ 26580 h 1080917"/>
                  <a:gd name="connsiteX6" fmla="*/ 280817 w 483268"/>
                  <a:gd name="connsiteY6" fmla="*/ 24808 h 1080917"/>
                  <a:gd name="connsiteX7" fmla="*/ 279045 w 483268"/>
                  <a:gd name="connsiteY7" fmla="*/ 14176 h 1080917"/>
                  <a:gd name="connsiteX8" fmla="*/ 300309 w 483268"/>
                  <a:gd name="connsiteY8" fmla="*/ 3544 h 1080917"/>
                  <a:gd name="connsiteX9" fmla="*/ 303853 w 483268"/>
                  <a:gd name="connsiteY9" fmla="*/ 28352 h 1080917"/>
                  <a:gd name="connsiteX10" fmla="*/ 341065 w 483268"/>
                  <a:gd name="connsiteY10" fmla="*/ 46072 h 1080917"/>
                  <a:gd name="connsiteX11" fmla="*/ 357013 w 483268"/>
                  <a:gd name="connsiteY11" fmla="*/ 35440 h 1080917"/>
                  <a:gd name="connsiteX12" fmla="*/ 374733 w 483268"/>
                  <a:gd name="connsiteY12" fmla="*/ 37212 h 1080917"/>
                  <a:gd name="connsiteX13" fmla="*/ 406629 w 483268"/>
                  <a:gd name="connsiteY13" fmla="*/ 67336 h 1080917"/>
                  <a:gd name="connsiteX14" fmla="*/ 438525 w 483268"/>
                  <a:gd name="connsiteY14" fmla="*/ 65564 h 1080917"/>
                  <a:gd name="connsiteX15" fmla="*/ 435454 w 483268"/>
                  <a:gd name="connsiteY15" fmla="*/ 65735 h 1080917"/>
                  <a:gd name="connsiteX16" fmla="*/ 438968 w 483268"/>
                  <a:gd name="connsiteY16" fmla="*/ 81955 h 1080917"/>
                  <a:gd name="connsiteX17" fmla="*/ 461119 w 483268"/>
                  <a:gd name="connsiteY17" fmla="*/ 88600 h 1080917"/>
                  <a:gd name="connsiteX18" fmla="*/ 463333 w 483268"/>
                  <a:gd name="connsiteY18" fmla="*/ 101890 h 1080917"/>
                  <a:gd name="connsiteX19" fmla="*/ 483268 w 483268"/>
                  <a:gd name="connsiteY19" fmla="*/ 119610 h 1080917"/>
                  <a:gd name="connsiteX20" fmla="*/ 481053 w 483268"/>
                  <a:gd name="connsiteY20" fmla="*/ 150620 h 1080917"/>
                  <a:gd name="connsiteX21" fmla="*/ 430108 w 483268"/>
                  <a:gd name="connsiteY21" fmla="*/ 219285 h 1080917"/>
                  <a:gd name="connsiteX22" fmla="*/ 427893 w 483268"/>
                  <a:gd name="connsiteY22" fmla="*/ 239219 h 1080917"/>
                  <a:gd name="connsiteX23" fmla="*/ 441183 w 483268"/>
                  <a:gd name="connsiteY23" fmla="*/ 243649 h 1080917"/>
                  <a:gd name="connsiteX24" fmla="*/ 441183 w 483268"/>
                  <a:gd name="connsiteY24" fmla="*/ 272444 h 1080917"/>
                  <a:gd name="connsiteX25" fmla="*/ 423463 w 483268"/>
                  <a:gd name="connsiteY25" fmla="*/ 270229 h 1080917"/>
                  <a:gd name="connsiteX26" fmla="*/ 412388 w 483268"/>
                  <a:gd name="connsiteY26" fmla="*/ 285734 h 1080917"/>
                  <a:gd name="connsiteX27" fmla="*/ 416819 w 483268"/>
                  <a:gd name="connsiteY27" fmla="*/ 301239 h 1080917"/>
                  <a:gd name="connsiteX28" fmla="*/ 414604 w 483268"/>
                  <a:gd name="connsiteY28" fmla="*/ 314529 h 1080917"/>
                  <a:gd name="connsiteX29" fmla="*/ 434539 w 483268"/>
                  <a:gd name="connsiteY29" fmla="*/ 341109 h 1080917"/>
                  <a:gd name="connsiteX30" fmla="*/ 456688 w 483268"/>
                  <a:gd name="connsiteY30" fmla="*/ 347754 h 1080917"/>
                  <a:gd name="connsiteX31" fmla="*/ 441183 w 483268"/>
                  <a:gd name="connsiteY31" fmla="*/ 380979 h 1080917"/>
                  <a:gd name="connsiteX32" fmla="*/ 441183 w 483268"/>
                  <a:gd name="connsiteY32" fmla="*/ 400914 h 1080917"/>
                  <a:gd name="connsiteX33" fmla="*/ 407959 w 483268"/>
                  <a:gd name="connsiteY33" fmla="*/ 418634 h 1080917"/>
                  <a:gd name="connsiteX34" fmla="*/ 388023 w 483268"/>
                  <a:gd name="connsiteY34" fmla="*/ 465149 h 1080917"/>
                  <a:gd name="connsiteX35" fmla="*/ 376948 w 483268"/>
                  <a:gd name="connsiteY35" fmla="*/ 465149 h 1080917"/>
                  <a:gd name="connsiteX36" fmla="*/ 363659 w 483268"/>
                  <a:gd name="connsiteY36" fmla="*/ 480653 h 1080917"/>
                  <a:gd name="connsiteX37" fmla="*/ 361444 w 483268"/>
                  <a:gd name="connsiteY37" fmla="*/ 502804 h 1080917"/>
                  <a:gd name="connsiteX38" fmla="*/ 348153 w 483268"/>
                  <a:gd name="connsiteY38" fmla="*/ 505019 h 1080917"/>
                  <a:gd name="connsiteX39" fmla="*/ 326004 w 483268"/>
                  <a:gd name="connsiteY39" fmla="*/ 496159 h 1080917"/>
                  <a:gd name="connsiteX40" fmla="*/ 299423 w 483268"/>
                  <a:gd name="connsiteY40" fmla="*/ 498373 h 1080917"/>
                  <a:gd name="connsiteX41" fmla="*/ 283919 w 483268"/>
                  <a:gd name="connsiteY41" fmla="*/ 513878 h 1080917"/>
                  <a:gd name="connsiteX42" fmla="*/ 286133 w 483268"/>
                  <a:gd name="connsiteY42" fmla="*/ 540458 h 1080917"/>
                  <a:gd name="connsiteX43" fmla="*/ 277273 w 483268"/>
                  <a:gd name="connsiteY43" fmla="*/ 547104 h 1080917"/>
                  <a:gd name="connsiteX44" fmla="*/ 259553 w 483268"/>
                  <a:gd name="connsiteY44" fmla="*/ 547104 h 1080917"/>
                  <a:gd name="connsiteX45" fmla="*/ 250693 w 483268"/>
                  <a:gd name="connsiteY45" fmla="*/ 573684 h 1080917"/>
                  <a:gd name="connsiteX46" fmla="*/ 268413 w 483268"/>
                  <a:gd name="connsiteY46" fmla="*/ 586973 h 1080917"/>
                  <a:gd name="connsiteX47" fmla="*/ 299423 w 483268"/>
                  <a:gd name="connsiteY47" fmla="*/ 586973 h 1080917"/>
                  <a:gd name="connsiteX48" fmla="*/ 301639 w 483268"/>
                  <a:gd name="connsiteY48" fmla="*/ 606908 h 1080917"/>
                  <a:gd name="connsiteX49" fmla="*/ 323788 w 483268"/>
                  <a:gd name="connsiteY49" fmla="*/ 606908 h 1080917"/>
                  <a:gd name="connsiteX50" fmla="*/ 332648 w 483268"/>
                  <a:gd name="connsiteY50" fmla="*/ 624628 h 1080917"/>
                  <a:gd name="connsiteX51" fmla="*/ 345939 w 483268"/>
                  <a:gd name="connsiteY51" fmla="*/ 620198 h 1080917"/>
                  <a:gd name="connsiteX52" fmla="*/ 354799 w 483268"/>
                  <a:gd name="connsiteY52" fmla="*/ 629058 h 1080917"/>
                  <a:gd name="connsiteX53" fmla="*/ 357013 w 483268"/>
                  <a:gd name="connsiteY53" fmla="*/ 642348 h 1080917"/>
                  <a:gd name="connsiteX54" fmla="*/ 365873 w 483268"/>
                  <a:gd name="connsiteY54" fmla="*/ 660068 h 1080917"/>
                  <a:gd name="connsiteX55" fmla="*/ 372519 w 483268"/>
                  <a:gd name="connsiteY55" fmla="*/ 691078 h 1080917"/>
                  <a:gd name="connsiteX56" fmla="*/ 394668 w 483268"/>
                  <a:gd name="connsiteY56" fmla="*/ 695508 h 1080917"/>
                  <a:gd name="connsiteX57" fmla="*/ 405743 w 483268"/>
                  <a:gd name="connsiteY57" fmla="*/ 719873 h 1080917"/>
                  <a:gd name="connsiteX58" fmla="*/ 388023 w 483268"/>
                  <a:gd name="connsiteY58" fmla="*/ 735378 h 1080917"/>
                  <a:gd name="connsiteX59" fmla="*/ 385808 w 483268"/>
                  <a:gd name="connsiteY59" fmla="*/ 753098 h 1080917"/>
                  <a:gd name="connsiteX60" fmla="*/ 399099 w 483268"/>
                  <a:gd name="connsiteY60" fmla="*/ 775248 h 1080917"/>
                  <a:gd name="connsiteX61" fmla="*/ 423463 w 483268"/>
                  <a:gd name="connsiteY61" fmla="*/ 775248 h 1080917"/>
                  <a:gd name="connsiteX62" fmla="*/ 425679 w 483268"/>
                  <a:gd name="connsiteY62" fmla="*/ 804043 h 1080917"/>
                  <a:gd name="connsiteX63" fmla="*/ 454473 w 483268"/>
                  <a:gd name="connsiteY63" fmla="*/ 821763 h 1080917"/>
                  <a:gd name="connsiteX64" fmla="*/ 465548 w 483268"/>
                  <a:gd name="connsiteY64" fmla="*/ 843912 h 1080917"/>
                  <a:gd name="connsiteX65" fmla="*/ 463333 w 483268"/>
                  <a:gd name="connsiteY65" fmla="*/ 877137 h 1080917"/>
                  <a:gd name="connsiteX66" fmla="*/ 454473 w 483268"/>
                  <a:gd name="connsiteY66" fmla="*/ 879352 h 1080917"/>
                  <a:gd name="connsiteX67" fmla="*/ 445613 w 483268"/>
                  <a:gd name="connsiteY67" fmla="*/ 899287 h 1080917"/>
                  <a:gd name="connsiteX68" fmla="*/ 452259 w 483268"/>
                  <a:gd name="connsiteY68" fmla="*/ 908147 h 1080917"/>
                  <a:gd name="connsiteX69" fmla="*/ 474408 w 483268"/>
                  <a:gd name="connsiteY69" fmla="*/ 936942 h 1080917"/>
                  <a:gd name="connsiteX70" fmla="*/ 432324 w 483268"/>
                  <a:gd name="connsiteY70" fmla="*/ 941372 h 1080917"/>
                  <a:gd name="connsiteX71" fmla="*/ 443399 w 483268"/>
                  <a:gd name="connsiteY71" fmla="*/ 963522 h 1080917"/>
                  <a:gd name="connsiteX72" fmla="*/ 441183 w 483268"/>
                  <a:gd name="connsiteY72" fmla="*/ 1001177 h 1080917"/>
                  <a:gd name="connsiteX73" fmla="*/ 414604 w 483268"/>
                  <a:gd name="connsiteY73" fmla="*/ 1014467 h 1080917"/>
                  <a:gd name="connsiteX74" fmla="*/ 416723 w 483268"/>
                  <a:gd name="connsiteY74" fmla="*/ 1042020 h 1080917"/>
                  <a:gd name="connsiteX75" fmla="*/ 388023 w 483268"/>
                  <a:gd name="connsiteY75" fmla="*/ 1038832 h 1080917"/>
                  <a:gd name="connsiteX76" fmla="*/ 376948 w 483268"/>
                  <a:gd name="connsiteY76" fmla="*/ 1052122 h 1080917"/>
                  <a:gd name="connsiteX77" fmla="*/ 326004 w 483268"/>
                  <a:gd name="connsiteY77" fmla="*/ 1080917 h 1080917"/>
                  <a:gd name="connsiteX78" fmla="*/ 303853 w 483268"/>
                  <a:gd name="connsiteY78" fmla="*/ 1078702 h 1080917"/>
                  <a:gd name="connsiteX79" fmla="*/ 283919 w 483268"/>
                  <a:gd name="connsiteY79" fmla="*/ 1058767 h 1080917"/>
                  <a:gd name="connsiteX80" fmla="*/ 270628 w 483268"/>
                  <a:gd name="connsiteY80" fmla="*/ 1060982 h 1080917"/>
                  <a:gd name="connsiteX81" fmla="*/ 237404 w 483268"/>
                  <a:gd name="connsiteY81" fmla="*/ 1032187 h 1080917"/>
                  <a:gd name="connsiteX82" fmla="*/ 209551 w 483268"/>
                  <a:gd name="connsiteY82" fmla="*/ 1041935 h 1080917"/>
                  <a:gd name="connsiteX83" fmla="*/ 0 w 483268"/>
                  <a:gd name="connsiteY83" fmla="*/ 270323 h 1080917"/>
                  <a:gd name="connsiteX84" fmla="*/ 209551 w 483268"/>
                  <a:gd name="connsiteY84" fmla="*/ 3369 h 1080917"/>
                  <a:gd name="connsiteX85" fmla="*/ 213481 w 483268"/>
                  <a:gd name="connsiteY85" fmla="*/ 0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85" fmla="*/ 91440 w 483268"/>
                  <a:gd name="connsiteY85" fmla="*/ 361763 h 1080917"/>
                  <a:gd name="connsiteX0" fmla="*/ 0 w 483268"/>
                  <a:gd name="connsiteY0" fmla="*/ 270323 h 1080917"/>
                  <a:gd name="connsiteX1" fmla="*/ 209551 w 483268"/>
                  <a:gd name="connsiteY1" fmla="*/ 3369 h 1080917"/>
                  <a:gd name="connsiteX2" fmla="*/ 213481 w 483268"/>
                  <a:gd name="connsiteY2" fmla="*/ 0 h 1080917"/>
                  <a:gd name="connsiteX3" fmla="*/ 222341 w 483268"/>
                  <a:gd name="connsiteY3" fmla="*/ 7088 h 1080917"/>
                  <a:gd name="connsiteX4" fmla="*/ 238289 w 483268"/>
                  <a:gd name="connsiteY4" fmla="*/ 1772 h 1080917"/>
                  <a:gd name="connsiteX5" fmla="*/ 248921 w 483268"/>
                  <a:gd name="connsiteY5" fmla="*/ 3544 h 1080917"/>
                  <a:gd name="connsiteX6" fmla="*/ 238289 w 483268"/>
                  <a:gd name="connsiteY6" fmla="*/ 31896 h 1080917"/>
                  <a:gd name="connsiteX7" fmla="*/ 268413 w 483268"/>
                  <a:gd name="connsiteY7" fmla="*/ 26580 h 1080917"/>
                  <a:gd name="connsiteX8" fmla="*/ 280817 w 483268"/>
                  <a:gd name="connsiteY8" fmla="*/ 24808 h 1080917"/>
                  <a:gd name="connsiteX9" fmla="*/ 279045 w 483268"/>
                  <a:gd name="connsiteY9" fmla="*/ 14176 h 1080917"/>
                  <a:gd name="connsiteX10" fmla="*/ 300309 w 483268"/>
                  <a:gd name="connsiteY10" fmla="*/ 3544 h 1080917"/>
                  <a:gd name="connsiteX11" fmla="*/ 303853 w 483268"/>
                  <a:gd name="connsiteY11" fmla="*/ 28352 h 1080917"/>
                  <a:gd name="connsiteX12" fmla="*/ 341065 w 483268"/>
                  <a:gd name="connsiteY12" fmla="*/ 46072 h 1080917"/>
                  <a:gd name="connsiteX13" fmla="*/ 357013 w 483268"/>
                  <a:gd name="connsiteY13" fmla="*/ 35440 h 1080917"/>
                  <a:gd name="connsiteX14" fmla="*/ 374733 w 483268"/>
                  <a:gd name="connsiteY14" fmla="*/ 37212 h 1080917"/>
                  <a:gd name="connsiteX15" fmla="*/ 406629 w 483268"/>
                  <a:gd name="connsiteY15" fmla="*/ 67336 h 1080917"/>
                  <a:gd name="connsiteX16" fmla="*/ 438525 w 483268"/>
                  <a:gd name="connsiteY16" fmla="*/ 65564 h 1080917"/>
                  <a:gd name="connsiteX17" fmla="*/ 435454 w 483268"/>
                  <a:gd name="connsiteY17" fmla="*/ 65735 h 1080917"/>
                  <a:gd name="connsiteX18" fmla="*/ 438968 w 483268"/>
                  <a:gd name="connsiteY18" fmla="*/ 81955 h 1080917"/>
                  <a:gd name="connsiteX19" fmla="*/ 461119 w 483268"/>
                  <a:gd name="connsiteY19" fmla="*/ 88600 h 1080917"/>
                  <a:gd name="connsiteX20" fmla="*/ 463333 w 483268"/>
                  <a:gd name="connsiteY20" fmla="*/ 101890 h 1080917"/>
                  <a:gd name="connsiteX21" fmla="*/ 483268 w 483268"/>
                  <a:gd name="connsiteY21" fmla="*/ 119610 h 1080917"/>
                  <a:gd name="connsiteX22" fmla="*/ 481053 w 483268"/>
                  <a:gd name="connsiteY22" fmla="*/ 150620 h 1080917"/>
                  <a:gd name="connsiteX23" fmla="*/ 430108 w 483268"/>
                  <a:gd name="connsiteY23" fmla="*/ 219285 h 1080917"/>
                  <a:gd name="connsiteX24" fmla="*/ 427893 w 483268"/>
                  <a:gd name="connsiteY24" fmla="*/ 239219 h 1080917"/>
                  <a:gd name="connsiteX25" fmla="*/ 441183 w 483268"/>
                  <a:gd name="connsiteY25" fmla="*/ 243649 h 1080917"/>
                  <a:gd name="connsiteX26" fmla="*/ 441183 w 483268"/>
                  <a:gd name="connsiteY26" fmla="*/ 272444 h 1080917"/>
                  <a:gd name="connsiteX27" fmla="*/ 423463 w 483268"/>
                  <a:gd name="connsiteY27" fmla="*/ 270229 h 1080917"/>
                  <a:gd name="connsiteX28" fmla="*/ 412388 w 483268"/>
                  <a:gd name="connsiteY28" fmla="*/ 285734 h 1080917"/>
                  <a:gd name="connsiteX29" fmla="*/ 416819 w 483268"/>
                  <a:gd name="connsiteY29" fmla="*/ 301239 h 1080917"/>
                  <a:gd name="connsiteX30" fmla="*/ 414604 w 483268"/>
                  <a:gd name="connsiteY30" fmla="*/ 314529 h 1080917"/>
                  <a:gd name="connsiteX31" fmla="*/ 434539 w 483268"/>
                  <a:gd name="connsiteY31" fmla="*/ 341109 h 1080917"/>
                  <a:gd name="connsiteX32" fmla="*/ 456688 w 483268"/>
                  <a:gd name="connsiteY32" fmla="*/ 347754 h 1080917"/>
                  <a:gd name="connsiteX33" fmla="*/ 441183 w 483268"/>
                  <a:gd name="connsiteY33" fmla="*/ 380979 h 1080917"/>
                  <a:gd name="connsiteX34" fmla="*/ 441183 w 483268"/>
                  <a:gd name="connsiteY34" fmla="*/ 400914 h 1080917"/>
                  <a:gd name="connsiteX35" fmla="*/ 407959 w 483268"/>
                  <a:gd name="connsiteY35" fmla="*/ 418634 h 1080917"/>
                  <a:gd name="connsiteX36" fmla="*/ 388023 w 483268"/>
                  <a:gd name="connsiteY36" fmla="*/ 465149 h 1080917"/>
                  <a:gd name="connsiteX37" fmla="*/ 376948 w 483268"/>
                  <a:gd name="connsiteY37" fmla="*/ 465149 h 1080917"/>
                  <a:gd name="connsiteX38" fmla="*/ 363659 w 483268"/>
                  <a:gd name="connsiteY38" fmla="*/ 480653 h 1080917"/>
                  <a:gd name="connsiteX39" fmla="*/ 361444 w 483268"/>
                  <a:gd name="connsiteY39" fmla="*/ 502804 h 1080917"/>
                  <a:gd name="connsiteX40" fmla="*/ 348153 w 483268"/>
                  <a:gd name="connsiteY40" fmla="*/ 505019 h 1080917"/>
                  <a:gd name="connsiteX41" fmla="*/ 326004 w 483268"/>
                  <a:gd name="connsiteY41" fmla="*/ 496159 h 1080917"/>
                  <a:gd name="connsiteX42" fmla="*/ 299423 w 483268"/>
                  <a:gd name="connsiteY42" fmla="*/ 498373 h 1080917"/>
                  <a:gd name="connsiteX43" fmla="*/ 283919 w 483268"/>
                  <a:gd name="connsiteY43" fmla="*/ 513878 h 1080917"/>
                  <a:gd name="connsiteX44" fmla="*/ 286133 w 483268"/>
                  <a:gd name="connsiteY44" fmla="*/ 540458 h 1080917"/>
                  <a:gd name="connsiteX45" fmla="*/ 277273 w 483268"/>
                  <a:gd name="connsiteY45" fmla="*/ 547104 h 1080917"/>
                  <a:gd name="connsiteX46" fmla="*/ 259553 w 483268"/>
                  <a:gd name="connsiteY46" fmla="*/ 547104 h 1080917"/>
                  <a:gd name="connsiteX47" fmla="*/ 250693 w 483268"/>
                  <a:gd name="connsiteY47" fmla="*/ 573684 h 1080917"/>
                  <a:gd name="connsiteX48" fmla="*/ 268413 w 483268"/>
                  <a:gd name="connsiteY48" fmla="*/ 586973 h 1080917"/>
                  <a:gd name="connsiteX49" fmla="*/ 299423 w 483268"/>
                  <a:gd name="connsiteY49" fmla="*/ 586973 h 1080917"/>
                  <a:gd name="connsiteX50" fmla="*/ 301639 w 483268"/>
                  <a:gd name="connsiteY50" fmla="*/ 606908 h 1080917"/>
                  <a:gd name="connsiteX51" fmla="*/ 323788 w 483268"/>
                  <a:gd name="connsiteY51" fmla="*/ 606908 h 1080917"/>
                  <a:gd name="connsiteX52" fmla="*/ 332648 w 483268"/>
                  <a:gd name="connsiteY52" fmla="*/ 624628 h 1080917"/>
                  <a:gd name="connsiteX53" fmla="*/ 345939 w 483268"/>
                  <a:gd name="connsiteY53" fmla="*/ 620198 h 1080917"/>
                  <a:gd name="connsiteX54" fmla="*/ 354799 w 483268"/>
                  <a:gd name="connsiteY54" fmla="*/ 629058 h 1080917"/>
                  <a:gd name="connsiteX55" fmla="*/ 357013 w 483268"/>
                  <a:gd name="connsiteY55" fmla="*/ 642348 h 1080917"/>
                  <a:gd name="connsiteX56" fmla="*/ 365873 w 483268"/>
                  <a:gd name="connsiteY56" fmla="*/ 660068 h 1080917"/>
                  <a:gd name="connsiteX57" fmla="*/ 372519 w 483268"/>
                  <a:gd name="connsiteY57" fmla="*/ 691078 h 1080917"/>
                  <a:gd name="connsiteX58" fmla="*/ 394668 w 483268"/>
                  <a:gd name="connsiteY58" fmla="*/ 695508 h 1080917"/>
                  <a:gd name="connsiteX59" fmla="*/ 405743 w 483268"/>
                  <a:gd name="connsiteY59" fmla="*/ 719873 h 1080917"/>
                  <a:gd name="connsiteX60" fmla="*/ 388023 w 483268"/>
                  <a:gd name="connsiteY60" fmla="*/ 735378 h 1080917"/>
                  <a:gd name="connsiteX61" fmla="*/ 385808 w 483268"/>
                  <a:gd name="connsiteY61" fmla="*/ 753098 h 1080917"/>
                  <a:gd name="connsiteX62" fmla="*/ 399099 w 483268"/>
                  <a:gd name="connsiteY62" fmla="*/ 775248 h 1080917"/>
                  <a:gd name="connsiteX63" fmla="*/ 423463 w 483268"/>
                  <a:gd name="connsiteY63" fmla="*/ 775248 h 1080917"/>
                  <a:gd name="connsiteX64" fmla="*/ 425679 w 483268"/>
                  <a:gd name="connsiteY64" fmla="*/ 804043 h 1080917"/>
                  <a:gd name="connsiteX65" fmla="*/ 454473 w 483268"/>
                  <a:gd name="connsiteY65" fmla="*/ 821763 h 1080917"/>
                  <a:gd name="connsiteX66" fmla="*/ 465548 w 483268"/>
                  <a:gd name="connsiteY66" fmla="*/ 843912 h 1080917"/>
                  <a:gd name="connsiteX67" fmla="*/ 463333 w 483268"/>
                  <a:gd name="connsiteY67" fmla="*/ 877137 h 1080917"/>
                  <a:gd name="connsiteX68" fmla="*/ 454473 w 483268"/>
                  <a:gd name="connsiteY68" fmla="*/ 879352 h 1080917"/>
                  <a:gd name="connsiteX69" fmla="*/ 445613 w 483268"/>
                  <a:gd name="connsiteY69" fmla="*/ 899287 h 1080917"/>
                  <a:gd name="connsiteX70" fmla="*/ 452259 w 483268"/>
                  <a:gd name="connsiteY70" fmla="*/ 908147 h 1080917"/>
                  <a:gd name="connsiteX71" fmla="*/ 474408 w 483268"/>
                  <a:gd name="connsiteY71" fmla="*/ 936942 h 1080917"/>
                  <a:gd name="connsiteX72" fmla="*/ 432324 w 483268"/>
                  <a:gd name="connsiteY72" fmla="*/ 941372 h 1080917"/>
                  <a:gd name="connsiteX73" fmla="*/ 443399 w 483268"/>
                  <a:gd name="connsiteY73" fmla="*/ 963522 h 1080917"/>
                  <a:gd name="connsiteX74" fmla="*/ 441183 w 483268"/>
                  <a:gd name="connsiteY74" fmla="*/ 1001177 h 1080917"/>
                  <a:gd name="connsiteX75" fmla="*/ 414604 w 483268"/>
                  <a:gd name="connsiteY75" fmla="*/ 1014467 h 1080917"/>
                  <a:gd name="connsiteX76" fmla="*/ 416723 w 483268"/>
                  <a:gd name="connsiteY76" fmla="*/ 1042020 h 1080917"/>
                  <a:gd name="connsiteX77" fmla="*/ 388023 w 483268"/>
                  <a:gd name="connsiteY77" fmla="*/ 1038832 h 1080917"/>
                  <a:gd name="connsiteX78" fmla="*/ 376948 w 483268"/>
                  <a:gd name="connsiteY78" fmla="*/ 1052122 h 1080917"/>
                  <a:gd name="connsiteX79" fmla="*/ 326004 w 483268"/>
                  <a:gd name="connsiteY79" fmla="*/ 1080917 h 1080917"/>
                  <a:gd name="connsiteX80" fmla="*/ 303853 w 483268"/>
                  <a:gd name="connsiteY80" fmla="*/ 1078702 h 1080917"/>
                  <a:gd name="connsiteX81" fmla="*/ 283919 w 483268"/>
                  <a:gd name="connsiteY81" fmla="*/ 1058767 h 1080917"/>
                  <a:gd name="connsiteX82" fmla="*/ 270628 w 483268"/>
                  <a:gd name="connsiteY82" fmla="*/ 1060982 h 1080917"/>
                  <a:gd name="connsiteX83" fmla="*/ 237404 w 483268"/>
                  <a:gd name="connsiteY83" fmla="*/ 1032187 h 1080917"/>
                  <a:gd name="connsiteX84" fmla="*/ 209551 w 483268"/>
                  <a:gd name="connsiteY84" fmla="*/ 1041935 h 1080917"/>
                  <a:gd name="connsiteX0" fmla="*/ 0 w 273717"/>
                  <a:gd name="connsiteY0" fmla="*/ 3369 h 1080917"/>
                  <a:gd name="connsiteX1" fmla="*/ 3930 w 273717"/>
                  <a:gd name="connsiteY1" fmla="*/ 0 h 1080917"/>
                  <a:gd name="connsiteX2" fmla="*/ 12790 w 273717"/>
                  <a:gd name="connsiteY2" fmla="*/ 7088 h 1080917"/>
                  <a:gd name="connsiteX3" fmla="*/ 28738 w 273717"/>
                  <a:gd name="connsiteY3" fmla="*/ 1772 h 1080917"/>
                  <a:gd name="connsiteX4" fmla="*/ 39370 w 273717"/>
                  <a:gd name="connsiteY4" fmla="*/ 3544 h 1080917"/>
                  <a:gd name="connsiteX5" fmla="*/ 28738 w 273717"/>
                  <a:gd name="connsiteY5" fmla="*/ 31896 h 1080917"/>
                  <a:gd name="connsiteX6" fmla="*/ 58862 w 273717"/>
                  <a:gd name="connsiteY6" fmla="*/ 26580 h 1080917"/>
                  <a:gd name="connsiteX7" fmla="*/ 71266 w 273717"/>
                  <a:gd name="connsiteY7" fmla="*/ 24808 h 1080917"/>
                  <a:gd name="connsiteX8" fmla="*/ 69494 w 273717"/>
                  <a:gd name="connsiteY8" fmla="*/ 14176 h 1080917"/>
                  <a:gd name="connsiteX9" fmla="*/ 90758 w 273717"/>
                  <a:gd name="connsiteY9" fmla="*/ 3544 h 1080917"/>
                  <a:gd name="connsiteX10" fmla="*/ 94302 w 273717"/>
                  <a:gd name="connsiteY10" fmla="*/ 28352 h 1080917"/>
                  <a:gd name="connsiteX11" fmla="*/ 131514 w 273717"/>
                  <a:gd name="connsiteY11" fmla="*/ 46072 h 1080917"/>
                  <a:gd name="connsiteX12" fmla="*/ 147462 w 273717"/>
                  <a:gd name="connsiteY12" fmla="*/ 35440 h 1080917"/>
                  <a:gd name="connsiteX13" fmla="*/ 165182 w 273717"/>
                  <a:gd name="connsiteY13" fmla="*/ 37212 h 1080917"/>
                  <a:gd name="connsiteX14" fmla="*/ 197078 w 273717"/>
                  <a:gd name="connsiteY14" fmla="*/ 67336 h 1080917"/>
                  <a:gd name="connsiteX15" fmla="*/ 228974 w 273717"/>
                  <a:gd name="connsiteY15" fmla="*/ 65564 h 1080917"/>
                  <a:gd name="connsiteX16" fmla="*/ 225903 w 273717"/>
                  <a:gd name="connsiteY16" fmla="*/ 65735 h 1080917"/>
                  <a:gd name="connsiteX17" fmla="*/ 229417 w 273717"/>
                  <a:gd name="connsiteY17" fmla="*/ 81955 h 1080917"/>
                  <a:gd name="connsiteX18" fmla="*/ 251568 w 273717"/>
                  <a:gd name="connsiteY18" fmla="*/ 88600 h 1080917"/>
                  <a:gd name="connsiteX19" fmla="*/ 253782 w 273717"/>
                  <a:gd name="connsiteY19" fmla="*/ 101890 h 1080917"/>
                  <a:gd name="connsiteX20" fmla="*/ 273717 w 273717"/>
                  <a:gd name="connsiteY20" fmla="*/ 119610 h 1080917"/>
                  <a:gd name="connsiteX21" fmla="*/ 271502 w 273717"/>
                  <a:gd name="connsiteY21" fmla="*/ 150620 h 1080917"/>
                  <a:gd name="connsiteX22" fmla="*/ 220557 w 273717"/>
                  <a:gd name="connsiteY22" fmla="*/ 219285 h 1080917"/>
                  <a:gd name="connsiteX23" fmla="*/ 218342 w 273717"/>
                  <a:gd name="connsiteY23" fmla="*/ 239219 h 1080917"/>
                  <a:gd name="connsiteX24" fmla="*/ 231632 w 273717"/>
                  <a:gd name="connsiteY24" fmla="*/ 243649 h 1080917"/>
                  <a:gd name="connsiteX25" fmla="*/ 231632 w 273717"/>
                  <a:gd name="connsiteY25" fmla="*/ 272444 h 1080917"/>
                  <a:gd name="connsiteX26" fmla="*/ 213912 w 273717"/>
                  <a:gd name="connsiteY26" fmla="*/ 270229 h 1080917"/>
                  <a:gd name="connsiteX27" fmla="*/ 202837 w 273717"/>
                  <a:gd name="connsiteY27" fmla="*/ 285734 h 1080917"/>
                  <a:gd name="connsiteX28" fmla="*/ 207268 w 273717"/>
                  <a:gd name="connsiteY28" fmla="*/ 301239 h 1080917"/>
                  <a:gd name="connsiteX29" fmla="*/ 205053 w 273717"/>
                  <a:gd name="connsiteY29" fmla="*/ 314529 h 1080917"/>
                  <a:gd name="connsiteX30" fmla="*/ 224988 w 273717"/>
                  <a:gd name="connsiteY30" fmla="*/ 341109 h 1080917"/>
                  <a:gd name="connsiteX31" fmla="*/ 247137 w 273717"/>
                  <a:gd name="connsiteY31" fmla="*/ 347754 h 1080917"/>
                  <a:gd name="connsiteX32" fmla="*/ 231632 w 273717"/>
                  <a:gd name="connsiteY32" fmla="*/ 380979 h 1080917"/>
                  <a:gd name="connsiteX33" fmla="*/ 231632 w 273717"/>
                  <a:gd name="connsiteY33" fmla="*/ 400914 h 1080917"/>
                  <a:gd name="connsiteX34" fmla="*/ 198408 w 273717"/>
                  <a:gd name="connsiteY34" fmla="*/ 418634 h 1080917"/>
                  <a:gd name="connsiteX35" fmla="*/ 178472 w 273717"/>
                  <a:gd name="connsiteY35" fmla="*/ 465149 h 1080917"/>
                  <a:gd name="connsiteX36" fmla="*/ 167397 w 273717"/>
                  <a:gd name="connsiteY36" fmla="*/ 465149 h 1080917"/>
                  <a:gd name="connsiteX37" fmla="*/ 154108 w 273717"/>
                  <a:gd name="connsiteY37" fmla="*/ 480653 h 1080917"/>
                  <a:gd name="connsiteX38" fmla="*/ 151893 w 273717"/>
                  <a:gd name="connsiteY38" fmla="*/ 502804 h 1080917"/>
                  <a:gd name="connsiteX39" fmla="*/ 138602 w 273717"/>
                  <a:gd name="connsiteY39" fmla="*/ 505019 h 1080917"/>
                  <a:gd name="connsiteX40" fmla="*/ 116453 w 273717"/>
                  <a:gd name="connsiteY40" fmla="*/ 496159 h 1080917"/>
                  <a:gd name="connsiteX41" fmla="*/ 89872 w 273717"/>
                  <a:gd name="connsiteY41" fmla="*/ 498373 h 1080917"/>
                  <a:gd name="connsiteX42" fmla="*/ 74368 w 273717"/>
                  <a:gd name="connsiteY42" fmla="*/ 513878 h 1080917"/>
                  <a:gd name="connsiteX43" fmla="*/ 76582 w 273717"/>
                  <a:gd name="connsiteY43" fmla="*/ 540458 h 1080917"/>
                  <a:gd name="connsiteX44" fmla="*/ 67722 w 273717"/>
                  <a:gd name="connsiteY44" fmla="*/ 547104 h 1080917"/>
                  <a:gd name="connsiteX45" fmla="*/ 50002 w 273717"/>
                  <a:gd name="connsiteY45" fmla="*/ 547104 h 1080917"/>
                  <a:gd name="connsiteX46" fmla="*/ 41142 w 273717"/>
                  <a:gd name="connsiteY46" fmla="*/ 573684 h 1080917"/>
                  <a:gd name="connsiteX47" fmla="*/ 58862 w 273717"/>
                  <a:gd name="connsiteY47" fmla="*/ 586973 h 1080917"/>
                  <a:gd name="connsiteX48" fmla="*/ 89872 w 273717"/>
                  <a:gd name="connsiteY48" fmla="*/ 586973 h 1080917"/>
                  <a:gd name="connsiteX49" fmla="*/ 92088 w 273717"/>
                  <a:gd name="connsiteY49" fmla="*/ 606908 h 1080917"/>
                  <a:gd name="connsiteX50" fmla="*/ 114237 w 273717"/>
                  <a:gd name="connsiteY50" fmla="*/ 606908 h 1080917"/>
                  <a:gd name="connsiteX51" fmla="*/ 123097 w 273717"/>
                  <a:gd name="connsiteY51" fmla="*/ 624628 h 1080917"/>
                  <a:gd name="connsiteX52" fmla="*/ 136388 w 273717"/>
                  <a:gd name="connsiteY52" fmla="*/ 620198 h 1080917"/>
                  <a:gd name="connsiteX53" fmla="*/ 145248 w 273717"/>
                  <a:gd name="connsiteY53" fmla="*/ 629058 h 1080917"/>
                  <a:gd name="connsiteX54" fmla="*/ 147462 w 273717"/>
                  <a:gd name="connsiteY54" fmla="*/ 642348 h 1080917"/>
                  <a:gd name="connsiteX55" fmla="*/ 156322 w 273717"/>
                  <a:gd name="connsiteY55" fmla="*/ 660068 h 1080917"/>
                  <a:gd name="connsiteX56" fmla="*/ 162968 w 273717"/>
                  <a:gd name="connsiteY56" fmla="*/ 691078 h 1080917"/>
                  <a:gd name="connsiteX57" fmla="*/ 185117 w 273717"/>
                  <a:gd name="connsiteY57" fmla="*/ 695508 h 1080917"/>
                  <a:gd name="connsiteX58" fmla="*/ 196192 w 273717"/>
                  <a:gd name="connsiteY58" fmla="*/ 719873 h 1080917"/>
                  <a:gd name="connsiteX59" fmla="*/ 178472 w 273717"/>
                  <a:gd name="connsiteY59" fmla="*/ 735378 h 1080917"/>
                  <a:gd name="connsiteX60" fmla="*/ 176257 w 273717"/>
                  <a:gd name="connsiteY60" fmla="*/ 753098 h 1080917"/>
                  <a:gd name="connsiteX61" fmla="*/ 189548 w 273717"/>
                  <a:gd name="connsiteY61" fmla="*/ 775248 h 1080917"/>
                  <a:gd name="connsiteX62" fmla="*/ 213912 w 273717"/>
                  <a:gd name="connsiteY62" fmla="*/ 775248 h 1080917"/>
                  <a:gd name="connsiteX63" fmla="*/ 216128 w 273717"/>
                  <a:gd name="connsiteY63" fmla="*/ 804043 h 1080917"/>
                  <a:gd name="connsiteX64" fmla="*/ 244922 w 273717"/>
                  <a:gd name="connsiteY64" fmla="*/ 821763 h 1080917"/>
                  <a:gd name="connsiteX65" fmla="*/ 255997 w 273717"/>
                  <a:gd name="connsiteY65" fmla="*/ 843912 h 1080917"/>
                  <a:gd name="connsiteX66" fmla="*/ 253782 w 273717"/>
                  <a:gd name="connsiteY66" fmla="*/ 877137 h 1080917"/>
                  <a:gd name="connsiteX67" fmla="*/ 244922 w 273717"/>
                  <a:gd name="connsiteY67" fmla="*/ 879352 h 1080917"/>
                  <a:gd name="connsiteX68" fmla="*/ 236062 w 273717"/>
                  <a:gd name="connsiteY68" fmla="*/ 899287 h 1080917"/>
                  <a:gd name="connsiteX69" fmla="*/ 242708 w 273717"/>
                  <a:gd name="connsiteY69" fmla="*/ 908147 h 1080917"/>
                  <a:gd name="connsiteX70" fmla="*/ 264857 w 273717"/>
                  <a:gd name="connsiteY70" fmla="*/ 936942 h 1080917"/>
                  <a:gd name="connsiteX71" fmla="*/ 222773 w 273717"/>
                  <a:gd name="connsiteY71" fmla="*/ 941372 h 1080917"/>
                  <a:gd name="connsiteX72" fmla="*/ 233848 w 273717"/>
                  <a:gd name="connsiteY72" fmla="*/ 963522 h 1080917"/>
                  <a:gd name="connsiteX73" fmla="*/ 231632 w 273717"/>
                  <a:gd name="connsiteY73" fmla="*/ 1001177 h 1080917"/>
                  <a:gd name="connsiteX74" fmla="*/ 205053 w 273717"/>
                  <a:gd name="connsiteY74" fmla="*/ 1014467 h 1080917"/>
                  <a:gd name="connsiteX75" fmla="*/ 207172 w 273717"/>
                  <a:gd name="connsiteY75" fmla="*/ 1042020 h 1080917"/>
                  <a:gd name="connsiteX76" fmla="*/ 178472 w 273717"/>
                  <a:gd name="connsiteY76" fmla="*/ 1038832 h 1080917"/>
                  <a:gd name="connsiteX77" fmla="*/ 167397 w 273717"/>
                  <a:gd name="connsiteY77" fmla="*/ 1052122 h 1080917"/>
                  <a:gd name="connsiteX78" fmla="*/ 116453 w 273717"/>
                  <a:gd name="connsiteY78" fmla="*/ 1080917 h 1080917"/>
                  <a:gd name="connsiteX79" fmla="*/ 94302 w 273717"/>
                  <a:gd name="connsiteY79" fmla="*/ 1078702 h 1080917"/>
                  <a:gd name="connsiteX80" fmla="*/ 74368 w 273717"/>
                  <a:gd name="connsiteY80" fmla="*/ 1058767 h 1080917"/>
                  <a:gd name="connsiteX81" fmla="*/ 61077 w 273717"/>
                  <a:gd name="connsiteY81" fmla="*/ 1060982 h 1080917"/>
                  <a:gd name="connsiteX82" fmla="*/ 27853 w 273717"/>
                  <a:gd name="connsiteY82" fmla="*/ 1032187 h 1080917"/>
                  <a:gd name="connsiteX83" fmla="*/ 0 w 273717"/>
                  <a:gd name="connsiteY83" fmla="*/ 1041935 h 1080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73717" h="1080917">
                    <a:moveTo>
                      <a:pt x="0" y="3369"/>
                    </a:moveTo>
                    <a:lnTo>
                      <a:pt x="3930" y="0"/>
                    </a:lnTo>
                    <a:lnTo>
                      <a:pt x="12790" y="7088"/>
                    </a:lnTo>
                    <a:lnTo>
                      <a:pt x="28738" y="1772"/>
                    </a:lnTo>
                    <a:lnTo>
                      <a:pt x="39370" y="3544"/>
                    </a:lnTo>
                    <a:lnTo>
                      <a:pt x="28738" y="31896"/>
                    </a:lnTo>
                    <a:lnTo>
                      <a:pt x="58862" y="26580"/>
                    </a:lnTo>
                    <a:lnTo>
                      <a:pt x="71266" y="24808"/>
                    </a:lnTo>
                    <a:lnTo>
                      <a:pt x="69494" y="14176"/>
                    </a:lnTo>
                    <a:lnTo>
                      <a:pt x="90758" y="3544"/>
                    </a:lnTo>
                    <a:lnTo>
                      <a:pt x="94302" y="28352"/>
                    </a:lnTo>
                    <a:lnTo>
                      <a:pt x="131514" y="46072"/>
                    </a:lnTo>
                    <a:lnTo>
                      <a:pt x="147462" y="35440"/>
                    </a:lnTo>
                    <a:lnTo>
                      <a:pt x="165182" y="37212"/>
                    </a:lnTo>
                    <a:lnTo>
                      <a:pt x="197078" y="67336"/>
                    </a:lnTo>
                    <a:lnTo>
                      <a:pt x="228974" y="65564"/>
                    </a:lnTo>
                    <a:lnTo>
                      <a:pt x="225903" y="65735"/>
                    </a:lnTo>
                    <a:lnTo>
                      <a:pt x="229417" y="81955"/>
                    </a:lnTo>
                    <a:lnTo>
                      <a:pt x="251568" y="88600"/>
                    </a:lnTo>
                    <a:lnTo>
                      <a:pt x="253782" y="101890"/>
                    </a:lnTo>
                    <a:lnTo>
                      <a:pt x="273717" y="119610"/>
                    </a:lnTo>
                    <a:lnTo>
                      <a:pt x="271502" y="150620"/>
                    </a:lnTo>
                    <a:lnTo>
                      <a:pt x="220557" y="219285"/>
                    </a:lnTo>
                    <a:lnTo>
                      <a:pt x="218342" y="239219"/>
                    </a:lnTo>
                    <a:lnTo>
                      <a:pt x="231632" y="243649"/>
                    </a:lnTo>
                    <a:lnTo>
                      <a:pt x="231632" y="272444"/>
                    </a:lnTo>
                    <a:lnTo>
                      <a:pt x="213912" y="270229"/>
                    </a:lnTo>
                    <a:lnTo>
                      <a:pt x="202837" y="285734"/>
                    </a:lnTo>
                    <a:lnTo>
                      <a:pt x="207268" y="301239"/>
                    </a:lnTo>
                    <a:lnTo>
                      <a:pt x="205053" y="314529"/>
                    </a:lnTo>
                    <a:lnTo>
                      <a:pt x="224988" y="341109"/>
                    </a:lnTo>
                    <a:lnTo>
                      <a:pt x="247137" y="347754"/>
                    </a:lnTo>
                    <a:lnTo>
                      <a:pt x="231632" y="380979"/>
                    </a:lnTo>
                    <a:lnTo>
                      <a:pt x="231632" y="400914"/>
                    </a:lnTo>
                    <a:lnTo>
                      <a:pt x="198408" y="418634"/>
                    </a:lnTo>
                    <a:lnTo>
                      <a:pt x="178472" y="465149"/>
                    </a:lnTo>
                    <a:lnTo>
                      <a:pt x="167397" y="465149"/>
                    </a:lnTo>
                    <a:lnTo>
                      <a:pt x="154108" y="480653"/>
                    </a:lnTo>
                    <a:lnTo>
                      <a:pt x="151893" y="502804"/>
                    </a:lnTo>
                    <a:lnTo>
                      <a:pt x="138602" y="505019"/>
                    </a:lnTo>
                    <a:lnTo>
                      <a:pt x="116453" y="496159"/>
                    </a:lnTo>
                    <a:lnTo>
                      <a:pt x="89872" y="498373"/>
                    </a:lnTo>
                    <a:lnTo>
                      <a:pt x="74368" y="513878"/>
                    </a:lnTo>
                    <a:lnTo>
                      <a:pt x="76582" y="540458"/>
                    </a:lnTo>
                    <a:lnTo>
                      <a:pt x="67722" y="547104"/>
                    </a:lnTo>
                    <a:lnTo>
                      <a:pt x="50002" y="547104"/>
                    </a:lnTo>
                    <a:lnTo>
                      <a:pt x="41142" y="573684"/>
                    </a:lnTo>
                    <a:lnTo>
                      <a:pt x="58862" y="586973"/>
                    </a:lnTo>
                    <a:lnTo>
                      <a:pt x="89872" y="586973"/>
                    </a:lnTo>
                    <a:lnTo>
                      <a:pt x="92088" y="606908"/>
                    </a:lnTo>
                    <a:lnTo>
                      <a:pt x="114237" y="606908"/>
                    </a:lnTo>
                    <a:lnTo>
                      <a:pt x="123097" y="624628"/>
                    </a:lnTo>
                    <a:lnTo>
                      <a:pt x="136388" y="620198"/>
                    </a:lnTo>
                    <a:lnTo>
                      <a:pt x="145248" y="629058"/>
                    </a:lnTo>
                    <a:lnTo>
                      <a:pt x="147462" y="642348"/>
                    </a:lnTo>
                    <a:lnTo>
                      <a:pt x="156322" y="660068"/>
                    </a:lnTo>
                    <a:lnTo>
                      <a:pt x="162968" y="691078"/>
                    </a:lnTo>
                    <a:lnTo>
                      <a:pt x="185117" y="695508"/>
                    </a:lnTo>
                    <a:lnTo>
                      <a:pt x="196192" y="719873"/>
                    </a:lnTo>
                    <a:lnTo>
                      <a:pt x="178472" y="735378"/>
                    </a:lnTo>
                    <a:lnTo>
                      <a:pt x="176257" y="753098"/>
                    </a:lnTo>
                    <a:lnTo>
                      <a:pt x="189548" y="775248"/>
                    </a:lnTo>
                    <a:lnTo>
                      <a:pt x="213912" y="775248"/>
                    </a:lnTo>
                    <a:lnTo>
                      <a:pt x="216128" y="804043"/>
                    </a:lnTo>
                    <a:lnTo>
                      <a:pt x="244922" y="821763"/>
                    </a:lnTo>
                    <a:lnTo>
                      <a:pt x="255997" y="843912"/>
                    </a:lnTo>
                    <a:lnTo>
                      <a:pt x="253782" y="877137"/>
                    </a:lnTo>
                    <a:lnTo>
                      <a:pt x="244922" y="879352"/>
                    </a:lnTo>
                    <a:lnTo>
                      <a:pt x="236062" y="899287"/>
                    </a:lnTo>
                    <a:lnTo>
                      <a:pt x="242708" y="908147"/>
                    </a:lnTo>
                    <a:lnTo>
                      <a:pt x="264857" y="936942"/>
                    </a:lnTo>
                    <a:lnTo>
                      <a:pt x="222773" y="941372"/>
                    </a:lnTo>
                    <a:lnTo>
                      <a:pt x="233848" y="963522"/>
                    </a:lnTo>
                    <a:lnTo>
                      <a:pt x="231632" y="1001177"/>
                    </a:lnTo>
                    <a:lnTo>
                      <a:pt x="205053" y="1014467"/>
                    </a:lnTo>
                    <a:lnTo>
                      <a:pt x="207172" y="1042020"/>
                    </a:lnTo>
                    <a:lnTo>
                      <a:pt x="178472" y="1038832"/>
                    </a:lnTo>
                    <a:lnTo>
                      <a:pt x="167397" y="1052122"/>
                    </a:lnTo>
                    <a:lnTo>
                      <a:pt x="116453" y="1080917"/>
                    </a:lnTo>
                    <a:lnTo>
                      <a:pt x="94302" y="1078702"/>
                    </a:lnTo>
                    <a:lnTo>
                      <a:pt x="74368" y="1058767"/>
                    </a:lnTo>
                    <a:lnTo>
                      <a:pt x="61077" y="1060982"/>
                    </a:lnTo>
                    <a:lnTo>
                      <a:pt x="27853" y="1032187"/>
                    </a:lnTo>
                    <a:lnTo>
                      <a:pt x="0" y="104193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FB5D46E-84E4-B738-7262-2F71EEC16705}"/>
                  </a:ext>
                </a:extLst>
              </p:cNvPr>
              <p:cNvSpPr/>
              <p:nvPr/>
            </p:nvSpPr>
            <p:spPr>
              <a:xfrm>
                <a:off x="1310666" y="2251047"/>
                <a:ext cx="675573" cy="694032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59FDBCB-45A2-20E2-7FD0-5100F49AAD11}"/>
                  </a:ext>
                </a:extLst>
              </p:cNvPr>
              <p:cNvSpPr/>
              <p:nvPr/>
            </p:nvSpPr>
            <p:spPr>
              <a:xfrm>
                <a:off x="660400" y="2844664"/>
                <a:ext cx="405843" cy="575797"/>
              </a:xfrm>
              <a:custGeom>
                <a:avLst/>
                <a:gdLst>
                  <a:gd name="connsiteX0" fmla="*/ 28223 w 405843"/>
                  <a:gd name="connsiteY0" fmla="*/ 0 h 575797"/>
                  <a:gd name="connsiteX1" fmla="*/ 61447 w 405843"/>
                  <a:gd name="connsiteY1" fmla="*/ 28795 h 575797"/>
                  <a:gd name="connsiteX2" fmla="*/ 74737 w 405843"/>
                  <a:gd name="connsiteY2" fmla="*/ 26580 h 575797"/>
                  <a:gd name="connsiteX3" fmla="*/ 94672 w 405843"/>
                  <a:gd name="connsiteY3" fmla="*/ 46515 h 575797"/>
                  <a:gd name="connsiteX4" fmla="*/ 116822 w 405843"/>
                  <a:gd name="connsiteY4" fmla="*/ 48730 h 575797"/>
                  <a:gd name="connsiteX5" fmla="*/ 167767 w 405843"/>
                  <a:gd name="connsiteY5" fmla="*/ 19935 h 575797"/>
                  <a:gd name="connsiteX6" fmla="*/ 178841 w 405843"/>
                  <a:gd name="connsiteY6" fmla="*/ 6645 h 575797"/>
                  <a:gd name="connsiteX7" fmla="*/ 207541 w 405843"/>
                  <a:gd name="connsiteY7" fmla="*/ 9833 h 575797"/>
                  <a:gd name="connsiteX8" fmla="*/ 207637 w 405843"/>
                  <a:gd name="connsiteY8" fmla="*/ 11075 h 575797"/>
                  <a:gd name="connsiteX9" fmla="*/ 200992 w 405843"/>
                  <a:gd name="connsiteY9" fmla="*/ 42085 h 575797"/>
                  <a:gd name="connsiteX10" fmla="*/ 220927 w 405843"/>
                  <a:gd name="connsiteY10" fmla="*/ 79740 h 575797"/>
                  <a:gd name="connsiteX11" fmla="*/ 254152 w 405843"/>
                  <a:gd name="connsiteY11" fmla="*/ 66450 h 575797"/>
                  <a:gd name="connsiteX12" fmla="*/ 274086 w 405843"/>
                  <a:gd name="connsiteY12" fmla="*/ 66450 h 575797"/>
                  <a:gd name="connsiteX13" fmla="*/ 282946 w 405843"/>
                  <a:gd name="connsiteY13" fmla="*/ 50945 h 575797"/>
                  <a:gd name="connsiteX14" fmla="*/ 320601 w 405843"/>
                  <a:gd name="connsiteY14" fmla="*/ 46515 h 575797"/>
                  <a:gd name="connsiteX15" fmla="*/ 329462 w 405843"/>
                  <a:gd name="connsiteY15" fmla="*/ 59805 h 575797"/>
                  <a:gd name="connsiteX16" fmla="*/ 351612 w 405843"/>
                  <a:gd name="connsiteY16" fmla="*/ 62020 h 575797"/>
                  <a:gd name="connsiteX17" fmla="*/ 364902 w 405843"/>
                  <a:gd name="connsiteY17" fmla="*/ 73095 h 575797"/>
                  <a:gd name="connsiteX18" fmla="*/ 404772 w 405843"/>
                  <a:gd name="connsiteY18" fmla="*/ 59805 h 575797"/>
                  <a:gd name="connsiteX19" fmla="*/ 405843 w 405843"/>
                  <a:gd name="connsiteY19" fmla="*/ 59805 h 575797"/>
                  <a:gd name="connsiteX20" fmla="*/ 390005 w 405843"/>
                  <a:gd name="connsiteY20" fmla="*/ 88600 h 575797"/>
                  <a:gd name="connsiteX21" fmla="*/ 395912 w 405843"/>
                  <a:gd name="connsiteY21" fmla="*/ 101890 h 575797"/>
                  <a:gd name="connsiteX22" fmla="*/ 395912 w 405843"/>
                  <a:gd name="connsiteY22" fmla="*/ 116656 h 575797"/>
                  <a:gd name="connsiteX23" fmla="*/ 385574 w 405843"/>
                  <a:gd name="connsiteY23" fmla="*/ 128470 h 575797"/>
                  <a:gd name="connsiteX24" fmla="*/ 378192 w 405843"/>
                  <a:gd name="connsiteY24" fmla="*/ 160956 h 575797"/>
                  <a:gd name="connsiteX25" fmla="*/ 369332 w 405843"/>
                  <a:gd name="connsiteY25" fmla="*/ 162433 h 575797"/>
                  <a:gd name="connsiteX26" fmla="*/ 363425 w 405843"/>
                  <a:gd name="connsiteY26" fmla="*/ 178676 h 575797"/>
                  <a:gd name="connsiteX27" fmla="*/ 326508 w 405843"/>
                  <a:gd name="connsiteY27" fmla="*/ 208210 h 575797"/>
                  <a:gd name="connsiteX28" fmla="*/ 310265 w 405843"/>
                  <a:gd name="connsiteY28" fmla="*/ 233313 h 575797"/>
                  <a:gd name="connsiteX29" fmla="*/ 314694 w 405843"/>
                  <a:gd name="connsiteY29" fmla="*/ 271706 h 575797"/>
                  <a:gd name="connsiteX30" fmla="*/ 304358 w 405843"/>
                  <a:gd name="connsiteY30" fmla="*/ 283520 h 575797"/>
                  <a:gd name="connsiteX31" fmla="*/ 285161 w 405843"/>
                  <a:gd name="connsiteY31" fmla="*/ 292380 h 575797"/>
                  <a:gd name="connsiteX32" fmla="*/ 264489 w 405843"/>
                  <a:gd name="connsiteY32" fmla="*/ 344063 h 575797"/>
                  <a:gd name="connsiteX33" fmla="*/ 257105 w 405843"/>
                  <a:gd name="connsiteY33" fmla="*/ 354399 h 575797"/>
                  <a:gd name="connsiteX34" fmla="*/ 236432 w 405843"/>
                  <a:gd name="connsiteY34" fmla="*/ 354399 h 575797"/>
                  <a:gd name="connsiteX35" fmla="*/ 232001 w 405843"/>
                  <a:gd name="connsiteY35" fmla="*/ 376549 h 575797"/>
                  <a:gd name="connsiteX36" fmla="*/ 190655 w 405843"/>
                  <a:gd name="connsiteY36" fmla="*/ 382456 h 575797"/>
                  <a:gd name="connsiteX37" fmla="*/ 164076 w 405843"/>
                  <a:gd name="connsiteY37" fmla="*/ 403129 h 575797"/>
                  <a:gd name="connsiteX38" fmla="*/ 165552 w 405843"/>
                  <a:gd name="connsiteY38" fmla="*/ 429709 h 575797"/>
                  <a:gd name="connsiteX39" fmla="*/ 150785 w 405843"/>
                  <a:gd name="connsiteY39" fmla="*/ 441523 h 575797"/>
                  <a:gd name="connsiteX40" fmla="*/ 149308 w 405843"/>
                  <a:gd name="connsiteY40" fmla="*/ 465149 h 575797"/>
                  <a:gd name="connsiteX41" fmla="*/ 159645 w 405843"/>
                  <a:gd name="connsiteY41" fmla="*/ 487299 h 575797"/>
                  <a:gd name="connsiteX42" fmla="*/ 156894 w 405843"/>
                  <a:gd name="connsiteY42" fmla="*/ 528577 h 575797"/>
                  <a:gd name="connsiteX43" fmla="*/ 156692 w 405843"/>
                  <a:gd name="connsiteY43" fmla="*/ 528646 h 575797"/>
                  <a:gd name="connsiteX44" fmla="*/ 124204 w 405843"/>
                  <a:gd name="connsiteY44" fmla="*/ 537506 h 575797"/>
                  <a:gd name="connsiteX45" fmla="*/ 20839 w 405843"/>
                  <a:gd name="connsiteY45" fmla="*/ 567039 h 575797"/>
                  <a:gd name="connsiteX46" fmla="*/ 0 w 405843"/>
                  <a:gd name="connsiteY46" fmla="*/ 575797 h 575797"/>
                  <a:gd name="connsiteX47" fmla="*/ 0 w 405843"/>
                  <a:gd name="connsiteY47" fmla="*/ 486597 h 575797"/>
                  <a:gd name="connsiteX48" fmla="*/ 23791 w 405843"/>
                  <a:gd name="connsiteY48" fmla="*/ 493206 h 575797"/>
                  <a:gd name="connsiteX49" fmla="*/ 31175 w 405843"/>
                  <a:gd name="connsiteY49" fmla="*/ 515356 h 575797"/>
                  <a:gd name="connsiteX50" fmla="*/ 51848 w 405843"/>
                  <a:gd name="connsiteY50" fmla="*/ 487299 h 575797"/>
                  <a:gd name="connsiteX51" fmla="*/ 35605 w 405843"/>
                  <a:gd name="connsiteY51" fmla="*/ 474009 h 575797"/>
                  <a:gd name="connsiteX52" fmla="*/ 38559 w 405843"/>
                  <a:gd name="connsiteY52" fmla="*/ 451859 h 575797"/>
                  <a:gd name="connsiteX53" fmla="*/ 31175 w 405843"/>
                  <a:gd name="connsiteY53" fmla="*/ 441523 h 575797"/>
                  <a:gd name="connsiteX54" fmla="*/ 32652 w 405843"/>
                  <a:gd name="connsiteY54" fmla="*/ 426756 h 575797"/>
                  <a:gd name="connsiteX55" fmla="*/ 16408 w 405843"/>
                  <a:gd name="connsiteY55" fmla="*/ 417896 h 575797"/>
                  <a:gd name="connsiteX56" fmla="*/ 0 w 405843"/>
                  <a:gd name="connsiteY56" fmla="*/ 423365 h 575797"/>
                  <a:gd name="connsiteX57" fmla="*/ 0 w 405843"/>
                  <a:gd name="connsiteY57" fmla="*/ 9877 h 575797"/>
                  <a:gd name="connsiteX0" fmla="*/ 142523 w 520143"/>
                  <a:gd name="connsiteY0" fmla="*/ 0 h 575797"/>
                  <a:gd name="connsiteX1" fmla="*/ 175747 w 520143"/>
                  <a:gd name="connsiteY1" fmla="*/ 28795 h 575797"/>
                  <a:gd name="connsiteX2" fmla="*/ 189037 w 520143"/>
                  <a:gd name="connsiteY2" fmla="*/ 26580 h 575797"/>
                  <a:gd name="connsiteX3" fmla="*/ 208972 w 520143"/>
                  <a:gd name="connsiteY3" fmla="*/ 46515 h 575797"/>
                  <a:gd name="connsiteX4" fmla="*/ 231122 w 520143"/>
                  <a:gd name="connsiteY4" fmla="*/ 48730 h 575797"/>
                  <a:gd name="connsiteX5" fmla="*/ 282067 w 520143"/>
                  <a:gd name="connsiteY5" fmla="*/ 19935 h 575797"/>
                  <a:gd name="connsiteX6" fmla="*/ 293141 w 520143"/>
                  <a:gd name="connsiteY6" fmla="*/ 6645 h 575797"/>
                  <a:gd name="connsiteX7" fmla="*/ 321841 w 520143"/>
                  <a:gd name="connsiteY7" fmla="*/ 9833 h 575797"/>
                  <a:gd name="connsiteX8" fmla="*/ 321937 w 520143"/>
                  <a:gd name="connsiteY8" fmla="*/ 11075 h 575797"/>
                  <a:gd name="connsiteX9" fmla="*/ 315292 w 520143"/>
                  <a:gd name="connsiteY9" fmla="*/ 42085 h 575797"/>
                  <a:gd name="connsiteX10" fmla="*/ 335227 w 520143"/>
                  <a:gd name="connsiteY10" fmla="*/ 79740 h 575797"/>
                  <a:gd name="connsiteX11" fmla="*/ 368452 w 520143"/>
                  <a:gd name="connsiteY11" fmla="*/ 66450 h 575797"/>
                  <a:gd name="connsiteX12" fmla="*/ 388386 w 520143"/>
                  <a:gd name="connsiteY12" fmla="*/ 66450 h 575797"/>
                  <a:gd name="connsiteX13" fmla="*/ 397246 w 520143"/>
                  <a:gd name="connsiteY13" fmla="*/ 50945 h 575797"/>
                  <a:gd name="connsiteX14" fmla="*/ 434901 w 520143"/>
                  <a:gd name="connsiteY14" fmla="*/ 46515 h 575797"/>
                  <a:gd name="connsiteX15" fmla="*/ 443762 w 520143"/>
                  <a:gd name="connsiteY15" fmla="*/ 59805 h 575797"/>
                  <a:gd name="connsiteX16" fmla="*/ 465912 w 520143"/>
                  <a:gd name="connsiteY16" fmla="*/ 62020 h 575797"/>
                  <a:gd name="connsiteX17" fmla="*/ 479202 w 520143"/>
                  <a:gd name="connsiteY17" fmla="*/ 73095 h 575797"/>
                  <a:gd name="connsiteX18" fmla="*/ 519072 w 520143"/>
                  <a:gd name="connsiteY18" fmla="*/ 59805 h 575797"/>
                  <a:gd name="connsiteX19" fmla="*/ 520143 w 520143"/>
                  <a:gd name="connsiteY19" fmla="*/ 59805 h 575797"/>
                  <a:gd name="connsiteX20" fmla="*/ 504305 w 520143"/>
                  <a:gd name="connsiteY20" fmla="*/ 88600 h 575797"/>
                  <a:gd name="connsiteX21" fmla="*/ 510212 w 520143"/>
                  <a:gd name="connsiteY21" fmla="*/ 101890 h 575797"/>
                  <a:gd name="connsiteX22" fmla="*/ 510212 w 520143"/>
                  <a:gd name="connsiteY22" fmla="*/ 116656 h 575797"/>
                  <a:gd name="connsiteX23" fmla="*/ 499874 w 520143"/>
                  <a:gd name="connsiteY23" fmla="*/ 128470 h 575797"/>
                  <a:gd name="connsiteX24" fmla="*/ 492492 w 520143"/>
                  <a:gd name="connsiteY24" fmla="*/ 160956 h 575797"/>
                  <a:gd name="connsiteX25" fmla="*/ 483632 w 520143"/>
                  <a:gd name="connsiteY25" fmla="*/ 162433 h 575797"/>
                  <a:gd name="connsiteX26" fmla="*/ 477725 w 520143"/>
                  <a:gd name="connsiteY26" fmla="*/ 178676 h 575797"/>
                  <a:gd name="connsiteX27" fmla="*/ 440808 w 520143"/>
                  <a:gd name="connsiteY27" fmla="*/ 208210 h 575797"/>
                  <a:gd name="connsiteX28" fmla="*/ 424565 w 520143"/>
                  <a:gd name="connsiteY28" fmla="*/ 233313 h 575797"/>
                  <a:gd name="connsiteX29" fmla="*/ 428994 w 520143"/>
                  <a:gd name="connsiteY29" fmla="*/ 271706 h 575797"/>
                  <a:gd name="connsiteX30" fmla="*/ 418658 w 520143"/>
                  <a:gd name="connsiteY30" fmla="*/ 283520 h 575797"/>
                  <a:gd name="connsiteX31" fmla="*/ 399461 w 520143"/>
                  <a:gd name="connsiteY31" fmla="*/ 292380 h 575797"/>
                  <a:gd name="connsiteX32" fmla="*/ 378789 w 520143"/>
                  <a:gd name="connsiteY32" fmla="*/ 344063 h 575797"/>
                  <a:gd name="connsiteX33" fmla="*/ 371405 w 520143"/>
                  <a:gd name="connsiteY33" fmla="*/ 354399 h 575797"/>
                  <a:gd name="connsiteX34" fmla="*/ 350732 w 520143"/>
                  <a:gd name="connsiteY34" fmla="*/ 354399 h 575797"/>
                  <a:gd name="connsiteX35" fmla="*/ 346301 w 520143"/>
                  <a:gd name="connsiteY35" fmla="*/ 376549 h 575797"/>
                  <a:gd name="connsiteX36" fmla="*/ 304955 w 520143"/>
                  <a:gd name="connsiteY36" fmla="*/ 382456 h 575797"/>
                  <a:gd name="connsiteX37" fmla="*/ 278376 w 520143"/>
                  <a:gd name="connsiteY37" fmla="*/ 403129 h 575797"/>
                  <a:gd name="connsiteX38" fmla="*/ 279852 w 520143"/>
                  <a:gd name="connsiteY38" fmla="*/ 429709 h 575797"/>
                  <a:gd name="connsiteX39" fmla="*/ 265085 w 520143"/>
                  <a:gd name="connsiteY39" fmla="*/ 441523 h 575797"/>
                  <a:gd name="connsiteX40" fmla="*/ 263608 w 520143"/>
                  <a:gd name="connsiteY40" fmla="*/ 465149 h 575797"/>
                  <a:gd name="connsiteX41" fmla="*/ 273945 w 520143"/>
                  <a:gd name="connsiteY41" fmla="*/ 487299 h 575797"/>
                  <a:gd name="connsiteX42" fmla="*/ 271194 w 520143"/>
                  <a:gd name="connsiteY42" fmla="*/ 528577 h 575797"/>
                  <a:gd name="connsiteX43" fmla="*/ 270992 w 520143"/>
                  <a:gd name="connsiteY43" fmla="*/ 528646 h 575797"/>
                  <a:gd name="connsiteX44" fmla="*/ 238504 w 520143"/>
                  <a:gd name="connsiteY44" fmla="*/ 537506 h 575797"/>
                  <a:gd name="connsiteX45" fmla="*/ 135139 w 520143"/>
                  <a:gd name="connsiteY45" fmla="*/ 567039 h 575797"/>
                  <a:gd name="connsiteX46" fmla="*/ 114300 w 520143"/>
                  <a:gd name="connsiteY46" fmla="*/ 575797 h 575797"/>
                  <a:gd name="connsiteX47" fmla="*/ 114300 w 520143"/>
                  <a:gd name="connsiteY47" fmla="*/ 486597 h 575797"/>
                  <a:gd name="connsiteX48" fmla="*/ 138091 w 520143"/>
                  <a:gd name="connsiteY48" fmla="*/ 493206 h 575797"/>
                  <a:gd name="connsiteX49" fmla="*/ 145475 w 520143"/>
                  <a:gd name="connsiteY49" fmla="*/ 515356 h 575797"/>
                  <a:gd name="connsiteX50" fmla="*/ 166148 w 520143"/>
                  <a:gd name="connsiteY50" fmla="*/ 487299 h 575797"/>
                  <a:gd name="connsiteX51" fmla="*/ 149905 w 520143"/>
                  <a:gd name="connsiteY51" fmla="*/ 474009 h 575797"/>
                  <a:gd name="connsiteX52" fmla="*/ 152859 w 520143"/>
                  <a:gd name="connsiteY52" fmla="*/ 451859 h 575797"/>
                  <a:gd name="connsiteX53" fmla="*/ 145475 w 520143"/>
                  <a:gd name="connsiteY53" fmla="*/ 441523 h 575797"/>
                  <a:gd name="connsiteX54" fmla="*/ 146952 w 520143"/>
                  <a:gd name="connsiteY54" fmla="*/ 426756 h 575797"/>
                  <a:gd name="connsiteX55" fmla="*/ 130708 w 520143"/>
                  <a:gd name="connsiteY55" fmla="*/ 417896 h 575797"/>
                  <a:gd name="connsiteX56" fmla="*/ 114300 w 520143"/>
                  <a:gd name="connsiteY56" fmla="*/ 423365 h 575797"/>
                  <a:gd name="connsiteX57" fmla="*/ 0 w 520143"/>
                  <a:gd name="connsiteY57" fmla="*/ 196986 h 575797"/>
                  <a:gd name="connsiteX58" fmla="*/ 114300 w 520143"/>
                  <a:gd name="connsiteY58" fmla="*/ 9877 h 575797"/>
                  <a:gd name="connsiteX59" fmla="*/ 142523 w 520143"/>
                  <a:gd name="connsiteY59" fmla="*/ 0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59" fmla="*/ 91440 w 520143"/>
                  <a:gd name="connsiteY59" fmla="*/ 288426 h 575797"/>
                  <a:gd name="connsiteX0" fmla="*/ 0 w 520143"/>
                  <a:gd name="connsiteY0" fmla="*/ 196986 h 575797"/>
                  <a:gd name="connsiteX1" fmla="*/ 114300 w 520143"/>
                  <a:gd name="connsiteY1" fmla="*/ 9877 h 575797"/>
                  <a:gd name="connsiteX2" fmla="*/ 142523 w 520143"/>
                  <a:gd name="connsiteY2" fmla="*/ 0 h 575797"/>
                  <a:gd name="connsiteX3" fmla="*/ 175747 w 520143"/>
                  <a:gd name="connsiteY3" fmla="*/ 28795 h 575797"/>
                  <a:gd name="connsiteX4" fmla="*/ 189037 w 520143"/>
                  <a:gd name="connsiteY4" fmla="*/ 26580 h 575797"/>
                  <a:gd name="connsiteX5" fmla="*/ 208972 w 520143"/>
                  <a:gd name="connsiteY5" fmla="*/ 46515 h 575797"/>
                  <a:gd name="connsiteX6" fmla="*/ 231122 w 520143"/>
                  <a:gd name="connsiteY6" fmla="*/ 48730 h 575797"/>
                  <a:gd name="connsiteX7" fmla="*/ 282067 w 520143"/>
                  <a:gd name="connsiteY7" fmla="*/ 19935 h 575797"/>
                  <a:gd name="connsiteX8" fmla="*/ 293141 w 520143"/>
                  <a:gd name="connsiteY8" fmla="*/ 6645 h 575797"/>
                  <a:gd name="connsiteX9" fmla="*/ 321841 w 520143"/>
                  <a:gd name="connsiteY9" fmla="*/ 9833 h 575797"/>
                  <a:gd name="connsiteX10" fmla="*/ 321937 w 520143"/>
                  <a:gd name="connsiteY10" fmla="*/ 11075 h 575797"/>
                  <a:gd name="connsiteX11" fmla="*/ 315292 w 520143"/>
                  <a:gd name="connsiteY11" fmla="*/ 42085 h 575797"/>
                  <a:gd name="connsiteX12" fmla="*/ 335227 w 520143"/>
                  <a:gd name="connsiteY12" fmla="*/ 79740 h 575797"/>
                  <a:gd name="connsiteX13" fmla="*/ 368452 w 520143"/>
                  <a:gd name="connsiteY13" fmla="*/ 66450 h 575797"/>
                  <a:gd name="connsiteX14" fmla="*/ 388386 w 520143"/>
                  <a:gd name="connsiteY14" fmla="*/ 66450 h 575797"/>
                  <a:gd name="connsiteX15" fmla="*/ 397246 w 520143"/>
                  <a:gd name="connsiteY15" fmla="*/ 50945 h 575797"/>
                  <a:gd name="connsiteX16" fmla="*/ 434901 w 520143"/>
                  <a:gd name="connsiteY16" fmla="*/ 46515 h 575797"/>
                  <a:gd name="connsiteX17" fmla="*/ 443762 w 520143"/>
                  <a:gd name="connsiteY17" fmla="*/ 59805 h 575797"/>
                  <a:gd name="connsiteX18" fmla="*/ 465912 w 520143"/>
                  <a:gd name="connsiteY18" fmla="*/ 62020 h 575797"/>
                  <a:gd name="connsiteX19" fmla="*/ 479202 w 520143"/>
                  <a:gd name="connsiteY19" fmla="*/ 73095 h 575797"/>
                  <a:gd name="connsiteX20" fmla="*/ 519072 w 520143"/>
                  <a:gd name="connsiteY20" fmla="*/ 59805 h 575797"/>
                  <a:gd name="connsiteX21" fmla="*/ 520143 w 520143"/>
                  <a:gd name="connsiteY21" fmla="*/ 59805 h 575797"/>
                  <a:gd name="connsiteX22" fmla="*/ 504305 w 520143"/>
                  <a:gd name="connsiteY22" fmla="*/ 88600 h 575797"/>
                  <a:gd name="connsiteX23" fmla="*/ 510212 w 520143"/>
                  <a:gd name="connsiteY23" fmla="*/ 101890 h 575797"/>
                  <a:gd name="connsiteX24" fmla="*/ 510212 w 520143"/>
                  <a:gd name="connsiteY24" fmla="*/ 116656 h 575797"/>
                  <a:gd name="connsiteX25" fmla="*/ 499874 w 520143"/>
                  <a:gd name="connsiteY25" fmla="*/ 128470 h 575797"/>
                  <a:gd name="connsiteX26" fmla="*/ 492492 w 520143"/>
                  <a:gd name="connsiteY26" fmla="*/ 160956 h 575797"/>
                  <a:gd name="connsiteX27" fmla="*/ 483632 w 520143"/>
                  <a:gd name="connsiteY27" fmla="*/ 162433 h 575797"/>
                  <a:gd name="connsiteX28" fmla="*/ 477725 w 520143"/>
                  <a:gd name="connsiteY28" fmla="*/ 178676 h 575797"/>
                  <a:gd name="connsiteX29" fmla="*/ 440808 w 520143"/>
                  <a:gd name="connsiteY29" fmla="*/ 208210 h 575797"/>
                  <a:gd name="connsiteX30" fmla="*/ 424565 w 520143"/>
                  <a:gd name="connsiteY30" fmla="*/ 233313 h 575797"/>
                  <a:gd name="connsiteX31" fmla="*/ 428994 w 520143"/>
                  <a:gd name="connsiteY31" fmla="*/ 271706 h 575797"/>
                  <a:gd name="connsiteX32" fmla="*/ 418658 w 520143"/>
                  <a:gd name="connsiteY32" fmla="*/ 283520 h 575797"/>
                  <a:gd name="connsiteX33" fmla="*/ 399461 w 520143"/>
                  <a:gd name="connsiteY33" fmla="*/ 292380 h 575797"/>
                  <a:gd name="connsiteX34" fmla="*/ 378789 w 520143"/>
                  <a:gd name="connsiteY34" fmla="*/ 344063 h 575797"/>
                  <a:gd name="connsiteX35" fmla="*/ 371405 w 520143"/>
                  <a:gd name="connsiteY35" fmla="*/ 354399 h 575797"/>
                  <a:gd name="connsiteX36" fmla="*/ 350732 w 520143"/>
                  <a:gd name="connsiteY36" fmla="*/ 354399 h 575797"/>
                  <a:gd name="connsiteX37" fmla="*/ 346301 w 520143"/>
                  <a:gd name="connsiteY37" fmla="*/ 376549 h 575797"/>
                  <a:gd name="connsiteX38" fmla="*/ 304955 w 520143"/>
                  <a:gd name="connsiteY38" fmla="*/ 382456 h 575797"/>
                  <a:gd name="connsiteX39" fmla="*/ 278376 w 520143"/>
                  <a:gd name="connsiteY39" fmla="*/ 403129 h 575797"/>
                  <a:gd name="connsiteX40" fmla="*/ 279852 w 520143"/>
                  <a:gd name="connsiteY40" fmla="*/ 429709 h 575797"/>
                  <a:gd name="connsiteX41" fmla="*/ 265085 w 520143"/>
                  <a:gd name="connsiteY41" fmla="*/ 441523 h 575797"/>
                  <a:gd name="connsiteX42" fmla="*/ 263608 w 520143"/>
                  <a:gd name="connsiteY42" fmla="*/ 465149 h 575797"/>
                  <a:gd name="connsiteX43" fmla="*/ 273945 w 520143"/>
                  <a:gd name="connsiteY43" fmla="*/ 487299 h 575797"/>
                  <a:gd name="connsiteX44" fmla="*/ 271194 w 520143"/>
                  <a:gd name="connsiteY44" fmla="*/ 528577 h 575797"/>
                  <a:gd name="connsiteX45" fmla="*/ 270992 w 520143"/>
                  <a:gd name="connsiteY45" fmla="*/ 528646 h 575797"/>
                  <a:gd name="connsiteX46" fmla="*/ 238504 w 520143"/>
                  <a:gd name="connsiteY46" fmla="*/ 537506 h 575797"/>
                  <a:gd name="connsiteX47" fmla="*/ 135139 w 520143"/>
                  <a:gd name="connsiteY47" fmla="*/ 567039 h 575797"/>
                  <a:gd name="connsiteX48" fmla="*/ 114300 w 520143"/>
                  <a:gd name="connsiteY48" fmla="*/ 575797 h 575797"/>
                  <a:gd name="connsiteX49" fmla="*/ 114300 w 520143"/>
                  <a:gd name="connsiteY49" fmla="*/ 486597 h 575797"/>
                  <a:gd name="connsiteX50" fmla="*/ 138091 w 520143"/>
                  <a:gd name="connsiteY50" fmla="*/ 493206 h 575797"/>
                  <a:gd name="connsiteX51" fmla="*/ 145475 w 520143"/>
                  <a:gd name="connsiteY51" fmla="*/ 515356 h 575797"/>
                  <a:gd name="connsiteX52" fmla="*/ 166148 w 520143"/>
                  <a:gd name="connsiteY52" fmla="*/ 487299 h 575797"/>
                  <a:gd name="connsiteX53" fmla="*/ 149905 w 520143"/>
                  <a:gd name="connsiteY53" fmla="*/ 474009 h 575797"/>
                  <a:gd name="connsiteX54" fmla="*/ 152859 w 520143"/>
                  <a:gd name="connsiteY54" fmla="*/ 451859 h 575797"/>
                  <a:gd name="connsiteX55" fmla="*/ 145475 w 520143"/>
                  <a:gd name="connsiteY55" fmla="*/ 441523 h 575797"/>
                  <a:gd name="connsiteX56" fmla="*/ 146952 w 520143"/>
                  <a:gd name="connsiteY56" fmla="*/ 426756 h 575797"/>
                  <a:gd name="connsiteX57" fmla="*/ 130708 w 520143"/>
                  <a:gd name="connsiteY57" fmla="*/ 417896 h 575797"/>
                  <a:gd name="connsiteX58" fmla="*/ 114300 w 520143"/>
                  <a:gd name="connsiteY58" fmla="*/ 423365 h 575797"/>
                  <a:gd name="connsiteX0" fmla="*/ 0 w 405843"/>
                  <a:gd name="connsiteY0" fmla="*/ 9877 h 575797"/>
                  <a:gd name="connsiteX1" fmla="*/ 28223 w 405843"/>
                  <a:gd name="connsiteY1" fmla="*/ 0 h 575797"/>
                  <a:gd name="connsiteX2" fmla="*/ 61447 w 405843"/>
                  <a:gd name="connsiteY2" fmla="*/ 28795 h 575797"/>
                  <a:gd name="connsiteX3" fmla="*/ 74737 w 405843"/>
                  <a:gd name="connsiteY3" fmla="*/ 26580 h 575797"/>
                  <a:gd name="connsiteX4" fmla="*/ 94672 w 405843"/>
                  <a:gd name="connsiteY4" fmla="*/ 46515 h 575797"/>
                  <a:gd name="connsiteX5" fmla="*/ 116822 w 405843"/>
                  <a:gd name="connsiteY5" fmla="*/ 48730 h 575797"/>
                  <a:gd name="connsiteX6" fmla="*/ 167767 w 405843"/>
                  <a:gd name="connsiteY6" fmla="*/ 19935 h 575797"/>
                  <a:gd name="connsiteX7" fmla="*/ 178841 w 405843"/>
                  <a:gd name="connsiteY7" fmla="*/ 6645 h 575797"/>
                  <a:gd name="connsiteX8" fmla="*/ 207541 w 405843"/>
                  <a:gd name="connsiteY8" fmla="*/ 9833 h 575797"/>
                  <a:gd name="connsiteX9" fmla="*/ 207637 w 405843"/>
                  <a:gd name="connsiteY9" fmla="*/ 11075 h 575797"/>
                  <a:gd name="connsiteX10" fmla="*/ 200992 w 405843"/>
                  <a:gd name="connsiteY10" fmla="*/ 42085 h 575797"/>
                  <a:gd name="connsiteX11" fmla="*/ 220927 w 405843"/>
                  <a:gd name="connsiteY11" fmla="*/ 79740 h 575797"/>
                  <a:gd name="connsiteX12" fmla="*/ 254152 w 405843"/>
                  <a:gd name="connsiteY12" fmla="*/ 66450 h 575797"/>
                  <a:gd name="connsiteX13" fmla="*/ 274086 w 405843"/>
                  <a:gd name="connsiteY13" fmla="*/ 66450 h 575797"/>
                  <a:gd name="connsiteX14" fmla="*/ 282946 w 405843"/>
                  <a:gd name="connsiteY14" fmla="*/ 50945 h 575797"/>
                  <a:gd name="connsiteX15" fmla="*/ 320601 w 405843"/>
                  <a:gd name="connsiteY15" fmla="*/ 46515 h 575797"/>
                  <a:gd name="connsiteX16" fmla="*/ 329462 w 405843"/>
                  <a:gd name="connsiteY16" fmla="*/ 59805 h 575797"/>
                  <a:gd name="connsiteX17" fmla="*/ 351612 w 405843"/>
                  <a:gd name="connsiteY17" fmla="*/ 62020 h 575797"/>
                  <a:gd name="connsiteX18" fmla="*/ 364902 w 405843"/>
                  <a:gd name="connsiteY18" fmla="*/ 73095 h 575797"/>
                  <a:gd name="connsiteX19" fmla="*/ 404772 w 405843"/>
                  <a:gd name="connsiteY19" fmla="*/ 59805 h 575797"/>
                  <a:gd name="connsiteX20" fmla="*/ 405843 w 405843"/>
                  <a:gd name="connsiteY20" fmla="*/ 59805 h 575797"/>
                  <a:gd name="connsiteX21" fmla="*/ 390005 w 405843"/>
                  <a:gd name="connsiteY21" fmla="*/ 88600 h 575797"/>
                  <a:gd name="connsiteX22" fmla="*/ 395912 w 405843"/>
                  <a:gd name="connsiteY22" fmla="*/ 101890 h 575797"/>
                  <a:gd name="connsiteX23" fmla="*/ 395912 w 405843"/>
                  <a:gd name="connsiteY23" fmla="*/ 116656 h 575797"/>
                  <a:gd name="connsiteX24" fmla="*/ 385574 w 405843"/>
                  <a:gd name="connsiteY24" fmla="*/ 128470 h 575797"/>
                  <a:gd name="connsiteX25" fmla="*/ 378192 w 405843"/>
                  <a:gd name="connsiteY25" fmla="*/ 160956 h 575797"/>
                  <a:gd name="connsiteX26" fmla="*/ 369332 w 405843"/>
                  <a:gd name="connsiteY26" fmla="*/ 162433 h 575797"/>
                  <a:gd name="connsiteX27" fmla="*/ 363425 w 405843"/>
                  <a:gd name="connsiteY27" fmla="*/ 178676 h 575797"/>
                  <a:gd name="connsiteX28" fmla="*/ 326508 w 405843"/>
                  <a:gd name="connsiteY28" fmla="*/ 208210 h 575797"/>
                  <a:gd name="connsiteX29" fmla="*/ 310265 w 405843"/>
                  <a:gd name="connsiteY29" fmla="*/ 233313 h 575797"/>
                  <a:gd name="connsiteX30" fmla="*/ 314694 w 405843"/>
                  <a:gd name="connsiteY30" fmla="*/ 271706 h 575797"/>
                  <a:gd name="connsiteX31" fmla="*/ 304358 w 405843"/>
                  <a:gd name="connsiteY31" fmla="*/ 283520 h 575797"/>
                  <a:gd name="connsiteX32" fmla="*/ 285161 w 405843"/>
                  <a:gd name="connsiteY32" fmla="*/ 292380 h 575797"/>
                  <a:gd name="connsiteX33" fmla="*/ 264489 w 405843"/>
                  <a:gd name="connsiteY33" fmla="*/ 344063 h 575797"/>
                  <a:gd name="connsiteX34" fmla="*/ 257105 w 405843"/>
                  <a:gd name="connsiteY34" fmla="*/ 354399 h 575797"/>
                  <a:gd name="connsiteX35" fmla="*/ 236432 w 405843"/>
                  <a:gd name="connsiteY35" fmla="*/ 354399 h 575797"/>
                  <a:gd name="connsiteX36" fmla="*/ 232001 w 405843"/>
                  <a:gd name="connsiteY36" fmla="*/ 376549 h 575797"/>
                  <a:gd name="connsiteX37" fmla="*/ 190655 w 405843"/>
                  <a:gd name="connsiteY37" fmla="*/ 382456 h 575797"/>
                  <a:gd name="connsiteX38" fmla="*/ 164076 w 405843"/>
                  <a:gd name="connsiteY38" fmla="*/ 403129 h 575797"/>
                  <a:gd name="connsiteX39" fmla="*/ 165552 w 405843"/>
                  <a:gd name="connsiteY39" fmla="*/ 429709 h 575797"/>
                  <a:gd name="connsiteX40" fmla="*/ 150785 w 405843"/>
                  <a:gd name="connsiteY40" fmla="*/ 441523 h 575797"/>
                  <a:gd name="connsiteX41" fmla="*/ 149308 w 405843"/>
                  <a:gd name="connsiteY41" fmla="*/ 465149 h 575797"/>
                  <a:gd name="connsiteX42" fmla="*/ 159645 w 405843"/>
                  <a:gd name="connsiteY42" fmla="*/ 487299 h 575797"/>
                  <a:gd name="connsiteX43" fmla="*/ 156894 w 405843"/>
                  <a:gd name="connsiteY43" fmla="*/ 528577 h 575797"/>
                  <a:gd name="connsiteX44" fmla="*/ 156692 w 405843"/>
                  <a:gd name="connsiteY44" fmla="*/ 528646 h 575797"/>
                  <a:gd name="connsiteX45" fmla="*/ 124204 w 405843"/>
                  <a:gd name="connsiteY45" fmla="*/ 537506 h 575797"/>
                  <a:gd name="connsiteX46" fmla="*/ 20839 w 405843"/>
                  <a:gd name="connsiteY46" fmla="*/ 567039 h 575797"/>
                  <a:gd name="connsiteX47" fmla="*/ 0 w 405843"/>
                  <a:gd name="connsiteY47" fmla="*/ 575797 h 575797"/>
                  <a:gd name="connsiteX48" fmla="*/ 0 w 405843"/>
                  <a:gd name="connsiteY48" fmla="*/ 486597 h 575797"/>
                  <a:gd name="connsiteX49" fmla="*/ 23791 w 405843"/>
                  <a:gd name="connsiteY49" fmla="*/ 493206 h 575797"/>
                  <a:gd name="connsiteX50" fmla="*/ 31175 w 405843"/>
                  <a:gd name="connsiteY50" fmla="*/ 515356 h 575797"/>
                  <a:gd name="connsiteX51" fmla="*/ 51848 w 405843"/>
                  <a:gd name="connsiteY51" fmla="*/ 487299 h 575797"/>
                  <a:gd name="connsiteX52" fmla="*/ 35605 w 405843"/>
                  <a:gd name="connsiteY52" fmla="*/ 474009 h 575797"/>
                  <a:gd name="connsiteX53" fmla="*/ 38559 w 405843"/>
                  <a:gd name="connsiteY53" fmla="*/ 451859 h 575797"/>
                  <a:gd name="connsiteX54" fmla="*/ 31175 w 405843"/>
                  <a:gd name="connsiteY54" fmla="*/ 441523 h 575797"/>
                  <a:gd name="connsiteX55" fmla="*/ 32652 w 405843"/>
                  <a:gd name="connsiteY55" fmla="*/ 426756 h 575797"/>
                  <a:gd name="connsiteX56" fmla="*/ 16408 w 405843"/>
                  <a:gd name="connsiteY56" fmla="*/ 417896 h 575797"/>
                  <a:gd name="connsiteX57" fmla="*/ 0 w 405843"/>
                  <a:gd name="connsiteY57" fmla="*/ 423365 h 57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05843" h="575797">
                    <a:moveTo>
                      <a:pt x="0" y="9877"/>
                    </a:moveTo>
                    <a:lnTo>
                      <a:pt x="28223" y="0"/>
                    </a:lnTo>
                    <a:lnTo>
                      <a:pt x="61447" y="28795"/>
                    </a:lnTo>
                    <a:lnTo>
                      <a:pt x="74737" y="26580"/>
                    </a:lnTo>
                    <a:lnTo>
                      <a:pt x="94672" y="46515"/>
                    </a:lnTo>
                    <a:lnTo>
                      <a:pt x="116822" y="48730"/>
                    </a:lnTo>
                    <a:lnTo>
                      <a:pt x="167767" y="19935"/>
                    </a:lnTo>
                    <a:lnTo>
                      <a:pt x="178841" y="6645"/>
                    </a:lnTo>
                    <a:lnTo>
                      <a:pt x="207541" y="9833"/>
                    </a:lnTo>
                    <a:lnTo>
                      <a:pt x="207637" y="11075"/>
                    </a:lnTo>
                    <a:lnTo>
                      <a:pt x="200992" y="42085"/>
                    </a:lnTo>
                    <a:lnTo>
                      <a:pt x="220927" y="79740"/>
                    </a:lnTo>
                    <a:lnTo>
                      <a:pt x="254152" y="66450"/>
                    </a:lnTo>
                    <a:lnTo>
                      <a:pt x="274086" y="66450"/>
                    </a:lnTo>
                    <a:lnTo>
                      <a:pt x="282946" y="50945"/>
                    </a:lnTo>
                    <a:lnTo>
                      <a:pt x="320601" y="46515"/>
                    </a:lnTo>
                    <a:lnTo>
                      <a:pt x="329462" y="59805"/>
                    </a:lnTo>
                    <a:lnTo>
                      <a:pt x="351612" y="62020"/>
                    </a:lnTo>
                    <a:lnTo>
                      <a:pt x="364902" y="73095"/>
                    </a:lnTo>
                    <a:lnTo>
                      <a:pt x="404772" y="59805"/>
                    </a:lnTo>
                    <a:lnTo>
                      <a:pt x="405843" y="59805"/>
                    </a:lnTo>
                    <a:lnTo>
                      <a:pt x="390005" y="88600"/>
                    </a:lnTo>
                    <a:lnTo>
                      <a:pt x="395912" y="101890"/>
                    </a:lnTo>
                    <a:lnTo>
                      <a:pt x="395912" y="116656"/>
                    </a:lnTo>
                    <a:lnTo>
                      <a:pt x="385574" y="128470"/>
                    </a:lnTo>
                    <a:lnTo>
                      <a:pt x="378192" y="160956"/>
                    </a:lnTo>
                    <a:lnTo>
                      <a:pt x="369332" y="162433"/>
                    </a:lnTo>
                    <a:lnTo>
                      <a:pt x="363425" y="178676"/>
                    </a:lnTo>
                    <a:lnTo>
                      <a:pt x="326508" y="208210"/>
                    </a:lnTo>
                    <a:lnTo>
                      <a:pt x="310265" y="233313"/>
                    </a:lnTo>
                    <a:lnTo>
                      <a:pt x="314694" y="271706"/>
                    </a:lnTo>
                    <a:lnTo>
                      <a:pt x="304358" y="283520"/>
                    </a:lnTo>
                    <a:lnTo>
                      <a:pt x="285161" y="292380"/>
                    </a:lnTo>
                    <a:lnTo>
                      <a:pt x="264489" y="344063"/>
                    </a:lnTo>
                    <a:lnTo>
                      <a:pt x="257105" y="354399"/>
                    </a:lnTo>
                    <a:lnTo>
                      <a:pt x="236432" y="354399"/>
                    </a:lnTo>
                    <a:lnTo>
                      <a:pt x="232001" y="376549"/>
                    </a:lnTo>
                    <a:lnTo>
                      <a:pt x="190655" y="382456"/>
                    </a:lnTo>
                    <a:lnTo>
                      <a:pt x="164076" y="403129"/>
                    </a:lnTo>
                    <a:lnTo>
                      <a:pt x="165552" y="429709"/>
                    </a:lnTo>
                    <a:lnTo>
                      <a:pt x="150785" y="441523"/>
                    </a:lnTo>
                    <a:cubicBezTo>
                      <a:pt x="150293" y="449398"/>
                      <a:pt x="149800" y="457274"/>
                      <a:pt x="149308" y="465149"/>
                    </a:cubicBezTo>
                    <a:lnTo>
                      <a:pt x="159645" y="487299"/>
                    </a:lnTo>
                    <a:lnTo>
                      <a:pt x="156894" y="528577"/>
                    </a:lnTo>
                    <a:lnTo>
                      <a:pt x="156692" y="528646"/>
                    </a:lnTo>
                    <a:lnTo>
                      <a:pt x="124204" y="537506"/>
                    </a:lnTo>
                    <a:lnTo>
                      <a:pt x="20839" y="567039"/>
                    </a:lnTo>
                    <a:lnTo>
                      <a:pt x="0" y="575797"/>
                    </a:lnTo>
                    <a:lnTo>
                      <a:pt x="0" y="486597"/>
                    </a:lnTo>
                    <a:lnTo>
                      <a:pt x="23791" y="493206"/>
                    </a:lnTo>
                    <a:lnTo>
                      <a:pt x="31175" y="515356"/>
                    </a:lnTo>
                    <a:lnTo>
                      <a:pt x="51848" y="487299"/>
                    </a:lnTo>
                    <a:lnTo>
                      <a:pt x="35605" y="474009"/>
                    </a:lnTo>
                    <a:lnTo>
                      <a:pt x="38559" y="451859"/>
                    </a:lnTo>
                    <a:lnTo>
                      <a:pt x="31175" y="441523"/>
                    </a:lnTo>
                    <a:lnTo>
                      <a:pt x="32652" y="426756"/>
                    </a:lnTo>
                    <a:lnTo>
                      <a:pt x="16408" y="417896"/>
                    </a:lnTo>
                    <a:lnTo>
                      <a:pt x="0" y="42336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39D3EEE-4DC3-CD68-BCBD-25C697C37A1E}"/>
                  </a:ext>
                </a:extLst>
              </p:cNvPr>
              <p:cNvSpPr/>
              <p:nvPr/>
            </p:nvSpPr>
            <p:spPr>
              <a:xfrm>
                <a:off x="1842265" y="2311958"/>
                <a:ext cx="705697" cy="341478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0A8B62F-515E-902C-2022-2E8C041D1749}"/>
                  </a:ext>
                </a:extLst>
              </p:cNvPr>
              <p:cNvSpPr/>
              <p:nvPr/>
            </p:nvSpPr>
            <p:spPr>
              <a:xfrm>
                <a:off x="1834339" y="2507247"/>
                <a:ext cx="624434" cy="47031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093073D-0804-099C-E3CC-91EA0FB6B8E9}"/>
                </a:ext>
              </a:extLst>
            </p:cNvPr>
            <p:cNvGrpSpPr/>
            <p:nvPr/>
          </p:nvGrpSpPr>
          <p:grpSpPr>
            <a:xfrm>
              <a:off x="7039045" y="1561325"/>
              <a:ext cx="1783035" cy="1273797"/>
              <a:chOff x="1131005" y="1537512"/>
              <a:chExt cx="1783035" cy="1273797"/>
            </a:xfrm>
          </p:grpSpPr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8A3D5534-0DC6-B683-02B0-E937E97C3AF4}"/>
                  </a:ext>
                </a:extLst>
              </p:cNvPr>
              <p:cNvSpPr/>
              <p:nvPr/>
            </p:nvSpPr>
            <p:spPr>
              <a:xfrm>
                <a:off x="1769341" y="1708731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A39DA949-246B-5825-33F6-380FECFFB763}"/>
                  </a:ext>
                </a:extLst>
              </p:cNvPr>
              <p:cNvSpPr/>
              <p:nvPr/>
            </p:nvSpPr>
            <p:spPr>
              <a:xfrm>
                <a:off x="2355129" y="153751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AB5A60F7-7AFC-6B18-7D00-4E9154E96461}"/>
                  </a:ext>
                </a:extLst>
              </p:cNvPr>
              <p:cNvSpPr/>
              <p:nvPr/>
            </p:nvSpPr>
            <p:spPr>
              <a:xfrm>
                <a:off x="2644734" y="1906795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5515BFD2-A42F-460D-F20A-CD9943CF7616}"/>
                  </a:ext>
                </a:extLst>
              </p:cNvPr>
              <p:cNvSpPr/>
              <p:nvPr/>
            </p:nvSpPr>
            <p:spPr>
              <a:xfrm rot="374982">
                <a:off x="1131005" y="1943306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0E36C824-55BF-E057-5C7A-446CE40DA409}"/>
                  </a:ext>
                </a:extLst>
              </p:cNvPr>
              <p:cNvSpPr/>
              <p:nvPr/>
            </p:nvSpPr>
            <p:spPr>
              <a:xfrm>
                <a:off x="1947906" y="207611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F9B5AF99-DE40-AFA6-B7B9-D91F6D80A590}"/>
                  </a:ext>
                </a:extLst>
              </p:cNvPr>
              <p:cNvSpPr/>
              <p:nvPr/>
            </p:nvSpPr>
            <p:spPr>
              <a:xfrm rot="1308171">
                <a:off x="2710879" y="25035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45F6C940-2193-11CF-7B90-0156489C1781}"/>
                  </a:ext>
                </a:extLst>
              </p:cNvPr>
              <p:cNvSpPr/>
              <p:nvPr/>
            </p:nvSpPr>
            <p:spPr>
              <a:xfrm>
                <a:off x="1511283" y="2464173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677244B2-AFAB-EF57-F53F-434CDB2FAEEA}"/>
                  </a:ext>
                </a:extLst>
              </p:cNvPr>
              <p:cNvSpPr/>
              <p:nvPr/>
            </p:nvSpPr>
            <p:spPr>
              <a:xfrm>
                <a:off x="2113297" y="2387602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F3A26234-6459-3C55-EE8A-C92465BFDB6B}"/>
              </a:ext>
            </a:extLst>
          </p:cNvPr>
          <p:cNvGrpSpPr/>
          <p:nvPr/>
        </p:nvGrpSpPr>
        <p:grpSpPr>
          <a:xfrm>
            <a:off x="641639" y="3729084"/>
            <a:ext cx="2717512" cy="2695576"/>
            <a:chOff x="641639" y="3729084"/>
            <a:chExt cx="2717512" cy="2695576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1665DCE-43B9-6601-8316-F1C82A62B683}"/>
                </a:ext>
              </a:extLst>
            </p:cNvPr>
            <p:cNvGrpSpPr/>
            <p:nvPr/>
          </p:nvGrpSpPr>
          <p:grpSpPr>
            <a:xfrm>
              <a:off x="641639" y="3729084"/>
              <a:ext cx="2717512" cy="2695576"/>
              <a:chOff x="641639" y="3729084"/>
              <a:chExt cx="2717512" cy="269557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7E699BE-43DF-E32C-5FE7-7E4E5D4E0901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22375" h="1266396">
                    <a:moveTo>
                      <a:pt x="124431" y="0"/>
                    </a:moveTo>
                    <a:lnTo>
                      <a:pt x="1322375" y="0"/>
                    </a:lnTo>
                    <a:lnTo>
                      <a:pt x="1322375" y="824892"/>
                    </a:ln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83C3EF1-EE56-31DD-91AB-8AF3B3EDB9E3}"/>
                  </a:ext>
                </a:extLst>
              </p:cNvPr>
              <p:cNvSpPr/>
              <p:nvPr/>
            </p:nvSpPr>
            <p:spPr>
              <a:xfrm>
                <a:off x="641639" y="3729084"/>
                <a:ext cx="1939318" cy="1703744"/>
              </a:xfrm>
              <a:custGeom>
                <a:avLst/>
                <a:gdLst>
                  <a:gd name="connsiteX0" fmla="*/ 628917 w 1939318"/>
                  <a:gd name="connsiteY0" fmla="*/ 0 h 1703744"/>
                  <a:gd name="connsiteX1" fmla="*/ 1519568 w 1939318"/>
                  <a:gd name="connsiteY1" fmla="*/ 0 h 1703744"/>
                  <a:gd name="connsiteX2" fmla="*/ 1473485 w 1939318"/>
                  <a:gd name="connsiteY2" fmla="*/ 62541 h 1703744"/>
                  <a:gd name="connsiteX3" fmla="*/ 1432608 w 1939318"/>
                  <a:gd name="connsiteY3" fmla="*/ 100012 h 1703744"/>
                  <a:gd name="connsiteX4" fmla="*/ 1432608 w 1939318"/>
                  <a:gd name="connsiteY4" fmla="*/ 120450 h 1703744"/>
                  <a:gd name="connsiteX5" fmla="*/ 1466672 w 1939318"/>
                  <a:gd name="connsiteY5" fmla="*/ 161327 h 1703744"/>
                  <a:gd name="connsiteX6" fmla="*/ 1446234 w 1939318"/>
                  <a:gd name="connsiteY6" fmla="*/ 205610 h 1703744"/>
                  <a:gd name="connsiteX7" fmla="*/ 1401952 w 1939318"/>
                  <a:gd name="connsiteY7" fmla="*/ 266925 h 1703744"/>
                  <a:gd name="connsiteX8" fmla="*/ 1415577 w 1939318"/>
                  <a:gd name="connsiteY8" fmla="*/ 294176 h 1703744"/>
                  <a:gd name="connsiteX9" fmla="*/ 1395137 w 1939318"/>
                  <a:gd name="connsiteY9" fmla="*/ 335053 h 1703744"/>
                  <a:gd name="connsiteX10" fmla="*/ 1408762 w 1939318"/>
                  <a:gd name="connsiteY10" fmla="*/ 389556 h 1703744"/>
                  <a:gd name="connsiteX11" fmla="*/ 1446234 w 1939318"/>
                  <a:gd name="connsiteY11" fmla="*/ 423620 h 1703744"/>
                  <a:gd name="connsiteX12" fmla="*/ 1490516 w 1939318"/>
                  <a:gd name="connsiteY12" fmla="*/ 427026 h 1703744"/>
                  <a:gd name="connsiteX13" fmla="*/ 1510957 w 1939318"/>
                  <a:gd name="connsiteY13" fmla="*/ 437245 h 1703744"/>
                  <a:gd name="connsiteX14" fmla="*/ 1538208 w 1939318"/>
                  <a:gd name="connsiteY14" fmla="*/ 437245 h 1703744"/>
                  <a:gd name="connsiteX15" fmla="*/ 1555239 w 1939318"/>
                  <a:gd name="connsiteY15" fmla="*/ 450871 h 1703744"/>
                  <a:gd name="connsiteX16" fmla="*/ 1589303 w 1939318"/>
                  <a:gd name="connsiteY16" fmla="*/ 427026 h 1703744"/>
                  <a:gd name="connsiteX17" fmla="*/ 1623367 w 1939318"/>
                  <a:gd name="connsiteY17" fmla="*/ 437245 h 1703744"/>
                  <a:gd name="connsiteX18" fmla="*/ 1650618 w 1939318"/>
                  <a:gd name="connsiteY18" fmla="*/ 491748 h 1703744"/>
                  <a:gd name="connsiteX19" fmla="*/ 1619962 w 1939318"/>
                  <a:gd name="connsiteY19" fmla="*/ 546250 h 1703744"/>
                  <a:gd name="connsiteX20" fmla="*/ 1575677 w 1939318"/>
                  <a:gd name="connsiteY20" fmla="*/ 546250 h 1703744"/>
                  <a:gd name="connsiteX21" fmla="*/ 1572270 w 1939318"/>
                  <a:gd name="connsiteY21" fmla="*/ 600752 h 1703744"/>
                  <a:gd name="connsiteX22" fmla="*/ 1538208 w 1939318"/>
                  <a:gd name="connsiteY22" fmla="*/ 655255 h 1703744"/>
                  <a:gd name="connsiteX23" fmla="*/ 1572270 w 1939318"/>
                  <a:gd name="connsiteY23" fmla="*/ 699538 h 1703744"/>
                  <a:gd name="connsiteX24" fmla="*/ 1565459 w 1939318"/>
                  <a:gd name="connsiteY24" fmla="*/ 726789 h 1703744"/>
                  <a:gd name="connsiteX25" fmla="*/ 1527988 w 1939318"/>
                  <a:gd name="connsiteY25" fmla="*/ 737008 h 1703744"/>
                  <a:gd name="connsiteX26" fmla="*/ 1524582 w 1939318"/>
                  <a:gd name="connsiteY26" fmla="*/ 757447 h 1703744"/>
                  <a:gd name="connsiteX27" fmla="*/ 1459859 w 1939318"/>
                  <a:gd name="connsiteY27" fmla="*/ 856232 h 1703744"/>
                  <a:gd name="connsiteX28" fmla="*/ 1453047 w 1939318"/>
                  <a:gd name="connsiteY28" fmla="*/ 920954 h 1703744"/>
                  <a:gd name="connsiteX29" fmla="*/ 1504142 w 1939318"/>
                  <a:gd name="connsiteY29" fmla="*/ 975456 h 1703744"/>
                  <a:gd name="connsiteX30" fmla="*/ 1538208 w 1939318"/>
                  <a:gd name="connsiteY30" fmla="*/ 982269 h 1703744"/>
                  <a:gd name="connsiteX31" fmla="*/ 1545018 w 1939318"/>
                  <a:gd name="connsiteY31" fmla="*/ 999301 h 1703744"/>
                  <a:gd name="connsiteX32" fmla="*/ 1534800 w 1939318"/>
                  <a:gd name="connsiteY32" fmla="*/ 1023146 h 1703744"/>
                  <a:gd name="connsiteX33" fmla="*/ 1619962 w 1939318"/>
                  <a:gd name="connsiteY33" fmla="*/ 1115119 h 1703744"/>
                  <a:gd name="connsiteX34" fmla="*/ 1681275 w 1939318"/>
                  <a:gd name="connsiteY34" fmla="*/ 1115119 h 1703744"/>
                  <a:gd name="connsiteX35" fmla="*/ 1725559 w 1939318"/>
                  <a:gd name="connsiteY35" fmla="*/ 1098087 h 1703744"/>
                  <a:gd name="connsiteX36" fmla="*/ 1766436 w 1939318"/>
                  <a:gd name="connsiteY36" fmla="*/ 1104899 h 1703744"/>
                  <a:gd name="connsiteX37" fmla="*/ 1780062 w 1939318"/>
                  <a:gd name="connsiteY37" fmla="*/ 1118525 h 1703744"/>
                  <a:gd name="connsiteX38" fmla="*/ 1855002 w 1939318"/>
                  <a:gd name="connsiteY38" fmla="*/ 1121931 h 1703744"/>
                  <a:gd name="connsiteX39" fmla="*/ 1861815 w 1939318"/>
                  <a:gd name="connsiteY39" fmla="*/ 1115119 h 1703744"/>
                  <a:gd name="connsiteX40" fmla="*/ 1899285 w 1939318"/>
                  <a:gd name="connsiteY40" fmla="*/ 1111712 h 1703744"/>
                  <a:gd name="connsiteX41" fmla="*/ 1895879 w 1939318"/>
                  <a:gd name="connsiteY41" fmla="*/ 1152589 h 1703744"/>
                  <a:gd name="connsiteX42" fmla="*/ 1933351 w 1939318"/>
                  <a:gd name="connsiteY42" fmla="*/ 1213904 h 1703744"/>
                  <a:gd name="connsiteX43" fmla="*/ 1936756 w 1939318"/>
                  <a:gd name="connsiteY43" fmla="*/ 1237749 h 1703744"/>
                  <a:gd name="connsiteX44" fmla="*/ 1939318 w 1939318"/>
                  <a:gd name="connsiteY44" fmla="*/ 1239309 h 1703744"/>
                  <a:gd name="connsiteX45" fmla="*/ 1913593 w 1939318"/>
                  <a:gd name="connsiteY45" fmla="*/ 1270450 h 1703744"/>
                  <a:gd name="connsiteX46" fmla="*/ 1880891 w 1939318"/>
                  <a:gd name="connsiteY46" fmla="*/ 1282713 h 1703744"/>
                  <a:gd name="connsiteX47" fmla="*/ 1844102 w 1939318"/>
                  <a:gd name="connsiteY47" fmla="*/ 1258187 h 1703744"/>
                  <a:gd name="connsiteX48" fmla="*/ 1819576 w 1939318"/>
                  <a:gd name="connsiteY48" fmla="*/ 1250012 h 1703744"/>
                  <a:gd name="connsiteX49" fmla="*/ 1709208 w 1939318"/>
                  <a:gd name="connsiteY49" fmla="*/ 1278626 h 1703744"/>
                  <a:gd name="connsiteX50" fmla="*/ 1676507 w 1939318"/>
                  <a:gd name="connsiteY50" fmla="*/ 1274538 h 1703744"/>
                  <a:gd name="connsiteX51" fmla="*/ 1660156 w 1939318"/>
                  <a:gd name="connsiteY51" fmla="*/ 1286801 h 1703744"/>
                  <a:gd name="connsiteX52" fmla="*/ 1602929 w 1939318"/>
                  <a:gd name="connsiteY52" fmla="*/ 1286801 h 1703744"/>
                  <a:gd name="connsiteX53" fmla="*/ 1500736 w 1939318"/>
                  <a:gd name="connsiteY53" fmla="*/ 1205047 h 1703744"/>
                  <a:gd name="connsiteX54" fmla="*/ 1431246 w 1939318"/>
                  <a:gd name="connsiteY54" fmla="*/ 1160083 h 1703744"/>
                  <a:gd name="connsiteX55" fmla="*/ 1374018 w 1939318"/>
                  <a:gd name="connsiteY55" fmla="*/ 1184609 h 1703744"/>
                  <a:gd name="connsiteX56" fmla="*/ 1271826 w 1939318"/>
                  <a:gd name="connsiteY56" fmla="*/ 1172346 h 1703744"/>
                  <a:gd name="connsiteX57" fmla="*/ 1230949 w 1939318"/>
                  <a:gd name="connsiteY57" fmla="*/ 1155995 h 1703744"/>
                  <a:gd name="connsiteX58" fmla="*/ 1128757 w 1939318"/>
                  <a:gd name="connsiteY58" fmla="*/ 1102855 h 1703744"/>
                  <a:gd name="connsiteX59" fmla="*/ 1063354 w 1939318"/>
                  <a:gd name="connsiteY59" fmla="*/ 1106943 h 1703744"/>
                  <a:gd name="connsiteX60" fmla="*/ 948899 w 1939318"/>
                  <a:gd name="connsiteY60" fmla="*/ 1286801 h 1703744"/>
                  <a:gd name="connsiteX61" fmla="*/ 948899 w 1939318"/>
                  <a:gd name="connsiteY61" fmla="*/ 1368555 h 1703744"/>
                  <a:gd name="connsiteX62" fmla="*/ 924373 w 1939318"/>
                  <a:gd name="connsiteY62" fmla="*/ 1368555 h 1703744"/>
                  <a:gd name="connsiteX63" fmla="*/ 920285 w 1939318"/>
                  <a:gd name="connsiteY63" fmla="*/ 1401256 h 1703744"/>
                  <a:gd name="connsiteX64" fmla="*/ 883496 w 1939318"/>
                  <a:gd name="connsiteY64" fmla="*/ 1401256 h 1703744"/>
                  <a:gd name="connsiteX65" fmla="*/ 818093 w 1939318"/>
                  <a:gd name="connsiteY65" fmla="*/ 1429870 h 1703744"/>
                  <a:gd name="connsiteX66" fmla="*/ 789479 w 1939318"/>
                  <a:gd name="connsiteY66" fmla="*/ 1417607 h 1703744"/>
                  <a:gd name="connsiteX67" fmla="*/ 777216 w 1939318"/>
                  <a:gd name="connsiteY67" fmla="*/ 1458483 h 1703744"/>
                  <a:gd name="connsiteX68" fmla="*/ 744514 w 1939318"/>
                  <a:gd name="connsiteY68" fmla="*/ 1495273 h 1703744"/>
                  <a:gd name="connsiteX69" fmla="*/ 703637 w 1939318"/>
                  <a:gd name="connsiteY69" fmla="*/ 1483010 h 1703744"/>
                  <a:gd name="connsiteX70" fmla="*/ 617796 w 1939318"/>
                  <a:gd name="connsiteY70" fmla="*/ 1519799 h 1703744"/>
                  <a:gd name="connsiteX71" fmla="*/ 581007 w 1939318"/>
                  <a:gd name="connsiteY71" fmla="*/ 1556588 h 1703744"/>
                  <a:gd name="connsiteX72" fmla="*/ 572831 w 1939318"/>
                  <a:gd name="connsiteY72" fmla="*/ 1597465 h 1703744"/>
                  <a:gd name="connsiteX73" fmla="*/ 507429 w 1939318"/>
                  <a:gd name="connsiteY73" fmla="*/ 1597465 h 1703744"/>
                  <a:gd name="connsiteX74" fmla="*/ 474727 w 1939318"/>
                  <a:gd name="connsiteY74" fmla="*/ 1585202 h 1703744"/>
                  <a:gd name="connsiteX75" fmla="*/ 450201 w 1939318"/>
                  <a:gd name="connsiteY75" fmla="*/ 1605640 h 1703744"/>
                  <a:gd name="connsiteX76" fmla="*/ 433850 w 1939318"/>
                  <a:gd name="connsiteY76" fmla="*/ 1662867 h 1703744"/>
                  <a:gd name="connsiteX77" fmla="*/ 384798 w 1939318"/>
                  <a:gd name="connsiteY77" fmla="*/ 1703744 h 1703744"/>
                  <a:gd name="connsiteX78" fmla="*/ 262167 w 1939318"/>
                  <a:gd name="connsiteY78" fmla="*/ 1613815 h 1703744"/>
                  <a:gd name="connsiteX79" fmla="*/ 270343 w 1939318"/>
                  <a:gd name="connsiteY79" fmla="*/ 1548412 h 1703744"/>
                  <a:gd name="connsiteX80" fmla="*/ 253992 w 1939318"/>
                  <a:gd name="connsiteY80" fmla="*/ 1491185 h 1703744"/>
                  <a:gd name="connsiteX81" fmla="*/ 282606 w 1939318"/>
                  <a:gd name="connsiteY81" fmla="*/ 1454396 h 1703744"/>
                  <a:gd name="connsiteX82" fmla="*/ 262167 w 1939318"/>
                  <a:gd name="connsiteY82" fmla="*/ 1401256 h 1703744"/>
                  <a:gd name="connsiteX83" fmla="*/ 196764 w 1939318"/>
                  <a:gd name="connsiteY83" fmla="*/ 1397168 h 1703744"/>
                  <a:gd name="connsiteX84" fmla="*/ 180414 w 1939318"/>
                  <a:gd name="connsiteY84" fmla="*/ 1335853 h 1703744"/>
                  <a:gd name="connsiteX85" fmla="*/ 253992 w 1939318"/>
                  <a:gd name="connsiteY85" fmla="*/ 1319502 h 1703744"/>
                  <a:gd name="connsiteX86" fmla="*/ 245817 w 1939318"/>
                  <a:gd name="connsiteY86" fmla="*/ 1274538 h 1703744"/>
                  <a:gd name="connsiteX87" fmla="*/ 249904 w 1939318"/>
                  <a:gd name="connsiteY87" fmla="*/ 1233661 h 1703744"/>
                  <a:gd name="connsiteX88" fmla="*/ 249904 w 1939318"/>
                  <a:gd name="connsiteY88" fmla="*/ 1217310 h 1703744"/>
                  <a:gd name="connsiteX89" fmla="*/ 209027 w 1939318"/>
                  <a:gd name="connsiteY89" fmla="*/ 1176434 h 1703744"/>
                  <a:gd name="connsiteX90" fmla="*/ 200852 w 1939318"/>
                  <a:gd name="connsiteY90" fmla="*/ 1119206 h 1703744"/>
                  <a:gd name="connsiteX91" fmla="*/ 266255 w 1939318"/>
                  <a:gd name="connsiteY91" fmla="*/ 1086505 h 1703744"/>
                  <a:gd name="connsiteX92" fmla="*/ 286693 w 1939318"/>
                  <a:gd name="connsiteY92" fmla="*/ 1061979 h 1703744"/>
                  <a:gd name="connsiteX93" fmla="*/ 286693 w 1939318"/>
                  <a:gd name="connsiteY93" fmla="*/ 976137 h 1703744"/>
                  <a:gd name="connsiteX94" fmla="*/ 278518 w 1939318"/>
                  <a:gd name="connsiteY94" fmla="*/ 861682 h 1703744"/>
                  <a:gd name="connsiteX95" fmla="*/ 249904 w 1939318"/>
                  <a:gd name="connsiteY95" fmla="*/ 820806 h 1703744"/>
                  <a:gd name="connsiteX96" fmla="*/ 151800 w 1939318"/>
                  <a:gd name="connsiteY96" fmla="*/ 816718 h 1703744"/>
                  <a:gd name="connsiteX97" fmla="*/ 86397 w 1939318"/>
                  <a:gd name="connsiteY97" fmla="*/ 857595 h 1703744"/>
                  <a:gd name="connsiteX98" fmla="*/ 25082 w 1939318"/>
                  <a:gd name="connsiteY98" fmla="*/ 824893 h 1703744"/>
                  <a:gd name="connsiteX99" fmla="*/ 16906 w 1939318"/>
                  <a:gd name="connsiteY99" fmla="*/ 853507 h 1703744"/>
                  <a:gd name="connsiteX100" fmla="*/ 0 w 1939318"/>
                  <a:gd name="connsiteY100" fmla="*/ 851629 h 1703744"/>
                  <a:gd name="connsiteX101" fmla="*/ 0 w 1939318"/>
                  <a:gd name="connsiteY101" fmla="*/ 368002 h 1703744"/>
                  <a:gd name="connsiteX102" fmla="*/ 65958 w 1939318"/>
                  <a:gd name="connsiteY102" fmla="*/ 354810 h 1703744"/>
                  <a:gd name="connsiteX103" fmla="*/ 74134 w 1939318"/>
                  <a:gd name="connsiteY103" fmla="*/ 297583 h 1703744"/>
                  <a:gd name="connsiteX104" fmla="*/ 74134 w 1939318"/>
                  <a:gd name="connsiteY104" fmla="*/ 256706 h 1703744"/>
                  <a:gd name="connsiteX105" fmla="*/ 139537 w 1939318"/>
                  <a:gd name="connsiteY105" fmla="*/ 232180 h 1703744"/>
                  <a:gd name="connsiteX106" fmla="*/ 188589 w 1939318"/>
                  <a:gd name="connsiteY106" fmla="*/ 244443 h 1703744"/>
                  <a:gd name="connsiteX107" fmla="*/ 217203 w 1939318"/>
                  <a:gd name="connsiteY107" fmla="*/ 203566 h 1703744"/>
                  <a:gd name="connsiteX108" fmla="*/ 349178 w 1939318"/>
                  <a:gd name="connsiteY108" fmla="*/ 163573 h 1703744"/>
                  <a:gd name="connsiteX109" fmla="*/ 349371 w 1939318"/>
                  <a:gd name="connsiteY109" fmla="*/ 164733 h 1703744"/>
                  <a:gd name="connsiteX110" fmla="*/ 380030 w 1939318"/>
                  <a:gd name="connsiteY110" fmla="*/ 164733 h 1703744"/>
                  <a:gd name="connsiteX111" fmla="*/ 400466 w 1939318"/>
                  <a:gd name="connsiteY111" fmla="*/ 123857 h 1703744"/>
                  <a:gd name="connsiteX112" fmla="*/ 420907 w 1939318"/>
                  <a:gd name="connsiteY112" fmla="*/ 120450 h 1703744"/>
                  <a:gd name="connsiteX113" fmla="*/ 489035 w 1939318"/>
                  <a:gd name="connsiteY113" fmla="*/ 144295 h 1703744"/>
                  <a:gd name="connsiteX114" fmla="*/ 512879 w 1939318"/>
                  <a:gd name="connsiteY114" fmla="*/ 144295 h 1703744"/>
                  <a:gd name="connsiteX115" fmla="*/ 529912 w 1939318"/>
                  <a:gd name="connsiteY115" fmla="*/ 113637 h 1703744"/>
                  <a:gd name="connsiteX116" fmla="*/ 550348 w 1939318"/>
                  <a:gd name="connsiteY116" fmla="*/ 110231 h 1703744"/>
                  <a:gd name="connsiteX117" fmla="*/ 577599 w 1939318"/>
                  <a:gd name="connsiteY117" fmla="*/ 69354 h 1703744"/>
                  <a:gd name="connsiteX118" fmla="*/ 567381 w 1939318"/>
                  <a:gd name="connsiteY118" fmla="*/ 8039 h 1703744"/>
                  <a:gd name="connsiteX119" fmla="*/ 621884 w 1939318"/>
                  <a:gd name="connsiteY119" fmla="*/ 8039 h 170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939318" h="1703744">
                    <a:moveTo>
                      <a:pt x="628917" y="0"/>
                    </a:moveTo>
                    <a:lnTo>
                      <a:pt x="1519568" y="0"/>
                    </a:lnTo>
                    <a:lnTo>
                      <a:pt x="1473485" y="62541"/>
                    </a:lnTo>
                    <a:lnTo>
                      <a:pt x="1432608" y="100012"/>
                    </a:lnTo>
                    <a:lnTo>
                      <a:pt x="1432608" y="120450"/>
                    </a:lnTo>
                    <a:lnTo>
                      <a:pt x="1466672" y="161327"/>
                    </a:lnTo>
                    <a:lnTo>
                      <a:pt x="1446234" y="205610"/>
                    </a:lnTo>
                    <a:lnTo>
                      <a:pt x="1401952" y="266925"/>
                    </a:lnTo>
                    <a:lnTo>
                      <a:pt x="1415577" y="294176"/>
                    </a:lnTo>
                    <a:lnTo>
                      <a:pt x="1395137" y="335053"/>
                    </a:lnTo>
                    <a:lnTo>
                      <a:pt x="1408762" y="389556"/>
                    </a:lnTo>
                    <a:lnTo>
                      <a:pt x="1446234" y="423620"/>
                    </a:lnTo>
                    <a:lnTo>
                      <a:pt x="1490516" y="427026"/>
                    </a:lnTo>
                    <a:lnTo>
                      <a:pt x="1510957" y="437245"/>
                    </a:lnTo>
                    <a:lnTo>
                      <a:pt x="1538208" y="437245"/>
                    </a:lnTo>
                    <a:lnTo>
                      <a:pt x="1555239" y="450871"/>
                    </a:lnTo>
                    <a:lnTo>
                      <a:pt x="1589303" y="427026"/>
                    </a:lnTo>
                    <a:lnTo>
                      <a:pt x="1623367" y="437245"/>
                    </a:lnTo>
                    <a:lnTo>
                      <a:pt x="1650618" y="491748"/>
                    </a:lnTo>
                    <a:lnTo>
                      <a:pt x="1619962" y="546250"/>
                    </a:lnTo>
                    <a:lnTo>
                      <a:pt x="1575677" y="546250"/>
                    </a:lnTo>
                    <a:lnTo>
                      <a:pt x="1572270" y="600752"/>
                    </a:lnTo>
                    <a:lnTo>
                      <a:pt x="1538208" y="655255"/>
                    </a:lnTo>
                    <a:lnTo>
                      <a:pt x="1572270" y="699538"/>
                    </a:lnTo>
                    <a:lnTo>
                      <a:pt x="1565459" y="726789"/>
                    </a:lnTo>
                    <a:lnTo>
                      <a:pt x="1527988" y="737008"/>
                    </a:lnTo>
                    <a:lnTo>
                      <a:pt x="1524582" y="757447"/>
                    </a:lnTo>
                    <a:lnTo>
                      <a:pt x="1459859" y="856232"/>
                    </a:lnTo>
                    <a:lnTo>
                      <a:pt x="1453047" y="920954"/>
                    </a:lnTo>
                    <a:lnTo>
                      <a:pt x="1504142" y="975456"/>
                    </a:lnTo>
                    <a:lnTo>
                      <a:pt x="1538208" y="982269"/>
                    </a:lnTo>
                    <a:lnTo>
                      <a:pt x="1545018" y="999301"/>
                    </a:lnTo>
                    <a:lnTo>
                      <a:pt x="1534800" y="1023146"/>
                    </a:lnTo>
                    <a:lnTo>
                      <a:pt x="1619962" y="1115119"/>
                    </a:lnTo>
                    <a:lnTo>
                      <a:pt x="1681275" y="1115119"/>
                    </a:lnTo>
                    <a:lnTo>
                      <a:pt x="1725559" y="1098087"/>
                    </a:lnTo>
                    <a:lnTo>
                      <a:pt x="1766436" y="1104899"/>
                    </a:lnTo>
                    <a:lnTo>
                      <a:pt x="1780062" y="1118525"/>
                    </a:lnTo>
                    <a:lnTo>
                      <a:pt x="1855002" y="1121931"/>
                    </a:lnTo>
                    <a:lnTo>
                      <a:pt x="1861815" y="1115119"/>
                    </a:lnTo>
                    <a:lnTo>
                      <a:pt x="1899285" y="1111712"/>
                    </a:lnTo>
                    <a:lnTo>
                      <a:pt x="1895879" y="1152589"/>
                    </a:lnTo>
                    <a:lnTo>
                      <a:pt x="1933351" y="1213904"/>
                    </a:lnTo>
                    <a:lnTo>
                      <a:pt x="1936756" y="1237749"/>
                    </a:lnTo>
                    <a:lnTo>
                      <a:pt x="1939318" y="1239309"/>
                    </a:lnTo>
                    <a:lnTo>
                      <a:pt x="1913593" y="1270450"/>
                    </a:lnTo>
                    <a:lnTo>
                      <a:pt x="1880891" y="1282713"/>
                    </a:lnTo>
                    <a:lnTo>
                      <a:pt x="1844102" y="1258187"/>
                    </a:lnTo>
                    <a:lnTo>
                      <a:pt x="1819576" y="1250012"/>
                    </a:lnTo>
                    <a:lnTo>
                      <a:pt x="1709208" y="1278626"/>
                    </a:lnTo>
                    <a:lnTo>
                      <a:pt x="1676507" y="1274538"/>
                    </a:lnTo>
                    <a:lnTo>
                      <a:pt x="1660156" y="1286801"/>
                    </a:lnTo>
                    <a:lnTo>
                      <a:pt x="1602929" y="1286801"/>
                    </a:lnTo>
                    <a:lnTo>
                      <a:pt x="1500736" y="1205047"/>
                    </a:lnTo>
                    <a:lnTo>
                      <a:pt x="1431246" y="1160083"/>
                    </a:lnTo>
                    <a:lnTo>
                      <a:pt x="1374018" y="1184609"/>
                    </a:lnTo>
                    <a:lnTo>
                      <a:pt x="1271826" y="1172346"/>
                    </a:lnTo>
                    <a:lnTo>
                      <a:pt x="1230949" y="1155995"/>
                    </a:lnTo>
                    <a:lnTo>
                      <a:pt x="1128757" y="1102855"/>
                    </a:lnTo>
                    <a:lnTo>
                      <a:pt x="1063354" y="1106943"/>
                    </a:lnTo>
                    <a:lnTo>
                      <a:pt x="948899" y="1286801"/>
                    </a:lnTo>
                    <a:lnTo>
                      <a:pt x="948899" y="1368555"/>
                    </a:lnTo>
                    <a:lnTo>
                      <a:pt x="924373" y="1368555"/>
                    </a:lnTo>
                    <a:lnTo>
                      <a:pt x="920285" y="1401256"/>
                    </a:lnTo>
                    <a:lnTo>
                      <a:pt x="883496" y="1401256"/>
                    </a:lnTo>
                    <a:lnTo>
                      <a:pt x="818093" y="1429870"/>
                    </a:lnTo>
                    <a:lnTo>
                      <a:pt x="789479" y="1417607"/>
                    </a:lnTo>
                    <a:lnTo>
                      <a:pt x="777216" y="1458483"/>
                    </a:lnTo>
                    <a:lnTo>
                      <a:pt x="744514" y="1495273"/>
                    </a:lnTo>
                    <a:lnTo>
                      <a:pt x="703637" y="1483010"/>
                    </a:lnTo>
                    <a:lnTo>
                      <a:pt x="617796" y="1519799"/>
                    </a:lnTo>
                    <a:lnTo>
                      <a:pt x="581007" y="1556588"/>
                    </a:lnTo>
                    <a:lnTo>
                      <a:pt x="572831" y="1597465"/>
                    </a:lnTo>
                    <a:lnTo>
                      <a:pt x="507429" y="1597465"/>
                    </a:lnTo>
                    <a:lnTo>
                      <a:pt x="474727" y="1585202"/>
                    </a:lnTo>
                    <a:lnTo>
                      <a:pt x="450201" y="1605640"/>
                    </a:lnTo>
                    <a:lnTo>
                      <a:pt x="433850" y="1662867"/>
                    </a:lnTo>
                    <a:lnTo>
                      <a:pt x="384798" y="1703744"/>
                    </a:lnTo>
                    <a:lnTo>
                      <a:pt x="262167" y="1613815"/>
                    </a:lnTo>
                    <a:lnTo>
                      <a:pt x="270343" y="1548412"/>
                    </a:lnTo>
                    <a:lnTo>
                      <a:pt x="253992" y="1491185"/>
                    </a:lnTo>
                    <a:lnTo>
                      <a:pt x="282606" y="1454396"/>
                    </a:lnTo>
                    <a:lnTo>
                      <a:pt x="262167" y="1401256"/>
                    </a:lnTo>
                    <a:lnTo>
                      <a:pt x="196764" y="1397168"/>
                    </a:lnTo>
                    <a:lnTo>
                      <a:pt x="180414" y="1335853"/>
                    </a:lnTo>
                    <a:lnTo>
                      <a:pt x="253992" y="1319502"/>
                    </a:lnTo>
                    <a:lnTo>
                      <a:pt x="245817" y="1274538"/>
                    </a:lnTo>
                    <a:lnTo>
                      <a:pt x="249904" y="1233661"/>
                    </a:lnTo>
                    <a:lnTo>
                      <a:pt x="249904" y="1217310"/>
                    </a:lnTo>
                    <a:lnTo>
                      <a:pt x="209027" y="1176434"/>
                    </a:lnTo>
                    <a:lnTo>
                      <a:pt x="200852" y="1119206"/>
                    </a:lnTo>
                    <a:lnTo>
                      <a:pt x="266255" y="1086505"/>
                    </a:lnTo>
                    <a:lnTo>
                      <a:pt x="286693" y="1061979"/>
                    </a:lnTo>
                    <a:lnTo>
                      <a:pt x="286693" y="976137"/>
                    </a:lnTo>
                    <a:lnTo>
                      <a:pt x="278518" y="861682"/>
                    </a:lnTo>
                    <a:lnTo>
                      <a:pt x="249904" y="820806"/>
                    </a:lnTo>
                    <a:lnTo>
                      <a:pt x="151800" y="816718"/>
                    </a:lnTo>
                    <a:lnTo>
                      <a:pt x="86397" y="857595"/>
                    </a:lnTo>
                    <a:lnTo>
                      <a:pt x="25082" y="824893"/>
                    </a:lnTo>
                    <a:lnTo>
                      <a:pt x="16906" y="853507"/>
                    </a:lnTo>
                    <a:lnTo>
                      <a:pt x="0" y="851629"/>
                    </a:lnTo>
                    <a:lnTo>
                      <a:pt x="0" y="368002"/>
                    </a:lnTo>
                    <a:lnTo>
                      <a:pt x="65958" y="354810"/>
                    </a:lnTo>
                    <a:lnTo>
                      <a:pt x="74134" y="297583"/>
                    </a:lnTo>
                    <a:lnTo>
                      <a:pt x="74134" y="256706"/>
                    </a:lnTo>
                    <a:lnTo>
                      <a:pt x="139537" y="232180"/>
                    </a:lnTo>
                    <a:lnTo>
                      <a:pt x="188589" y="244443"/>
                    </a:lnTo>
                    <a:lnTo>
                      <a:pt x="217203" y="203566"/>
                    </a:lnTo>
                    <a:lnTo>
                      <a:pt x="349178" y="163573"/>
                    </a:lnTo>
                    <a:lnTo>
                      <a:pt x="349371" y="164733"/>
                    </a:lnTo>
                    <a:lnTo>
                      <a:pt x="380030" y="164733"/>
                    </a:lnTo>
                    <a:lnTo>
                      <a:pt x="400466" y="123857"/>
                    </a:lnTo>
                    <a:lnTo>
                      <a:pt x="420907" y="120450"/>
                    </a:lnTo>
                    <a:lnTo>
                      <a:pt x="489035" y="144295"/>
                    </a:lnTo>
                    <a:lnTo>
                      <a:pt x="512879" y="144295"/>
                    </a:lnTo>
                    <a:lnTo>
                      <a:pt x="529912" y="113637"/>
                    </a:lnTo>
                    <a:lnTo>
                      <a:pt x="550348" y="110231"/>
                    </a:lnTo>
                    <a:lnTo>
                      <a:pt x="577599" y="69354"/>
                    </a:lnTo>
                    <a:lnTo>
                      <a:pt x="567381" y="8039"/>
                    </a:lnTo>
                    <a:lnTo>
                      <a:pt x="621884" y="8039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3FF9DCB-E0CD-DFFA-6145-24DACE99F926}"/>
                  </a:ext>
                </a:extLst>
              </p:cNvPr>
              <p:cNvSpPr/>
              <p:nvPr/>
            </p:nvSpPr>
            <p:spPr>
              <a:xfrm>
                <a:off x="641639" y="5564661"/>
                <a:ext cx="1071530" cy="859999"/>
              </a:xfrm>
              <a:custGeom>
                <a:avLst/>
                <a:gdLst>
                  <a:gd name="connsiteX0" fmla="*/ 131364 w 1071530"/>
                  <a:gd name="connsiteY0" fmla="*/ 0 h 859999"/>
                  <a:gd name="connsiteX1" fmla="*/ 162023 w 1071530"/>
                  <a:gd name="connsiteY1" fmla="*/ 10220 h 859999"/>
                  <a:gd name="connsiteX2" fmla="*/ 192679 w 1071530"/>
                  <a:gd name="connsiteY2" fmla="*/ 0 h 859999"/>
                  <a:gd name="connsiteX3" fmla="*/ 218227 w 1071530"/>
                  <a:gd name="connsiteY3" fmla="*/ 25549 h 859999"/>
                  <a:gd name="connsiteX4" fmla="*/ 218227 w 1071530"/>
                  <a:gd name="connsiteY4" fmla="*/ 91974 h 859999"/>
                  <a:gd name="connsiteX5" fmla="*/ 330639 w 1071530"/>
                  <a:gd name="connsiteY5" fmla="*/ 91974 h 859999"/>
                  <a:gd name="connsiteX6" fmla="*/ 335748 w 1071530"/>
                  <a:gd name="connsiteY6" fmla="*/ 45987 h 859999"/>
                  <a:gd name="connsiteX7" fmla="*/ 351077 w 1071530"/>
                  <a:gd name="connsiteY7" fmla="*/ 25549 h 859999"/>
                  <a:gd name="connsiteX8" fmla="*/ 412392 w 1071530"/>
                  <a:gd name="connsiteY8" fmla="*/ 25549 h 859999"/>
                  <a:gd name="connsiteX9" fmla="*/ 412609 w 1071530"/>
                  <a:gd name="connsiteY9" fmla="*/ 24940 h 859999"/>
                  <a:gd name="connsiteX10" fmla="*/ 417501 w 1071530"/>
                  <a:gd name="connsiteY10" fmla="*/ 28103 h 859999"/>
                  <a:gd name="connsiteX11" fmla="*/ 496702 w 1071530"/>
                  <a:gd name="connsiteY11" fmla="*/ 38323 h 859999"/>
                  <a:gd name="connsiteX12" fmla="*/ 514584 w 1071530"/>
                  <a:gd name="connsiteY12" fmla="*/ 61315 h 859999"/>
                  <a:gd name="connsiteX13" fmla="*/ 517138 w 1071530"/>
                  <a:gd name="connsiteY13" fmla="*/ 86864 h 859999"/>
                  <a:gd name="connsiteX14" fmla="*/ 552906 w 1071530"/>
                  <a:gd name="connsiteY14" fmla="*/ 107302 h 859999"/>
                  <a:gd name="connsiteX15" fmla="*/ 614221 w 1071530"/>
                  <a:gd name="connsiteY15" fmla="*/ 107302 h 859999"/>
                  <a:gd name="connsiteX16" fmla="*/ 683201 w 1071530"/>
                  <a:gd name="connsiteY16" fmla="*/ 155844 h 859999"/>
                  <a:gd name="connsiteX17" fmla="*/ 718968 w 1071530"/>
                  <a:gd name="connsiteY17" fmla="*/ 127741 h 859999"/>
                  <a:gd name="connsiteX18" fmla="*/ 739407 w 1071530"/>
                  <a:gd name="connsiteY18" fmla="*/ 140515 h 859999"/>
                  <a:gd name="connsiteX19" fmla="*/ 759010 w 1071530"/>
                  <a:gd name="connsiteY19" fmla="*/ 133164 h 859999"/>
                  <a:gd name="connsiteX20" fmla="*/ 780283 w 1071530"/>
                  <a:gd name="connsiteY20" fmla="*/ 168617 h 859999"/>
                  <a:gd name="connsiteX21" fmla="*/ 800722 w 1071530"/>
                  <a:gd name="connsiteY21" fmla="*/ 173728 h 859999"/>
                  <a:gd name="connsiteX22" fmla="*/ 800722 w 1071530"/>
                  <a:gd name="connsiteY22" fmla="*/ 229933 h 859999"/>
                  <a:gd name="connsiteX23" fmla="*/ 841599 w 1071530"/>
                  <a:gd name="connsiteY23" fmla="*/ 260590 h 859999"/>
                  <a:gd name="connsiteX24" fmla="*/ 826269 w 1071530"/>
                  <a:gd name="connsiteY24" fmla="*/ 301467 h 859999"/>
                  <a:gd name="connsiteX25" fmla="*/ 897805 w 1071530"/>
                  <a:gd name="connsiteY25" fmla="*/ 413878 h 859999"/>
                  <a:gd name="connsiteX26" fmla="*/ 969338 w 1071530"/>
                  <a:gd name="connsiteY26" fmla="*/ 444536 h 859999"/>
                  <a:gd name="connsiteX27" fmla="*/ 1015324 w 1071530"/>
                  <a:gd name="connsiteY27" fmla="*/ 480304 h 859999"/>
                  <a:gd name="connsiteX28" fmla="*/ 1071530 w 1071530"/>
                  <a:gd name="connsiteY28" fmla="*/ 495632 h 859999"/>
                  <a:gd name="connsiteX29" fmla="*/ 1051092 w 1071530"/>
                  <a:gd name="connsiteY29" fmla="*/ 546728 h 859999"/>
                  <a:gd name="connsiteX30" fmla="*/ 1071530 w 1071530"/>
                  <a:gd name="connsiteY30" fmla="*/ 602934 h 859999"/>
                  <a:gd name="connsiteX31" fmla="*/ 1056201 w 1071530"/>
                  <a:gd name="connsiteY31" fmla="*/ 705126 h 859999"/>
                  <a:gd name="connsiteX32" fmla="*/ 1040871 w 1071530"/>
                  <a:gd name="connsiteY32" fmla="*/ 751112 h 859999"/>
                  <a:gd name="connsiteX33" fmla="*/ 1020435 w 1071530"/>
                  <a:gd name="connsiteY33" fmla="*/ 812427 h 859999"/>
                  <a:gd name="connsiteX34" fmla="*/ 954009 w 1071530"/>
                  <a:gd name="connsiteY34" fmla="*/ 827756 h 859999"/>
                  <a:gd name="connsiteX35" fmla="*/ 930559 w 1071530"/>
                  <a:gd name="connsiteY35" fmla="*/ 859999 h 859999"/>
                  <a:gd name="connsiteX36" fmla="*/ 0 w 1071530"/>
                  <a:gd name="connsiteY36" fmla="*/ 859999 h 859999"/>
                  <a:gd name="connsiteX37" fmla="*/ 0 w 1071530"/>
                  <a:gd name="connsiteY37" fmla="*/ 43551 h 859999"/>
                  <a:gd name="connsiteX38" fmla="*/ 24063 w 1071530"/>
                  <a:gd name="connsiteY38" fmla="*/ 40877 h 859999"/>
                  <a:gd name="connsiteX39" fmla="*/ 34281 w 1071530"/>
                  <a:gd name="connsiteY39" fmla="*/ 20439 h 859999"/>
                  <a:gd name="connsiteX40" fmla="*/ 49610 w 1071530"/>
                  <a:gd name="connsiteY40" fmla="*/ 5110 h 8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1530" h="859999">
                    <a:moveTo>
                      <a:pt x="131364" y="0"/>
                    </a:moveTo>
                    <a:lnTo>
                      <a:pt x="162023" y="10220"/>
                    </a:lnTo>
                    <a:lnTo>
                      <a:pt x="192679" y="0"/>
                    </a:lnTo>
                    <a:lnTo>
                      <a:pt x="218227" y="25549"/>
                    </a:lnTo>
                    <a:lnTo>
                      <a:pt x="218227" y="91974"/>
                    </a:lnTo>
                    <a:lnTo>
                      <a:pt x="330639" y="91974"/>
                    </a:lnTo>
                    <a:lnTo>
                      <a:pt x="335748" y="45987"/>
                    </a:lnTo>
                    <a:lnTo>
                      <a:pt x="351077" y="25549"/>
                    </a:lnTo>
                    <a:lnTo>
                      <a:pt x="412392" y="25549"/>
                    </a:lnTo>
                    <a:lnTo>
                      <a:pt x="412609" y="24940"/>
                    </a:lnTo>
                    <a:lnTo>
                      <a:pt x="417501" y="28103"/>
                    </a:lnTo>
                    <a:lnTo>
                      <a:pt x="496702" y="38323"/>
                    </a:lnTo>
                    <a:lnTo>
                      <a:pt x="514584" y="61315"/>
                    </a:lnTo>
                    <a:lnTo>
                      <a:pt x="517138" y="86864"/>
                    </a:lnTo>
                    <a:lnTo>
                      <a:pt x="552906" y="107302"/>
                    </a:lnTo>
                    <a:lnTo>
                      <a:pt x="614221" y="107302"/>
                    </a:lnTo>
                    <a:lnTo>
                      <a:pt x="683201" y="155844"/>
                    </a:lnTo>
                    <a:lnTo>
                      <a:pt x="718968" y="127741"/>
                    </a:lnTo>
                    <a:lnTo>
                      <a:pt x="739407" y="140515"/>
                    </a:lnTo>
                    <a:lnTo>
                      <a:pt x="759010" y="133164"/>
                    </a:lnTo>
                    <a:lnTo>
                      <a:pt x="780283" y="168617"/>
                    </a:lnTo>
                    <a:lnTo>
                      <a:pt x="800722" y="173728"/>
                    </a:lnTo>
                    <a:lnTo>
                      <a:pt x="800722" y="229933"/>
                    </a:lnTo>
                    <a:lnTo>
                      <a:pt x="841599" y="260590"/>
                    </a:lnTo>
                    <a:lnTo>
                      <a:pt x="826269" y="301467"/>
                    </a:lnTo>
                    <a:lnTo>
                      <a:pt x="897805" y="413878"/>
                    </a:lnTo>
                    <a:lnTo>
                      <a:pt x="969338" y="444536"/>
                    </a:lnTo>
                    <a:lnTo>
                      <a:pt x="1015324" y="480304"/>
                    </a:lnTo>
                    <a:lnTo>
                      <a:pt x="1071530" y="495632"/>
                    </a:lnTo>
                    <a:lnTo>
                      <a:pt x="1051092" y="546728"/>
                    </a:lnTo>
                    <a:lnTo>
                      <a:pt x="1071530" y="602934"/>
                    </a:lnTo>
                    <a:lnTo>
                      <a:pt x="1056201" y="705126"/>
                    </a:lnTo>
                    <a:lnTo>
                      <a:pt x="1040871" y="751112"/>
                    </a:lnTo>
                    <a:lnTo>
                      <a:pt x="1020435" y="812427"/>
                    </a:lnTo>
                    <a:lnTo>
                      <a:pt x="954009" y="827756"/>
                    </a:lnTo>
                    <a:lnTo>
                      <a:pt x="930559" y="859999"/>
                    </a:lnTo>
                    <a:lnTo>
                      <a:pt x="0" y="859999"/>
                    </a:lnTo>
                    <a:lnTo>
                      <a:pt x="0" y="43551"/>
                    </a:lnTo>
                    <a:lnTo>
                      <a:pt x="24063" y="40877"/>
                    </a:lnTo>
                    <a:lnTo>
                      <a:pt x="34281" y="20439"/>
                    </a:lnTo>
                    <a:lnTo>
                      <a:pt x="49610" y="51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AE590E8-BE95-CC4D-7216-65B3B86E90B2}"/>
                  </a:ext>
                </a:extLst>
              </p:cNvPr>
              <p:cNvSpPr/>
              <p:nvPr/>
            </p:nvSpPr>
            <p:spPr>
              <a:xfrm>
                <a:off x="2766518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2633" h="1228914">
                    <a:moveTo>
                      <a:pt x="592633" y="1228914"/>
                    </a:moveTo>
                    <a:lnTo>
                      <a:pt x="429144" y="1228914"/>
                    </a:ln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41FDA132-91D2-FA59-5A3E-B36CEE31D1A8}"/>
                  </a:ext>
                </a:extLst>
              </p:cNvPr>
              <p:cNvSpPr/>
              <p:nvPr/>
            </p:nvSpPr>
            <p:spPr>
              <a:xfrm>
                <a:off x="2616549" y="4553976"/>
                <a:ext cx="742601" cy="1120986"/>
              </a:xfrm>
              <a:custGeom>
                <a:avLst/>
                <a:gdLst>
                  <a:gd name="connsiteX0" fmla="*/ 723520 w 742601"/>
                  <a:gd name="connsiteY0" fmla="*/ 0 h 1120986"/>
                  <a:gd name="connsiteX1" fmla="*/ 742601 w 742601"/>
                  <a:gd name="connsiteY1" fmla="*/ 0 h 1120986"/>
                  <a:gd name="connsiteX2" fmla="*/ 742601 w 742601"/>
                  <a:gd name="connsiteY2" fmla="*/ 1120986 h 1120986"/>
                  <a:gd name="connsiteX3" fmla="*/ 727607 w 742601"/>
                  <a:gd name="connsiteY3" fmla="*/ 1095496 h 1120986"/>
                  <a:gd name="connsiteX4" fmla="*/ 682643 w 742601"/>
                  <a:gd name="connsiteY4" fmla="*/ 1083233 h 1120986"/>
                  <a:gd name="connsiteX5" fmla="*/ 641766 w 742601"/>
                  <a:gd name="connsiteY5" fmla="*/ 1083233 h 1120986"/>
                  <a:gd name="connsiteX6" fmla="*/ 547749 w 742601"/>
                  <a:gd name="connsiteY6" fmla="*/ 1030093 h 1120986"/>
                  <a:gd name="connsiteX7" fmla="*/ 519136 w 742601"/>
                  <a:gd name="connsiteY7" fmla="*/ 1042356 h 1120986"/>
                  <a:gd name="connsiteX8" fmla="*/ 412856 w 742601"/>
                  <a:gd name="connsiteY8" fmla="*/ 968778 h 1120986"/>
                  <a:gd name="connsiteX9" fmla="*/ 408768 w 742601"/>
                  <a:gd name="connsiteY9" fmla="*/ 911551 h 1120986"/>
                  <a:gd name="connsiteX10" fmla="*/ 347453 w 742601"/>
                  <a:gd name="connsiteY10" fmla="*/ 895200 h 1120986"/>
                  <a:gd name="connsiteX11" fmla="*/ 314752 w 742601"/>
                  <a:gd name="connsiteY11" fmla="*/ 805271 h 1120986"/>
                  <a:gd name="connsiteX12" fmla="*/ 265699 w 742601"/>
                  <a:gd name="connsiteY12" fmla="*/ 772570 h 1120986"/>
                  <a:gd name="connsiteX13" fmla="*/ 224823 w 742601"/>
                  <a:gd name="connsiteY13" fmla="*/ 723518 h 1120986"/>
                  <a:gd name="connsiteX14" fmla="*/ 188033 w 742601"/>
                  <a:gd name="connsiteY14" fmla="*/ 641764 h 1120986"/>
                  <a:gd name="connsiteX15" fmla="*/ 155332 w 742601"/>
                  <a:gd name="connsiteY15" fmla="*/ 649940 h 1120986"/>
                  <a:gd name="connsiteX16" fmla="*/ 155332 w 742601"/>
                  <a:gd name="connsiteY16" fmla="*/ 682641 h 1120986"/>
                  <a:gd name="connsiteX17" fmla="*/ 73578 w 742601"/>
                  <a:gd name="connsiteY17" fmla="*/ 658115 h 1120986"/>
                  <a:gd name="connsiteX18" fmla="*/ 73578 w 742601"/>
                  <a:gd name="connsiteY18" fmla="*/ 617238 h 1120986"/>
                  <a:gd name="connsiteX19" fmla="*/ 36789 w 742601"/>
                  <a:gd name="connsiteY19" fmla="*/ 543660 h 1120986"/>
                  <a:gd name="connsiteX20" fmla="*/ 0 w 742601"/>
                  <a:gd name="connsiteY20" fmla="*/ 445556 h 1120986"/>
                  <a:gd name="connsiteX21" fmla="*/ 44965 w 742601"/>
                  <a:gd name="connsiteY21" fmla="*/ 425118 h 1120986"/>
                  <a:gd name="connsiteX22" fmla="*/ 89929 w 742601"/>
                  <a:gd name="connsiteY22" fmla="*/ 425118 h 1120986"/>
                  <a:gd name="connsiteX23" fmla="*/ 237086 w 742601"/>
                  <a:gd name="connsiteY23" fmla="*/ 347452 h 1120986"/>
                  <a:gd name="connsiteX24" fmla="*/ 261612 w 742601"/>
                  <a:gd name="connsiteY24" fmla="*/ 224822 h 1120986"/>
                  <a:gd name="connsiteX25" fmla="*/ 314752 w 742601"/>
                  <a:gd name="connsiteY25" fmla="*/ 196208 h 1120986"/>
                  <a:gd name="connsiteX26" fmla="*/ 351541 w 742601"/>
                  <a:gd name="connsiteY26" fmla="*/ 224822 h 1120986"/>
                  <a:gd name="connsiteX27" fmla="*/ 376067 w 742601"/>
                  <a:gd name="connsiteY27" fmla="*/ 224822 h 1120986"/>
                  <a:gd name="connsiteX28" fmla="*/ 376067 w 742601"/>
                  <a:gd name="connsiteY28" fmla="*/ 155331 h 1120986"/>
                  <a:gd name="connsiteX29" fmla="*/ 465996 w 742601"/>
                  <a:gd name="connsiteY29" fmla="*/ 118542 h 1120986"/>
                  <a:gd name="connsiteX30" fmla="*/ 465996 w 742601"/>
                  <a:gd name="connsiteY30" fmla="*/ 81753 h 1120986"/>
                  <a:gd name="connsiteX31" fmla="*/ 490522 w 742601"/>
                  <a:gd name="connsiteY31" fmla="*/ 98104 h 1120986"/>
                  <a:gd name="connsiteX32" fmla="*/ 600889 w 742601"/>
                  <a:gd name="connsiteY32" fmla="*/ 77665 h 1120986"/>
                  <a:gd name="connsiteX33" fmla="*/ 633591 w 742601"/>
                  <a:gd name="connsiteY33" fmla="*/ 53139 h 1120986"/>
                  <a:gd name="connsiteX34" fmla="*/ 633591 w 742601"/>
                  <a:gd name="connsiteY34" fmla="*/ 20438 h 1120986"/>
                  <a:gd name="connsiteX35" fmla="*/ 711256 w 742601"/>
                  <a:gd name="connsiteY35" fmla="*/ 28613 h 1120986"/>
                  <a:gd name="connsiteX0" fmla="*/ 723520 w 1085501"/>
                  <a:gd name="connsiteY0" fmla="*/ 0 h 1120986"/>
                  <a:gd name="connsiteX1" fmla="*/ 742601 w 1085501"/>
                  <a:gd name="connsiteY1" fmla="*/ 0 h 1120986"/>
                  <a:gd name="connsiteX2" fmla="*/ 1085501 w 1085501"/>
                  <a:gd name="connsiteY2" fmla="*/ 475224 h 1120986"/>
                  <a:gd name="connsiteX3" fmla="*/ 742601 w 1085501"/>
                  <a:gd name="connsiteY3" fmla="*/ 1120986 h 1120986"/>
                  <a:gd name="connsiteX4" fmla="*/ 727607 w 1085501"/>
                  <a:gd name="connsiteY4" fmla="*/ 1095496 h 1120986"/>
                  <a:gd name="connsiteX5" fmla="*/ 682643 w 1085501"/>
                  <a:gd name="connsiteY5" fmla="*/ 1083233 h 1120986"/>
                  <a:gd name="connsiteX6" fmla="*/ 641766 w 1085501"/>
                  <a:gd name="connsiteY6" fmla="*/ 1083233 h 1120986"/>
                  <a:gd name="connsiteX7" fmla="*/ 547749 w 1085501"/>
                  <a:gd name="connsiteY7" fmla="*/ 1030093 h 1120986"/>
                  <a:gd name="connsiteX8" fmla="*/ 519136 w 1085501"/>
                  <a:gd name="connsiteY8" fmla="*/ 1042356 h 1120986"/>
                  <a:gd name="connsiteX9" fmla="*/ 412856 w 1085501"/>
                  <a:gd name="connsiteY9" fmla="*/ 968778 h 1120986"/>
                  <a:gd name="connsiteX10" fmla="*/ 408768 w 1085501"/>
                  <a:gd name="connsiteY10" fmla="*/ 911551 h 1120986"/>
                  <a:gd name="connsiteX11" fmla="*/ 347453 w 1085501"/>
                  <a:gd name="connsiteY11" fmla="*/ 895200 h 1120986"/>
                  <a:gd name="connsiteX12" fmla="*/ 314752 w 1085501"/>
                  <a:gd name="connsiteY12" fmla="*/ 805271 h 1120986"/>
                  <a:gd name="connsiteX13" fmla="*/ 265699 w 1085501"/>
                  <a:gd name="connsiteY13" fmla="*/ 772570 h 1120986"/>
                  <a:gd name="connsiteX14" fmla="*/ 224823 w 1085501"/>
                  <a:gd name="connsiteY14" fmla="*/ 723518 h 1120986"/>
                  <a:gd name="connsiteX15" fmla="*/ 188033 w 1085501"/>
                  <a:gd name="connsiteY15" fmla="*/ 641764 h 1120986"/>
                  <a:gd name="connsiteX16" fmla="*/ 155332 w 1085501"/>
                  <a:gd name="connsiteY16" fmla="*/ 649940 h 1120986"/>
                  <a:gd name="connsiteX17" fmla="*/ 155332 w 1085501"/>
                  <a:gd name="connsiteY17" fmla="*/ 682641 h 1120986"/>
                  <a:gd name="connsiteX18" fmla="*/ 73578 w 1085501"/>
                  <a:gd name="connsiteY18" fmla="*/ 658115 h 1120986"/>
                  <a:gd name="connsiteX19" fmla="*/ 73578 w 1085501"/>
                  <a:gd name="connsiteY19" fmla="*/ 617238 h 1120986"/>
                  <a:gd name="connsiteX20" fmla="*/ 36789 w 1085501"/>
                  <a:gd name="connsiteY20" fmla="*/ 543660 h 1120986"/>
                  <a:gd name="connsiteX21" fmla="*/ 0 w 1085501"/>
                  <a:gd name="connsiteY21" fmla="*/ 445556 h 1120986"/>
                  <a:gd name="connsiteX22" fmla="*/ 44965 w 1085501"/>
                  <a:gd name="connsiteY22" fmla="*/ 425118 h 1120986"/>
                  <a:gd name="connsiteX23" fmla="*/ 89929 w 1085501"/>
                  <a:gd name="connsiteY23" fmla="*/ 425118 h 1120986"/>
                  <a:gd name="connsiteX24" fmla="*/ 237086 w 1085501"/>
                  <a:gd name="connsiteY24" fmla="*/ 347452 h 1120986"/>
                  <a:gd name="connsiteX25" fmla="*/ 261612 w 1085501"/>
                  <a:gd name="connsiteY25" fmla="*/ 224822 h 1120986"/>
                  <a:gd name="connsiteX26" fmla="*/ 314752 w 1085501"/>
                  <a:gd name="connsiteY26" fmla="*/ 196208 h 1120986"/>
                  <a:gd name="connsiteX27" fmla="*/ 351541 w 1085501"/>
                  <a:gd name="connsiteY27" fmla="*/ 224822 h 1120986"/>
                  <a:gd name="connsiteX28" fmla="*/ 376067 w 1085501"/>
                  <a:gd name="connsiteY28" fmla="*/ 224822 h 1120986"/>
                  <a:gd name="connsiteX29" fmla="*/ 376067 w 1085501"/>
                  <a:gd name="connsiteY29" fmla="*/ 155331 h 1120986"/>
                  <a:gd name="connsiteX30" fmla="*/ 465996 w 1085501"/>
                  <a:gd name="connsiteY30" fmla="*/ 118542 h 1120986"/>
                  <a:gd name="connsiteX31" fmla="*/ 465996 w 1085501"/>
                  <a:gd name="connsiteY31" fmla="*/ 81753 h 1120986"/>
                  <a:gd name="connsiteX32" fmla="*/ 490522 w 1085501"/>
                  <a:gd name="connsiteY32" fmla="*/ 98104 h 1120986"/>
                  <a:gd name="connsiteX33" fmla="*/ 600889 w 1085501"/>
                  <a:gd name="connsiteY33" fmla="*/ 77665 h 1120986"/>
                  <a:gd name="connsiteX34" fmla="*/ 633591 w 1085501"/>
                  <a:gd name="connsiteY34" fmla="*/ 53139 h 1120986"/>
                  <a:gd name="connsiteX35" fmla="*/ 633591 w 1085501"/>
                  <a:gd name="connsiteY35" fmla="*/ 20438 h 1120986"/>
                  <a:gd name="connsiteX36" fmla="*/ 711256 w 1085501"/>
                  <a:gd name="connsiteY36" fmla="*/ 28613 h 1120986"/>
                  <a:gd name="connsiteX37" fmla="*/ 723520 w 1085501"/>
                  <a:gd name="connsiteY37" fmla="*/ 0 h 1120986"/>
                  <a:gd name="connsiteX0" fmla="*/ 1085501 w 1176941"/>
                  <a:gd name="connsiteY0" fmla="*/ 475224 h 1120986"/>
                  <a:gd name="connsiteX1" fmla="*/ 742601 w 1176941"/>
                  <a:gd name="connsiteY1" fmla="*/ 1120986 h 1120986"/>
                  <a:gd name="connsiteX2" fmla="*/ 727607 w 1176941"/>
                  <a:gd name="connsiteY2" fmla="*/ 1095496 h 1120986"/>
                  <a:gd name="connsiteX3" fmla="*/ 682643 w 1176941"/>
                  <a:gd name="connsiteY3" fmla="*/ 1083233 h 1120986"/>
                  <a:gd name="connsiteX4" fmla="*/ 641766 w 1176941"/>
                  <a:gd name="connsiteY4" fmla="*/ 1083233 h 1120986"/>
                  <a:gd name="connsiteX5" fmla="*/ 547749 w 1176941"/>
                  <a:gd name="connsiteY5" fmla="*/ 1030093 h 1120986"/>
                  <a:gd name="connsiteX6" fmla="*/ 519136 w 1176941"/>
                  <a:gd name="connsiteY6" fmla="*/ 1042356 h 1120986"/>
                  <a:gd name="connsiteX7" fmla="*/ 412856 w 1176941"/>
                  <a:gd name="connsiteY7" fmla="*/ 968778 h 1120986"/>
                  <a:gd name="connsiteX8" fmla="*/ 408768 w 1176941"/>
                  <a:gd name="connsiteY8" fmla="*/ 911551 h 1120986"/>
                  <a:gd name="connsiteX9" fmla="*/ 347453 w 1176941"/>
                  <a:gd name="connsiteY9" fmla="*/ 895200 h 1120986"/>
                  <a:gd name="connsiteX10" fmla="*/ 314752 w 1176941"/>
                  <a:gd name="connsiteY10" fmla="*/ 805271 h 1120986"/>
                  <a:gd name="connsiteX11" fmla="*/ 265699 w 1176941"/>
                  <a:gd name="connsiteY11" fmla="*/ 772570 h 1120986"/>
                  <a:gd name="connsiteX12" fmla="*/ 224823 w 1176941"/>
                  <a:gd name="connsiteY12" fmla="*/ 723518 h 1120986"/>
                  <a:gd name="connsiteX13" fmla="*/ 188033 w 1176941"/>
                  <a:gd name="connsiteY13" fmla="*/ 641764 h 1120986"/>
                  <a:gd name="connsiteX14" fmla="*/ 155332 w 1176941"/>
                  <a:gd name="connsiteY14" fmla="*/ 649940 h 1120986"/>
                  <a:gd name="connsiteX15" fmla="*/ 155332 w 1176941"/>
                  <a:gd name="connsiteY15" fmla="*/ 682641 h 1120986"/>
                  <a:gd name="connsiteX16" fmla="*/ 73578 w 1176941"/>
                  <a:gd name="connsiteY16" fmla="*/ 658115 h 1120986"/>
                  <a:gd name="connsiteX17" fmla="*/ 73578 w 1176941"/>
                  <a:gd name="connsiteY17" fmla="*/ 617238 h 1120986"/>
                  <a:gd name="connsiteX18" fmla="*/ 36789 w 1176941"/>
                  <a:gd name="connsiteY18" fmla="*/ 543660 h 1120986"/>
                  <a:gd name="connsiteX19" fmla="*/ 0 w 1176941"/>
                  <a:gd name="connsiteY19" fmla="*/ 445556 h 1120986"/>
                  <a:gd name="connsiteX20" fmla="*/ 44965 w 1176941"/>
                  <a:gd name="connsiteY20" fmla="*/ 425118 h 1120986"/>
                  <a:gd name="connsiteX21" fmla="*/ 89929 w 1176941"/>
                  <a:gd name="connsiteY21" fmla="*/ 425118 h 1120986"/>
                  <a:gd name="connsiteX22" fmla="*/ 237086 w 1176941"/>
                  <a:gd name="connsiteY22" fmla="*/ 347452 h 1120986"/>
                  <a:gd name="connsiteX23" fmla="*/ 261612 w 1176941"/>
                  <a:gd name="connsiteY23" fmla="*/ 224822 h 1120986"/>
                  <a:gd name="connsiteX24" fmla="*/ 314752 w 1176941"/>
                  <a:gd name="connsiteY24" fmla="*/ 196208 h 1120986"/>
                  <a:gd name="connsiteX25" fmla="*/ 351541 w 1176941"/>
                  <a:gd name="connsiteY25" fmla="*/ 224822 h 1120986"/>
                  <a:gd name="connsiteX26" fmla="*/ 376067 w 1176941"/>
                  <a:gd name="connsiteY26" fmla="*/ 224822 h 1120986"/>
                  <a:gd name="connsiteX27" fmla="*/ 376067 w 1176941"/>
                  <a:gd name="connsiteY27" fmla="*/ 155331 h 1120986"/>
                  <a:gd name="connsiteX28" fmla="*/ 465996 w 1176941"/>
                  <a:gd name="connsiteY28" fmla="*/ 118542 h 1120986"/>
                  <a:gd name="connsiteX29" fmla="*/ 465996 w 1176941"/>
                  <a:gd name="connsiteY29" fmla="*/ 81753 h 1120986"/>
                  <a:gd name="connsiteX30" fmla="*/ 490522 w 1176941"/>
                  <a:gd name="connsiteY30" fmla="*/ 98104 h 1120986"/>
                  <a:gd name="connsiteX31" fmla="*/ 600889 w 1176941"/>
                  <a:gd name="connsiteY31" fmla="*/ 77665 h 1120986"/>
                  <a:gd name="connsiteX32" fmla="*/ 633591 w 1176941"/>
                  <a:gd name="connsiteY32" fmla="*/ 53139 h 1120986"/>
                  <a:gd name="connsiteX33" fmla="*/ 633591 w 1176941"/>
                  <a:gd name="connsiteY33" fmla="*/ 20438 h 1120986"/>
                  <a:gd name="connsiteX34" fmla="*/ 711256 w 1176941"/>
                  <a:gd name="connsiteY34" fmla="*/ 28613 h 1120986"/>
                  <a:gd name="connsiteX35" fmla="*/ 723520 w 1176941"/>
                  <a:gd name="connsiteY35" fmla="*/ 0 h 1120986"/>
                  <a:gd name="connsiteX36" fmla="*/ 742601 w 1176941"/>
                  <a:gd name="connsiteY36" fmla="*/ 0 h 1120986"/>
                  <a:gd name="connsiteX37" fmla="*/ 1176941 w 1176941"/>
                  <a:gd name="connsiteY37" fmla="*/ 566664 h 1120986"/>
                  <a:gd name="connsiteX0" fmla="*/ 742601 w 1176941"/>
                  <a:gd name="connsiteY0" fmla="*/ 1120986 h 1120986"/>
                  <a:gd name="connsiteX1" fmla="*/ 727607 w 1176941"/>
                  <a:gd name="connsiteY1" fmla="*/ 1095496 h 1120986"/>
                  <a:gd name="connsiteX2" fmla="*/ 682643 w 1176941"/>
                  <a:gd name="connsiteY2" fmla="*/ 1083233 h 1120986"/>
                  <a:gd name="connsiteX3" fmla="*/ 641766 w 1176941"/>
                  <a:gd name="connsiteY3" fmla="*/ 1083233 h 1120986"/>
                  <a:gd name="connsiteX4" fmla="*/ 547749 w 1176941"/>
                  <a:gd name="connsiteY4" fmla="*/ 1030093 h 1120986"/>
                  <a:gd name="connsiteX5" fmla="*/ 519136 w 1176941"/>
                  <a:gd name="connsiteY5" fmla="*/ 1042356 h 1120986"/>
                  <a:gd name="connsiteX6" fmla="*/ 412856 w 1176941"/>
                  <a:gd name="connsiteY6" fmla="*/ 968778 h 1120986"/>
                  <a:gd name="connsiteX7" fmla="*/ 408768 w 1176941"/>
                  <a:gd name="connsiteY7" fmla="*/ 911551 h 1120986"/>
                  <a:gd name="connsiteX8" fmla="*/ 347453 w 1176941"/>
                  <a:gd name="connsiteY8" fmla="*/ 895200 h 1120986"/>
                  <a:gd name="connsiteX9" fmla="*/ 314752 w 1176941"/>
                  <a:gd name="connsiteY9" fmla="*/ 805271 h 1120986"/>
                  <a:gd name="connsiteX10" fmla="*/ 265699 w 1176941"/>
                  <a:gd name="connsiteY10" fmla="*/ 772570 h 1120986"/>
                  <a:gd name="connsiteX11" fmla="*/ 224823 w 1176941"/>
                  <a:gd name="connsiteY11" fmla="*/ 723518 h 1120986"/>
                  <a:gd name="connsiteX12" fmla="*/ 188033 w 1176941"/>
                  <a:gd name="connsiteY12" fmla="*/ 641764 h 1120986"/>
                  <a:gd name="connsiteX13" fmla="*/ 155332 w 1176941"/>
                  <a:gd name="connsiteY13" fmla="*/ 649940 h 1120986"/>
                  <a:gd name="connsiteX14" fmla="*/ 155332 w 1176941"/>
                  <a:gd name="connsiteY14" fmla="*/ 682641 h 1120986"/>
                  <a:gd name="connsiteX15" fmla="*/ 73578 w 1176941"/>
                  <a:gd name="connsiteY15" fmla="*/ 658115 h 1120986"/>
                  <a:gd name="connsiteX16" fmla="*/ 73578 w 1176941"/>
                  <a:gd name="connsiteY16" fmla="*/ 617238 h 1120986"/>
                  <a:gd name="connsiteX17" fmla="*/ 36789 w 1176941"/>
                  <a:gd name="connsiteY17" fmla="*/ 543660 h 1120986"/>
                  <a:gd name="connsiteX18" fmla="*/ 0 w 1176941"/>
                  <a:gd name="connsiteY18" fmla="*/ 445556 h 1120986"/>
                  <a:gd name="connsiteX19" fmla="*/ 44965 w 1176941"/>
                  <a:gd name="connsiteY19" fmla="*/ 425118 h 1120986"/>
                  <a:gd name="connsiteX20" fmla="*/ 89929 w 1176941"/>
                  <a:gd name="connsiteY20" fmla="*/ 425118 h 1120986"/>
                  <a:gd name="connsiteX21" fmla="*/ 237086 w 1176941"/>
                  <a:gd name="connsiteY21" fmla="*/ 347452 h 1120986"/>
                  <a:gd name="connsiteX22" fmla="*/ 261612 w 1176941"/>
                  <a:gd name="connsiteY22" fmla="*/ 224822 h 1120986"/>
                  <a:gd name="connsiteX23" fmla="*/ 314752 w 1176941"/>
                  <a:gd name="connsiteY23" fmla="*/ 196208 h 1120986"/>
                  <a:gd name="connsiteX24" fmla="*/ 351541 w 1176941"/>
                  <a:gd name="connsiteY24" fmla="*/ 224822 h 1120986"/>
                  <a:gd name="connsiteX25" fmla="*/ 376067 w 1176941"/>
                  <a:gd name="connsiteY25" fmla="*/ 224822 h 1120986"/>
                  <a:gd name="connsiteX26" fmla="*/ 376067 w 1176941"/>
                  <a:gd name="connsiteY26" fmla="*/ 155331 h 1120986"/>
                  <a:gd name="connsiteX27" fmla="*/ 465996 w 1176941"/>
                  <a:gd name="connsiteY27" fmla="*/ 118542 h 1120986"/>
                  <a:gd name="connsiteX28" fmla="*/ 465996 w 1176941"/>
                  <a:gd name="connsiteY28" fmla="*/ 81753 h 1120986"/>
                  <a:gd name="connsiteX29" fmla="*/ 490522 w 1176941"/>
                  <a:gd name="connsiteY29" fmla="*/ 98104 h 1120986"/>
                  <a:gd name="connsiteX30" fmla="*/ 600889 w 1176941"/>
                  <a:gd name="connsiteY30" fmla="*/ 77665 h 1120986"/>
                  <a:gd name="connsiteX31" fmla="*/ 633591 w 1176941"/>
                  <a:gd name="connsiteY31" fmla="*/ 53139 h 1120986"/>
                  <a:gd name="connsiteX32" fmla="*/ 633591 w 1176941"/>
                  <a:gd name="connsiteY32" fmla="*/ 20438 h 1120986"/>
                  <a:gd name="connsiteX33" fmla="*/ 711256 w 1176941"/>
                  <a:gd name="connsiteY33" fmla="*/ 28613 h 1120986"/>
                  <a:gd name="connsiteX34" fmla="*/ 723520 w 1176941"/>
                  <a:gd name="connsiteY34" fmla="*/ 0 h 1120986"/>
                  <a:gd name="connsiteX35" fmla="*/ 742601 w 1176941"/>
                  <a:gd name="connsiteY35" fmla="*/ 0 h 1120986"/>
                  <a:gd name="connsiteX36" fmla="*/ 1176941 w 1176941"/>
                  <a:gd name="connsiteY36" fmla="*/ 566664 h 1120986"/>
                  <a:gd name="connsiteX0" fmla="*/ 742601 w 742601"/>
                  <a:gd name="connsiteY0" fmla="*/ 1120986 h 1120986"/>
                  <a:gd name="connsiteX1" fmla="*/ 727607 w 742601"/>
                  <a:gd name="connsiteY1" fmla="*/ 1095496 h 1120986"/>
                  <a:gd name="connsiteX2" fmla="*/ 682643 w 742601"/>
                  <a:gd name="connsiteY2" fmla="*/ 1083233 h 1120986"/>
                  <a:gd name="connsiteX3" fmla="*/ 641766 w 742601"/>
                  <a:gd name="connsiteY3" fmla="*/ 1083233 h 1120986"/>
                  <a:gd name="connsiteX4" fmla="*/ 547749 w 742601"/>
                  <a:gd name="connsiteY4" fmla="*/ 1030093 h 1120986"/>
                  <a:gd name="connsiteX5" fmla="*/ 519136 w 742601"/>
                  <a:gd name="connsiteY5" fmla="*/ 1042356 h 1120986"/>
                  <a:gd name="connsiteX6" fmla="*/ 412856 w 742601"/>
                  <a:gd name="connsiteY6" fmla="*/ 968778 h 1120986"/>
                  <a:gd name="connsiteX7" fmla="*/ 408768 w 742601"/>
                  <a:gd name="connsiteY7" fmla="*/ 911551 h 1120986"/>
                  <a:gd name="connsiteX8" fmla="*/ 347453 w 742601"/>
                  <a:gd name="connsiteY8" fmla="*/ 895200 h 1120986"/>
                  <a:gd name="connsiteX9" fmla="*/ 314752 w 742601"/>
                  <a:gd name="connsiteY9" fmla="*/ 805271 h 1120986"/>
                  <a:gd name="connsiteX10" fmla="*/ 265699 w 742601"/>
                  <a:gd name="connsiteY10" fmla="*/ 772570 h 1120986"/>
                  <a:gd name="connsiteX11" fmla="*/ 224823 w 742601"/>
                  <a:gd name="connsiteY11" fmla="*/ 723518 h 1120986"/>
                  <a:gd name="connsiteX12" fmla="*/ 188033 w 742601"/>
                  <a:gd name="connsiteY12" fmla="*/ 641764 h 1120986"/>
                  <a:gd name="connsiteX13" fmla="*/ 155332 w 742601"/>
                  <a:gd name="connsiteY13" fmla="*/ 649940 h 1120986"/>
                  <a:gd name="connsiteX14" fmla="*/ 155332 w 742601"/>
                  <a:gd name="connsiteY14" fmla="*/ 682641 h 1120986"/>
                  <a:gd name="connsiteX15" fmla="*/ 73578 w 742601"/>
                  <a:gd name="connsiteY15" fmla="*/ 658115 h 1120986"/>
                  <a:gd name="connsiteX16" fmla="*/ 73578 w 742601"/>
                  <a:gd name="connsiteY16" fmla="*/ 617238 h 1120986"/>
                  <a:gd name="connsiteX17" fmla="*/ 36789 w 742601"/>
                  <a:gd name="connsiteY17" fmla="*/ 543660 h 1120986"/>
                  <a:gd name="connsiteX18" fmla="*/ 0 w 742601"/>
                  <a:gd name="connsiteY18" fmla="*/ 445556 h 1120986"/>
                  <a:gd name="connsiteX19" fmla="*/ 44965 w 742601"/>
                  <a:gd name="connsiteY19" fmla="*/ 425118 h 1120986"/>
                  <a:gd name="connsiteX20" fmla="*/ 89929 w 742601"/>
                  <a:gd name="connsiteY20" fmla="*/ 425118 h 1120986"/>
                  <a:gd name="connsiteX21" fmla="*/ 237086 w 742601"/>
                  <a:gd name="connsiteY21" fmla="*/ 347452 h 1120986"/>
                  <a:gd name="connsiteX22" fmla="*/ 261612 w 742601"/>
                  <a:gd name="connsiteY22" fmla="*/ 224822 h 1120986"/>
                  <a:gd name="connsiteX23" fmla="*/ 314752 w 742601"/>
                  <a:gd name="connsiteY23" fmla="*/ 196208 h 1120986"/>
                  <a:gd name="connsiteX24" fmla="*/ 351541 w 742601"/>
                  <a:gd name="connsiteY24" fmla="*/ 224822 h 1120986"/>
                  <a:gd name="connsiteX25" fmla="*/ 376067 w 742601"/>
                  <a:gd name="connsiteY25" fmla="*/ 224822 h 1120986"/>
                  <a:gd name="connsiteX26" fmla="*/ 376067 w 742601"/>
                  <a:gd name="connsiteY26" fmla="*/ 155331 h 1120986"/>
                  <a:gd name="connsiteX27" fmla="*/ 465996 w 742601"/>
                  <a:gd name="connsiteY27" fmla="*/ 118542 h 1120986"/>
                  <a:gd name="connsiteX28" fmla="*/ 465996 w 742601"/>
                  <a:gd name="connsiteY28" fmla="*/ 81753 h 1120986"/>
                  <a:gd name="connsiteX29" fmla="*/ 490522 w 742601"/>
                  <a:gd name="connsiteY29" fmla="*/ 98104 h 1120986"/>
                  <a:gd name="connsiteX30" fmla="*/ 600889 w 742601"/>
                  <a:gd name="connsiteY30" fmla="*/ 77665 h 1120986"/>
                  <a:gd name="connsiteX31" fmla="*/ 633591 w 742601"/>
                  <a:gd name="connsiteY31" fmla="*/ 53139 h 1120986"/>
                  <a:gd name="connsiteX32" fmla="*/ 633591 w 742601"/>
                  <a:gd name="connsiteY32" fmla="*/ 20438 h 1120986"/>
                  <a:gd name="connsiteX33" fmla="*/ 711256 w 742601"/>
                  <a:gd name="connsiteY33" fmla="*/ 28613 h 1120986"/>
                  <a:gd name="connsiteX34" fmla="*/ 723520 w 742601"/>
                  <a:gd name="connsiteY34" fmla="*/ 0 h 1120986"/>
                  <a:gd name="connsiteX35" fmla="*/ 742601 w 742601"/>
                  <a:gd name="connsiteY35" fmla="*/ 0 h 1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601" h="1120986">
                    <a:moveTo>
                      <a:pt x="742601" y="1120986"/>
                    </a:moveTo>
                    <a:lnTo>
                      <a:pt x="727607" y="1095496"/>
                    </a:lnTo>
                    <a:lnTo>
                      <a:pt x="682643" y="1083233"/>
                    </a:lnTo>
                    <a:lnTo>
                      <a:pt x="641766" y="1083233"/>
                    </a:lnTo>
                    <a:lnTo>
                      <a:pt x="547749" y="1030093"/>
                    </a:lnTo>
                    <a:lnTo>
                      <a:pt x="519136" y="1042356"/>
                    </a:lnTo>
                    <a:lnTo>
                      <a:pt x="412856" y="968778"/>
                    </a:lnTo>
                    <a:lnTo>
                      <a:pt x="408768" y="911551"/>
                    </a:lnTo>
                    <a:lnTo>
                      <a:pt x="347453" y="895200"/>
                    </a:lnTo>
                    <a:lnTo>
                      <a:pt x="314752" y="805271"/>
                    </a:lnTo>
                    <a:lnTo>
                      <a:pt x="265699" y="772570"/>
                    </a:lnTo>
                    <a:lnTo>
                      <a:pt x="224823" y="723518"/>
                    </a:lnTo>
                    <a:lnTo>
                      <a:pt x="188033" y="641764"/>
                    </a:lnTo>
                    <a:lnTo>
                      <a:pt x="155332" y="649940"/>
                    </a:lnTo>
                    <a:lnTo>
                      <a:pt x="155332" y="682641"/>
                    </a:lnTo>
                    <a:lnTo>
                      <a:pt x="73578" y="658115"/>
                    </a:lnTo>
                    <a:lnTo>
                      <a:pt x="73578" y="617238"/>
                    </a:lnTo>
                    <a:lnTo>
                      <a:pt x="36789" y="543660"/>
                    </a:lnTo>
                    <a:lnTo>
                      <a:pt x="0" y="445556"/>
                    </a:lnTo>
                    <a:lnTo>
                      <a:pt x="44965" y="425118"/>
                    </a:lnTo>
                    <a:lnTo>
                      <a:pt x="89929" y="425118"/>
                    </a:lnTo>
                    <a:lnTo>
                      <a:pt x="237086" y="347452"/>
                    </a:lnTo>
                    <a:lnTo>
                      <a:pt x="261612" y="224822"/>
                    </a:lnTo>
                    <a:lnTo>
                      <a:pt x="314752" y="196208"/>
                    </a:lnTo>
                    <a:lnTo>
                      <a:pt x="351541" y="224822"/>
                    </a:lnTo>
                    <a:lnTo>
                      <a:pt x="376067" y="224822"/>
                    </a:lnTo>
                    <a:lnTo>
                      <a:pt x="376067" y="155331"/>
                    </a:lnTo>
                    <a:lnTo>
                      <a:pt x="465996" y="118542"/>
                    </a:lnTo>
                    <a:lnTo>
                      <a:pt x="465996" y="81753"/>
                    </a:lnTo>
                    <a:lnTo>
                      <a:pt x="490522" y="98104"/>
                    </a:lnTo>
                    <a:lnTo>
                      <a:pt x="600889" y="77665"/>
                    </a:lnTo>
                    <a:lnTo>
                      <a:pt x="633591" y="53139"/>
                    </a:lnTo>
                    <a:lnTo>
                      <a:pt x="633591" y="20438"/>
                    </a:lnTo>
                    <a:lnTo>
                      <a:pt x="711256" y="28613"/>
                    </a:lnTo>
                    <a:lnTo>
                      <a:pt x="723520" y="0"/>
                    </a:lnTo>
                    <a:lnTo>
                      <a:pt x="742601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E6148F7-DE96-4E30-81D1-CD08BFC67183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9375" h="368006">
                    <a:moveTo>
                      <a:pt x="0" y="0"/>
                    </a:moveTo>
                    <a:lnTo>
                      <a:pt x="340708" y="0"/>
                    </a:ln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5EC8A0C-9DDF-2F11-95D2-B33699797526}"/>
                  </a:ext>
                </a:extLst>
              </p:cNvPr>
              <p:cNvSpPr/>
              <p:nvPr/>
            </p:nvSpPr>
            <p:spPr>
              <a:xfrm>
                <a:off x="641639" y="4545805"/>
                <a:ext cx="437941" cy="1110826"/>
              </a:xfrm>
              <a:custGeom>
                <a:avLst/>
                <a:gdLst>
                  <a:gd name="connsiteX0" fmla="*/ 151803 w 437941"/>
                  <a:gd name="connsiteY0" fmla="*/ 0 h 1110826"/>
                  <a:gd name="connsiteX1" fmla="*/ 249908 w 437941"/>
                  <a:gd name="connsiteY1" fmla="*/ 4087 h 1110826"/>
                  <a:gd name="connsiteX2" fmla="*/ 278521 w 437941"/>
                  <a:gd name="connsiteY2" fmla="*/ 44964 h 1110826"/>
                  <a:gd name="connsiteX3" fmla="*/ 286697 w 437941"/>
                  <a:gd name="connsiteY3" fmla="*/ 159419 h 1110826"/>
                  <a:gd name="connsiteX4" fmla="*/ 286697 w 437941"/>
                  <a:gd name="connsiteY4" fmla="*/ 245260 h 1110826"/>
                  <a:gd name="connsiteX5" fmla="*/ 266258 w 437941"/>
                  <a:gd name="connsiteY5" fmla="*/ 269786 h 1110826"/>
                  <a:gd name="connsiteX6" fmla="*/ 200855 w 437941"/>
                  <a:gd name="connsiteY6" fmla="*/ 302488 h 1110826"/>
                  <a:gd name="connsiteX7" fmla="*/ 209031 w 437941"/>
                  <a:gd name="connsiteY7" fmla="*/ 359715 h 1110826"/>
                  <a:gd name="connsiteX8" fmla="*/ 249908 w 437941"/>
                  <a:gd name="connsiteY8" fmla="*/ 400592 h 1110826"/>
                  <a:gd name="connsiteX9" fmla="*/ 249908 w 437941"/>
                  <a:gd name="connsiteY9" fmla="*/ 416943 h 1110826"/>
                  <a:gd name="connsiteX10" fmla="*/ 245820 w 437941"/>
                  <a:gd name="connsiteY10" fmla="*/ 457820 h 1110826"/>
                  <a:gd name="connsiteX11" fmla="*/ 253995 w 437941"/>
                  <a:gd name="connsiteY11" fmla="*/ 502784 h 1110826"/>
                  <a:gd name="connsiteX12" fmla="*/ 180417 w 437941"/>
                  <a:gd name="connsiteY12" fmla="*/ 519135 h 1110826"/>
                  <a:gd name="connsiteX13" fmla="*/ 196768 w 437941"/>
                  <a:gd name="connsiteY13" fmla="*/ 580450 h 1110826"/>
                  <a:gd name="connsiteX14" fmla="*/ 262171 w 437941"/>
                  <a:gd name="connsiteY14" fmla="*/ 584538 h 1110826"/>
                  <a:gd name="connsiteX15" fmla="*/ 282609 w 437941"/>
                  <a:gd name="connsiteY15" fmla="*/ 637677 h 1110826"/>
                  <a:gd name="connsiteX16" fmla="*/ 253995 w 437941"/>
                  <a:gd name="connsiteY16" fmla="*/ 674466 h 1110826"/>
                  <a:gd name="connsiteX17" fmla="*/ 270346 w 437941"/>
                  <a:gd name="connsiteY17" fmla="*/ 731694 h 1110826"/>
                  <a:gd name="connsiteX18" fmla="*/ 262171 w 437941"/>
                  <a:gd name="connsiteY18" fmla="*/ 797097 h 1110826"/>
                  <a:gd name="connsiteX19" fmla="*/ 381735 w 437941"/>
                  <a:gd name="connsiteY19" fmla="*/ 884777 h 1110826"/>
                  <a:gd name="connsiteX20" fmla="*/ 381735 w 437941"/>
                  <a:gd name="connsiteY20" fmla="*/ 926881 h 1110826"/>
                  <a:gd name="connsiteX21" fmla="*/ 412394 w 437941"/>
                  <a:gd name="connsiteY21" fmla="*/ 952428 h 1110826"/>
                  <a:gd name="connsiteX22" fmla="*/ 437941 w 437941"/>
                  <a:gd name="connsiteY22" fmla="*/ 972867 h 1110826"/>
                  <a:gd name="connsiteX23" fmla="*/ 412394 w 437941"/>
                  <a:gd name="connsiteY23" fmla="*/ 1044401 h 1110826"/>
                  <a:gd name="connsiteX24" fmla="*/ 351078 w 437941"/>
                  <a:gd name="connsiteY24" fmla="*/ 1044401 h 1110826"/>
                  <a:gd name="connsiteX25" fmla="*/ 335749 w 437941"/>
                  <a:gd name="connsiteY25" fmla="*/ 1064840 h 1110826"/>
                  <a:gd name="connsiteX26" fmla="*/ 330640 w 437941"/>
                  <a:gd name="connsiteY26" fmla="*/ 1110826 h 1110826"/>
                  <a:gd name="connsiteX27" fmla="*/ 218227 w 437941"/>
                  <a:gd name="connsiteY27" fmla="*/ 1110826 h 1110826"/>
                  <a:gd name="connsiteX28" fmla="*/ 218227 w 437941"/>
                  <a:gd name="connsiteY28" fmla="*/ 1044401 h 1110826"/>
                  <a:gd name="connsiteX29" fmla="*/ 192680 w 437941"/>
                  <a:gd name="connsiteY29" fmla="*/ 1018853 h 1110826"/>
                  <a:gd name="connsiteX30" fmla="*/ 162023 w 437941"/>
                  <a:gd name="connsiteY30" fmla="*/ 1029073 h 1110826"/>
                  <a:gd name="connsiteX31" fmla="*/ 131365 w 437941"/>
                  <a:gd name="connsiteY31" fmla="*/ 1018853 h 1110826"/>
                  <a:gd name="connsiteX32" fmla="*/ 49611 w 437941"/>
                  <a:gd name="connsiteY32" fmla="*/ 1023963 h 1110826"/>
                  <a:gd name="connsiteX33" fmla="*/ 34282 w 437941"/>
                  <a:gd name="connsiteY33" fmla="*/ 1039291 h 1110826"/>
                  <a:gd name="connsiteX34" fmla="*/ 24064 w 437941"/>
                  <a:gd name="connsiteY34" fmla="*/ 1059729 h 1110826"/>
                  <a:gd name="connsiteX35" fmla="*/ 0 w 437941"/>
                  <a:gd name="connsiteY35" fmla="*/ 1062404 h 1110826"/>
                  <a:gd name="connsiteX36" fmla="*/ 0 w 437941"/>
                  <a:gd name="connsiteY36" fmla="*/ 34910 h 1110826"/>
                  <a:gd name="connsiteX37" fmla="*/ 16909 w 437941"/>
                  <a:gd name="connsiteY37" fmla="*/ 36789 h 1110826"/>
                  <a:gd name="connsiteX38" fmla="*/ 25085 w 437941"/>
                  <a:gd name="connsiteY38" fmla="*/ 8175 h 1110826"/>
                  <a:gd name="connsiteX39" fmla="*/ 86400 w 437941"/>
                  <a:gd name="connsiteY39" fmla="*/ 40876 h 1110826"/>
                  <a:gd name="connsiteX40" fmla="*/ 151803 w 437941"/>
                  <a:gd name="connsiteY40" fmla="*/ 0 h 1110826"/>
                  <a:gd name="connsiteX0" fmla="*/ 393392 w 679530"/>
                  <a:gd name="connsiteY0" fmla="*/ 0 h 1110826"/>
                  <a:gd name="connsiteX1" fmla="*/ 491497 w 679530"/>
                  <a:gd name="connsiteY1" fmla="*/ 4087 h 1110826"/>
                  <a:gd name="connsiteX2" fmla="*/ 520110 w 679530"/>
                  <a:gd name="connsiteY2" fmla="*/ 44964 h 1110826"/>
                  <a:gd name="connsiteX3" fmla="*/ 528286 w 679530"/>
                  <a:gd name="connsiteY3" fmla="*/ 159419 h 1110826"/>
                  <a:gd name="connsiteX4" fmla="*/ 528286 w 679530"/>
                  <a:gd name="connsiteY4" fmla="*/ 245260 h 1110826"/>
                  <a:gd name="connsiteX5" fmla="*/ 507847 w 679530"/>
                  <a:gd name="connsiteY5" fmla="*/ 269786 h 1110826"/>
                  <a:gd name="connsiteX6" fmla="*/ 442444 w 679530"/>
                  <a:gd name="connsiteY6" fmla="*/ 302488 h 1110826"/>
                  <a:gd name="connsiteX7" fmla="*/ 450620 w 679530"/>
                  <a:gd name="connsiteY7" fmla="*/ 359715 h 1110826"/>
                  <a:gd name="connsiteX8" fmla="*/ 491497 w 679530"/>
                  <a:gd name="connsiteY8" fmla="*/ 400592 h 1110826"/>
                  <a:gd name="connsiteX9" fmla="*/ 491497 w 679530"/>
                  <a:gd name="connsiteY9" fmla="*/ 416943 h 1110826"/>
                  <a:gd name="connsiteX10" fmla="*/ 487409 w 679530"/>
                  <a:gd name="connsiteY10" fmla="*/ 457820 h 1110826"/>
                  <a:gd name="connsiteX11" fmla="*/ 495584 w 679530"/>
                  <a:gd name="connsiteY11" fmla="*/ 502784 h 1110826"/>
                  <a:gd name="connsiteX12" fmla="*/ 422006 w 679530"/>
                  <a:gd name="connsiteY12" fmla="*/ 519135 h 1110826"/>
                  <a:gd name="connsiteX13" fmla="*/ 438357 w 679530"/>
                  <a:gd name="connsiteY13" fmla="*/ 580450 h 1110826"/>
                  <a:gd name="connsiteX14" fmla="*/ 503760 w 679530"/>
                  <a:gd name="connsiteY14" fmla="*/ 584538 h 1110826"/>
                  <a:gd name="connsiteX15" fmla="*/ 524198 w 679530"/>
                  <a:gd name="connsiteY15" fmla="*/ 637677 h 1110826"/>
                  <a:gd name="connsiteX16" fmla="*/ 495584 w 679530"/>
                  <a:gd name="connsiteY16" fmla="*/ 674466 h 1110826"/>
                  <a:gd name="connsiteX17" fmla="*/ 511935 w 679530"/>
                  <a:gd name="connsiteY17" fmla="*/ 731694 h 1110826"/>
                  <a:gd name="connsiteX18" fmla="*/ 503760 w 679530"/>
                  <a:gd name="connsiteY18" fmla="*/ 797097 h 1110826"/>
                  <a:gd name="connsiteX19" fmla="*/ 623324 w 679530"/>
                  <a:gd name="connsiteY19" fmla="*/ 884777 h 1110826"/>
                  <a:gd name="connsiteX20" fmla="*/ 623324 w 679530"/>
                  <a:gd name="connsiteY20" fmla="*/ 926881 h 1110826"/>
                  <a:gd name="connsiteX21" fmla="*/ 653983 w 679530"/>
                  <a:gd name="connsiteY21" fmla="*/ 952428 h 1110826"/>
                  <a:gd name="connsiteX22" fmla="*/ 679530 w 679530"/>
                  <a:gd name="connsiteY22" fmla="*/ 972867 h 1110826"/>
                  <a:gd name="connsiteX23" fmla="*/ 653983 w 679530"/>
                  <a:gd name="connsiteY23" fmla="*/ 1044401 h 1110826"/>
                  <a:gd name="connsiteX24" fmla="*/ 592667 w 679530"/>
                  <a:gd name="connsiteY24" fmla="*/ 1044401 h 1110826"/>
                  <a:gd name="connsiteX25" fmla="*/ 577338 w 679530"/>
                  <a:gd name="connsiteY25" fmla="*/ 1064840 h 1110826"/>
                  <a:gd name="connsiteX26" fmla="*/ 572229 w 679530"/>
                  <a:gd name="connsiteY26" fmla="*/ 1110826 h 1110826"/>
                  <a:gd name="connsiteX27" fmla="*/ 459816 w 679530"/>
                  <a:gd name="connsiteY27" fmla="*/ 1110826 h 1110826"/>
                  <a:gd name="connsiteX28" fmla="*/ 459816 w 679530"/>
                  <a:gd name="connsiteY28" fmla="*/ 1044401 h 1110826"/>
                  <a:gd name="connsiteX29" fmla="*/ 434269 w 679530"/>
                  <a:gd name="connsiteY29" fmla="*/ 1018853 h 1110826"/>
                  <a:gd name="connsiteX30" fmla="*/ 403612 w 679530"/>
                  <a:gd name="connsiteY30" fmla="*/ 1029073 h 1110826"/>
                  <a:gd name="connsiteX31" fmla="*/ 372954 w 679530"/>
                  <a:gd name="connsiteY31" fmla="*/ 1018853 h 1110826"/>
                  <a:gd name="connsiteX32" fmla="*/ 291200 w 679530"/>
                  <a:gd name="connsiteY32" fmla="*/ 1023963 h 1110826"/>
                  <a:gd name="connsiteX33" fmla="*/ 275871 w 679530"/>
                  <a:gd name="connsiteY33" fmla="*/ 1039291 h 1110826"/>
                  <a:gd name="connsiteX34" fmla="*/ 265653 w 679530"/>
                  <a:gd name="connsiteY34" fmla="*/ 1059729 h 1110826"/>
                  <a:gd name="connsiteX35" fmla="*/ 241589 w 679530"/>
                  <a:gd name="connsiteY35" fmla="*/ 1062404 h 1110826"/>
                  <a:gd name="connsiteX36" fmla="*/ 0 w 679530"/>
                  <a:gd name="connsiteY36" fmla="*/ 737395 h 1110826"/>
                  <a:gd name="connsiteX37" fmla="*/ 241589 w 679530"/>
                  <a:gd name="connsiteY37" fmla="*/ 34910 h 1110826"/>
                  <a:gd name="connsiteX38" fmla="*/ 258498 w 679530"/>
                  <a:gd name="connsiteY38" fmla="*/ 36789 h 1110826"/>
                  <a:gd name="connsiteX39" fmla="*/ 266674 w 679530"/>
                  <a:gd name="connsiteY39" fmla="*/ 8175 h 1110826"/>
                  <a:gd name="connsiteX40" fmla="*/ 327989 w 679530"/>
                  <a:gd name="connsiteY40" fmla="*/ 40876 h 1110826"/>
                  <a:gd name="connsiteX41" fmla="*/ 393392 w 679530"/>
                  <a:gd name="connsiteY41" fmla="*/ 0 h 1110826"/>
                  <a:gd name="connsiteX0" fmla="*/ 0 w 679530"/>
                  <a:gd name="connsiteY0" fmla="*/ 737395 h 1110826"/>
                  <a:gd name="connsiteX1" fmla="*/ 241589 w 679530"/>
                  <a:gd name="connsiteY1" fmla="*/ 34910 h 1110826"/>
                  <a:gd name="connsiteX2" fmla="*/ 258498 w 679530"/>
                  <a:gd name="connsiteY2" fmla="*/ 36789 h 1110826"/>
                  <a:gd name="connsiteX3" fmla="*/ 266674 w 679530"/>
                  <a:gd name="connsiteY3" fmla="*/ 8175 h 1110826"/>
                  <a:gd name="connsiteX4" fmla="*/ 327989 w 679530"/>
                  <a:gd name="connsiteY4" fmla="*/ 40876 h 1110826"/>
                  <a:gd name="connsiteX5" fmla="*/ 393392 w 679530"/>
                  <a:gd name="connsiteY5" fmla="*/ 0 h 1110826"/>
                  <a:gd name="connsiteX6" fmla="*/ 491497 w 679530"/>
                  <a:gd name="connsiteY6" fmla="*/ 4087 h 1110826"/>
                  <a:gd name="connsiteX7" fmla="*/ 520110 w 679530"/>
                  <a:gd name="connsiteY7" fmla="*/ 44964 h 1110826"/>
                  <a:gd name="connsiteX8" fmla="*/ 528286 w 679530"/>
                  <a:gd name="connsiteY8" fmla="*/ 159419 h 1110826"/>
                  <a:gd name="connsiteX9" fmla="*/ 528286 w 679530"/>
                  <a:gd name="connsiteY9" fmla="*/ 245260 h 1110826"/>
                  <a:gd name="connsiteX10" fmla="*/ 507847 w 679530"/>
                  <a:gd name="connsiteY10" fmla="*/ 269786 h 1110826"/>
                  <a:gd name="connsiteX11" fmla="*/ 442444 w 679530"/>
                  <a:gd name="connsiteY11" fmla="*/ 302488 h 1110826"/>
                  <a:gd name="connsiteX12" fmla="*/ 450620 w 679530"/>
                  <a:gd name="connsiteY12" fmla="*/ 359715 h 1110826"/>
                  <a:gd name="connsiteX13" fmla="*/ 491497 w 679530"/>
                  <a:gd name="connsiteY13" fmla="*/ 400592 h 1110826"/>
                  <a:gd name="connsiteX14" fmla="*/ 491497 w 679530"/>
                  <a:gd name="connsiteY14" fmla="*/ 416943 h 1110826"/>
                  <a:gd name="connsiteX15" fmla="*/ 487409 w 679530"/>
                  <a:gd name="connsiteY15" fmla="*/ 457820 h 1110826"/>
                  <a:gd name="connsiteX16" fmla="*/ 495584 w 679530"/>
                  <a:gd name="connsiteY16" fmla="*/ 502784 h 1110826"/>
                  <a:gd name="connsiteX17" fmla="*/ 422006 w 679530"/>
                  <a:gd name="connsiteY17" fmla="*/ 519135 h 1110826"/>
                  <a:gd name="connsiteX18" fmla="*/ 438357 w 679530"/>
                  <a:gd name="connsiteY18" fmla="*/ 580450 h 1110826"/>
                  <a:gd name="connsiteX19" fmla="*/ 503760 w 679530"/>
                  <a:gd name="connsiteY19" fmla="*/ 584538 h 1110826"/>
                  <a:gd name="connsiteX20" fmla="*/ 524198 w 679530"/>
                  <a:gd name="connsiteY20" fmla="*/ 637677 h 1110826"/>
                  <a:gd name="connsiteX21" fmla="*/ 495584 w 679530"/>
                  <a:gd name="connsiteY21" fmla="*/ 674466 h 1110826"/>
                  <a:gd name="connsiteX22" fmla="*/ 511935 w 679530"/>
                  <a:gd name="connsiteY22" fmla="*/ 731694 h 1110826"/>
                  <a:gd name="connsiteX23" fmla="*/ 503760 w 679530"/>
                  <a:gd name="connsiteY23" fmla="*/ 797097 h 1110826"/>
                  <a:gd name="connsiteX24" fmla="*/ 623324 w 679530"/>
                  <a:gd name="connsiteY24" fmla="*/ 884777 h 1110826"/>
                  <a:gd name="connsiteX25" fmla="*/ 623324 w 679530"/>
                  <a:gd name="connsiteY25" fmla="*/ 926881 h 1110826"/>
                  <a:gd name="connsiteX26" fmla="*/ 653983 w 679530"/>
                  <a:gd name="connsiteY26" fmla="*/ 952428 h 1110826"/>
                  <a:gd name="connsiteX27" fmla="*/ 679530 w 679530"/>
                  <a:gd name="connsiteY27" fmla="*/ 972867 h 1110826"/>
                  <a:gd name="connsiteX28" fmla="*/ 653983 w 679530"/>
                  <a:gd name="connsiteY28" fmla="*/ 1044401 h 1110826"/>
                  <a:gd name="connsiteX29" fmla="*/ 592667 w 679530"/>
                  <a:gd name="connsiteY29" fmla="*/ 1044401 h 1110826"/>
                  <a:gd name="connsiteX30" fmla="*/ 577338 w 679530"/>
                  <a:gd name="connsiteY30" fmla="*/ 1064840 h 1110826"/>
                  <a:gd name="connsiteX31" fmla="*/ 572229 w 679530"/>
                  <a:gd name="connsiteY31" fmla="*/ 1110826 h 1110826"/>
                  <a:gd name="connsiteX32" fmla="*/ 459816 w 679530"/>
                  <a:gd name="connsiteY32" fmla="*/ 1110826 h 1110826"/>
                  <a:gd name="connsiteX33" fmla="*/ 459816 w 679530"/>
                  <a:gd name="connsiteY33" fmla="*/ 1044401 h 1110826"/>
                  <a:gd name="connsiteX34" fmla="*/ 434269 w 679530"/>
                  <a:gd name="connsiteY34" fmla="*/ 1018853 h 1110826"/>
                  <a:gd name="connsiteX35" fmla="*/ 403612 w 679530"/>
                  <a:gd name="connsiteY35" fmla="*/ 1029073 h 1110826"/>
                  <a:gd name="connsiteX36" fmla="*/ 372954 w 679530"/>
                  <a:gd name="connsiteY36" fmla="*/ 1018853 h 1110826"/>
                  <a:gd name="connsiteX37" fmla="*/ 291200 w 679530"/>
                  <a:gd name="connsiteY37" fmla="*/ 1023963 h 1110826"/>
                  <a:gd name="connsiteX38" fmla="*/ 275871 w 679530"/>
                  <a:gd name="connsiteY38" fmla="*/ 1039291 h 1110826"/>
                  <a:gd name="connsiteX39" fmla="*/ 265653 w 679530"/>
                  <a:gd name="connsiteY39" fmla="*/ 1059729 h 1110826"/>
                  <a:gd name="connsiteX40" fmla="*/ 241589 w 679530"/>
                  <a:gd name="connsiteY40" fmla="*/ 1062404 h 1110826"/>
                  <a:gd name="connsiteX41" fmla="*/ 91440 w 679530"/>
                  <a:gd name="connsiteY41" fmla="*/ 828835 h 1110826"/>
                  <a:gd name="connsiteX0" fmla="*/ 169636 w 607577"/>
                  <a:gd name="connsiteY0" fmla="*/ 34910 h 1110826"/>
                  <a:gd name="connsiteX1" fmla="*/ 186545 w 607577"/>
                  <a:gd name="connsiteY1" fmla="*/ 36789 h 1110826"/>
                  <a:gd name="connsiteX2" fmla="*/ 194721 w 607577"/>
                  <a:gd name="connsiteY2" fmla="*/ 8175 h 1110826"/>
                  <a:gd name="connsiteX3" fmla="*/ 256036 w 607577"/>
                  <a:gd name="connsiteY3" fmla="*/ 40876 h 1110826"/>
                  <a:gd name="connsiteX4" fmla="*/ 321439 w 607577"/>
                  <a:gd name="connsiteY4" fmla="*/ 0 h 1110826"/>
                  <a:gd name="connsiteX5" fmla="*/ 419544 w 607577"/>
                  <a:gd name="connsiteY5" fmla="*/ 4087 h 1110826"/>
                  <a:gd name="connsiteX6" fmla="*/ 448157 w 607577"/>
                  <a:gd name="connsiteY6" fmla="*/ 44964 h 1110826"/>
                  <a:gd name="connsiteX7" fmla="*/ 456333 w 607577"/>
                  <a:gd name="connsiteY7" fmla="*/ 159419 h 1110826"/>
                  <a:gd name="connsiteX8" fmla="*/ 456333 w 607577"/>
                  <a:gd name="connsiteY8" fmla="*/ 245260 h 1110826"/>
                  <a:gd name="connsiteX9" fmla="*/ 435894 w 607577"/>
                  <a:gd name="connsiteY9" fmla="*/ 269786 h 1110826"/>
                  <a:gd name="connsiteX10" fmla="*/ 370491 w 607577"/>
                  <a:gd name="connsiteY10" fmla="*/ 302488 h 1110826"/>
                  <a:gd name="connsiteX11" fmla="*/ 378667 w 607577"/>
                  <a:gd name="connsiteY11" fmla="*/ 359715 h 1110826"/>
                  <a:gd name="connsiteX12" fmla="*/ 419544 w 607577"/>
                  <a:gd name="connsiteY12" fmla="*/ 400592 h 1110826"/>
                  <a:gd name="connsiteX13" fmla="*/ 419544 w 607577"/>
                  <a:gd name="connsiteY13" fmla="*/ 416943 h 1110826"/>
                  <a:gd name="connsiteX14" fmla="*/ 415456 w 607577"/>
                  <a:gd name="connsiteY14" fmla="*/ 457820 h 1110826"/>
                  <a:gd name="connsiteX15" fmla="*/ 423631 w 607577"/>
                  <a:gd name="connsiteY15" fmla="*/ 502784 h 1110826"/>
                  <a:gd name="connsiteX16" fmla="*/ 350053 w 607577"/>
                  <a:gd name="connsiteY16" fmla="*/ 519135 h 1110826"/>
                  <a:gd name="connsiteX17" fmla="*/ 366404 w 607577"/>
                  <a:gd name="connsiteY17" fmla="*/ 580450 h 1110826"/>
                  <a:gd name="connsiteX18" fmla="*/ 431807 w 607577"/>
                  <a:gd name="connsiteY18" fmla="*/ 584538 h 1110826"/>
                  <a:gd name="connsiteX19" fmla="*/ 452245 w 607577"/>
                  <a:gd name="connsiteY19" fmla="*/ 637677 h 1110826"/>
                  <a:gd name="connsiteX20" fmla="*/ 423631 w 607577"/>
                  <a:gd name="connsiteY20" fmla="*/ 674466 h 1110826"/>
                  <a:gd name="connsiteX21" fmla="*/ 439982 w 607577"/>
                  <a:gd name="connsiteY21" fmla="*/ 731694 h 1110826"/>
                  <a:gd name="connsiteX22" fmla="*/ 431807 w 607577"/>
                  <a:gd name="connsiteY22" fmla="*/ 797097 h 1110826"/>
                  <a:gd name="connsiteX23" fmla="*/ 551371 w 607577"/>
                  <a:gd name="connsiteY23" fmla="*/ 884777 h 1110826"/>
                  <a:gd name="connsiteX24" fmla="*/ 551371 w 607577"/>
                  <a:gd name="connsiteY24" fmla="*/ 926881 h 1110826"/>
                  <a:gd name="connsiteX25" fmla="*/ 582030 w 607577"/>
                  <a:gd name="connsiteY25" fmla="*/ 952428 h 1110826"/>
                  <a:gd name="connsiteX26" fmla="*/ 607577 w 607577"/>
                  <a:gd name="connsiteY26" fmla="*/ 972867 h 1110826"/>
                  <a:gd name="connsiteX27" fmla="*/ 582030 w 607577"/>
                  <a:gd name="connsiteY27" fmla="*/ 1044401 h 1110826"/>
                  <a:gd name="connsiteX28" fmla="*/ 520714 w 607577"/>
                  <a:gd name="connsiteY28" fmla="*/ 1044401 h 1110826"/>
                  <a:gd name="connsiteX29" fmla="*/ 505385 w 607577"/>
                  <a:gd name="connsiteY29" fmla="*/ 1064840 h 1110826"/>
                  <a:gd name="connsiteX30" fmla="*/ 500276 w 607577"/>
                  <a:gd name="connsiteY30" fmla="*/ 1110826 h 1110826"/>
                  <a:gd name="connsiteX31" fmla="*/ 387863 w 607577"/>
                  <a:gd name="connsiteY31" fmla="*/ 1110826 h 1110826"/>
                  <a:gd name="connsiteX32" fmla="*/ 387863 w 607577"/>
                  <a:gd name="connsiteY32" fmla="*/ 1044401 h 1110826"/>
                  <a:gd name="connsiteX33" fmla="*/ 362316 w 607577"/>
                  <a:gd name="connsiteY33" fmla="*/ 1018853 h 1110826"/>
                  <a:gd name="connsiteX34" fmla="*/ 331659 w 607577"/>
                  <a:gd name="connsiteY34" fmla="*/ 1029073 h 1110826"/>
                  <a:gd name="connsiteX35" fmla="*/ 301001 w 607577"/>
                  <a:gd name="connsiteY35" fmla="*/ 1018853 h 1110826"/>
                  <a:gd name="connsiteX36" fmla="*/ 219247 w 607577"/>
                  <a:gd name="connsiteY36" fmla="*/ 1023963 h 1110826"/>
                  <a:gd name="connsiteX37" fmla="*/ 203918 w 607577"/>
                  <a:gd name="connsiteY37" fmla="*/ 1039291 h 1110826"/>
                  <a:gd name="connsiteX38" fmla="*/ 193700 w 607577"/>
                  <a:gd name="connsiteY38" fmla="*/ 1059729 h 1110826"/>
                  <a:gd name="connsiteX39" fmla="*/ 169636 w 607577"/>
                  <a:gd name="connsiteY39" fmla="*/ 1062404 h 1110826"/>
                  <a:gd name="connsiteX40" fmla="*/ 19487 w 607577"/>
                  <a:gd name="connsiteY40" fmla="*/ 828835 h 1110826"/>
                  <a:gd name="connsiteX0" fmla="*/ 0 w 437941"/>
                  <a:gd name="connsiteY0" fmla="*/ 34910 h 1110826"/>
                  <a:gd name="connsiteX1" fmla="*/ 16909 w 437941"/>
                  <a:gd name="connsiteY1" fmla="*/ 36789 h 1110826"/>
                  <a:gd name="connsiteX2" fmla="*/ 25085 w 437941"/>
                  <a:gd name="connsiteY2" fmla="*/ 8175 h 1110826"/>
                  <a:gd name="connsiteX3" fmla="*/ 86400 w 437941"/>
                  <a:gd name="connsiteY3" fmla="*/ 40876 h 1110826"/>
                  <a:gd name="connsiteX4" fmla="*/ 151803 w 437941"/>
                  <a:gd name="connsiteY4" fmla="*/ 0 h 1110826"/>
                  <a:gd name="connsiteX5" fmla="*/ 249908 w 437941"/>
                  <a:gd name="connsiteY5" fmla="*/ 4087 h 1110826"/>
                  <a:gd name="connsiteX6" fmla="*/ 278521 w 437941"/>
                  <a:gd name="connsiteY6" fmla="*/ 44964 h 1110826"/>
                  <a:gd name="connsiteX7" fmla="*/ 286697 w 437941"/>
                  <a:gd name="connsiteY7" fmla="*/ 159419 h 1110826"/>
                  <a:gd name="connsiteX8" fmla="*/ 286697 w 437941"/>
                  <a:gd name="connsiteY8" fmla="*/ 245260 h 1110826"/>
                  <a:gd name="connsiteX9" fmla="*/ 266258 w 437941"/>
                  <a:gd name="connsiteY9" fmla="*/ 269786 h 1110826"/>
                  <a:gd name="connsiteX10" fmla="*/ 200855 w 437941"/>
                  <a:gd name="connsiteY10" fmla="*/ 302488 h 1110826"/>
                  <a:gd name="connsiteX11" fmla="*/ 209031 w 437941"/>
                  <a:gd name="connsiteY11" fmla="*/ 359715 h 1110826"/>
                  <a:gd name="connsiteX12" fmla="*/ 249908 w 437941"/>
                  <a:gd name="connsiteY12" fmla="*/ 400592 h 1110826"/>
                  <a:gd name="connsiteX13" fmla="*/ 249908 w 437941"/>
                  <a:gd name="connsiteY13" fmla="*/ 416943 h 1110826"/>
                  <a:gd name="connsiteX14" fmla="*/ 245820 w 437941"/>
                  <a:gd name="connsiteY14" fmla="*/ 457820 h 1110826"/>
                  <a:gd name="connsiteX15" fmla="*/ 253995 w 437941"/>
                  <a:gd name="connsiteY15" fmla="*/ 502784 h 1110826"/>
                  <a:gd name="connsiteX16" fmla="*/ 180417 w 437941"/>
                  <a:gd name="connsiteY16" fmla="*/ 519135 h 1110826"/>
                  <a:gd name="connsiteX17" fmla="*/ 196768 w 437941"/>
                  <a:gd name="connsiteY17" fmla="*/ 580450 h 1110826"/>
                  <a:gd name="connsiteX18" fmla="*/ 262171 w 437941"/>
                  <a:gd name="connsiteY18" fmla="*/ 584538 h 1110826"/>
                  <a:gd name="connsiteX19" fmla="*/ 282609 w 437941"/>
                  <a:gd name="connsiteY19" fmla="*/ 637677 h 1110826"/>
                  <a:gd name="connsiteX20" fmla="*/ 253995 w 437941"/>
                  <a:gd name="connsiteY20" fmla="*/ 674466 h 1110826"/>
                  <a:gd name="connsiteX21" fmla="*/ 270346 w 437941"/>
                  <a:gd name="connsiteY21" fmla="*/ 731694 h 1110826"/>
                  <a:gd name="connsiteX22" fmla="*/ 262171 w 437941"/>
                  <a:gd name="connsiteY22" fmla="*/ 797097 h 1110826"/>
                  <a:gd name="connsiteX23" fmla="*/ 381735 w 437941"/>
                  <a:gd name="connsiteY23" fmla="*/ 884777 h 1110826"/>
                  <a:gd name="connsiteX24" fmla="*/ 381735 w 437941"/>
                  <a:gd name="connsiteY24" fmla="*/ 926881 h 1110826"/>
                  <a:gd name="connsiteX25" fmla="*/ 412394 w 437941"/>
                  <a:gd name="connsiteY25" fmla="*/ 952428 h 1110826"/>
                  <a:gd name="connsiteX26" fmla="*/ 437941 w 437941"/>
                  <a:gd name="connsiteY26" fmla="*/ 972867 h 1110826"/>
                  <a:gd name="connsiteX27" fmla="*/ 412394 w 437941"/>
                  <a:gd name="connsiteY27" fmla="*/ 1044401 h 1110826"/>
                  <a:gd name="connsiteX28" fmla="*/ 351078 w 437941"/>
                  <a:gd name="connsiteY28" fmla="*/ 1044401 h 1110826"/>
                  <a:gd name="connsiteX29" fmla="*/ 335749 w 437941"/>
                  <a:gd name="connsiteY29" fmla="*/ 1064840 h 1110826"/>
                  <a:gd name="connsiteX30" fmla="*/ 330640 w 437941"/>
                  <a:gd name="connsiteY30" fmla="*/ 1110826 h 1110826"/>
                  <a:gd name="connsiteX31" fmla="*/ 218227 w 437941"/>
                  <a:gd name="connsiteY31" fmla="*/ 1110826 h 1110826"/>
                  <a:gd name="connsiteX32" fmla="*/ 218227 w 437941"/>
                  <a:gd name="connsiteY32" fmla="*/ 1044401 h 1110826"/>
                  <a:gd name="connsiteX33" fmla="*/ 192680 w 437941"/>
                  <a:gd name="connsiteY33" fmla="*/ 1018853 h 1110826"/>
                  <a:gd name="connsiteX34" fmla="*/ 162023 w 437941"/>
                  <a:gd name="connsiteY34" fmla="*/ 1029073 h 1110826"/>
                  <a:gd name="connsiteX35" fmla="*/ 131365 w 437941"/>
                  <a:gd name="connsiteY35" fmla="*/ 1018853 h 1110826"/>
                  <a:gd name="connsiteX36" fmla="*/ 49611 w 437941"/>
                  <a:gd name="connsiteY36" fmla="*/ 1023963 h 1110826"/>
                  <a:gd name="connsiteX37" fmla="*/ 34282 w 437941"/>
                  <a:gd name="connsiteY37" fmla="*/ 1039291 h 1110826"/>
                  <a:gd name="connsiteX38" fmla="*/ 24064 w 437941"/>
                  <a:gd name="connsiteY38" fmla="*/ 1059729 h 1110826"/>
                  <a:gd name="connsiteX39" fmla="*/ 0 w 437941"/>
                  <a:gd name="connsiteY39" fmla="*/ 1062404 h 111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7941" h="1110826">
                    <a:moveTo>
                      <a:pt x="0" y="34910"/>
                    </a:moveTo>
                    <a:lnTo>
                      <a:pt x="16909" y="36789"/>
                    </a:lnTo>
                    <a:lnTo>
                      <a:pt x="25085" y="8175"/>
                    </a:lnTo>
                    <a:lnTo>
                      <a:pt x="86400" y="40876"/>
                    </a:lnTo>
                    <a:lnTo>
                      <a:pt x="151803" y="0"/>
                    </a:lnTo>
                    <a:lnTo>
                      <a:pt x="249908" y="4087"/>
                    </a:lnTo>
                    <a:lnTo>
                      <a:pt x="278521" y="44964"/>
                    </a:lnTo>
                    <a:lnTo>
                      <a:pt x="286697" y="159419"/>
                    </a:lnTo>
                    <a:lnTo>
                      <a:pt x="286697" y="245260"/>
                    </a:lnTo>
                    <a:lnTo>
                      <a:pt x="266258" y="269786"/>
                    </a:lnTo>
                    <a:lnTo>
                      <a:pt x="200855" y="302488"/>
                    </a:lnTo>
                    <a:lnTo>
                      <a:pt x="209031" y="359715"/>
                    </a:lnTo>
                    <a:lnTo>
                      <a:pt x="249908" y="400592"/>
                    </a:lnTo>
                    <a:lnTo>
                      <a:pt x="249908" y="416943"/>
                    </a:lnTo>
                    <a:lnTo>
                      <a:pt x="245820" y="457820"/>
                    </a:lnTo>
                    <a:lnTo>
                      <a:pt x="253995" y="502784"/>
                    </a:lnTo>
                    <a:lnTo>
                      <a:pt x="180417" y="519135"/>
                    </a:lnTo>
                    <a:lnTo>
                      <a:pt x="196768" y="580450"/>
                    </a:lnTo>
                    <a:lnTo>
                      <a:pt x="262171" y="584538"/>
                    </a:lnTo>
                    <a:lnTo>
                      <a:pt x="282609" y="637677"/>
                    </a:lnTo>
                    <a:lnTo>
                      <a:pt x="253995" y="674466"/>
                    </a:lnTo>
                    <a:lnTo>
                      <a:pt x="270346" y="731694"/>
                    </a:lnTo>
                    <a:lnTo>
                      <a:pt x="262171" y="797097"/>
                    </a:lnTo>
                    <a:lnTo>
                      <a:pt x="381735" y="884777"/>
                    </a:lnTo>
                    <a:lnTo>
                      <a:pt x="381735" y="926881"/>
                    </a:lnTo>
                    <a:lnTo>
                      <a:pt x="412394" y="952428"/>
                    </a:lnTo>
                    <a:lnTo>
                      <a:pt x="437941" y="972867"/>
                    </a:lnTo>
                    <a:lnTo>
                      <a:pt x="412394" y="1044401"/>
                    </a:lnTo>
                    <a:lnTo>
                      <a:pt x="351078" y="1044401"/>
                    </a:lnTo>
                    <a:lnTo>
                      <a:pt x="335749" y="1064840"/>
                    </a:lnTo>
                    <a:lnTo>
                      <a:pt x="330640" y="1110826"/>
                    </a:lnTo>
                    <a:lnTo>
                      <a:pt x="218227" y="1110826"/>
                    </a:lnTo>
                    <a:lnTo>
                      <a:pt x="218227" y="1044401"/>
                    </a:lnTo>
                    <a:lnTo>
                      <a:pt x="192680" y="1018853"/>
                    </a:lnTo>
                    <a:lnTo>
                      <a:pt x="162023" y="1029073"/>
                    </a:lnTo>
                    <a:lnTo>
                      <a:pt x="131365" y="1018853"/>
                    </a:lnTo>
                    <a:lnTo>
                      <a:pt x="49611" y="1023963"/>
                    </a:lnTo>
                    <a:lnTo>
                      <a:pt x="34282" y="1039291"/>
                    </a:lnTo>
                    <a:lnTo>
                      <a:pt x="24064" y="1059729"/>
                    </a:lnTo>
                    <a:lnTo>
                      <a:pt x="0" y="1062404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F241D7A-8059-A5BB-6D9A-CB1EF319C544}"/>
                  </a:ext>
                </a:extLst>
              </p:cNvPr>
              <p:cNvSpPr/>
              <p:nvPr/>
            </p:nvSpPr>
            <p:spPr>
              <a:xfrm>
                <a:off x="1023374" y="4831943"/>
                <a:ext cx="1946762" cy="106228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AF6C550-F0AB-83A1-818B-5A07B238A514}"/>
                  </a:ext>
                </a:extLst>
              </p:cNvPr>
              <p:cNvSpPr/>
              <p:nvPr/>
            </p:nvSpPr>
            <p:spPr>
              <a:xfrm>
                <a:off x="1381047" y="5608089"/>
                <a:ext cx="1627918" cy="787729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BFC22CF-AA86-573A-1CD8-DF860879ECE4}"/>
                  </a:ext>
                </a:extLst>
              </p:cNvPr>
              <p:cNvSpPr/>
              <p:nvPr/>
            </p:nvSpPr>
            <p:spPr>
              <a:xfrm>
                <a:off x="1572200" y="6058586"/>
                <a:ext cx="1231022" cy="366073"/>
              </a:xfrm>
              <a:custGeom>
                <a:avLst/>
                <a:gdLst>
                  <a:gd name="connsiteX0" fmla="*/ 140973 w 1231022"/>
                  <a:gd name="connsiteY0" fmla="*/ 0 h 366073"/>
                  <a:gd name="connsiteX1" fmla="*/ 185257 w 1231022"/>
                  <a:gd name="connsiteY1" fmla="*/ 13626 h 366073"/>
                  <a:gd name="connsiteX2" fmla="*/ 227836 w 1231022"/>
                  <a:gd name="connsiteY2" fmla="*/ 61315 h 366073"/>
                  <a:gd name="connsiteX3" fmla="*/ 249978 w 1231022"/>
                  <a:gd name="connsiteY3" fmla="*/ 39173 h 366073"/>
                  <a:gd name="connsiteX4" fmla="*/ 278933 w 1231022"/>
                  <a:gd name="connsiteY4" fmla="*/ 56205 h 366073"/>
                  <a:gd name="connsiteX5" fmla="*/ 302777 w 1231022"/>
                  <a:gd name="connsiteY5" fmla="*/ 126036 h 366073"/>
                  <a:gd name="connsiteX6" fmla="*/ 350466 w 1231022"/>
                  <a:gd name="connsiteY6" fmla="*/ 153287 h 366073"/>
                  <a:gd name="connsiteX7" fmla="*/ 386234 w 1231022"/>
                  <a:gd name="connsiteY7" fmla="*/ 114114 h 366073"/>
                  <a:gd name="connsiteX8" fmla="*/ 425407 w 1231022"/>
                  <a:gd name="connsiteY8" fmla="*/ 132849 h 366073"/>
                  <a:gd name="connsiteX9" fmla="*/ 503756 w 1231022"/>
                  <a:gd name="connsiteY9" fmla="*/ 148178 h 366073"/>
                  <a:gd name="connsiteX10" fmla="*/ 582102 w 1231022"/>
                  <a:gd name="connsiteY10" fmla="*/ 190758 h 366073"/>
                  <a:gd name="connsiteX11" fmla="*/ 668965 w 1231022"/>
                  <a:gd name="connsiteY11" fmla="*/ 289543 h 366073"/>
                  <a:gd name="connsiteX12" fmla="*/ 667263 w 1231022"/>
                  <a:gd name="connsiteY12" fmla="*/ 308279 h 366073"/>
                  <a:gd name="connsiteX13" fmla="*/ 694514 w 1231022"/>
                  <a:gd name="connsiteY13" fmla="*/ 337232 h 366073"/>
                  <a:gd name="connsiteX14" fmla="*/ 720062 w 1231022"/>
                  <a:gd name="connsiteY14" fmla="*/ 296356 h 366073"/>
                  <a:gd name="connsiteX15" fmla="*/ 708140 w 1231022"/>
                  <a:gd name="connsiteY15" fmla="*/ 240151 h 366073"/>
                  <a:gd name="connsiteX16" fmla="*/ 703031 w 1231022"/>
                  <a:gd name="connsiteY16" fmla="*/ 224822 h 366073"/>
                  <a:gd name="connsiteX17" fmla="*/ 709841 w 1231022"/>
                  <a:gd name="connsiteY17" fmla="*/ 202680 h 366073"/>
                  <a:gd name="connsiteX18" fmla="*/ 735391 w 1231022"/>
                  <a:gd name="connsiteY18" fmla="*/ 182242 h 366073"/>
                  <a:gd name="connsiteX19" fmla="*/ 668965 w 1231022"/>
                  <a:gd name="connsiteY19" fmla="*/ 136256 h 366073"/>
                  <a:gd name="connsiteX20" fmla="*/ 680889 w 1231022"/>
                  <a:gd name="connsiteY20" fmla="*/ 110708 h 366073"/>
                  <a:gd name="connsiteX21" fmla="*/ 704732 w 1231022"/>
                  <a:gd name="connsiteY21" fmla="*/ 114114 h 366073"/>
                  <a:gd name="connsiteX22" fmla="*/ 721765 w 1231022"/>
                  <a:gd name="connsiteY22" fmla="*/ 137959 h 366073"/>
                  <a:gd name="connsiteX23" fmla="*/ 742204 w 1231022"/>
                  <a:gd name="connsiteY23" fmla="*/ 141365 h 366073"/>
                  <a:gd name="connsiteX24" fmla="*/ 740500 w 1231022"/>
                  <a:gd name="connsiteY24" fmla="*/ 109005 h 366073"/>
                  <a:gd name="connsiteX25" fmla="*/ 776268 w 1231022"/>
                  <a:gd name="connsiteY25" fmla="*/ 91972 h 366073"/>
                  <a:gd name="connsiteX26" fmla="*/ 777969 w 1231022"/>
                  <a:gd name="connsiteY26" fmla="*/ 78346 h 366073"/>
                  <a:gd name="connsiteX27" fmla="*/ 791595 w 1231022"/>
                  <a:gd name="connsiteY27" fmla="*/ 64721 h 366073"/>
                  <a:gd name="connsiteX28" fmla="*/ 849505 w 1231022"/>
                  <a:gd name="connsiteY28" fmla="*/ 90269 h 366073"/>
                  <a:gd name="connsiteX29" fmla="*/ 878460 w 1231022"/>
                  <a:gd name="connsiteY29" fmla="*/ 114114 h 366073"/>
                  <a:gd name="connsiteX30" fmla="*/ 917633 w 1231022"/>
                  <a:gd name="connsiteY30" fmla="*/ 114114 h 366073"/>
                  <a:gd name="connsiteX31" fmla="*/ 946588 w 1231022"/>
                  <a:gd name="connsiteY31" fmla="*/ 127740 h 366073"/>
                  <a:gd name="connsiteX32" fmla="*/ 1011309 w 1231022"/>
                  <a:gd name="connsiteY32" fmla="*/ 173725 h 366073"/>
                  <a:gd name="connsiteX33" fmla="*/ 1023231 w 1231022"/>
                  <a:gd name="connsiteY33" fmla="*/ 190758 h 366073"/>
                  <a:gd name="connsiteX34" fmla="*/ 1033451 w 1231022"/>
                  <a:gd name="connsiteY34" fmla="*/ 229932 h 366073"/>
                  <a:gd name="connsiteX35" fmla="*/ 1084548 w 1231022"/>
                  <a:gd name="connsiteY35" fmla="*/ 241853 h 366073"/>
                  <a:gd name="connsiteX36" fmla="*/ 1077733 w 1231022"/>
                  <a:gd name="connsiteY36" fmla="*/ 269105 h 366073"/>
                  <a:gd name="connsiteX37" fmla="*/ 1091359 w 1231022"/>
                  <a:gd name="connsiteY37" fmla="*/ 282730 h 366073"/>
                  <a:gd name="connsiteX38" fmla="*/ 1149269 w 1231022"/>
                  <a:gd name="connsiteY38" fmla="*/ 262292 h 366073"/>
                  <a:gd name="connsiteX39" fmla="*/ 1173857 w 1231022"/>
                  <a:gd name="connsiteY39" fmla="*/ 266903 h 366073"/>
                  <a:gd name="connsiteX40" fmla="*/ 1231022 w 1231022"/>
                  <a:gd name="connsiteY40" fmla="*/ 325311 h 366073"/>
                  <a:gd name="connsiteX41" fmla="*/ 1210584 w 1231022"/>
                  <a:gd name="connsiteY41" fmla="*/ 337232 h 366073"/>
                  <a:gd name="connsiteX42" fmla="*/ 1174816 w 1231022"/>
                  <a:gd name="connsiteY42" fmla="*/ 315091 h 366073"/>
                  <a:gd name="connsiteX43" fmla="*/ 1152676 w 1231022"/>
                  <a:gd name="connsiteY43" fmla="*/ 337232 h 366073"/>
                  <a:gd name="connsiteX44" fmla="*/ 1139050 w 1231022"/>
                  <a:gd name="connsiteY44" fmla="*/ 354266 h 366073"/>
                  <a:gd name="connsiteX45" fmla="*/ 1118246 w 1231022"/>
                  <a:gd name="connsiteY45" fmla="*/ 366073 h 366073"/>
                  <a:gd name="connsiteX46" fmla="*/ 0 w 1231022"/>
                  <a:gd name="connsiteY46" fmla="*/ 366073 h 366073"/>
                  <a:gd name="connsiteX47" fmla="*/ 23452 w 1231022"/>
                  <a:gd name="connsiteY47" fmla="*/ 333827 h 366073"/>
                  <a:gd name="connsiteX48" fmla="*/ 89878 w 1231022"/>
                  <a:gd name="connsiteY48" fmla="*/ 318498 h 366073"/>
                  <a:gd name="connsiteX49" fmla="*/ 110314 w 1231022"/>
                  <a:gd name="connsiteY49" fmla="*/ 257183 h 366073"/>
                  <a:gd name="connsiteX50" fmla="*/ 125644 w 1231022"/>
                  <a:gd name="connsiteY50" fmla="*/ 211197 h 366073"/>
                  <a:gd name="connsiteX51" fmla="*/ 140973 w 1231022"/>
                  <a:gd name="connsiteY51" fmla="*/ 109005 h 366073"/>
                  <a:gd name="connsiteX52" fmla="*/ 120535 w 1231022"/>
                  <a:gd name="connsiteY52" fmla="*/ 52799 h 366073"/>
                  <a:gd name="connsiteX53" fmla="*/ 140973 w 1231022"/>
                  <a:gd name="connsiteY53" fmla="*/ 1703 h 366073"/>
                  <a:gd name="connsiteX54" fmla="*/ 135950 w 1231022"/>
                  <a:gd name="connsiteY54" fmla="*/ 333 h 366073"/>
                  <a:gd name="connsiteX0" fmla="*/ 140973 w 1231022"/>
                  <a:gd name="connsiteY0" fmla="*/ 0 h 494614"/>
                  <a:gd name="connsiteX1" fmla="*/ 185257 w 1231022"/>
                  <a:gd name="connsiteY1" fmla="*/ 13626 h 494614"/>
                  <a:gd name="connsiteX2" fmla="*/ 227836 w 1231022"/>
                  <a:gd name="connsiteY2" fmla="*/ 61315 h 494614"/>
                  <a:gd name="connsiteX3" fmla="*/ 249978 w 1231022"/>
                  <a:gd name="connsiteY3" fmla="*/ 39173 h 494614"/>
                  <a:gd name="connsiteX4" fmla="*/ 278933 w 1231022"/>
                  <a:gd name="connsiteY4" fmla="*/ 56205 h 494614"/>
                  <a:gd name="connsiteX5" fmla="*/ 302777 w 1231022"/>
                  <a:gd name="connsiteY5" fmla="*/ 126036 h 494614"/>
                  <a:gd name="connsiteX6" fmla="*/ 350466 w 1231022"/>
                  <a:gd name="connsiteY6" fmla="*/ 153287 h 494614"/>
                  <a:gd name="connsiteX7" fmla="*/ 386234 w 1231022"/>
                  <a:gd name="connsiteY7" fmla="*/ 114114 h 494614"/>
                  <a:gd name="connsiteX8" fmla="*/ 425407 w 1231022"/>
                  <a:gd name="connsiteY8" fmla="*/ 132849 h 494614"/>
                  <a:gd name="connsiteX9" fmla="*/ 503756 w 1231022"/>
                  <a:gd name="connsiteY9" fmla="*/ 148178 h 494614"/>
                  <a:gd name="connsiteX10" fmla="*/ 582102 w 1231022"/>
                  <a:gd name="connsiteY10" fmla="*/ 190758 h 494614"/>
                  <a:gd name="connsiteX11" fmla="*/ 668965 w 1231022"/>
                  <a:gd name="connsiteY11" fmla="*/ 289543 h 494614"/>
                  <a:gd name="connsiteX12" fmla="*/ 667263 w 1231022"/>
                  <a:gd name="connsiteY12" fmla="*/ 308279 h 494614"/>
                  <a:gd name="connsiteX13" fmla="*/ 694514 w 1231022"/>
                  <a:gd name="connsiteY13" fmla="*/ 337232 h 494614"/>
                  <a:gd name="connsiteX14" fmla="*/ 720062 w 1231022"/>
                  <a:gd name="connsiteY14" fmla="*/ 296356 h 494614"/>
                  <a:gd name="connsiteX15" fmla="*/ 708140 w 1231022"/>
                  <a:gd name="connsiteY15" fmla="*/ 240151 h 494614"/>
                  <a:gd name="connsiteX16" fmla="*/ 703031 w 1231022"/>
                  <a:gd name="connsiteY16" fmla="*/ 224822 h 494614"/>
                  <a:gd name="connsiteX17" fmla="*/ 709841 w 1231022"/>
                  <a:gd name="connsiteY17" fmla="*/ 202680 h 494614"/>
                  <a:gd name="connsiteX18" fmla="*/ 735391 w 1231022"/>
                  <a:gd name="connsiteY18" fmla="*/ 182242 h 494614"/>
                  <a:gd name="connsiteX19" fmla="*/ 668965 w 1231022"/>
                  <a:gd name="connsiteY19" fmla="*/ 136256 h 494614"/>
                  <a:gd name="connsiteX20" fmla="*/ 680889 w 1231022"/>
                  <a:gd name="connsiteY20" fmla="*/ 110708 h 494614"/>
                  <a:gd name="connsiteX21" fmla="*/ 704732 w 1231022"/>
                  <a:gd name="connsiteY21" fmla="*/ 114114 h 494614"/>
                  <a:gd name="connsiteX22" fmla="*/ 721765 w 1231022"/>
                  <a:gd name="connsiteY22" fmla="*/ 137959 h 494614"/>
                  <a:gd name="connsiteX23" fmla="*/ 742204 w 1231022"/>
                  <a:gd name="connsiteY23" fmla="*/ 141365 h 494614"/>
                  <a:gd name="connsiteX24" fmla="*/ 740500 w 1231022"/>
                  <a:gd name="connsiteY24" fmla="*/ 109005 h 494614"/>
                  <a:gd name="connsiteX25" fmla="*/ 776268 w 1231022"/>
                  <a:gd name="connsiteY25" fmla="*/ 91972 h 494614"/>
                  <a:gd name="connsiteX26" fmla="*/ 777969 w 1231022"/>
                  <a:gd name="connsiteY26" fmla="*/ 78346 h 494614"/>
                  <a:gd name="connsiteX27" fmla="*/ 791595 w 1231022"/>
                  <a:gd name="connsiteY27" fmla="*/ 64721 h 494614"/>
                  <a:gd name="connsiteX28" fmla="*/ 849505 w 1231022"/>
                  <a:gd name="connsiteY28" fmla="*/ 90269 h 494614"/>
                  <a:gd name="connsiteX29" fmla="*/ 878460 w 1231022"/>
                  <a:gd name="connsiteY29" fmla="*/ 114114 h 494614"/>
                  <a:gd name="connsiteX30" fmla="*/ 917633 w 1231022"/>
                  <a:gd name="connsiteY30" fmla="*/ 114114 h 494614"/>
                  <a:gd name="connsiteX31" fmla="*/ 946588 w 1231022"/>
                  <a:gd name="connsiteY31" fmla="*/ 127740 h 494614"/>
                  <a:gd name="connsiteX32" fmla="*/ 1011309 w 1231022"/>
                  <a:gd name="connsiteY32" fmla="*/ 173725 h 494614"/>
                  <a:gd name="connsiteX33" fmla="*/ 1023231 w 1231022"/>
                  <a:gd name="connsiteY33" fmla="*/ 190758 h 494614"/>
                  <a:gd name="connsiteX34" fmla="*/ 1033451 w 1231022"/>
                  <a:gd name="connsiteY34" fmla="*/ 229932 h 494614"/>
                  <a:gd name="connsiteX35" fmla="*/ 1084548 w 1231022"/>
                  <a:gd name="connsiteY35" fmla="*/ 241853 h 494614"/>
                  <a:gd name="connsiteX36" fmla="*/ 1077733 w 1231022"/>
                  <a:gd name="connsiteY36" fmla="*/ 269105 h 494614"/>
                  <a:gd name="connsiteX37" fmla="*/ 1091359 w 1231022"/>
                  <a:gd name="connsiteY37" fmla="*/ 282730 h 494614"/>
                  <a:gd name="connsiteX38" fmla="*/ 1149269 w 1231022"/>
                  <a:gd name="connsiteY38" fmla="*/ 262292 h 494614"/>
                  <a:gd name="connsiteX39" fmla="*/ 1173857 w 1231022"/>
                  <a:gd name="connsiteY39" fmla="*/ 266903 h 494614"/>
                  <a:gd name="connsiteX40" fmla="*/ 1231022 w 1231022"/>
                  <a:gd name="connsiteY40" fmla="*/ 325311 h 494614"/>
                  <a:gd name="connsiteX41" fmla="*/ 1210584 w 1231022"/>
                  <a:gd name="connsiteY41" fmla="*/ 337232 h 494614"/>
                  <a:gd name="connsiteX42" fmla="*/ 1174816 w 1231022"/>
                  <a:gd name="connsiteY42" fmla="*/ 315091 h 494614"/>
                  <a:gd name="connsiteX43" fmla="*/ 1152676 w 1231022"/>
                  <a:gd name="connsiteY43" fmla="*/ 337232 h 494614"/>
                  <a:gd name="connsiteX44" fmla="*/ 1139050 w 1231022"/>
                  <a:gd name="connsiteY44" fmla="*/ 354266 h 494614"/>
                  <a:gd name="connsiteX45" fmla="*/ 1118246 w 1231022"/>
                  <a:gd name="connsiteY45" fmla="*/ 366073 h 494614"/>
                  <a:gd name="connsiteX46" fmla="*/ 307400 w 1231022"/>
                  <a:gd name="connsiteY46" fmla="*/ 494614 h 494614"/>
                  <a:gd name="connsiteX47" fmla="*/ 0 w 1231022"/>
                  <a:gd name="connsiteY47" fmla="*/ 366073 h 494614"/>
                  <a:gd name="connsiteX48" fmla="*/ 23452 w 1231022"/>
                  <a:gd name="connsiteY48" fmla="*/ 333827 h 494614"/>
                  <a:gd name="connsiteX49" fmla="*/ 89878 w 1231022"/>
                  <a:gd name="connsiteY49" fmla="*/ 318498 h 494614"/>
                  <a:gd name="connsiteX50" fmla="*/ 110314 w 1231022"/>
                  <a:gd name="connsiteY50" fmla="*/ 257183 h 494614"/>
                  <a:gd name="connsiteX51" fmla="*/ 125644 w 1231022"/>
                  <a:gd name="connsiteY51" fmla="*/ 211197 h 494614"/>
                  <a:gd name="connsiteX52" fmla="*/ 140973 w 1231022"/>
                  <a:gd name="connsiteY52" fmla="*/ 109005 h 494614"/>
                  <a:gd name="connsiteX53" fmla="*/ 120535 w 1231022"/>
                  <a:gd name="connsiteY53" fmla="*/ 52799 h 494614"/>
                  <a:gd name="connsiteX54" fmla="*/ 140973 w 1231022"/>
                  <a:gd name="connsiteY54" fmla="*/ 1703 h 494614"/>
                  <a:gd name="connsiteX55" fmla="*/ 135950 w 1231022"/>
                  <a:gd name="connsiteY55" fmla="*/ 333 h 494614"/>
                  <a:gd name="connsiteX56" fmla="*/ 140973 w 1231022"/>
                  <a:gd name="connsiteY56" fmla="*/ 0 h 494614"/>
                  <a:gd name="connsiteX0" fmla="*/ 307400 w 1231022"/>
                  <a:gd name="connsiteY0" fmla="*/ 494614 h 586054"/>
                  <a:gd name="connsiteX1" fmla="*/ 0 w 1231022"/>
                  <a:gd name="connsiteY1" fmla="*/ 366073 h 586054"/>
                  <a:gd name="connsiteX2" fmla="*/ 23452 w 1231022"/>
                  <a:gd name="connsiteY2" fmla="*/ 333827 h 586054"/>
                  <a:gd name="connsiteX3" fmla="*/ 89878 w 1231022"/>
                  <a:gd name="connsiteY3" fmla="*/ 318498 h 586054"/>
                  <a:gd name="connsiteX4" fmla="*/ 110314 w 1231022"/>
                  <a:gd name="connsiteY4" fmla="*/ 257183 h 586054"/>
                  <a:gd name="connsiteX5" fmla="*/ 125644 w 1231022"/>
                  <a:gd name="connsiteY5" fmla="*/ 211197 h 586054"/>
                  <a:gd name="connsiteX6" fmla="*/ 140973 w 1231022"/>
                  <a:gd name="connsiteY6" fmla="*/ 109005 h 586054"/>
                  <a:gd name="connsiteX7" fmla="*/ 120535 w 1231022"/>
                  <a:gd name="connsiteY7" fmla="*/ 52799 h 586054"/>
                  <a:gd name="connsiteX8" fmla="*/ 140973 w 1231022"/>
                  <a:gd name="connsiteY8" fmla="*/ 1703 h 586054"/>
                  <a:gd name="connsiteX9" fmla="*/ 135950 w 1231022"/>
                  <a:gd name="connsiteY9" fmla="*/ 333 h 586054"/>
                  <a:gd name="connsiteX10" fmla="*/ 140973 w 1231022"/>
                  <a:gd name="connsiteY10" fmla="*/ 0 h 586054"/>
                  <a:gd name="connsiteX11" fmla="*/ 185257 w 1231022"/>
                  <a:gd name="connsiteY11" fmla="*/ 13626 h 586054"/>
                  <a:gd name="connsiteX12" fmla="*/ 227836 w 1231022"/>
                  <a:gd name="connsiteY12" fmla="*/ 61315 h 586054"/>
                  <a:gd name="connsiteX13" fmla="*/ 249978 w 1231022"/>
                  <a:gd name="connsiteY13" fmla="*/ 39173 h 586054"/>
                  <a:gd name="connsiteX14" fmla="*/ 278933 w 1231022"/>
                  <a:gd name="connsiteY14" fmla="*/ 56205 h 586054"/>
                  <a:gd name="connsiteX15" fmla="*/ 302777 w 1231022"/>
                  <a:gd name="connsiteY15" fmla="*/ 126036 h 586054"/>
                  <a:gd name="connsiteX16" fmla="*/ 350466 w 1231022"/>
                  <a:gd name="connsiteY16" fmla="*/ 153287 h 586054"/>
                  <a:gd name="connsiteX17" fmla="*/ 386234 w 1231022"/>
                  <a:gd name="connsiteY17" fmla="*/ 114114 h 586054"/>
                  <a:gd name="connsiteX18" fmla="*/ 425407 w 1231022"/>
                  <a:gd name="connsiteY18" fmla="*/ 132849 h 586054"/>
                  <a:gd name="connsiteX19" fmla="*/ 503756 w 1231022"/>
                  <a:gd name="connsiteY19" fmla="*/ 148178 h 586054"/>
                  <a:gd name="connsiteX20" fmla="*/ 582102 w 1231022"/>
                  <a:gd name="connsiteY20" fmla="*/ 190758 h 586054"/>
                  <a:gd name="connsiteX21" fmla="*/ 668965 w 1231022"/>
                  <a:gd name="connsiteY21" fmla="*/ 289543 h 586054"/>
                  <a:gd name="connsiteX22" fmla="*/ 667263 w 1231022"/>
                  <a:gd name="connsiteY22" fmla="*/ 308279 h 586054"/>
                  <a:gd name="connsiteX23" fmla="*/ 694514 w 1231022"/>
                  <a:gd name="connsiteY23" fmla="*/ 337232 h 586054"/>
                  <a:gd name="connsiteX24" fmla="*/ 720062 w 1231022"/>
                  <a:gd name="connsiteY24" fmla="*/ 296356 h 586054"/>
                  <a:gd name="connsiteX25" fmla="*/ 708140 w 1231022"/>
                  <a:gd name="connsiteY25" fmla="*/ 240151 h 586054"/>
                  <a:gd name="connsiteX26" fmla="*/ 703031 w 1231022"/>
                  <a:gd name="connsiteY26" fmla="*/ 224822 h 586054"/>
                  <a:gd name="connsiteX27" fmla="*/ 709841 w 1231022"/>
                  <a:gd name="connsiteY27" fmla="*/ 202680 h 586054"/>
                  <a:gd name="connsiteX28" fmla="*/ 735391 w 1231022"/>
                  <a:gd name="connsiteY28" fmla="*/ 182242 h 586054"/>
                  <a:gd name="connsiteX29" fmla="*/ 668965 w 1231022"/>
                  <a:gd name="connsiteY29" fmla="*/ 136256 h 586054"/>
                  <a:gd name="connsiteX30" fmla="*/ 680889 w 1231022"/>
                  <a:gd name="connsiteY30" fmla="*/ 110708 h 586054"/>
                  <a:gd name="connsiteX31" fmla="*/ 704732 w 1231022"/>
                  <a:gd name="connsiteY31" fmla="*/ 114114 h 586054"/>
                  <a:gd name="connsiteX32" fmla="*/ 721765 w 1231022"/>
                  <a:gd name="connsiteY32" fmla="*/ 137959 h 586054"/>
                  <a:gd name="connsiteX33" fmla="*/ 742204 w 1231022"/>
                  <a:gd name="connsiteY33" fmla="*/ 141365 h 586054"/>
                  <a:gd name="connsiteX34" fmla="*/ 740500 w 1231022"/>
                  <a:gd name="connsiteY34" fmla="*/ 109005 h 586054"/>
                  <a:gd name="connsiteX35" fmla="*/ 776268 w 1231022"/>
                  <a:gd name="connsiteY35" fmla="*/ 91972 h 586054"/>
                  <a:gd name="connsiteX36" fmla="*/ 777969 w 1231022"/>
                  <a:gd name="connsiteY36" fmla="*/ 78346 h 586054"/>
                  <a:gd name="connsiteX37" fmla="*/ 791595 w 1231022"/>
                  <a:gd name="connsiteY37" fmla="*/ 64721 h 586054"/>
                  <a:gd name="connsiteX38" fmla="*/ 849505 w 1231022"/>
                  <a:gd name="connsiteY38" fmla="*/ 90269 h 586054"/>
                  <a:gd name="connsiteX39" fmla="*/ 878460 w 1231022"/>
                  <a:gd name="connsiteY39" fmla="*/ 114114 h 586054"/>
                  <a:gd name="connsiteX40" fmla="*/ 917633 w 1231022"/>
                  <a:gd name="connsiteY40" fmla="*/ 114114 h 586054"/>
                  <a:gd name="connsiteX41" fmla="*/ 946588 w 1231022"/>
                  <a:gd name="connsiteY41" fmla="*/ 127740 h 586054"/>
                  <a:gd name="connsiteX42" fmla="*/ 1011309 w 1231022"/>
                  <a:gd name="connsiteY42" fmla="*/ 173725 h 586054"/>
                  <a:gd name="connsiteX43" fmla="*/ 1023231 w 1231022"/>
                  <a:gd name="connsiteY43" fmla="*/ 190758 h 586054"/>
                  <a:gd name="connsiteX44" fmla="*/ 1033451 w 1231022"/>
                  <a:gd name="connsiteY44" fmla="*/ 229932 h 586054"/>
                  <a:gd name="connsiteX45" fmla="*/ 1084548 w 1231022"/>
                  <a:gd name="connsiteY45" fmla="*/ 241853 h 586054"/>
                  <a:gd name="connsiteX46" fmla="*/ 1077733 w 1231022"/>
                  <a:gd name="connsiteY46" fmla="*/ 269105 h 586054"/>
                  <a:gd name="connsiteX47" fmla="*/ 1091359 w 1231022"/>
                  <a:gd name="connsiteY47" fmla="*/ 282730 h 586054"/>
                  <a:gd name="connsiteX48" fmla="*/ 1149269 w 1231022"/>
                  <a:gd name="connsiteY48" fmla="*/ 262292 h 586054"/>
                  <a:gd name="connsiteX49" fmla="*/ 1173857 w 1231022"/>
                  <a:gd name="connsiteY49" fmla="*/ 266903 h 586054"/>
                  <a:gd name="connsiteX50" fmla="*/ 1231022 w 1231022"/>
                  <a:gd name="connsiteY50" fmla="*/ 325311 h 586054"/>
                  <a:gd name="connsiteX51" fmla="*/ 1210584 w 1231022"/>
                  <a:gd name="connsiteY51" fmla="*/ 337232 h 586054"/>
                  <a:gd name="connsiteX52" fmla="*/ 1174816 w 1231022"/>
                  <a:gd name="connsiteY52" fmla="*/ 315091 h 586054"/>
                  <a:gd name="connsiteX53" fmla="*/ 1152676 w 1231022"/>
                  <a:gd name="connsiteY53" fmla="*/ 337232 h 586054"/>
                  <a:gd name="connsiteX54" fmla="*/ 1139050 w 1231022"/>
                  <a:gd name="connsiteY54" fmla="*/ 354266 h 586054"/>
                  <a:gd name="connsiteX55" fmla="*/ 1118246 w 1231022"/>
                  <a:gd name="connsiteY55" fmla="*/ 366073 h 586054"/>
                  <a:gd name="connsiteX56" fmla="*/ 398840 w 1231022"/>
                  <a:gd name="connsiteY56" fmla="*/ 586054 h 586054"/>
                  <a:gd name="connsiteX0" fmla="*/ 0 w 1231022"/>
                  <a:gd name="connsiteY0" fmla="*/ 366073 h 586054"/>
                  <a:gd name="connsiteX1" fmla="*/ 23452 w 1231022"/>
                  <a:gd name="connsiteY1" fmla="*/ 333827 h 586054"/>
                  <a:gd name="connsiteX2" fmla="*/ 89878 w 1231022"/>
                  <a:gd name="connsiteY2" fmla="*/ 318498 h 586054"/>
                  <a:gd name="connsiteX3" fmla="*/ 110314 w 1231022"/>
                  <a:gd name="connsiteY3" fmla="*/ 257183 h 586054"/>
                  <a:gd name="connsiteX4" fmla="*/ 125644 w 1231022"/>
                  <a:gd name="connsiteY4" fmla="*/ 211197 h 586054"/>
                  <a:gd name="connsiteX5" fmla="*/ 140973 w 1231022"/>
                  <a:gd name="connsiteY5" fmla="*/ 109005 h 586054"/>
                  <a:gd name="connsiteX6" fmla="*/ 120535 w 1231022"/>
                  <a:gd name="connsiteY6" fmla="*/ 52799 h 586054"/>
                  <a:gd name="connsiteX7" fmla="*/ 140973 w 1231022"/>
                  <a:gd name="connsiteY7" fmla="*/ 1703 h 586054"/>
                  <a:gd name="connsiteX8" fmla="*/ 135950 w 1231022"/>
                  <a:gd name="connsiteY8" fmla="*/ 333 h 586054"/>
                  <a:gd name="connsiteX9" fmla="*/ 140973 w 1231022"/>
                  <a:gd name="connsiteY9" fmla="*/ 0 h 586054"/>
                  <a:gd name="connsiteX10" fmla="*/ 185257 w 1231022"/>
                  <a:gd name="connsiteY10" fmla="*/ 13626 h 586054"/>
                  <a:gd name="connsiteX11" fmla="*/ 227836 w 1231022"/>
                  <a:gd name="connsiteY11" fmla="*/ 61315 h 586054"/>
                  <a:gd name="connsiteX12" fmla="*/ 249978 w 1231022"/>
                  <a:gd name="connsiteY12" fmla="*/ 39173 h 586054"/>
                  <a:gd name="connsiteX13" fmla="*/ 278933 w 1231022"/>
                  <a:gd name="connsiteY13" fmla="*/ 56205 h 586054"/>
                  <a:gd name="connsiteX14" fmla="*/ 302777 w 1231022"/>
                  <a:gd name="connsiteY14" fmla="*/ 126036 h 586054"/>
                  <a:gd name="connsiteX15" fmla="*/ 350466 w 1231022"/>
                  <a:gd name="connsiteY15" fmla="*/ 153287 h 586054"/>
                  <a:gd name="connsiteX16" fmla="*/ 386234 w 1231022"/>
                  <a:gd name="connsiteY16" fmla="*/ 114114 h 586054"/>
                  <a:gd name="connsiteX17" fmla="*/ 425407 w 1231022"/>
                  <a:gd name="connsiteY17" fmla="*/ 132849 h 586054"/>
                  <a:gd name="connsiteX18" fmla="*/ 503756 w 1231022"/>
                  <a:gd name="connsiteY18" fmla="*/ 148178 h 586054"/>
                  <a:gd name="connsiteX19" fmla="*/ 582102 w 1231022"/>
                  <a:gd name="connsiteY19" fmla="*/ 190758 h 586054"/>
                  <a:gd name="connsiteX20" fmla="*/ 668965 w 1231022"/>
                  <a:gd name="connsiteY20" fmla="*/ 289543 h 586054"/>
                  <a:gd name="connsiteX21" fmla="*/ 667263 w 1231022"/>
                  <a:gd name="connsiteY21" fmla="*/ 308279 h 586054"/>
                  <a:gd name="connsiteX22" fmla="*/ 694514 w 1231022"/>
                  <a:gd name="connsiteY22" fmla="*/ 337232 h 586054"/>
                  <a:gd name="connsiteX23" fmla="*/ 720062 w 1231022"/>
                  <a:gd name="connsiteY23" fmla="*/ 296356 h 586054"/>
                  <a:gd name="connsiteX24" fmla="*/ 708140 w 1231022"/>
                  <a:gd name="connsiteY24" fmla="*/ 240151 h 586054"/>
                  <a:gd name="connsiteX25" fmla="*/ 703031 w 1231022"/>
                  <a:gd name="connsiteY25" fmla="*/ 224822 h 586054"/>
                  <a:gd name="connsiteX26" fmla="*/ 709841 w 1231022"/>
                  <a:gd name="connsiteY26" fmla="*/ 202680 h 586054"/>
                  <a:gd name="connsiteX27" fmla="*/ 735391 w 1231022"/>
                  <a:gd name="connsiteY27" fmla="*/ 182242 h 586054"/>
                  <a:gd name="connsiteX28" fmla="*/ 668965 w 1231022"/>
                  <a:gd name="connsiteY28" fmla="*/ 136256 h 586054"/>
                  <a:gd name="connsiteX29" fmla="*/ 680889 w 1231022"/>
                  <a:gd name="connsiteY29" fmla="*/ 110708 h 586054"/>
                  <a:gd name="connsiteX30" fmla="*/ 704732 w 1231022"/>
                  <a:gd name="connsiteY30" fmla="*/ 114114 h 586054"/>
                  <a:gd name="connsiteX31" fmla="*/ 721765 w 1231022"/>
                  <a:gd name="connsiteY31" fmla="*/ 137959 h 586054"/>
                  <a:gd name="connsiteX32" fmla="*/ 742204 w 1231022"/>
                  <a:gd name="connsiteY32" fmla="*/ 141365 h 586054"/>
                  <a:gd name="connsiteX33" fmla="*/ 740500 w 1231022"/>
                  <a:gd name="connsiteY33" fmla="*/ 109005 h 586054"/>
                  <a:gd name="connsiteX34" fmla="*/ 776268 w 1231022"/>
                  <a:gd name="connsiteY34" fmla="*/ 91972 h 586054"/>
                  <a:gd name="connsiteX35" fmla="*/ 777969 w 1231022"/>
                  <a:gd name="connsiteY35" fmla="*/ 78346 h 586054"/>
                  <a:gd name="connsiteX36" fmla="*/ 791595 w 1231022"/>
                  <a:gd name="connsiteY36" fmla="*/ 64721 h 586054"/>
                  <a:gd name="connsiteX37" fmla="*/ 849505 w 1231022"/>
                  <a:gd name="connsiteY37" fmla="*/ 90269 h 586054"/>
                  <a:gd name="connsiteX38" fmla="*/ 878460 w 1231022"/>
                  <a:gd name="connsiteY38" fmla="*/ 114114 h 586054"/>
                  <a:gd name="connsiteX39" fmla="*/ 917633 w 1231022"/>
                  <a:gd name="connsiteY39" fmla="*/ 114114 h 586054"/>
                  <a:gd name="connsiteX40" fmla="*/ 946588 w 1231022"/>
                  <a:gd name="connsiteY40" fmla="*/ 127740 h 586054"/>
                  <a:gd name="connsiteX41" fmla="*/ 1011309 w 1231022"/>
                  <a:gd name="connsiteY41" fmla="*/ 173725 h 586054"/>
                  <a:gd name="connsiteX42" fmla="*/ 1023231 w 1231022"/>
                  <a:gd name="connsiteY42" fmla="*/ 190758 h 586054"/>
                  <a:gd name="connsiteX43" fmla="*/ 1033451 w 1231022"/>
                  <a:gd name="connsiteY43" fmla="*/ 229932 h 586054"/>
                  <a:gd name="connsiteX44" fmla="*/ 1084548 w 1231022"/>
                  <a:gd name="connsiteY44" fmla="*/ 241853 h 586054"/>
                  <a:gd name="connsiteX45" fmla="*/ 1077733 w 1231022"/>
                  <a:gd name="connsiteY45" fmla="*/ 269105 h 586054"/>
                  <a:gd name="connsiteX46" fmla="*/ 1091359 w 1231022"/>
                  <a:gd name="connsiteY46" fmla="*/ 282730 h 586054"/>
                  <a:gd name="connsiteX47" fmla="*/ 1149269 w 1231022"/>
                  <a:gd name="connsiteY47" fmla="*/ 262292 h 586054"/>
                  <a:gd name="connsiteX48" fmla="*/ 1173857 w 1231022"/>
                  <a:gd name="connsiteY48" fmla="*/ 266903 h 586054"/>
                  <a:gd name="connsiteX49" fmla="*/ 1231022 w 1231022"/>
                  <a:gd name="connsiteY49" fmla="*/ 325311 h 586054"/>
                  <a:gd name="connsiteX50" fmla="*/ 1210584 w 1231022"/>
                  <a:gd name="connsiteY50" fmla="*/ 337232 h 586054"/>
                  <a:gd name="connsiteX51" fmla="*/ 1174816 w 1231022"/>
                  <a:gd name="connsiteY51" fmla="*/ 315091 h 586054"/>
                  <a:gd name="connsiteX52" fmla="*/ 1152676 w 1231022"/>
                  <a:gd name="connsiteY52" fmla="*/ 337232 h 586054"/>
                  <a:gd name="connsiteX53" fmla="*/ 1139050 w 1231022"/>
                  <a:gd name="connsiteY53" fmla="*/ 354266 h 586054"/>
                  <a:gd name="connsiteX54" fmla="*/ 1118246 w 1231022"/>
                  <a:gd name="connsiteY54" fmla="*/ 366073 h 586054"/>
                  <a:gd name="connsiteX55" fmla="*/ 398840 w 1231022"/>
                  <a:gd name="connsiteY55" fmla="*/ 586054 h 586054"/>
                  <a:gd name="connsiteX0" fmla="*/ 0 w 1231022"/>
                  <a:gd name="connsiteY0" fmla="*/ 366073 h 366073"/>
                  <a:gd name="connsiteX1" fmla="*/ 23452 w 1231022"/>
                  <a:gd name="connsiteY1" fmla="*/ 333827 h 366073"/>
                  <a:gd name="connsiteX2" fmla="*/ 89878 w 1231022"/>
                  <a:gd name="connsiteY2" fmla="*/ 318498 h 366073"/>
                  <a:gd name="connsiteX3" fmla="*/ 110314 w 1231022"/>
                  <a:gd name="connsiteY3" fmla="*/ 257183 h 366073"/>
                  <a:gd name="connsiteX4" fmla="*/ 125644 w 1231022"/>
                  <a:gd name="connsiteY4" fmla="*/ 211197 h 366073"/>
                  <a:gd name="connsiteX5" fmla="*/ 140973 w 1231022"/>
                  <a:gd name="connsiteY5" fmla="*/ 109005 h 366073"/>
                  <a:gd name="connsiteX6" fmla="*/ 120535 w 1231022"/>
                  <a:gd name="connsiteY6" fmla="*/ 52799 h 366073"/>
                  <a:gd name="connsiteX7" fmla="*/ 140973 w 1231022"/>
                  <a:gd name="connsiteY7" fmla="*/ 1703 h 366073"/>
                  <a:gd name="connsiteX8" fmla="*/ 135950 w 1231022"/>
                  <a:gd name="connsiteY8" fmla="*/ 333 h 366073"/>
                  <a:gd name="connsiteX9" fmla="*/ 140973 w 1231022"/>
                  <a:gd name="connsiteY9" fmla="*/ 0 h 366073"/>
                  <a:gd name="connsiteX10" fmla="*/ 185257 w 1231022"/>
                  <a:gd name="connsiteY10" fmla="*/ 13626 h 366073"/>
                  <a:gd name="connsiteX11" fmla="*/ 227836 w 1231022"/>
                  <a:gd name="connsiteY11" fmla="*/ 61315 h 366073"/>
                  <a:gd name="connsiteX12" fmla="*/ 249978 w 1231022"/>
                  <a:gd name="connsiteY12" fmla="*/ 39173 h 366073"/>
                  <a:gd name="connsiteX13" fmla="*/ 278933 w 1231022"/>
                  <a:gd name="connsiteY13" fmla="*/ 56205 h 366073"/>
                  <a:gd name="connsiteX14" fmla="*/ 302777 w 1231022"/>
                  <a:gd name="connsiteY14" fmla="*/ 126036 h 366073"/>
                  <a:gd name="connsiteX15" fmla="*/ 350466 w 1231022"/>
                  <a:gd name="connsiteY15" fmla="*/ 153287 h 366073"/>
                  <a:gd name="connsiteX16" fmla="*/ 386234 w 1231022"/>
                  <a:gd name="connsiteY16" fmla="*/ 114114 h 366073"/>
                  <a:gd name="connsiteX17" fmla="*/ 425407 w 1231022"/>
                  <a:gd name="connsiteY17" fmla="*/ 132849 h 366073"/>
                  <a:gd name="connsiteX18" fmla="*/ 503756 w 1231022"/>
                  <a:gd name="connsiteY18" fmla="*/ 148178 h 366073"/>
                  <a:gd name="connsiteX19" fmla="*/ 582102 w 1231022"/>
                  <a:gd name="connsiteY19" fmla="*/ 190758 h 366073"/>
                  <a:gd name="connsiteX20" fmla="*/ 668965 w 1231022"/>
                  <a:gd name="connsiteY20" fmla="*/ 289543 h 366073"/>
                  <a:gd name="connsiteX21" fmla="*/ 667263 w 1231022"/>
                  <a:gd name="connsiteY21" fmla="*/ 308279 h 366073"/>
                  <a:gd name="connsiteX22" fmla="*/ 694514 w 1231022"/>
                  <a:gd name="connsiteY22" fmla="*/ 337232 h 366073"/>
                  <a:gd name="connsiteX23" fmla="*/ 720062 w 1231022"/>
                  <a:gd name="connsiteY23" fmla="*/ 296356 h 366073"/>
                  <a:gd name="connsiteX24" fmla="*/ 708140 w 1231022"/>
                  <a:gd name="connsiteY24" fmla="*/ 240151 h 366073"/>
                  <a:gd name="connsiteX25" fmla="*/ 703031 w 1231022"/>
                  <a:gd name="connsiteY25" fmla="*/ 224822 h 366073"/>
                  <a:gd name="connsiteX26" fmla="*/ 709841 w 1231022"/>
                  <a:gd name="connsiteY26" fmla="*/ 202680 h 366073"/>
                  <a:gd name="connsiteX27" fmla="*/ 735391 w 1231022"/>
                  <a:gd name="connsiteY27" fmla="*/ 182242 h 366073"/>
                  <a:gd name="connsiteX28" fmla="*/ 668965 w 1231022"/>
                  <a:gd name="connsiteY28" fmla="*/ 136256 h 366073"/>
                  <a:gd name="connsiteX29" fmla="*/ 680889 w 1231022"/>
                  <a:gd name="connsiteY29" fmla="*/ 110708 h 366073"/>
                  <a:gd name="connsiteX30" fmla="*/ 704732 w 1231022"/>
                  <a:gd name="connsiteY30" fmla="*/ 114114 h 366073"/>
                  <a:gd name="connsiteX31" fmla="*/ 721765 w 1231022"/>
                  <a:gd name="connsiteY31" fmla="*/ 137959 h 366073"/>
                  <a:gd name="connsiteX32" fmla="*/ 742204 w 1231022"/>
                  <a:gd name="connsiteY32" fmla="*/ 141365 h 366073"/>
                  <a:gd name="connsiteX33" fmla="*/ 740500 w 1231022"/>
                  <a:gd name="connsiteY33" fmla="*/ 109005 h 366073"/>
                  <a:gd name="connsiteX34" fmla="*/ 776268 w 1231022"/>
                  <a:gd name="connsiteY34" fmla="*/ 91972 h 366073"/>
                  <a:gd name="connsiteX35" fmla="*/ 777969 w 1231022"/>
                  <a:gd name="connsiteY35" fmla="*/ 78346 h 366073"/>
                  <a:gd name="connsiteX36" fmla="*/ 791595 w 1231022"/>
                  <a:gd name="connsiteY36" fmla="*/ 64721 h 366073"/>
                  <a:gd name="connsiteX37" fmla="*/ 849505 w 1231022"/>
                  <a:gd name="connsiteY37" fmla="*/ 90269 h 366073"/>
                  <a:gd name="connsiteX38" fmla="*/ 878460 w 1231022"/>
                  <a:gd name="connsiteY38" fmla="*/ 114114 h 366073"/>
                  <a:gd name="connsiteX39" fmla="*/ 917633 w 1231022"/>
                  <a:gd name="connsiteY39" fmla="*/ 114114 h 366073"/>
                  <a:gd name="connsiteX40" fmla="*/ 946588 w 1231022"/>
                  <a:gd name="connsiteY40" fmla="*/ 127740 h 366073"/>
                  <a:gd name="connsiteX41" fmla="*/ 1011309 w 1231022"/>
                  <a:gd name="connsiteY41" fmla="*/ 173725 h 366073"/>
                  <a:gd name="connsiteX42" fmla="*/ 1023231 w 1231022"/>
                  <a:gd name="connsiteY42" fmla="*/ 190758 h 366073"/>
                  <a:gd name="connsiteX43" fmla="*/ 1033451 w 1231022"/>
                  <a:gd name="connsiteY43" fmla="*/ 229932 h 366073"/>
                  <a:gd name="connsiteX44" fmla="*/ 1084548 w 1231022"/>
                  <a:gd name="connsiteY44" fmla="*/ 241853 h 366073"/>
                  <a:gd name="connsiteX45" fmla="*/ 1077733 w 1231022"/>
                  <a:gd name="connsiteY45" fmla="*/ 269105 h 366073"/>
                  <a:gd name="connsiteX46" fmla="*/ 1091359 w 1231022"/>
                  <a:gd name="connsiteY46" fmla="*/ 282730 h 366073"/>
                  <a:gd name="connsiteX47" fmla="*/ 1149269 w 1231022"/>
                  <a:gd name="connsiteY47" fmla="*/ 262292 h 366073"/>
                  <a:gd name="connsiteX48" fmla="*/ 1173857 w 1231022"/>
                  <a:gd name="connsiteY48" fmla="*/ 266903 h 366073"/>
                  <a:gd name="connsiteX49" fmla="*/ 1231022 w 1231022"/>
                  <a:gd name="connsiteY49" fmla="*/ 325311 h 366073"/>
                  <a:gd name="connsiteX50" fmla="*/ 1210584 w 1231022"/>
                  <a:gd name="connsiteY50" fmla="*/ 337232 h 366073"/>
                  <a:gd name="connsiteX51" fmla="*/ 1174816 w 1231022"/>
                  <a:gd name="connsiteY51" fmla="*/ 315091 h 366073"/>
                  <a:gd name="connsiteX52" fmla="*/ 1152676 w 1231022"/>
                  <a:gd name="connsiteY52" fmla="*/ 337232 h 366073"/>
                  <a:gd name="connsiteX53" fmla="*/ 1139050 w 1231022"/>
                  <a:gd name="connsiteY53" fmla="*/ 354266 h 366073"/>
                  <a:gd name="connsiteX54" fmla="*/ 1118246 w 1231022"/>
                  <a:gd name="connsiteY54" fmla="*/ 366073 h 36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31022" h="366073">
                    <a:moveTo>
                      <a:pt x="0" y="366073"/>
                    </a:moveTo>
                    <a:lnTo>
                      <a:pt x="23452" y="333827"/>
                    </a:lnTo>
                    <a:lnTo>
                      <a:pt x="89878" y="318498"/>
                    </a:lnTo>
                    <a:lnTo>
                      <a:pt x="110314" y="257183"/>
                    </a:lnTo>
                    <a:lnTo>
                      <a:pt x="125644" y="211197"/>
                    </a:lnTo>
                    <a:lnTo>
                      <a:pt x="140973" y="109005"/>
                    </a:lnTo>
                    <a:lnTo>
                      <a:pt x="120535" y="52799"/>
                    </a:lnTo>
                    <a:lnTo>
                      <a:pt x="140973" y="1703"/>
                    </a:lnTo>
                    <a:lnTo>
                      <a:pt x="135950" y="333"/>
                    </a:lnTo>
                    <a:lnTo>
                      <a:pt x="140973" y="0"/>
                    </a:lnTo>
                    <a:lnTo>
                      <a:pt x="185257" y="13626"/>
                    </a:lnTo>
                    <a:lnTo>
                      <a:pt x="227836" y="61315"/>
                    </a:lnTo>
                    <a:lnTo>
                      <a:pt x="249978" y="39173"/>
                    </a:lnTo>
                    <a:lnTo>
                      <a:pt x="278933" y="56205"/>
                    </a:lnTo>
                    <a:lnTo>
                      <a:pt x="302777" y="126036"/>
                    </a:lnTo>
                    <a:lnTo>
                      <a:pt x="350466" y="153287"/>
                    </a:lnTo>
                    <a:lnTo>
                      <a:pt x="386234" y="114114"/>
                    </a:lnTo>
                    <a:lnTo>
                      <a:pt x="425407" y="132849"/>
                    </a:lnTo>
                    <a:lnTo>
                      <a:pt x="503756" y="148178"/>
                    </a:lnTo>
                    <a:lnTo>
                      <a:pt x="582102" y="190758"/>
                    </a:lnTo>
                    <a:lnTo>
                      <a:pt x="668965" y="289543"/>
                    </a:lnTo>
                    <a:lnTo>
                      <a:pt x="667263" y="308279"/>
                    </a:lnTo>
                    <a:lnTo>
                      <a:pt x="694514" y="337232"/>
                    </a:lnTo>
                    <a:lnTo>
                      <a:pt x="720062" y="296356"/>
                    </a:lnTo>
                    <a:lnTo>
                      <a:pt x="708140" y="240151"/>
                    </a:lnTo>
                    <a:lnTo>
                      <a:pt x="703031" y="224822"/>
                    </a:lnTo>
                    <a:lnTo>
                      <a:pt x="709841" y="202680"/>
                    </a:lnTo>
                    <a:lnTo>
                      <a:pt x="735391" y="182242"/>
                    </a:lnTo>
                    <a:lnTo>
                      <a:pt x="668965" y="136256"/>
                    </a:lnTo>
                    <a:lnTo>
                      <a:pt x="680889" y="110708"/>
                    </a:lnTo>
                    <a:lnTo>
                      <a:pt x="704732" y="114114"/>
                    </a:lnTo>
                    <a:lnTo>
                      <a:pt x="721765" y="137959"/>
                    </a:lnTo>
                    <a:lnTo>
                      <a:pt x="742204" y="141365"/>
                    </a:lnTo>
                    <a:lnTo>
                      <a:pt x="740500" y="109005"/>
                    </a:lnTo>
                    <a:lnTo>
                      <a:pt x="776268" y="91972"/>
                    </a:lnTo>
                    <a:lnTo>
                      <a:pt x="777969" y="78346"/>
                    </a:lnTo>
                    <a:lnTo>
                      <a:pt x="791595" y="64721"/>
                    </a:lnTo>
                    <a:lnTo>
                      <a:pt x="849505" y="90269"/>
                    </a:lnTo>
                    <a:lnTo>
                      <a:pt x="878460" y="114114"/>
                    </a:lnTo>
                    <a:lnTo>
                      <a:pt x="917633" y="114114"/>
                    </a:lnTo>
                    <a:lnTo>
                      <a:pt x="946588" y="127740"/>
                    </a:lnTo>
                    <a:lnTo>
                      <a:pt x="1011309" y="173725"/>
                    </a:lnTo>
                    <a:lnTo>
                      <a:pt x="1023231" y="190758"/>
                    </a:lnTo>
                    <a:lnTo>
                      <a:pt x="1033451" y="229932"/>
                    </a:lnTo>
                    <a:lnTo>
                      <a:pt x="1084548" y="241853"/>
                    </a:lnTo>
                    <a:lnTo>
                      <a:pt x="1077733" y="269105"/>
                    </a:lnTo>
                    <a:lnTo>
                      <a:pt x="1091359" y="282730"/>
                    </a:lnTo>
                    <a:lnTo>
                      <a:pt x="1149269" y="262292"/>
                    </a:lnTo>
                    <a:lnTo>
                      <a:pt x="1173857" y="266903"/>
                    </a:lnTo>
                    <a:lnTo>
                      <a:pt x="1231022" y="325311"/>
                    </a:lnTo>
                    <a:lnTo>
                      <a:pt x="1210584" y="337232"/>
                    </a:lnTo>
                    <a:lnTo>
                      <a:pt x="1174816" y="315091"/>
                    </a:lnTo>
                    <a:lnTo>
                      <a:pt x="1152676" y="337232"/>
                    </a:lnTo>
                    <a:lnTo>
                      <a:pt x="1139050" y="354266"/>
                    </a:lnTo>
                    <a:lnTo>
                      <a:pt x="1118246" y="36607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F7C8988-716C-DFDB-01BF-9D581F393B47}"/>
                  </a:ext>
                </a:extLst>
              </p:cNvPr>
              <p:cNvSpPr/>
              <p:nvPr/>
            </p:nvSpPr>
            <p:spPr>
              <a:xfrm>
                <a:off x="953544" y="3729085"/>
                <a:ext cx="317012" cy="164733"/>
              </a:xfrm>
              <a:custGeom>
                <a:avLst/>
                <a:gdLst>
                  <a:gd name="connsiteX0" fmla="*/ 28803 w 317012"/>
                  <a:gd name="connsiteY0" fmla="*/ 0 h 164733"/>
                  <a:gd name="connsiteX1" fmla="*/ 317012 w 317012"/>
                  <a:gd name="connsiteY1" fmla="*/ 0 h 164733"/>
                  <a:gd name="connsiteX2" fmla="*/ 309979 w 317012"/>
                  <a:gd name="connsiteY2" fmla="*/ 8039 h 164733"/>
                  <a:gd name="connsiteX3" fmla="*/ 255476 w 317012"/>
                  <a:gd name="connsiteY3" fmla="*/ 8039 h 164733"/>
                  <a:gd name="connsiteX4" fmla="*/ 265694 w 317012"/>
                  <a:gd name="connsiteY4" fmla="*/ 69354 h 164733"/>
                  <a:gd name="connsiteX5" fmla="*/ 238443 w 317012"/>
                  <a:gd name="connsiteY5" fmla="*/ 110231 h 164733"/>
                  <a:gd name="connsiteX6" fmla="*/ 218007 w 317012"/>
                  <a:gd name="connsiteY6" fmla="*/ 113637 h 164733"/>
                  <a:gd name="connsiteX7" fmla="*/ 200974 w 317012"/>
                  <a:gd name="connsiteY7" fmla="*/ 144295 h 164733"/>
                  <a:gd name="connsiteX8" fmla="*/ 177130 w 317012"/>
                  <a:gd name="connsiteY8" fmla="*/ 144295 h 164733"/>
                  <a:gd name="connsiteX9" fmla="*/ 109002 w 317012"/>
                  <a:gd name="connsiteY9" fmla="*/ 120450 h 164733"/>
                  <a:gd name="connsiteX10" fmla="*/ 88561 w 317012"/>
                  <a:gd name="connsiteY10" fmla="*/ 123857 h 164733"/>
                  <a:gd name="connsiteX11" fmla="*/ 68125 w 317012"/>
                  <a:gd name="connsiteY11" fmla="*/ 164733 h 164733"/>
                  <a:gd name="connsiteX12" fmla="*/ 37466 w 317012"/>
                  <a:gd name="connsiteY12" fmla="*/ 164733 h 164733"/>
                  <a:gd name="connsiteX13" fmla="*/ 37274 w 317012"/>
                  <a:gd name="connsiteY13" fmla="*/ 163577 h 164733"/>
                  <a:gd name="connsiteX14" fmla="*/ 37276 w 317012"/>
                  <a:gd name="connsiteY14" fmla="*/ 163576 h 164733"/>
                  <a:gd name="connsiteX15" fmla="*/ 27251 w 317012"/>
                  <a:gd name="connsiteY15" fmla="*/ 103421 h 164733"/>
                  <a:gd name="connsiteX16" fmla="*/ 0 w 317012"/>
                  <a:gd name="connsiteY16" fmla="*/ 93202 h 164733"/>
                  <a:gd name="connsiteX17" fmla="*/ 0 w 317012"/>
                  <a:gd name="connsiteY17" fmla="*/ 72763 h 164733"/>
                  <a:gd name="connsiteX18" fmla="*/ 34062 w 317012"/>
                  <a:gd name="connsiteY18" fmla="*/ 55731 h 164733"/>
                  <a:gd name="connsiteX19" fmla="*/ 37470 w 317012"/>
                  <a:gd name="connsiteY19" fmla="*/ 21667 h 164733"/>
                  <a:gd name="connsiteX20" fmla="*/ 28803 w 317012"/>
                  <a:gd name="connsiteY20" fmla="*/ 0 h 164733"/>
                  <a:gd name="connsiteX0" fmla="*/ 28803 w 317012"/>
                  <a:gd name="connsiteY0" fmla="*/ 57196 h 221929"/>
                  <a:gd name="connsiteX1" fmla="*/ 134687 w 317012"/>
                  <a:gd name="connsiteY1" fmla="*/ 0 h 221929"/>
                  <a:gd name="connsiteX2" fmla="*/ 317012 w 317012"/>
                  <a:gd name="connsiteY2" fmla="*/ 57196 h 221929"/>
                  <a:gd name="connsiteX3" fmla="*/ 309979 w 317012"/>
                  <a:gd name="connsiteY3" fmla="*/ 65235 h 221929"/>
                  <a:gd name="connsiteX4" fmla="*/ 255476 w 317012"/>
                  <a:gd name="connsiteY4" fmla="*/ 65235 h 221929"/>
                  <a:gd name="connsiteX5" fmla="*/ 265694 w 317012"/>
                  <a:gd name="connsiteY5" fmla="*/ 126550 h 221929"/>
                  <a:gd name="connsiteX6" fmla="*/ 238443 w 317012"/>
                  <a:gd name="connsiteY6" fmla="*/ 167427 h 221929"/>
                  <a:gd name="connsiteX7" fmla="*/ 218007 w 317012"/>
                  <a:gd name="connsiteY7" fmla="*/ 170833 h 221929"/>
                  <a:gd name="connsiteX8" fmla="*/ 200974 w 317012"/>
                  <a:gd name="connsiteY8" fmla="*/ 201491 h 221929"/>
                  <a:gd name="connsiteX9" fmla="*/ 177130 w 317012"/>
                  <a:gd name="connsiteY9" fmla="*/ 201491 h 221929"/>
                  <a:gd name="connsiteX10" fmla="*/ 109002 w 317012"/>
                  <a:gd name="connsiteY10" fmla="*/ 177646 h 221929"/>
                  <a:gd name="connsiteX11" fmla="*/ 88561 w 317012"/>
                  <a:gd name="connsiteY11" fmla="*/ 181053 h 221929"/>
                  <a:gd name="connsiteX12" fmla="*/ 68125 w 317012"/>
                  <a:gd name="connsiteY12" fmla="*/ 221929 h 221929"/>
                  <a:gd name="connsiteX13" fmla="*/ 37466 w 317012"/>
                  <a:gd name="connsiteY13" fmla="*/ 221929 h 221929"/>
                  <a:gd name="connsiteX14" fmla="*/ 37274 w 317012"/>
                  <a:gd name="connsiteY14" fmla="*/ 220773 h 221929"/>
                  <a:gd name="connsiteX15" fmla="*/ 37276 w 317012"/>
                  <a:gd name="connsiteY15" fmla="*/ 220772 h 221929"/>
                  <a:gd name="connsiteX16" fmla="*/ 27251 w 317012"/>
                  <a:gd name="connsiteY16" fmla="*/ 160617 h 221929"/>
                  <a:gd name="connsiteX17" fmla="*/ 0 w 317012"/>
                  <a:gd name="connsiteY17" fmla="*/ 150398 h 221929"/>
                  <a:gd name="connsiteX18" fmla="*/ 0 w 317012"/>
                  <a:gd name="connsiteY18" fmla="*/ 129959 h 221929"/>
                  <a:gd name="connsiteX19" fmla="*/ 34062 w 317012"/>
                  <a:gd name="connsiteY19" fmla="*/ 112927 h 221929"/>
                  <a:gd name="connsiteX20" fmla="*/ 37470 w 317012"/>
                  <a:gd name="connsiteY20" fmla="*/ 78863 h 221929"/>
                  <a:gd name="connsiteX21" fmla="*/ 28803 w 317012"/>
                  <a:gd name="connsiteY21" fmla="*/ 57196 h 221929"/>
                  <a:gd name="connsiteX0" fmla="*/ 134687 w 317012"/>
                  <a:gd name="connsiteY0" fmla="*/ 0 h 221929"/>
                  <a:gd name="connsiteX1" fmla="*/ 317012 w 317012"/>
                  <a:gd name="connsiteY1" fmla="*/ 57196 h 221929"/>
                  <a:gd name="connsiteX2" fmla="*/ 309979 w 317012"/>
                  <a:gd name="connsiteY2" fmla="*/ 65235 h 221929"/>
                  <a:gd name="connsiteX3" fmla="*/ 255476 w 317012"/>
                  <a:gd name="connsiteY3" fmla="*/ 65235 h 221929"/>
                  <a:gd name="connsiteX4" fmla="*/ 265694 w 317012"/>
                  <a:gd name="connsiteY4" fmla="*/ 126550 h 221929"/>
                  <a:gd name="connsiteX5" fmla="*/ 238443 w 317012"/>
                  <a:gd name="connsiteY5" fmla="*/ 167427 h 221929"/>
                  <a:gd name="connsiteX6" fmla="*/ 218007 w 317012"/>
                  <a:gd name="connsiteY6" fmla="*/ 170833 h 221929"/>
                  <a:gd name="connsiteX7" fmla="*/ 200974 w 317012"/>
                  <a:gd name="connsiteY7" fmla="*/ 201491 h 221929"/>
                  <a:gd name="connsiteX8" fmla="*/ 177130 w 317012"/>
                  <a:gd name="connsiteY8" fmla="*/ 201491 h 221929"/>
                  <a:gd name="connsiteX9" fmla="*/ 109002 w 317012"/>
                  <a:gd name="connsiteY9" fmla="*/ 177646 h 221929"/>
                  <a:gd name="connsiteX10" fmla="*/ 88561 w 317012"/>
                  <a:gd name="connsiteY10" fmla="*/ 181053 h 221929"/>
                  <a:gd name="connsiteX11" fmla="*/ 68125 w 317012"/>
                  <a:gd name="connsiteY11" fmla="*/ 221929 h 221929"/>
                  <a:gd name="connsiteX12" fmla="*/ 37466 w 317012"/>
                  <a:gd name="connsiteY12" fmla="*/ 221929 h 221929"/>
                  <a:gd name="connsiteX13" fmla="*/ 37274 w 317012"/>
                  <a:gd name="connsiteY13" fmla="*/ 220773 h 221929"/>
                  <a:gd name="connsiteX14" fmla="*/ 37276 w 317012"/>
                  <a:gd name="connsiteY14" fmla="*/ 220772 h 221929"/>
                  <a:gd name="connsiteX15" fmla="*/ 27251 w 317012"/>
                  <a:gd name="connsiteY15" fmla="*/ 160617 h 221929"/>
                  <a:gd name="connsiteX16" fmla="*/ 0 w 317012"/>
                  <a:gd name="connsiteY16" fmla="*/ 150398 h 221929"/>
                  <a:gd name="connsiteX17" fmla="*/ 0 w 317012"/>
                  <a:gd name="connsiteY17" fmla="*/ 129959 h 221929"/>
                  <a:gd name="connsiteX18" fmla="*/ 34062 w 317012"/>
                  <a:gd name="connsiteY18" fmla="*/ 112927 h 221929"/>
                  <a:gd name="connsiteX19" fmla="*/ 37470 w 317012"/>
                  <a:gd name="connsiteY19" fmla="*/ 78863 h 221929"/>
                  <a:gd name="connsiteX20" fmla="*/ 28803 w 317012"/>
                  <a:gd name="connsiteY20" fmla="*/ 57196 h 221929"/>
                  <a:gd name="connsiteX21" fmla="*/ 226127 w 317012"/>
                  <a:gd name="connsiteY21" fmla="*/ 91440 h 221929"/>
                  <a:gd name="connsiteX0" fmla="*/ 317012 w 317012"/>
                  <a:gd name="connsiteY0" fmla="*/ 17601 h 182334"/>
                  <a:gd name="connsiteX1" fmla="*/ 309979 w 317012"/>
                  <a:gd name="connsiteY1" fmla="*/ 25640 h 182334"/>
                  <a:gd name="connsiteX2" fmla="*/ 255476 w 317012"/>
                  <a:gd name="connsiteY2" fmla="*/ 25640 h 182334"/>
                  <a:gd name="connsiteX3" fmla="*/ 265694 w 317012"/>
                  <a:gd name="connsiteY3" fmla="*/ 86955 h 182334"/>
                  <a:gd name="connsiteX4" fmla="*/ 238443 w 317012"/>
                  <a:gd name="connsiteY4" fmla="*/ 127832 h 182334"/>
                  <a:gd name="connsiteX5" fmla="*/ 218007 w 317012"/>
                  <a:gd name="connsiteY5" fmla="*/ 131238 h 182334"/>
                  <a:gd name="connsiteX6" fmla="*/ 200974 w 317012"/>
                  <a:gd name="connsiteY6" fmla="*/ 161896 h 182334"/>
                  <a:gd name="connsiteX7" fmla="*/ 177130 w 317012"/>
                  <a:gd name="connsiteY7" fmla="*/ 161896 h 182334"/>
                  <a:gd name="connsiteX8" fmla="*/ 109002 w 317012"/>
                  <a:gd name="connsiteY8" fmla="*/ 138051 h 182334"/>
                  <a:gd name="connsiteX9" fmla="*/ 88561 w 317012"/>
                  <a:gd name="connsiteY9" fmla="*/ 141458 h 182334"/>
                  <a:gd name="connsiteX10" fmla="*/ 68125 w 317012"/>
                  <a:gd name="connsiteY10" fmla="*/ 182334 h 182334"/>
                  <a:gd name="connsiteX11" fmla="*/ 37466 w 317012"/>
                  <a:gd name="connsiteY11" fmla="*/ 182334 h 182334"/>
                  <a:gd name="connsiteX12" fmla="*/ 37274 w 317012"/>
                  <a:gd name="connsiteY12" fmla="*/ 181178 h 182334"/>
                  <a:gd name="connsiteX13" fmla="*/ 37276 w 317012"/>
                  <a:gd name="connsiteY13" fmla="*/ 181177 h 182334"/>
                  <a:gd name="connsiteX14" fmla="*/ 27251 w 317012"/>
                  <a:gd name="connsiteY14" fmla="*/ 121022 h 182334"/>
                  <a:gd name="connsiteX15" fmla="*/ 0 w 317012"/>
                  <a:gd name="connsiteY15" fmla="*/ 110803 h 182334"/>
                  <a:gd name="connsiteX16" fmla="*/ 0 w 317012"/>
                  <a:gd name="connsiteY16" fmla="*/ 90364 h 182334"/>
                  <a:gd name="connsiteX17" fmla="*/ 34062 w 317012"/>
                  <a:gd name="connsiteY17" fmla="*/ 73332 h 182334"/>
                  <a:gd name="connsiteX18" fmla="*/ 37470 w 317012"/>
                  <a:gd name="connsiteY18" fmla="*/ 39268 h 182334"/>
                  <a:gd name="connsiteX19" fmla="*/ 28803 w 317012"/>
                  <a:gd name="connsiteY19" fmla="*/ 17601 h 182334"/>
                  <a:gd name="connsiteX20" fmla="*/ 226127 w 317012"/>
                  <a:gd name="connsiteY20" fmla="*/ 51845 h 182334"/>
                  <a:gd name="connsiteX0" fmla="*/ 317012 w 317012"/>
                  <a:gd name="connsiteY0" fmla="*/ 0 h 164733"/>
                  <a:gd name="connsiteX1" fmla="*/ 309979 w 317012"/>
                  <a:gd name="connsiteY1" fmla="*/ 8039 h 164733"/>
                  <a:gd name="connsiteX2" fmla="*/ 255476 w 317012"/>
                  <a:gd name="connsiteY2" fmla="*/ 8039 h 164733"/>
                  <a:gd name="connsiteX3" fmla="*/ 265694 w 317012"/>
                  <a:gd name="connsiteY3" fmla="*/ 69354 h 164733"/>
                  <a:gd name="connsiteX4" fmla="*/ 238443 w 317012"/>
                  <a:gd name="connsiteY4" fmla="*/ 110231 h 164733"/>
                  <a:gd name="connsiteX5" fmla="*/ 218007 w 317012"/>
                  <a:gd name="connsiteY5" fmla="*/ 113637 h 164733"/>
                  <a:gd name="connsiteX6" fmla="*/ 200974 w 317012"/>
                  <a:gd name="connsiteY6" fmla="*/ 144295 h 164733"/>
                  <a:gd name="connsiteX7" fmla="*/ 177130 w 317012"/>
                  <a:gd name="connsiteY7" fmla="*/ 144295 h 164733"/>
                  <a:gd name="connsiteX8" fmla="*/ 109002 w 317012"/>
                  <a:gd name="connsiteY8" fmla="*/ 120450 h 164733"/>
                  <a:gd name="connsiteX9" fmla="*/ 88561 w 317012"/>
                  <a:gd name="connsiteY9" fmla="*/ 123857 h 164733"/>
                  <a:gd name="connsiteX10" fmla="*/ 68125 w 317012"/>
                  <a:gd name="connsiteY10" fmla="*/ 164733 h 164733"/>
                  <a:gd name="connsiteX11" fmla="*/ 37466 w 317012"/>
                  <a:gd name="connsiteY11" fmla="*/ 164733 h 164733"/>
                  <a:gd name="connsiteX12" fmla="*/ 37274 w 317012"/>
                  <a:gd name="connsiteY12" fmla="*/ 163577 h 164733"/>
                  <a:gd name="connsiteX13" fmla="*/ 37276 w 317012"/>
                  <a:gd name="connsiteY13" fmla="*/ 163576 h 164733"/>
                  <a:gd name="connsiteX14" fmla="*/ 27251 w 317012"/>
                  <a:gd name="connsiteY14" fmla="*/ 103421 h 164733"/>
                  <a:gd name="connsiteX15" fmla="*/ 0 w 317012"/>
                  <a:gd name="connsiteY15" fmla="*/ 93202 h 164733"/>
                  <a:gd name="connsiteX16" fmla="*/ 0 w 317012"/>
                  <a:gd name="connsiteY16" fmla="*/ 72763 h 164733"/>
                  <a:gd name="connsiteX17" fmla="*/ 34062 w 317012"/>
                  <a:gd name="connsiteY17" fmla="*/ 55731 h 164733"/>
                  <a:gd name="connsiteX18" fmla="*/ 37470 w 317012"/>
                  <a:gd name="connsiteY18" fmla="*/ 21667 h 164733"/>
                  <a:gd name="connsiteX19" fmla="*/ 28803 w 317012"/>
                  <a:gd name="connsiteY19" fmla="*/ 0 h 16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7012" h="164733">
                    <a:moveTo>
                      <a:pt x="317012" y="0"/>
                    </a:moveTo>
                    <a:lnTo>
                      <a:pt x="309979" y="8039"/>
                    </a:lnTo>
                    <a:lnTo>
                      <a:pt x="255476" y="8039"/>
                    </a:lnTo>
                    <a:lnTo>
                      <a:pt x="265694" y="69354"/>
                    </a:lnTo>
                    <a:lnTo>
                      <a:pt x="238443" y="110231"/>
                    </a:lnTo>
                    <a:lnTo>
                      <a:pt x="218007" y="113637"/>
                    </a:lnTo>
                    <a:lnTo>
                      <a:pt x="200974" y="144295"/>
                    </a:lnTo>
                    <a:lnTo>
                      <a:pt x="177130" y="144295"/>
                    </a:lnTo>
                    <a:lnTo>
                      <a:pt x="109002" y="120450"/>
                    </a:lnTo>
                    <a:lnTo>
                      <a:pt x="88561" y="123857"/>
                    </a:lnTo>
                    <a:lnTo>
                      <a:pt x="68125" y="164733"/>
                    </a:lnTo>
                    <a:lnTo>
                      <a:pt x="37466" y="164733"/>
                    </a:lnTo>
                    <a:lnTo>
                      <a:pt x="37274" y="163577"/>
                    </a:lnTo>
                    <a:cubicBezTo>
                      <a:pt x="37275" y="163577"/>
                      <a:pt x="37275" y="163576"/>
                      <a:pt x="37276" y="163576"/>
                    </a:cubicBezTo>
                    <a:lnTo>
                      <a:pt x="27251" y="103421"/>
                    </a:lnTo>
                    <a:lnTo>
                      <a:pt x="0" y="93202"/>
                    </a:lnTo>
                    <a:lnTo>
                      <a:pt x="0" y="72763"/>
                    </a:lnTo>
                    <a:lnTo>
                      <a:pt x="34062" y="55731"/>
                    </a:lnTo>
                    <a:lnTo>
                      <a:pt x="37470" y="21667"/>
                    </a:lnTo>
                    <a:lnTo>
                      <a:pt x="2880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AF5181C-1845-F229-B462-C998034AC9BF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91440 w 349375"/>
                  <a:gd name="connsiteY15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  <a:gd name="connsiteX14" fmla="*/ 91440 w 349375"/>
                  <a:gd name="connsiteY14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375" h="368006">
                    <a:moveTo>
                      <a:pt x="340708" y="0"/>
                    </a:move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0C458FA3-B0BB-2F67-72DC-37C96F9238A2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  <a:gd name="connsiteX0" fmla="*/ 124431 w 1389050"/>
                  <a:gd name="connsiteY0" fmla="*/ 92075 h 1358471"/>
                  <a:gd name="connsiteX1" fmla="*/ 1389050 w 1389050"/>
                  <a:gd name="connsiteY1" fmla="*/ 0 h 1358471"/>
                  <a:gd name="connsiteX2" fmla="*/ 1322375 w 1389050"/>
                  <a:gd name="connsiteY2" fmla="*/ 916967 h 1358471"/>
                  <a:gd name="connsiteX3" fmla="*/ 1303291 w 1389050"/>
                  <a:gd name="connsiteY3" fmla="*/ 916967 h 1358471"/>
                  <a:gd name="connsiteX4" fmla="*/ 1291028 w 1389050"/>
                  <a:gd name="connsiteY4" fmla="*/ 945581 h 1358471"/>
                  <a:gd name="connsiteX5" fmla="*/ 1213362 w 1389050"/>
                  <a:gd name="connsiteY5" fmla="*/ 937405 h 1358471"/>
                  <a:gd name="connsiteX6" fmla="*/ 1213362 w 1389050"/>
                  <a:gd name="connsiteY6" fmla="*/ 970107 h 1358471"/>
                  <a:gd name="connsiteX7" fmla="*/ 1180661 w 1389050"/>
                  <a:gd name="connsiteY7" fmla="*/ 994633 h 1358471"/>
                  <a:gd name="connsiteX8" fmla="*/ 1070293 w 1389050"/>
                  <a:gd name="connsiteY8" fmla="*/ 1015071 h 1358471"/>
                  <a:gd name="connsiteX9" fmla="*/ 1045767 w 1389050"/>
                  <a:gd name="connsiteY9" fmla="*/ 998721 h 1358471"/>
                  <a:gd name="connsiteX10" fmla="*/ 1045767 w 1389050"/>
                  <a:gd name="connsiteY10" fmla="*/ 1035510 h 1358471"/>
                  <a:gd name="connsiteX11" fmla="*/ 955838 w 1389050"/>
                  <a:gd name="connsiteY11" fmla="*/ 1072299 h 1358471"/>
                  <a:gd name="connsiteX12" fmla="*/ 955838 w 1389050"/>
                  <a:gd name="connsiteY12" fmla="*/ 1141789 h 1358471"/>
                  <a:gd name="connsiteX13" fmla="*/ 931312 w 1389050"/>
                  <a:gd name="connsiteY13" fmla="*/ 1141789 h 1358471"/>
                  <a:gd name="connsiteX14" fmla="*/ 894523 w 1389050"/>
                  <a:gd name="connsiteY14" fmla="*/ 1113175 h 1358471"/>
                  <a:gd name="connsiteX15" fmla="*/ 841383 w 1389050"/>
                  <a:gd name="connsiteY15" fmla="*/ 1141789 h 1358471"/>
                  <a:gd name="connsiteX16" fmla="*/ 816857 w 1389050"/>
                  <a:gd name="connsiteY16" fmla="*/ 1264419 h 1358471"/>
                  <a:gd name="connsiteX17" fmla="*/ 669700 w 1389050"/>
                  <a:gd name="connsiteY17" fmla="*/ 1342085 h 1358471"/>
                  <a:gd name="connsiteX18" fmla="*/ 624736 w 1389050"/>
                  <a:gd name="connsiteY18" fmla="*/ 1342085 h 1358471"/>
                  <a:gd name="connsiteX19" fmla="*/ 588687 w 1389050"/>
                  <a:gd name="connsiteY19" fmla="*/ 1358471 h 1358471"/>
                  <a:gd name="connsiteX20" fmla="*/ 541619 w 1389050"/>
                  <a:gd name="connsiteY20" fmla="*/ 1329822 h 1358471"/>
                  <a:gd name="connsiteX21" fmla="*/ 538214 w 1389050"/>
                  <a:gd name="connsiteY21" fmla="*/ 1305977 h 1358471"/>
                  <a:gd name="connsiteX22" fmla="*/ 500743 w 1389050"/>
                  <a:gd name="connsiteY22" fmla="*/ 1244662 h 1358471"/>
                  <a:gd name="connsiteX23" fmla="*/ 504148 w 1389050"/>
                  <a:gd name="connsiteY23" fmla="*/ 1203785 h 1358471"/>
                  <a:gd name="connsiteX24" fmla="*/ 466679 w 1389050"/>
                  <a:gd name="connsiteY24" fmla="*/ 1207192 h 1358471"/>
                  <a:gd name="connsiteX25" fmla="*/ 459866 w 1389050"/>
                  <a:gd name="connsiteY25" fmla="*/ 1214005 h 1358471"/>
                  <a:gd name="connsiteX26" fmla="*/ 384925 w 1389050"/>
                  <a:gd name="connsiteY26" fmla="*/ 1210598 h 1358471"/>
                  <a:gd name="connsiteX27" fmla="*/ 371299 w 1389050"/>
                  <a:gd name="connsiteY27" fmla="*/ 1196973 h 1358471"/>
                  <a:gd name="connsiteX28" fmla="*/ 330422 w 1389050"/>
                  <a:gd name="connsiteY28" fmla="*/ 1190160 h 1358471"/>
                  <a:gd name="connsiteX29" fmla="*/ 286138 w 1389050"/>
                  <a:gd name="connsiteY29" fmla="*/ 1207192 h 1358471"/>
                  <a:gd name="connsiteX30" fmla="*/ 224825 w 1389050"/>
                  <a:gd name="connsiteY30" fmla="*/ 1207192 h 1358471"/>
                  <a:gd name="connsiteX31" fmla="*/ 139664 w 1389050"/>
                  <a:gd name="connsiteY31" fmla="*/ 1115219 h 1358471"/>
                  <a:gd name="connsiteX32" fmla="*/ 149882 w 1389050"/>
                  <a:gd name="connsiteY32" fmla="*/ 1091374 h 1358471"/>
                  <a:gd name="connsiteX33" fmla="*/ 143071 w 1389050"/>
                  <a:gd name="connsiteY33" fmla="*/ 1074342 h 1358471"/>
                  <a:gd name="connsiteX34" fmla="*/ 109005 w 1389050"/>
                  <a:gd name="connsiteY34" fmla="*/ 1067530 h 1358471"/>
                  <a:gd name="connsiteX35" fmla="*/ 57910 w 1389050"/>
                  <a:gd name="connsiteY35" fmla="*/ 1013027 h 1358471"/>
                  <a:gd name="connsiteX36" fmla="*/ 64723 w 1389050"/>
                  <a:gd name="connsiteY36" fmla="*/ 948306 h 1358471"/>
                  <a:gd name="connsiteX37" fmla="*/ 129446 w 1389050"/>
                  <a:gd name="connsiteY37" fmla="*/ 849520 h 1358471"/>
                  <a:gd name="connsiteX38" fmla="*/ 132851 w 1389050"/>
                  <a:gd name="connsiteY38" fmla="*/ 829082 h 1358471"/>
                  <a:gd name="connsiteX39" fmla="*/ 170322 w 1389050"/>
                  <a:gd name="connsiteY39" fmla="*/ 818863 h 1358471"/>
                  <a:gd name="connsiteX40" fmla="*/ 177133 w 1389050"/>
                  <a:gd name="connsiteY40" fmla="*/ 791612 h 1358471"/>
                  <a:gd name="connsiteX41" fmla="*/ 143071 w 1389050"/>
                  <a:gd name="connsiteY41" fmla="*/ 747329 h 1358471"/>
                  <a:gd name="connsiteX42" fmla="*/ 177133 w 1389050"/>
                  <a:gd name="connsiteY42" fmla="*/ 692826 h 1358471"/>
                  <a:gd name="connsiteX43" fmla="*/ 180541 w 1389050"/>
                  <a:gd name="connsiteY43" fmla="*/ 638324 h 1358471"/>
                  <a:gd name="connsiteX44" fmla="*/ 224825 w 1389050"/>
                  <a:gd name="connsiteY44" fmla="*/ 638324 h 1358471"/>
                  <a:gd name="connsiteX45" fmla="*/ 255481 w 1389050"/>
                  <a:gd name="connsiteY45" fmla="*/ 583822 h 1358471"/>
                  <a:gd name="connsiteX46" fmla="*/ 228230 w 1389050"/>
                  <a:gd name="connsiteY46" fmla="*/ 529319 h 1358471"/>
                  <a:gd name="connsiteX47" fmla="*/ 194166 w 1389050"/>
                  <a:gd name="connsiteY47" fmla="*/ 519100 h 1358471"/>
                  <a:gd name="connsiteX48" fmla="*/ 160102 w 1389050"/>
                  <a:gd name="connsiteY48" fmla="*/ 542945 h 1358471"/>
                  <a:gd name="connsiteX49" fmla="*/ 143071 w 1389050"/>
                  <a:gd name="connsiteY49" fmla="*/ 529319 h 1358471"/>
                  <a:gd name="connsiteX50" fmla="*/ 115820 w 1389050"/>
                  <a:gd name="connsiteY50" fmla="*/ 529319 h 1358471"/>
                  <a:gd name="connsiteX51" fmla="*/ 95379 w 1389050"/>
                  <a:gd name="connsiteY51" fmla="*/ 519100 h 1358471"/>
                  <a:gd name="connsiteX52" fmla="*/ 51097 w 1389050"/>
                  <a:gd name="connsiteY52" fmla="*/ 515694 h 1358471"/>
                  <a:gd name="connsiteX53" fmla="*/ 13626 w 1389050"/>
                  <a:gd name="connsiteY53" fmla="*/ 481630 h 1358471"/>
                  <a:gd name="connsiteX54" fmla="*/ 0 w 1389050"/>
                  <a:gd name="connsiteY54" fmla="*/ 427128 h 1358471"/>
                  <a:gd name="connsiteX55" fmla="*/ 20441 w 1389050"/>
                  <a:gd name="connsiteY55" fmla="*/ 386251 h 1358471"/>
                  <a:gd name="connsiteX56" fmla="*/ 6815 w 1389050"/>
                  <a:gd name="connsiteY56" fmla="*/ 359000 h 1358471"/>
                  <a:gd name="connsiteX57" fmla="*/ 51097 w 1389050"/>
                  <a:gd name="connsiteY57" fmla="*/ 297685 h 1358471"/>
                  <a:gd name="connsiteX58" fmla="*/ 71536 w 1389050"/>
                  <a:gd name="connsiteY58" fmla="*/ 253401 h 1358471"/>
                  <a:gd name="connsiteX59" fmla="*/ 37472 w 1389050"/>
                  <a:gd name="connsiteY59" fmla="*/ 212525 h 1358471"/>
                  <a:gd name="connsiteX60" fmla="*/ 37472 w 1389050"/>
                  <a:gd name="connsiteY60" fmla="*/ 192086 h 1358471"/>
                  <a:gd name="connsiteX61" fmla="*/ 78348 w 1389050"/>
                  <a:gd name="connsiteY61" fmla="*/ 154616 h 1358471"/>
                  <a:gd name="connsiteX62" fmla="*/ 124431 w 1389050"/>
                  <a:gd name="connsiteY62" fmla="*/ 92075 h 1358471"/>
                  <a:gd name="connsiteX0" fmla="*/ 1389050 w 1480490"/>
                  <a:gd name="connsiteY0" fmla="*/ 0 h 1358471"/>
                  <a:gd name="connsiteX1" fmla="*/ 1322375 w 1480490"/>
                  <a:gd name="connsiteY1" fmla="*/ 916967 h 1358471"/>
                  <a:gd name="connsiteX2" fmla="*/ 1303291 w 1480490"/>
                  <a:gd name="connsiteY2" fmla="*/ 916967 h 1358471"/>
                  <a:gd name="connsiteX3" fmla="*/ 1291028 w 1480490"/>
                  <a:gd name="connsiteY3" fmla="*/ 945581 h 1358471"/>
                  <a:gd name="connsiteX4" fmla="*/ 1213362 w 1480490"/>
                  <a:gd name="connsiteY4" fmla="*/ 937405 h 1358471"/>
                  <a:gd name="connsiteX5" fmla="*/ 1213362 w 1480490"/>
                  <a:gd name="connsiteY5" fmla="*/ 970107 h 1358471"/>
                  <a:gd name="connsiteX6" fmla="*/ 1180661 w 1480490"/>
                  <a:gd name="connsiteY6" fmla="*/ 994633 h 1358471"/>
                  <a:gd name="connsiteX7" fmla="*/ 1070293 w 1480490"/>
                  <a:gd name="connsiteY7" fmla="*/ 1015071 h 1358471"/>
                  <a:gd name="connsiteX8" fmla="*/ 1045767 w 1480490"/>
                  <a:gd name="connsiteY8" fmla="*/ 998721 h 1358471"/>
                  <a:gd name="connsiteX9" fmla="*/ 1045767 w 1480490"/>
                  <a:gd name="connsiteY9" fmla="*/ 1035510 h 1358471"/>
                  <a:gd name="connsiteX10" fmla="*/ 955838 w 1480490"/>
                  <a:gd name="connsiteY10" fmla="*/ 1072299 h 1358471"/>
                  <a:gd name="connsiteX11" fmla="*/ 955838 w 1480490"/>
                  <a:gd name="connsiteY11" fmla="*/ 1141789 h 1358471"/>
                  <a:gd name="connsiteX12" fmla="*/ 931312 w 1480490"/>
                  <a:gd name="connsiteY12" fmla="*/ 1141789 h 1358471"/>
                  <a:gd name="connsiteX13" fmla="*/ 894523 w 1480490"/>
                  <a:gd name="connsiteY13" fmla="*/ 1113175 h 1358471"/>
                  <a:gd name="connsiteX14" fmla="*/ 841383 w 1480490"/>
                  <a:gd name="connsiteY14" fmla="*/ 1141789 h 1358471"/>
                  <a:gd name="connsiteX15" fmla="*/ 816857 w 1480490"/>
                  <a:gd name="connsiteY15" fmla="*/ 1264419 h 1358471"/>
                  <a:gd name="connsiteX16" fmla="*/ 669700 w 1480490"/>
                  <a:gd name="connsiteY16" fmla="*/ 1342085 h 1358471"/>
                  <a:gd name="connsiteX17" fmla="*/ 624736 w 1480490"/>
                  <a:gd name="connsiteY17" fmla="*/ 1342085 h 1358471"/>
                  <a:gd name="connsiteX18" fmla="*/ 588687 w 1480490"/>
                  <a:gd name="connsiteY18" fmla="*/ 1358471 h 1358471"/>
                  <a:gd name="connsiteX19" fmla="*/ 541619 w 1480490"/>
                  <a:gd name="connsiteY19" fmla="*/ 1329822 h 1358471"/>
                  <a:gd name="connsiteX20" fmla="*/ 538214 w 1480490"/>
                  <a:gd name="connsiteY20" fmla="*/ 1305977 h 1358471"/>
                  <a:gd name="connsiteX21" fmla="*/ 500743 w 1480490"/>
                  <a:gd name="connsiteY21" fmla="*/ 1244662 h 1358471"/>
                  <a:gd name="connsiteX22" fmla="*/ 504148 w 1480490"/>
                  <a:gd name="connsiteY22" fmla="*/ 1203785 h 1358471"/>
                  <a:gd name="connsiteX23" fmla="*/ 466679 w 1480490"/>
                  <a:gd name="connsiteY23" fmla="*/ 1207192 h 1358471"/>
                  <a:gd name="connsiteX24" fmla="*/ 459866 w 1480490"/>
                  <a:gd name="connsiteY24" fmla="*/ 1214005 h 1358471"/>
                  <a:gd name="connsiteX25" fmla="*/ 384925 w 1480490"/>
                  <a:gd name="connsiteY25" fmla="*/ 1210598 h 1358471"/>
                  <a:gd name="connsiteX26" fmla="*/ 371299 w 1480490"/>
                  <a:gd name="connsiteY26" fmla="*/ 1196973 h 1358471"/>
                  <a:gd name="connsiteX27" fmla="*/ 330422 w 1480490"/>
                  <a:gd name="connsiteY27" fmla="*/ 1190160 h 1358471"/>
                  <a:gd name="connsiteX28" fmla="*/ 286138 w 1480490"/>
                  <a:gd name="connsiteY28" fmla="*/ 1207192 h 1358471"/>
                  <a:gd name="connsiteX29" fmla="*/ 224825 w 1480490"/>
                  <a:gd name="connsiteY29" fmla="*/ 1207192 h 1358471"/>
                  <a:gd name="connsiteX30" fmla="*/ 139664 w 1480490"/>
                  <a:gd name="connsiteY30" fmla="*/ 1115219 h 1358471"/>
                  <a:gd name="connsiteX31" fmla="*/ 149882 w 1480490"/>
                  <a:gd name="connsiteY31" fmla="*/ 1091374 h 1358471"/>
                  <a:gd name="connsiteX32" fmla="*/ 143071 w 1480490"/>
                  <a:gd name="connsiteY32" fmla="*/ 1074342 h 1358471"/>
                  <a:gd name="connsiteX33" fmla="*/ 109005 w 1480490"/>
                  <a:gd name="connsiteY33" fmla="*/ 1067530 h 1358471"/>
                  <a:gd name="connsiteX34" fmla="*/ 57910 w 1480490"/>
                  <a:gd name="connsiteY34" fmla="*/ 1013027 h 1358471"/>
                  <a:gd name="connsiteX35" fmla="*/ 64723 w 1480490"/>
                  <a:gd name="connsiteY35" fmla="*/ 948306 h 1358471"/>
                  <a:gd name="connsiteX36" fmla="*/ 129446 w 1480490"/>
                  <a:gd name="connsiteY36" fmla="*/ 849520 h 1358471"/>
                  <a:gd name="connsiteX37" fmla="*/ 132851 w 1480490"/>
                  <a:gd name="connsiteY37" fmla="*/ 829082 h 1358471"/>
                  <a:gd name="connsiteX38" fmla="*/ 170322 w 1480490"/>
                  <a:gd name="connsiteY38" fmla="*/ 818863 h 1358471"/>
                  <a:gd name="connsiteX39" fmla="*/ 177133 w 1480490"/>
                  <a:gd name="connsiteY39" fmla="*/ 791612 h 1358471"/>
                  <a:gd name="connsiteX40" fmla="*/ 143071 w 1480490"/>
                  <a:gd name="connsiteY40" fmla="*/ 747329 h 1358471"/>
                  <a:gd name="connsiteX41" fmla="*/ 177133 w 1480490"/>
                  <a:gd name="connsiteY41" fmla="*/ 692826 h 1358471"/>
                  <a:gd name="connsiteX42" fmla="*/ 180541 w 1480490"/>
                  <a:gd name="connsiteY42" fmla="*/ 638324 h 1358471"/>
                  <a:gd name="connsiteX43" fmla="*/ 224825 w 1480490"/>
                  <a:gd name="connsiteY43" fmla="*/ 638324 h 1358471"/>
                  <a:gd name="connsiteX44" fmla="*/ 255481 w 1480490"/>
                  <a:gd name="connsiteY44" fmla="*/ 583822 h 1358471"/>
                  <a:gd name="connsiteX45" fmla="*/ 228230 w 1480490"/>
                  <a:gd name="connsiteY45" fmla="*/ 529319 h 1358471"/>
                  <a:gd name="connsiteX46" fmla="*/ 194166 w 1480490"/>
                  <a:gd name="connsiteY46" fmla="*/ 519100 h 1358471"/>
                  <a:gd name="connsiteX47" fmla="*/ 160102 w 1480490"/>
                  <a:gd name="connsiteY47" fmla="*/ 542945 h 1358471"/>
                  <a:gd name="connsiteX48" fmla="*/ 143071 w 1480490"/>
                  <a:gd name="connsiteY48" fmla="*/ 529319 h 1358471"/>
                  <a:gd name="connsiteX49" fmla="*/ 115820 w 1480490"/>
                  <a:gd name="connsiteY49" fmla="*/ 529319 h 1358471"/>
                  <a:gd name="connsiteX50" fmla="*/ 95379 w 1480490"/>
                  <a:gd name="connsiteY50" fmla="*/ 519100 h 1358471"/>
                  <a:gd name="connsiteX51" fmla="*/ 51097 w 1480490"/>
                  <a:gd name="connsiteY51" fmla="*/ 515694 h 1358471"/>
                  <a:gd name="connsiteX52" fmla="*/ 13626 w 1480490"/>
                  <a:gd name="connsiteY52" fmla="*/ 481630 h 1358471"/>
                  <a:gd name="connsiteX53" fmla="*/ 0 w 1480490"/>
                  <a:gd name="connsiteY53" fmla="*/ 427128 h 1358471"/>
                  <a:gd name="connsiteX54" fmla="*/ 20441 w 1480490"/>
                  <a:gd name="connsiteY54" fmla="*/ 386251 h 1358471"/>
                  <a:gd name="connsiteX55" fmla="*/ 6815 w 1480490"/>
                  <a:gd name="connsiteY55" fmla="*/ 359000 h 1358471"/>
                  <a:gd name="connsiteX56" fmla="*/ 51097 w 1480490"/>
                  <a:gd name="connsiteY56" fmla="*/ 297685 h 1358471"/>
                  <a:gd name="connsiteX57" fmla="*/ 71536 w 1480490"/>
                  <a:gd name="connsiteY57" fmla="*/ 253401 h 1358471"/>
                  <a:gd name="connsiteX58" fmla="*/ 37472 w 1480490"/>
                  <a:gd name="connsiteY58" fmla="*/ 212525 h 1358471"/>
                  <a:gd name="connsiteX59" fmla="*/ 37472 w 1480490"/>
                  <a:gd name="connsiteY59" fmla="*/ 192086 h 1358471"/>
                  <a:gd name="connsiteX60" fmla="*/ 78348 w 1480490"/>
                  <a:gd name="connsiteY60" fmla="*/ 154616 h 1358471"/>
                  <a:gd name="connsiteX61" fmla="*/ 124431 w 1480490"/>
                  <a:gd name="connsiteY61" fmla="*/ 92075 h 1358471"/>
                  <a:gd name="connsiteX62" fmla="*/ 1480490 w 1480490"/>
                  <a:gd name="connsiteY62" fmla="*/ 91440 h 1358471"/>
                  <a:gd name="connsiteX0" fmla="*/ 1322375 w 1480490"/>
                  <a:gd name="connsiteY0" fmla="*/ 838700 h 1280204"/>
                  <a:gd name="connsiteX1" fmla="*/ 1303291 w 1480490"/>
                  <a:gd name="connsiteY1" fmla="*/ 838700 h 1280204"/>
                  <a:gd name="connsiteX2" fmla="*/ 1291028 w 1480490"/>
                  <a:gd name="connsiteY2" fmla="*/ 867314 h 1280204"/>
                  <a:gd name="connsiteX3" fmla="*/ 1213362 w 1480490"/>
                  <a:gd name="connsiteY3" fmla="*/ 859138 h 1280204"/>
                  <a:gd name="connsiteX4" fmla="*/ 1213362 w 1480490"/>
                  <a:gd name="connsiteY4" fmla="*/ 891840 h 1280204"/>
                  <a:gd name="connsiteX5" fmla="*/ 1180661 w 1480490"/>
                  <a:gd name="connsiteY5" fmla="*/ 916366 h 1280204"/>
                  <a:gd name="connsiteX6" fmla="*/ 1070293 w 1480490"/>
                  <a:gd name="connsiteY6" fmla="*/ 936804 h 1280204"/>
                  <a:gd name="connsiteX7" fmla="*/ 1045767 w 1480490"/>
                  <a:gd name="connsiteY7" fmla="*/ 920454 h 1280204"/>
                  <a:gd name="connsiteX8" fmla="*/ 1045767 w 1480490"/>
                  <a:gd name="connsiteY8" fmla="*/ 957243 h 1280204"/>
                  <a:gd name="connsiteX9" fmla="*/ 955838 w 1480490"/>
                  <a:gd name="connsiteY9" fmla="*/ 994032 h 1280204"/>
                  <a:gd name="connsiteX10" fmla="*/ 955838 w 1480490"/>
                  <a:gd name="connsiteY10" fmla="*/ 1063522 h 1280204"/>
                  <a:gd name="connsiteX11" fmla="*/ 931312 w 1480490"/>
                  <a:gd name="connsiteY11" fmla="*/ 1063522 h 1280204"/>
                  <a:gd name="connsiteX12" fmla="*/ 894523 w 1480490"/>
                  <a:gd name="connsiteY12" fmla="*/ 1034908 h 1280204"/>
                  <a:gd name="connsiteX13" fmla="*/ 841383 w 1480490"/>
                  <a:gd name="connsiteY13" fmla="*/ 1063522 h 1280204"/>
                  <a:gd name="connsiteX14" fmla="*/ 816857 w 1480490"/>
                  <a:gd name="connsiteY14" fmla="*/ 1186152 h 1280204"/>
                  <a:gd name="connsiteX15" fmla="*/ 669700 w 1480490"/>
                  <a:gd name="connsiteY15" fmla="*/ 1263818 h 1280204"/>
                  <a:gd name="connsiteX16" fmla="*/ 624736 w 1480490"/>
                  <a:gd name="connsiteY16" fmla="*/ 1263818 h 1280204"/>
                  <a:gd name="connsiteX17" fmla="*/ 588687 w 1480490"/>
                  <a:gd name="connsiteY17" fmla="*/ 1280204 h 1280204"/>
                  <a:gd name="connsiteX18" fmla="*/ 541619 w 1480490"/>
                  <a:gd name="connsiteY18" fmla="*/ 1251555 h 1280204"/>
                  <a:gd name="connsiteX19" fmla="*/ 538214 w 1480490"/>
                  <a:gd name="connsiteY19" fmla="*/ 1227710 h 1280204"/>
                  <a:gd name="connsiteX20" fmla="*/ 500743 w 1480490"/>
                  <a:gd name="connsiteY20" fmla="*/ 1166395 h 1280204"/>
                  <a:gd name="connsiteX21" fmla="*/ 504148 w 1480490"/>
                  <a:gd name="connsiteY21" fmla="*/ 1125518 h 1280204"/>
                  <a:gd name="connsiteX22" fmla="*/ 466679 w 1480490"/>
                  <a:gd name="connsiteY22" fmla="*/ 1128925 h 1280204"/>
                  <a:gd name="connsiteX23" fmla="*/ 459866 w 1480490"/>
                  <a:gd name="connsiteY23" fmla="*/ 1135738 h 1280204"/>
                  <a:gd name="connsiteX24" fmla="*/ 384925 w 1480490"/>
                  <a:gd name="connsiteY24" fmla="*/ 1132331 h 1280204"/>
                  <a:gd name="connsiteX25" fmla="*/ 371299 w 1480490"/>
                  <a:gd name="connsiteY25" fmla="*/ 1118706 h 1280204"/>
                  <a:gd name="connsiteX26" fmla="*/ 330422 w 1480490"/>
                  <a:gd name="connsiteY26" fmla="*/ 1111893 h 1280204"/>
                  <a:gd name="connsiteX27" fmla="*/ 286138 w 1480490"/>
                  <a:gd name="connsiteY27" fmla="*/ 1128925 h 1280204"/>
                  <a:gd name="connsiteX28" fmla="*/ 224825 w 1480490"/>
                  <a:gd name="connsiteY28" fmla="*/ 1128925 h 1280204"/>
                  <a:gd name="connsiteX29" fmla="*/ 139664 w 1480490"/>
                  <a:gd name="connsiteY29" fmla="*/ 1036952 h 1280204"/>
                  <a:gd name="connsiteX30" fmla="*/ 149882 w 1480490"/>
                  <a:gd name="connsiteY30" fmla="*/ 1013107 h 1280204"/>
                  <a:gd name="connsiteX31" fmla="*/ 143071 w 1480490"/>
                  <a:gd name="connsiteY31" fmla="*/ 996075 h 1280204"/>
                  <a:gd name="connsiteX32" fmla="*/ 109005 w 1480490"/>
                  <a:gd name="connsiteY32" fmla="*/ 989263 h 1280204"/>
                  <a:gd name="connsiteX33" fmla="*/ 57910 w 1480490"/>
                  <a:gd name="connsiteY33" fmla="*/ 934760 h 1280204"/>
                  <a:gd name="connsiteX34" fmla="*/ 64723 w 1480490"/>
                  <a:gd name="connsiteY34" fmla="*/ 870039 h 1280204"/>
                  <a:gd name="connsiteX35" fmla="*/ 129446 w 1480490"/>
                  <a:gd name="connsiteY35" fmla="*/ 771253 h 1280204"/>
                  <a:gd name="connsiteX36" fmla="*/ 132851 w 1480490"/>
                  <a:gd name="connsiteY36" fmla="*/ 750815 h 1280204"/>
                  <a:gd name="connsiteX37" fmla="*/ 170322 w 1480490"/>
                  <a:gd name="connsiteY37" fmla="*/ 740596 h 1280204"/>
                  <a:gd name="connsiteX38" fmla="*/ 177133 w 1480490"/>
                  <a:gd name="connsiteY38" fmla="*/ 713345 h 1280204"/>
                  <a:gd name="connsiteX39" fmla="*/ 143071 w 1480490"/>
                  <a:gd name="connsiteY39" fmla="*/ 669062 h 1280204"/>
                  <a:gd name="connsiteX40" fmla="*/ 177133 w 1480490"/>
                  <a:gd name="connsiteY40" fmla="*/ 614559 h 1280204"/>
                  <a:gd name="connsiteX41" fmla="*/ 180541 w 1480490"/>
                  <a:gd name="connsiteY41" fmla="*/ 560057 h 1280204"/>
                  <a:gd name="connsiteX42" fmla="*/ 224825 w 1480490"/>
                  <a:gd name="connsiteY42" fmla="*/ 560057 h 1280204"/>
                  <a:gd name="connsiteX43" fmla="*/ 255481 w 1480490"/>
                  <a:gd name="connsiteY43" fmla="*/ 505555 h 1280204"/>
                  <a:gd name="connsiteX44" fmla="*/ 228230 w 1480490"/>
                  <a:gd name="connsiteY44" fmla="*/ 451052 h 1280204"/>
                  <a:gd name="connsiteX45" fmla="*/ 194166 w 1480490"/>
                  <a:gd name="connsiteY45" fmla="*/ 440833 h 1280204"/>
                  <a:gd name="connsiteX46" fmla="*/ 160102 w 1480490"/>
                  <a:gd name="connsiteY46" fmla="*/ 464678 h 1280204"/>
                  <a:gd name="connsiteX47" fmla="*/ 143071 w 1480490"/>
                  <a:gd name="connsiteY47" fmla="*/ 451052 h 1280204"/>
                  <a:gd name="connsiteX48" fmla="*/ 115820 w 1480490"/>
                  <a:gd name="connsiteY48" fmla="*/ 451052 h 1280204"/>
                  <a:gd name="connsiteX49" fmla="*/ 95379 w 1480490"/>
                  <a:gd name="connsiteY49" fmla="*/ 440833 h 1280204"/>
                  <a:gd name="connsiteX50" fmla="*/ 51097 w 1480490"/>
                  <a:gd name="connsiteY50" fmla="*/ 437427 h 1280204"/>
                  <a:gd name="connsiteX51" fmla="*/ 13626 w 1480490"/>
                  <a:gd name="connsiteY51" fmla="*/ 403363 h 1280204"/>
                  <a:gd name="connsiteX52" fmla="*/ 0 w 1480490"/>
                  <a:gd name="connsiteY52" fmla="*/ 348861 h 1280204"/>
                  <a:gd name="connsiteX53" fmla="*/ 20441 w 1480490"/>
                  <a:gd name="connsiteY53" fmla="*/ 307984 h 1280204"/>
                  <a:gd name="connsiteX54" fmla="*/ 6815 w 1480490"/>
                  <a:gd name="connsiteY54" fmla="*/ 280733 h 1280204"/>
                  <a:gd name="connsiteX55" fmla="*/ 51097 w 1480490"/>
                  <a:gd name="connsiteY55" fmla="*/ 219418 h 1280204"/>
                  <a:gd name="connsiteX56" fmla="*/ 71536 w 1480490"/>
                  <a:gd name="connsiteY56" fmla="*/ 175134 h 1280204"/>
                  <a:gd name="connsiteX57" fmla="*/ 37472 w 1480490"/>
                  <a:gd name="connsiteY57" fmla="*/ 134258 h 1280204"/>
                  <a:gd name="connsiteX58" fmla="*/ 37472 w 1480490"/>
                  <a:gd name="connsiteY58" fmla="*/ 113819 h 1280204"/>
                  <a:gd name="connsiteX59" fmla="*/ 78348 w 1480490"/>
                  <a:gd name="connsiteY59" fmla="*/ 76349 h 1280204"/>
                  <a:gd name="connsiteX60" fmla="*/ 124431 w 1480490"/>
                  <a:gd name="connsiteY60" fmla="*/ 13808 h 1280204"/>
                  <a:gd name="connsiteX61" fmla="*/ 1480490 w 1480490"/>
                  <a:gd name="connsiteY61" fmla="*/ 13173 h 1280204"/>
                  <a:gd name="connsiteX0" fmla="*/ 1322375 w 1322375"/>
                  <a:gd name="connsiteY0" fmla="*/ 824892 h 1266396"/>
                  <a:gd name="connsiteX1" fmla="*/ 1303291 w 1322375"/>
                  <a:gd name="connsiteY1" fmla="*/ 824892 h 1266396"/>
                  <a:gd name="connsiteX2" fmla="*/ 1291028 w 1322375"/>
                  <a:gd name="connsiteY2" fmla="*/ 853506 h 1266396"/>
                  <a:gd name="connsiteX3" fmla="*/ 1213362 w 1322375"/>
                  <a:gd name="connsiteY3" fmla="*/ 845330 h 1266396"/>
                  <a:gd name="connsiteX4" fmla="*/ 1213362 w 1322375"/>
                  <a:gd name="connsiteY4" fmla="*/ 878032 h 1266396"/>
                  <a:gd name="connsiteX5" fmla="*/ 1180661 w 1322375"/>
                  <a:gd name="connsiteY5" fmla="*/ 902558 h 1266396"/>
                  <a:gd name="connsiteX6" fmla="*/ 1070293 w 1322375"/>
                  <a:gd name="connsiteY6" fmla="*/ 922996 h 1266396"/>
                  <a:gd name="connsiteX7" fmla="*/ 1045767 w 1322375"/>
                  <a:gd name="connsiteY7" fmla="*/ 906646 h 1266396"/>
                  <a:gd name="connsiteX8" fmla="*/ 1045767 w 1322375"/>
                  <a:gd name="connsiteY8" fmla="*/ 943435 h 1266396"/>
                  <a:gd name="connsiteX9" fmla="*/ 955838 w 1322375"/>
                  <a:gd name="connsiteY9" fmla="*/ 980224 h 1266396"/>
                  <a:gd name="connsiteX10" fmla="*/ 955838 w 1322375"/>
                  <a:gd name="connsiteY10" fmla="*/ 1049714 h 1266396"/>
                  <a:gd name="connsiteX11" fmla="*/ 931312 w 1322375"/>
                  <a:gd name="connsiteY11" fmla="*/ 1049714 h 1266396"/>
                  <a:gd name="connsiteX12" fmla="*/ 894523 w 1322375"/>
                  <a:gd name="connsiteY12" fmla="*/ 1021100 h 1266396"/>
                  <a:gd name="connsiteX13" fmla="*/ 841383 w 1322375"/>
                  <a:gd name="connsiteY13" fmla="*/ 1049714 h 1266396"/>
                  <a:gd name="connsiteX14" fmla="*/ 816857 w 1322375"/>
                  <a:gd name="connsiteY14" fmla="*/ 1172344 h 1266396"/>
                  <a:gd name="connsiteX15" fmla="*/ 669700 w 1322375"/>
                  <a:gd name="connsiteY15" fmla="*/ 1250010 h 1266396"/>
                  <a:gd name="connsiteX16" fmla="*/ 624736 w 1322375"/>
                  <a:gd name="connsiteY16" fmla="*/ 1250010 h 1266396"/>
                  <a:gd name="connsiteX17" fmla="*/ 588687 w 1322375"/>
                  <a:gd name="connsiteY17" fmla="*/ 1266396 h 1266396"/>
                  <a:gd name="connsiteX18" fmla="*/ 541619 w 1322375"/>
                  <a:gd name="connsiteY18" fmla="*/ 1237747 h 1266396"/>
                  <a:gd name="connsiteX19" fmla="*/ 538214 w 1322375"/>
                  <a:gd name="connsiteY19" fmla="*/ 1213902 h 1266396"/>
                  <a:gd name="connsiteX20" fmla="*/ 500743 w 1322375"/>
                  <a:gd name="connsiteY20" fmla="*/ 1152587 h 1266396"/>
                  <a:gd name="connsiteX21" fmla="*/ 504148 w 1322375"/>
                  <a:gd name="connsiteY21" fmla="*/ 1111710 h 1266396"/>
                  <a:gd name="connsiteX22" fmla="*/ 466679 w 1322375"/>
                  <a:gd name="connsiteY22" fmla="*/ 1115117 h 1266396"/>
                  <a:gd name="connsiteX23" fmla="*/ 459866 w 1322375"/>
                  <a:gd name="connsiteY23" fmla="*/ 1121930 h 1266396"/>
                  <a:gd name="connsiteX24" fmla="*/ 384925 w 1322375"/>
                  <a:gd name="connsiteY24" fmla="*/ 1118523 h 1266396"/>
                  <a:gd name="connsiteX25" fmla="*/ 371299 w 1322375"/>
                  <a:gd name="connsiteY25" fmla="*/ 1104898 h 1266396"/>
                  <a:gd name="connsiteX26" fmla="*/ 330422 w 1322375"/>
                  <a:gd name="connsiteY26" fmla="*/ 1098085 h 1266396"/>
                  <a:gd name="connsiteX27" fmla="*/ 286138 w 1322375"/>
                  <a:gd name="connsiteY27" fmla="*/ 1115117 h 1266396"/>
                  <a:gd name="connsiteX28" fmla="*/ 224825 w 1322375"/>
                  <a:gd name="connsiteY28" fmla="*/ 1115117 h 1266396"/>
                  <a:gd name="connsiteX29" fmla="*/ 139664 w 1322375"/>
                  <a:gd name="connsiteY29" fmla="*/ 1023144 h 1266396"/>
                  <a:gd name="connsiteX30" fmla="*/ 149882 w 1322375"/>
                  <a:gd name="connsiteY30" fmla="*/ 999299 h 1266396"/>
                  <a:gd name="connsiteX31" fmla="*/ 143071 w 1322375"/>
                  <a:gd name="connsiteY31" fmla="*/ 982267 h 1266396"/>
                  <a:gd name="connsiteX32" fmla="*/ 109005 w 1322375"/>
                  <a:gd name="connsiteY32" fmla="*/ 975455 h 1266396"/>
                  <a:gd name="connsiteX33" fmla="*/ 57910 w 1322375"/>
                  <a:gd name="connsiteY33" fmla="*/ 920952 h 1266396"/>
                  <a:gd name="connsiteX34" fmla="*/ 64723 w 1322375"/>
                  <a:gd name="connsiteY34" fmla="*/ 856231 h 1266396"/>
                  <a:gd name="connsiteX35" fmla="*/ 129446 w 1322375"/>
                  <a:gd name="connsiteY35" fmla="*/ 757445 h 1266396"/>
                  <a:gd name="connsiteX36" fmla="*/ 132851 w 1322375"/>
                  <a:gd name="connsiteY36" fmla="*/ 737007 h 1266396"/>
                  <a:gd name="connsiteX37" fmla="*/ 170322 w 1322375"/>
                  <a:gd name="connsiteY37" fmla="*/ 726788 h 1266396"/>
                  <a:gd name="connsiteX38" fmla="*/ 177133 w 1322375"/>
                  <a:gd name="connsiteY38" fmla="*/ 699537 h 1266396"/>
                  <a:gd name="connsiteX39" fmla="*/ 143071 w 1322375"/>
                  <a:gd name="connsiteY39" fmla="*/ 655254 h 1266396"/>
                  <a:gd name="connsiteX40" fmla="*/ 177133 w 1322375"/>
                  <a:gd name="connsiteY40" fmla="*/ 600751 h 1266396"/>
                  <a:gd name="connsiteX41" fmla="*/ 180541 w 1322375"/>
                  <a:gd name="connsiteY41" fmla="*/ 546249 h 1266396"/>
                  <a:gd name="connsiteX42" fmla="*/ 224825 w 1322375"/>
                  <a:gd name="connsiteY42" fmla="*/ 546249 h 1266396"/>
                  <a:gd name="connsiteX43" fmla="*/ 255481 w 1322375"/>
                  <a:gd name="connsiteY43" fmla="*/ 491747 h 1266396"/>
                  <a:gd name="connsiteX44" fmla="*/ 228230 w 1322375"/>
                  <a:gd name="connsiteY44" fmla="*/ 437244 h 1266396"/>
                  <a:gd name="connsiteX45" fmla="*/ 194166 w 1322375"/>
                  <a:gd name="connsiteY45" fmla="*/ 427025 h 1266396"/>
                  <a:gd name="connsiteX46" fmla="*/ 160102 w 1322375"/>
                  <a:gd name="connsiteY46" fmla="*/ 450870 h 1266396"/>
                  <a:gd name="connsiteX47" fmla="*/ 143071 w 1322375"/>
                  <a:gd name="connsiteY47" fmla="*/ 437244 h 1266396"/>
                  <a:gd name="connsiteX48" fmla="*/ 115820 w 1322375"/>
                  <a:gd name="connsiteY48" fmla="*/ 437244 h 1266396"/>
                  <a:gd name="connsiteX49" fmla="*/ 95379 w 1322375"/>
                  <a:gd name="connsiteY49" fmla="*/ 427025 h 1266396"/>
                  <a:gd name="connsiteX50" fmla="*/ 51097 w 1322375"/>
                  <a:gd name="connsiteY50" fmla="*/ 423619 h 1266396"/>
                  <a:gd name="connsiteX51" fmla="*/ 13626 w 1322375"/>
                  <a:gd name="connsiteY51" fmla="*/ 389555 h 1266396"/>
                  <a:gd name="connsiteX52" fmla="*/ 0 w 1322375"/>
                  <a:gd name="connsiteY52" fmla="*/ 335053 h 1266396"/>
                  <a:gd name="connsiteX53" fmla="*/ 20441 w 1322375"/>
                  <a:gd name="connsiteY53" fmla="*/ 294176 h 1266396"/>
                  <a:gd name="connsiteX54" fmla="*/ 6815 w 1322375"/>
                  <a:gd name="connsiteY54" fmla="*/ 266925 h 1266396"/>
                  <a:gd name="connsiteX55" fmla="*/ 51097 w 1322375"/>
                  <a:gd name="connsiteY55" fmla="*/ 205610 h 1266396"/>
                  <a:gd name="connsiteX56" fmla="*/ 71536 w 1322375"/>
                  <a:gd name="connsiteY56" fmla="*/ 161326 h 1266396"/>
                  <a:gd name="connsiteX57" fmla="*/ 37472 w 1322375"/>
                  <a:gd name="connsiteY57" fmla="*/ 120450 h 1266396"/>
                  <a:gd name="connsiteX58" fmla="*/ 37472 w 1322375"/>
                  <a:gd name="connsiteY58" fmla="*/ 100011 h 1266396"/>
                  <a:gd name="connsiteX59" fmla="*/ 78348 w 1322375"/>
                  <a:gd name="connsiteY59" fmla="*/ 62541 h 1266396"/>
                  <a:gd name="connsiteX60" fmla="*/ 124431 w 1322375"/>
                  <a:gd name="connsiteY60" fmla="*/ 0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322375" h="1266396">
                    <a:moveTo>
                      <a:pt x="1322375" y="824892"/>
                    </a:move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lnTo>
                      <a:pt x="12443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58AD94E-0EF5-67D6-877E-A28052E92F78}"/>
                  </a:ext>
                </a:extLst>
              </p:cNvPr>
              <p:cNvSpPr/>
              <p:nvPr/>
            </p:nvSpPr>
            <p:spPr>
              <a:xfrm>
                <a:off x="2766517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  <a:gd name="connsiteX0" fmla="*/ 429144 w 592633"/>
                  <a:gd name="connsiteY0" fmla="*/ 1228914 h 1228914"/>
                  <a:gd name="connsiteX1" fmla="*/ 434571 w 592633"/>
                  <a:gd name="connsiteY1" fmla="*/ 1201778 h 1228914"/>
                  <a:gd name="connsiteX2" fmla="*/ 455010 w 592633"/>
                  <a:gd name="connsiteY2" fmla="*/ 1169077 h 1228914"/>
                  <a:gd name="connsiteX3" fmla="*/ 475448 w 592633"/>
                  <a:gd name="connsiteY3" fmla="*/ 1120024 h 1228914"/>
                  <a:gd name="connsiteX4" fmla="*/ 520412 w 592633"/>
                  <a:gd name="connsiteY4" fmla="*/ 1120024 h 1228914"/>
                  <a:gd name="connsiteX5" fmla="*/ 524500 w 592633"/>
                  <a:gd name="connsiteY5" fmla="*/ 1083235 h 1228914"/>
                  <a:gd name="connsiteX6" fmla="*/ 553114 w 592633"/>
                  <a:gd name="connsiteY6" fmla="*/ 1083235 h 1228914"/>
                  <a:gd name="connsiteX7" fmla="*/ 553114 w 592633"/>
                  <a:gd name="connsiteY7" fmla="*/ 1038271 h 1228914"/>
                  <a:gd name="connsiteX8" fmla="*/ 483623 w 592633"/>
                  <a:gd name="connsiteY8" fmla="*/ 989219 h 1228914"/>
                  <a:gd name="connsiteX9" fmla="*/ 401870 w 592633"/>
                  <a:gd name="connsiteY9" fmla="*/ 907465 h 1228914"/>
                  <a:gd name="connsiteX10" fmla="*/ 348730 w 592633"/>
                  <a:gd name="connsiteY10" fmla="*/ 895202 h 1228914"/>
                  <a:gd name="connsiteX11" fmla="*/ 332379 w 592633"/>
                  <a:gd name="connsiteY11" fmla="*/ 858413 h 1228914"/>
                  <a:gd name="connsiteX12" fmla="*/ 262889 w 592633"/>
                  <a:gd name="connsiteY12" fmla="*/ 862501 h 1228914"/>
                  <a:gd name="connsiteX13" fmla="*/ 246538 w 592633"/>
                  <a:gd name="connsiteY13" fmla="*/ 895202 h 1228914"/>
                  <a:gd name="connsiteX14" fmla="*/ 279239 w 592633"/>
                  <a:gd name="connsiteY14" fmla="*/ 936079 h 1228914"/>
                  <a:gd name="connsiteX15" fmla="*/ 226100 w 592633"/>
                  <a:gd name="connsiteY15" fmla="*/ 952430 h 1228914"/>
                  <a:gd name="connsiteX16" fmla="*/ 209749 w 592633"/>
                  <a:gd name="connsiteY16" fmla="*/ 948342 h 1228914"/>
                  <a:gd name="connsiteX17" fmla="*/ 189310 w 592633"/>
                  <a:gd name="connsiteY17" fmla="*/ 972868 h 1228914"/>
                  <a:gd name="connsiteX18" fmla="*/ 156609 w 592633"/>
                  <a:gd name="connsiteY18" fmla="*/ 952430 h 1228914"/>
                  <a:gd name="connsiteX19" fmla="*/ 185223 w 592633"/>
                  <a:gd name="connsiteY19" fmla="*/ 903377 h 1228914"/>
                  <a:gd name="connsiteX20" fmla="*/ 185223 w 592633"/>
                  <a:gd name="connsiteY20" fmla="*/ 858413 h 1228914"/>
                  <a:gd name="connsiteX21" fmla="*/ 242450 w 592633"/>
                  <a:gd name="connsiteY21" fmla="*/ 817536 h 1228914"/>
                  <a:gd name="connsiteX22" fmla="*/ 213836 w 592633"/>
                  <a:gd name="connsiteY22" fmla="*/ 772572 h 1228914"/>
                  <a:gd name="connsiteX23" fmla="*/ 205661 w 592633"/>
                  <a:gd name="connsiteY23" fmla="*/ 715344 h 1228914"/>
                  <a:gd name="connsiteX24" fmla="*/ 181135 w 592633"/>
                  <a:gd name="connsiteY24" fmla="*/ 698993 h 1228914"/>
                  <a:gd name="connsiteX25" fmla="*/ 193398 w 592633"/>
                  <a:gd name="connsiteY25" fmla="*/ 649941 h 1228914"/>
                  <a:gd name="connsiteX26" fmla="*/ 186826 w 592633"/>
                  <a:gd name="connsiteY26" fmla="*/ 642175 h 1228914"/>
                  <a:gd name="connsiteX27" fmla="*/ 201573 w 592633"/>
                  <a:gd name="connsiteY27" fmla="*/ 445557 h 1228914"/>
                  <a:gd name="connsiteX28" fmla="*/ 153032 w 592633"/>
                  <a:gd name="connsiteY28" fmla="*/ 356139 h 1228914"/>
                  <a:gd name="connsiteX29" fmla="*/ 114709 w 592633"/>
                  <a:gd name="connsiteY29" fmla="*/ 325483 h 1228914"/>
                  <a:gd name="connsiteX30" fmla="*/ 68723 w 592633"/>
                  <a:gd name="connsiteY30" fmla="*/ 225844 h 1228914"/>
                  <a:gd name="connsiteX31" fmla="*/ 71278 w 592633"/>
                  <a:gd name="connsiteY31" fmla="*/ 128762 h 1228914"/>
                  <a:gd name="connsiteX32" fmla="*/ 32955 w 592633"/>
                  <a:gd name="connsiteY32" fmla="*/ 108324 h 1228914"/>
                  <a:gd name="connsiteX33" fmla="*/ 0 w 592633"/>
                  <a:gd name="connsiteY33" fmla="*/ 39881 h 1228914"/>
                  <a:gd name="connsiteX34" fmla="*/ 3320 w 592633"/>
                  <a:gd name="connsiteY34" fmla="*/ 40877 h 1228914"/>
                  <a:gd name="connsiteX35" fmla="*/ 3320 w 592633"/>
                  <a:gd name="connsiteY35" fmla="*/ 8176 h 1228914"/>
                  <a:gd name="connsiteX36" fmla="*/ 36021 w 592633"/>
                  <a:gd name="connsiteY36" fmla="*/ 0 h 1228914"/>
                  <a:gd name="connsiteX37" fmla="*/ 72811 w 592633"/>
                  <a:gd name="connsiteY37" fmla="*/ 81754 h 1228914"/>
                  <a:gd name="connsiteX38" fmla="*/ 113687 w 592633"/>
                  <a:gd name="connsiteY38" fmla="*/ 130806 h 1228914"/>
                  <a:gd name="connsiteX39" fmla="*/ 162739 w 592633"/>
                  <a:gd name="connsiteY39" fmla="*/ 163507 h 1228914"/>
                  <a:gd name="connsiteX40" fmla="*/ 195441 w 592633"/>
                  <a:gd name="connsiteY40" fmla="*/ 253436 h 1228914"/>
                  <a:gd name="connsiteX41" fmla="*/ 256756 w 592633"/>
                  <a:gd name="connsiteY41" fmla="*/ 269787 h 1228914"/>
                  <a:gd name="connsiteX42" fmla="*/ 260844 w 592633"/>
                  <a:gd name="connsiteY42" fmla="*/ 327015 h 1228914"/>
                  <a:gd name="connsiteX43" fmla="*/ 367123 w 592633"/>
                  <a:gd name="connsiteY43" fmla="*/ 400593 h 1228914"/>
                  <a:gd name="connsiteX44" fmla="*/ 395737 w 592633"/>
                  <a:gd name="connsiteY44" fmla="*/ 388330 h 1228914"/>
                  <a:gd name="connsiteX45" fmla="*/ 489754 w 592633"/>
                  <a:gd name="connsiteY45" fmla="*/ 441470 h 1228914"/>
                  <a:gd name="connsiteX46" fmla="*/ 530631 w 592633"/>
                  <a:gd name="connsiteY46" fmla="*/ 441470 h 1228914"/>
                  <a:gd name="connsiteX47" fmla="*/ 575595 w 592633"/>
                  <a:gd name="connsiteY47" fmla="*/ 453733 h 1228914"/>
                  <a:gd name="connsiteX48" fmla="*/ 592633 w 592633"/>
                  <a:gd name="connsiteY48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2633" h="1228914">
                    <a:moveTo>
                      <a:pt x="429144" y="1228914"/>
                    </a:move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518A98F8-4708-D1F8-8E94-2F1601CD77F6}"/>
                </a:ext>
              </a:extLst>
            </p:cNvPr>
            <p:cNvGrpSpPr/>
            <p:nvPr/>
          </p:nvGrpSpPr>
          <p:grpSpPr>
            <a:xfrm>
              <a:off x="687863" y="4130512"/>
              <a:ext cx="2522092" cy="2017507"/>
              <a:chOff x="1554471" y="1647620"/>
              <a:chExt cx="1093318" cy="874583"/>
            </a:xfrm>
          </p:grpSpPr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C76CB882-D518-E149-116A-C5183FB9C59C}"/>
                  </a:ext>
                </a:extLst>
              </p:cNvPr>
              <p:cNvSpPr/>
              <p:nvPr/>
            </p:nvSpPr>
            <p:spPr>
              <a:xfrm>
                <a:off x="1804224" y="1722495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C5BB693-D4A5-1326-DA48-6CF74B49E2EE}"/>
                  </a:ext>
                </a:extLst>
              </p:cNvPr>
              <p:cNvSpPr/>
              <p:nvPr/>
            </p:nvSpPr>
            <p:spPr>
              <a:xfrm>
                <a:off x="2373497" y="1647620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52419716-7493-E75D-6B64-8868307123BB}"/>
                  </a:ext>
                </a:extLst>
              </p:cNvPr>
              <p:cNvSpPr/>
              <p:nvPr/>
            </p:nvSpPr>
            <p:spPr>
              <a:xfrm>
                <a:off x="2500692" y="2022409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2364EDED-4214-EA5B-0057-322181CA0A29}"/>
                  </a:ext>
                </a:extLst>
              </p:cNvPr>
              <p:cNvSpPr/>
              <p:nvPr/>
            </p:nvSpPr>
            <p:spPr>
              <a:xfrm>
                <a:off x="1554471" y="1997875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6757479D-FFBC-76CA-9EC2-3822226CCE38}"/>
                  </a:ext>
                </a:extLst>
              </p:cNvPr>
              <p:cNvSpPr/>
              <p:nvPr/>
            </p:nvSpPr>
            <p:spPr>
              <a:xfrm>
                <a:off x="2001120" y="2102417"/>
                <a:ext cx="272399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42398F17-47EB-D065-0D6B-23319A65117D}"/>
                  </a:ext>
                </a:extLst>
              </p:cNvPr>
              <p:cNvSpPr/>
              <p:nvPr/>
            </p:nvSpPr>
            <p:spPr>
              <a:xfrm rot="1308171">
                <a:off x="2578299" y="2321367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5FB0C2DC-0420-BAA8-6307-37C93017779A}"/>
                  </a:ext>
                </a:extLst>
              </p:cNvPr>
              <p:cNvSpPr/>
              <p:nvPr/>
            </p:nvSpPr>
            <p:spPr>
              <a:xfrm>
                <a:off x="1648016" y="2442151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D49D0389-35A6-02A7-7C6A-056E95C17F65}"/>
                  </a:ext>
                </a:extLst>
              </p:cNvPr>
              <p:cNvSpPr/>
              <p:nvPr/>
            </p:nvSpPr>
            <p:spPr>
              <a:xfrm>
                <a:off x="2167449" y="2423387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07B980CB-E492-759C-C431-C0DAD4425A51}"/>
              </a:ext>
            </a:extLst>
          </p:cNvPr>
          <p:cNvGrpSpPr/>
          <p:nvPr/>
        </p:nvGrpSpPr>
        <p:grpSpPr>
          <a:xfrm>
            <a:off x="3607089" y="3729084"/>
            <a:ext cx="2717512" cy="2695576"/>
            <a:chOff x="3607089" y="3729084"/>
            <a:chExt cx="2717512" cy="2695576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50521EE5-CA0A-6005-8D51-B685B33ACD3B}"/>
                </a:ext>
              </a:extLst>
            </p:cNvPr>
            <p:cNvGrpSpPr/>
            <p:nvPr/>
          </p:nvGrpSpPr>
          <p:grpSpPr>
            <a:xfrm>
              <a:off x="3607089" y="3729084"/>
              <a:ext cx="2717512" cy="2695576"/>
              <a:chOff x="641639" y="3729084"/>
              <a:chExt cx="2717512" cy="2695576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C61A147-7E43-B7FB-C54F-E7373FEEAC22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22375" h="1266396">
                    <a:moveTo>
                      <a:pt x="124431" y="0"/>
                    </a:moveTo>
                    <a:lnTo>
                      <a:pt x="1322375" y="0"/>
                    </a:lnTo>
                    <a:lnTo>
                      <a:pt x="1322375" y="824892"/>
                    </a:ln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8DBE882-EE0B-3F1B-87FA-18F2D1E77124}"/>
                  </a:ext>
                </a:extLst>
              </p:cNvPr>
              <p:cNvSpPr/>
              <p:nvPr/>
            </p:nvSpPr>
            <p:spPr>
              <a:xfrm>
                <a:off x="641639" y="3729084"/>
                <a:ext cx="1939318" cy="1703744"/>
              </a:xfrm>
              <a:custGeom>
                <a:avLst/>
                <a:gdLst>
                  <a:gd name="connsiteX0" fmla="*/ 628917 w 1939318"/>
                  <a:gd name="connsiteY0" fmla="*/ 0 h 1703744"/>
                  <a:gd name="connsiteX1" fmla="*/ 1519568 w 1939318"/>
                  <a:gd name="connsiteY1" fmla="*/ 0 h 1703744"/>
                  <a:gd name="connsiteX2" fmla="*/ 1473485 w 1939318"/>
                  <a:gd name="connsiteY2" fmla="*/ 62541 h 1703744"/>
                  <a:gd name="connsiteX3" fmla="*/ 1432608 w 1939318"/>
                  <a:gd name="connsiteY3" fmla="*/ 100012 h 1703744"/>
                  <a:gd name="connsiteX4" fmla="*/ 1432608 w 1939318"/>
                  <a:gd name="connsiteY4" fmla="*/ 120450 h 1703744"/>
                  <a:gd name="connsiteX5" fmla="*/ 1466672 w 1939318"/>
                  <a:gd name="connsiteY5" fmla="*/ 161327 h 1703744"/>
                  <a:gd name="connsiteX6" fmla="*/ 1446234 w 1939318"/>
                  <a:gd name="connsiteY6" fmla="*/ 205610 h 1703744"/>
                  <a:gd name="connsiteX7" fmla="*/ 1401952 w 1939318"/>
                  <a:gd name="connsiteY7" fmla="*/ 266925 h 1703744"/>
                  <a:gd name="connsiteX8" fmla="*/ 1415577 w 1939318"/>
                  <a:gd name="connsiteY8" fmla="*/ 294176 h 1703744"/>
                  <a:gd name="connsiteX9" fmla="*/ 1395137 w 1939318"/>
                  <a:gd name="connsiteY9" fmla="*/ 335053 h 1703744"/>
                  <a:gd name="connsiteX10" fmla="*/ 1408762 w 1939318"/>
                  <a:gd name="connsiteY10" fmla="*/ 389556 h 1703744"/>
                  <a:gd name="connsiteX11" fmla="*/ 1446234 w 1939318"/>
                  <a:gd name="connsiteY11" fmla="*/ 423620 h 1703744"/>
                  <a:gd name="connsiteX12" fmla="*/ 1490516 w 1939318"/>
                  <a:gd name="connsiteY12" fmla="*/ 427026 h 1703744"/>
                  <a:gd name="connsiteX13" fmla="*/ 1510957 w 1939318"/>
                  <a:gd name="connsiteY13" fmla="*/ 437245 h 1703744"/>
                  <a:gd name="connsiteX14" fmla="*/ 1538208 w 1939318"/>
                  <a:gd name="connsiteY14" fmla="*/ 437245 h 1703744"/>
                  <a:gd name="connsiteX15" fmla="*/ 1555239 w 1939318"/>
                  <a:gd name="connsiteY15" fmla="*/ 450871 h 1703744"/>
                  <a:gd name="connsiteX16" fmla="*/ 1589303 w 1939318"/>
                  <a:gd name="connsiteY16" fmla="*/ 427026 h 1703744"/>
                  <a:gd name="connsiteX17" fmla="*/ 1623367 w 1939318"/>
                  <a:gd name="connsiteY17" fmla="*/ 437245 h 1703744"/>
                  <a:gd name="connsiteX18" fmla="*/ 1650618 w 1939318"/>
                  <a:gd name="connsiteY18" fmla="*/ 491748 h 1703744"/>
                  <a:gd name="connsiteX19" fmla="*/ 1619962 w 1939318"/>
                  <a:gd name="connsiteY19" fmla="*/ 546250 h 1703744"/>
                  <a:gd name="connsiteX20" fmla="*/ 1575677 w 1939318"/>
                  <a:gd name="connsiteY20" fmla="*/ 546250 h 1703744"/>
                  <a:gd name="connsiteX21" fmla="*/ 1572270 w 1939318"/>
                  <a:gd name="connsiteY21" fmla="*/ 600752 h 1703744"/>
                  <a:gd name="connsiteX22" fmla="*/ 1538208 w 1939318"/>
                  <a:gd name="connsiteY22" fmla="*/ 655255 h 1703744"/>
                  <a:gd name="connsiteX23" fmla="*/ 1572270 w 1939318"/>
                  <a:gd name="connsiteY23" fmla="*/ 699538 h 1703744"/>
                  <a:gd name="connsiteX24" fmla="*/ 1565459 w 1939318"/>
                  <a:gd name="connsiteY24" fmla="*/ 726789 h 1703744"/>
                  <a:gd name="connsiteX25" fmla="*/ 1527988 w 1939318"/>
                  <a:gd name="connsiteY25" fmla="*/ 737008 h 1703744"/>
                  <a:gd name="connsiteX26" fmla="*/ 1524582 w 1939318"/>
                  <a:gd name="connsiteY26" fmla="*/ 757447 h 1703744"/>
                  <a:gd name="connsiteX27" fmla="*/ 1459859 w 1939318"/>
                  <a:gd name="connsiteY27" fmla="*/ 856232 h 1703744"/>
                  <a:gd name="connsiteX28" fmla="*/ 1453047 w 1939318"/>
                  <a:gd name="connsiteY28" fmla="*/ 920954 h 1703744"/>
                  <a:gd name="connsiteX29" fmla="*/ 1504142 w 1939318"/>
                  <a:gd name="connsiteY29" fmla="*/ 975456 h 1703744"/>
                  <a:gd name="connsiteX30" fmla="*/ 1538208 w 1939318"/>
                  <a:gd name="connsiteY30" fmla="*/ 982269 h 1703744"/>
                  <a:gd name="connsiteX31" fmla="*/ 1545018 w 1939318"/>
                  <a:gd name="connsiteY31" fmla="*/ 999301 h 1703744"/>
                  <a:gd name="connsiteX32" fmla="*/ 1534800 w 1939318"/>
                  <a:gd name="connsiteY32" fmla="*/ 1023146 h 1703744"/>
                  <a:gd name="connsiteX33" fmla="*/ 1619962 w 1939318"/>
                  <a:gd name="connsiteY33" fmla="*/ 1115119 h 1703744"/>
                  <a:gd name="connsiteX34" fmla="*/ 1681275 w 1939318"/>
                  <a:gd name="connsiteY34" fmla="*/ 1115119 h 1703744"/>
                  <a:gd name="connsiteX35" fmla="*/ 1725559 w 1939318"/>
                  <a:gd name="connsiteY35" fmla="*/ 1098087 h 1703744"/>
                  <a:gd name="connsiteX36" fmla="*/ 1766436 w 1939318"/>
                  <a:gd name="connsiteY36" fmla="*/ 1104899 h 1703744"/>
                  <a:gd name="connsiteX37" fmla="*/ 1780062 w 1939318"/>
                  <a:gd name="connsiteY37" fmla="*/ 1118525 h 1703744"/>
                  <a:gd name="connsiteX38" fmla="*/ 1855002 w 1939318"/>
                  <a:gd name="connsiteY38" fmla="*/ 1121931 h 1703744"/>
                  <a:gd name="connsiteX39" fmla="*/ 1861815 w 1939318"/>
                  <a:gd name="connsiteY39" fmla="*/ 1115119 h 1703744"/>
                  <a:gd name="connsiteX40" fmla="*/ 1899285 w 1939318"/>
                  <a:gd name="connsiteY40" fmla="*/ 1111712 h 1703744"/>
                  <a:gd name="connsiteX41" fmla="*/ 1895879 w 1939318"/>
                  <a:gd name="connsiteY41" fmla="*/ 1152589 h 1703744"/>
                  <a:gd name="connsiteX42" fmla="*/ 1933351 w 1939318"/>
                  <a:gd name="connsiteY42" fmla="*/ 1213904 h 1703744"/>
                  <a:gd name="connsiteX43" fmla="*/ 1936756 w 1939318"/>
                  <a:gd name="connsiteY43" fmla="*/ 1237749 h 1703744"/>
                  <a:gd name="connsiteX44" fmla="*/ 1939318 w 1939318"/>
                  <a:gd name="connsiteY44" fmla="*/ 1239309 h 1703744"/>
                  <a:gd name="connsiteX45" fmla="*/ 1913593 w 1939318"/>
                  <a:gd name="connsiteY45" fmla="*/ 1270450 h 1703744"/>
                  <a:gd name="connsiteX46" fmla="*/ 1880891 w 1939318"/>
                  <a:gd name="connsiteY46" fmla="*/ 1282713 h 1703744"/>
                  <a:gd name="connsiteX47" fmla="*/ 1844102 w 1939318"/>
                  <a:gd name="connsiteY47" fmla="*/ 1258187 h 1703744"/>
                  <a:gd name="connsiteX48" fmla="*/ 1819576 w 1939318"/>
                  <a:gd name="connsiteY48" fmla="*/ 1250012 h 1703744"/>
                  <a:gd name="connsiteX49" fmla="*/ 1709208 w 1939318"/>
                  <a:gd name="connsiteY49" fmla="*/ 1278626 h 1703744"/>
                  <a:gd name="connsiteX50" fmla="*/ 1676507 w 1939318"/>
                  <a:gd name="connsiteY50" fmla="*/ 1274538 h 1703744"/>
                  <a:gd name="connsiteX51" fmla="*/ 1660156 w 1939318"/>
                  <a:gd name="connsiteY51" fmla="*/ 1286801 h 1703744"/>
                  <a:gd name="connsiteX52" fmla="*/ 1602929 w 1939318"/>
                  <a:gd name="connsiteY52" fmla="*/ 1286801 h 1703744"/>
                  <a:gd name="connsiteX53" fmla="*/ 1500736 w 1939318"/>
                  <a:gd name="connsiteY53" fmla="*/ 1205047 h 1703744"/>
                  <a:gd name="connsiteX54" fmla="*/ 1431246 w 1939318"/>
                  <a:gd name="connsiteY54" fmla="*/ 1160083 h 1703744"/>
                  <a:gd name="connsiteX55" fmla="*/ 1374018 w 1939318"/>
                  <a:gd name="connsiteY55" fmla="*/ 1184609 h 1703744"/>
                  <a:gd name="connsiteX56" fmla="*/ 1271826 w 1939318"/>
                  <a:gd name="connsiteY56" fmla="*/ 1172346 h 1703744"/>
                  <a:gd name="connsiteX57" fmla="*/ 1230949 w 1939318"/>
                  <a:gd name="connsiteY57" fmla="*/ 1155995 h 1703744"/>
                  <a:gd name="connsiteX58" fmla="*/ 1128757 w 1939318"/>
                  <a:gd name="connsiteY58" fmla="*/ 1102855 h 1703744"/>
                  <a:gd name="connsiteX59" fmla="*/ 1063354 w 1939318"/>
                  <a:gd name="connsiteY59" fmla="*/ 1106943 h 1703744"/>
                  <a:gd name="connsiteX60" fmla="*/ 948899 w 1939318"/>
                  <a:gd name="connsiteY60" fmla="*/ 1286801 h 1703744"/>
                  <a:gd name="connsiteX61" fmla="*/ 948899 w 1939318"/>
                  <a:gd name="connsiteY61" fmla="*/ 1368555 h 1703744"/>
                  <a:gd name="connsiteX62" fmla="*/ 924373 w 1939318"/>
                  <a:gd name="connsiteY62" fmla="*/ 1368555 h 1703744"/>
                  <a:gd name="connsiteX63" fmla="*/ 920285 w 1939318"/>
                  <a:gd name="connsiteY63" fmla="*/ 1401256 h 1703744"/>
                  <a:gd name="connsiteX64" fmla="*/ 883496 w 1939318"/>
                  <a:gd name="connsiteY64" fmla="*/ 1401256 h 1703744"/>
                  <a:gd name="connsiteX65" fmla="*/ 818093 w 1939318"/>
                  <a:gd name="connsiteY65" fmla="*/ 1429870 h 1703744"/>
                  <a:gd name="connsiteX66" fmla="*/ 789479 w 1939318"/>
                  <a:gd name="connsiteY66" fmla="*/ 1417607 h 1703744"/>
                  <a:gd name="connsiteX67" fmla="*/ 777216 w 1939318"/>
                  <a:gd name="connsiteY67" fmla="*/ 1458483 h 1703744"/>
                  <a:gd name="connsiteX68" fmla="*/ 744514 w 1939318"/>
                  <a:gd name="connsiteY68" fmla="*/ 1495273 h 1703744"/>
                  <a:gd name="connsiteX69" fmla="*/ 703637 w 1939318"/>
                  <a:gd name="connsiteY69" fmla="*/ 1483010 h 1703744"/>
                  <a:gd name="connsiteX70" fmla="*/ 617796 w 1939318"/>
                  <a:gd name="connsiteY70" fmla="*/ 1519799 h 1703744"/>
                  <a:gd name="connsiteX71" fmla="*/ 581007 w 1939318"/>
                  <a:gd name="connsiteY71" fmla="*/ 1556588 h 1703744"/>
                  <a:gd name="connsiteX72" fmla="*/ 572831 w 1939318"/>
                  <a:gd name="connsiteY72" fmla="*/ 1597465 h 1703744"/>
                  <a:gd name="connsiteX73" fmla="*/ 507429 w 1939318"/>
                  <a:gd name="connsiteY73" fmla="*/ 1597465 h 1703744"/>
                  <a:gd name="connsiteX74" fmla="*/ 474727 w 1939318"/>
                  <a:gd name="connsiteY74" fmla="*/ 1585202 h 1703744"/>
                  <a:gd name="connsiteX75" fmla="*/ 450201 w 1939318"/>
                  <a:gd name="connsiteY75" fmla="*/ 1605640 h 1703744"/>
                  <a:gd name="connsiteX76" fmla="*/ 433850 w 1939318"/>
                  <a:gd name="connsiteY76" fmla="*/ 1662867 h 1703744"/>
                  <a:gd name="connsiteX77" fmla="*/ 384798 w 1939318"/>
                  <a:gd name="connsiteY77" fmla="*/ 1703744 h 1703744"/>
                  <a:gd name="connsiteX78" fmla="*/ 262167 w 1939318"/>
                  <a:gd name="connsiteY78" fmla="*/ 1613815 h 1703744"/>
                  <a:gd name="connsiteX79" fmla="*/ 270343 w 1939318"/>
                  <a:gd name="connsiteY79" fmla="*/ 1548412 h 1703744"/>
                  <a:gd name="connsiteX80" fmla="*/ 253992 w 1939318"/>
                  <a:gd name="connsiteY80" fmla="*/ 1491185 h 1703744"/>
                  <a:gd name="connsiteX81" fmla="*/ 282606 w 1939318"/>
                  <a:gd name="connsiteY81" fmla="*/ 1454396 h 1703744"/>
                  <a:gd name="connsiteX82" fmla="*/ 262167 w 1939318"/>
                  <a:gd name="connsiteY82" fmla="*/ 1401256 h 1703744"/>
                  <a:gd name="connsiteX83" fmla="*/ 196764 w 1939318"/>
                  <a:gd name="connsiteY83" fmla="*/ 1397168 h 1703744"/>
                  <a:gd name="connsiteX84" fmla="*/ 180414 w 1939318"/>
                  <a:gd name="connsiteY84" fmla="*/ 1335853 h 1703744"/>
                  <a:gd name="connsiteX85" fmla="*/ 253992 w 1939318"/>
                  <a:gd name="connsiteY85" fmla="*/ 1319502 h 1703744"/>
                  <a:gd name="connsiteX86" fmla="*/ 245817 w 1939318"/>
                  <a:gd name="connsiteY86" fmla="*/ 1274538 h 1703744"/>
                  <a:gd name="connsiteX87" fmla="*/ 249904 w 1939318"/>
                  <a:gd name="connsiteY87" fmla="*/ 1233661 h 1703744"/>
                  <a:gd name="connsiteX88" fmla="*/ 249904 w 1939318"/>
                  <a:gd name="connsiteY88" fmla="*/ 1217310 h 1703744"/>
                  <a:gd name="connsiteX89" fmla="*/ 209027 w 1939318"/>
                  <a:gd name="connsiteY89" fmla="*/ 1176434 h 1703744"/>
                  <a:gd name="connsiteX90" fmla="*/ 200852 w 1939318"/>
                  <a:gd name="connsiteY90" fmla="*/ 1119206 h 1703744"/>
                  <a:gd name="connsiteX91" fmla="*/ 266255 w 1939318"/>
                  <a:gd name="connsiteY91" fmla="*/ 1086505 h 1703744"/>
                  <a:gd name="connsiteX92" fmla="*/ 286693 w 1939318"/>
                  <a:gd name="connsiteY92" fmla="*/ 1061979 h 1703744"/>
                  <a:gd name="connsiteX93" fmla="*/ 286693 w 1939318"/>
                  <a:gd name="connsiteY93" fmla="*/ 976137 h 1703744"/>
                  <a:gd name="connsiteX94" fmla="*/ 278518 w 1939318"/>
                  <a:gd name="connsiteY94" fmla="*/ 861682 h 1703744"/>
                  <a:gd name="connsiteX95" fmla="*/ 249904 w 1939318"/>
                  <a:gd name="connsiteY95" fmla="*/ 820806 h 1703744"/>
                  <a:gd name="connsiteX96" fmla="*/ 151800 w 1939318"/>
                  <a:gd name="connsiteY96" fmla="*/ 816718 h 1703744"/>
                  <a:gd name="connsiteX97" fmla="*/ 86397 w 1939318"/>
                  <a:gd name="connsiteY97" fmla="*/ 857595 h 1703744"/>
                  <a:gd name="connsiteX98" fmla="*/ 25082 w 1939318"/>
                  <a:gd name="connsiteY98" fmla="*/ 824893 h 1703744"/>
                  <a:gd name="connsiteX99" fmla="*/ 16906 w 1939318"/>
                  <a:gd name="connsiteY99" fmla="*/ 853507 h 1703744"/>
                  <a:gd name="connsiteX100" fmla="*/ 0 w 1939318"/>
                  <a:gd name="connsiteY100" fmla="*/ 851629 h 1703744"/>
                  <a:gd name="connsiteX101" fmla="*/ 0 w 1939318"/>
                  <a:gd name="connsiteY101" fmla="*/ 368002 h 1703744"/>
                  <a:gd name="connsiteX102" fmla="*/ 65958 w 1939318"/>
                  <a:gd name="connsiteY102" fmla="*/ 354810 h 1703744"/>
                  <a:gd name="connsiteX103" fmla="*/ 74134 w 1939318"/>
                  <a:gd name="connsiteY103" fmla="*/ 297583 h 1703744"/>
                  <a:gd name="connsiteX104" fmla="*/ 74134 w 1939318"/>
                  <a:gd name="connsiteY104" fmla="*/ 256706 h 1703744"/>
                  <a:gd name="connsiteX105" fmla="*/ 139537 w 1939318"/>
                  <a:gd name="connsiteY105" fmla="*/ 232180 h 1703744"/>
                  <a:gd name="connsiteX106" fmla="*/ 188589 w 1939318"/>
                  <a:gd name="connsiteY106" fmla="*/ 244443 h 1703744"/>
                  <a:gd name="connsiteX107" fmla="*/ 217203 w 1939318"/>
                  <a:gd name="connsiteY107" fmla="*/ 203566 h 1703744"/>
                  <a:gd name="connsiteX108" fmla="*/ 349178 w 1939318"/>
                  <a:gd name="connsiteY108" fmla="*/ 163573 h 1703744"/>
                  <a:gd name="connsiteX109" fmla="*/ 349371 w 1939318"/>
                  <a:gd name="connsiteY109" fmla="*/ 164733 h 1703744"/>
                  <a:gd name="connsiteX110" fmla="*/ 380030 w 1939318"/>
                  <a:gd name="connsiteY110" fmla="*/ 164733 h 1703744"/>
                  <a:gd name="connsiteX111" fmla="*/ 400466 w 1939318"/>
                  <a:gd name="connsiteY111" fmla="*/ 123857 h 1703744"/>
                  <a:gd name="connsiteX112" fmla="*/ 420907 w 1939318"/>
                  <a:gd name="connsiteY112" fmla="*/ 120450 h 1703744"/>
                  <a:gd name="connsiteX113" fmla="*/ 489035 w 1939318"/>
                  <a:gd name="connsiteY113" fmla="*/ 144295 h 1703744"/>
                  <a:gd name="connsiteX114" fmla="*/ 512879 w 1939318"/>
                  <a:gd name="connsiteY114" fmla="*/ 144295 h 1703744"/>
                  <a:gd name="connsiteX115" fmla="*/ 529912 w 1939318"/>
                  <a:gd name="connsiteY115" fmla="*/ 113637 h 1703744"/>
                  <a:gd name="connsiteX116" fmla="*/ 550348 w 1939318"/>
                  <a:gd name="connsiteY116" fmla="*/ 110231 h 1703744"/>
                  <a:gd name="connsiteX117" fmla="*/ 577599 w 1939318"/>
                  <a:gd name="connsiteY117" fmla="*/ 69354 h 1703744"/>
                  <a:gd name="connsiteX118" fmla="*/ 567381 w 1939318"/>
                  <a:gd name="connsiteY118" fmla="*/ 8039 h 1703744"/>
                  <a:gd name="connsiteX119" fmla="*/ 621884 w 1939318"/>
                  <a:gd name="connsiteY119" fmla="*/ 8039 h 170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939318" h="1703744">
                    <a:moveTo>
                      <a:pt x="628917" y="0"/>
                    </a:moveTo>
                    <a:lnTo>
                      <a:pt x="1519568" y="0"/>
                    </a:lnTo>
                    <a:lnTo>
                      <a:pt x="1473485" y="62541"/>
                    </a:lnTo>
                    <a:lnTo>
                      <a:pt x="1432608" y="100012"/>
                    </a:lnTo>
                    <a:lnTo>
                      <a:pt x="1432608" y="120450"/>
                    </a:lnTo>
                    <a:lnTo>
                      <a:pt x="1466672" y="161327"/>
                    </a:lnTo>
                    <a:lnTo>
                      <a:pt x="1446234" y="205610"/>
                    </a:lnTo>
                    <a:lnTo>
                      <a:pt x="1401952" y="266925"/>
                    </a:lnTo>
                    <a:lnTo>
                      <a:pt x="1415577" y="294176"/>
                    </a:lnTo>
                    <a:lnTo>
                      <a:pt x="1395137" y="335053"/>
                    </a:lnTo>
                    <a:lnTo>
                      <a:pt x="1408762" y="389556"/>
                    </a:lnTo>
                    <a:lnTo>
                      <a:pt x="1446234" y="423620"/>
                    </a:lnTo>
                    <a:lnTo>
                      <a:pt x="1490516" y="427026"/>
                    </a:lnTo>
                    <a:lnTo>
                      <a:pt x="1510957" y="437245"/>
                    </a:lnTo>
                    <a:lnTo>
                      <a:pt x="1538208" y="437245"/>
                    </a:lnTo>
                    <a:lnTo>
                      <a:pt x="1555239" y="450871"/>
                    </a:lnTo>
                    <a:lnTo>
                      <a:pt x="1589303" y="427026"/>
                    </a:lnTo>
                    <a:lnTo>
                      <a:pt x="1623367" y="437245"/>
                    </a:lnTo>
                    <a:lnTo>
                      <a:pt x="1650618" y="491748"/>
                    </a:lnTo>
                    <a:lnTo>
                      <a:pt x="1619962" y="546250"/>
                    </a:lnTo>
                    <a:lnTo>
                      <a:pt x="1575677" y="546250"/>
                    </a:lnTo>
                    <a:lnTo>
                      <a:pt x="1572270" y="600752"/>
                    </a:lnTo>
                    <a:lnTo>
                      <a:pt x="1538208" y="655255"/>
                    </a:lnTo>
                    <a:lnTo>
                      <a:pt x="1572270" y="699538"/>
                    </a:lnTo>
                    <a:lnTo>
                      <a:pt x="1565459" y="726789"/>
                    </a:lnTo>
                    <a:lnTo>
                      <a:pt x="1527988" y="737008"/>
                    </a:lnTo>
                    <a:lnTo>
                      <a:pt x="1524582" y="757447"/>
                    </a:lnTo>
                    <a:lnTo>
                      <a:pt x="1459859" y="856232"/>
                    </a:lnTo>
                    <a:lnTo>
                      <a:pt x="1453047" y="920954"/>
                    </a:lnTo>
                    <a:lnTo>
                      <a:pt x="1504142" y="975456"/>
                    </a:lnTo>
                    <a:lnTo>
                      <a:pt x="1538208" y="982269"/>
                    </a:lnTo>
                    <a:lnTo>
                      <a:pt x="1545018" y="999301"/>
                    </a:lnTo>
                    <a:lnTo>
                      <a:pt x="1534800" y="1023146"/>
                    </a:lnTo>
                    <a:lnTo>
                      <a:pt x="1619962" y="1115119"/>
                    </a:lnTo>
                    <a:lnTo>
                      <a:pt x="1681275" y="1115119"/>
                    </a:lnTo>
                    <a:lnTo>
                      <a:pt x="1725559" y="1098087"/>
                    </a:lnTo>
                    <a:lnTo>
                      <a:pt x="1766436" y="1104899"/>
                    </a:lnTo>
                    <a:lnTo>
                      <a:pt x="1780062" y="1118525"/>
                    </a:lnTo>
                    <a:lnTo>
                      <a:pt x="1855002" y="1121931"/>
                    </a:lnTo>
                    <a:lnTo>
                      <a:pt x="1861815" y="1115119"/>
                    </a:lnTo>
                    <a:lnTo>
                      <a:pt x="1899285" y="1111712"/>
                    </a:lnTo>
                    <a:lnTo>
                      <a:pt x="1895879" y="1152589"/>
                    </a:lnTo>
                    <a:lnTo>
                      <a:pt x="1933351" y="1213904"/>
                    </a:lnTo>
                    <a:lnTo>
                      <a:pt x="1936756" y="1237749"/>
                    </a:lnTo>
                    <a:lnTo>
                      <a:pt x="1939318" y="1239309"/>
                    </a:lnTo>
                    <a:lnTo>
                      <a:pt x="1913593" y="1270450"/>
                    </a:lnTo>
                    <a:lnTo>
                      <a:pt x="1880891" y="1282713"/>
                    </a:lnTo>
                    <a:lnTo>
                      <a:pt x="1844102" y="1258187"/>
                    </a:lnTo>
                    <a:lnTo>
                      <a:pt x="1819576" y="1250012"/>
                    </a:lnTo>
                    <a:lnTo>
                      <a:pt x="1709208" y="1278626"/>
                    </a:lnTo>
                    <a:lnTo>
                      <a:pt x="1676507" y="1274538"/>
                    </a:lnTo>
                    <a:lnTo>
                      <a:pt x="1660156" y="1286801"/>
                    </a:lnTo>
                    <a:lnTo>
                      <a:pt x="1602929" y="1286801"/>
                    </a:lnTo>
                    <a:lnTo>
                      <a:pt x="1500736" y="1205047"/>
                    </a:lnTo>
                    <a:lnTo>
                      <a:pt x="1431246" y="1160083"/>
                    </a:lnTo>
                    <a:lnTo>
                      <a:pt x="1374018" y="1184609"/>
                    </a:lnTo>
                    <a:lnTo>
                      <a:pt x="1271826" y="1172346"/>
                    </a:lnTo>
                    <a:lnTo>
                      <a:pt x="1230949" y="1155995"/>
                    </a:lnTo>
                    <a:lnTo>
                      <a:pt x="1128757" y="1102855"/>
                    </a:lnTo>
                    <a:lnTo>
                      <a:pt x="1063354" y="1106943"/>
                    </a:lnTo>
                    <a:lnTo>
                      <a:pt x="948899" y="1286801"/>
                    </a:lnTo>
                    <a:lnTo>
                      <a:pt x="948899" y="1368555"/>
                    </a:lnTo>
                    <a:lnTo>
                      <a:pt x="924373" y="1368555"/>
                    </a:lnTo>
                    <a:lnTo>
                      <a:pt x="920285" y="1401256"/>
                    </a:lnTo>
                    <a:lnTo>
                      <a:pt x="883496" y="1401256"/>
                    </a:lnTo>
                    <a:lnTo>
                      <a:pt x="818093" y="1429870"/>
                    </a:lnTo>
                    <a:lnTo>
                      <a:pt x="789479" y="1417607"/>
                    </a:lnTo>
                    <a:lnTo>
                      <a:pt x="777216" y="1458483"/>
                    </a:lnTo>
                    <a:lnTo>
                      <a:pt x="744514" y="1495273"/>
                    </a:lnTo>
                    <a:lnTo>
                      <a:pt x="703637" y="1483010"/>
                    </a:lnTo>
                    <a:lnTo>
                      <a:pt x="617796" y="1519799"/>
                    </a:lnTo>
                    <a:lnTo>
                      <a:pt x="581007" y="1556588"/>
                    </a:lnTo>
                    <a:lnTo>
                      <a:pt x="572831" y="1597465"/>
                    </a:lnTo>
                    <a:lnTo>
                      <a:pt x="507429" y="1597465"/>
                    </a:lnTo>
                    <a:lnTo>
                      <a:pt x="474727" y="1585202"/>
                    </a:lnTo>
                    <a:lnTo>
                      <a:pt x="450201" y="1605640"/>
                    </a:lnTo>
                    <a:lnTo>
                      <a:pt x="433850" y="1662867"/>
                    </a:lnTo>
                    <a:lnTo>
                      <a:pt x="384798" y="1703744"/>
                    </a:lnTo>
                    <a:lnTo>
                      <a:pt x="262167" y="1613815"/>
                    </a:lnTo>
                    <a:lnTo>
                      <a:pt x="270343" y="1548412"/>
                    </a:lnTo>
                    <a:lnTo>
                      <a:pt x="253992" y="1491185"/>
                    </a:lnTo>
                    <a:lnTo>
                      <a:pt x="282606" y="1454396"/>
                    </a:lnTo>
                    <a:lnTo>
                      <a:pt x="262167" y="1401256"/>
                    </a:lnTo>
                    <a:lnTo>
                      <a:pt x="196764" y="1397168"/>
                    </a:lnTo>
                    <a:lnTo>
                      <a:pt x="180414" y="1335853"/>
                    </a:lnTo>
                    <a:lnTo>
                      <a:pt x="253992" y="1319502"/>
                    </a:lnTo>
                    <a:lnTo>
                      <a:pt x="245817" y="1274538"/>
                    </a:lnTo>
                    <a:lnTo>
                      <a:pt x="249904" y="1233661"/>
                    </a:lnTo>
                    <a:lnTo>
                      <a:pt x="249904" y="1217310"/>
                    </a:lnTo>
                    <a:lnTo>
                      <a:pt x="209027" y="1176434"/>
                    </a:lnTo>
                    <a:lnTo>
                      <a:pt x="200852" y="1119206"/>
                    </a:lnTo>
                    <a:lnTo>
                      <a:pt x="266255" y="1086505"/>
                    </a:lnTo>
                    <a:lnTo>
                      <a:pt x="286693" y="1061979"/>
                    </a:lnTo>
                    <a:lnTo>
                      <a:pt x="286693" y="976137"/>
                    </a:lnTo>
                    <a:lnTo>
                      <a:pt x="278518" y="861682"/>
                    </a:lnTo>
                    <a:lnTo>
                      <a:pt x="249904" y="820806"/>
                    </a:lnTo>
                    <a:lnTo>
                      <a:pt x="151800" y="816718"/>
                    </a:lnTo>
                    <a:lnTo>
                      <a:pt x="86397" y="857595"/>
                    </a:lnTo>
                    <a:lnTo>
                      <a:pt x="25082" y="824893"/>
                    </a:lnTo>
                    <a:lnTo>
                      <a:pt x="16906" y="853507"/>
                    </a:lnTo>
                    <a:lnTo>
                      <a:pt x="0" y="851629"/>
                    </a:lnTo>
                    <a:lnTo>
                      <a:pt x="0" y="368002"/>
                    </a:lnTo>
                    <a:lnTo>
                      <a:pt x="65958" y="354810"/>
                    </a:lnTo>
                    <a:lnTo>
                      <a:pt x="74134" y="297583"/>
                    </a:lnTo>
                    <a:lnTo>
                      <a:pt x="74134" y="256706"/>
                    </a:lnTo>
                    <a:lnTo>
                      <a:pt x="139537" y="232180"/>
                    </a:lnTo>
                    <a:lnTo>
                      <a:pt x="188589" y="244443"/>
                    </a:lnTo>
                    <a:lnTo>
                      <a:pt x="217203" y="203566"/>
                    </a:lnTo>
                    <a:lnTo>
                      <a:pt x="349178" y="163573"/>
                    </a:lnTo>
                    <a:lnTo>
                      <a:pt x="349371" y="164733"/>
                    </a:lnTo>
                    <a:lnTo>
                      <a:pt x="380030" y="164733"/>
                    </a:lnTo>
                    <a:lnTo>
                      <a:pt x="400466" y="123857"/>
                    </a:lnTo>
                    <a:lnTo>
                      <a:pt x="420907" y="120450"/>
                    </a:lnTo>
                    <a:lnTo>
                      <a:pt x="489035" y="144295"/>
                    </a:lnTo>
                    <a:lnTo>
                      <a:pt x="512879" y="144295"/>
                    </a:lnTo>
                    <a:lnTo>
                      <a:pt x="529912" y="113637"/>
                    </a:lnTo>
                    <a:lnTo>
                      <a:pt x="550348" y="110231"/>
                    </a:lnTo>
                    <a:lnTo>
                      <a:pt x="577599" y="69354"/>
                    </a:lnTo>
                    <a:lnTo>
                      <a:pt x="567381" y="8039"/>
                    </a:lnTo>
                    <a:lnTo>
                      <a:pt x="621884" y="8039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BC3E5EA-56B6-3F9C-8CC5-B559D9D3D9B4}"/>
                  </a:ext>
                </a:extLst>
              </p:cNvPr>
              <p:cNvSpPr/>
              <p:nvPr/>
            </p:nvSpPr>
            <p:spPr>
              <a:xfrm>
                <a:off x="641639" y="5564661"/>
                <a:ext cx="1071530" cy="859999"/>
              </a:xfrm>
              <a:custGeom>
                <a:avLst/>
                <a:gdLst>
                  <a:gd name="connsiteX0" fmla="*/ 131364 w 1071530"/>
                  <a:gd name="connsiteY0" fmla="*/ 0 h 859999"/>
                  <a:gd name="connsiteX1" fmla="*/ 162023 w 1071530"/>
                  <a:gd name="connsiteY1" fmla="*/ 10220 h 859999"/>
                  <a:gd name="connsiteX2" fmla="*/ 192679 w 1071530"/>
                  <a:gd name="connsiteY2" fmla="*/ 0 h 859999"/>
                  <a:gd name="connsiteX3" fmla="*/ 218227 w 1071530"/>
                  <a:gd name="connsiteY3" fmla="*/ 25549 h 859999"/>
                  <a:gd name="connsiteX4" fmla="*/ 218227 w 1071530"/>
                  <a:gd name="connsiteY4" fmla="*/ 91974 h 859999"/>
                  <a:gd name="connsiteX5" fmla="*/ 330639 w 1071530"/>
                  <a:gd name="connsiteY5" fmla="*/ 91974 h 859999"/>
                  <a:gd name="connsiteX6" fmla="*/ 335748 w 1071530"/>
                  <a:gd name="connsiteY6" fmla="*/ 45987 h 859999"/>
                  <a:gd name="connsiteX7" fmla="*/ 351077 w 1071530"/>
                  <a:gd name="connsiteY7" fmla="*/ 25549 h 859999"/>
                  <a:gd name="connsiteX8" fmla="*/ 412392 w 1071530"/>
                  <a:gd name="connsiteY8" fmla="*/ 25549 h 859999"/>
                  <a:gd name="connsiteX9" fmla="*/ 412609 w 1071530"/>
                  <a:gd name="connsiteY9" fmla="*/ 24940 h 859999"/>
                  <a:gd name="connsiteX10" fmla="*/ 417501 w 1071530"/>
                  <a:gd name="connsiteY10" fmla="*/ 28103 h 859999"/>
                  <a:gd name="connsiteX11" fmla="*/ 496702 w 1071530"/>
                  <a:gd name="connsiteY11" fmla="*/ 38323 h 859999"/>
                  <a:gd name="connsiteX12" fmla="*/ 514584 w 1071530"/>
                  <a:gd name="connsiteY12" fmla="*/ 61315 h 859999"/>
                  <a:gd name="connsiteX13" fmla="*/ 517138 w 1071530"/>
                  <a:gd name="connsiteY13" fmla="*/ 86864 h 859999"/>
                  <a:gd name="connsiteX14" fmla="*/ 552906 w 1071530"/>
                  <a:gd name="connsiteY14" fmla="*/ 107302 h 859999"/>
                  <a:gd name="connsiteX15" fmla="*/ 614221 w 1071530"/>
                  <a:gd name="connsiteY15" fmla="*/ 107302 h 859999"/>
                  <a:gd name="connsiteX16" fmla="*/ 683201 w 1071530"/>
                  <a:gd name="connsiteY16" fmla="*/ 155844 h 859999"/>
                  <a:gd name="connsiteX17" fmla="*/ 718968 w 1071530"/>
                  <a:gd name="connsiteY17" fmla="*/ 127741 h 859999"/>
                  <a:gd name="connsiteX18" fmla="*/ 739407 w 1071530"/>
                  <a:gd name="connsiteY18" fmla="*/ 140515 h 859999"/>
                  <a:gd name="connsiteX19" fmla="*/ 759010 w 1071530"/>
                  <a:gd name="connsiteY19" fmla="*/ 133164 h 859999"/>
                  <a:gd name="connsiteX20" fmla="*/ 780283 w 1071530"/>
                  <a:gd name="connsiteY20" fmla="*/ 168617 h 859999"/>
                  <a:gd name="connsiteX21" fmla="*/ 800722 w 1071530"/>
                  <a:gd name="connsiteY21" fmla="*/ 173728 h 859999"/>
                  <a:gd name="connsiteX22" fmla="*/ 800722 w 1071530"/>
                  <a:gd name="connsiteY22" fmla="*/ 229933 h 859999"/>
                  <a:gd name="connsiteX23" fmla="*/ 841599 w 1071530"/>
                  <a:gd name="connsiteY23" fmla="*/ 260590 h 859999"/>
                  <a:gd name="connsiteX24" fmla="*/ 826269 w 1071530"/>
                  <a:gd name="connsiteY24" fmla="*/ 301467 h 859999"/>
                  <a:gd name="connsiteX25" fmla="*/ 897805 w 1071530"/>
                  <a:gd name="connsiteY25" fmla="*/ 413878 h 859999"/>
                  <a:gd name="connsiteX26" fmla="*/ 969338 w 1071530"/>
                  <a:gd name="connsiteY26" fmla="*/ 444536 h 859999"/>
                  <a:gd name="connsiteX27" fmla="*/ 1015324 w 1071530"/>
                  <a:gd name="connsiteY27" fmla="*/ 480304 h 859999"/>
                  <a:gd name="connsiteX28" fmla="*/ 1071530 w 1071530"/>
                  <a:gd name="connsiteY28" fmla="*/ 495632 h 859999"/>
                  <a:gd name="connsiteX29" fmla="*/ 1051092 w 1071530"/>
                  <a:gd name="connsiteY29" fmla="*/ 546728 h 859999"/>
                  <a:gd name="connsiteX30" fmla="*/ 1071530 w 1071530"/>
                  <a:gd name="connsiteY30" fmla="*/ 602934 h 859999"/>
                  <a:gd name="connsiteX31" fmla="*/ 1056201 w 1071530"/>
                  <a:gd name="connsiteY31" fmla="*/ 705126 h 859999"/>
                  <a:gd name="connsiteX32" fmla="*/ 1040871 w 1071530"/>
                  <a:gd name="connsiteY32" fmla="*/ 751112 h 859999"/>
                  <a:gd name="connsiteX33" fmla="*/ 1020435 w 1071530"/>
                  <a:gd name="connsiteY33" fmla="*/ 812427 h 859999"/>
                  <a:gd name="connsiteX34" fmla="*/ 954009 w 1071530"/>
                  <a:gd name="connsiteY34" fmla="*/ 827756 h 859999"/>
                  <a:gd name="connsiteX35" fmla="*/ 930559 w 1071530"/>
                  <a:gd name="connsiteY35" fmla="*/ 859999 h 859999"/>
                  <a:gd name="connsiteX36" fmla="*/ 0 w 1071530"/>
                  <a:gd name="connsiteY36" fmla="*/ 859999 h 859999"/>
                  <a:gd name="connsiteX37" fmla="*/ 0 w 1071530"/>
                  <a:gd name="connsiteY37" fmla="*/ 43551 h 859999"/>
                  <a:gd name="connsiteX38" fmla="*/ 24063 w 1071530"/>
                  <a:gd name="connsiteY38" fmla="*/ 40877 h 859999"/>
                  <a:gd name="connsiteX39" fmla="*/ 34281 w 1071530"/>
                  <a:gd name="connsiteY39" fmla="*/ 20439 h 859999"/>
                  <a:gd name="connsiteX40" fmla="*/ 49610 w 1071530"/>
                  <a:gd name="connsiteY40" fmla="*/ 5110 h 8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1530" h="859999">
                    <a:moveTo>
                      <a:pt x="131364" y="0"/>
                    </a:moveTo>
                    <a:lnTo>
                      <a:pt x="162023" y="10220"/>
                    </a:lnTo>
                    <a:lnTo>
                      <a:pt x="192679" y="0"/>
                    </a:lnTo>
                    <a:lnTo>
                      <a:pt x="218227" y="25549"/>
                    </a:lnTo>
                    <a:lnTo>
                      <a:pt x="218227" y="91974"/>
                    </a:lnTo>
                    <a:lnTo>
                      <a:pt x="330639" y="91974"/>
                    </a:lnTo>
                    <a:lnTo>
                      <a:pt x="335748" y="45987"/>
                    </a:lnTo>
                    <a:lnTo>
                      <a:pt x="351077" y="25549"/>
                    </a:lnTo>
                    <a:lnTo>
                      <a:pt x="412392" y="25549"/>
                    </a:lnTo>
                    <a:lnTo>
                      <a:pt x="412609" y="24940"/>
                    </a:lnTo>
                    <a:lnTo>
                      <a:pt x="417501" y="28103"/>
                    </a:lnTo>
                    <a:lnTo>
                      <a:pt x="496702" y="38323"/>
                    </a:lnTo>
                    <a:lnTo>
                      <a:pt x="514584" y="61315"/>
                    </a:lnTo>
                    <a:lnTo>
                      <a:pt x="517138" y="86864"/>
                    </a:lnTo>
                    <a:lnTo>
                      <a:pt x="552906" y="107302"/>
                    </a:lnTo>
                    <a:lnTo>
                      <a:pt x="614221" y="107302"/>
                    </a:lnTo>
                    <a:lnTo>
                      <a:pt x="683201" y="155844"/>
                    </a:lnTo>
                    <a:lnTo>
                      <a:pt x="718968" y="127741"/>
                    </a:lnTo>
                    <a:lnTo>
                      <a:pt x="739407" y="140515"/>
                    </a:lnTo>
                    <a:lnTo>
                      <a:pt x="759010" y="133164"/>
                    </a:lnTo>
                    <a:lnTo>
                      <a:pt x="780283" y="168617"/>
                    </a:lnTo>
                    <a:lnTo>
                      <a:pt x="800722" y="173728"/>
                    </a:lnTo>
                    <a:lnTo>
                      <a:pt x="800722" y="229933"/>
                    </a:lnTo>
                    <a:lnTo>
                      <a:pt x="841599" y="260590"/>
                    </a:lnTo>
                    <a:lnTo>
                      <a:pt x="826269" y="301467"/>
                    </a:lnTo>
                    <a:lnTo>
                      <a:pt x="897805" y="413878"/>
                    </a:lnTo>
                    <a:lnTo>
                      <a:pt x="969338" y="444536"/>
                    </a:lnTo>
                    <a:lnTo>
                      <a:pt x="1015324" y="480304"/>
                    </a:lnTo>
                    <a:lnTo>
                      <a:pt x="1071530" y="495632"/>
                    </a:lnTo>
                    <a:lnTo>
                      <a:pt x="1051092" y="546728"/>
                    </a:lnTo>
                    <a:lnTo>
                      <a:pt x="1071530" y="602934"/>
                    </a:lnTo>
                    <a:lnTo>
                      <a:pt x="1056201" y="705126"/>
                    </a:lnTo>
                    <a:lnTo>
                      <a:pt x="1040871" y="751112"/>
                    </a:lnTo>
                    <a:lnTo>
                      <a:pt x="1020435" y="812427"/>
                    </a:lnTo>
                    <a:lnTo>
                      <a:pt x="954009" y="827756"/>
                    </a:lnTo>
                    <a:lnTo>
                      <a:pt x="930559" y="859999"/>
                    </a:lnTo>
                    <a:lnTo>
                      <a:pt x="0" y="859999"/>
                    </a:lnTo>
                    <a:lnTo>
                      <a:pt x="0" y="43551"/>
                    </a:lnTo>
                    <a:lnTo>
                      <a:pt x="24063" y="40877"/>
                    </a:lnTo>
                    <a:lnTo>
                      <a:pt x="34281" y="20439"/>
                    </a:lnTo>
                    <a:lnTo>
                      <a:pt x="49610" y="511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9DF62A4-2B01-5D90-6EBE-A7480D3E4DB4}"/>
                  </a:ext>
                </a:extLst>
              </p:cNvPr>
              <p:cNvSpPr/>
              <p:nvPr/>
            </p:nvSpPr>
            <p:spPr>
              <a:xfrm>
                <a:off x="2766518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2633" h="1228914">
                    <a:moveTo>
                      <a:pt x="592633" y="1228914"/>
                    </a:moveTo>
                    <a:lnTo>
                      <a:pt x="429144" y="1228914"/>
                    </a:ln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841C6F3A-335D-F7FE-49C6-B5C70093E187}"/>
                  </a:ext>
                </a:extLst>
              </p:cNvPr>
              <p:cNvSpPr/>
              <p:nvPr/>
            </p:nvSpPr>
            <p:spPr>
              <a:xfrm>
                <a:off x="2616549" y="4553976"/>
                <a:ext cx="742601" cy="1120986"/>
              </a:xfrm>
              <a:custGeom>
                <a:avLst/>
                <a:gdLst>
                  <a:gd name="connsiteX0" fmla="*/ 723520 w 742601"/>
                  <a:gd name="connsiteY0" fmla="*/ 0 h 1120986"/>
                  <a:gd name="connsiteX1" fmla="*/ 742601 w 742601"/>
                  <a:gd name="connsiteY1" fmla="*/ 0 h 1120986"/>
                  <a:gd name="connsiteX2" fmla="*/ 742601 w 742601"/>
                  <a:gd name="connsiteY2" fmla="*/ 1120986 h 1120986"/>
                  <a:gd name="connsiteX3" fmla="*/ 727607 w 742601"/>
                  <a:gd name="connsiteY3" fmla="*/ 1095496 h 1120986"/>
                  <a:gd name="connsiteX4" fmla="*/ 682643 w 742601"/>
                  <a:gd name="connsiteY4" fmla="*/ 1083233 h 1120986"/>
                  <a:gd name="connsiteX5" fmla="*/ 641766 w 742601"/>
                  <a:gd name="connsiteY5" fmla="*/ 1083233 h 1120986"/>
                  <a:gd name="connsiteX6" fmla="*/ 547749 w 742601"/>
                  <a:gd name="connsiteY6" fmla="*/ 1030093 h 1120986"/>
                  <a:gd name="connsiteX7" fmla="*/ 519136 w 742601"/>
                  <a:gd name="connsiteY7" fmla="*/ 1042356 h 1120986"/>
                  <a:gd name="connsiteX8" fmla="*/ 412856 w 742601"/>
                  <a:gd name="connsiteY8" fmla="*/ 968778 h 1120986"/>
                  <a:gd name="connsiteX9" fmla="*/ 408768 w 742601"/>
                  <a:gd name="connsiteY9" fmla="*/ 911551 h 1120986"/>
                  <a:gd name="connsiteX10" fmla="*/ 347453 w 742601"/>
                  <a:gd name="connsiteY10" fmla="*/ 895200 h 1120986"/>
                  <a:gd name="connsiteX11" fmla="*/ 314752 w 742601"/>
                  <a:gd name="connsiteY11" fmla="*/ 805271 h 1120986"/>
                  <a:gd name="connsiteX12" fmla="*/ 265699 w 742601"/>
                  <a:gd name="connsiteY12" fmla="*/ 772570 h 1120986"/>
                  <a:gd name="connsiteX13" fmla="*/ 224823 w 742601"/>
                  <a:gd name="connsiteY13" fmla="*/ 723518 h 1120986"/>
                  <a:gd name="connsiteX14" fmla="*/ 188033 w 742601"/>
                  <a:gd name="connsiteY14" fmla="*/ 641764 h 1120986"/>
                  <a:gd name="connsiteX15" fmla="*/ 155332 w 742601"/>
                  <a:gd name="connsiteY15" fmla="*/ 649940 h 1120986"/>
                  <a:gd name="connsiteX16" fmla="*/ 155332 w 742601"/>
                  <a:gd name="connsiteY16" fmla="*/ 682641 h 1120986"/>
                  <a:gd name="connsiteX17" fmla="*/ 73578 w 742601"/>
                  <a:gd name="connsiteY17" fmla="*/ 658115 h 1120986"/>
                  <a:gd name="connsiteX18" fmla="*/ 73578 w 742601"/>
                  <a:gd name="connsiteY18" fmla="*/ 617238 h 1120986"/>
                  <a:gd name="connsiteX19" fmla="*/ 36789 w 742601"/>
                  <a:gd name="connsiteY19" fmla="*/ 543660 h 1120986"/>
                  <a:gd name="connsiteX20" fmla="*/ 0 w 742601"/>
                  <a:gd name="connsiteY20" fmla="*/ 445556 h 1120986"/>
                  <a:gd name="connsiteX21" fmla="*/ 44965 w 742601"/>
                  <a:gd name="connsiteY21" fmla="*/ 425118 h 1120986"/>
                  <a:gd name="connsiteX22" fmla="*/ 89929 w 742601"/>
                  <a:gd name="connsiteY22" fmla="*/ 425118 h 1120986"/>
                  <a:gd name="connsiteX23" fmla="*/ 237086 w 742601"/>
                  <a:gd name="connsiteY23" fmla="*/ 347452 h 1120986"/>
                  <a:gd name="connsiteX24" fmla="*/ 261612 w 742601"/>
                  <a:gd name="connsiteY24" fmla="*/ 224822 h 1120986"/>
                  <a:gd name="connsiteX25" fmla="*/ 314752 w 742601"/>
                  <a:gd name="connsiteY25" fmla="*/ 196208 h 1120986"/>
                  <a:gd name="connsiteX26" fmla="*/ 351541 w 742601"/>
                  <a:gd name="connsiteY26" fmla="*/ 224822 h 1120986"/>
                  <a:gd name="connsiteX27" fmla="*/ 376067 w 742601"/>
                  <a:gd name="connsiteY27" fmla="*/ 224822 h 1120986"/>
                  <a:gd name="connsiteX28" fmla="*/ 376067 w 742601"/>
                  <a:gd name="connsiteY28" fmla="*/ 155331 h 1120986"/>
                  <a:gd name="connsiteX29" fmla="*/ 465996 w 742601"/>
                  <a:gd name="connsiteY29" fmla="*/ 118542 h 1120986"/>
                  <a:gd name="connsiteX30" fmla="*/ 465996 w 742601"/>
                  <a:gd name="connsiteY30" fmla="*/ 81753 h 1120986"/>
                  <a:gd name="connsiteX31" fmla="*/ 490522 w 742601"/>
                  <a:gd name="connsiteY31" fmla="*/ 98104 h 1120986"/>
                  <a:gd name="connsiteX32" fmla="*/ 600889 w 742601"/>
                  <a:gd name="connsiteY32" fmla="*/ 77665 h 1120986"/>
                  <a:gd name="connsiteX33" fmla="*/ 633591 w 742601"/>
                  <a:gd name="connsiteY33" fmla="*/ 53139 h 1120986"/>
                  <a:gd name="connsiteX34" fmla="*/ 633591 w 742601"/>
                  <a:gd name="connsiteY34" fmla="*/ 20438 h 1120986"/>
                  <a:gd name="connsiteX35" fmla="*/ 711256 w 742601"/>
                  <a:gd name="connsiteY35" fmla="*/ 28613 h 1120986"/>
                  <a:gd name="connsiteX0" fmla="*/ 723520 w 1085501"/>
                  <a:gd name="connsiteY0" fmla="*/ 0 h 1120986"/>
                  <a:gd name="connsiteX1" fmla="*/ 742601 w 1085501"/>
                  <a:gd name="connsiteY1" fmla="*/ 0 h 1120986"/>
                  <a:gd name="connsiteX2" fmla="*/ 1085501 w 1085501"/>
                  <a:gd name="connsiteY2" fmla="*/ 475224 h 1120986"/>
                  <a:gd name="connsiteX3" fmla="*/ 742601 w 1085501"/>
                  <a:gd name="connsiteY3" fmla="*/ 1120986 h 1120986"/>
                  <a:gd name="connsiteX4" fmla="*/ 727607 w 1085501"/>
                  <a:gd name="connsiteY4" fmla="*/ 1095496 h 1120986"/>
                  <a:gd name="connsiteX5" fmla="*/ 682643 w 1085501"/>
                  <a:gd name="connsiteY5" fmla="*/ 1083233 h 1120986"/>
                  <a:gd name="connsiteX6" fmla="*/ 641766 w 1085501"/>
                  <a:gd name="connsiteY6" fmla="*/ 1083233 h 1120986"/>
                  <a:gd name="connsiteX7" fmla="*/ 547749 w 1085501"/>
                  <a:gd name="connsiteY7" fmla="*/ 1030093 h 1120986"/>
                  <a:gd name="connsiteX8" fmla="*/ 519136 w 1085501"/>
                  <a:gd name="connsiteY8" fmla="*/ 1042356 h 1120986"/>
                  <a:gd name="connsiteX9" fmla="*/ 412856 w 1085501"/>
                  <a:gd name="connsiteY9" fmla="*/ 968778 h 1120986"/>
                  <a:gd name="connsiteX10" fmla="*/ 408768 w 1085501"/>
                  <a:gd name="connsiteY10" fmla="*/ 911551 h 1120986"/>
                  <a:gd name="connsiteX11" fmla="*/ 347453 w 1085501"/>
                  <a:gd name="connsiteY11" fmla="*/ 895200 h 1120986"/>
                  <a:gd name="connsiteX12" fmla="*/ 314752 w 1085501"/>
                  <a:gd name="connsiteY12" fmla="*/ 805271 h 1120986"/>
                  <a:gd name="connsiteX13" fmla="*/ 265699 w 1085501"/>
                  <a:gd name="connsiteY13" fmla="*/ 772570 h 1120986"/>
                  <a:gd name="connsiteX14" fmla="*/ 224823 w 1085501"/>
                  <a:gd name="connsiteY14" fmla="*/ 723518 h 1120986"/>
                  <a:gd name="connsiteX15" fmla="*/ 188033 w 1085501"/>
                  <a:gd name="connsiteY15" fmla="*/ 641764 h 1120986"/>
                  <a:gd name="connsiteX16" fmla="*/ 155332 w 1085501"/>
                  <a:gd name="connsiteY16" fmla="*/ 649940 h 1120986"/>
                  <a:gd name="connsiteX17" fmla="*/ 155332 w 1085501"/>
                  <a:gd name="connsiteY17" fmla="*/ 682641 h 1120986"/>
                  <a:gd name="connsiteX18" fmla="*/ 73578 w 1085501"/>
                  <a:gd name="connsiteY18" fmla="*/ 658115 h 1120986"/>
                  <a:gd name="connsiteX19" fmla="*/ 73578 w 1085501"/>
                  <a:gd name="connsiteY19" fmla="*/ 617238 h 1120986"/>
                  <a:gd name="connsiteX20" fmla="*/ 36789 w 1085501"/>
                  <a:gd name="connsiteY20" fmla="*/ 543660 h 1120986"/>
                  <a:gd name="connsiteX21" fmla="*/ 0 w 1085501"/>
                  <a:gd name="connsiteY21" fmla="*/ 445556 h 1120986"/>
                  <a:gd name="connsiteX22" fmla="*/ 44965 w 1085501"/>
                  <a:gd name="connsiteY22" fmla="*/ 425118 h 1120986"/>
                  <a:gd name="connsiteX23" fmla="*/ 89929 w 1085501"/>
                  <a:gd name="connsiteY23" fmla="*/ 425118 h 1120986"/>
                  <a:gd name="connsiteX24" fmla="*/ 237086 w 1085501"/>
                  <a:gd name="connsiteY24" fmla="*/ 347452 h 1120986"/>
                  <a:gd name="connsiteX25" fmla="*/ 261612 w 1085501"/>
                  <a:gd name="connsiteY25" fmla="*/ 224822 h 1120986"/>
                  <a:gd name="connsiteX26" fmla="*/ 314752 w 1085501"/>
                  <a:gd name="connsiteY26" fmla="*/ 196208 h 1120986"/>
                  <a:gd name="connsiteX27" fmla="*/ 351541 w 1085501"/>
                  <a:gd name="connsiteY27" fmla="*/ 224822 h 1120986"/>
                  <a:gd name="connsiteX28" fmla="*/ 376067 w 1085501"/>
                  <a:gd name="connsiteY28" fmla="*/ 224822 h 1120986"/>
                  <a:gd name="connsiteX29" fmla="*/ 376067 w 1085501"/>
                  <a:gd name="connsiteY29" fmla="*/ 155331 h 1120986"/>
                  <a:gd name="connsiteX30" fmla="*/ 465996 w 1085501"/>
                  <a:gd name="connsiteY30" fmla="*/ 118542 h 1120986"/>
                  <a:gd name="connsiteX31" fmla="*/ 465996 w 1085501"/>
                  <a:gd name="connsiteY31" fmla="*/ 81753 h 1120986"/>
                  <a:gd name="connsiteX32" fmla="*/ 490522 w 1085501"/>
                  <a:gd name="connsiteY32" fmla="*/ 98104 h 1120986"/>
                  <a:gd name="connsiteX33" fmla="*/ 600889 w 1085501"/>
                  <a:gd name="connsiteY33" fmla="*/ 77665 h 1120986"/>
                  <a:gd name="connsiteX34" fmla="*/ 633591 w 1085501"/>
                  <a:gd name="connsiteY34" fmla="*/ 53139 h 1120986"/>
                  <a:gd name="connsiteX35" fmla="*/ 633591 w 1085501"/>
                  <a:gd name="connsiteY35" fmla="*/ 20438 h 1120986"/>
                  <a:gd name="connsiteX36" fmla="*/ 711256 w 1085501"/>
                  <a:gd name="connsiteY36" fmla="*/ 28613 h 1120986"/>
                  <a:gd name="connsiteX37" fmla="*/ 723520 w 1085501"/>
                  <a:gd name="connsiteY37" fmla="*/ 0 h 1120986"/>
                  <a:gd name="connsiteX0" fmla="*/ 1085501 w 1176941"/>
                  <a:gd name="connsiteY0" fmla="*/ 475224 h 1120986"/>
                  <a:gd name="connsiteX1" fmla="*/ 742601 w 1176941"/>
                  <a:gd name="connsiteY1" fmla="*/ 1120986 h 1120986"/>
                  <a:gd name="connsiteX2" fmla="*/ 727607 w 1176941"/>
                  <a:gd name="connsiteY2" fmla="*/ 1095496 h 1120986"/>
                  <a:gd name="connsiteX3" fmla="*/ 682643 w 1176941"/>
                  <a:gd name="connsiteY3" fmla="*/ 1083233 h 1120986"/>
                  <a:gd name="connsiteX4" fmla="*/ 641766 w 1176941"/>
                  <a:gd name="connsiteY4" fmla="*/ 1083233 h 1120986"/>
                  <a:gd name="connsiteX5" fmla="*/ 547749 w 1176941"/>
                  <a:gd name="connsiteY5" fmla="*/ 1030093 h 1120986"/>
                  <a:gd name="connsiteX6" fmla="*/ 519136 w 1176941"/>
                  <a:gd name="connsiteY6" fmla="*/ 1042356 h 1120986"/>
                  <a:gd name="connsiteX7" fmla="*/ 412856 w 1176941"/>
                  <a:gd name="connsiteY7" fmla="*/ 968778 h 1120986"/>
                  <a:gd name="connsiteX8" fmla="*/ 408768 w 1176941"/>
                  <a:gd name="connsiteY8" fmla="*/ 911551 h 1120986"/>
                  <a:gd name="connsiteX9" fmla="*/ 347453 w 1176941"/>
                  <a:gd name="connsiteY9" fmla="*/ 895200 h 1120986"/>
                  <a:gd name="connsiteX10" fmla="*/ 314752 w 1176941"/>
                  <a:gd name="connsiteY10" fmla="*/ 805271 h 1120986"/>
                  <a:gd name="connsiteX11" fmla="*/ 265699 w 1176941"/>
                  <a:gd name="connsiteY11" fmla="*/ 772570 h 1120986"/>
                  <a:gd name="connsiteX12" fmla="*/ 224823 w 1176941"/>
                  <a:gd name="connsiteY12" fmla="*/ 723518 h 1120986"/>
                  <a:gd name="connsiteX13" fmla="*/ 188033 w 1176941"/>
                  <a:gd name="connsiteY13" fmla="*/ 641764 h 1120986"/>
                  <a:gd name="connsiteX14" fmla="*/ 155332 w 1176941"/>
                  <a:gd name="connsiteY14" fmla="*/ 649940 h 1120986"/>
                  <a:gd name="connsiteX15" fmla="*/ 155332 w 1176941"/>
                  <a:gd name="connsiteY15" fmla="*/ 682641 h 1120986"/>
                  <a:gd name="connsiteX16" fmla="*/ 73578 w 1176941"/>
                  <a:gd name="connsiteY16" fmla="*/ 658115 h 1120986"/>
                  <a:gd name="connsiteX17" fmla="*/ 73578 w 1176941"/>
                  <a:gd name="connsiteY17" fmla="*/ 617238 h 1120986"/>
                  <a:gd name="connsiteX18" fmla="*/ 36789 w 1176941"/>
                  <a:gd name="connsiteY18" fmla="*/ 543660 h 1120986"/>
                  <a:gd name="connsiteX19" fmla="*/ 0 w 1176941"/>
                  <a:gd name="connsiteY19" fmla="*/ 445556 h 1120986"/>
                  <a:gd name="connsiteX20" fmla="*/ 44965 w 1176941"/>
                  <a:gd name="connsiteY20" fmla="*/ 425118 h 1120986"/>
                  <a:gd name="connsiteX21" fmla="*/ 89929 w 1176941"/>
                  <a:gd name="connsiteY21" fmla="*/ 425118 h 1120986"/>
                  <a:gd name="connsiteX22" fmla="*/ 237086 w 1176941"/>
                  <a:gd name="connsiteY22" fmla="*/ 347452 h 1120986"/>
                  <a:gd name="connsiteX23" fmla="*/ 261612 w 1176941"/>
                  <a:gd name="connsiteY23" fmla="*/ 224822 h 1120986"/>
                  <a:gd name="connsiteX24" fmla="*/ 314752 w 1176941"/>
                  <a:gd name="connsiteY24" fmla="*/ 196208 h 1120986"/>
                  <a:gd name="connsiteX25" fmla="*/ 351541 w 1176941"/>
                  <a:gd name="connsiteY25" fmla="*/ 224822 h 1120986"/>
                  <a:gd name="connsiteX26" fmla="*/ 376067 w 1176941"/>
                  <a:gd name="connsiteY26" fmla="*/ 224822 h 1120986"/>
                  <a:gd name="connsiteX27" fmla="*/ 376067 w 1176941"/>
                  <a:gd name="connsiteY27" fmla="*/ 155331 h 1120986"/>
                  <a:gd name="connsiteX28" fmla="*/ 465996 w 1176941"/>
                  <a:gd name="connsiteY28" fmla="*/ 118542 h 1120986"/>
                  <a:gd name="connsiteX29" fmla="*/ 465996 w 1176941"/>
                  <a:gd name="connsiteY29" fmla="*/ 81753 h 1120986"/>
                  <a:gd name="connsiteX30" fmla="*/ 490522 w 1176941"/>
                  <a:gd name="connsiteY30" fmla="*/ 98104 h 1120986"/>
                  <a:gd name="connsiteX31" fmla="*/ 600889 w 1176941"/>
                  <a:gd name="connsiteY31" fmla="*/ 77665 h 1120986"/>
                  <a:gd name="connsiteX32" fmla="*/ 633591 w 1176941"/>
                  <a:gd name="connsiteY32" fmla="*/ 53139 h 1120986"/>
                  <a:gd name="connsiteX33" fmla="*/ 633591 w 1176941"/>
                  <a:gd name="connsiteY33" fmla="*/ 20438 h 1120986"/>
                  <a:gd name="connsiteX34" fmla="*/ 711256 w 1176941"/>
                  <a:gd name="connsiteY34" fmla="*/ 28613 h 1120986"/>
                  <a:gd name="connsiteX35" fmla="*/ 723520 w 1176941"/>
                  <a:gd name="connsiteY35" fmla="*/ 0 h 1120986"/>
                  <a:gd name="connsiteX36" fmla="*/ 742601 w 1176941"/>
                  <a:gd name="connsiteY36" fmla="*/ 0 h 1120986"/>
                  <a:gd name="connsiteX37" fmla="*/ 1176941 w 1176941"/>
                  <a:gd name="connsiteY37" fmla="*/ 566664 h 1120986"/>
                  <a:gd name="connsiteX0" fmla="*/ 742601 w 1176941"/>
                  <a:gd name="connsiteY0" fmla="*/ 1120986 h 1120986"/>
                  <a:gd name="connsiteX1" fmla="*/ 727607 w 1176941"/>
                  <a:gd name="connsiteY1" fmla="*/ 1095496 h 1120986"/>
                  <a:gd name="connsiteX2" fmla="*/ 682643 w 1176941"/>
                  <a:gd name="connsiteY2" fmla="*/ 1083233 h 1120986"/>
                  <a:gd name="connsiteX3" fmla="*/ 641766 w 1176941"/>
                  <a:gd name="connsiteY3" fmla="*/ 1083233 h 1120986"/>
                  <a:gd name="connsiteX4" fmla="*/ 547749 w 1176941"/>
                  <a:gd name="connsiteY4" fmla="*/ 1030093 h 1120986"/>
                  <a:gd name="connsiteX5" fmla="*/ 519136 w 1176941"/>
                  <a:gd name="connsiteY5" fmla="*/ 1042356 h 1120986"/>
                  <a:gd name="connsiteX6" fmla="*/ 412856 w 1176941"/>
                  <a:gd name="connsiteY6" fmla="*/ 968778 h 1120986"/>
                  <a:gd name="connsiteX7" fmla="*/ 408768 w 1176941"/>
                  <a:gd name="connsiteY7" fmla="*/ 911551 h 1120986"/>
                  <a:gd name="connsiteX8" fmla="*/ 347453 w 1176941"/>
                  <a:gd name="connsiteY8" fmla="*/ 895200 h 1120986"/>
                  <a:gd name="connsiteX9" fmla="*/ 314752 w 1176941"/>
                  <a:gd name="connsiteY9" fmla="*/ 805271 h 1120986"/>
                  <a:gd name="connsiteX10" fmla="*/ 265699 w 1176941"/>
                  <a:gd name="connsiteY10" fmla="*/ 772570 h 1120986"/>
                  <a:gd name="connsiteX11" fmla="*/ 224823 w 1176941"/>
                  <a:gd name="connsiteY11" fmla="*/ 723518 h 1120986"/>
                  <a:gd name="connsiteX12" fmla="*/ 188033 w 1176941"/>
                  <a:gd name="connsiteY12" fmla="*/ 641764 h 1120986"/>
                  <a:gd name="connsiteX13" fmla="*/ 155332 w 1176941"/>
                  <a:gd name="connsiteY13" fmla="*/ 649940 h 1120986"/>
                  <a:gd name="connsiteX14" fmla="*/ 155332 w 1176941"/>
                  <a:gd name="connsiteY14" fmla="*/ 682641 h 1120986"/>
                  <a:gd name="connsiteX15" fmla="*/ 73578 w 1176941"/>
                  <a:gd name="connsiteY15" fmla="*/ 658115 h 1120986"/>
                  <a:gd name="connsiteX16" fmla="*/ 73578 w 1176941"/>
                  <a:gd name="connsiteY16" fmla="*/ 617238 h 1120986"/>
                  <a:gd name="connsiteX17" fmla="*/ 36789 w 1176941"/>
                  <a:gd name="connsiteY17" fmla="*/ 543660 h 1120986"/>
                  <a:gd name="connsiteX18" fmla="*/ 0 w 1176941"/>
                  <a:gd name="connsiteY18" fmla="*/ 445556 h 1120986"/>
                  <a:gd name="connsiteX19" fmla="*/ 44965 w 1176941"/>
                  <a:gd name="connsiteY19" fmla="*/ 425118 h 1120986"/>
                  <a:gd name="connsiteX20" fmla="*/ 89929 w 1176941"/>
                  <a:gd name="connsiteY20" fmla="*/ 425118 h 1120986"/>
                  <a:gd name="connsiteX21" fmla="*/ 237086 w 1176941"/>
                  <a:gd name="connsiteY21" fmla="*/ 347452 h 1120986"/>
                  <a:gd name="connsiteX22" fmla="*/ 261612 w 1176941"/>
                  <a:gd name="connsiteY22" fmla="*/ 224822 h 1120986"/>
                  <a:gd name="connsiteX23" fmla="*/ 314752 w 1176941"/>
                  <a:gd name="connsiteY23" fmla="*/ 196208 h 1120986"/>
                  <a:gd name="connsiteX24" fmla="*/ 351541 w 1176941"/>
                  <a:gd name="connsiteY24" fmla="*/ 224822 h 1120986"/>
                  <a:gd name="connsiteX25" fmla="*/ 376067 w 1176941"/>
                  <a:gd name="connsiteY25" fmla="*/ 224822 h 1120986"/>
                  <a:gd name="connsiteX26" fmla="*/ 376067 w 1176941"/>
                  <a:gd name="connsiteY26" fmla="*/ 155331 h 1120986"/>
                  <a:gd name="connsiteX27" fmla="*/ 465996 w 1176941"/>
                  <a:gd name="connsiteY27" fmla="*/ 118542 h 1120986"/>
                  <a:gd name="connsiteX28" fmla="*/ 465996 w 1176941"/>
                  <a:gd name="connsiteY28" fmla="*/ 81753 h 1120986"/>
                  <a:gd name="connsiteX29" fmla="*/ 490522 w 1176941"/>
                  <a:gd name="connsiteY29" fmla="*/ 98104 h 1120986"/>
                  <a:gd name="connsiteX30" fmla="*/ 600889 w 1176941"/>
                  <a:gd name="connsiteY30" fmla="*/ 77665 h 1120986"/>
                  <a:gd name="connsiteX31" fmla="*/ 633591 w 1176941"/>
                  <a:gd name="connsiteY31" fmla="*/ 53139 h 1120986"/>
                  <a:gd name="connsiteX32" fmla="*/ 633591 w 1176941"/>
                  <a:gd name="connsiteY32" fmla="*/ 20438 h 1120986"/>
                  <a:gd name="connsiteX33" fmla="*/ 711256 w 1176941"/>
                  <a:gd name="connsiteY33" fmla="*/ 28613 h 1120986"/>
                  <a:gd name="connsiteX34" fmla="*/ 723520 w 1176941"/>
                  <a:gd name="connsiteY34" fmla="*/ 0 h 1120986"/>
                  <a:gd name="connsiteX35" fmla="*/ 742601 w 1176941"/>
                  <a:gd name="connsiteY35" fmla="*/ 0 h 1120986"/>
                  <a:gd name="connsiteX36" fmla="*/ 1176941 w 1176941"/>
                  <a:gd name="connsiteY36" fmla="*/ 566664 h 1120986"/>
                  <a:gd name="connsiteX0" fmla="*/ 742601 w 742601"/>
                  <a:gd name="connsiteY0" fmla="*/ 1120986 h 1120986"/>
                  <a:gd name="connsiteX1" fmla="*/ 727607 w 742601"/>
                  <a:gd name="connsiteY1" fmla="*/ 1095496 h 1120986"/>
                  <a:gd name="connsiteX2" fmla="*/ 682643 w 742601"/>
                  <a:gd name="connsiteY2" fmla="*/ 1083233 h 1120986"/>
                  <a:gd name="connsiteX3" fmla="*/ 641766 w 742601"/>
                  <a:gd name="connsiteY3" fmla="*/ 1083233 h 1120986"/>
                  <a:gd name="connsiteX4" fmla="*/ 547749 w 742601"/>
                  <a:gd name="connsiteY4" fmla="*/ 1030093 h 1120986"/>
                  <a:gd name="connsiteX5" fmla="*/ 519136 w 742601"/>
                  <a:gd name="connsiteY5" fmla="*/ 1042356 h 1120986"/>
                  <a:gd name="connsiteX6" fmla="*/ 412856 w 742601"/>
                  <a:gd name="connsiteY6" fmla="*/ 968778 h 1120986"/>
                  <a:gd name="connsiteX7" fmla="*/ 408768 w 742601"/>
                  <a:gd name="connsiteY7" fmla="*/ 911551 h 1120986"/>
                  <a:gd name="connsiteX8" fmla="*/ 347453 w 742601"/>
                  <a:gd name="connsiteY8" fmla="*/ 895200 h 1120986"/>
                  <a:gd name="connsiteX9" fmla="*/ 314752 w 742601"/>
                  <a:gd name="connsiteY9" fmla="*/ 805271 h 1120986"/>
                  <a:gd name="connsiteX10" fmla="*/ 265699 w 742601"/>
                  <a:gd name="connsiteY10" fmla="*/ 772570 h 1120986"/>
                  <a:gd name="connsiteX11" fmla="*/ 224823 w 742601"/>
                  <a:gd name="connsiteY11" fmla="*/ 723518 h 1120986"/>
                  <a:gd name="connsiteX12" fmla="*/ 188033 w 742601"/>
                  <a:gd name="connsiteY12" fmla="*/ 641764 h 1120986"/>
                  <a:gd name="connsiteX13" fmla="*/ 155332 w 742601"/>
                  <a:gd name="connsiteY13" fmla="*/ 649940 h 1120986"/>
                  <a:gd name="connsiteX14" fmla="*/ 155332 w 742601"/>
                  <a:gd name="connsiteY14" fmla="*/ 682641 h 1120986"/>
                  <a:gd name="connsiteX15" fmla="*/ 73578 w 742601"/>
                  <a:gd name="connsiteY15" fmla="*/ 658115 h 1120986"/>
                  <a:gd name="connsiteX16" fmla="*/ 73578 w 742601"/>
                  <a:gd name="connsiteY16" fmla="*/ 617238 h 1120986"/>
                  <a:gd name="connsiteX17" fmla="*/ 36789 w 742601"/>
                  <a:gd name="connsiteY17" fmla="*/ 543660 h 1120986"/>
                  <a:gd name="connsiteX18" fmla="*/ 0 w 742601"/>
                  <a:gd name="connsiteY18" fmla="*/ 445556 h 1120986"/>
                  <a:gd name="connsiteX19" fmla="*/ 44965 w 742601"/>
                  <a:gd name="connsiteY19" fmla="*/ 425118 h 1120986"/>
                  <a:gd name="connsiteX20" fmla="*/ 89929 w 742601"/>
                  <a:gd name="connsiteY20" fmla="*/ 425118 h 1120986"/>
                  <a:gd name="connsiteX21" fmla="*/ 237086 w 742601"/>
                  <a:gd name="connsiteY21" fmla="*/ 347452 h 1120986"/>
                  <a:gd name="connsiteX22" fmla="*/ 261612 w 742601"/>
                  <a:gd name="connsiteY22" fmla="*/ 224822 h 1120986"/>
                  <a:gd name="connsiteX23" fmla="*/ 314752 w 742601"/>
                  <a:gd name="connsiteY23" fmla="*/ 196208 h 1120986"/>
                  <a:gd name="connsiteX24" fmla="*/ 351541 w 742601"/>
                  <a:gd name="connsiteY24" fmla="*/ 224822 h 1120986"/>
                  <a:gd name="connsiteX25" fmla="*/ 376067 w 742601"/>
                  <a:gd name="connsiteY25" fmla="*/ 224822 h 1120986"/>
                  <a:gd name="connsiteX26" fmla="*/ 376067 w 742601"/>
                  <a:gd name="connsiteY26" fmla="*/ 155331 h 1120986"/>
                  <a:gd name="connsiteX27" fmla="*/ 465996 w 742601"/>
                  <a:gd name="connsiteY27" fmla="*/ 118542 h 1120986"/>
                  <a:gd name="connsiteX28" fmla="*/ 465996 w 742601"/>
                  <a:gd name="connsiteY28" fmla="*/ 81753 h 1120986"/>
                  <a:gd name="connsiteX29" fmla="*/ 490522 w 742601"/>
                  <a:gd name="connsiteY29" fmla="*/ 98104 h 1120986"/>
                  <a:gd name="connsiteX30" fmla="*/ 600889 w 742601"/>
                  <a:gd name="connsiteY30" fmla="*/ 77665 h 1120986"/>
                  <a:gd name="connsiteX31" fmla="*/ 633591 w 742601"/>
                  <a:gd name="connsiteY31" fmla="*/ 53139 h 1120986"/>
                  <a:gd name="connsiteX32" fmla="*/ 633591 w 742601"/>
                  <a:gd name="connsiteY32" fmla="*/ 20438 h 1120986"/>
                  <a:gd name="connsiteX33" fmla="*/ 711256 w 742601"/>
                  <a:gd name="connsiteY33" fmla="*/ 28613 h 1120986"/>
                  <a:gd name="connsiteX34" fmla="*/ 723520 w 742601"/>
                  <a:gd name="connsiteY34" fmla="*/ 0 h 1120986"/>
                  <a:gd name="connsiteX35" fmla="*/ 742601 w 742601"/>
                  <a:gd name="connsiteY35" fmla="*/ 0 h 1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601" h="1120986">
                    <a:moveTo>
                      <a:pt x="742601" y="1120986"/>
                    </a:moveTo>
                    <a:lnTo>
                      <a:pt x="727607" y="1095496"/>
                    </a:lnTo>
                    <a:lnTo>
                      <a:pt x="682643" y="1083233"/>
                    </a:lnTo>
                    <a:lnTo>
                      <a:pt x="641766" y="1083233"/>
                    </a:lnTo>
                    <a:lnTo>
                      <a:pt x="547749" y="1030093"/>
                    </a:lnTo>
                    <a:lnTo>
                      <a:pt x="519136" y="1042356"/>
                    </a:lnTo>
                    <a:lnTo>
                      <a:pt x="412856" y="968778"/>
                    </a:lnTo>
                    <a:lnTo>
                      <a:pt x="408768" y="911551"/>
                    </a:lnTo>
                    <a:lnTo>
                      <a:pt x="347453" y="895200"/>
                    </a:lnTo>
                    <a:lnTo>
                      <a:pt x="314752" y="805271"/>
                    </a:lnTo>
                    <a:lnTo>
                      <a:pt x="265699" y="772570"/>
                    </a:lnTo>
                    <a:lnTo>
                      <a:pt x="224823" y="723518"/>
                    </a:lnTo>
                    <a:lnTo>
                      <a:pt x="188033" y="641764"/>
                    </a:lnTo>
                    <a:lnTo>
                      <a:pt x="155332" y="649940"/>
                    </a:lnTo>
                    <a:lnTo>
                      <a:pt x="155332" y="682641"/>
                    </a:lnTo>
                    <a:lnTo>
                      <a:pt x="73578" y="658115"/>
                    </a:lnTo>
                    <a:lnTo>
                      <a:pt x="73578" y="617238"/>
                    </a:lnTo>
                    <a:lnTo>
                      <a:pt x="36789" y="543660"/>
                    </a:lnTo>
                    <a:lnTo>
                      <a:pt x="0" y="445556"/>
                    </a:lnTo>
                    <a:lnTo>
                      <a:pt x="44965" y="425118"/>
                    </a:lnTo>
                    <a:lnTo>
                      <a:pt x="89929" y="425118"/>
                    </a:lnTo>
                    <a:lnTo>
                      <a:pt x="237086" y="347452"/>
                    </a:lnTo>
                    <a:lnTo>
                      <a:pt x="261612" y="224822"/>
                    </a:lnTo>
                    <a:lnTo>
                      <a:pt x="314752" y="196208"/>
                    </a:lnTo>
                    <a:lnTo>
                      <a:pt x="351541" y="224822"/>
                    </a:lnTo>
                    <a:lnTo>
                      <a:pt x="376067" y="224822"/>
                    </a:lnTo>
                    <a:lnTo>
                      <a:pt x="376067" y="155331"/>
                    </a:lnTo>
                    <a:lnTo>
                      <a:pt x="465996" y="118542"/>
                    </a:lnTo>
                    <a:lnTo>
                      <a:pt x="465996" y="81753"/>
                    </a:lnTo>
                    <a:lnTo>
                      <a:pt x="490522" y="98104"/>
                    </a:lnTo>
                    <a:lnTo>
                      <a:pt x="600889" y="77665"/>
                    </a:lnTo>
                    <a:lnTo>
                      <a:pt x="633591" y="53139"/>
                    </a:lnTo>
                    <a:lnTo>
                      <a:pt x="633591" y="20438"/>
                    </a:lnTo>
                    <a:lnTo>
                      <a:pt x="711256" y="28613"/>
                    </a:lnTo>
                    <a:lnTo>
                      <a:pt x="723520" y="0"/>
                    </a:lnTo>
                    <a:lnTo>
                      <a:pt x="742601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BDD7D21-F6B1-7E58-E373-F72BF30AD90F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9375" h="368006">
                    <a:moveTo>
                      <a:pt x="0" y="0"/>
                    </a:moveTo>
                    <a:lnTo>
                      <a:pt x="340708" y="0"/>
                    </a:ln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97A57FC-BDF9-EDE0-3F60-9E003DECC664}"/>
                  </a:ext>
                </a:extLst>
              </p:cNvPr>
              <p:cNvSpPr/>
              <p:nvPr/>
            </p:nvSpPr>
            <p:spPr>
              <a:xfrm>
                <a:off x="641639" y="4545805"/>
                <a:ext cx="437941" cy="1110826"/>
              </a:xfrm>
              <a:custGeom>
                <a:avLst/>
                <a:gdLst>
                  <a:gd name="connsiteX0" fmla="*/ 151803 w 437941"/>
                  <a:gd name="connsiteY0" fmla="*/ 0 h 1110826"/>
                  <a:gd name="connsiteX1" fmla="*/ 249908 w 437941"/>
                  <a:gd name="connsiteY1" fmla="*/ 4087 h 1110826"/>
                  <a:gd name="connsiteX2" fmla="*/ 278521 w 437941"/>
                  <a:gd name="connsiteY2" fmla="*/ 44964 h 1110826"/>
                  <a:gd name="connsiteX3" fmla="*/ 286697 w 437941"/>
                  <a:gd name="connsiteY3" fmla="*/ 159419 h 1110826"/>
                  <a:gd name="connsiteX4" fmla="*/ 286697 w 437941"/>
                  <a:gd name="connsiteY4" fmla="*/ 245260 h 1110826"/>
                  <a:gd name="connsiteX5" fmla="*/ 266258 w 437941"/>
                  <a:gd name="connsiteY5" fmla="*/ 269786 h 1110826"/>
                  <a:gd name="connsiteX6" fmla="*/ 200855 w 437941"/>
                  <a:gd name="connsiteY6" fmla="*/ 302488 h 1110826"/>
                  <a:gd name="connsiteX7" fmla="*/ 209031 w 437941"/>
                  <a:gd name="connsiteY7" fmla="*/ 359715 h 1110826"/>
                  <a:gd name="connsiteX8" fmla="*/ 249908 w 437941"/>
                  <a:gd name="connsiteY8" fmla="*/ 400592 h 1110826"/>
                  <a:gd name="connsiteX9" fmla="*/ 249908 w 437941"/>
                  <a:gd name="connsiteY9" fmla="*/ 416943 h 1110826"/>
                  <a:gd name="connsiteX10" fmla="*/ 245820 w 437941"/>
                  <a:gd name="connsiteY10" fmla="*/ 457820 h 1110826"/>
                  <a:gd name="connsiteX11" fmla="*/ 253995 w 437941"/>
                  <a:gd name="connsiteY11" fmla="*/ 502784 h 1110826"/>
                  <a:gd name="connsiteX12" fmla="*/ 180417 w 437941"/>
                  <a:gd name="connsiteY12" fmla="*/ 519135 h 1110826"/>
                  <a:gd name="connsiteX13" fmla="*/ 196768 w 437941"/>
                  <a:gd name="connsiteY13" fmla="*/ 580450 h 1110826"/>
                  <a:gd name="connsiteX14" fmla="*/ 262171 w 437941"/>
                  <a:gd name="connsiteY14" fmla="*/ 584538 h 1110826"/>
                  <a:gd name="connsiteX15" fmla="*/ 282609 w 437941"/>
                  <a:gd name="connsiteY15" fmla="*/ 637677 h 1110826"/>
                  <a:gd name="connsiteX16" fmla="*/ 253995 w 437941"/>
                  <a:gd name="connsiteY16" fmla="*/ 674466 h 1110826"/>
                  <a:gd name="connsiteX17" fmla="*/ 270346 w 437941"/>
                  <a:gd name="connsiteY17" fmla="*/ 731694 h 1110826"/>
                  <a:gd name="connsiteX18" fmla="*/ 262171 w 437941"/>
                  <a:gd name="connsiteY18" fmla="*/ 797097 h 1110826"/>
                  <a:gd name="connsiteX19" fmla="*/ 381735 w 437941"/>
                  <a:gd name="connsiteY19" fmla="*/ 884777 h 1110826"/>
                  <a:gd name="connsiteX20" fmla="*/ 381735 w 437941"/>
                  <a:gd name="connsiteY20" fmla="*/ 926881 h 1110826"/>
                  <a:gd name="connsiteX21" fmla="*/ 412394 w 437941"/>
                  <a:gd name="connsiteY21" fmla="*/ 952428 h 1110826"/>
                  <a:gd name="connsiteX22" fmla="*/ 437941 w 437941"/>
                  <a:gd name="connsiteY22" fmla="*/ 972867 h 1110826"/>
                  <a:gd name="connsiteX23" fmla="*/ 412394 w 437941"/>
                  <a:gd name="connsiteY23" fmla="*/ 1044401 h 1110826"/>
                  <a:gd name="connsiteX24" fmla="*/ 351078 w 437941"/>
                  <a:gd name="connsiteY24" fmla="*/ 1044401 h 1110826"/>
                  <a:gd name="connsiteX25" fmla="*/ 335749 w 437941"/>
                  <a:gd name="connsiteY25" fmla="*/ 1064840 h 1110826"/>
                  <a:gd name="connsiteX26" fmla="*/ 330640 w 437941"/>
                  <a:gd name="connsiteY26" fmla="*/ 1110826 h 1110826"/>
                  <a:gd name="connsiteX27" fmla="*/ 218227 w 437941"/>
                  <a:gd name="connsiteY27" fmla="*/ 1110826 h 1110826"/>
                  <a:gd name="connsiteX28" fmla="*/ 218227 w 437941"/>
                  <a:gd name="connsiteY28" fmla="*/ 1044401 h 1110826"/>
                  <a:gd name="connsiteX29" fmla="*/ 192680 w 437941"/>
                  <a:gd name="connsiteY29" fmla="*/ 1018853 h 1110826"/>
                  <a:gd name="connsiteX30" fmla="*/ 162023 w 437941"/>
                  <a:gd name="connsiteY30" fmla="*/ 1029073 h 1110826"/>
                  <a:gd name="connsiteX31" fmla="*/ 131365 w 437941"/>
                  <a:gd name="connsiteY31" fmla="*/ 1018853 h 1110826"/>
                  <a:gd name="connsiteX32" fmla="*/ 49611 w 437941"/>
                  <a:gd name="connsiteY32" fmla="*/ 1023963 h 1110826"/>
                  <a:gd name="connsiteX33" fmla="*/ 34282 w 437941"/>
                  <a:gd name="connsiteY33" fmla="*/ 1039291 h 1110826"/>
                  <a:gd name="connsiteX34" fmla="*/ 24064 w 437941"/>
                  <a:gd name="connsiteY34" fmla="*/ 1059729 h 1110826"/>
                  <a:gd name="connsiteX35" fmla="*/ 0 w 437941"/>
                  <a:gd name="connsiteY35" fmla="*/ 1062404 h 1110826"/>
                  <a:gd name="connsiteX36" fmla="*/ 0 w 437941"/>
                  <a:gd name="connsiteY36" fmla="*/ 34910 h 1110826"/>
                  <a:gd name="connsiteX37" fmla="*/ 16909 w 437941"/>
                  <a:gd name="connsiteY37" fmla="*/ 36789 h 1110826"/>
                  <a:gd name="connsiteX38" fmla="*/ 25085 w 437941"/>
                  <a:gd name="connsiteY38" fmla="*/ 8175 h 1110826"/>
                  <a:gd name="connsiteX39" fmla="*/ 86400 w 437941"/>
                  <a:gd name="connsiteY39" fmla="*/ 40876 h 1110826"/>
                  <a:gd name="connsiteX40" fmla="*/ 151803 w 437941"/>
                  <a:gd name="connsiteY40" fmla="*/ 0 h 1110826"/>
                  <a:gd name="connsiteX0" fmla="*/ 393392 w 679530"/>
                  <a:gd name="connsiteY0" fmla="*/ 0 h 1110826"/>
                  <a:gd name="connsiteX1" fmla="*/ 491497 w 679530"/>
                  <a:gd name="connsiteY1" fmla="*/ 4087 h 1110826"/>
                  <a:gd name="connsiteX2" fmla="*/ 520110 w 679530"/>
                  <a:gd name="connsiteY2" fmla="*/ 44964 h 1110826"/>
                  <a:gd name="connsiteX3" fmla="*/ 528286 w 679530"/>
                  <a:gd name="connsiteY3" fmla="*/ 159419 h 1110826"/>
                  <a:gd name="connsiteX4" fmla="*/ 528286 w 679530"/>
                  <a:gd name="connsiteY4" fmla="*/ 245260 h 1110826"/>
                  <a:gd name="connsiteX5" fmla="*/ 507847 w 679530"/>
                  <a:gd name="connsiteY5" fmla="*/ 269786 h 1110826"/>
                  <a:gd name="connsiteX6" fmla="*/ 442444 w 679530"/>
                  <a:gd name="connsiteY6" fmla="*/ 302488 h 1110826"/>
                  <a:gd name="connsiteX7" fmla="*/ 450620 w 679530"/>
                  <a:gd name="connsiteY7" fmla="*/ 359715 h 1110826"/>
                  <a:gd name="connsiteX8" fmla="*/ 491497 w 679530"/>
                  <a:gd name="connsiteY8" fmla="*/ 400592 h 1110826"/>
                  <a:gd name="connsiteX9" fmla="*/ 491497 w 679530"/>
                  <a:gd name="connsiteY9" fmla="*/ 416943 h 1110826"/>
                  <a:gd name="connsiteX10" fmla="*/ 487409 w 679530"/>
                  <a:gd name="connsiteY10" fmla="*/ 457820 h 1110826"/>
                  <a:gd name="connsiteX11" fmla="*/ 495584 w 679530"/>
                  <a:gd name="connsiteY11" fmla="*/ 502784 h 1110826"/>
                  <a:gd name="connsiteX12" fmla="*/ 422006 w 679530"/>
                  <a:gd name="connsiteY12" fmla="*/ 519135 h 1110826"/>
                  <a:gd name="connsiteX13" fmla="*/ 438357 w 679530"/>
                  <a:gd name="connsiteY13" fmla="*/ 580450 h 1110826"/>
                  <a:gd name="connsiteX14" fmla="*/ 503760 w 679530"/>
                  <a:gd name="connsiteY14" fmla="*/ 584538 h 1110826"/>
                  <a:gd name="connsiteX15" fmla="*/ 524198 w 679530"/>
                  <a:gd name="connsiteY15" fmla="*/ 637677 h 1110826"/>
                  <a:gd name="connsiteX16" fmla="*/ 495584 w 679530"/>
                  <a:gd name="connsiteY16" fmla="*/ 674466 h 1110826"/>
                  <a:gd name="connsiteX17" fmla="*/ 511935 w 679530"/>
                  <a:gd name="connsiteY17" fmla="*/ 731694 h 1110826"/>
                  <a:gd name="connsiteX18" fmla="*/ 503760 w 679530"/>
                  <a:gd name="connsiteY18" fmla="*/ 797097 h 1110826"/>
                  <a:gd name="connsiteX19" fmla="*/ 623324 w 679530"/>
                  <a:gd name="connsiteY19" fmla="*/ 884777 h 1110826"/>
                  <a:gd name="connsiteX20" fmla="*/ 623324 w 679530"/>
                  <a:gd name="connsiteY20" fmla="*/ 926881 h 1110826"/>
                  <a:gd name="connsiteX21" fmla="*/ 653983 w 679530"/>
                  <a:gd name="connsiteY21" fmla="*/ 952428 h 1110826"/>
                  <a:gd name="connsiteX22" fmla="*/ 679530 w 679530"/>
                  <a:gd name="connsiteY22" fmla="*/ 972867 h 1110826"/>
                  <a:gd name="connsiteX23" fmla="*/ 653983 w 679530"/>
                  <a:gd name="connsiteY23" fmla="*/ 1044401 h 1110826"/>
                  <a:gd name="connsiteX24" fmla="*/ 592667 w 679530"/>
                  <a:gd name="connsiteY24" fmla="*/ 1044401 h 1110826"/>
                  <a:gd name="connsiteX25" fmla="*/ 577338 w 679530"/>
                  <a:gd name="connsiteY25" fmla="*/ 1064840 h 1110826"/>
                  <a:gd name="connsiteX26" fmla="*/ 572229 w 679530"/>
                  <a:gd name="connsiteY26" fmla="*/ 1110826 h 1110826"/>
                  <a:gd name="connsiteX27" fmla="*/ 459816 w 679530"/>
                  <a:gd name="connsiteY27" fmla="*/ 1110826 h 1110826"/>
                  <a:gd name="connsiteX28" fmla="*/ 459816 w 679530"/>
                  <a:gd name="connsiteY28" fmla="*/ 1044401 h 1110826"/>
                  <a:gd name="connsiteX29" fmla="*/ 434269 w 679530"/>
                  <a:gd name="connsiteY29" fmla="*/ 1018853 h 1110826"/>
                  <a:gd name="connsiteX30" fmla="*/ 403612 w 679530"/>
                  <a:gd name="connsiteY30" fmla="*/ 1029073 h 1110826"/>
                  <a:gd name="connsiteX31" fmla="*/ 372954 w 679530"/>
                  <a:gd name="connsiteY31" fmla="*/ 1018853 h 1110826"/>
                  <a:gd name="connsiteX32" fmla="*/ 291200 w 679530"/>
                  <a:gd name="connsiteY32" fmla="*/ 1023963 h 1110826"/>
                  <a:gd name="connsiteX33" fmla="*/ 275871 w 679530"/>
                  <a:gd name="connsiteY33" fmla="*/ 1039291 h 1110826"/>
                  <a:gd name="connsiteX34" fmla="*/ 265653 w 679530"/>
                  <a:gd name="connsiteY34" fmla="*/ 1059729 h 1110826"/>
                  <a:gd name="connsiteX35" fmla="*/ 241589 w 679530"/>
                  <a:gd name="connsiteY35" fmla="*/ 1062404 h 1110826"/>
                  <a:gd name="connsiteX36" fmla="*/ 0 w 679530"/>
                  <a:gd name="connsiteY36" fmla="*/ 737395 h 1110826"/>
                  <a:gd name="connsiteX37" fmla="*/ 241589 w 679530"/>
                  <a:gd name="connsiteY37" fmla="*/ 34910 h 1110826"/>
                  <a:gd name="connsiteX38" fmla="*/ 258498 w 679530"/>
                  <a:gd name="connsiteY38" fmla="*/ 36789 h 1110826"/>
                  <a:gd name="connsiteX39" fmla="*/ 266674 w 679530"/>
                  <a:gd name="connsiteY39" fmla="*/ 8175 h 1110826"/>
                  <a:gd name="connsiteX40" fmla="*/ 327989 w 679530"/>
                  <a:gd name="connsiteY40" fmla="*/ 40876 h 1110826"/>
                  <a:gd name="connsiteX41" fmla="*/ 393392 w 679530"/>
                  <a:gd name="connsiteY41" fmla="*/ 0 h 1110826"/>
                  <a:gd name="connsiteX0" fmla="*/ 0 w 679530"/>
                  <a:gd name="connsiteY0" fmla="*/ 737395 h 1110826"/>
                  <a:gd name="connsiteX1" fmla="*/ 241589 w 679530"/>
                  <a:gd name="connsiteY1" fmla="*/ 34910 h 1110826"/>
                  <a:gd name="connsiteX2" fmla="*/ 258498 w 679530"/>
                  <a:gd name="connsiteY2" fmla="*/ 36789 h 1110826"/>
                  <a:gd name="connsiteX3" fmla="*/ 266674 w 679530"/>
                  <a:gd name="connsiteY3" fmla="*/ 8175 h 1110826"/>
                  <a:gd name="connsiteX4" fmla="*/ 327989 w 679530"/>
                  <a:gd name="connsiteY4" fmla="*/ 40876 h 1110826"/>
                  <a:gd name="connsiteX5" fmla="*/ 393392 w 679530"/>
                  <a:gd name="connsiteY5" fmla="*/ 0 h 1110826"/>
                  <a:gd name="connsiteX6" fmla="*/ 491497 w 679530"/>
                  <a:gd name="connsiteY6" fmla="*/ 4087 h 1110826"/>
                  <a:gd name="connsiteX7" fmla="*/ 520110 w 679530"/>
                  <a:gd name="connsiteY7" fmla="*/ 44964 h 1110826"/>
                  <a:gd name="connsiteX8" fmla="*/ 528286 w 679530"/>
                  <a:gd name="connsiteY8" fmla="*/ 159419 h 1110826"/>
                  <a:gd name="connsiteX9" fmla="*/ 528286 w 679530"/>
                  <a:gd name="connsiteY9" fmla="*/ 245260 h 1110826"/>
                  <a:gd name="connsiteX10" fmla="*/ 507847 w 679530"/>
                  <a:gd name="connsiteY10" fmla="*/ 269786 h 1110826"/>
                  <a:gd name="connsiteX11" fmla="*/ 442444 w 679530"/>
                  <a:gd name="connsiteY11" fmla="*/ 302488 h 1110826"/>
                  <a:gd name="connsiteX12" fmla="*/ 450620 w 679530"/>
                  <a:gd name="connsiteY12" fmla="*/ 359715 h 1110826"/>
                  <a:gd name="connsiteX13" fmla="*/ 491497 w 679530"/>
                  <a:gd name="connsiteY13" fmla="*/ 400592 h 1110826"/>
                  <a:gd name="connsiteX14" fmla="*/ 491497 w 679530"/>
                  <a:gd name="connsiteY14" fmla="*/ 416943 h 1110826"/>
                  <a:gd name="connsiteX15" fmla="*/ 487409 w 679530"/>
                  <a:gd name="connsiteY15" fmla="*/ 457820 h 1110826"/>
                  <a:gd name="connsiteX16" fmla="*/ 495584 w 679530"/>
                  <a:gd name="connsiteY16" fmla="*/ 502784 h 1110826"/>
                  <a:gd name="connsiteX17" fmla="*/ 422006 w 679530"/>
                  <a:gd name="connsiteY17" fmla="*/ 519135 h 1110826"/>
                  <a:gd name="connsiteX18" fmla="*/ 438357 w 679530"/>
                  <a:gd name="connsiteY18" fmla="*/ 580450 h 1110826"/>
                  <a:gd name="connsiteX19" fmla="*/ 503760 w 679530"/>
                  <a:gd name="connsiteY19" fmla="*/ 584538 h 1110826"/>
                  <a:gd name="connsiteX20" fmla="*/ 524198 w 679530"/>
                  <a:gd name="connsiteY20" fmla="*/ 637677 h 1110826"/>
                  <a:gd name="connsiteX21" fmla="*/ 495584 w 679530"/>
                  <a:gd name="connsiteY21" fmla="*/ 674466 h 1110826"/>
                  <a:gd name="connsiteX22" fmla="*/ 511935 w 679530"/>
                  <a:gd name="connsiteY22" fmla="*/ 731694 h 1110826"/>
                  <a:gd name="connsiteX23" fmla="*/ 503760 w 679530"/>
                  <a:gd name="connsiteY23" fmla="*/ 797097 h 1110826"/>
                  <a:gd name="connsiteX24" fmla="*/ 623324 w 679530"/>
                  <a:gd name="connsiteY24" fmla="*/ 884777 h 1110826"/>
                  <a:gd name="connsiteX25" fmla="*/ 623324 w 679530"/>
                  <a:gd name="connsiteY25" fmla="*/ 926881 h 1110826"/>
                  <a:gd name="connsiteX26" fmla="*/ 653983 w 679530"/>
                  <a:gd name="connsiteY26" fmla="*/ 952428 h 1110826"/>
                  <a:gd name="connsiteX27" fmla="*/ 679530 w 679530"/>
                  <a:gd name="connsiteY27" fmla="*/ 972867 h 1110826"/>
                  <a:gd name="connsiteX28" fmla="*/ 653983 w 679530"/>
                  <a:gd name="connsiteY28" fmla="*/ 1044401 h 1110826"/>
                  <a:gd name="connsiteX29" fmla="*/ 592667 w 679530"/>
                  <a:gd name="connsiteY29" fmla="*/ 1044401 h 1110826"/>
                  <a:gd name="connsiteX30" fmla="*/ 577338 w 679530"/>
                  <a:gd name="connsiteY30" fmla="*/ 1064840 h 1110826"/>
                  <a:gd name="connsiteX31" fmla="*/ 572229 w 679530"/>
                  <a:gd name="connsiteY31" fmla="*/ 1110826 h 1110826"/>
                  <a:gd name="connsiteX32" fmla="*/ 459816 w 679530"/>
                  <a:gd name="connsiteY32" fmla="*/ 1110826 h 1110826"/>
                  <a:gd name="connsiteX33" fmla="*/ 459816 w 679530"/>
                  <a:gd name="connsiteY33" fmla="*/ 1044401 h 1110826"/>
                  <a:gd name="connsiteX34" fmla="*/ 434269 w 679530"/>
                  <a:gd name="connsiteY34" fmla="*/ 1018853 h 1110826"/>
                  <a:gd name="connsiteX35" fmla="*/ 403612 w 679530"/>
                  <a:gd name="connsiteY35" fmla="*/ 1029073 h 1110826"/>
                  <a:gd name="connsiteX36" fmla="*/ 372954 w 679530"/>
                  <a:gd name="connsiteY36" fmla="*/ 1018853 h 1110826"/>
                  <a:gd name="connsiteX37" fmla="*/ 291200 w 679530"/>
                  <a:gd name="connsiteY37" fmla="*/ 1023963 h 1110826"/>
                  <a:gd name="connsiteX38" fmla="*/ 275871 w 679530"/>
                  <a:gd name="connsiteY38" fmla="*/ 1039291 h 1110826"/>
                  <a:gd name="connsiteX39" fmla="*/ 265653 w 679530"/>
                  <a:gd name="connsiteY39" fmla="*/ 1059729 h 1110826"/>
                  <a:gd name="connsiteX40" fmla="*/ 241589 w 679530"/>
                  <a:gd name="connsiteY40" fmla="*/ 1062404 h 1110826"/>
                  <a:gd name="connsiteX41" fmla="*/ 91440 w 679530"/>
                  <a:gd name="connsiteY41" fmla="*/ 828835 h 1110826"/>
                  <a:gd name="connsiteX0" fmla="*/ 169636 w 607577"/>
                  <a:gd name="connsiteY0" fmla="*/ 34910 h 1110826"/>
                  <a:gd name="connsiteX1" fmla="*/ 186545 w 607577"/>
                  <a:gd name="connsiteY1" fmla="*/ 36789 h 1110826"/>
                  <a:gd name="connsiteX2" fmla="*/ 194721 w 607577"/>
                  <a:gd name="connsiteY2" fmla="*/ 8175 h 1110826"/>
                  <a:gd name="connsiteX3" fmla="*/ 256036 w 607577"/>
                  <a:gd name="connsiteY3" fmla="*/ 40876 h 1110826"/>
                  <a:gd name="connsiteX4" fmla="*/ 321439 w 607577"/>
                  <a:gd name="connsiteY4" fmla="*/ 0 h 1110826"/>
                  <a:gd name="connsiteX5" fmla="*/ 419544 w 607577"/>
                  <a:gd name="connsiteY5" fmla="*/ 4087 h 1110826"/>
                  <a:gd name="connsiteX6" fmla="*/ 448157 w 607577"/>
                  <a:gd name="connsiteY6" fmla="*/ 44964 h 1110826"/>
                  <a:gd name="connsiteX7" fmla="*/ 456333 w 607577"/>
                  <a:gd name="connsiteY7" fmla="*/ 159419 h 1110826"/>
                  <a:gd name="connsiteX8" fmla="*/ 456333 w 607577"/>
                  <a:gd name="connsiteY8" fmla="*/ 245260 h 1110826"/>
                  <a:gd name="connsiteX9" fmla="*/ 435894 w 607577"/>
                  <a:gd name="connsiteY9" fmla="*/ 269786 h 1110826"/>
                  <a:gd name="connsiteX10" fmla="*/ 370491 w 607577"/>
                  <a:gd name="connsiteY10" fmla="*/ 302488 h 1110826"/>
                  <a:gd name="connsiteX11" fmla="*/ 378667 w 607577"/>
                  <a:gd name="connsiteY11" fmla="*/ 359715 h 1110826"/>
                  <a:gd name="connsiteX12" fmla="*/ 419544 w 607577"/>
                  <a:gd name="connsiteY12" fmla="*/ 400592 h 1110826"/>
                  <a:gd name="connsiteX13" fmla="*/ 419544 w 607577"/>
                  <a:gd name="connsiteY13" fmla="*/ 416943 h 1110826"/>
                  <a:gd name="connsiteX14" fmla="*/ 415456 w 607577"/>
                  <a:gd name="connsiteY14" fmla="*/ 457820 h 1110826"/>
                  <a:gd name="connsiteX15" fmla="*/ 423631 w 607577"/>
                  <a:gd name="connsiteY15" fmla="*/ 502784 h 1110826"/>
                  <a:gd name="connsiteX16" fmla="*/ 350053 w 607577"/>
                  <a:gd name="connsiteY16" fmla="*/ 519135 h 1110826"/>
                  <a:gd name="connsiteX17" fmla="*/ 366404 w 607577"/>
                  <a:gd name="connsiteY17" fmla="*/ 580450 h 1110826"/>
                  <a:gd name="connsiteX18" fmla="*/ 431807 w 607577"/>
                  <a:gd name="connsiteY18" fmla="*/ 584538 h 1110826"/>
                  <a:gd name="connsiteX19" fmla="*/ 452245 w 607577"/>
                  <a:gd name="connsiteY19" fmla="*/ 637677 h 1110826"/>
                  <a:gd name="connsiteX20" fmla="*/ 423631 w 607577"/>
                  <a:gd name="connsiteY20" fmla="*/ 674466 h 1110826"/>
                  <a:gd name="connsiteX21" fmla="*/ 439982 w 607577"/>
                  <a:gd name="connsiteY21" fmla="*/ 731694 h 1110826"/>
                  <a:gd name="connsiteX22" fmla="*/ 431807 w 607577"/>
                  <a:gd name="connsiteY22" fmla="*/ 797097 h 1110826"/>
                  <a:gd name="connsiteX23" fmla="*/ 551371 w 607577"/>
                  <a:gd name="connsiteY23" fmla="*/ 884777 h 1110826"/>
                  <a:gd name="connsiteX24" fmla="*/ 551371 w 607577"/>
                  <a:gd name="connsiteY24" fmla="*/ 926881 h 1110826"/>
                  <a:gd name="connsiteX25" fmla="*/ 582030 w 607577"/>
                  <a:gd name="connsiteY25" fmla="*/ 952428 h 1110826"/>
                  <a:gd name="connsiteX26" fmla="*/ 607577 w 607577"/>
                  <a:gd name="connsiteY26" fmla="*/ 972867 h 1110826"/>
                  <a:gd name="connsiteX27" fmla="*/ 582030 w 607577"/>
                  <a:gd name="connsiteY27" fmla="*/ 1044401 h 1110826"/>
                  <a:gd name="connsiteX28" fmla="*/ 520714 w 607577"/>
                  <a:gd name="connsiteY28" fmla="*/ 1044401 h 1110826"/>
                  <a:gd name="connsiteX29" fmla="*/ 505385 w 607577"/>
                  <a:gd name="connsiteY29" fmla="*/ 1064840 h 1110826"/>
                  <a:gd name="connsiteX30" fmla="*/ 500276 w 607577"/>
                  <a:gd name="connsiteY30" fmla="*/ 1110826 h 1110826"/>
                  <a:gd name="connsiteX31" fmla="*/ 387863 w 607577"/>
                  <a:gd name="connsiteY31" fmla="*/ 1110826 h 1110826"/>
                  <a:gd name="connsiteX32" fmla="*/ 387863 w 607577"/>
                  <a:gd name="connsiteY32" fmla="*/ 1044401 h 1110826"/>
                  <a:gd name="connsiteX33" fmla="*/ 362316 w 607577"/>
                  <a:gd name="connsiteY33" fmla="*/ 1018853 h 1110826"/>
                  <a:gd name="connsiteX34" fmla="*/ 331659 w 607577"/>
                  <a:gd name="connsiteY34" fmla="*/ 1029073 h 1110826"/>
                  <a:gd name="connsiteX35" fmla="*/ 301001 w 607577"/>
                  <a:gd name="connsiteY35" fmla="*/ 1018853 h 1110826"/>
                  <a:gd name="connsiteX36" fmla="*/ 219247 w 607577"/>
                  <a:gd name="connsiteY36" fmla="*/ 1023963 h 1110826"/>
                  <a:gd name="connsiteX37" fmla="*/ 203918 w 607577"/>
                  <a:gd name="connsiteY37" fmla="*/ 1039291 h 1110826"/>
                  <a:gd name="connsiteX38" fmla="*/ 193700 w 607577"/>
                  <a:gd name="connsiteY38" fmla="*/ 1059729 h 1110826"/>
                  <a:gd name="connsiteX39" fmla="*/ 169636 w 607577"/>
                  <a:gd name="connsiteY39" fmla="*/ 1062404 h 1110826"/>
                  <a:gd name="connsiteX40" fmla="*/ 19487 w 607577"/>
                  <a:gd name="connsiteY40" fmla="*/ 828835 h 1110826"/>
                  <a:gd name="connsiteX0" fmla="*/ 0 w 437941"/>
                  <a:gd name="connsiteY0" fmla="*/ 34910 h 1110826"/>
                  <a:gd name="connsiteX1" fmla="*/ 16909 w 437941"/>
                  <a:gd name="connsiteY1" fmla="*/ 36789 h 1110826"/>
                  <a:gd name="connsiteX2" fmla="*/ 25085 w 437941"/>
                  <a:gd name="connsiteY2" fmla="*/ 8175 h 1110826"/>
                  <a:gd name="connsiteX3" fmla="*/ 86400 w 437941"/>
                  <a:gd name="connsiteY3" fmla="*/ 40876 h 1110826"/>
                  <a:gd name="connsiteX4" fmla="*/ 151803 w 437941"/>
                  <a:gd name="connsiteY4" fmla="*/ 0 h 1110826"/>
                  <a:gd name="connsiteX5" fmla="*/ 249908 w 437941"/>
                  <a:gd name="connsiteY5" fmla="*/ 4087 h 1110826"/>
                  <a:gd name="connsiteX6" fmla="*/ 278521 w 437941"/>
                  <a:gd name="connsiteY6" fmla="*/ 44964 h 1110826"/>
                  <a:gd name="connsiteX7" fmla="*/ 286697 w 437941"/>
                  <a:gd name="connsiteY7" fmla="*/ 159419 h 1110826"/>
                  <a:gd name="connsiteX8" fmla="*/ 286697 w 437941"/>
                  <a:gd name="connsiteY8" fmla="*/ 245260 h 1110826"/>
                  <a:gd name="connsiteX9" fmla="*/ 266258 w 437941"/>
                  <a:gd name="connsiteY9" fmla="*/ 269786 h 1110826"/>
                  <a:gd name="connsiteX10" fmla="*/ 200855 w 437941"/>
                  <a:gd name="connsiteY10" fmla="*/ 302488 h 1110826"/>
                  <a:gd name="connsiteX11" fmla="*/ 209031 w 437941"/>
                  <a:gd name="connsiteY11" fmla="*/ 359715 h 1110826"/>
                  <a:gd name="connsiteX12" fmla="*/ 249908 w 437941"/>
                  <a:gd name="connsiteY12" fmla="*/ 400592 h 1110826"/>
                  <a:gd name="connsiteX13" fmla="*/ 249908 w 437941"/>
                  <a:gd name="connsiteY13" fmla="*/ 416943 h 1110826"/>
                  <a:gd name="connsiteX14" fmla="*/ 245820 w 437941"/>
                  <a:gd name="connsiteY14" fmla="*/ 457820 h 1110826"/>
                  <a:gd name="connsiteX15" fmla="*/ 253995 w 437941"/>
                  <a:gd name="connsiteY15" fmla="*/ 502784 h 1110826"/>
                  <a:gd name="connsiteX16" fmla="*/ 180417 w 437941"/>
                  <a:gd name="connsiteY16" fmla="*/ 519135 h 1110826"/>
                  <a:gd name="connsiteX17" fmla="*/ 196768 w 437941"/>
                  <a:gd name="connsiteY17" fmla="*/ 580450 h 1110826"/>
                  <a:gd name="connsiteX18" fmla="*/ 262171 w 437941"/>
                  <a:gd name="connsiteY18" fmla="*/ 584538 h 1110826"/>
                  <a:gd name="connsiteX19" fmla="*/ 282609 w 437941"/>
                  <a:gd name="connsiteY19" fmla="*/ 637677 h 1110826"/>
                  <a:gd name="connsiteX20" fmla="*/ 253995 w 437941"/>
                  <a:gd name="connsiteY20" fmla="*/ 674466 h 1110826"/>
                  <a:gd name="connsiteX21" fmla="*/ 270346 w 437941"/>
                  <a:gd name="connsiteY21" fmla="*/ 731694 h 1110826"/>
                  <a:gd name="connsiteX22" fmla="*/ 262171 w 437941"/>
                  <a:gd name="connsiteY22" fmla="*/ 797097 h 1110826"/>
                  <a:gd name="connsiteX23" fmla="*/ 381735 w 437941"/>
                  <a:gd name="connsiteY23" fmla="*/ 884777 h 1110826"/>
                  <a:gd name="connsiteX24" fmla="*/ 381735 w 437941"/>
                  <a:gd name="connsiteY24" fmla="*/ 926881 h 1110826"/>
                  <a:gd name="connsiteX25" fmla="*/ 412394 w 437941"/>
                  <a:gd name="connsiteY25" fmla="*/ 952428 h 1110826"/>
                  <a:gd name="connsiteX26" fmla="*/ 437941 w 437941"/>
                  <a:gd name="connsiteY26" fmla="*/ 972867 h 1110826"/>
                  <a:gd name="connsiteX27" fmla="*/ 412394 w 437941"/>
                  <a:gd name="connsiteY27" fmla="*/ 1044401 h 1110826"/>
                  <a:gd name="connsiteX28" fmla="*/ 351078 w 437941"/>
                  <a:gd name="connsiteY28" fmla="*/ 1044401 h 1110826"/>
                  <a:gd name="connsiteX29" fmla="*/ 335749 w 437941"/>
                  <a:gd name="connsiteY29" fmla="*/ 1064840 h 1110826"/>
                  <a:gd name="connsiteX30" fmla="*/ 330640 w 437941"/>
                  <a:gd name="connsiteY30" fmla="*/ 1110826 h 1110826"/>
                  <a:gd name="connsiteX31" fmla="*/ 218227 w 437941"/>
                  <a:gd name="connsiteY31" fmla="*/ 1110826 h 1110826"/>
                  <a:gd name="connsiteX32" fmla="*/ 218227 w 437941"/>
                  <a:gd name="connsiteY32" fmla="*/ 1044401 h 1110826"/>
                  <a:gd name="connsiteX33" fmla="*/ 192680 w 437941"/>
                  <a:gd name="connsiteY33" fmla="*/ 1018853 h 1110826"/>
                  <a:gd name="connsiteX34" fmla="*/ 162023 w 437941"/>
                  <a:gd name="connsiteY34" fmla="*/ 1029073 h 1110826"/>
                  <a:gd name="connsiteX35" fmla="*/ 131365 w 437941"/>
                  <a:gd name="connsiteY35" fmla="*/ 1018853 h 1110826"/>
                  <a:gd name="connsiteX36" fmla="*/ 49611 w 437941"/>
                  <a:gd name="connsiteY36" fmla="*/ 1023963 h 1110826"/>
                  <a:gd name="connsiteX37" fmla="*/ 34282 w 437941"/>
                  <a:gd name="connsiteY37" fmla="*/ 1039291 h 1110826"/>
                  <a:gd name="connsiteX38" fmla="*/ 24064 w 437941"/>
                  <a:gd name="connsiteY38" fmla="*/ 1059729 h 1110826"/>
                  <a:gd name="connsiteX39" fmla="*/ 0 w 437941"/>
                  <a:gd name="connsiteY39" fmla="*/ 1062404 h 111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7941" h="1110826">
                    <a:moveTo>
                      <a:pt x="0" y="34910"/>
                    </a:moveTo>
                    <a:lnTo>
                      <a:pt x="16909" y="36789"/>
                    </a:lnTo>
                    <a:lnTo>
                      <a:pt x="25085" y="8175"/>
                    </a:lnTo>
                    <a:lnTo>
                      <a:pt x="86400" y="40876"/>
                    </a:lnTo>
                    <a:lnTo>
                      <a:pt x="151803" y="0"/>
                    </a:lnTo>
                    <a:lnTo>
                      <a:pt x="249908" y="4087"/>
                    </a:lnTo>
                    <a:lnTo>
                      <a:pt x="278521" y="44964"/>
                    </a:lnTo>
                    <a:lnTo>
                      <a:pt x="286697" y="159419"/>
                    </a:lnTo>
                    <a:lnTo>
                      <a:pt x="286697" y="245260"/>
                    </a:lnTo>
                    <a:lnTo>
                      <a:pt x="266258" y="269786"/>
                    </a:lnTo>
                    <a:lnTo>
                      <a:pt x="200855" y="302488"/>
                    </a:lnTo>
                    <a:lnTo>
                      <a:pt x="209031" y="359715"/>
                    </a:lnTo>
                    <a:lnTo>
                      <a:pt x="249908" y="400592"/>
                    </a:lnTo>
                    <a:lnTo>
                      <a:pt x="249908" y="416943"/>
                    </a:lnTo>
                    <a:lnTo>
                      <a:pt x="245820" y="457820"/>
                    </a:lnTo>
                    <a:lnTo>
                      <a:pt x="253995" y="502784"/>
                    </a:lnTo>
                    <a:lnTo>
                      <a:pt x="180417" y="519135"/>
                    </a:lnTo>
                    <a:lnTo>
                      <a:pt x="196768" y="580450"/>
                    </a:lnTo>
                    <a:lnTo>
                      <a:pt x="262171" y="584538"/>
                    </a:lnTo>
                    <a:lnTo>
                      <a:pt x="282609" y="637677"/>
                    </a:lnTo>
                    <a:lnTo>
                      <a:pt x="253995" y="674466"/>
                    </a:lnTo>
                    <a:lnTo>
                      <a:pt x="270346" y="731694"/>
                    </a:lnTo>
                    <a:lnTo>
                      <a:pt x="262171" y="797097"/>
                    </a:lnTo>
                    <a:lnTo>
                      <a:pt x="381735" y="884777"/>
                    </a:lnTo>
                    <a:lnTo>
                      <a:pt x="381735" y="926881"/>
                    </a:lnTo>
                    <a:lnTo>
                      <a:pt x="412394" y="952428"/>
                    </a:lnTo>
                    <a:lnTo>
                      <a:pt x="437941" y="972867"/>
                    </a:lnTo>
                    <a:lnTo>
                      <a:pt x="412394" y="1044401"/>
                    </a:lnTo>
                    <a:lnTo>
                      <a:pt x="351078" y="1044401"/>
                    </a:lnTo>
                    <a:lnTo>
                      <a:pt x="335749" y="1064840"/>
                    </a:lnTo>
                    <a:lnTo>
                      <a:pt x="330640" y="1110826"/>
                    </a:lnTo>
                    <a:lnTo>
                      <a:pt x="218227" y="1110826"/>
                    </a:lnTo>
                    <a:lnTo>
                      <a:pt x="218227" y="1044401"/>
                    </a:lnTo>
                    <a:lnTo>
                      <a:pt x="192680" y="1018853"/>
                    </a:lnTo>
                    <a:lnTo>
                      <a:pt x="162023" y="1029073"/>
                    </a:lnTo>
                    <a:lnTo>
                      <a:pt x="131365" y="1018853"/>
                    </a:lnTo>
                    <a:lnTo>
                      <a:pt x="49611" y="1023963"/>
                    </a:lnTo>
                    <a:lnTo>
                      <a:pt x="34282" y="1039291"/>
                    </a:lnTo>
                    <a:lnTo>
                      <a:pt x="24064" y="1059729"/>
                    </a:lnTo>
                    <a:lnTo>
                      <a:pt x="0" y="1062404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051E84F6-8BA7-30FC-27C6-38598F95B62C}"/>
                  </a:ext>
                </a:extLst>
              </p:cNvPr>
              <p:cNvSpPr/>
              <p:nvPr/>
            </p:nvSpPr>
            <p:spPr>
              <a:xfrm>
                <a:off x="1023374" y="4831943"/>
                <a:ext cx="1946762" cy="106228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261483F-B8C3-233A-0F3C-A49021F18124}"/>
                  </a:ext>
                </a:extLst>
              </p:cNvPr>
              <p:cNvSpPr/>
              <p:nvPr/>
            </p:nvSpPr>
            <p:spPr>
              <a:xfrm>
                <a:off x="1381047" y="5608089"/>
                <a:ext cx="1627918" cy="787729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68DEB86-BFC1-D763-29EA-E4B5694629AD}"/>
                  </a:ext>
                </a:extLst>
              </p:cNvPr>
              <p:cNvSpPr/>
              <p:nvPr/>
            </p:nvSpPr>
            <p:spPr>
              <a:xfrm>
                <a:off x="1572200" y="6058586"/>
                <a:ext cx="1231022" cy="366073"/>
              </a:xfrm>
              <a:custGeom>
                <a:avLst/>
                <a:gdLst>
                  <a:gd name="connsiteX0" fmla="*/ 140973 w 1231022"/>
                  <a:gd name="connsiteY0" fmla="*/ 0 h 366073"/>
                  <a:gd name="connsiteX1" fmla="*/ 185257 w 1231022"/>
                  <a:gd name="connsiteY1" fmla="*/ 13626 h 366073"/>
                  <a:gd name="connsiteX2" fmla="*/ 227836 w 1231022"/>
                  <a:gd name="connsiteY2" fmla="*/ 61315 h 366073"/>
                  <a:gd name="connsiteX3" fmla="*/ 249978 w 1231022"/>
                  <a:gd name="connsiteY3" fmla="*/ 39173 h 366073"/>
                  <a:gd name="connsiteX4" fmla="*/ 278933 w 1231022"/>
                  <a:gd name="connsiteY4" fmla="*/ 56205 h 366073"/>
                  <a:gd name="connsiteX5" fmla="*/ 302777 w 1231022"/>
                  <a:gd name="connsiteY5" fmla="*/ 126036 h 366073"/>
                  <a:gd name="connsiteX6" fmla="*/ 350466 w 1231022"/>
                  <a:gd name="connsiteY6" fmla="*/ 153287 h 366073"/>
                  <a:gd name="connsiteX7" fmla="*/ 386234 w 1231022"/>
                  <a:gd name="connsiteY7" fmla="*/ 114114 h 366073"/>
                  <a:gd name="connsiteX8" fmla="*/ 425407 w 1231022"/>
                  <a:gd name="connsiteY8" fmla="*/ 132849 h 366073"/>
                  <a:gd name="connsiteX9" fmla="*/ 503756 w 1231022"/>
                  <a:gd name="connsiteY9" fmla="*/ 148178 h 366073"/>
                  <a:gd name="connsiteX10" fmla="*/ 582102 w 1231022"/>
                  <a:gd name="connsiteY10" fmla="*/ 190758 h 366073"/>
                  <a:gd name="connsiteX11" fmla="*/ 668965 w 1231022"/>
                  <a:gd name="connsiteY11" fmla="*/ 289543 h 366073"/>
                  <a:gd name="connsiteX12" fmla="*/ 667263 w 1231022"/>
                  <a:gd name="connsiteY12" fmla="*/ 308279 h 366073"/>
                  <a:gd name="connsiteX13" fmla="*/ 694514 w 1231022"/>
                  <a:gd name="connsiteY13" fmla="*/ 337232 h 366073"/>
                  <a:gd name="connsiteX14" fmla="*/ 720062 w 1231022"/>
                  <a:gd name="connsiteY14" fmla="*/ 296356 h 366073"/>
                  <a:gd name="connsiteX15" fmla="*/ 708140 w 1231022"/>
                  <a:gd name="connsiteY15" fmla="*/ 240151 h 366073"/>
                  <a:gd name="connsiteX16" fmla="*/ 703031 w 1231022"/>
                  <a:gd name="connsiteY16" fmla="*/ 224822 h 366073"/>
                  <a:gd name="connsiteX17" fmla="*/ 709841 w 1231022"/>
                  <a:gd name="connsiteY17" fmla="*/ 202680 h 366073"/>
                  <a:gd name="connsiteX18" fmla="*/ 735391 w 1231022"/>
                  <a:gd name="connsiteY18" fmla="*/ 182242 h 366073"/>
                  <a:gd name="connsiteX19" fmla="*/ 668965 w 1231022"/>
                  <a:gd name="connsiteY19" fmla="*/ 136256 h 366073"/>
                  <a:gd name="connsiteX20" fmla="*/ 680889 w 1231022"/>
                  <a:gd name="connsiteY20" fmla="*/ 110708 h 366073"/>
                  <a:gd name="connsiteX21" fmla="*/ 704732 w 1231022"/>
                  <a:gd name="connsiteY21" fmla="*/ 114114 h 366073"/>
                  <a:gd name="connsiteX22" fmla="*/ 721765 w 1231022"/>
                  <a:gd name="connsiteY22" fmla="*/ 137959 h 366073"/>
                  <a:gd name="connsiteX23" fmla="*/ 742204 w 1231022"/>
                  <a:gd name="connsiteY23" fmla="*/ 141365 h 366073"/>
                  <a:gd name="connsiteX24" fmla="*/ 740500 w 1231022"/>
                  <a:gd name="connsiteY24" fmla="*/ 109005 h 366073"/>
                  <a:gd name="connsiteX25" fmla="*/ 776268 w 1231022"/>
                  <a:gd name="connsiteY25" fmla="*/ 91972 h 366073"/>
                  <a:gd name="connsiteX26" fmla="*/ 777969 w 1231022"/>
                  <a:gd name="connsiteY26" fmla="*/ 78346 h 366073"/>
                  <a:gd name="connsiteX27" fmla="*/ 791595 w 1231022"/>
                  <a:gd name="connsiteY27" fmla="*/ 64721 h 366073"/>
                  <a:gd name="connsiteX28" fmla="*/ 849505 w 1231022"/>
                  <a:gd name="connsiteY28" fmla="*/ 90269 h 366073"/>
                  <a:gd name="connsiteX29" fmla="*/ 878460 w 1231022"/>
                  <a:gd name="connsiteY29" fmla="*/ 114114 h 366073"/>
                  <a:gd name="connsiteX30" fmla="*/ 917633 w 1231022"/>
                  <a:gd name="connsiteY30" fmla="*/ 114114 h 366073"/>
                  <a:gd name="connsiteX31" fmla="*/ 946588 w 1231022"/>
                  <a:gd name="connsiteY31" fmla="*/ 127740 h 366073"/>
                  <a:gd name="connsiteX32" fmla="*/ 1011309 w 1231022"/>
                  <a:gd name="connsiteY32" fmla="*/ 173725 h 366073"/>
                  <a:gd name="connsiteX33" fmla="*/ 1023231 w 1231022"/>
                  <a:gd name="connsiteY33" fmla="*/ 190758 h 366073"/>
                  <a:gd name="connsiteX34" fmla="*/ 1033451 w 1231022"/>
                  <a:gd name="connsiteY34" fmla="*/ 229932 h 366073"/>
                  <a:gd name="connsiteX35" fmla="*/ 1084548 w 1231022"/>
                  <a:gd name="connsiteY35" fmla="*/ 241853 h 366073"/>
                  <a:gd name="connsiteX36" fmla="*/ 1077733 w 1231022"/>
                  <a:gd name="connsiteY36" fmla="*/ 269105 h 366073"/>
                  <a:gd name="connsiteX37" fmla="*/ 1091359 w 1231022"/>
                  <a:gd name="connsiteY37" fmla="*/ 282730 h 366073"/>
                  <a:gd name="connsiteX38" fmla="*/ 1149269 w 1231022"/>
                  <a:gd name="connsiteY38" fmla="*/ 262292 h 366073"/>
                  <a:gd name="connsiteX39" fmla="*/ 1173857 w 1231022"/>
                  <a:gd name="connsiteY39" fmla="*/ 266903 h 366073"/>
                  <a:gd name="connsiteX40" fmla="*/ 1231022 w 1231022"/>
                  <a:gd name="connsiteY40" fmla="*/ 325311 h 366073"/>
                  <a:gd name="connsiteX41" fmla="*/ 1210584 w 1231022"/>
                  <a:gd name="connsiteY41" fmla="*/ 337232 h 366073"/>
                  <a:gd name="connsiteX42" fmla="*/ 1174816 w 1231022"/>
                  <a:gd name="connsiteY42" fmla="*/ 315091 h 366073"/>
                  <a:gd name="connsiteX43" fmla="*/ 1152676 w 1231022"/>
                  <a:gd name="connsiteY43" fmla="*/ 337232 h 366073"/>
                  <a:gd name="connsiteX44" fmla="*/ 1139050 w 1231022"/>
                  <a:gd name="connsiteY44" fmla="*/ 354266 h 366073"/>
                  <a:gd name="connsiteX45" fmla="*/ 1118246 w 1231022"/>
                  <a:gd name="connsiteY45" fmla="*/ 366073 h 366073"/>
                  <a:gd name="connsiteX46" fmla="*/ 0 w 1231022"/>
                  <a:gd name="connsiteY46" fmla="*/ 366073 h 366073"/>
                  <a:gd name="connsiteX47" fmla="*/ 23452 w 1231022"/>
                  <a:gd name="connsiteY47" fmla="*/ 333827 h 366073"/>
                  <a:gd name="connsiteX48" fmla="*/ 89878 w 1231022"/>
                  <a:gd name="connsiteY48" fmla="*/ 318498 h 366073"/>
                  <a:gd name="connsiteX49" fmla="*/ 110314 w 1231022"/>
                  <a:gd name="connsiteY49" fmla="*/ 257183 h 366073"/>
                  <a:gd name="connsiteX50" fmla="*/ 125644 w 1231022"/>
                  <a:gd name="connsiteY50" fmla="*/ 211197 h 366073"/>
                  <a:gd name="connsiteX51" fmla="*/ 140973 w 1231022"/>
                  <a:gd name="connsiteY51" fmla="*/ 109005 h 366073"/>
                  <a:gd name="connsiteX52" fmla="*/ 120535 w 1231022"/>
                  <a:gd name="connsiteY52" fmla="*/ 52799 h 366073"/>
                  <a:gd name="connsiteX53" fmla="*/ 140973 w 1231022"/>
                  <a:gd name="connsiteY53" fmla="*/ 1703 h 366073"/>
                  <a:gd name="connsiteX54" fmla="*/ 135950 w 1231022"/>
                  <a:gd name="connsiteY54" fmla="*/ 333 h 366073"/>
                  <a:gd name="connsiteX0" fmla="*/ 140973 w 1231022"/>
                  <a:gd name="connsiteY0" fmla="*/ 0 h 494614"/>
                  <a:gd name="connsiteX1" fmla="*/ 185257 w 1231022"/>
                  <a:gd name="connsiteY1" fmla="*/ 13626 h 494614"/>
                  <a:gd name="connsiteX2" fmla="*/ 227836 w 1231022"/>
                  <a:gd name="connsiteY2" fmla="*/ 61315 h 494614"/>
                  <a:gd name="connsiteX3" fmla="*/ 249978 w 1231022"/>
                  <a:gd name="connsiteY3" fmla="*/ 39173 h 494614"/>
                  <a:gd name="connsiteX4" fmla="*/ 278933 w 1231022"/>
                  <a:gd name="connsiteY4" fmla="*/ 56205 h 494614"/>
                  <a:gd name="connsiteX5" fmla="*/ 302777 w 1231022"/>
                  <a:gd name="connsiteY5" fmla="*/ 126036 h 494614"/>
                  <a:gd name="connsiteX6" fmla="*/ 350466 w 1231022"/>
                  <a:gd name="connsiteY6" fmla="*/ 153287 h 494614"/>
                  <a:gd name="connsiteX7" fmla="*/ 386234 w 1231022"/>
                  <a:gd name="connsiteY7" fmla="*/ 114114 h 494614"/>
                  <a:gd name="connsiteX8" fmla="*/ 425407 w 1231022"/>
                  <a:gd name="connsiteY8" fmla="*/ 132849 h 494614"/>
                  <a:gd name="connsiteX9" fmla="*/ 503756 w 1231022"/>
                  <a:gd name="connsiteY9" fmla="*/ 148178 h 494614"/>
                  <a:gd name="connsiteX10" fmla="*/ 582102 w 1231022"/>
                  <a:gd name="connsiteY10" fmla="*/ 190758 h 494614"/>
                  <a:gd name="connsiteX11" fmla="*/ 668965 w 1231022"/>
                  <a:gd name="connsiteY11" fmla="*/ 289543 h 494614"/>
                  <a:gd name="connsiteX12" fmla="*/ 667263 w 1231022"/>
                  <a:gd name="connsiteY12" fmla="*/ 308279 h 494614"/>
                  <a:gd name="connsiteX13" fmla="*/ 694514 w 1231022"/>
                  <a:gd name="connsiteY13" fmla="*/ 337232 h 494614"/>
                  <a:gd name="connsiteX14" fmla="*/ 720062 w 1231022"/>
                  <a:gd name="connsiteY14" fmla="*/ 296356 h 494614"/>
                  <a:gd name="connsiteX15" fmla="*/ 708140 w 1231022"/>
                  <a:gd name="connsiteY15" fmla="*/ 240151 h 494614"/>
                  <a:gd name="connsiteX16" fmla="*/ 703031 w 1231022"/>
                  <a:gd name="connsiteY16" fmla="*/ 224822 h 494614"/>
                  <a:gd name="connsiteX17" fmla="*/ 709841 w 1231022"/>
                  <a:gd name="connsiteY17" fmla="*/ 202680 h 494614"/>
                  <a:gd name="connsiteX18" fmla="*/ 735391 w 1231022"/>
                  <a:gd name="connsiteY18" fmla="*/ 182242 h 494614"/>
                  <a:gd name="connsiteX19" fmla="*/ 668965 w 1231022"/>
                  <a:gd name="connsiteY19" fmla="*/ 136256 h 494614"/>
                  <a:gd name="connsiteX20" fmla="*/ 680889 w 1231022"/>
                  <a:gd name="connsiteY20" fmla="*/ 110708 h 494614"/>
                  <a:gd name="connsiteX21" fmla="*/ 704732 w 1231022"/>
                  <a:gd name="connsiteY21" fmla="*/ 114114 h 494614"/>
                  <a:gd name="connsiteX22" fmla="*/ 721765 w 1231022"/>
                  <a:gd name="connsiteY22" fmla="*/ 137959 h 494614"/>
                  <a:gd name="connsiteX23" fmla="*/ 742204 w 1231022"/>
                  <a:gd name="connsiteY23" fmla="*/ 141365 h 494614"/>
                  <a:gd name="connsiteX24" fmla="*/ 740500 w 1231022"/>
                  <a:gd name="connsiteY24" fmla="*/ 109005 h 494614"/>
                  <a:gd name="connsiteX25" fmla="*/ 776268 w 1231022"/>
                  <a:gd name="connsiteY25" fmla="*/ 91972 h 494614"/>
                  <a:gd name="connsiteX26" fmla="*/ 777969 w 1231022"/>
                  <a:gd name="connsiteY26" fmla="*/ 78346 h 494614"/>
                  <a:gd name="connsiteX27" fmla="*/ 791595 w 1231022"/>
                  <a:gd name="connsiteY27" fmla="*/ 64721 h 494614"/>
                  <a:gd name="connsiteX28" fmla="*/ 849505 w 1231022"/>
                  <a:gd name="connsiteY28" fmla="*/ 90269 h 494614"/>
                  <a:gd name="connsiteX29" fmla="*/ 878460 w 1231022"/>
                  <a:gd name="connsiteY29" fmla="*/ 114114 h 494614"/>
                  <a:gd name="connsiteX30" fmla="*/ 917633 w 1231022"/>
                  <a:gd name="connsiteY30" fmla="*/ 114114 h 494614"/>
                  <a:gd name="connsiteX31" fmla="*/ 946588 w 1231022"/>
                  <a:gd name="connsiteY31" fmla="*/ 127740 h 494614"/>
                  <a:gd name="connsiteX32" fmla="*/ 1011309 w 1231022"/>
                  <a:gd name="connsiteY32" fmla="*/ 173725 h 494614"/>
                  <a:gd name="connsiteX33" fmla="*/ 1023231 w 1231022"/>
                  <a:gd name="connsiteY33" fmla="*/ 190758 h 494614"/>
                  <a:gd name="connsiteX34" fmla="*/ 1033451 w 1231022"/>
                  <a:gd name="connsiteY34" fmla="*/ 229932 h 494614"/>
                  <a:gd name="connsiteX35" fmla="*/ 1084548 w 1231022"/>
                  <a:gd name="connsiteY35" fmla="*/ 241853 h 494614"/>
                  <a:gd name="connsiteX36" fmla="*/ 1077733 w 1231022"/>
                  <a:gd name="connsiteY36" fmla="*/ 269105 h 494614"/>
                  <a:gd name="connsiteX37" fmla="*/ 1091359 w 1231022"/>
                  <a:gd name="connsiteY37" fmla="*/ 282730 h 494614"/>
                  <a:gd name="connsiteX38" fmla="*/ 1149269 w 1231022"/>
                  <a:gd name="connsiteY38" fmla="*/ 262292 h 494614"/>
                  <a:gd name="connsiteX39" fmla="*/ 1173857 w 1231022"/>
                  <a:gd name="connsiteY39" fmla="*/ 266903 h 494614"/>
                  <a:gd name="connsiteX40" fmla="*/ 1231022 w 1231022"/>
                  <a:gd name="connsiteY40" fmla="*/ 325311 h 494614"/>
                  <a:gd name="connsiteX41" fmla="*/ 1210584 w 1231022"/>
                  <a:gd name="connsiteY41" fmla="*/ 337232 h 494614"/>
                  <a:gd name="connsiteX42" fmla="*/ 1174816 w 1231022"/>
                  <a:gd name="connsiteY42" fmla="*/ 315091 h 494614"/>
                  <a:gd name="connsiteX43" fmla="*/ 1152676 w 1231022"/>
                  <a:gd name="connsiteY43" fmla="*/ 337232 h 494614"/>
                  <a:gd name="connsiteX44" fmla="*/ 1139050 w 1231022"/>
                  <a:gd name="connsiteY44" fmla="*/ 354266 h 494614"/>
                  <a:gd name="connsiteX45" fmla="*/ 1118246 w 1231022"/>
                  <a:gd name="connsiteY45" fmla="*/ 366073 h 494614"/>
                  <a:gd name="connsiteX46" fmla="*/ 307400 w 1231022"/>
                  <a:gd name="connsiteY46" fmla="*/ 494614 h 494614"/>
                  <a:gd name="connsiteX47" fmla="*/ 0 w 1231022"/>
                  <a:gd name="connsiteY47" fmla="*/ 366073 h 494614"/>
                  <a:gd name="connsiteX48" fmla="*/ 23452 w 1231022"/>
                  <a:gd name="connsiteY48" fmla="*/ 333827 h 494614"/>
                  <a:gd name="connsiteX49" fmla="*/ 89878 w 1231022"/>
                  <a:gd name="connsiteY49" fmla="*/ 318498 h 494614"/>
                  <a:gd name="connsiteX50" fmla="*/ 110314 w 1231022"/>
                  <a:gd name="connsiteY50" fmla="*/ 257183 h 494614"/>
                  <a:gd name="connsiteX51" fmla="*/ 125644 w 1231022"/>
                  <a:gd name="connsiteY51" fmla="*/ 211197 h 494614"/>
                  <a:gd name="connsiteX52" fmla="*/ 140973 w 1231022"/>
                  <a:gd name="connsiteY52" fmla="*/ 109005 h 494614"/>
                  <a:gd name="connsiteX53" fmla="*/ 120535 w 1231022"/>
                  <a:gd name="connsiteY53" fmla="*/ 52799 h 494614"/>
                  <a:gd name="connsiteX54" fmla="*/ 140973 w 1231022"/>
                  <a:gd name="connsiteY54" fmla="*/ 1703 h 494614"/>
                  <a:gd name="connsiteX55" fmla="*/ 135950 w 1231022"/>
                  <a:gd name="connsiteY55" fmla="*/ 333 h 494614"/>
                  <a:gd name="connsiteX56" fmla="*/ 140973 w 1231022"/>
                  <a:gd name="connsiteY56" fmla="*/ 0 h 494614"/>
                  <a:gd name="connsiteX0" fmla="*/ 307400 w 1231022"/>
                  <a:gd name="connsiteY0" fmla="*/ 494614 h 586054"/>
                  <a:gd name="connsiteX1" fmla="*/ 0 w 1231022"/>
                  <a:gd name="connsiteY1" fmla="*/ 366073 h 586054"/>
                  <a:gd name="connsiteX2" fmla="*/ 23452 w 1231022"/>
                  <a:gd name="connsiteY2" fmla="*/ 333827 h 586054"/>
                  <a:gd name="connsiteX3" fmla="*/ 89878 w 1231022"/>
                  <a:gd name="connsiteY3" fmla="*/ 318498 h 586054"/>
                  <a:gd name="connsiteX4" fmla="*/ 110314 w 1231022"/>
                  <a:gd name="connsiteY4" fmla="*/ 257183 h 586054"/>
                  <a:gd name="connsiteX5" fmla="*/ 125644 w 1231022"/>
                  <a:gd name="connsiteY5" fmla="*/ 211197 h 586054"/>
                  <a:gd name="connsiteX6" fmla="*/ 140973 w 1231022"/>
                  <a:gd name="connsiteY6" fmla="*/ 109005 h 586054"/>
                  <a:gd name="connsiteX7" fmla="*/ 120535 w 1231022"/>
                  <a:gd name="connsiteY7" fmla="*/ 52799 h 586054"/>
                  <a:gd name="connsiteX8" fmla="*/ 140973 w 1231022"/>
                  <a:gd name="connsiteY8" fmla="*/ 1703 h 586054"/>
                  <a:gd name="connsiteX9" fmla="*/ 135950 w 1231022"/>
                  <a:gd name="connsiteY9" fmla="*/ 333 h 586054"/>
                  <a:gd name="connsiteX10" fmla="*/ 140973 w 1231022"/>
                  <a:gd name="connsiteY10" fmla="*/ 0 h 586054"/>
                  <a:gd name="connsiteX11" fmla="*/ 185257 w 1231022"/>
                  <a:gd name="connsiteY11" fmla="*/ 13626 h 586054"/>
                  <a:gd name="connsiteX12" fmla="*/ 227836 w 1231022"/>
                  <a:gd name="connsiteY12" fmla="*/ 61315 h 586054"/>
                  <a:gd name="connsiteX13" fmla="*/ 249978 w 1231022"/>
                  <a:gd name="connsiteY13" fmla="*/ 39173 h 586054"/>
                  <a:gd name="connsiteX14" fmla="*/ 278933 w 1231022"/>
                  <a:gd name="connsiteY14" fmla="*/ 56205 h 586054"/>
                  <a:gd name="connsiteX15" fmla="*/ 302777 w 1231022"/>
                  <a:gd name="connsiteY15" fmla="*/ 126036 h 586054"/>
                  <a:gd name="connsiteX16" fmla="*/ 350466 w 1231022"/>
                  <a:gd name="connsiteY16" fmla="*/ 153287 h 586054"/>
                  <a:gd name="connsiteX17" fmla="*/ 386234 w 1231022"/>
                  <a:gd name="connsiteY17" fmla="*/ 114114 h 586054"/>
                  <a:gd name="connsiteX18" fmla="*/ 425407 w 1231022"/>
                  <a:gd name="connsiteY18" fmla="*/ 132849 h 586054"/>
                  <a:gd name="connsiteX19" fmla="*/ 503756 w 1231022"/>
                  <a:gd name="connsiteY19" fmla="*/ 148178 h 586054"/>
                  <a:gd name="connsiteX20" fmla="*/ 582102 w 1231022"/>
                  <a:gd name="connsiteY20" fmla="*/ 190758 h 586054"/>
                  <a:gd name="connsiteX21" fmla="*/ 668965 w 1231022"/>
                  <a:gd name="connsiteY21" fmla="*/ 289543 h 586054"/>
                  <a:gd name="connsiteX22" fmla="*/ 667263 w 1231022"/>
                  <a:gd name="connsiteY22" fmla="*/ 308279 h 586054"/>
                  <a:gd name="connsiteX23" fmla="*/ 694514 w 1231022"/>
                  <a:gd name="connsiteY23" fmla="*/ 337232 h 586054"/>
                  <a:gd name="connsiteX24" fmla="*/ 720062 w 1231022"/>
                  <a:gd name="connsiteY24" fmla="*/ 296356 h 586054"/>
                  <a:gd name="connsiteX25" fmla="*/ 708140 w 1231022"/>
                  <a:gd name="connsiteY25" fmla="*/ 240151 h 586054"/>
                  <a:gd name="connsiteX26" fmla="*/ 703031 w 1231022"/>
                  <a:gd name="connsiteY26" fmla="*/ 224822 h 586054"/>
                  <a:gd name="connsiteX27" fmla="*/ 709841 w 1231022"/>
                  <a:gd name="connsiteY27" fmla="*/ 202680 h 586054"/>
                  <a:gd name="connsiteX28" fmla="*/ 735391 w 1231022"/>
                  <a:gd name="connsiteY28" fmla="*/ 182242 h 586054"/>
                  <a:gd name="connsiteX29" fmla="*/ 668965 w 1231022"/>
                  <a:gd name="connsiteY29" fmla="*/ 136256 h 586054"/>
                  <a:gd name="connsiteX30" fmla="*/ 680889 w 1231022"/>
                  <a:gd name="connsiteY30" fmla="*/ 110708 h 586054"/>
                  <a:gd name="connsiteX31" fmla="*/ 704732 w 1231022"/>
                  <a:gd name="connsiteY31" fmla="*/ 114114 h 586054"/>
                  <a:gd name="connsiteX32" fmla="*/ 721765 w 1231022"/>
                  <a:gd name="connsiteY32" fmla="*/ 137959 h 586054"/>
                  <a:gd name="connsiteX33" fmla="*/ 742204 w 1231022"/>
                  <a:gd name="connsiteY33" fmla="*/ 141365 h 586054"/>
                  <a:gd name="connsiteX34" fmla="*/ 740500 w 1231022"/>
                  <a:gd name="connsiteY34" fmla="*/ 109005 h 586054"/>
                  <a:gd name="connsiteX35" fmla="*/ 776268 w 1231022"/>
                  <a:gd name="connsiteY35" fmla="*/ 91972 h 586054"/>
                  <a:gd name="connsiteX36" fmla="*/ 777969 w 1231022"/>
                  <a:gd name="connsiteY36" fmla="*/ 78346 h 586054"/>
                  <a:gd name="connsiteX37" fmla="*/ 791595 w 1231022"/>
                  <a:gd name="connsiteY37" fmla="*/ 64721 h 586054"/>
                  <a:gd name="connsiteX38" fmla="*/ 849505 w 1231022"/>
                  <a:gd name="connsiteY38" fmla="*/ 90269 h 586054"/>
                  <a:gd name="connsiteX39" fmla="*/ 878460 w 1231022"/>
                  <a:gd name="connsiteY39" fmla="*/ 114114 h 586054"/>
                  <a:gd name="connsiteX40" fmla="*/ 917633 w 1231022"/>
                  <a:gd name="connsiteY40" fmla="*/ 114114 h 586054"/>
                  <a:gd name="connsiteX41" fmla="*/ 946588 w 1231022"/>
                  <a:gd name="connsiteY41" fmla="*/ 127740 h 586054"/>
                  <a:gd name="connsiteX42" fmla="*/ 1011309 w 1231022"/>
                  <a:gd name="connsiteY42" fmla="*/ 173725 h 586054"/>
                  <a:gd name="connsiteX43" fmla="*/ 1023231 w 1231022"/>
                  <a:gd name="connsiteY43" fmla="*/ 190758 h 586054"/>
                  <a:gd name="connsiteX44" fmla="*/ 1033451 w 1231022"/>
                  <a:gd name="connsiteY44" fmla="*/ 229932 h 586054"/>
                  <a:gd name="connsiteX45" fmla="*/ 1084548 w 1231022"/>
                  <a:gd name="connsiteY45" fmla="*/ 241853 h 586054"/>
                  <a:gd name="connsiteX46" fmla="*/ 1077733 w 1231022"/>
                  <a:gd name="connsiteY46" fmla="*/ 269105 h 586054"/>
                  <a:gd name="connsiteX47" fmla="*/ 1091359 w 1231022"/>
                  <a:gd name="connsiteY47" fmla="*/ 282730 h 586054"/>
                  <a:gd name="connsiteX48" fmla="*/ 1149269 w 1231022"/>
                  <a:gd name="connsiteY48" fmla="*/ 262292 h 586054"/>
                  <a:gd name="connsiteX49" fmla="*/ 1173857 w 1231022"/>
                  <a:gd name="connsiteY49" fmla="*/ 266903 h 586054"/>
                  <a:gd name="connsiteX50" fmla="*/ 1231022 w 1231022"/>
                  <a:gd name="connsiteY50" fmla="*/ 325311 h 586054"/>
                  <a:gd name="connsiteX51" fmla="*/ 1210584 w 1231022"/>
                  <a:gd name="connsiteY51" fmla="*/ 337232 h 586054"/>
                  <a:gd name="connsiteX52" fmla="*/ 1174816 w 1231022"/>
                  <a:gd name="connsiteY52" fmla="*/ 315091 h 586054"/>
                  <a:gd name="connsiteX53" fmla="*/ 1152676 w 1231022"/>
                  <a:gd name="connsiteY53" fmla="*/ 337232 h 586054"/>
                  <a:gd name="connsiteX54" fmla="*/ 1139050 w 1231022"/>
                  <a:gd name="connsiteY54" fmla="*/ 354266 h 586054"/>
                  <a:gd name="connsiteX55" fmla="*/ 1118246 w 1231022"/>
                  <a:gd name="connsiteY55" fmla="*/ 366073 h 586054"/>
                  <a:gd name="connsiteX56" fmla="*/ 398840 w 1231022"/>
                  <a:gd name="connsiteY56" fmla="*/ 586054 h 586054"/>
                  <a:gd name="connsiteX0" fmla="*/ 0 w 1231022"/>
                  <a:gd name="connsiteY0" fmla="*/ 366073 h 586054"/>
                  <a:gd name="connsiteX1" fmla="*/ 23452 w 1231022"/>
                  <a:gd name="connsiteY1" fmla="*/ 333827 h 586054"/>
                  <a:gd name="connsiteX2" fmla="*/ 89878 w 1231022"/>
                  <a:gd name="connsiteY2" fmla="*/ 318498 h 586054"/>
                  <a:gd name="connsiteX3" fmla="*/ 110314 w 1231022"/>
                  <a:gd name="connsiteY3" fmla="*/ 257183 h 586054"/>
                  <a:gd name="connsiteX4" fmla="*/ 125644 w 1231022"/>
                  <a:gd name="connsiteY4" fmla="*/ 211197 h 586054"/>
                  <a:gd name="connsiteX5" fmla="*/ 140973 w 1231022"/>
                  <a:gd name="connsiteY5" fmla="*/ 109005 h 586054"/>
                  <a:gd name="connsiteX6" fmla="*/ 120535 w 1231022"/>
                  <a:gd name="connsiteY6" fmla="*/ 52799 h 586054"/>
                  <a:gd name="connsiteX7" fmla="*/ 140973 w 1231022"/>
                  <a:gd name="connsiteY7" fmla="*/ 1703 h 586054"/>
                  <a:gd name="connsiteX8" fmla="*/ 135950 w 1231022"/>
                  <a:gd name="connsiteY8" fmla="*/ 333 h 586054"/>
                  <a:gd name="connsiteX9" fmla="*/ 140973 w 1231022"/>
                  <a:gd name="connsiteY9" fmla="*/ 0 h 586054"/>
                  <a:gd name="connsiteX10" fmla="*/ 185257 w 1231022"/>
                  <a:gd name="connsiteY10" fmla="*/ 13626 h 586054"/>
                  <a:gd name="connsiteX11" fmla="*/ 227836 w 1231022"/>
                  <a:gd name="connsiteY11" fmla="*/ 61315 h 586054"/>
                  <a:gd name="connsiteX12" fmla="*/ 249978 w 1231022"/>
                  <a:gd name="connsiteY12" fmla="*/ 39173 h 586054"/>
                  <a:gd name="connsiteX13" fmla="*/ 278933 w 1231022"/>
                  <a:gd name="connsiteY13" fmla="*/ 56205 h 586054"/>
                  <a:gd name="connsiteX14" fmla="*/ 302777 w 1231022"/>
                  <a:gd name="connsiteY14" fmla="*/ 126036 h 586054"/>
                  <a:gd name="connsiteX15" fmla="*/ 350466 w 1231022"/>
                  <a:gd name="connsiteY15" fmla="*/ 153287 h 586054"/>
                  <a:gd name="connsiteX16" fmla="*/ 386234 w 1231022"/>
                  <a:gd name="connsiteY16" fmla="*/ 114114 h 586054"/>
                  <a:gd name="connsiteX17" fmla="*/ 425407 w 1231022"/>
                  <a:gd name="connsiteY17" fmla="*/ 132849 h 586054"/>
                  <a:gd name="connsiteX18" fmla="*/ 503756 w 1231022"/>
                  <a:gd name="connsiteY18" fmla="*/ 148178 h 586054"/>
                  <a:gd name="connsiteX19" fmla="*/ 582102 w 1231022"/>
                  <a:gd name="connsiteY19" fmla="*/ 190758 h 586054"/>
                  <a:gd name="connsiteX20" fmla="*/ 668965 w 1231022"/>
                  <a:gd name="connsiteY20" fmla="*/ 289543 h 586054"/>
                  <a:gd name="connsiteX21" fmla="*/ 667263 w 1231022"/>
                  <a:gd name="connsiteY21" fmla="*/ 308279 h 586054"/>
                  <a:gd name="connsiteX22" fmla="*/ 694514 w 1231022"/>
                  <a:gd name="connsiteY22" fmla="*/ 337232 h 586054"/>
                  <a:gd name="connsiteX23" fmla="*/ 720062 w 1231022"/>
                  <a:gd name="connsiteY23" fmla="*/ 296356 h 586054"/>
                  <a:gd name="connsiteX24" fmla="*/ 708140 w 1231022"/>
                  <a:gd name="connsiteY24" fmla="*/ 240151 h 586054"/>
                  <a:gd name="connsiteX25" fmla="*/ 703031 w 1231022"/>
                  <a:gd name="connsiteY25" fmla="*/ 224822 h 586054"/>
                  <a:gd name="connsiteX26" fmla="*/ 709841 w 1231022"/>
                  <a:gd name="connsiteY26" fmla="*/ 202680 h 586054"/>
                  <a:gd name="connsiteX27" fmla="*/ 735391 w 1231022"/>
                  <a:gd name="connsiteY27" fmla="*/ 182242 h 586054"/>
                  <a:gd name="connsiteX28" fmla="*/ 668965 w 1231022"/>
                  <a:gd name="connsiteY28" fmla="*/ 136256 h 586054"/>
                  <a:gd name="connsiteX29" fmla="*/ 680889 w 1231022"/>
                  <a:gd name="connsiteY29" fmla="*/ 110708 h 586054"/>
                  <a:gd name="connsiteX30" fmla="*/ 704732 w 1231022"/>
                  <a:gd name="connsiteY30" fmla="*/ 114114 h 586054"/>
                  <a:gd name="connsiteX31" fmla="*/ 721765 w 1231022"/>
                  <a:gd name="connsiteY31" fmla="*/ 137959 h 586054"/>
                  <a:gd name="connsiteX32" fmla="*/ 742204 w 1231022"/>
                  <a:gd name="connsiteY32" fmla="*/ 141365 h 586054"/>
                  <a:gd name="connsiteX33" fmla="*/ 740500 w 1231022"/>
                  <a:gd name="connsiteY33" fmla="*/ 109005 h 586054"/>
                  <a:gd name="connsiteX34" fmla="*/ 776268 w 1231022"/>
                  <a:gd name="connsiteY34" fmla="*/ 91972 h 586054"/>
                  <a:gd name="connsiteX35" fmla="*/ 777969 w 1231022"/>
                  <a:gd name="connsiteY35" fmla="*/ 78346 h 586054"/>
                  <a:gd name="connsiteX36" fmla="*/ 791595 w 1231022"/>
                  <a:gd name="connsiteY36" fmla="*/ 64721 h 586054"/>
                  <a:gd name="connsiteX37" fmla="*/ 849505 w 1231022"/>
                  <a:gd name="connsiteY37" fmla="*/ 90269 h 586054"/>
                  <a:gd name="connsiteX38" fmla="*/ 878460 w 1231022"/>
                  <a:gd name="connsiteY38" fmla="*/ 114114 h 586054"/>
                  <a:gd name="connsiteX39" fmla="*/ 917633 w 1231022"/>
                  <a:gd name="connsiteY39" fmla="*/ 114114 h 586054"/>
                  <a:gd name="connsiteX40" fmla="*/ 946588 w 1231022"/>
                  <a:gd name="connsiteY40" fmla="*/ 127740 h 586054"/>
                  <a:gd name="connsiteX41" fmla="*/ 1011309 w 1231022"/>
                  <a:gd name="connsiteY41" fmla="*/ 173725 h 586054"/>
                  <a:gd name="connsiteX42" fmla="*/ 1023231 w 1231022"/>
                  <a:gd name="connsiteY42" fmla="*/ 190758 h 586054"/>
                  <a:gd name="connsiteX43" fmla="*/ 1033451 w 1231022"/>
                  <a:gd name="connsiteY43" fmla="*/ 229932 h 586054"/>
                  <a:gd name="connsiteX44" fmla="*/ 1084548 w 1231022"/>
                  <a:gd name="connsiteY44" fmla="*/ 241853 h 586054"/>
                  <a:gd name="connsiteX45" fmla="*/ 1077733 w 1231022"/>
                  <a:gd name="connsiteY45" fmla="*/ 269105 h 586054"/>
                  <a:gd name="connsiteX46" fmla="*/ 1091359 w 1231022"/>
                  <a:gd name="connsiteY46" fmla="*/ 282730 h 586054"/>
                  <a:gd name="connsiteX47" fmla="*/ 1149269 w 1231022"/>
                  <a:gd name="connsiteY47" fmla="*/ 262292 h 586054"/>
                  <a:gd name="connsiteX48" fmla="*/ 1173857 w 1231022"/>
                  <a:gd name="connsiteY48" fmla="*/ 266903 h 586054"/>
                  <a:gd name="connsiteX49" fmla="*/ 1231022 w 1231022"/>
                  <a:gd name="connsiteY49" fmla="*/ 325311 h 586054"/>
                  <a:gd name="connsiteX50" fmla="*/ 1210584 w 1231022"/>
                  <a:gd name="connsiteY50" fmla="*/ 337232 h 586054"/>
                  <a:gd name="connsiteX51" fmla="*/ 1174816 w 1231022"/>
                  <a:gd name="connsiteY51" fmla="*/ 315091 h 586054"/>
                  <a:gd name="connsiteX52" fmla="*/ 1152676 w 1231022"/>
                  <a:gd name="connsiteY52" fmla="*/ 337232 h 586054"/>
                  <a:gd name="connsiteX53" fmla="*/ 1139050 w 1231022"/>
                  <a:gd name="connsiteY53" fmla="*/ 354266 h 586054"/>
                  <a:gd name="connsiteX54" fmla="*/ 1118246 w 1231022"/>
                  <a:gd name="connsiteY54" fmla="*/ 366073 h 586054"/>
                  <a:gd name="connsiteX55" fmla="*/ 398840 w 1231022"/>
                  <a:gd name="connsiteY55" fmla="*/ 586054 h 586054"/>
                  <a:gd name="connsiteX0" fmla="*/ 0 w 1231022"/>
                  <a:gd name="connsiteY0" fmla="*/ 366073 h 366073"/>
                  <a:gd name="connsiteX1" fmla="*/ 23452 w 1231022"/>
                  <a:gd name="connsiteY1" fmla="*/ 333827 h 366073"/>
                  <a:gd name="connsiteX2" fmla="*/ 89878 w 1231022"/>
                  <a:gd name="connsiteY2" fmla="*/ 318498 h 366073"/>
                  <a:gd name="connsiteX3" fmla="*/ 110314 w 1231022"/>
                  <a:gd name="connsiteY3" fmla="*/ 257183 h 366073"/>
                  <a:gd name="connsiteX4" fmla="*/ 125644 w 1231022"/>
                  <a:gd name="connsiteY4" fmla="*/ 211197 h 366073"/>
                  <a:gd name="connsiteX5" fmla="*/ 140973 w 1231022"/>
                  <a:gd name="connsiteY5" fmla="*/ 109005 h 366073"/>
                  <a:gd name="connsiteX6" fmla="*/ 120535 w 1231022"/>
                  <a:gd name="connsiteY6" fmla="*/ 52799 h 366073"/>
                  <a:gd name="connsiteX7" fmla="*/ 140973 w 1231022"/>
                  <a:gd name="connsiteY7" fmla="*/ 1703 h 366073"/>
                  <a:gd name="connsiteX8" fmla="*/ 135950 w 1231022"/>
                  <a:gd name="connsiteY8" fmla="*/ 333 h 366073"/>
                  <a:gd name="connsiteX9" fmla="*/ 140973 w 1231022"/>
                  <a:gd name="connsiteY9" fmla="*/ 0 h 366073"/>
                  <a:gd name="connsiteX10" fmla="*/ 185257 w 1231022"/>
                  <a:gd name="connsiteY10" fmla="*/ 13626 h 366073"/>
                  <a:gd name="connsiteX11" fmla="*/ 227836 w 1231022"/>
                  <a:gd name="connsiteY11" fmla="*/ 61315 h 366073"/>
                  <a:gd name="connsiteX12" fmla="*/ 249978 w 1231022"/>
                  <a:gd name="connsiteY12" fmla="*/ 39173 h 366073"/>
                  <a:gd name="connsiteX13" fmla="*/ 278933 w 1231022"/>
                  <a:gd name="connsiteY13" fmla="*/ 56205 h 366073"/>
                  <a:gd name="connsiteX14" fmla="*/ 302777 w 1231022"/>
                  <a:gd name="connsiteY14" fmla="*/ 126036 h 366073"/>
                  <a:gd name="connsiteX15" fmla="*/ 350466 w 1231022"/>
                  <a:gd name="connsiteY15" fmla="*/ 153287 h 366073"/>
                  <a:gd name="connsiteX16" fmla="*/ 386234 w 1231022"/>
                  <a:gd name="connsiteY16" fmla="*/ 114114 h 366073"/>
                  <a:gd name="connsiteX17" fmla="*/ 425407 w 1231022"/>
                  <a:gd name="connsiteY17" fmla="*/ 132849 h 366073"/>
                  <a:gd name="connsiteX18" fmla="*/ 503756 w 1231022"/>
                  <a:gd name="connsiteY18" fmla="*/ 148178 h 366073"/>
                  <a:gd name="connsiteX19" fmla="*/ 582102 w 1231022"/>
                  <a:gd name="connsiteY19" fmla="*/ 190758 h 366073"/>
                  <a:gd name="connsiteX20" fmla="*/ 668965 w 1231022"/>
                  <a:gd name="connsiteY20" fmla="*/ 289543 h 366073"/>
                  <a:gd name="connsiteX21" fmla="*/ 667263 w 1231022"/>
                  <a:gd name="connsiteY21" fmla="*/ 308279 h 366073"/>
                  <a:gd name="connsiteX22" fmla="*/ 694514 w 1231022"/>
                  <a:gd name="connsiteY22" fmla="*/ 337232 h 366073"/>
                  <a:gd name="connsiteX23" fmla="*/ 720062 w 1231022"/>
                  <a:gd name="connsiteY23" fmla="*/ 296356 h 366073"/>
                  <a:gd name="connsiteX24" fmla="*/ 708140 w 1231022"/>
                  <a:gd name="connsiteY24" fmla="*/ 240151 h 366073"/>
                  <a:gd name="connsiteX25" fmla="*/ 703031 w 1231022"/>
                  <a:gd name="connsiteY25" fmla="*/ 224822 h 366073"/>
                  <a:gd name="connsiteX26" fmla="*/ 709841 w 1231022"/>
                  <a:gd name="connsiteY26" fmla="*/ 202680 h 366073"/>
                  <a:gd name="connsiteX27" fmla="*/ 735391 w 1231022"/>
                  <a:gd name="connsiteY27" fmla="*/ 182242 h 366073"/>
                  <a:gd name="connsiteX28" fmla="*/ 668965 w 1231022"/>
                  <a:gd name="connsiteY28" fmla="*/ 136256 h 366073"/>
                  <a:gd name="connsiteX29" fmla="*/ 680889 w 1231022"/>
                  <a:gd name="connsiteY29" fmla="*/ 110708 h 366073"/>
                  <a:gd name="connsiteX30" fmla="*/ 704732 w 1231022"/>
                  <a:gd name="connsiteY30" fmla="*/ 114114 h 366073"/>
                  <a:gd name="connsiteX31" fmla="*/ 721765 w 1231022"/>
                  <a:gd name="connsiteY31" fmla="*/ 137959 h 366073"/>
                  <a:gd name="connsiteX32" fmla="*/ 742204 w 1231022"/>
                  <a:gd name="connsiteY32" fmla="*/ 141365 h 366073"/>
                  <a:gd name="connsiteX33" fmla="*/ 740500 w 1231022"/>
                  <a:gd name="connsiteY33" fmla="*/ 109005 h 366073"/>
                  <a:gd name="connsiteX34" fmla="*/ 776268 w 1231022"/>
                  <a:gd name="connsiteY34" fmla="*/ 91972 h 366073"/>
                  <a:gd name="connsiteX35" fmla="*/ 777969 w 1231022"/>
                  <a:gd name="connsiteY35" fmla="*/ 78346 h 366073"/>
                  <a:gd name="connsiteX36" fmla="*/ 791595 w 1231022"/>
                  <a:gd name="connsiteY36" fmla="*/ 64721 h 366073"/>
                  <a:gd name="connsiteX37" fmla="*/ 849505 w 1231022"/>
                  <a:gd name="connsiteY37" fmla="*/ 90269 h 366073"/>
                  <a:gd name="connsiteX38" fmla="*/ 878460 w 1231022"/>
                  <a:gd name="connsiteY38" fmla="*/ 114114 h 366073"/>
                  <a:gd name="connsiteX39" fmla="*/ 917633 w 1231022"/>
                  <a:gd name="connsiteY39" fmla="*/ 114114 h 366073"/>
                  <a:gd name="connsiteX40" fmla="*/ 946588 w 1231022"/>
                  <a:gd name="connsiteY40" fmla="*/ 127740 h 366073"/>
                  <a:gd name="connsiteX41" fmla="*/ 1011309 w 1231022"/>
                  <a:gd name="connsiteY41" fmla="*/ 173725 h 366073"/>
                  <a:gd name="connsiteX42" fmla="*/ 1023231 w 1231022"/>
                  <a:gd name="connsiteY42" fmla="*/ 190758 h 366073"/>
                  <a:gd name="connsiteX43" fmla="*/ 1033451 w 1231022"/>
                  <a:gd name="connsiteY43" fmla="*/ 229932 h 366073"/>
                  <a:gd name="connsiteX44" fmla="*/ 1084548 w 1231022"/>
                  <a:gd name="connsiteY44" fmla="*/ 241853 h 366073"/>
                  <a:gd name="connsiteX45" fmla="*/ 1077733 w 1231022"/>
                  <a:gd name="connsiteY45" fmla="*/ 269105 h 366073"/>
                  <a:gd name="connsiteX46" fmla="*/ 1091359 w 1231022"/>
                  <a:gd name="connsiteY46" fmla="*/ 282730 h 366073"/>
                  <a:gd name="connsiteX47" fmla="*/ 1149269 w 1231022"/>
                  <a:gd name="connsiteY47" fmla="*/ 262292 h 366073"/>
                  <a:gd name="connsiteX48" fmla="*/ 1173857 w 1231022"/>
                  <a:gd name="connsiteY48" fmla="*/ 266903 h 366073"/>
                  <a:gd name="connsiteX49" fmla="*/ 1231022 w 1231022"/>
                  <a:gd name="connsiteY49" fmla="*/ 325311 h 366073"/>
                  <a:gd name="connsiteX50" fmla="*/ 1210584 w 1231022"/>
                  <a:gd name="connsiteY50" fmla="*/ 337232 h 366073"/>
                  <a:gd name="connsiteX51" fmla="*/ 1174816 w 1231022"/>
                  <a:gd name="connsiteY51" fmla="*/ 315091 h 366073"/>
                  <a:gd name="connsiteX52" fmla="*/ 1152676 w 1231022"/>
                  <a:gd name="connsiteY52" fmla="*/ 337232 h 366073"/>
                  <a:gd name="connsiteX53" fmla="*/ 1139050 w 1231022"/>
                  <a:gd name="connsiteY53" fmla="*/ 354266 h 366073"/>
                  <a:gd name="connsiteX54" fmla="*/ 1118246 w 1231022"/>
                  <a:gd name="connsiteY54" fmla="*/ 366073 h 36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31022" h="366073">
                    <a:moveTo>
                      <a:pt x="0" y="366073"/>
                    </a:moveTo>
                    <a:lnTo>
                      <a:pt x="23452" y="333827"/>
                    </a:lnTo>
                    <a:lnTo>
                      <a:pt x="89878" y="318498"/>
                    </a:lnTo>
                    <a:lnTo>
                      <a:pt x="110314" y="257183"/>
                    </a:lnTo>
                    <a:lnTo>
                      <a:pt x="125644" y="211197"/>
                    </a:lnTo>
                    <a:lnTo>
                      <a:pt x="140973" y="109005"/>
                    </a:lnTo>
                    <a:lnTo>
                      <a:pt x="120535" y="52799"/>
                    </a:lnTo>
                    <a:lnTo>
                      <a:pt x="140973" y="1703"/>
                    </a:lnTo>
                    <a:lnTo>
                      <a:pt x="135950" y="333"/>
                    </a:lnTo>
                    <a:lnTo>
                      <a:pt x="140973" y="0"/>
                    </a:lnTo>
                    <a:lnTo>
                      <a:pt x="185257" y="13626"/>
                    </a:lnTo>
                    <a:lnTo>
                      <a:pt x="227836" y="61315"/>
                    </a:lnTo>
                    <a:lnTo>
                      <a:pt x="249978" y="39173"/>
                    </a:lnTo>
                    <a:lnTo>
                      <a:pt x="278933" y="56205"/>
                    </a:lnTo>
                    <a:lnTo>
                      <a:pt x="302777" y="126036"/>
                    </a:lnTo>
                    <a:lnTo>
                      <a:pt x="350466" y="153287"/>
                    </a:lnTo>
                    <a:lnTo>
                      <a:pt x="386234" y="114114"/>
                    </a:lnTo>
                    <a:lnTo>
                      <a:pt x="425407" y="132849"/>
                    </a:lnTo>
                    <a:lnTo>
                      <a:pt x="503756" y="148178"/>
                    </a:lnTo>
                    <a:lnTo>
                      <a:pt x="582102" y="190758"/>
                    </a:lnTo>
                    <a:lnTo>
                      <a:pt x="668965" y="289543"/>
                    </a:lnTo>
                    <a:lnTo>
                      <a:pt x="667263" y="308279"/>
                    </a:lnTo>
                    <a:lnTo>
                      <a:pt x="694514" y="337232"/>
                    </a:lnTo>
                    <a:lnTo>
                      <a:pt x="720062" y="296356"/>
                    </a:lnTo>
                    <a:lnTo>
                      <a:pt x="708140" y="240151"/>
                    </a:lnTo>
                    <a:lnTo>
                      <a:pt x="703031" y="224822"/>
                    </a:lnTo>
                    <a:lnTo>
                      <a:pt x="709841" y="202680"/>
                    </a:lnTo>
                    <a:lnTo>
                      <a:pt x="735391" y="182242"/>
                    </a:lnTo>
                    <a:lnTo>
                      <a:pt x="668965" y="136256"/>
                    </a:lnTo>
                    <a:lnTo>
                      <a:pt x="680889" y="110708"/>
                    </a:lnTo>
                    <a:lnTo>
                      <a:pt x="704732" y="114114"/>
                    </a:lnTo>
                    <a:lnTo>
                      <a:pt x="721765" y="137959"/>
                    </a:lnTo>
                    <a:lnTo>
                      <a:pt x="742204" y="141365"/>
                    </a:lnTo>
                    <a:lnTo>
                      <a:pt x="740500" y="109005"/>
                    </a:lnTo>
                    <a:lnTo>
                      <a:pt x="776268" y="91972"/>
                    </a:lnTo>
                    <a:lnTo>
                      <a:pt x="777969" y="78346"/>
                    </a:lnTo>
                    <a:lnTo>
                      <a:pt x="791595" y="64721"/>
                    </a:lnTo>
                    <a:lnTo>
                      <a:pt x="849505" y="90269"/>
                    </a:lnTo>
                    <a:lnTo>
                      <a:pt x="878460" y="114114"/>
                    </a:lnTo>
                    <a:lnTo>
                      <a:pt x="917633" y="114114"/>
                    </a:lnTo>
                    <a:lnTo>
                      <a:pt x="946588" y="127740"/>
                    </a:lnTo>
                    <a:lnTo>
                      <a:pt x="1011309" y="173725"/>
                    </a:lnTo>
                    <a:lnTo>
                      <a:pt x="1023231" y="190758"/>
                    </a:lnTo>
                    <a:lnTo>
                      <a:pt x="1033451" y="229932"/>
                    </a:lnTo>
                    <a:lnTo>
                      <a:pt x="1084548" y="241853"/>
                    </a:lnTo>
                    <a:lnTo>
                      <a:pt x="1077733" y="269105"/>
                    </a:lnTo>
                    <a:lnTo>
                      <a:pt x="1091359" y="282730"/>
                    </a:lnTo>
                    <a:lnTo>
                      <a:pt x="1149269" y="262292"/>
                    </a:lnTo>
                    <a:lnTo>
                      <a:pt x="1173857" y="266903"/>
                    </a:lnTo>
                    <a:lnTo>
                      <a:pt x="1231022" y="325311"/>
                    </a:lnTo>
                    <a:lnTo>
                      <a:pt x="1210584" y="337232"/>
                    </a:lnTo>
                    <a:lnTo>
                      <a:pt x="1174816" y="315091"/>
                    </a:lnTo>
                    <a:lnTo>
                      <a:pt x="1152676" y="337232"/>
                    </a:lnTo>
                    <a:lnTo>
                      <a:pt x="1139050" y="354266"/>
                    </a:lnTo>
                    <a:lnTo>
                      <a:pt x="1118246" y="36607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585BF65-5A7E-1AE9-DD09-664081AC4D1D}"/>
                  </a:ext>
                </a:extLst>
              </p:cNvPr>
              <p:cNvSpPr/>
              <p:nvPr/>
            </p:nvSpPr>
            <p:spPr>
              <a:xfrm>
                <a:off x="953544" y="3729085"/>
                <a:ext cx="317012" cy="164733"/>
              </a:xfrm>
              <a:custGeom>
                <a:avLst/>
                <a:gdLst>
                  <a:gd name="connsiteX0" fmla="*/ 28803 w 317012"/>
                  <a:gd name="connsiteY0" fmla="*/ 0 h 164733"/>
                  <a:gd name="connsiteX1" fmla="*/ 317012 w 317012"/>
                  <a:gd name="connsiteY1" fmla="*/ 0 h 164733"/>
                  <a:gd name="connsiteX2" fmla="*/ 309979 w 317012"/>
                  <a:gd name="connsiteY2" fmla="*/ 8039 h 164733"/>
                  <a:gd name="connsiteX3" fmla="*/ 255476 w 317012"/>
                  <a:gd name="connsiteY3" fmla="*/ 8039 h 164733"/>
                  <a:gd name="connsiteX4" fmla="*/ 265694 w 317012"/>
                  <a:gd name="connsiteY4" fmla="*/ 69354 h 164733"/>
                  <a:gd name="connsiteX5" fmla="*/ 238443 w 317012"/>
                  <a:gd name="connsiteY5" fmla="*/ 110231 h 164733"/>
                  <a:gd name="connsiteX6" fmla="*/ 218007 w 317012"/>
                  <a:gd name="connsiteY6" fmla="*/ 113637 h 164733"/>
                  <a:gd name="connsiteX7" fmla="*/ 200974 w 317012"/>
                  <a:gd name="connsiteY7" fmla="*/ 144295 h 164733"/>
                  <a:gd name="connsiteX8" fmla="*/ 177130 w 317012"/>
                  <a:gd name="connsiteY8" fmla="*/ 144295 h 164733"/>
                  <a:gd name="connsiteX9" fmla="*/ 109002 w 317012"/>
                  <a:gd name="connsiteY9" fmla="*/ 120450 h 164733"/>
                  <a:gd name="connsiteX10" fmla="*/ 88561 w 317012"/>
                  <a:gd name="connsiteY10" fmla="*/ 123857 h 164733"/>
                  <a:gd name="connsiteX11" fmla="*/ 68125 w 317012"/>
                  <a:gd name="connsiteY11" fmla="*/ 164733 h 164733"/>
                  <a:gd name="connsiteX12" fmla="*/ 37466 w 317012"/>
                  <a:gd name="connsiteY12" fmla="*/ 164733 h 164733"/>
                  <a:gd name="connsiteX13" fmla="*/ 37274 w 317012"/>
                  <a:gd name="connsiteY13" fmla="*/ 163577 h 164733"/>
                  <a:gd name="connsiteX14" fmla="*/ 37276 w 317012"/>
                  <a:gd name="connsiteY14" fmla="*/ 163576 h 164733"/>
                  <a:gd name="connsiteX15" fmla="*/ 27251 w 317012"/>
                  <a:gd name="connsiteY15" fmla="*/ 103421 h 164733"/>
                  <a:gd name="connsiteX16" fmla="*/ 0 w 317012"/>
                  <a:gd name="connsiteY16" fmla="*/ 93202 h 164733"/>
                  <a:gd name="connsiteX17" fmla="*/ 0 w 317012"/>
                  <a:gd name="connsiteY17" fmla="*/ 72763 h 164733"/>
                  <a:gd name="connsiteX18" fmla="*/ 34062 w 317012"/>
                  <a:gd name="connsiteY18" fmla="*/ 55731 h 164733"/>
                  <a:gd name="connsiteX19" fmla="*/ 37470 w 317012"/>
                  <a:gd name="connsiteY19" fmla="*/ 21667 h 164733"/>
                  <a:gd name="connsiteX20" fmla="*/ 28803 w 317012"/>
                  <a:gd name="connsiteY20" fmla="*/ 0 h 164733"/>
                  <a:gd name="connsiteX0" fmla="*/ 28803 w 317012"/>
                  <a:gd name="connsiteY0" fmla="*/ 57196 h 221929"/>
                  <a:gd name="connsiteX1" fmla="*/ 134687 w 317012"/>
                  <a:gd name="connsiteY1" fmla="*/ 0 h 221929"/>
                  <a:gd name="connsiteX2" fmla="*/ 317012 w 317012"/>
                  <a:gd name="connsiteY2" fmla="*/ 57196 h 221929"/>
                  <a:gd name="connsiteX3" fmla="*/ 309979 w 317012"/>
                  <a:gd name="connsiteY3" fmla="*/ 65235 h 221929"/>
                  <a:gd name="connsiteX4" fmla="*/ 255476 w 317012"/>
                  <a:gd name="connsiteY4" fmla="*/ 65235 h 221929"/>
                  <a:gd name="connsiteX5" fmla="*/ 265694 w 317012"/>
                  <a:gd name="connsiteY5" fmla="*/ 126550 h 221929"/>
                  <a:gd name="connsiteX6" fmla="*/ 238443 w 317012"/>
                  <a:gd name="connsiteY6" fmla="*/ 167427 h 221929"/>
                  <a:gd name="connsiteX7" fmla="*/ 218007 w 317012"/>
                  <a:gd name="connsiteY7" fmla="*/ 170833 h 221929"/>
                  <a:gd name="connsiteX8" fmla="*/ 200974 w 317012"/>
                  <a:gd name="connsiteY8" fmla="*/ 201491 h 221929"/>
                  <a:gd name="connsiteX9" fmla="*/ 177130 w 317012"/>
                  <a:gd name="connsiteY9" fmla="*/ 201491 h 221929"/>
                  <a:gd name="connsiteX10" fmla="*/ 109002 w 317012"/>
                  <a:gd name="connsiteY10" fmla="*/ 177646 h 221929"/>
                  <a:gd name="connsiteX11" fmla="*/ 88561 w 317012"/>
                  <a:gd name="connsiteY11" fmla="*/ 181053 h 221929"/>
                  <a:gd name="connsiteX12" fmla="*/ 68125 w 317012"/>
                  <a:gd name="connsiteY12" fmla="*/ 221929 h 221929"/>
                  <a:gd name="connsiteX13" fmla="*/ 37466 w 317012"/>
                  <a:gd name="connsiteY13" fmla="*/ 221929 h 221929"/>
                  <a:gd name="connsiteX14" fmla="*/ 37274 w 317012"/>
                  <a:gd name="connsiteY14" fmla="*/ 220773 h 221929"/>
                  <a:gd name="connsiteX15" fmla="*/ 37276 w 317012"/>
                  <a:gd name="connsiteY15" fmla="*/ 220772 h 221929"/>
                  <a:gd name="connsiteX16" fmla="*/ 27251 w 317012"/>
                  <a:gd name="connsiteY16" fmla="*/ 160617 h 221929"/>
                  <a:gd name="connsiteX17" fmla="*/ 0 w 317012"/>
                  <a:gd name="connsiteY17" fmla="*/ 150398 h 221929"/>
                  <a:gd name="connsiteX18" fmla="*/ 0 w 317012"/>
                  <a:gd name="connsiteY18" fmla="*/ 129959 h 221929"/>
                  <a:gd name="connsiteX19" fmla="*/ 34062 w 317012"/>
                  <a:gd name="connsiteY19" fmla="*/ 112927 h 221929"/>
                  <a:gd name="connsiteX20" fmla="*/ 37470 w 317012"/>
                  <a:gd name="connsiteY20" fmla="*/ 78863 h 221929"/>
                  <a:gd name="connsiteX21" fmla="*/ 28803 w 317012"/>
                  <a:gd name="connsiteY21" fmla="*/ 57196 h 221929"/>
                  <a:gd name="connsiteX0" fmla="*/ 134687 w 317012"/>
                  <a:gd name="connsiteY0" fmla="*/ 0 h 221929"/>
                  <a:gd name="connsiteX1" fmla="*/ 317012 w 317012"/>
                  <a:gd name="connsiteY1" fmla="*/ 57196 h 221929"/>
                  <a:gd name="connsiteX2" fmla="*/ 309979 w 317012"/>
                  <a:gd name="connsiteY2" fmla="*/ 65235 h 221929"/>
                  <a:gd name="connsiteX3" fmla="*/ 255476 w 317012"/>
                  <a:gd name="connsiteY3" fmla="*/ 65235 h 221929"/>
                  <a:gd name="connsiteX4" fmla="*/ 265694 w 317012"/>
                  <a:gd name="connsiteY4" fmla="*/ 126550 h 221929"/>
                  <a:gd name="connsiteX5" fmla="*/ 238443 w 317012"/>
                  <a:gd name="connsiteY5" fmla="*/ 167427 h 221929"/>
                  <a:gd name="connsiteX6" fmla="*/ 218007 w 317012"/>
                  <a:gd name="connsiteY6" fmla="*/ 170833 h 221929"/>
                  <a:gd name="connsiteX7" fmla="*/ 200974 w 317012"/>
                  <a:gd name="connsiteY7" fmla="*/ 201491 h 221929"/>
                  <a:gd name="connsiteX8" fmla="*/ 177130 w 317012"/>
                  <a:gd name="connsiteY8" fmla="*/ 201491 h 221929"/>
                  <a:gd name="connsiteX9" fmla="*/ 109002 w 317012"/>
                  <a:gd name="connsiteY9" fmla="*/ 177646 h 221929"/>
                  <a:gd name="connsiteX10" fmla="*/ 88561 w 317012"/>
                  <a:gd name="connsiteY10" fmla="*/ 181053 h 221929"/>
                  <a:gd name="connsiteX11" fmla="*/ 68125 w 317012"/>
                  <a:gd name="connsiteY11" fmla="*/ 221929 h 221929"/>
                  <a:gd name="connsiteX12" fmla="*/ 37466 w 317012"/>
                  <a:gd name="connsiteY12" fmla="*/ 221929 h 221929"/>
                  <a:gd name="connsiteX13" fmla="*/ 37274 w 317012"/>
                  <a:gd name="connsiteY13" fmla="*/ 220773 h 221929"/>
                  <a:gd name="connsiteX14" fmla="*/ 37276 w 317012"/>
                  <a:gd name="connsiteY14" fmla="*/ 220772 h 221929"/>
                  <a:gd name="connsiteX15" fmla="*/ 27251 w 317012"/>
                  <a:gd name="connsiteY15" fmla="*/ 160617 h 221929"/>
                  <a:gd name="connsiteX16" fmla="*/ 0 w 317012"/>
                  <a:gd name="connsiteY16" fmla="*/ 150398 h 221929"/>
                  <a:gd name="connsiteX17" fmla="*/ 0 w 317012"/>
                  <a:gd name="connsiteY17" fmla="*/ 129959 h 221929"/>
                  <a:gd name="connsiteX18" fmla="*/ 34062 w 317012"/>
                  <a:gd name="connsiteY18" fmla="*/ 112927 h 221929"/>
                  <a:gd name="connsiteX19" fmla="*/ 37470 w 317012"/>
                  <a:gd name="connsiteY19" fmla="*/ 78863 h 221929"/>
                  <a:gd name="connsiteX20" fmla="*/ 28803 w 317012"/>
                  <a:gd name="connsiteY20" fmla="*/ 57196 h 221929"/>
                  <a:gd name="connsiteX21" fmla="*/ 226127 w 317012"/>
                  <a:gd name="connsiteY21" fmla="*/ 91440 h 221929"/>
                  <a:gd name="connsiteX0" fmla="*/ 317012 w 317012"/>
                  <a:gd name="connsiteY0" fmla="*/ 17601 h 182334"/>
                  <a:gd name="connsiteX1" fmla="*/ 309979 w 317012"/>
                  <a:gd name="connsiteY1" fmla="*/ 25640 h 182334"/>
                  <a:gd name="connsiteX2" fmla="*/ 255476 w 317012"/>
                  <a:gd name="connsiteY2" fmla="*/ 25640 h 182334"/>
                  <a:gd name="connsiteX3" fmla="*/ 265694 w 317012"/>
                  <a:gd name="connsiteY3" fmla="*/ 86955 h 182334"/>
                  <a:gd name="connsiteX4" fmla="*/ 238443 w 317012"/>
                  <a:gd name="connsiteY4" fmla="*/ 127832 h 182334"/>
                  <a:gd name="connsiteX5" fmla="*/ 218007 w 317012"/>
                  <a:gd name="connsiteY5" fmla="*/ 131238 h 182334"/>
                  <a:gd name="connsiteX6" fmla="*/ 200974 w 317012"/>
                  <a:gd name="connsiteY6" fmla="*/ 161896 h 182334"/>
                  <a:gd name="connsiteX7" fmla="*/ 177130 w 317012"/>
                  <a:gd name="connsiteY7" fmla="*/ 161896 h 182334"/>
                  <a:gd name="connsiteX8" fmla="*/ 109002 w 317012"/>
                  <a:gd name="connsiteY8" fmla="*/ 138051 h 182334"/>
                  <a:gd name="connsiteX9" fmla="*/ 88561 w 317012"/>
                  <a:gd name="connsiteY9" fmla="*/ 141458 h 182334"/>
                  <a:gd name="connsiteX10" fmla="*/ 68125 w 317012"/>
                  <a:gd name="connsiteY10" fmla="*/ 182334 h 182334"/>
                  <a:gd name="connsiteX11" fmla="*/ 37466 w 317012"/>
                  <a:gd name="connsiteY11" fmla="*/ 182334 h 182334"/>
                  <a:gd name="connsiteX12" fmla="*/ 37274 w 317012"/>
                  <a:gd name="connsiteY12" fmla="*/ 181178 h 182334"/>
                  <a:gd name="connsiteX13" fmla="*/ 37276 w 317012"/>
                  <a:gd name="connsiteY13" fmla="*/ 181177 h 182334"/>
                  <a:gd name="connsiteX14" fmla="*/ 27251 w 317012"/>
                  <a:gd name="connsiteY14" fmla="*/ 121022 h 182334"/>
                  <a:gd name="connsiteX15" fmla="*/ 0 w 317012"/>
                  <a:gd name="connsiteY15" fmla="*/ 110803 h 182334"/>
                  <a:gd name="connsiteX16" fmla="*/ 0 w 317012"/>
                  <a:gd name="connsiteY16" fmla="*/ 90364 h 182334"/>
                  <a:gd name="connsiteX17" fmla="*/ 34062 w 317012"/>
                  <a:gd name="connsiteY17" fmla="*/ 73332 h 182334"/>
                  <a:gd name="connsiteX18" fmla="*/ 37470 w 317012"/>
                  <a:gd name="connsiteY18" fmla="*/ 39268 h 182334"/>
                  <a:gd name="connsiteX19" fmla="*/ 28803 w 317012"/>
                  <a:gd name="connsiteY19" fmla="*/ 17601 h 182334"/>
                  <a:gd name="connsiteX20" fmla="*/ 226127 w 317012"/>
                  <a:gd name="connsiteY20" fmla="*/ 51845 h 182334"/>
                  <a:gd name="connsiteX0" fmla="*/ 317012 w 317012"/>
                  <a:gd name="connsiteY0" fmla="*/ 0 h 164733"/>
                  <a:gd name="connsiteX1" fmla="*/ 309979 w 317012"/>
                  <a:gd name="connsiteY1" fmla="*/ 8039 h 164733"/>
                  <a:gd name="connsiteX2" fmla="*/ 255476 w 317012"/>
                  <a:gd name="connsiteY2" fmla="*/ 8039 h 164733"/>
                  <a:gd name="connsiteX3" fmla="*/ 265694 w 317012"/>
                  <a:gd name="connsiteY3" fmla="*/ 69354 h 164733"/>
                  <a:gd name="connsiteX4" fmla="*/ 238443 w 317012"/>
                  <a:gd name="connsiteY4" fmla="*/ 110231 h 164733"/>
                  <a:gd name="connsiteX5" fmla="*/ 218007 w 317012"/>
                  <a:gd name="connsiteY5" fmla="*/ 113637 h 164733"/>
                  <a:gd name="connsiteX6" fmla="*/ 200974 w 317012"/>
                  <a:gd name="connsiteY6" fmla="*/ 144295 h 164733"/>
                  <a:gd name="connsiteX7" fmla="*/ 177130 w 317012"/>
                  <a:gd name="connsiteY7" fmla="*/ 144295 h 164733"/>
                  <a:gd name="connsiteX8" fmla="*/ 109002 w 317012"/>
                  <a:gd name="connsiteY8" fmla="*/ 120450 h 164733"/>
                  <a:gd name="connsiteX9" fmla="*/ 88561 w 317012"/>
                  <a:gd name="connsiteY9" fmla="*/ 123857 h 164733"/>
                  <a:gd name="connsiteX10" fmla="*/ 68125 w 317012"/>
                  <a:gd name="connsiteY10" fmla="*/ 164733 h 164733"/>
                  <a:gd name="connsiteX11" fmla="*/ 37466 w 317012"/>
                  <a:gd name="connsiteY11" fmla="*/ 164733 h 164733"/>
                  <a:gd name="connsiteX12" fmla="*/ 37274 w 317012"/>
                  <a:gd name="connsiteY12" fmla="*/ 163577 h 164733"/>
                  <a:gd name="connsiteX13" fmla="*/ 37276 w 317012"/>
                  <a:gd name="connsiteY13" fmla="*/ 163576 h 164733"/>
                  <a:gd name="connsiteX14" fmla="*/ 27251 w 317012"/>
                  <a:gd name="connsiteY14" fmla="*/ 103421 h 164733"/>
                  <a:gd name="connsiteX15" fmla="*/ 0 w 317012"/>
                  <a:gd name="connsiteY15" fmla="*/ 93202 h 164733"/>
                  <a:gd name="connsiteX16" fmla="*/ 0 w 317012"/>
                  <a:gd name="connsiteY16" fmla="*/ 72763 h 164733"/>
                  <a:gd name="connsiteX17" fmla="*/ 34062 w 317012"/>
                  <a:gd name="connsiteY17" fmla="*/ 55731 h 164733"/>
                  <a:gd name="connsiteX18" fmla="*/ 37470 w 317012"/>
                  <a:gd name="connsiteY18" fmla="*/ 21667 h 164733"/>
                  <a:gd name="connsiteX19" fmla="*/ 28803 w 317012"/>
                  <a:gd name="connsiteY19" fmla="*/ 0 h 16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7012" h="164733">
                    <a:moveTo>
                      <a:pt x="317012" y="0"/>
                    </a:moveTo>
                    <a:lnTo>
                      <a:pt x="309979" y="8039"/>
                    </a:lnTo>
                    <a:lnTo>
                      <a:pt x="255476" y="8039"/>
                    </a:lnTo>
                    <a:lnTo>
                      <a:pt x="265694" y="69354"/>
                    </a:lnTo>
                    <a:lnTo>
                      <a:pt x="238443" y="110231"/>
                    </a:lnTo>
                    <a:lnTo>
                      <a:pt x="218007" y="113637"/>
                    </a:lnTo>
                    <a:lnTo>
                      <a:pt x="200974" y="144295"/>
                    </a:lnTo>
                    <a:lnTo>
                      <a:pt x="177130" y="144295"/>
                    </a:lnTo>
                    <a:lnTo>
                      <a:pt x="109002" y="120450"/>
                    </a:lnTo>
                    <a:lnTo>
                      <a:pt x="88561" y="123857"/>
                    </a:lnTo>
                    <a:lnTo>
                      <a:pt x="68125" y="164733"/>
                    </a:lnTo>
                    <a:lnTo>
                      <a:pt x="37466" y="164733"/>
                    </a:lnTo>
                    <a:lnTo>
                      <a:pt x="37274" y="163577"/>
                    </a:lnTo>
                    <a:cubicBezTo>
                      <a:pt x="37275" y="163577"/>
                      <a:pt x="37275" y="163576"/>
                      <a:pt x="37276" y="163576"/>
                    </a:cubicBezTo>
                    <a:lnTo>
                      <a:pt x="27251" y="103421"/>
                    </a:lnTo>
                    <a:lnTo>
                      <a:pt x="0" y="93202"/>
                    </a:lnTo>
                    <a:lnTo>
                      <a:pt x="0" y="72763"/>
                    </a:lnTo>
                    <a:lnTo>
                      <a:pt x="34062" y="55731"/>
                    </a:lnTo>
                    <a:lnTo>
                      <a:pt x="37470" y="21667"/>
                    </a:lnTo>
                    <a:lnTo>
                      <a:pt x="2880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85B9C0D4-392C-B59A-97B9-44CCA1598D4A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91440 w 349375"/>
                  <a:gd name="connsiteY15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  <a:gd name="connsiteX14" fmla="*/ 91440 w 349375"/>
                  <a:gd name="connsiteY14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375" h="368006">
                    <a:moveTo>
                      <a:pt x="340708" y="0"/>
                    </a:move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12F925D-8280-29BE-15D7-FFD53D26A359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  <a:gd name="connsiteX0" fmla="*/ 124431 w 1389050"/>
                  <a:gd name="connsiteY0" fmla="*/ 92075 h 1358471"/>
                  <a:gd name="connsiteX1" fmla="*/ 1389050 w 1389050"/>
                  <a:gd name="connsiteY1" fmla="*/ 0 h 1358471"/>
                  <a:gd name="connsiteX2" fmla="*/ 1322375 w 1389050"/>
                  <a:gd name="connsiteY2" fmla="*/ 916967 h 1358471"/>
                  <a:gd name="connsiteX3" fmla="*/ 1303291 w 1389050"/>
                  <a:gd name="connsiteY3" fmla="*/ 916967 h 1358471"/>
                  <a:gd name="connsiteX4" fmla="*/ 1291028 w 1389050"/>
                  <a:gd name="connsiteY4" fmla="*/ 945581 h 1358471"/>
                  <a:gd name="connsiteX5" fmla="*/ 1213362 w 1389050"/>
                  <a:gd name="connsiteY5" fmla="*/ 937405 h 1358471"/>
                  <a:gd name="connsiteX6" fmla="*/ 1213362 w 1389050"/>
                  <a:gd name="connsiteY6" fmla="*/ 970107 h 1358471"/>
                  <a:gd name="connsiteX7" fmla="*/ 1180661 w 1389050"/>
                  <a:gd name="connsiteY7" fmla="*/ 994633 h 1358471"/>
                  <a:gd name="connsiteX8" fmla="*/ 1070293 w 1389050"/>
                  <a:gd name="connsiteY8" fmla="*/ 1015071 h 1358471"/>
                  <a:gd name="connsiteX9" fmla="*/ 1045767 w 1389050"/>
                  <a:gd name="connsiteY9" fmla="*/ 998721 h 1358471"/>
                  <a:gd name="connsiteX10" fmla="*/ 1045767 w 1389050"/>
                  <a:gd name="connsiteY10" fmla="*/ 1035510 h 1358471"/>
                  <a:gd name="connsiteX11" fmla="*/ 955838 w 1389050"/>
                  <a:gd name="connsiteY11" fmla="*/ 1072299 h 1358471"/>
                  <a:gd name="connsiteX12" fmla="*/ 955838 w 1389050"/>
                  <a:gd name="connsiteY12" fmla="*/ 1141789 h 1358471"/>
                  <a:gd name="connsiteX13" fmla="*/ 931312 w 1389050"/>
                  <a:gd name="connsiteY13" fmla="*/ 1141789 h 1358471"/>
                  <a:gd name="connsiteX14" fmla="*/ 894523 w 1389050"/>
                  <a:gd name="connsiteY14" fmla="*/ 1113175 h 1358471"/>
                  <a:gd name="connsiteX15" fmla="*/ 841383 w 1389050"/>
                  <a:gd name="connsiteY15" fmla="*/ 1141789 h 1358471"/>
                  <a:gd name="connsiteX16" fmla="*/ 816857 w 1389050"/>
                  <a:gd name="connsiteY16" fmla="*/ 1264419 h 1358471"/>
                  <a:gd name="connsiteX17" fmla="*/ 669700 w 1389050"/>
                  <a:gd name="connsiteY17" fmla="*/ 1342085 h 1358471"/>
                  <a:gd name="connsiteX18" fmla="*/ 624736 w 1389050"/>
                  <a:gd name="connsiteY18" fmla="*/ 1342085 h 1358471"/>
                  <a:gd name="connsiteX19" fmla="*/ 588687 w 1389050"/>
                  <a:gd name="connsiteY19" fmla="*/ 1358471 h 1358471"/>
                  <a:gd name="connsiteX20" fmla="*/ 541619 w 1389050"/>
                  <a:gd name="connsiteY20" fmla="*/ 1329822 h 1358471"/>
                  <a:gd name="connsiteX21" fmla="*/ 538214 w 1389050"/>
                  <a:gd name="connsiteY21" fmla="*/ 1305977 h 1358471"/>
                  <a:gd name="connsiteX22" fmla="*/ 500743 w 1389050"/>
                  <a:gd name="connsiteY22" fmla="*/ 1244662 h 1358471"/>
                  <a:gd name="connsiteX23" fmla="*/ 504148 w 1389050"/>
                  <a:gd name="connsiteY23" fmla="*/ 1203785 h 1358471"/>
                  <a:gd name="connsiteX24" fmla="*/ 466679 w 1389050"/>
                  <a:gd name="connsiteY24" fmla="*/ 1207192 h 1358471"/>
                  <a:gd name="connsiteX25" fmla="*/ 459866 w 1389050"/>
                  <a:gd name="connsiteY25" fmla="*/ 1214005 h 1358471"/>
                  <a:gd name="connsiteX26" fmla="*/ 384925 w 1389050"/>
                  <a:gd name="connsiteY26" fmla="*/ 1210598 h 1358471"/>
                  <a:gd name="connsiteX27" fmla="*/ 371299 w 1389050"/>
                  <a:gd name="connsiteY27" fmla="*/ 1196973 h 1358471"/>
                  <a:gd name="connsiteX28" fmla="*/ 330422 w 1389050"/>
                  <a:gd name="connsiteY28" fmla="*/ 1190160 h 1358471"/>
                  <a:gd name="connsiteX29" fmla="*/ 286138 w 1389050"/>
                  <a:gd name="connsiteY29" fmla="*/ 1207192 h 1358471"/>
                  <a:gd name="connsiteX30" fmla="*/ 224825 w 1389050"/>
                  <a:gd name="connsiteY30" fmla="*/ 1207192 h 1358471"/>
                  <a:gd name="connsiteX31" fmla="*/ 139664 w 1389050"/>
                  <a:gd name="connsiteY31" fmla="*/ 1115219 h 1358471"/>
                  <a:gd name="connsiteX32" fmla="*/ 149882 w 1389050"/>
                  <a:gd name="connsiteY32" fmla="*/ 1091374 h 1358471"/>
                  <a:gd name="connsiteX33" fmla="*/ 143071 w 1389050"/>
                  <a:gd name="connsiteY33" fmla="*/ 1074342 h 1358471"/>
                  <a:gd name="connsiteX34" fmla="*/ 109005 w 1389050"/>
                  <a:gd name="connsiteY34" fmla="*/ 1067530 h 1358471"/>
                  <a:gd name="connsiteX35" fmla="*/ 57910 w 1389050"/>
                  <a:gd name="connsiteY35" fmla="*/ 1013027 h 1358471"/>
                  <a:gd name="connsiteX36" fmla="*/ 64723 w 1389050"/>
                  <a:gd name="connsiteY36" fmla="*/ 948306 h 1358471"/>
                  <a:gd name="connsiteX37" fmla="*/ 129446 w 1389050"/>
                  <a:gd name="connsiteY37" fmla="*/ 849520 h 1358471"/>
                  <a:gd name="connsiteX38" fmla="*/ 132851 w 1389050"/>
                  <a:gd name="connsiteY38" fmla="*/ 829082 h 1358471"/>
                  <a:gd name="connsiteX39" fmla="*/ 170322 w 1389050"/>
                  <a:gd name="connsiteY39" fmla="*/ 818863 h 1358471"/>
                  <a:gd name="connsiteX40" fmla="*/ 177133 w 1389050"/>
                  <a:gd name="connsiteY40" fmla="*/ 791612 h 1358471"/>
                  <a:gd name="connsiteX41" fmla="*/ 143071 w 1389050"/>
                  <a:gd name="connsiteY41" fmla="*/ 747329 h 1358471"/>
                  <a:gd name="connsiteX42" fmla="*/ 177133 w 1389050"/>
                  <a:gd name="connsiteY42" fmla="*/ 692826 h 1358471"/>
                  <a:gd name="connsiteX43" fmla="*/ 180541 w 1389050"/>
                  <a:gd name="connsiteY43" fmla="*/ 638324 h 1358471"/>
                  <a:gd name="connsiteX44" fmla="*/ 224825 w 1389050"/>
                  <a:gd name="connsiteY44" fmla="*/ 638324 h 1358471"/>
                  <a:gd name="connsiteX45" fmla="*/ 255481 w 1389050"/>
                  <a:gd name="connsiteY45" fmla="*/ 583822 h 1358471"/>
                  <a:gd name="connsiteX46" fmla="*/ 228230 w 1389050"/>
                  <a:gd name="connsiteY46" fmla="*/ 529319 h 1358471"/>
                  <a:gd name="connsiteX47" fmla="*/ 194166 w 1389050"/>
                  <a:gd name="connsiteY47" fmla="*/ 519100 h 1358471"/>
                  <a:gd name="connsiteX48" fmla="*/ 160102 w 1389050"/>
                  <a:gd name="connsiteY48" fmla="*/ 542945 h 1358471"/>
                  <a:gd name="connsiteX49" fmla="*/ 143071 w 1389050"/>
                  <a:gd name="connsiteY49" fmla="*/ 529319 h 1358471"/>
                  <a:gd name="connsiteX50" fmla="*/ 115820 w 1389050"/>
                  <a:gd name="connsiteY50" fmla="*/ 529319 h 1358471"/>
                  <a:gd name="connsiteX51" fmla="*/ 95379 w 1389050"/>
                  <a:gd name="connsiteY51" fmla="*/ 519100 h 1358471"/>
                  <a:gd name="connsiteX52" fmla="*/ 51097 w 1389050"/>
                  <a:gd name="connsiteY52" fmla="*/ 515694 h 1358471"/>
                  <a:gd name="connsiteX53" fmla="*/ 13626 w 1389050"/>
                  <a:gd name="connsiteY53" fmla="*/ 481630 h 1358471"/>
                  <a:gd name="connsiteX54" fmla="*/ 0 w 1389050"/>
                  <a:gd name="connsiteY54" fmla="*/ 427128 h 1358471"/>
                  <a:gd name="connsiteX55" fmla="*/ 20441 w 1389050"/>
                  <a:gd name="connsiteY55" fmla="*/ 386251 h 1358471"/>
                  <a:gd name="connsiteX56" fmla="*/ 6815 w 1389050"/>
                  <a:gd name="connsiteY56" fmla="*/ 359000 h 1358471"/>
                  <a:gd name="connsiteX57" fmla="*/ 51097 w 1389050"/>
                  <a:gd name="connsiteY57" fmla="*/ 297685 h 1358471"/>
                  <a:gd name="connsiteX58" fmla="*/ 71536 w 1389050"/>
                  <a:gd name="connsiteY58" fmla="*/ 253401 h 1358471"/>
                  <a:gd name="connsiteX59" fmla="*/ 37472 w 1389050"/>
                  <a:gd name="connsiteY59" fmla="*/ 212525 h 1358471"/>
                  <a:gd name="connsiteX60" fmla="*/ 37472 w 1389050"/>
                  <a:gd name="connsiteY60" fmla="*/ 192086 h 1358471"/>
                  <a:gd name="connsiteX61" fmla="*/ 78348 w 1389050"/>
                  <a:gd name="connsiteY61" fmla="*/ 154616 h 1358471"/>
                  <a:gd name="connsiteX62" fmla="*/ 124431 w 1389050"/>
                  <a:gd name="connsiteY62" fmla="*/ 92075 h 1358471"/>
                  <a:gd name="connsiteX0" fmla="*/ 1389050 w 1480490"/>
                  <a:gd name="connsiteY0" fmla="*/ 0 h 1358471"/>
                  <a:gd name="connsiteX1" fmla="*/ 1322375 w 1480490"/>
                  <a:gd name="connsiteY1" fmla="*/ 916967 h 1358471"/>
                  <a:gd name="connsiteX2" fmla="*/ 1303291 w 1480490"/>
                  <a:gd name="connsiteY2" fmla="*/ 916967 h 1358471"/>
                  <a:gd name="connsiteX3" fmla="*/ 1291028 w 1480490"/>
                  <a:gd name="connsiteY3" fmla="*/ 945581 h 1358471"/>
                  <a:gd name="connsiteX4" fmla="*/ 1213362 w 1480490"/>
                  <a:gd name="connsiteY4" fmla="*/ 937405 h 1358471"/>
                  <a:gd name="connsiteX5" fmla="*/ 1213362 w 1480490"/>
                  <a:gd name="connsiteY5" fmla="*/ 970107 h 1358471"/>
                  <a:gd name="connsiteX6" fmla="*/ 1180661 w 1480490"/>
                  <a:gd name="connsiteY6" fmla="*/ 994633 h 1358471"/>
                  <a:gd name="connsiteX7" fmla="*/ 1070293 w 1480490"/>
                  <a:gd name="connsiteY7" fmla="*/ 1015071 h 1358471"/>
                  <a:gd name="connsiteX8" fmla="*/ 1045767 w 1480490"/>
                  <a:gd name="connsiteY8" fmla="*/ 998721 h 1358471"/>
                  <a:gd name="connsiteX9" fmla="*/ 1045767 w 1480490"/>
                  <a:gd name="connsiteY9" fmla="*/ 1035510 h 1358471"/>
                  <a:gd name="connsiteX10" fmla="*/ 955838 w 1480490"/>
                  <a:gd name="connsiteY10" fmla="*/ 1072299 h 1358471"/>
                  <a:gd name="connsiteX11" fmla="*/ 955838 w 1480490"/>
                  <a:gd name="connsiteY11" fmla="*/ 1141789 h 1358471"/>
                  <a:gd name="connsiteX12" fmla="*/ 931312 w 1480490"/>
                  <a:gd name="connsiteY12" fmla="*/ 1141789 h 1358471"/>
                  <a:gd name="connsiteX13" fmla="*/ 894523 w 1480490"/>
                  <a:gd name="connsiteY13" fmla="*/ 1113175 h 1358471"/>
                  <a:gd name="connsiteX14" fmla="*/ 841383 w 1480490"/>
                  <a:gd name="connsiteY14" fmla="*/ 1141789 h 1358471"/>
                  <a:gd name="connsiteX15" fmla="*/ 816857 w 1480490"/>
                  <a:gd name="connsiteY15" fmla="*/ 1264419 h 1358471"/>
                  <a:gd name="connsiteX16" fmla="*/ 669700 w 1480490"/>
                  <a:gd name="connsiteY16" fmla="*/ 1342085 h 1358471"/>
                  <a:gd name="connsiteX17" fmla="*/ 624736 w 1480490"/>
                  <a:gd name="connsiteY17" fmla="*/ 1342085 h 1358471"/>
                  <a:gd name="connsiteX18" fmla="*/ 588687 w 1480490"/>
                  <a:gd name="connsiteY18" fmla="*/ 1358471 h 1358471"/>
                  <a:gd name="connsiteX19" fmla="*/ 541619 w 1480490"/>
                  <a:gd name="connsiteY19" fmla="*/ 1329822 h 1358471"/>
                  <a:gd name="connsiteX20" fmla="*/ 538214 w 1480490"/>
                  <a:gd name="connsiteY20" fmla="*/ 1305977 h 1358471"/>
                  <a:gd name="connsiteX21" fmla="*/ 500743 w 1480490"/>
                  <a:gd name="connsiteY21" fmla="*/ 1244662 h 1358471"/>
                  <a:gd name="connsiteX22" fmla="*/ 504148 w 1480490"/>
                  <a:gd name="connsiteY22" fmla="*/ 1203785 h 1358471"/>
                  <a:gd name="connsiteX23" fmla="*/ 466679 w 1480490"/>
                  <a:gd name="connsiteY23" fmla="*/ 1207192 h 1358471"/>
                  <a:gd name="connsiteX24" fmla="*/ 459866 w 1480490"/>
                  <a:gd name="connsiteY24" fmla="*/ 1214005 h 1358471"/>
                  <a:gd name="connsiteX25" fmla="*/ 384925 w 1480490"/>
                  <a:gd name="connsiteY25" fmla="*/ 1210598 h 1358471"/>
                  <a:gd name="connsiteX26" fmla="*/ 371299 w 1480490"/>
                  <a:gd name="connsiteY26" fmla="*/ 1196973 h 1358471"/>
                  <a:gd name="connsiteX27" fmla="*/ 330422 w 1480490"/>
                  <a:gd name="connsiteY27" fmla="*/ 1190160 h 1358471"/>
                  <a:gd name="connsiteX28" fmla="*/ 286138 w 1480490"/>
                  <a:gd name="connsiteY28" fmla="*/ 1207192 h 1358471"/>
                  <a:gd name="connsiteX29" fmla="*/ 224825 w 1480490"/>
                  <a:gd name="connsiteY29" fmla="*/ 1207192 h 1358471"/>
                  <a:gd name="connsiteX30" fmla="*/ 139664 w 1480490"/>
                  <a:gd name="connsiteY30" fmla="*/ 1115219 h 1358471"/>
                  <a:gd name="connsiteX31" fmla="*/ 149882 w 1480490"/>
                  <a:gd name="connsiteY31" fmla="*/ 1091374 h 1358471"/>
                  <a:gd name="connsiteX32" fmla="*/ 143071 w 1480490"/>
                  <a:gd name="connsiteY32" fmla="*/ 1074342 h 1358471"/>
                  <a:gd name="connsiteX33" fmla="*/ 109005 w 1480490"/>
                  <a:gd name="connsiteY33" fmla="*/ 1067530 h 1358471"/>
                  <a:gd name="connsiteX34" fmla="*/ 57910 w 1480490"/>
                  <a:gd name="connsiteY34" fmla="*/ 1013027 h 1358471"/>
                  <a:gd name="connsiteX35" fmla="*/ 64723 w 1480490"/>
                  <a:gd name="connsiteY35" fmla="*/ 948306 h 1358471"/>
                  <a:gd name="connsiteX36" fmla="*/ 129446 w 1480490"/>
                  <a:gd name="connsiteY36" fmla="*/ 849520 h 1358471"/>
                  <a:gd name="connsiteX37" fmla="*/ 132851 w 1480490"/>
                  <a:gd name="connsiteY37" fmla="*/ 829082 h 1358471"/>
                  <a:gd name="connsiteX38" fmla="*/ 170322 w 1480490"/>
                  <a:gd name="connsiteY38" fmla="*/ 818863 h 1358471"/>
                  <a:gd name="connsiteX39" fmla="*/ 177133 w 1480490"/>
                  <a:gd name="connsiteY39" fmla="*/ 791612 h 1358471"/>
                  <a:gd name="connsiteX40" fmla="*/ 143071 w 1480490"/>
                  <a:gd name="connsiteY40" fmla="*/ 747329 h 1358471"/>
                  <a:gd name="connsiteX41" fmla="*/ 177133 w 1480490"/>
                  <a:gd name="connsiteY41" fmla="*/ 692826 h 1358471"/>
                  <a:gd name="connsiteX42" fmla="*/ 180541 w 1480490"/>
                  <a:gd name="connsiteY42" fmla="*/ 638324 h 1358471"/>
                  <a:gd name="connsiteX43" fmla="*/ 224825 w 1480490"/>
                  <a:gd name="connsiteY43" fmla="*/ 638324 h 1358471"/>
                  <a:gd name="connsiteX44" fmla="*/ 255481 w 1480490"/>
                  <a:gd name="connsiteY44" fmla="*/ 583822 h 1358471"/>
                  <a:gd name="connsiteX45" fmla="*/ 228230 w 1480490"/>
                  <a:gd name="connsiteY45" fmla="*/ 529319 h 1358471"/>
                  <a:gd name="connsiteX46" fmla="*/ 194166 w 1480490"/>
                  <a:gd name="connsiteY46" fmla="*/ 519100 h 1358471"/>
                  <a:gd name="connsiteX47" fmla="*/ 160102 w 1480490"/>
                  <a:gd name="connsiteY47" fmla="*/ 542945 h 1358471"/>
                  <a:gd name="connsiteX48" fmla="*/ 143071 w 1480490"/>
                  <a:gd name="connsiteY48" fmla="*/ 529319 h 1358471"/>
                  <a:gd name="connsiteX49" fmla="*/ 115820 w 1480490"/>
                  <a:gd name="connsiteY49" fmla="*/ 529319 h 1358471"/>
                  <a:gd name="connsiteX50" fmla="*/ 95379 w 1480490"/>
                  <a:gd name="connsiteY50" fmla="*/ 519100 h 1358471"/>
                  <a:gd name="connsiteX51" fmla="*/ 51097 w 1480490"/>
                  <a:gd name="connsiteY51" fmla="*/ 515694 h 1358471"/>
                  <a:gd name="connsiteX52" fmla="*/ 13626 w 1480490"/>
                  <a:gd name="connsiteY52" fmla="*/ 481630 h 1358471"/>
                  <a:gd name="connsiteX53" fmla="*/ 0 w 1480490"/>
                  <a:gd name="connsiteY53" fmla="*/ 427128 h 1358471"/>
                  <a:gd name="connsiteX54" fmla="*/ 20441 w 1480490"/>
                  <a:gd name="connsiteY54" fmla="*/ 386251 h 1358471"/>
                  <a:gd name="connsiteX55" fmla="*/ 6815 w 1480490"/>
                  <a:gd name="connsiteY55" fmla="*/ 359000 h 1358471"/>
                  <a:gd name="connsiteX56" fmla="*/ 51097 w 1480490"/>
                  <a:gd name="connsiteY56" fmla="*/ 297685 h 1358471"/>
                  <a:gd name="connsiteX57" fmla="*/ 71536 w 1480490"/>
                  <a:gd name="connsiteY57" fmla="*/ 253401 h 1358471"/>
                  <a:gd name="connsiteX58" fmla="*/ 37472 w 1480490"/>
                  <a:gd name="connsiteY58" fmla="*/ 212525 h 1358471"/>
                  <a:gd name="connsiteX59" fmla="*/ 37472 w 1480490"/>
                  <a:gd name="connsiteY59" fmla="*/ 192086 h 1358471"/>
                  <a:gd name="connsiteX60" fmla="*/ 78348 w 1480490"/>
                  <a:gd name="connsiteY60" fmla="*/ 154616 h 1358471"/>
                  <a:gd name="connsiteX61" fmla="*/ 124431 w 1480490"/>
                  <a:gd name="connsiteY61" fmla="*/ 92075 h 1358471"/>
                  <a:gd name="connsiteX62" fmla="*/ 1480490 w 1480490"/>
                  <a:gd name="connsiteY62" fmla="*/ 91440 h 1358471"/>
                  <a:gd name="connsiteX0" fmla="*/ 1322375 w 1480490"/>
                  <a:gd name="connsiteY0" fmla="*/ 838700 h 1280204"/>
                  <a:gd name="connsiteX1" fmla="*/ 1303291 w 1480490"/>
                  <a:gd name="connsiteY1" fmla="*/ 838700 h 1280204"/>
                  <a:gd name="connsiteX2" fmla="*/ 1291028 w 1480490"/>
                  <a:gd name="connsiteY2" fmla="*/ 867314 h 1280204"/>
                  <a:gd name="connsiteX3" fmla="*/ 1213362 w 1480490"/>
                  <a:gd name="connsiteY3" fmla="*/ 859138 h 1280204"/>
                  <a:gd name="connsiteX4" fmla="*/ 1213362 w 1480490"/>
                  <a:gd name="connsiteY4" fmla="*/ 891840 h 1280204"/>
                  <a:gd name="connsiteX5" fmla="*/ 1180661 w 1480490"/>
                  <a:gd name="connsiteY5" fmla="*/ 916366 h 1280204"/>
                  <a:gd name="connsiteX6" fmla="*/ 1070293 w 1480490"/>
                  <a:gd name="connsiteY6" fmla="*/ 936804 h 1280204"/>
                  <a:gd name="connsiteX7" fmla="*/ 1045767 w 1480490"/>
                  <a:gd name="connsiteY7" fmla="*/ 920454 h 1280204"/>
                  <a:gd name="connsiteX8" fmla="*/ 1045767 w 1480490"/>
                  <a:gd name="connsiteY8" fmla="*/ 957243 h 1280204"/>
                  <a:gd name="connsiteX9" fmla="*/ 955838 w 1480490"/>
                  <a:gd name="connsiteY9" fmla="*/ 994032 h 1280204"/>
                  <a:gd name="connsiteX10" fmla="*/ 955838 w 1480490"/>
                  <a:gd name="connsiteY10" fmla="*/ 1063522 h 1280204"/>
                  <a:gd name="connsiteX11" fmla="*/ 931312 w 1480490"/>
                  <a:gd name="connsiteY11" fmla="*/ 1063522 h 1280204"/>
                  <a:gd name="connsiteX12" fmla="*/ 894523 w 1480490"/>
                  <a:gd name="connsiteY12" fmla="*/ 1034908 h 1280204"/>
                  <a:gd name="connsiteX13" fmla="*/ 841383 w 1480490"/>
                  <a:gd name="connsiteY13" fmla="*/ 1063522 h 1280204"/>
                  <a:gd name="connsiteX14" fmla="*/ 816857 w 1480490"/>
                  <a:gd name="connsiteY14" fmla="*/ 1186152 h 1280204"/>
                  <a:gd name="connsiteX15" fmla="*/ 669700 w 1480490"/>
                  <a:gd name="connsiteY15" fmla="*/ 1263818 h 1280204"/>
                  <a:gd name="connsiteX16" fmla="*/ 624736 w 1480490"/>
                  <a:gd name="connsiteY16" fmla="*/ 1263818 h 1280204"/>
                  <a:gd name="connsiteX17" fmla="*/ 588687 w 1480490"/>
                  <a:gd name="connsiteY17" fmla="*/ 1280204 h 1280204"/>
                  <a:gd name="connsiteX18" fmla="*/ 541619 w 1480490"/>
                  <a:gd name="connsiteY18" fmla="*/ 1251555 h 1280204"/>
                  <a:gd name="connsiteX19" fmla="*/ 538214 w 1480490"/>
                  <a:gd name="connsiteY19" fmla="*/ 1227710 h 1280204"/>
                  <a:gd name="connsiteX20" fmla="*/ 500743 w 1480490"/>
                  <a:gd name="connsiteY20" fmla="*/ 1166395 h 1280204"/>
                  <a:gd name="connsiteX21" fmla="*/ 504148 w 1480490"/>
                  <a:gd name="connsiteY21" fmla="*/ 1125518 h 1280204"/>
                  <a:gd name="connsiteX22" fmla="*/ 466679 w 1480490"/>
                  <a:gd name="connsiteY22" fmla="*/ 1128925 h 1280204"/>
                  <a:gd name="connsiteX23" fmla="*/ 459866 w 1480490"/>
                  <a:gd name="connsiteY23" fmla="*/ 1135738 h 1280204"/>
                  <a:gd name="connsiteX24" fmla="*/ 384925 w 1480490"/>
                  <a:gd name="connsiteY24" fmla="*/ 1132331 h 1280204"/>
                  <a:gd name="connsiteX25" fmla="*/ 371299 w 1480490"/>
                  <a:gd name="connsiteY25" fmla="*/ 1118706 h 1280204"/>
                  <a:gd name="connsiteX26" fmla="*/ 330422 w 1480490"/>
                  <a:gd name="connsiteY26" fmla="*/ 1111893 h 1280204"/>
                  <a:gd name="connsiteX27" fmla="*/ 286138 w 1480490"/>
                  <a:gd name="connsiteY27" fmla="*/ 1128925 h 1280204"/>
                  <a:gd name="connsiteX28" fmla="*/ 224825 w 1480490"/>
                  <a:gd name="connsiteY28" fmla="*/ 1128925 h 1280204"/>
                  <a:gd name="connsiteX29" fmla="*/ 139664 w 1480490"/>
                  <a:gd name="connsiteY29" fmla="*/ 1036952 h 1280204"/>
                  <a:gd name="connsiteX30" fmla="*/ 149882 w 1480490"/>
                  <a:gd name="connsiteY30" fmla="*/ 1013107 h 1280204"/>
                  <a:gd name="connsiteX31" fmla="*/ 143071 w 1480490"/>
                  <a:gd name="connsiteY31" fmla="*/ 996075 h 1280204"/>
                  <a:gd name="connsiteX32" fmla="*/ 109005 w 1480490"/>
                  <a:gd name="connsiteY32" fmla="*/ 989263 h 1280204"/>
                  <a:gd name="connsiteX33" fmla="*/ 57910 w 1480490"/>
                  <a:gd name="connsiteY33" fmla="*/ 934760 h 1280204"/>
                  <a:gd name="connsiteX34" fmla="*/ 64723 w 1480490"/>
                  <a:gd name="connsiteY34" fmla="*/ 870039 h 1280204"/>
                  <a:gd name="connsiteX35" fmla="*/ 129446 w 1480490"/>
                  <a:gd name="connsiteY35" fmla="*/ 771253 h 1280204"/>
                  <a:gd name="connsiteX36" fmla="*/ 132851 w 1480490"/>
                  <a:gd name="connsiteY36" fmla="*/ 750815 h 1280204"/>
                  <a:gd name="connsiteX37" fmla="*/ 170322 w 1480490"/>
                  <a:gd name="connsiteY37" fmla="*/ 740596 h 1280204"/>
                  <a:gd name="connsiteX38" fmla="*/ 177133 w 1480490"/>
                  <a:gd name="connsiteY38" fmla="*/ 713345 h 1280204"/>
                  <a:gd name="connsiteX39" fmla="*/ 143071 w 1480490"/>
                  <a:gd name="connsiteY39" fmla="*/ 669062 h 1280204"/>
                  <a:gd name="connsiteX40" fmla="*/ 177133 w 1480490"/>
                  <a:gd name="connsiteY40" fmla="*/ 614559 h 1280204"/>
                  <a:gd name="connsiteX41" fmla="*/ 180541 w 1480490"/>
                  <a:gd name="connsiteY41" fmla="*/ 560057 h 1280204"/>
                  <a:gd name="connsiteX42" fmla="*/ 224825 w 1480490"/>
                  <a:gd name="connsiteY42" fmla="*/ 560057 h 1280204"/>
                  <a:gd name="connsiteX43" fmla="*/ 255481 w 1480490"/>
                  <a:gd name="connsiteY43" fmla="*/ 505555 h 1280204"/>
                  <a:gd name="connsiteX44" fmla="*/ 228230 w 1480490"/>
                  <a:gd name="connsiteY44" fmla="*/ 451052 h 1280204"/>
                  <a:gd name="connsiteX45" fmla="*/ 194166 w 1480490"/>
                  <a:gd name="connsiteY45" fmla="*/ 440833 h 1280204"/>
                  <a:gd name="connsiteX46" fmla="*/ 160102 w 1480490"/>
                  <a:gd name="connsiteY46" fmla="*/ 464678 h 1280204"/>
                  <a:gd name="connsiteX47" fmla="*/ 143071 w 1480490"/>
                  <a:gd name="connsiteY47" fmla="*/ 451052 h 1280204"/>
                  <a:gd name="connsiteX48" fmla="*/ 115820 w 1480490"/>
                  <a:gd name="connsiteY48" fmla="*/ 451052 h 1280204"/>
                  <a:gd name="connsiteX49" fmla="*/ 95379 w 1480490"/>
                  <a:gd name="connsiteY49" fmla="*/ 440833 h 1280204"/>
                  <a:gd name="connsiteX50" fmla="*/ 51097 w 1480490"/>
                  <a:gd name="connsiteY50" fmla="*/ 437427 h 1280204"/>
                  <a:gd name="connsiteX51" fmla="*/ 13626 w 1480490"/>
                  <a:gd name="connsiteY51" fmla="*/ 403363 h 1280204"/>
                  <a:gd name="connsiteX52" fmla="*/ 0 w 1480490"/>
                  <a:gd name="connsiteY52" fmla="*/ 348861 h 1280204"/>
                  <a:gd name="connsiteX53" fmla="*/ 20441 w 1480490"/>
                  <a:gd name="connsiteY53" fmla="*/ 307984 h 1280204"/>
                  <a:gd name="connsiteX54" fmla="*/ 6815 w 1480490"/>
                  <a:gd name="connsiteY54" fmla="*/ 280733 h 1280204"/>
                  <a:gd name="connsiteX55" fmla="*/ 51097 w 1480490"/>
                  <a:gd name="connsiteY55" fmla="*/ 219418 h 1280204"/>
                  <a:gd name="connsiteX56" fmla="*/ 71536 w 1480490"/>
                  <a:gd name="connsiteY56" fmla="*/ 175134 h 1280204"/>
                  <a:gd name="connsiteX57" fmla="*/ 37472 w 1480490"/>
                  <a:gd name="connsiteY57" fmla="*/ 134258 h 1280204"/>
                  <a:gd name="connsiteX58" fmla="*/ 37472 w 1480490"/>
                  <a:gd name="connsiteY58" fmla="*/ 113819 h 1280204"/>
                  <a:gd name="connsiteX59" fmla="*/ 78348 w 1480490"/>
                  <a:gd name="connsiteY59" fmla="*/ 76349 h 1280204"/>
                  <a:gd name="connsiteX60" fmla="*/ 124431 w 1480490"/>
                  <a:gd name="connsiteY60" fmla="*/ 13808 h 1280204"/>
                  <a:gd name="connsiteX61" fmla="*/ 1480490 w 1480490"/>
                  <a:gd name="connsiteY61" fmla="*/ 13173 h 1280204"/>
                  <a:gd name="connsiteX0" fmla="*/ 1322375 w 1322375"/>
                  <a:gd name="connsiteY0" fmla="*/ 824892 h 1266396"/>
                  <a:gd name="connsiteX1" fmla="*/ 1303291 w 1322375"/>
                  <a:gd name="connsiteY1" fmla="*/ 824892 h 1266396"/>
                  <a:gd name="connsiteX2" fmla="*/ 1291028 w 1322375"/>
                  <a:gd name="connsiteY2" fmla="*/ 853506 h 1266396"/>
                  <a:gd name="connsiteX3" fmla="*/ 1213362 w 1322375"/>
                  <a:gd name="connsiteY3" fmla="*/ 845330 h 1266396"/>
                  <a:gd name="connsiteX4" fmla="*/ 1213362 w 1322375"/>
                  <a:gd name="connsiteY4" fmla="*/ 878032 h 1266396"/>
                  <a:gd name="connsiteX5" fmla="*/ 1180661 w 1322375"/>
                  <a:gd name="connsiteY5" fmla="*/ 902558 h 1266396"/>
                  <a:gd name="connsiteX6" fmla="*/ 1070293 w 1322375"/>
                  <a:gd name="connsiteY6" fmla="*/ 922996 h 1266396"/>
                  <a:gd name="connsiteX7" fmla="*/ 1045767 w 1322375"/>
                  <a:gd name="connsiteY7" fmla="*/ 906646 h 1266396"/>
                  <a:gd name="connsiteX8" fmla="*/ 1045767 w 1322375"/>
                  <a:gd name="connsiteY8" fmla="*/ 943435 h 1266396"/>
                  <a:gd name="connsiteX9" fmla="*/ 955838 w 1322375"/>
                  <a:gd name="connsiteY9" fmla="*/ 980224 h 1266396"/>
                  <a:gd name="connsiteX10" fmla="*/ 955838 w 1322375"/>
                  <a:gd name="connsiteY10" fmla="*/ 1049714 h 1266396"/>
                  <a:gd name="connsiteX11" fmla="*/ 931312 w 1322375"/>
                  <a:gd name="connsiteY11" fmla="*/ 1049714 h 1266396"/>
                  <a:gd name="connsiteX12" fmla="*/ 894523 w 1322375"/>
                  <a:gd name="connsiteY12" fmla="*/ 1021100 h 1266396"/>
                  <a:gd name="connsiteX13" fmla="*/ 841383 w 1322375"/>
                  <a:gd name="connsiteY13" fmla="*/ 1049714 h 1266396"/>
                  <a:gd name="connsiteX14" fmla="*/ 816857 w 1322375"/>
                  <a:gd name="connsiteY14" fmla="*/ 1172344 h 1266396"/>
                  <a:gd name="connsiteX15" fmla="*/ 669700 w 1322375"/>
                  <a:gd name="connsiteY15" fmla="*/ 1250010 h 1266396"/>
                  <a:gd name="connsiteX16" fmla="*/ 624736 w 1322375"/>
                  <a:gd name="connsiteY16" fmla="*/ 1250010 h 1266396"/>
                  <a:gd name="connsiteX17" fmla="*/ 588687 w 1322375"/>
                  <a:gd name="connsiteY17" fmla="*/ 1266396 h 1266396"/>
                  <a:gd name="connsiteX18" fmla="*/ 541619 w 1322375"/>
                  <a:gd name="connsiteY18" fmla="*/ 1237747 h 1266396"/>
                  <a:gd name="connsiteX19" fmla="*/ 538214 w 1322375"/>
                  <a:gd name="connsiteY19" fmla="*/ 1213902 h 1266396"/>
                  <a:gd name="connsiteX20" fmla="*/ 500743 w 1322375"/>
                  <a:gd name="connsiteY20" fmla="*/ 1152587 h 1266396"/>
                  <a:gd name="connsiteX21" fmla="*/ 504148 w 1322375"/>
                  <a:gd name="connsiteY21" fmla="*/ 1111710 h 1266396"/>
                  <a:gd name="connsiteX22" fmla="*/ 466679 w 1322375"/>
                  <a:gd name="connsiteY22" fmla="*/ 1115117 h 1266396"/>
                  <a:gd name="connsiteX23" fmla="*/ 459866 w 1322375"/>
                  <a:gd name="connsiteY23" fmla="*/ 1121930 h 1266396"/>
                  <a:gd name="connsiteX24" fmla="*/ 384925 w 1322375"/>
                  <a:gd name="connsiteY24" fmla="*/ 1118523 h 1266396"/>
                  <a:gd name="connsiteX25" fmla="*/ 371299 w 1322375"/>
                  <a:gd name="connsiteY25" fmla="*/ 1104898 h 1266396"/>
                  <a:gd name="connsiteX26" fmla="*/ 330422 w 1322375"/>
                  <a:gd name="connsiteY26" fmla="*/ 1098085 h 1266396"/>
                  <a:gd name="connsiteX27" fmla="*/ 286138 w 1322375"/>
                  <a:gd name="connsiteY27" fmla="*/ 1115117 h 1266396"/>
                  <a:gd name="connsiteX28" fmla="*/ 224825 w 1322375"/>
                  <a:gd name="connsiteY28" fmla="*/ 1115117 h 1266396"/>
                  <a:gd name="connsiteX29" fmla="*/ 139664 w 1322375"/>
                  <a:gd name="connsiteY29" fmla="*/ 1023144 h 1266396"/>
                  <a:gd name="connsiteX30" fmla="*/ 149882 w 1322375"/>
                  <a:gd name="connsiteY30" fmla="*/ 999299 h 1266396"/>
                  <a:gd name="connsiteX31" fmla="*/ 143071 w 1322375"/>
                  <a:gd name="connsiteY31" fmla="*/ 982267 h 1266396"/>
                  <a:gd name="connsiteX32" fmla="*/ 109005 w 1322375"/>
                  <a:gd name="connsiteY32" fmla="*/ 975455 h 1266396"/>
                  <a:gd name="connsiteX33" fmla="*/ 57910 w 1322375"/>
                  <a:gd name="connsiteY33" fmla="*/ 920952 h 1266396"/>
                  <a:gd name="connsiteX34" fmla="*/ 64723 w 1322375"/>
                  <a:gd name="connsiteY34" fmla="*/ 856231 h 1266396"/>
                  <a:gd name="connsiteX35" fmla="*/ 129446 w 1322375"/>
                  <a:gd name="connsiteY35" fmla="*/ 757445 h 1266396"/>
                  <a:gd name="connsiteX36" fmla="*/ 132851 w 1322375"/>
                  <a:gd name="connsiteY36" fmla="*/ 737007 h 1266396"/>
                  <a:gd name="connsiteX37" fmla="*/ 170322 w 1322375"/>
                  <a:gd name="connsiteY37" fmla="*/ 726788 h 1266396"/>
                  <a:gd name="connsiteX38" fmla="*/ 177133 w 1322375"/>
                  <a:gd name="connsiteY38" fmla="*/ 699537 h 1266396"/>
                  <a:gd name="connsiteX39" fmla="*/ 143071 w 1322375"/>
                  <a:gd name="connsiteY39" fmla="*/ 655254 h 1266396"/>
                  <a:gd name="connsiteX40" fmla="*/ 177133 w 1322375"/>
                  <a:gd name="connsiteY40" fmla="*/ 600751 h 1266396"/>
                  <a:gd name="connsiteX41" fmla="*/ 180541 w 1322375"/>
                  <a:gd name="connsiteY41" fmla="*/ 546249 h 1266396"/>
                  <a:gd name="connsiteX42" fmla="*/ 224825 w 1322375"/>
                  <a:gd name="connsiteY42" fmla="*/ 546249 h 1266396"/>
                  <a:gd name="connsiteX43" fmla="*/ 255481 w 1322375"/>
                  <a:gd name="connsiteY43" fmla="*/ 491747 h 1266396"/>
                  <a:gd name="connsiteX44" fmla="*/ 228230 w 1322375"/>
                  <a:gd name="connsiteY44" fmla="*/ 437244 h 1266396"/>
                  <a:gd name="connsiteX45" fmla="*/ 194166 w 1322375"/>
                  <a:gd name="connsiteY45" fmla="*/ 427025 h 1266396"/>
                  <a:gd name="connsiteX46" fmla="*/ 160102 w 1322375"/>
                  <a:gd name="connsiteY46" fmla="*/ 450870 h 1266396"/>
                  <a:gd name="connsiteX47" fmla="*/ 143071 w 1322375"/>
                  <a:gd name="connsiteY47" fmla="*/ 437244 h 1266396"/>
                  <a:gd name="connsiteX48" fmla="*/ 115820 w 1322375"/>
                  <a:gd name="connsiteY48" fmla="*/ 437244 h 1266396"/>
                  <a:gd name="connsiteX49" fmla="*/ 95379 w 1322375"/>
                  <a:gd name="connsiteY49" fmla="*/ 427025 h 1266396"/>
                  <a:gd name="connsiteX50" fmla="*/ 51097 w 1322375"/>
                  <a:gd name="connsiteY50" fmla="*/ 423619 h 1266396"/>
                  <a:gd name="connsiteX51" fmla="*/ 13626 w 1322375"/>
                  <a:gd name="connsiteY51" fmla="*/ 389555 h 1266396"/>
                  <a:gd name="connsiteX52" fmla="*/ 0 w 1322375"/>
                  <a:gd name="connsiteY52" fmla="*/ 335053 h 1266396"/>
                  <a:gd name="connsiteX53" fmla="*/ 20441 w 1322375"/>
                  <a:gd name="connsiteY53" fmla="*/ 294176 h 1266396"/>
                  <a:gd name="connsiteX54" fmla="*/ 6815 w 1322375"/>
                  <a:gd name="connsiteY54" fmla="*/ 266925 h 1266396"/>
                  <a:gd name="connsiteX55" fmla="*/ 51097 w 1322375"/>
                  <a:gd name="connsiteY55" fmla="*/ 205610 h 1266396"/>
                  <a:gd name="connsiteX56" fmla="*/ 71536 w 1322375"/>
                  <a:gd name="connsiteY56" fmla="*/ 161326 h 1266396"/>
                  <a:gd name="connsiteX57" fmla="*/ 37472 w 1322375"/>
                  <a:gd name="connsiteY57" fmla="*/ 120450 h 1266396"/>
                  <a:gd name="connsiteX58" fmla="*/ 37472 w 1322375"/>
                  <a:gd name="connsiteY58" fmla="*/ 100011 h 1266396"/>
                  <a:gd name="connsiteX59" fmla="*/ 78348 w 1322375"/>
                  <a:gd name="connsiteY59" fmla="*/ 62541 h 1266396"/>
                  <a:gd name="connsiteX60" fmla="*/ 124431 w 1322375"/>
                  <a:gd name="connsiteY60" fmla="*/ 0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322375" h="1266396">
                    <a:moveTo>
                      <a:pt x="1322375" y="824892"/>
                    </a:move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lnTo>
                      <a:pt x="124431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692F8CB-ACB4-4E0A-ACB0-FF65801F4607}"/>
                  </a:ext>
                </a:extLst>
              </p:cNvPr>
              <p:cNvSpPr/>
              <p:nvPr/>
            </p:nvSpPr>
            <p:spPr>
              <a:xfrm>
                <a:off x="2766517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  <a:gd name="connsiteX0" fmla="*/ 429144 w 592633"/>
                  <a:gd name="connsiteY0" fmla="*/ 1228914 h 1228914"/>
                  <a:gd name="connsiteX1" fmla="*/ 434571 w 592633"/>
                  <a:gd name="connsiteY1" fmla="*/ 1201778 h 1228914"/>
                  <a:gd name="connsiteX2" fmla="*/ 455010 w 592633"/>
                  <a:gd name="connsiteY2" fmla="*/ 1169077 h 1228914"/>
                  <a:gd name="connsiteX3" fmla="*/ 475448 w 592633"/>
                  <a:gd name="connsiteY3" fmla="*/ 1120024 h 1228914"/>
                  <a:gd name="connsiteX4" fmla="*/ 520412 w 592633"/>
                  <a:gd name="connsiteY4" fmla="*/ 1120024 h 1228914"/>
                  <a:gd name="connsiteX5" fmla="*/ 524500 w 592633"/>
                  <a:gd name="connsiteY5" fmla="*/ 1083235 h 1228914"/>
                  <a:gd name="connsiteX6" fmla="*/ 553114 w 592633"/>
                  <a:gd name="connsiteY6" fmla="*/ 1083235 h 1228914"/>
                  <a:gd name="connsiteX7" fmla="*/ 553114 w 592633"/>
                  <a:gd name="connsiteY7" fmla="*/ 1038271 h 1228914"/>
                  <a:gd name="connsiteX8" fmla="*/ 483623 w 592633"/>
                  <a:gd name="connsiteY8" fmla="*/ 989219 h 1228914"/>
                  <a:gd name="connsiteX9" fmla="*/ 401870 w 592633"/>
                  <a:gd name="connsiteY9" fmla="*/ 907465 h 1228914"/>
                  <a:gd name="connsiteX10" fmla="*/ 348730 w 592633"/>
                  <a:gd name="connsiteY10" fmla="*/ 895202 h 1228914"/>
                  <a:gd name="connsiteX11" fmla="*/ 332379 w 592633"/>
                  <a:gd name="connsiteY11" fmla="*/ 858413 h 1228914"/>
                  <a:gd name="connsiteX12" fmla="*/ 262889 w 592633"/>
                  <a:gd name="connsiteY12" fmla="*/ 862501 h 1228914"/>
                  <a:gd name="connsiteX13" fmla="*/ 246538 w 592633"/>
                  <a:gd name="connsiteY13" fmla="*/ 895202 h 1228914"/>
                  <a:gd name="connsiteX14" fmla="*/ 279239 w 592633"/>
                  <a:gd name="connsiteY14" fmla="*/ 936079 h 1228914"/>
                  <a:gd name="connsiteX15" fmla="*/ 226100 w 592633"/>
                  <a:gd name="connsiteY15" fmla="*/ 952430 h 1228914"/>
                  <a:gd name="connsiteX16" fmla="*/ 209749 w 592633"/>
                  <a:gd name="connsiteY16" fmla="*/ 948342 h 1228914"/>
                  <a:gd name="connsiteX17" fmla="*/ 189310 w 592633"/>
                  <a:gd name="connsiteY17" fmla="*/ 972868 h 1228914"/>
                  <a:gd name="connsiteX18" fmla="*/ 156609 w 592633"/>
                  <a:gd name="connsiteY18" fmla="*/ 952430 h 1228914"/>
                  <a:gd name="connsiteX19" fmla="*/ 185223 w 592633"/>
                  <a:gd name="connsiteY19" fmla="*/ 903377 h 1228914"/>
                  <a:gd name="connsiteX20" fmla="*/ 185223 w 592633"/>
                  <a:gd name="connsiteY20" fmla="*/ 858413 h 1228914"/>
                  <a:gd name="connsiteX21" fmla="*/ 242450 w 592633"/>
                  <a:gd name="connsiteY21" fmla="*/ 817536 h 1228914"/>
                  <a:gd name="connsiteX22" fmla="*/ 213836 w 592633"/>
                  <a:gd name="connsiteY22" fmla="*/ 772572 h 1228914"/>
                  <a:gd name="connsiteX23" fmla="*/ 205661 w 592633"/>
                  <a:gd name="connsiteY23" fmla="*/ 715344 h 1228914"/>
                  <a:gd name="connsiteX24" fmla="*/ 181135 w 592633"/>
                  <a:gd name="connsiteY24" fmla="*/ 698993 h 1228914"/>
                  <a:gd name="connsiteX25" fmla="*/ 193398 w 592633"/>
                  <a:gd name="connsiteY25" fmla="*/ 649941 h 1228914"/>
                  <a:gd name="connsiteX26" fmla="*/ 186826 w 592633"/>
                  <a:gd name="connsiteY26" fmla="*/ 642175 h 1228914"/>
                  <a:gd name="connsiteX27" fmla="*/ 201573 w 592633"/>
                  <a:gd name="connsiteY27" fmla="*/ 445557 h 1228914"/>
                  <a:gd name="connsiteX28" fmla="*/ 153032 w 592633"/>
                  <a:gd name="connsiteY28" fmla="*/ 356139 h 1228914"/>
                  <a:gd name="connsiteX29" fmla="*/ 114709 w 592633"/>
                  <a:gd name="connsiteY29" fmla="*/ 325483 h 1228914"/>
                  <a:gd name="connsiteX30" fmla="*/ 68723 w 592633"/>
                  <a:gd name="connsiteY30" fmla="*/ 225844 h 1228914"/>
                  <a:gd name="connsiteX31" fmla="*/ 71278 w 592633"/>
                  <a:gd name="connsiteY31" fmla="*/ 128762 h 1228914"/>
                  <a:gd name="connsiteX32" fmla="*/ 32955 w 592633"/>
                  <a:gd name="connsiteY32" fmla="*/ 108324 h 1228914"/>
                  <a:gd name="connsiteX33" fmla="*/ 0 w 592633"/>
                  <a:gd name="connsiteY33" fmla="*/ 39881 h 1228914"/>
                  <a:gd name="connsiteX34" fmla="*/ 3320 w 592633"/>
                  <a:gd name="connsiteY34" fmla="*/ 40877 h 1228914"/>
                  <a:gd name="connsiteX35" fmla="*/ 3320 w 592633"/>
                  <a:gd name="connsiteY35" fmla="*/ 8176 h 1228914"/>
                  <a:gd name="connsiteX36" fmla="*/ 36021 w 592633"/>
                  <a:gd name="connsiteY36" fmla="*/ 0 h 1228914"/>
                  <a:gd name="connsiteX37" fmla="*/ 72811 w 592633"/>
                  <a:gd name="connsiteY37" fmla="*/ 81754 h 1228914"/>
                  <a:gd name="connsiteX38" fmla="*/ 113687 w 592633"/>
                  <a:gd name="connsiteY38" fmla="*/ 130806 h 1228914"/>
                  <a:gd name="connsiteX39" fmla="*/ 162739 w 592633"/>
                  <a:gd name="connsiteY39" fmla="*/ 163507 h 1228914"/>
                  <a:gd name="connsiteX40" fmla="*/ 195441 w 592633"/>
                  <a:gd name="connsiteY40" fmla="*/ 253436 h 1228914"/>
                  <a:gd name="connsiteX41" fmla="*/ 256756 w 592633"/>
                  <a:gd name="connsiteY41" fmla="*/ 269787 h 1228914"/>
                  <a:gd name="connsiteX42" fmla="*/ 260844 w 592633"/>
                  <a:gd name="connsiteY42" fmla="*/ 327015 h 1228914"/>
                  <a:gd name="connsiteX43" fmla="*/ 367123 w 592633"/>
                  <a:gd name="connsiteY43" fmla="*/ 400593 h 1228914"/>
                  <a:gd name="connsiteX44" fmla="*/ 395737 w 592633"/>
                  <a:gd name="connsiteY44" fmla="*/ 388330 h 1228914"/>
                  <a:gd name="connsiteX45" fmla="*/ 489754 w 592633"/>
                  <a:gd name="connsiteY45" fmla="*/ 441470 h 1228914"/>
                  <a:gd name="connsiteX46" fmla="*/ 530631 w 592633"/>
                  <a:gd name="connsiteY46" fmla="*/ 441470 h 1228914"/>
                  <a:gd name="connsiteX47" fmla="*/ 575595 w 592633"/>
                  <a:gd name="connsiteY47" fmla="*/ 453733 h 1228914"/>
                  <a:gd name="connsiteX48" fmla="*/ 592633 w 592633"/>
                  <a:gd name="connsiteY48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2633" h="1228914">
                    <a:moveTo>
                      <a:pt x="429144" y="1228914"/>
                    </a:move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3F139CEF-5ACC-EBB6-CE21-1FF23494C0DA}"/>
                </a:ext>
              </a:extLst>
            </p:cNvPr>
            <p:cNvGrpSpPr/>
            <p:nvPr/>
          </p:nvGrpSpPr>
          <p:grpSpPr>
            <a:xfrm>
              <a:off x="3653313" y="4130512"/>
              <a:ext cx="2522092" cy="2017507"/>
              <a:chOff x="1554471" y="1647620"/>
              <a:chExt cx="1093318" cy="874583"/>
            </a:xfrm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547384C8-0A0A-737D-5903-54F4BA345061}"/>
                  </a:ext>
                </a:extLst>
              </p:cNvPr>
              <p:cNvSpPr/>
              <p:nvPr/>
            </p:nvSpPr>
            <p:spPr>
              <a:xfrm>
                <a:off x="1804224" y="1722495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1D406AAB-2F0F-9814-2B7F-78A4339E5326}"/>
                  </a:ext>
                </a:extLst>
              </p:cNvPr>
              <p:cNvSpPr/>
              <p:nvPr/>
            </p:nvSpPr>
            <p:spPr>
              <a:xfrm>
                <a:off x="2373497" y="1647620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DDA4027-4DC4-7DEC-F734-A36D206045E7}"/>
                  </a:ext>
                </a:extLst>
              </p:cNvPr>
              <p:cNvSpPr/>
              <p:nvPr/>
            </p:nvSpPr>
            <p:spPr>
              <a:xfrm>
                <a:off x="2500692" y="2022409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3DC2C59B-646D-33EA-725E-C4A6EA0FA013}"/>
                  </a:ext>
                </a:extLst>
              </p:cNvPr>
              <p:cNvSpPr/>
              <p:nvPr/>
            </p:nvSpPr>
            <p:spPr>
              <a:xfrm>
                <a:off x="1554471" y="1997875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30328976-C536-483D-0B97-F97C2D566706}"/>
                  </a:ext>
                </a:extLst>
              </p:cNvPr>
              <p:cNvSpPr/>
              <p:nvPr/>
            </p:nvSpPr>
            <p:spPr>
              <a:xfrm>
                <a:off x="2001120" y="2102417"/>
                <a:ext cx="272399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6DF5DEAC-B829-D649-08F3-AC77643CCDBF}"/>
                  </a:ext>
                </a:extLst>
              </p:cNvPr>
              <p:cNvSpPr/>
              <p:nvPr/>
            </p:nvSpPr>
            <p:spPr>
              <a:xfrm rot="1308171">
                <a:off x="2578299" y="2321367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97F53E94-8662-35AD-C559-3B0A612721D0}"/>
                  </a:ext>
                </a:extLst>
              </p:cNvPr>
              <p:cNvSpPr/>
              <p:nvPr/>
            </p:nvSpPr>
            <p:spPr>
              <a:xfrm>
                <a:off x="1648016" y="2442151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08A8375-51A5-071E-82F2-71430B1039F3}"/>
                  </a:ext>
                </a:extLst>
              </p:cNvPr>
              <p:cNvSpPr/>
              <p:nvPr/>
            </p:nvSpPr>
            <p:spPr>
              <a:xfrm>
                <a:off x="2167449" y="2423387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6F9B51CA-158C-2D3E-30D0-F8ECE2EDCBFB}"/>
              </a:ext>
            </a:extLst>
          </p:cNvPr>
          <p:cNvGrpSpPr/>
          <p:nvPr/>
        </p:nvGrpSpPr>
        <p:grpSpPr>
          <a:xfrm>
            <a:off x="6559839" y="3729084"/>
            <a:ext cx="2717512" cy="2695576"/>
            <a:chOff x="6559839" y="3729084"/>
            <a:chExt cx="2717512" cy="2695576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4480FBAB-6B9D-FF15-5BDD-8F5356CF1D5D}"/>
                </a:ext>
              </a:extLst>
            </p:cNvPr>
            <p:cNvGrpSpPr/>
            <p:nvPr/>
          </p:nvGrpSpPr>
          <p:grpSpPr>
            <a:xfrm>
              <a:off x="6559839" y="3729084"/>
              <a:ext cx="2717512" cy="2695576"/>
              <a:chOff x="641639" y="3729084"/>
              <a:chExt cx="2717512" cy="2695576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A12A3C42-802A-1F94-6775-79C9BBB03711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22375" h="1266396">
                    <a:moveTo>
                      <a:pt x="124431" y="0"/>
                    </a:moveTo>
                    <a:lnTo>
                      <a:pt x="1322375" y="0"/>
                    </a:lnTo>
                    <a:lnTo>
                      <a:pt x="1322375" y="824892"/>
                    </a:ln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4F25172-B99B-49EC-7442-CFDEBDDFE57B}"/>
                  </a:ext>
                </a:extLst>
              </p:cNvPr>
              <p:cNvSpPr/>
              <p:nvPr/>
            </p:nvSpPr>
            <p:spPr>
              <a:xfrm>
                <a:off x="641639" y="3729084"/>
                <a:ext cx="1939318" cy="1703744"/>
              </a:xfrm>
              <a:custGeom>
                <a:avLst/>
                <a:gdLst>
                  <a:gd name="connsiteX0" fmla="*/ 628917 w 1939318"/>
                  <a:gd name="connsiteY0" fmla="*/ 0 h 1703744"/>
                  <a:gd name="connsiteX1" fmla="*/ 1519568 w 1939318"/>
                  <a:gd name="connsiteY1" fmla="*/ 0 h 1703744"/>
                  <a:gd name="connsiteX2" fmla="*/ 1473485 w 1939318"/>
                  <a:gd name="connsiteY2" fmla="*/ 62541 h 1703744"/>
                  <a:gd name="connsiteX3" fmla="*/ 1432608 w 1939318"/>
                  <a:gd name="connsiteY3" fmla="*/ 100012 h 1703744"/>
                  <a:gd name="connsiteX4" fmla="*/ 1432608 w 1939318"/>
                  <a:gd name="connsiteY4" fmla="*/ 120450 h 1703744"/>
                  <a:gd name="connsiteX5" fmla="*/ 1466672 w 1939318"/>
                  <a:gd name="connsiteY5" fmla="*/ 161327 h 1703744"/>
                  <a:gd name="connsiteX6" fmla="*/ 1446234 w 1939318"/>
                  <a:gd name="connsiteY6" fmla="*/ 205610 h 1703744"/>
                  <a:gd name="connsiteX7" fmla="*/ 1401952 w 1939318"/>
                  <a:gd name="connsiteY7" fmla="*/ 266925 h 1703744"/>
                  <a:gd name="connsiteX8" fmla="*/ 1415577 w 1939318"/>
                  <a:gd name="connsiteY8" fmla="*/ 294176 h 1703744"/>
                  <a:gd name="connsiteX9" fmla="*/ 1395137 w 1939318"/>
                  <a:gd name="connsiteY9" fmla="*/ 335053 h 1703744"/>
                  <a:gd name="connsiteX10" fmla="*/ 1408762 w 1939318"/>
                  <a:gd name="connsiteY10" fmla="*/ 389556 h 1703744"/>
                  <a:gd name="connsiteX11" fmla="*/ 1446234 w 1939318"/>
                  <a:gd name="connsiteY11" fmla="*/ 423620 h 1703744"/>
                  <a:gd name="connsiteX12" fmla="*/ 1490516 w 1939318"/>
                  <a:gd name="connsiteY12" fmla="*/ 427026 h 1703744"/>
                  <a:gd name="connsiteX13" fmla="*/ 1510957 w 1939318"/>
                  <a:gd name="connsiteY13" fmla="*/ 437245 h 1703744"/>
                  <a:gd name="connsiteX14" fmla="*/ 1538208 w 1939318"/>
                  <a:gd name="connsiteY14" fmla="*/ 437245 h 1703744"/>
                  <a:gd name="connsiteX15" fmla="*/ 1555239 w 1939318"/>
                  <a:gd name="connsiteY15" fmla="*/ 450871 h 1703744"/>
                  <a:gd name="connsiteX16" fmla="*/ 1589303 w 1939318"/>
                  <a:gd name="connsiteY16" fmla="*/ 427026 h 1703744"/>
                  <a:gd name="connsiteX17" fmla="*/ 1623367 w 1939318"/>
                  <a:gd name="connsiteY17" fmla="*/ 437245 h 1703744"/>
                  <a:gd name="connsiteX18" fmla="*/ 1650618 w 1939318"/>
                  <a:gd name="connsiteY18" fmla="*/ 491748 h 1703744"/>
                  <a:gd name="connsiteX19" fmla="*/ 1619962 w 1939318"/>
                  <a:gd name="connsiteY19" fmla="*/ 546250 h 1703744"/>
                  <a:gd name="connsiteX20" fmla="*/ 1575677 w 1939318"/>
                  <a:gd name="connsiteY20" fmla="*/ 546250 h 1703744"/>
                  <a:gd name="connsiteX21" fmla="*/ 1572270 w 1939318"/>
                  <a:gd name="connsiteY21" fmla="*/ 600752 h 1703744"/>
                  <a:gd name="connsiteX22" fmla="*/ 1538208 w 1939318"/>
                  <a:gd name="connsiteY22" fmla="*/ 655255 h 1703744"/>
                  <a:gd name="connsiteX23" fmla="*/ 1572270 w 1939318"/>
                  <a:gd name="connsiteY23" fmla="*/ 699538 h 1703744"/>
                  <a:gd name="connsiteX24" fmla="*/ 1565459 w 1939318"/>
                  <a:gd name="connsiteY24" fmla="*/ 726789 h 1703744"/>
                  <a:gd name="connsiteX25" fmla="*/ 1527988 w 1939318"/>
                  <a:gd name="connsiteY25" fmla="*/ 737008 h 1703744"/>
                  <a:gd name="connsiteX26" fmla="*/ 1524582 w 1939318"/>
                  <a:gd name="connsiteY26" fmla="*/ 757447 h 1703744"/>
                  <a:gd name="connsiteX27" fmla="*/ 1459859 w 1939318"/>
                  <a:gd name="connsiteY27" fmla="*/ 856232 h 1703744"/>
                  <a:gd name="connsiteX28" fmla="*/ 1453047 w 1939318"/>
                  <a:gd name="connsiteY28" fmla="*/ 920954 h 1703744"/>
                  <a:gd name="connsiteX29" fmla="*/ 1504142 w 1939318"/>
                  <a:gd name="connsiteY29" fmla="*/ 975456 h 1703744"/>
                  <a:gd name="connsiteX30" fmla="*/ 1538208 w 1939318"/>
                  <a:gd name="connsiteY30" fmla="*/ 982269 h 1703744"/>
                  <a:gd name="connsiteX31" fmla="*/ 1545018 w 1939318"/>
                  <a:gd name="connsiteY31" fmla="*/ 999301 h 1703744"/>
                  <a:gd name="connsiteX32" fmla="*/ 1534800 w 1939318"/>
                  <a:gd name="connsiteY32" fmla="*/ 1023146 h 1703744"/>
                  <a:gd name="connsiteX33" fmla="*/ 1619962 w 1939318"/>
                  <a:gd name="connsiteY33" fmla="*/ 1115119 h 1703744"/>
                  <a:gd name="connsiteX34" fmla="*/ 1681275 w 1939318"/>
                  <a:gd name="connsiteY34" fmla="*/ 1115119 h 1703744"/>
                  <a:gd name="connsiteX35" fmla="*/ 1725559 w 1939318"/>
                  <a:gd name="connsiteY35" fmla="*/ 1098087 h 1703744"/>
                  <a:gd name="connsiteX36" fmla="*/ 1766436 w 1939318"/>
                  <a:gd name="connsiteY36" fmla="*/ 1104899 h 1703744"/>
                  <a:gd name="connsiteX37" fmla="*/ 1780062 w 1939318"/>
                  <a:gd name="connsiteY37" fmla="*/ 1118525 h 1703744"/>
                  <a:gd name="connsiteX38" fmla="*/ 1855002 w 1939318"/>
                  <a:gd name="connsiteY38" fmla="*/ 1121931 h 1703744"/>
                  <a:gd name="connsiteX39" fmla="*/ 1861815 w 1939318"/>
                  <a:gd name="connsiteY39" fmla="*/ 1115119 h 1703744"/>
                  <a:gd name="connsiteX40" fmla="*/ 1899285 w 1939318"/>
                  <a:gd name="connsiteY40" fmla="*/ 1111712 h 1703744"/>
                  <a:gd name="connsiteX41" fmla="*/ 1895879 w 1939318"/>
                  <a:gd name="connsiteY41" fmla="*/ 1152589 h 1703744"/>
                  <a:gd name="connsiteX42" fmla="*/ 1933351 w 1939318"/>
                  <a:gd name="connsiteY42" fmla="*/ 1213904 h 1703744"/>
                  <a:gd name="connsiteX43" fmla="*/ 1936756 w 1939318"/>
                  <a:gd name="connsiteY43" fmla="*/ 1237749 h 1703744"/>
                  <a:gd name="connsiteX44" fmla="*/ 1939318 w 1939318"/>
                  <a:gd name="connsiteY44" fmla="*/ 1239309 h 1703744"/>
                  <a:gd name="connsiteX45" fmla="*/ 1913593 w 1939318"/>
                  <a:gd name="connsiteY45" fmla="*/ 1270450 h 1703744"/>
                  <a:gd name="connsiteX46" fmla="*/ 1880891 w 1939318"/>
                  <a:gd name="connsiteY46" fmla="*/ 1282713 h 1703744"/>
                  <a:gd name="connsiteX47" fmla="*/ 1844102 w 1939318"/>
                  <a:gd name="connsiteY47" fmla="*/ 1258187 h 1703744"/>
                  <a:gd name="connsiteX48" fmla="*/ 1819576 w 1939318"/>
                  <a:gd name="connsiteY48" fmla="*/ 1250012 h 1703744"/>
                  <a:gd name="connsiteX49" fmla="*/ 1709208 w 1939318"/>
                  <a:gd name="connsiteY49" fmla="*/ 1278626 h 1703744"/>
                  <a:gd name="connsiteX50" fmla="*/ 1676507 w 1939318"/>
                  <a:gd name="connsiteY50" fmla="*/ 1274538 h 1703744"/>
                  <a:gd name="connsiteX51" fmla="*/ 1660156 w 1939318"/>
                  <a:gd name="connsiteY51" fmla="*/ 1286801 h 1703744"/>
                  <a:gd name="connsiteX52" fmla="*/ 1602929 w 1939318"/>
                  <a:gd name="connsiteY52" fmla="*/ 1286801 h 1703744"/>
                  <a:gd name="connsiteX53" fmla="*/ 1500736 w 1939318"/>
                  <a:gd name="connsiteY53" fmla="*/ 1205047 h 1703744"/>
                  <a:gd name="connsiteX54" fmla="*/ 1431246 w 1939318"/>
                  <a:gd name="connsiteY54" fmla="*/ 1160083 h 1703744"/>
                  <a:gd name="connsiteX55" fmla="*/ 1374018 w 1939318"/>
                  <a:gd name="connsiteY55" fmla="*/ 1184609 h 1703744"/>
                  <a:gd name="connsiteX56" fmla="*/ 1271826 w 1939318"/>
                  <a:gd name="connsiteY56" fmla="*/ 1172346 h 1703744"/>
                  <a:gd name="connsiteX57" fmla="*/ 1230949 w 1939318"/>
                  <a:gd name="connsiteY57" fmla="*/ 1155995 h 1703744"/>
                  <a:gd name="connsiteX58" fmla="*/ 1128757 w 1939318"/>
                  <a:gd name="connsiteY58" fmla="*/ 1102855 h 1703744"/>
                  <a:gd name="connsiteX59" fmla="*/ 1063354 w 1939318"/>
                  <a:gd name="connsiteY59" fmla="*/ 1106943 h 1703744"/>
                  <a:gd name="connsiteX60" fmla="*/ 948899 w 1939318"/>
                  <a:gd name="connsiteY60" fmla="*/ 1286801 h 1703744"/>
                  <a:gd name="connsiteX61" fmla="*/ 948899 w 1939318"/>
                  <a:gd name="connsiteY61" fmla="*/ 1368555 h 1703744"/>
                  <a:gd name="connsiteX62" fmla="*/ 924373 w 1939318"/>
                  <a:gd name="connsiteY62" fmla="*/ 1368555 h 1703744"/>
                  <a:gd name="connsiteX63" fmla="*/ 920285 w 1939318"/>
                  <a:gd name="connsiteY63" fmla="*/ 1401256 h 1703744"/>
                  <a:gd name="connsiteX64" fmla="*/ 883496 w 1939318"/>
                  <a:gd name="connsiteY64" fmla="*/ 1401256 h 1703744"/>
                  <a:gd name="connsiteX65" fmla="*/ 818093 w 1939318"/>
                  <a:gd name="connsiteY65" fmla="*/ 1429870 h 1703744"/>
                  <a:gd name="connsiteX66" fmla="*/ 789479 w 1939318"/>
                  <a:gd name="connsiteY66" fmla="*/ 1417607 h 1703744"/>
                  <a:gd name="connsiteX67" fmla="*/ 777216 w 1939318"/>
                  <a:gd name="connsiteY67" fmla="*/ 1458483 h 1703744"/>
                  <a:gd name="connsiteX68" fmla="*/ 744514 w 1939318"/>
                  <a:gd name="connsiteY68" fmla="*/ 1495273 h 1703744"/>
                  <a:gd name="connsiteX69" fmla="*/ 703637 w 1939318"/>
                  <a:gd name="connsiteY69" fmla="*/ 1483010 h 1703744"/>
                  <a:gd name="connsiteX70" fmla="*/ 617796 w 1939318"/>
                  <a:gd name="connsiteY70" fmla="*/ 1519799 h 1703744"/>
                  <a:gd name="connsiteX71" fmla="*/ 581007 w 1939318"/>
                  <a:gd name="connsiteY71" fmla="*/ 1556588 h 1703744"/>
                  <a:gd name="connsiteX72" fmla="*/ 572831 w 1939318"/>
                  <a:gd name="connsiteY72" fmla="*/ 1597465 h 1703744"/>
                  <a:gd name="connsiteX73" fmla="*/ 507429 w 1939318"/>
                  <a:gd name="connsiteY73" fmla="*/ 1597465 h 1703744"/>
                  <a:gd name="connsiteX74" fmla="*/ 474727 w 1939318"/>
                  <a:gd name="connsiteY74" fmla="*/ 1585202 h 1703744"/>
                  <a:gd name="connsiteX75" fmla="*/ 450201 w 1939318"/>
                  <a:gd name="connsiteY75" fmla="*/ 1605640 h 1703744"/>
                  <a:gd name="connsiteX76" fmla="*/ 433850 w 1939318"/>
                  <a:gd name="connsiteY76" fmla="*/ 1662867 h 1703744"/>
                  <a:gd name="connsiteX77" fmla="*/ 384798 w 1939318"/>
                  <a:gd name="connsiteY77" fmla="*/ 1703744 h 1703744"/>
                  <a:gd name="connsiteX78" fmla="*/ 262167 w 1939318"/>
                  <a:gd name="connsiteY78" fmla="*/ 1613815 h 1703744"/>
                  <a:gd name="connsiteX79" fmla="*/ 270343 w 1939318"/>
                  <a:gd name="connsiteY79" fmla="*/ 1548412 h 1703744"/>
                  <a:gd name="connsiteX80" fmla="*/ 253992 w 1939318"/>
                  <a:gd name="connsiteY80" fmla="*/ 1491185 h 1703744"/>
                  <a:gd name="connsiteX81" fmla="*/ 282606 w 1939318"/>
                  <a:gd name="connsiteY81" fmla="*/ 1454396 h 1703744"/>
                  <a:gd name="connsiteX82" fmla="*/ 262167 w 1939318"/>
                  <a:gd name="connsiteY82" fmla="*/ 1401256 h 1703744"/>
                  <a:gd name="connsiteX83" fmla="*/ 196764 w 1939318"/>
                  <a:gd name="connsiteY83" fmla="*/ 1397168 h 1703744"/>
                  <a:gd name="connsiteX84" fmla="*/ 180414 w 1939318"/>
                  <a:gd name="connsiteY84" fmla="*/ 1335853 h 1703744"/>
                  <a:gd name="connsiteX85" fmla="*/ 253992 w 1939318"/>
                  <a:gd name="connsiteY85" fmla="*/ 1319502 h 1703744"/>
                  <a:gd name="connsiteX86" fmla="*/ 245817 w 1939318"/>
                  <a:gd name="connsiteY86" fmla="*/ 1274538 h 1703744"/>
                  <a:gd name="connsiteX87" fmla="*/ 249904 w 1939318"/>
                  <a:gd name="connsiteY87" fmla="*/ 1233661 h 1703744"/>
                  <a:gd name="connsiteX88" fmla="*/ 249904 w 1939318"/>
                  <a:gd name="connsiteY88" fmla="*/ 1217310 h 1703744"/>
                  <a:gd name="connsiteX89" fmla="*/ 209027 w 1939318"/>
                  <a:gd name="connsiteY89" fmla="*/ 1176434 h 1703744"/>
                  <a:gd name="connsiteX90" fmla="*/ 200852 w 1939318"/>
                  <a:gd name="connsiteY90" fmla="*/ 1119206 h 1703744"/>
                  <a:gd name="connsiteX91" fmla="*/ 266255 w 1939318"/>
                  <a:gd name="connsiteY91" fmla="*/ 1086505 h 1703744"/>
                  <a:gd name="connsiteX92" fmla="*/ 286693 w 1939318"/>
                  <a:gd name="connsiteY92" fmla="*/ 1061979 h 1703744"/>
                  <a:gd name="connsiteX93" fmla="*/ 286693 w 1939318"/>
                  <a:gd name="connsiteY93" fmla="*/ 976137 h 1703744"/>
                  <a:gd name="connsiteX94" fmla="*/ 278518 w 1939318"/>
                  <a:gd name="connsiteY94" fmla="*/ 861682 h 1703744"/>
                  <a:gd name="connsiteX95" fmla="*/ 249904 w 1939318"/>
                  <a:gd name="connsiteY95" fmla="*/ 820806 h 1703744"/>
                  <a:gd name="connsiteX96" fmla="*/ 151800 w 1939318"/>
                  <a:gd name="connsiteY96" fmla="*/ 816718 h 1703744"/>
                  <a:gd name="connsiteX97" fmla="*/ 86397 w 1939318"/>
                  <a:gd name="connsiteY97" fmla="*/ 857595 h 1703744"/>
                  <a:gd name="connsiteX98" fmla="*/ 25082 w 1939318"/>
                  <a:gd name="connsiteY98" fmla="*/ 824893 h 1703744"/>
                  <a:gd name="connsiteX99" fmla="*/ 16906 w 1939318"/>
                  <a:gd name="connsiteY99" fmla="*/ 853507 h 1703744"/>
                  <a:gd name="connsiteX100" fmla="*/ 0 w 1939318"/>
                  <a:gd name="connsiteY100" fmla="*/ 851629 h 1703744"/>
                  <a:gd name="connsiteX101" fmla="*/ 0 w 1939318"/>
                  <a:gd name="connsiteY101" fmla="*/ 368002 h 1703744"/>
                  <a:gd name="connsiteX102" fmla="*/ 65958 w 1939318"/>
                  <a:gd name="connsiteY102" fmla="*/ 354810 h 1703744"/>
                  <a:gd name="connsiteX103" fmla="*/ 74134 w 1939318"/>
                  <a:gd name="connsiteY103" fmla="*/ 297583 h 1703744"/>
                  <a:gd name="connsiteX104" fmla="*/ 74134 w 1939318"/>
                  <a:gd name="connsiteY104" fmla="*/ 256706 h 1703744"/>
                  <a:gd name="connsiteX105" fmla="*/ 139537 w 1939318"/>
                  <a:gd name="connsiteY105" fmla="*/ 232180 h 1703744"/>
                  <a:gd name="connsiteX106" fmla="*/ 188589 w 1939318"/>
                  <a:gd name="connsiteY106" fmla="*/ 244443 h 1703744"/>
                  <a:gd name="connsiteX107" fmla="*/ 217203 w 1939318"/>
                  <a:gd name="connsiteY107" fmla="*/ 203566 h 1703744"/>
                  <a:gd name="connsiteX108" fmla="*/ 349178 w 1939318"/>
                  <a:gd name="connsiteY108" fmla="*/ 163573 h 1703744"/>
                  <a:gd name="connsiteX109" fmla="*/ 349371 w 1939318"/>
                  <a:gd name="connsiteY109" fmla="*/ 164733 h 1703744"/>
                  <a:gd name="connsiteX110" fmla="*/ 380030 w 1939318"/>
                  <a:gd name="connsiteY110" fmla="*/ 164733 h 1703744"/>
                  <a:gd name="connsiteX111" fmla="*/ 400466 w 1939318"/>
                  <a:gd name="connsiteY111" fmla="*/ 123857 h 1703744"/>
                  <a:gd name="connsiteX112" fmla="*/ 420907 w 1939318"/>
                  <a:gd name="connsiteY112" fmla="*/ 120450 h 1703744"/>
                  <a:gd name="connsiteX113" fmla="*/ 489035 w 1939318"/>
                  <a:gd name="connsiteY113" fmla="*/ 144295 h 1703744"/>
                  <a:gd name="connsiteX114" fmla="*/ 512879 w 1939318"/>
                  <a:gd name="connsiteY114" fmla="*/ 144295 h 1703744"/>
                  <a:gd name="connsiteX115" fmla="*/ 529912 w 1939318"/>
                  <a:gd name="connsiteY115" fmla="*/ 113637 h 1703744"/>
                  <a:gd name="connsiteX116" fmla="*/ 550348 w 1939318"/>
                  <a:gd name="connsiteY116" fmla="*/ 110231 h 1703744"/>
                  <a:gd name="connsiteX117" fmla="*/ 577599 w 1939318"/>
                  <a:gd name="connsiteY117" fmla="*/ 69354 h 1703744"/>
                  <a:gd name="connsiteX118" fmla="*/ 567381 w 1939318"/>
                  <a:gd name="connsiteY118" fmla="*/ 8039 h 1703744"/>
                  <a:gd name="connsiteX119" fmla="*/ 621884 w 1939318"/>
                  <a:gd name="connsiteY119" fmla="*/ 8039 h 170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939318" h="1703744">
                    <a:moveTo>
                      <a:pt x="628917" y="0"/>
                    </a:moveTo>
                    <a:lnTo>
                      <a:pt x="1519568" y="0"/>
                    </a:lnTo>
                    <a:lnTo>
                      <a:pt x="1473485" y="62541"/>
                    </a:lnTo>
                    <a:lnTo>
                      <a:pt x="1432608" y="100012"/>
                    </a:lnTo>
                    <a:lnTo>
                      <a:pt x="1432608" y="120450"/>
                    </a:lnTo>
                    <a:lnTo>
                      <a:pt x="1466672" y="161327"/>
                    </a:lnTo>
                    <a:lnTo>
                      <a:pt x="1446234" y="205610"/>
                    </a:lnTo>
                    <a:lnTo>
                      <a:pt x="1401952" y="266925"/>
                    </a:lnTo>
                    <a:lnTo>
                      <a:pt x="1415577" y="294176"/>
                    </a:lnTo>
                    <a:lnTo>
                      <a:pt x="1395137" y="335053"/>
                    </a:lnTo>
                    <a:lnTo>
                      <a:pt x="1408762" y="389556"/>
                    </a:lnTo>
                    <a:lnTo>
                      <a:pt x="1446234" y="423620"/>
                    </a:lnTo>
                    <a:lnTo>
                      <a:pt x="1490516" y="427026"/>
                    </a:lnTo>
                    <a:lnTo>
                      <a:pt x="1510957" y="437245"/>
                    </a:lnTo>
                    <a:lnTo>
                      <a:pt x="1538208" y="437245"/>
                    </a:lnTo>
                    <a:lnTo>
                      <a:pt x="1555239" y="450871"/>
                    </a:lnTo>
                    <a:lnTo>
                      <a:pt x="1589303" y="427026"/>
                    </a:lnTo>
                    <a:lnTo>
                      <a:pt x="1623367" y="437245"/>
                    </a:lnTo>
                    <a:lnTo>
                      <a:pt x="1650618" y="491748"/>
                    </a:lnTo>
                    <a:lnTo>
                      <a:pt x="1619962" y="546250"/>
                    </a:lnTo>
                    <a:lnTo>
                      <a:pt x="1575677" y="546250"/>
                    </a:lnTo>
                    <a:lnTo>
                      <a:pt x="1572270" y="600752"/>
                    </a:lnTo>
                    <a:lnTo>
                      <a:pt x="1538208" y="655255"/>
                    </a:lnTo>
                    <a:lnTo>
                      <a:pt x="1572270" y="699538"/>
                    </a:lnTo>
                    <a:lnTo>
                      <a:pt x="1565459" y="726789"/>
                    </a:lnTo>
                    <a:lnTo>
                      <a:pt x="1527988" y="737008"/>
                    </a:lnTo>
                    <a:lnTo>
                      <a:pt x="1524582" y="757447"/>
                    </a:lnTo>
                    <a:lnTo>
                      <a:pt x="1459859" y="856232"/>
                    </a:lnTo>
                    <a:lnTo>
                      <a:pt x="1453047" y="920954"/>
                    </a:lnTo>
                    <a:lnTo>
                      <a:pt x="1504142" y="975456"/>
                    </a:lnTo>
                    <a:lnTo>
                      <a:pt x="1538208" y="982269"/>
                    </a:lnTo>
                    <a:lnTo>
                      <a:pt x="1545018" y="999301"/>
                    </a:lnTo>
                    <a:lnTo>
                      <a:pt x="1534800" y="1023146"/>
                    </a:lnTo>
                    <a:lnTo>
                      <a:pt x="1619962" y="1115119"/>
                    </a:lnTo>
                    <a:lnTo>
                      <a:pt x="1681275" y="1115119"/>
                    </a:lnTo>
                    <a:lnTo>
                      <a:pt x="1725559" y="1098087"/>
                    </a:lnTo>
                    <a:lnTo>
                      <a:pt x="1766436" y="1104899"/>
                    </a:lnTo>
                    <a:lnTo>
                      <a:pt x="1780062" y="1118525"/>
                    </a:lnTo>
                    <a:lnTo>
                      <a:pt x="1855002" y="1121931"/>
                    </a:lnTo>
                    <a:lnTo>
                      <a:pt x="1861815" y="1115119"/>
                    </a:lnTo>
                    <a:lnTo>
                      <a:pt x="1899285" y="1111712"/>
                    </a:lnTo>
                    <a:lnTo>
                      <a:pt x="1895879" y="1152589"/>
                    </a:lnTo>
                    <a:lnTo>
                      <a:pt x="1933351" y="1213904"/>
                    </a:lnTo>
                    <a:lnTo>
                      <a:pt x="1936756" y="1237749"/>
                    </a:lnTo>
                    <a:lnTo>
                      <a:pt x="1939318" y="1239309"/>
                    </a:lnTo>
                    <a:lnTo>
                      <a:pt x="1913593" y="1270450"/>
                    </a:lnTo>
                    <a:lnTo>
                      <a:pt x="1880891" y="1282713"/>
                    </a:lnTo>
                    <a:lnTo>
                      <a:pt x="1844102" y="1258187"/>
                    </a:lnTo>
                    <a:lnTo>
                      <a:pt x="1819576" y="1250012"/>
                    </a:lnTo>
                    <a:lnTo>
                      <a:pt x="1709208" y="1278626"/>
                    </a:lnTo>
                    <a:lnTo>
                      <a:pt x="1676507" y="1274538"/>
                    </a:lnTo>
                    <a:lnTo>
                      <a:pt x="1660156" y="1286801"/>
                    </a:lnTo>
                    <a:lnTo>
                      <a:pt x="1602929" y="1286801"/>
                    </a:lnTo>
                    <a:lnTo>
                      <a:pt x="1500736" y="1205047"/>
                    </a:lnTo>
                    <a:lnTo>
                      <a:pt x="1431246" y="1160083"/>
                    </a:lnTo>
                    <a:lnTo>
                      <a:pt x="1374018" y="1184609"/>
                    </a:lnTo>
                    <a:lnTo>
                      <a:pt x="1271826" y="1172346"/>
                    </a:lnTo>
                    <a:lnTo>
                      <a:pt x="1230949" y="1155995"/>
                    </a:lnTo>
                    <a:lnTo>
                      <a:pt x="1128757" y="1102855"/>
                    </a:lnTo>
                    <a:lnTo>
                      <a:pt x="1063354" y="1106943"/>
                    </a:lnTo>
                    <a:lnTo>
                      <a:pt x="948899" y="1286801"/>
                    </a:lnTo>
                    <a:lnTo>
                      <a:pt x="948899" y="1368555"/>
                    </a:lnTo>
                    <a:lnTo>
                      <a:pt x="924373" y="1368555"/>
                    </a:lnTo>
                    <a:lnTo>
                      <a:pt x="920285" y="1401256"/>
                    </a:lnTo>
                    <a:lnTo>
                      <a:pt x="883496" y="1401256"/>
                    </a:lnTo>
                    <a:lnTo>
                      <a:pt x="818093" y="1429870"/>
                    </a:lnTo>
                    <a:lnTo>
                      <a:pt x="789479" y="1417607"/>
                    </a:lnTo>
                    <a:lnTo>
                      <a:pt x="777216" y="1458483"/>
                    </a:lnTo>
                    <a:lnTo>
                      <a:pt x="744514" y="1495273"/>
                    </a:lnTo>
                    <a:lnTo>
                      <a:pt x="703637" y="1483010"/>
                    </a:lnTo>
                    <a:lnTo>
                      <a:pt x="617796" y="1519799"/>
                    </a:lnTo>
                    <a:lnTo>
                      <a:pt x="581007" y="1556588"/>
                    </a:lnTo>
                    <a:lnTo>
                      <a:pt x="572831" y="1597465"/>
                    </a:lnTo>
                    <a:lnTo>
                      <a:pt x="507429" y="1597465"/>
                    </a:lnTo>
                    <a:lnTo>
                      <a:pt x="474727" y="1585202"/>
                    </a:lnTo>
                    <a:lnTo>
                      <a:pt x="450201" y="1605640"/>
                    </a:lnTo>
                    <a:lnTo>
                      <a:pt x="433850" y="1662867"/>
                    </a:lnTo>
                    <a:lnTo>
                      <a:pt x="384798" y="1703744"/>
                    </a:lnTo>
                    <a:lnTo>
                      <a:pt x="262167" y="1613815"/>
                    </a:lnTo>
                    <a:lnTo>
                      <a:pt x="270343" y="1548412"/>
                    </a:lnTo>
                    <a:lnTo>
                      <a:pt x="253992" y="1491185"/>
                    </a:lnTo>
                    <a:lnTo>
                      <a:pt x="282606" y="1454396"/>
                    </a:lnTo>
                    <a:lnTo>
                      <a:pt x="262167" y="1401256"/>
                    </a:lnTo>
                    <a:lnTo>
                      <a:pt x="196764" y="1397168"/>
                    </a:lnTo>
                    <a:lnTo>
                      <a:pt x="180414" y="1335853"/>
                    </a:lnTo>
                    <a:lnTo>
                      <a:pt x="253992" y="1319502"/>
                    </a:lnTo>
                    <a:lnTo>
                      <a:pt x="245817" y="1274538"/>
                    </a:lnTo>
                    <a:lnTo>
                      <a:pt x="249904" y="1233661"/>
                    </a:lnTo>
                    <a:lnTo>
                      <a:pt x="249904" y="1217310"/>
                    </a:lnTo>
                    <a:lnTo>
                      <a:pt x="209027" y="1176434"/>
                    </a:lnTo>
                    <a:lnTo>
                      <a:pt x="200852" y="1119206"/>
                    </a:lnTo>
                    <a:lnTo>
                      <a:pt x="266255" y="1086505"/>
                    </a:lnTo>
                    <a:lnTo>
                      <a:pt x="286693" y="1061979"/>
                    </a:lnTo>
                    <a:lnTo>
                      <a:pt x="286693" y="976137"/>
                    </a:lnTo>
                    <a:lnTo>
                      <a:pt x="278518" y="861682"/>
                    </a:lnTo>
                    <a:lnTo>
                      <a:pt x="249904" y="820806"/>
                    </a:lnTo>
                    <a:lnTo>
                      <a:pt x="151800" y="816718"/>
                    </a:lnTo>
                    <a:lnTo>
                      <a:pt x="86397" y="857595"/>
                    </a:lnTo>
                    <a:lnTo>
                      <a:pt x="25082" y="824893"/>
                    </a:lnTo>
                    <a:lnTo>
                      <a:pt x="16906" y="853507"/>
                    </a:lnTo>
                    <a:lnTo>
                      <a:pt x="0" y="851629"/>
                    </a:lnTo>
                    <a:lnTo>
                      <a:pt x="0" y="368002"/>
                    </a:lnTo>
                    <a:lnTo>
                      <a:pt x="65958" y="354810"/>
                    </a:lnTo>
                    <a:lnTo>
                      <a:pt x="74134" y="297583"/>
                    </a:lnTo>
                    <a:lnTo>
                      <a:pt x="74134" y="256706"/>
                    </a:lnTo>
                    <a:lnTo>
                      <a:pt x="139537" y="232180"/>
                    </a:lnTo>
                    <a:lnTo>
                      <a:pt x="188589" y="244443"/>
                    </a:lnTo>
                    <a:lnTo>
                      <a:pt x="217203" y="203566"/>
                    </a:lnTo>
                    <a:lnTo>
                      <a:pt x="349178" y="163573"/>
                    </a:lnTo>
                    <a:lnTo>
                      <a:pt x="349371" y="164733"/>
                    </a:lnTo>
                    <a:lnTo>
                      <a:pt x="380030" y="164733"/>
                    </a:lnTo>
                    <a:lnTo>
                      <a:pt x="400466" y="123857"/>
                    </a:lnTo>
                    <a:lnTo>
                      <a:pt x="420907" y="120450"/>
                    </a:lnTo>
                    <a:lnTo>
                      <a:pt x="489035" y="144295"/>
                    </a:lnTo>
                    <a:lnTo>
                      <a:pt x="512879" y="144295"/>
                    </a:lnTo>
                    <a:lnTo>
                      <a:pt x="529912" y="113637"/>
                    </a:lnTo>
                    <a:lnTo>
                      <a:pt x="550348" y="110231"/>
                    </a:lnTo>
                    <a:lnTo>
                      <a:pt x="577599" y="69354"/>
                    </a:lnTo>
                    <a:lnTo>
                      <a:pt x="567381" y="8039"/>
                    </a:lnTo>
                    <a:lnTo>
                      <a:pt x="621884" y="8039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1EBC667-3DBC-D013-478C-7B8DB1E49FDE}"/>
                  </a:ext>
                </a:extLst>
              </p:cNvPr>
              <p:cNvSpPr/>
              <p:nvPr/>
            </p:nvSpPr>
            <p:spPr>
              <a:xfrm>
                <a:off x="641639" y="5564661"/>
                <a:ext cx="1071530" cy="859999"/>
              </a:xfrm>
              <a:custGeom>
                <a:avLst/>
                <a:gdLst>
                  <a:gd name="connsiteX0" fmla="*/ 131364 w 1071530"/>
                  <a:gd name="connsiteY0" fmla="*/ 0 h 859999"/>
                  <a:gd name="connsiteX1" fmla="*/ 162023 w 1071530"/>
                  <a:gd name="connsiteY1" fmla="*/ 10220 h 859999"/>
                  <a:gd name="connsiteX2" fmla="*/ 192679 w 1071530"/>
                  <a:gd name="connsiteY2" fmla="*/ 0 h 859999"/>
                  <a:gd name="connsiteX3" fmla="*/ 218227 w 1071530"/>
                  <a:gd name="connsiteY3" fmla="*/ 25549 h 859999"/>
                  <a:gd name="connsiteX4" fmla="*/ 218227 w 1071530"/>
                  <a:gd name="connsiteY4" fmla="*/ 91974 h 859999"/>
                  <a:gd name="connsiteX5" fmla="*/ 330639 w 1071530"/>
                  <a:gd name="connsiteY5" fmla="*/ 91974 h 859999"/>
                  <a:gd name="connsiteX6" fmla="*/ 335748 w 1071530"/>
                  <a:gd name="connsiteY6" fmla="*/ 45987 h 859999"/>
                  <a:gd name="connsiteX7" fmla="*/ 351077 w 1071530"/>
                  <a:gd name="connsiteY7" fmla="*/ 25549 h 859999"/>
                  <a:gd name="connsiteX8" fmla="*/ 412392 w 1071530"/>
                  <a:gd name="connsiteY8" fmla="*/ 25549 h 859999"/>
                  <a:gd name="connsiteX9" fmla="*/ 412609 w 1071530"/>
                  <a:gd name="connsiteY9" fmla="*/ 24940 h 859999"/>
                  <a:gd name="connsiteX10" fmla="*/ 417501 w 1071530"/>
                  <a:gd name="connsiteY10" fmla="*/ 28103 h 859999"/>
                  <a:gd name="connsiteX11" fmla="*/ 496702 w 1071530"/>
                  <a:gd name="connsiteY11" fmla="*/ 38323 h 859999"/>
                  <a:gd name="connsiteX12" fmla="*/ 514584 w 1071530"/>
                  <a:gd name="connsiteY12" fmla="*/ 61315 h 859999"/>
                  <a:gd name="connsiteX13" fmla="*/ 517138 w 1071530"/>
                  <a:gd name="connsiteY13" fmla="*/ 86864 h 859999"/>
                  <a:gd name="connsiteX14" fmla="*/ 552906 w 1071530"/>
                  <a:gd name="connsiteY14" fmla="*/ 107302 h 859999"/>
                  <a:gd name="connsiteX15" fmla="*/ 614221 w 1071530"/>
                  <a:gd name="connsiteY15" fmla="*/ 107302 h 859999"/>
                  <a:gd name="connsiteX16" fmla="*/ 683201 w 1071530"/>
                  <a:gd name="connsiteY16" fmla="*/ 155844 h 859999"/>
                  <a:gd name="connsiteX17" fmla="*/ 718968 w 1071530"/>
                  <a:gd name="connsiteY17" fmla="*/ 127741 h 859999"/>
                  <a:gd name="connsiteX18" fmla="*/ 739407 w 1071530"/>
                  <a:gd name="connsiteY18" fmla="*/ 140515 h 859999"/>
                  <a:gd name="connsiteX19" fmla="*/ 759010 w 1071530"/>
                  <a:gd name="connsiteY19" fmla="*/ 133164 h 859999"/>
                  <a:gd name="connsiteX20" fmla="*/ 780283 w 1071530"/>
                  <a:gd name="connsiteY20" fmla="*/ 168617 h 859999"/>
                  <a:gd name="connsiteX21" fmla="*/ 800722 w 1071530"/>
                  <a:gd name="connsiteY21" fmla="*/ 173728 h 859999"/>
                  <a:gd name="connsiteX22" fmla="*/ 800722 w 1071530"/>
                  <a:gd name="connsiteY22" fmla="*/ 229933 h 859999"/>
                  <a:gd name="connsiteX23" fmla="*/ 841599 w 1071530"/>
                  <a:gd name="connsiteY23" fmla="*/ 260590 h 859999"/>
                  <a:gd name="connsiteX24" fmla="*/ 826269 w 1071530"/>
                  <a:gd name="connsiteY24" fmla="*/ 301467 h 859999"/>
                  <a:gd name="connsiteX25" fmla="*/ 897805 w 1071530"/>
                  <a:gd name="connsiteY25" fmla="*/ 413878 h 859999"/>
                  <a:gd name="connsiteX26" fmla="*/ 969338 w 1071530"/>
                  <a:gd name="connsiteY26" fmla="*/ 444536 h 859999"/>
                  <a:gd name="connsiteX27" fmla="*/ 1015324 w 1071530"/>
                  <a:gd name="connsiteY27" fmla="*/ 480304 h 859999"/>
                  <a:gd name="connsiteX28" fmla="*/ 1071530 w 1071530"/>
                  <a:gd name="connsiteY28" fmla="*/ 495632 h 859999"/>
                  <a:gd name="connsiteX29" fmla="*/ 1051092 w 1071530"/>
                  <a:gd name="connsiteY29" fmla="*/ 546728 h 859999"/>
                  <a:gd name="connsiteX30" fmla="*/ 1071530 w 1071530"/>
                  <a:gd name="connsiteY30" fmla="*/ 602934 h 859999"/>
                  <a:gd name="connsiteX31" fmla="*/ 1056201 w 1071530"/>
                  <a:gd name="connsiteY31" fmla="*/ 705126 h 859999"/>
                  <a:gd name="connsiteX32" fmla="*/ 1040871 w 1071530"/>
                  <a:gd name="connsiteY32" fmla="*/ 751112 h 859999"/>
                  <a:gd name="connsiteX33" fmla="*/ 1020435 w 1071530"/>
                  <a:gd name="connsiteY33" fmla="*/ 812427 h 859999"/>
                  <a:gd name="connsiteX34" fmla="*/ 954009 w 1071530"/>
                  <a:gd name="connsiteY34" fmla="*/ 827756 h 859999"/>
                  <a:gd name="connsiteX35" fmla="*/ 930559 w 1071530"/>
                  <a:gd name="connsiteY35" fmla="*/ 859999 h 859999"/>
                  <a:gd name="connsiteX36" fmla="*/ 0 w 1071530"/>
                  <a:gd name="connsiteY36" fmla="*/ 859999 h 859999"/>
                  <a:gd name="connsiteX37" fmla="*/ 0 w 1071530"/>
                  <a:gd name="connsiteY37" fmla="*/ 43551 h 859999"/>
                  <a:gd name="connsiteX38" fmla="*/ 24063 w 1071530"/>
                  <a:gd name="connsiteY38" fmla="*/ 40877 h 859999"/>
                  <a:gd name="connsiteX39" fmla="*/ 34281 w 1071530"/>
                  <a:gd name="connsiteY39" fmla="*/ 20439 h 859999"/>
                  <a:gd name="connsiteX40" fmla="*/ 49610 w 1071530"/>
                  <a:gd name="connsiteY40" fmla="*/ 5110 h 85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071530" h="859999">
                    <a:moveTo>
                      <a:pt x="131364" y="0"/>
                    </a:moveTo>
                    <a:lnTo>
                      <a:pt x="162023" y="10220"/>
                    </a:lnTo>
                    <a:lnTo>
                      <a:pt x="192679" y="0"/>
                    </a:lnTo>
                    <a:lnTo>
                      <a:pt x="218227" y="25549"/>
                    </a:lnTo>
                    <a:lnTo>
                      <a:pt x="218227" y="91974"/>
                    </a:lnTo>
                    <a:lnTo>
                      <a:pt x="330639" y="91974"/>
                    </a:lnTo>
                    <a:lnTo>
                      <a:pt x="335748" y="45987"/>
                    </a:lnTo>
                    <a:lnTo>
                      <a:pt x="351077" y="25549"/>
                    </a:lnTo>
                    <a:lnTo>
                      <a:pt x="412392" y="25549"/>
                    </a:lnTo>
                    <a:lnTo>
                      <a:pt x="412609" y="24940"/>
                    </a:lnTo>
                    <a:lnTo>
                      <a:pt x="417501" y="28103"/>
                    </a:lnTo>
                    <a:lnTo>
                      <a:pt x="496702" y="38323"/>
                    </a:lnTo>
                    <a:lnTo>
                      <a:pt x="514584" y="61315"/>
                    </a:lnTo>
                    <a:lnTo>
                      <a:pt x="517138" y="86864"/>
                    </a:lnTo>
                    <a:lnTo>
                      <a:pt x="552906" y="107302"/>
                    </a:lnTo>
                    <a:lnTo>
                      <a:pt x="614221" y="107302"/>
                    </a:lnTo>
                    <a:lnTo>
                      <a:pt x="683201" y="155844"/>
                    </a:lnTo>
                    <a:lnTo>
                      <a:pt x="718968" y="127741"/>
                    </a:lnTo>
                    <a:lnTo>
                      <a:pt x="739407" y="140515"/>
                    </a:lnTo>
                    <a:lnTo>
                      <a:pt x="759010" y="133164"/>
                    </a:lnTo>
                    <a:lnTo>
                      <a:pt x="780283" y="168617"/>
                    </a:lnTo>
                    <a:lnTo>
                      <a:pt x="800722" y="173728"/>
                    </a:lnTo>
                    <a:lnTo>
                      <a:pt x="800722" y="229933"/>
                    </a:lnTo>
                    <a:lnTo>
                      <a:pt x="841599" y="260590"/>
                    </a:lnTo>
                    <a:lnTo>
                      <a:pt x="826269" y="301467"/>
                    </a:lnTo>
                    <a:lnTo>
                      <a:pt x="897805" y="413878"/>
                    </a:lnTo>
                    <a:lnTo>
                      <a:pt x="969338" y="444536"/>
                    </a:lnTo>
                    <a:lnTo>
                      <a:pt x="1015324" y="480304"/>
                    </a:lnTo>
                    <a:lnTo>
                      <a:pt x="1071530" y="495632"/>
                    </a:lnTo>
                    <a:lnTo>
                      <a:pt x="1051092" y="546728"/>
                    </a:lnTo>
                    <a:lnTo>
                      <a:pt x="1071530" y="602934"/>
                    </a:lnTo>
                    <a:lnTo>
                      <a:pt x="1056201" y="705126"/>
                    </a:lnTo>
                    <a:lnTo>
                      <a:pt x="1040871" y="751112"/>
                    </a:lnTo>
                    <a:lnTo>
                      <a:pt x="1020435" y="812427"/>
                    </a:lnTo>
                    <a:lnTo>
                      <a:pt x="954009" y="827756"/>
                    </a:lnTo>
                    <a:lnTo>
                      <a:pt x="930559" y="859999"/>
                    </a:lnTo>
                    <a:lnTo>
                      <a:pt x="0" y="859999"/>
                    </a:lnTo>
                    <a:lnTo>
                      <a:pt x="0" y="43551"/>
                    </a:lnTo>
                    <a:lnTo>
                      <a:pt x="24063" y="40877"/>
                    </a:lnTo>
                    <a:lnTo>
                      <a:pt x="34281" y="20439"/>
                    </a:lnTo>
                    <a:lnTo>
                      <a:pt x="49610" y="51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6F6C9B26-2F67-150E-6D64-BC94B39B6D24}"/>
                  </a:ext>
                </a:extLst>
              </p:cNvPr>
              <p:cNvSpPr/>
              <p:nvPr/>
            </p:nvSpPr>
            <p:spPr>
              <a:xfrm>
                <a:off x="2766518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2633" h="1228914">
                    <a:moveTo>
                      <a:pt x="592633" y="1228914"/>
                    </a:moveTo>
                    <a:lnTo>
                      <a:pt x="429144" y="1228914"/>
                    </a:ln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415C7E6-054D-446C-117F-3E144A5AABFB}"/>
                  </a:ext>
                </a:extLst>
              </p:cNvPr>
              <p:cNvSpPr/>
              <p:nvPr/>
            </p:nvSpPr>
            <p:spPr>
              <a:xfrm>
                <a:off x="2616549" y="4553976"/>
                <a:ext cx="742601" cy="1120986"/>
              </a:xfrm>
              <a:custGeom>
                <a:avLst/>
                <a:gdLst>
                  <a:gd name="connsiteX0" fmla="*/ 723520 w 742601"/>
                  <a:gd name="connsiteY0" fmla="*/ 0 h 1120986"/>
                  <a:gd name="connsiteX1" fmla="*/ 742601 w 742601"/>
                  <a:gd name="connsiteY1" fmla="*/ 0 h 1120986"/>
                  <a:gd name="connsiteX2" fmla="*/ 742601 w 742601"/>
                  <a:gd name="connsiteY2" fmla="*/ 1120986 h 1120986"/>
                  <a:gd name="connsiteX3" fmla="*/ 727607 w 742601"/>
                  <a:gd name="connsiteY3" fmla="*/ 1095496 h 1120986"/>
                  <a:gd name="connsiteX4" fmla="*/ 682643 w 742601"/>
                  <a:gd name="connsiteY4" fmla="*/ 1083233 h 1120986"/>
                  <a:gd name="connsiteX5" fmla="*/ 641766 w 742601"/>
                  <a:gd name="connsiteY5" fmla="*/ 1083233 h 1120986"/>
                  <a:gd name="connsiteX6" fmla="*/ 547749 w 742601"/>
                  <a:gd name="connsiteY6" fmla="*/ 1030093 h 1120986"/>
                  <a:gd name="connsiteX7" fmla="*/ 519136 w 742601"/>
                  <a:gd name="connsiteY7" fmla="*/ 1042356 h 1120986"/>
                  <a:gd name="connsiteX8" fmla="*/ 412856 w 742601"/>
                  <a:gd name="connsiteY8" fmla="*/ 968778 h 1120986"/>
                  <a:gd name="connsiteX9" fmla="*/ 408768 w 742601"/>
                  <a:gd name="connsiteY9" fmla="*/ 911551 h 1120986"/>
                  <a:gd name="connsiteX10" fmla="*/ 347453 w 742601"/>
                  <a:gd name="connsiteY10" fmla="*/ 895200 h 1120986"/>
                  <a:gd name="connsiteX11" fmla="*/ 314752 w 742601"/>
                  <a:gd name="connsiteY11" fmla="*/ 805271 h 1120986"/>
                  <a:gd name="connsiteX12" fmla="*/ 265699 w 742601"/>
                  <a:gd name="connsiteY12" fmla="*/ 772570 h 1120986"/>
                  <a:gd name="connsiteX13" fmla="*/ 224823 w 742601"/>
                  <a:gd name="connsiteY13" fmla="*/ 723518 h 1120986"/>
                  <a:gd name="connsiteX14" fmla="*/ 188033 w 742601"/>
                  <a:gd name="connsiteY14" fmla="*/ 641764 h 1120986"/>
                  <a:gd name="connsiteX15" fmla="*/ 155332 w 742601"/>
                  <a:gd name="connsiteY15" fmla="*/ 649940 h 1120986"/>
                  <a:gd name="connsiteX16" fmla="*/ 155332 w 742601"/>
                  <a:gd name="connsiteY16" fmla="*/ 682641 h 1120986"/>
                  <a:gd name="connsiteX17" fmla="*/ 73578 w 742601"/>
                  <a:gd name="connsiteY17" fmla="*/ 658115 h 1120986"/>
                  <a:gd name="connsiteX18" fmla="*/ 73578 w 742601"/>
                  <a:gd name="connsiteY18" fmla="*/ 617238 h 1120986"/>
                  <a:gd name="connsiteX19" fmla="*/ 36789 w 742601"/>
                  <a:gd name="connsiteY19" fmla="*/ 543660 h 1120986"/>
                  <a:gd name="connsiteX20" fmla="*/ 0 w 742601"/>
                  <a:gd name="connsiteY20" fmla="*/ 445556 h 1120986"/>
                  <a:gd name="connsiteX21" fmla="*/ 44965 w 742601"/>
                  <a:gd name="connsiteY21" fmla="*/ 425118 h 1120986"/>
                  <a:gd name="connsiteX22" fmla="*/ 89929 w 742601"/>
                  <a:gd name="connsiteY22" fmla="*/ 425118 h 1120986"/>
                  <a:gd name="connsiteX23" fmla="*/ 237086 w 742601"/>
                  <a:gd name="connsiteY23" fmla="*/ 347452 h 1120986"/>
                  <a:gd name="connsiteX24" fmla="*/ 261612 w 742601"/>
                  <a:gd name="connsiteY24" fmla="*/ 224822 h 1120986"/>
                  <a:gd name="connsiteX25" fmla="*/ 314752 w 742601"/>
                  <a:gd name="connsiteY25" fmla="*/ 196208 h 1120986"/>
                  <a:gd name="connsiteX26" fmla="*/ 351541 w 742601"/>
                  <a:gd name="connsiteY26" fmla="*/ 224822 h 1120986"/>
                  <a:gd name="connsiteX27" fmla="*/ 376067 w 742601"/>
                  <a:gd name="connsiteY27" fmla="*/ 224822 h 1120986"/>
                  <a:gd name="connsiteX28" fmla="*/ 376067 w 742601"/>
                  <a:gd name="connsiteY28" fmla="*/ 155331 h 1120986"/>
                  <a:gd name="connsiteX29" fmla="*/ 465996 w 742601"/>
                  <a:gd name="connsiteY29" fmla="*/ 118542 h 1120986"/>
                  <a:gd name="connsiteX30" fmla="*/ 465996 w 742601"/>
                  <a:gd name="connsiteY30" fmla="*/ 81753 h 1120986"/>
                  <a:gd name="connsiteX31" fmla="*/ 490522 w 742601"/>
                  <a:gd name="connsiteY31" fmla="*/ 98104 h 1120986"/>
                  <a:gd name="connsiteX32" fmla="*/ 600889 w 742601"/>
                  <a:gd name="connsiteY32" fmla="*/ 77665 h 1120986"/>
                  <a:gd name="connsiteX33" fmla="*/ 633591 w 742601"/>
                  <a:gd name="connsiteY33" fmla="*/ 53139 h 1120986"/>
                  <a:gd name="connsiteX34" fmla="*/ 633591 w 742601"/>
                  <a:gd name="connsiteY34" fmla="*/ 20438 h 1120986"/>
                  <a:gd name="connsiteX35" fmla="*/ 711256 w 742601"/>
                  <a:gd name="connsiteY35" fmla="*/ 28613 h 1120986"/>
                  <a:gd name="connsiteX0" fmla="*/ 723520 w 1085501"/>
                  <a:gd name="connsiteY0" fmla="*/ 0 h 1120986"/>
                  <a:gd name="connsiteX1" fmla="*/ 742601 w 1085501"/>
                  <a:gd name="connsiteY1" fmla="*/ 0 h 1120986"/>
                  <a:gd name="connsiteX2" fmla="*/ 1085501 w 1085501"/>
                  <a:gd name="connsiteY2" fmla="*/ 475224 h 1120986"/>
                  <a:gd name="connsiteX3" fmla="*/ 742601 w 1085501"/>
                  <a:gd name="connsiteY3" fmla="*/ 1120986 h 1120986"/>
                  <a:gd name="connsiteX4" fmla="*/ 727607 w 1085501"/>
                  <a:gd name="connsiteY4" fmla="*/ 1095496 h 1120986"/>
                  <a:gd name="connsiteX5" fmla="*/ 682643 w 1085501"/>
                  <a:gd name="connsiteY5" fmla="*/ 1083233 h 1120986"/>
                  <a:gd name="connsiteX6" fmla="*/ 641766 w 1085501"/>
                  <a:gd name="connsiteY6" fmla="*/ 1083233 h 1120986"/>
                  <a:gd name="connsiteX7" fmla="*/ 547749 w 1085501"/>
                  <a:gd name="connsiteY7" fmla="*/ 1030093 h 1120986"/>
                  <a:gd name="connsiteX8" fmla="*/ 519136 w 1085501"/>
                  <a:gd name="connsiteY8" fmla="*/ 1042356 h 1120986"/>
                  <a:gd name="connsiteX9" fmla="*/ 412856 w 1085501"/>
                  <a:gd name="connsiteY9" fmla="*/ 968778 h 1120986"/>
                  <a:gd name="connsiteX10" fmla="*/ 408768 w 1085501"/>
                  <a:gd name="connsiteY10" fmla="*/ 911551 h 1120986"/>
                  <a:gd name="connsiteX11" fmla="*/ 347453 w 1085501"/>
                  <a:gd name="connsiteY11" fmla="*/ 895200 h 1120986"/>
                  <a:gd name="connsiteX12" fmla="*/ 314752 w 1085501"/>
                  <a:gd name="connsiteY12" fmla="*/ 805271 h 1120986"/>
                  <a:gd name="connsiteX13" fmla="*/ 265699 w 1085501"/>
                  <a:gd name="connsiteY13" fmla="*/ 772570 h 1120986"/>
                  <a:gd name="connsiteX14" fmla="*/ 224823 w 1085501"/>
                  <a:gd name="connsiteY14" fmla="*/ 723518 h 1120986"/>
                  <a:gd name="connsiteX15" fmla="*/ 188033 w 1085501"/>
                  <a:gd name="connsiteY15" fmla="*/ 641764 h 1120986"/>
                  <a:gd name="connsiteX16" fmla="*/ 155332 w 1085501"/>
                  <a:gd name="connsiteY16" fmla="*/ 649940 h 1120986"/>
                  <a:gd name="connsiteX17" fmla="*/ 155332 w 1085501"/>
                  <a:gd name="connsiteY17" fmla="*/ 682641 h 1120986"/>
                  <a:gd name="connsiteX18" fmla="*/ 73578 w 1085501"/>
                  <a:gd name="connsiteY18" fmla="*/ 658115 h 1120986"/>
                  <a:gd name="connsiteX19" fmla="*/ 73578 w 1085501"/>
                  <a:gd name="connsiteY19" fmla="*/ 617238 h 1120986"/>
                  <a:gd name="connsiteX20" fmla="*/ 36789 w 1085501"/>
                  <a:gd name="connsiteY20" fmla="*/ 543660 h 1120986"/>
                  <a:gd name="connsiteX21" fmla="*/ 0 w 1085501"/>
                  <a:gd name="connsiteY21" fmla="*/ 445556 h 1120986"/>
                  <a:gd name="connsiteX22" fmla="*/ 44965 w 1085501"/>
                  <a:gd name="connsiteY22" fmla="*/ 425118 h 1120986"/>
                  <a:gd name="connsiteX23" fmla="*/ 89929 w 1085501"/>
                  <a:gd name="connsiteY23" fmla="*/ 425118 h 1120986"/>
                  <a:gd name="connsiteX24" fmla="*/ 237086 w 1085501"/>
                  <a:gd name="connsiteY24" fmla="*/ 347452 h 1120986"/>
                  <a:gd name="connsiteX25" fmla="*/ 261612 w 1085501"/>
                  <a:gd name="connsiteY25" fmla="*/ 224822 h 1120986"/>
                  <a:gd name="connsiteX26" fmla="*/ 314752 w 1085501"/>
                  <a:gd name="connsiteY26" fmla="*/ 196208 h 1120986"/>
                  <a:gd name="connsiteX27" fmla="*/ 351541 w 1085501"/>
                  <a:gd name="connsiteY27" fmla="*/ 224822 h 1120986"/>
                  <a:gd name="connsiteX28" fmla="*/ 376067 w 1085501"/>
                  <a:gd name="connsiteY28" fmla="*/ 224822 h 1120986"/>
                  <a:gd name="connsiteX29" fmla="*/ 376067 w 1085501"/>
                  <a:gd name="connsiteY29" fmla="*/ 155331 h 1120986"/>
                  <a:gd name="connsiteX30" fmla="*/ 465996 w 1085501"/>
                  <a:gd name="connsiteY30" fmla="*/ 118542 h 1120986"/>
                  <a:gd name="connsiteX31" fmla="*/ 465996 w 1085501"/>
                  <a:gd name="connsiteY31" fmla="*/ 81753 h 1120986"/>
                  <a:gd name="connsiteX32" fmla="*/ 490522 w 1085501"/>
                  <a:gd name="connsiteY32" fmla="*/ 98104 h 1120986"/>
                  <a:gd name="connsiteX33" fmla="*/ 600889 w 1085501"/>
                  <a:gd name="connsiteY33" fmla="*/ 77665 h 1120986"/>
                  <a:gd name="connsiteX34" fmla="*/ 633591 w 1085501"/>
                  <a:gd name="connsiteY34" fmla="*/ 53139 h 1120986"/>
                  <a:gd name="connsiteX35" fmla="*/ 633591 w 1085501"/>
                  <a:gd name="connsiteY35" fmla="*/ 20438 h 1120986"/>
                  <a:gd name="connsiteX36" fmla="*/ 711256 w 1085501"/>
                  <a:gd name="connsiteY36" fmla="*/ 28613 h 1120986"/>
                  <a:gd name="connsiteX37" fmla="*/ 723520 w 1085501"/>
                  <a:gd name="connsiteY37" fmla="*/ 0 h 1120986"/>
                  <a:gd name="connsiteX0" fmla="*/ 1085501 w 1176941"/>
                  <a:gd name="connsiteY0" fmla="*/ 475224 h 1120986"/>
                  <a:gd name="connsiteX1" fmla="*/ 742601 w 1176941"/>
                  <a:gd name="connsiteY1" fmla="*/ 1120986 h 1120986"/>
                  <a:gd name="connsiteX2" fmla="*/ 727607 w 1176941"/>
                  <a:gd name="connsiteY2" fmla="*/ 1095496 h 1120986"/>
                  <a:gd name="connsiteX3" fmla="*/ 682643 w 1176941"/>
                  <a:gd name="connsiteY3" fmla="*/ 1083233 h 1120986"/>
                  <a:gd name="connsiteX4" fmla="*/ 641766 w 1176941"/>
                  <a:gd name="connsiteY4" fmla="*/ 1083233 h 1120986"/>
                  <a:gd name="connsiteX5" fmla="*/ 547749 w 1176941"/>
                  <a:gd name="connsiteY5" fmla="*/ 1030093 h 1120986"/>
                  <a:gd name="connsiteX6" fmla="*/ 519136 w 1176941"/>
                  <a:gd name="connsiteY6" fmla="*/ 1042356 h 1120986"/>
                  <a:gd name="connsiteX7" fmla="*/ 412856 w 1176941"/>
                  <a:gd name="connsiteY7" fmla="*/ 968778 h 1120986"/>
                  <a:gd name="connsiteX8" fmla="*/ 408768 w 1176941"/>
                  <a:gd name="connsiteY8" fmla="*/ 911551 h 1120986"/>
                  <a:gd name="connsiteX9" fmla="*/ 347453 w 1176941"/>
                  <a:gd name="connsiteY9" fmla="*/ 895200 h 1120986"/>
                  <a:gd name="connsiteX10" fmla="*/ 314752 w 1176941"/>
                  <a:gd name="connsiteY10" fmla="*/ 805271 h 1120986"/>
                  <a:gd name="connsiteX11" fmla="*/ 265699 w 1176941"/>
                  <a:gd name="connsiteY11" fmla="*/ 772570 h 1120986"/>
                  <a:gd name="connsiteX12" fmla="*/ 224823 w 1176941"/>
                  <a:gd name="connsiteY12" fmla="*/ 723518 h 1120986"/>
                  <a:gd name="connsiteX13" fmla="*/ 188033 w 1176941"/>
                  <a:gd name="connsiteY13" fmla="*/ 641764 h 1120986"/>
                  <a:gd name="connsiteX14" fmla="*/ 155332 w 1176941"/>
                  <a:gd name="connsiteY14" fmla="*/ 649940 h 1120986"/>
                  <a:gd name="connsiteX15" fmla="*/ 155332 w 1176941"/>
                  <a:gd name="connsiteY15" fmla="*/ 682641 h 1120986"/>
                  <a:gd name="connsiteX16" fmla="*/ 73578 w 1176941"/>
                  <a:gd name="connsiteY16" fmla="*/ 658115 h 1120986"/>
                  <a:gd name="connsiteX17" fmla="*/ 73578 w 1176941"/>
                  <a:gd name="connsiteY17" fmla="*/ 617238 h 1120986"/>
                  <a:gd name="connsiteX18" fmla="*/ 36789 w 1176941"/>
                  <a:gd name="connsiteY18" fmla="*/ 543660 h 1120986"/>
                  <a:gd name="connsiteX19" fmla="*/ 0 w 1176941"/>
                  <a:gd name="connsiteY19" fmla="*/ 445556 h 1120986"/>
                  <a:gd name="connsiteX20" fmla="*/ 44965 w 1176941"/>
                  <a:gd name="connsiteY20" fmla="*/ 425118 h 1120986"/>
                  <a:gd name="connsiteX21" fmla="*/ 89929 w 1176941"/>
                  <a:gd name="connsiteY21" fmla="*/ 425118 h 1120986"/>
                  <a:gd name="connsiteX22" fmla="*/ 237086 w 1176941"/>
                  <a:gd name="connsiteY22" fmla="*/ 347452 h 1120986"/>
                  <a:gd name="connsiteX23" fmla="*/ 261612 w 1176941"/>
                  <a:gd name="connsiteY23" fmla="*/ 224822 h 1120986"/>
                  <a:gd name="connsiteX24" fmla="*/ 314752 w 1176941"/>
                  <a:gd name="connsiteY24" fmla="*/ 196208 h 1120986"/>
                  <a:gd name="connsiteX25" fmla="*/ 351541 w 1176941"/>
                  <a:gd name="connsiteY25" fmla="*/ 224822 h 1120986"/>
                  <a:gd name="connsiteX26" fmla="*/ 376067 w 1176941"/>
                  <a:gd name="connsiteY26" fmla="*/ 224822 h 1120986"/>
                  <a:gd name="connsiteX27" fmla="*/ 376067 w 1176941"/>
                  <a:gd name="connsiteY27" fmla="*/ 155331 h 1120986"/>
                  <a:gd name="connsiteX28" fmla="*/ 465996 w 1176941"/>
                  <a:gd name="connsiteY28" fmla="*/ 118542 h 1120986"/>
                  <a:gd name="connsiteX29" fmla="*/ 465996 w 1176941"/>
                  <a:gd name="connsiteY29" fmla="*/ 81753 h 1120986"/>
                  <a:gd name="connsiteX30" fmla="*/ 490522 w 1176941"/>
                  <a:gd name="connsiteY30" fmla="*/ 98104 h 1120986"/>
                  <a:gd name="connsiteX31" fmla="*/ 600889 w 1176941"/>
                  <a:gd name="connsiteY31" fmla="*/ 77665 h 1120986"/>
                  <a:gd name="connsiteX32" fmla="*/ 633591 w 1176941"/>
                  <a:gd name="connsiteY32" fmla="*/ 53139 h 1120986"/>
                  <a:gd name="connsiteX33" fmla="*/ 633591 w 1176941"/>
                  <a:gd name="connsiteY33" fmla="*/ 20438 h 1120986"/>
                  <a:gd name="connsiteX34" fmla="*/ 711256 w 1176941"/>
                  <a:gd name="connsiteY34" fmla="*/ 28613 h 1120986"/>
                  <a:gd name="connsiteX35" fmla="*/ 723520 w 1176941"/>
                  <a:gd name="connsiteY35" fmla="*/ 0 h 1120986"/>
                  <a:gd name="connsiteX36" fmla="*/ 742601 w 1176941"/>
                  <a:gd name="connsiteY36" fmla="*/ 0 h 1120986"/>
                  <a:gd name="connsiteX37" fmla="*/ 1176941 w 1176941"/>
                  <a:gd name="connsiteY37" fmla="*/ 566664 h 1120986"/>
                  <a:gd name="connsiteX0" fmla="*/ 742601 w 1176941"/>
                  <a:gd name="connsiteY0" fmla="*/ 1120986 h 1120986"/>
                  <a:gd name="connsiteX1" fmla="*/ 727607 w 1176941"/>
                  <a:gd name="connsiteY1" fmla="*/ 1095496 h 1120986"/>
                  <a:gd name="connsiteX2" fmla="*/ 682643 w 1176941"/>
                  <a:gd name="connsiteY2" fmla="*/ 1083233 h 1120986"/>
                  <a:gd name="connsiteX3" fmla="*/ 641766 w 1176941"/>
                  <a:gd name="connsiteY3" fmla="*/ 1083233 h 1120986"/>
                  <a:gd name="connsiteX4" fmla="*/ 547749 w 1176941"/>
                  <a:gd name="connsiteY4" fmla="*/ 1030093 h 1120986"/>
                  <a:gd name="connsiteX5" fmla="*/ 519136 w 1176941"/>
                  <a:gd name="connsiteY5" fmla="*/ 1042356 h 1120986"/>
                  <a:gd name="connsiteX6" fmla="*/ 412856 w 1176941"/>
                  <a:gd name="connsiteY6" fmla="*/ 968778 h 1120986"/>
                  <a:gd name="connsiteX7" fmla="*/ 408768 w 1176941"/>
                  <a:gd name="connsiteY7" fmla="*/ 911551 h 1120986"/>
                  <a:gd name="connsiteX8" fmla="*/ 347453 w 1176941"/>
                  <a:gd name="connsiteY8" fmla="*/ 895200 h 1120986"/>
                  <a:gd name="connsiteX9" fmla="*/ 314752 w 1176941"/>
                  <a:gd name="connsiteY9" fmla="*/ 805271 h 1120986"/>
                  <a:gd name="connsiteX10" fmla="*/ 265699 w 1176941"/>
                  <a:gd name="connsiteY10" fmla="*/ 772570 h 1120986"/>
                  <a:gd name="connsiteX11" fmla="*/ 224823 w 1176941"/>
                  <a:gd name="connsiteY11" fmla="*/ 723518 h 1120986"/>
                  <a:gd name="connsiteX12" fmla="*/ 188033 w 1176941"/>
                  <a:gd name="connsiteY12" fmla="*/ 641764 h 1120986"/>
                  <a:gd name="connsiteX13" fmla="*/ 155332 w 1176941"/>
                  <a:gd name="connsiteY13" fmla="*/ 649940 h 1120986"/>
                  <a:gd name="connsiteX14" fmla="*/ 155332 w 1176941"/>
                  <a:gd name="connsiteY14" fmla="*/ 682641 h 1120986"/>
                  <a:gd name="connsiteX15" fmla="*/ 73578 w 1176941"/>
                  <a:gd name="connsiteY15" fmla="*/ 658115 h 1120986"/>
                  <a:gd name="connsiteX16" fmla="*/ 73578 w 1176941"/>
                  <a:gd name="connsiteY16" fmla="*/ 617238 h 1120986"/>
                  <a:gd name="connsiteX17" fmla="*/ 36789 w 1176941"/>
                  <a:gd name="connsiteY17" fmla="*/ 543660 h 1120986"/>
                  <a:gd name="connsiteX18" fmla="*/ 0 w 1176941"/>
                  <a:gd name="connsiteY18" fmla="*/ 445556 h 1120986"/>
                  <a:gd name="connsiteX19" fmla="*/ 44965 w 1176941"/>
                  <a:gd name="connsiteY19" fmla="*/ 425118 h 1120986"/>
                  <a:gd name="connsiteX20" fmla="*/ 89929 w 1176941"/>
                  <a:gd name="connsiteY20" fmla="*/ 425118 h 1120986"/>
                  <a:gd name="connsiteX21" fmla="*/ 237086 w 1176941"/>
                  <a:gd name="connsiteY21" fmla="*/ 347452 h 1120986"/>
                  <a:gd name="connsiteX22" fmla="*/ 261612 w 1176941"/>
                  <a:gd name="connsiteY22" fmla="*/ 224822 h 1120986"/>
                  <a:gd name="connsiteX23" fmla="*/ 314752 w 1176941"/>
                  <a:gd name="connsiteY23" fmla="*/ 196208 h 1120986"/>
                  <a:gd name="connsiteX24" fmla="*/ 351541 w 1176941"/>
                  <a:gd name="connsiteY24" fmla="*/ 224822 h 1120986"/>
                  <a:gd name="connsiteX25" fmla="*/ 376067 w 1176941"/>
                  <a:gd name="connsiteY25" fmla="*/ 224822 h 1120986"/>
                  <a:gd name="connsiteX26" fmla="*/ 376067 w 1176941"/>
                  <a:gd name="connsiteY26" fmla="*/ 155331 h 1120986"/>
                  <a:gd name="connsiteX27" fmla="*/ 465996 w 1176941"/>
                  <a:gd name="connsiteY27" fmla="*/ 118542 h 1120986"/>
                  <a:gd name="connsiteX28" fmla="*/ 465996 w 1176941"/>
                  <a:gd name="connsiteY28" fmla="*/ 81753 h 1120986"/>
                  <a:gd name="connsiteX29" fmla="*/ 490522 w 1176941"/>
                  <a:gd name="connsiteY29" fmla="*/ 98104 h 1120986"/>
                  <a:gd name="connsiteX30" fmla="*/ 600889 w 1176941"/>
                  <a:gd name="connsiteY30" fmla="*/ 77665 h 1120986"/>
                  <a:gd name="connsiteX31" fmla="*/ 633591 w 1176941"/>
                  <a:gd name="connsiteY31" fmla="*/ 53139 h 1120986"/>
                  <a:gd name="connsiteX32" fmla="*/ 633591 w 1176941"/>
                  <a:gd name="connsiteY32" fmla="*/ 20438 h 1120986"/>
                  <a:gd name="connsiteX33" fmla="*/ 711256 w 1176941"/>
                  <a:gd name="connsiteY33" fmla="*/ 28613 h 1120986"/>
                  <a:gd name="connsiteX34" fmla="*/ 723520 w 1176941"/>
                  <a:gd name="connsiteY34" fmla="*/ 0 h 1120986"/>
                  <a:gd name="connsiteX35" fmla="*/ 742601 w 1176941"/>
                  <a:gd name="connsiteY35" fmla="*/ 0 h 1120986"/>
                  <a:gd name="connsiteX36" fmla="*/ 1176941 w 1176941"/>
                  <a:gd name="connsiteY36" fmla="*/ 566664 h 1120986"/>
                  <a:gd name="connsiteX0" fmla="*/ 742601 w 742601"/>
                  <a:gd name="connsiteY0" fmla="*/ 1120986 h 1120986"/>
                  <a:gd name="connsiteX1" fmla="*/ 727607 w 742601"/>
                  <a:gd name="connsiteY1" fmla="*/ 1095496 h 1120986"/>
                  <a:gd name="connsiteX2" fmla="*/ 682643 w 742601"/>
                  <a:gd name="connsiteY2" fmla="*/ 1083233 h 1120986"/>
                  <a:gd name="connsiteX3" fmla="*/ 641766 w 742601"/>
                  <a:gd name="connsiteY3" fmla="*/ 1083233 h 1120986"/>
                  <a:gd name="connsiteX4" fmla="*/ 547749 w 742601"/>
                  <a:gd name="connsiteY4" fmla="*/ 1030093 h 1120986"/>
                  <a:gd name="connsiteX5" fmla="*/ 519136 w 742601"/>
                  <a:gd name="connsiteY5" fmla="*/ 1042356 h 1120986"/>
                  <a:gd name="connsiteX6" fmla="*/ 412856 w 742601"/>
                  <a:gd name="connsiteY6" fmla="*/ 968778 h 1120986"/>
                  <a:gd name="connsiteX7" fmla="*/ 408768 w 742601"/>
                  <a:gd name="connsiteY7" fmla="*/ 911551 h 1120986"/>
                  <a:gd name="connsiteX8" fmla="*/ 347453 w 742601"/>
                  <a:gd name="connsiteY8" fmla="*/ 895200 h 1120986"/>
                  <a:gd name="connsiteX9" fmla="*/ 314752 w 742601"/>
                  <a:gd name="connsiteY9" fmla="*/ 805271 h 1120986"/>
                  <a:gd name="connsiteX10" fmla="*/ 265699 w 742601"/>
                  <a:gd name="connsiteY10" fmla="*/ 772570 h 1120986"/>
                  <a:gd name="connsiteX11" fmla="*/ 224823 w 742601"/>
                  <a:gd name="connsiteY11" fmla="*/ 723518 h 1120986"/>
                  <a:gd name="connsiteX12" fmla="*/ 188033 w 742601"/>
                  <a:gd name="connsiteY12" fmla="*/ 641764 h 1120986"/>
                  <a:gd name="connsiteX13" fmla="*/ 155332 w 742601"/>
                  <a:gd name="connsiteY13" fmla="*/ 649940 h 1120986"/>
                  <a:gd name="connsiteX14" fmla="*/ 155332 w 742601"/>
                  <a:gd name="connsiteY14" fmla="*/ 682641 h 1120986"/>
                  <a:gd name="connsiteX15" fmla="*/ 73578 w 742601"/>
                  <a:gd name="connsiteY15" fmla="*/ 658115 h 1120986"/>
                  <a:gd name="connsiteX16" fmla="*/ 73578 w 742601"/>
                  <a:gd name="connsiteY16" fmla="*/ 617238 h 1120986"/>
                  <a:gd name="connsiteX17" fmla="*/ 36789 w 742601"/>
                  <a:gd name="connsiteY17" fmla="*/ 543660 h 1120986"/>
                  <a:gd name="connsiteX18" fmla="*/ 0 w 742601"/>
                  <a:gd name="connsiteY18" fmla="*/ 445556 h 1120986"/>
                  <a:gd name="connsiteX19" fmla="*/ 44965 w 742601"/>
                  <a:gd name="connsiteY19" fmla="*/ 425118 h 1120986"/>
                  <a:gd name="connsiteX20" fmla="*/ 89929 w 742601"/>
                  <a:gd name="connsiteY20" fmla="*/ 425118 h 1120986"/>
                  <a:gd name="connsiteX21" fmla="*/ 237086 w 742601"/>
                  <a:gd name="connsiteY21" fmla="*/ 347452 h 1120986"/>
                  <a:gd name="connsiteX22" fmla="*/ 261612 w 742601"/>
                  <a:gd name="connsiteY22" fmla="*/ 224822 h 1120986"/>
                  <a:gd name="connsiteX23" fmla="*/ 314752 w 742601"/>
                  <a:gd name="connsiteY23" fmla="*/ 196208 h 1120986"/>
                  <a:gd name="connsiteX24" fmla="*/ 351541 w 742601"/>
                  <a:gd name="connsiteY24" fmla="*/ 224822 h 1120986"/>
                  <a:gd name="connsiteX25" fmla="*/ 376067 w 742601"/>
                  <a:gd name="connsiteY25" fmla="*/ 224822 h 1120986"/>
                  <a:gd name="connsiteX26" fmla="*/ 376067 w 742601"/>
                  <a:gd name="connsiteY26" fmla="*/ 155331 h 1120986"/>
                  <a:gd name="connsiteX27" fmla="*/ 465996 w 742601"/>
                  <a:gd name="connsiteY27" fmla="*/ 118542 h 1120986"/>
                  <a:gd name="connsiteX28" fmla="*/ 465996 w 742601"/>
                  <a:gd name="connsiteY28" fmla="*/ 81753 h 1120986"/>
                  <a:gd name="connsiteX29" fmla="*/ 490522 w 742601"/>
                  <a:gd name="connsiteY29" fmla="*/ 98104 h 1120986"/>
                  <a:gd name="connsiteX30" fmla="*/ 600889 w 742601"/>
                  <a:gd name="connsiteY30" fmla="*/ 77665 h 1120986"/>
                  <a:gd name="connsiteX31" fmla="*/ 633591 w 742601"/>
                  <a:gd name="connsiteY31" fmla="*/ 53139 h 1120986"/>
                  <a:gd name="connsiteX32" fmla="*/ 633591 w 742601"/>
                  <a:gd name="connsiteY32" fmla="*/ 20438 h 1120986"/>
                  <a:gd name="connsiteX33" fmla="*/ 711256 w 742601"/>
                  <a:gd name="connsiteY33" fmla="*/ 28613 h 1120986"/>
                  <a:gd name="connsiteX34" fmla="*/ 723520 w 742601"/>
                  <a:gd name="connsiteY34" fmla="*/ 0 h 1120986"/>
                  <a:gd name="connsiteX35" fmla="*/ 742601 w 742601"/>
                  <a:gd name="connsiteY35" fmla="*/ 0 h 1120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42601" h="1120986">
                    <a:moveTo>
                      <a:pt x="742601" y="1120986"/>
                    </a:moveTo>
                    <a:lnTo>
                      <a:pt x="727607" y="1095496"/>
                    </a:lnTo>
                    <a:lnTo>
                      <a:pt x="682643" y="1083233"/>
                    </a:lnTo>
                    <a:lnTo>
                      <a:pt x="641766" y="1083233"/>
                    </a:lnTo>
                    <a:lnTo>
                      <a:pt x="547749" y="1030093"/>
                    </a:lnTo>
                    <a:lnTo>
                      <a:pt x="519136" y="1042356"/>
                    </a:lnTo>
                    <a:lnTo>
                      <a:pt x="412856" y="968778"/>
                    </a:lnTo>
                    <a:lnTo>
                      <a:pt x="408768" y="911551"/>
                    </a:lnTo>
                    <a:lnTo>
                      <a:pt x="347453" y="895200"/>
                    </a:lnTo>
                    <a:lnTo>
                      <a:pt x="314752" y="805271"/>
                    </a:lnTo>
                    <a:lnTo>
                      <a:pt x="265699" y="772570"/>
                    </a:lnTo>
                    <a:lnTo>
                      <a:pt x="224823" y="723518"/>
                    </a:lnTo>
                    <a:lnTo>
                      <a:pt x="188033" y="641764"/>
                    </a:lnTo>
                    <a:lnTo>
                      <a:pt x="155332" y="649940"/>
                    </a:lnTo>
                    <a:lnTo>
                      <a:pt x="155332" y="682641"/>
                    </a:lnTo>
                    <a:lnTo>
                      <a:pt x="73578" y="658115"/>
                    </a:lnTo>
                    <a:lnTo>
                      <a:pt x="73578" y="617238"/>
                    </a:lnTo>
                    <a:lnTo>
                      <a:pt x="36789" y="543660"/>
                    </a:lnTo>
                    <a:lnTo>
                      <a:pt x="0" y="445556"/>
                    </a:lnTo>
                    <a:lnTo>
                      <a:pt x="44965" y="425118"/>
                    </a:lnTo>
                    <a:lnTo>
                      <a:pt x="89929" y="425118"/>
                    </a:lnTo>
                    <a:lnTo>
                      <a:pt x="237086" y="347452"/>
                    </a:lnTo>
                    <a:lnTo>
                      <a:pt x="261612" y="224822"/>
                    </a:lnTo>
                    <a:lnTo>
                      <a:pt x="314752" y="196208"/>
                    </a:lnTo>
                    <a:lnTo>
                      <a:pt x="351541" y="224822"/>
                    </a:lnTo>
                    <a:lnTo>
                      <a:pt x="376067" y="224822"/>
                    </a:lnTo>
                    <a:lnTo>
                      <a:pt x="376067" y="155331"/>
                    </a:lnTo>
                    <a:lnTo>
                      <a:pt x="465996" y="118542"/>
                    </a:lnTo>
                    <a:lnTo>
                      <a:pt x="465996" y="81753"/>
                    </a:lnTo>
                    <a:lnTo>
                      <a:pt x="490522" y="98104"/>
                    </a:lnTo>
                    <a:lnTo>
                      <a:pt x="600889" y="77665"/>
                    </a:lnTo>
                    <a:lnTo>
                      <a:pt x="633591" y="53139"/>
                    </a:lnTo>
                    <a:lnTo>
                      <a:pt x="633591" y="20438"/>
                    </a:lnTo>
                    <a:lnTo>
                      <a:pt x="711256" y="28613"/>
                    </a:lnTo>
                    <a:lnTo>
                      <a:pt x="723520" y="0"/>
                    </a:lnTo>
                    <a:lnTo>
                      <a:pt x="742601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366A2141-1BD6-A5F2-6DF7-80D05C7F0CB5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49375" h="368006">
                    <a:moveTo>
                      <a:pt x="0" y="0"/>
                    </a:moveTo>
                    <a:lnTo>
                      <a:pt x="340708" y="0"/>
                    </a:ln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50F4A46B-3D42-9E69-9EE5-7BBEB5954ACA}"/>
                  </a:ext>
                </a:extLst>
              </p:cNvPr>
              <p:cNvSpPr/>
              <p:nvPr/>
            </p:nvSpPr>
            <p:spPr>
              <a:xfrm>
                <a:off x="641639" y="4545805"/>
                <a:ext cx="437941" cy="1110826"/>
              </a:xfrm>
              <a:custGeom>
                <a:avLst/>
                <a:gdLst>
                  <a:gd name="connsiteX0" fmla="*/ 151803 w 437941"/>
                  <a:gd name="connsiteY0" fmla="*/ 0 h 1110826"/>
                  <a:gd name="connsiteX1" fmla="*/ 249908 w 437941"/>
                  <a:gd name="connsiteY1" fmla="*/ 4087 h 1110826"/>
                  <a:gd name="connsiteX2" fmla="*/ 278521 w 437941"/>
                  <a:gd name="connsiteY2" fmla="*/ 44964 h 1110826"/>
                  <a:gd name="connsiteX3" fmla="*/ 286697 w 437941"/>
                  <a:gd name="connsiteY3" fmla="*/ 159419 h 1110826"/>
                  <a:gd name="connsiteX4" fmla="*/ 286697 w 437941"/>
                  <a:gd name="connsiteY4" fmla="*/ 245260 h 1110826"/>
                  <a:gd name="connsiteX5" fmla="*/ 266258 w 437941"/>
                  <a:gd name="connsiteY5" fmla="*/ 269786 h 1110826"/>
                  <a:gd name="connsiteX6" fmla="*/ 200855 w 437941"/>
                  <a:gd name="connsiteY6" fmla="*/ 302488 h 1110826"/>
                  <a:gd name="connsiteX7" fmla="*/ 209031 w 437941"/>
                  <a:gd name="connsiteY7" fmla="*/ 359715 h 1110826"/>
                  <a:gd name="connsiteX8" fmla="*/ 249908 w 437941"/>
                  <a:gd name="connsiteY8" fmla="*/ 400592 h 1110826"/>
                  <a:gd name="connsiteX9" fmla="*/ 249908 w 437941"/>
                  <a:gd name="connsiteY9" fmla="*/ 416943 h 1110826"/>
                  <a:gd name="connsiteX10" fmla="*/ 245820 w 437941"/>
                  <a:gd name="connsiteY10" fmla="*/ 457820 h 1110826"/>
                  <a:gd name="connsiteX11" fmla="*/ 253995 w 437941"/>
                  <a:gd name="connsiteY11" fmla="*/ 502784 h 1110826"/>
                  <a:gd name="connsiteX12" fmla="*/ 180417 w 437941"/>
                  <a:gd name="connsiteY12" fmla="*/ 519135 h 1110826"/>
                  <a:gd name="connsiteX13" fmla="*/ 196768 w 437941"/>
                  <a:gd name="connsiteY13" fmla="*/ 580450 h 1110826"/>
                  <a:gd name="connsiteX14" fmla="*/ 262171 w 437941"/>
                  <a:gd name="connsiteY14" fmla="*/ 584538 h 1110826"/>
                  <a:gd name="connsiteX15" fmla="*/ 282609 w 437941"/>
                  <a:gd name="connsiteY15" fmla="*/ 637677 h 1110826"/>
                  <a:gd name="connsiteX16" fmla="*/ 253995 w 437941"/>
                  <a:gd name="connsiteY16" fmla="*/ 674466 h 1110826"/>
                  <a:gd name="connsiteX17" fmla="*/ 270346 w 437941"/>
                  <a:gd name="connsiteY17" fmla="*/ 731694 h 1110826"/>
                  <a:gd name="connsiteX18" fmla="*/ 262171 w 437941"/>
                  <a:gd name="connsiteY18" fmla="*/ 797097 h 1110826"/>
                  <a:gd name="connsiteX19" fmla="*/ 381735 w 437941"/>
                  <a:gd name="connsiteY19" fmla="*/ 884777 h 1110826"/>
                  <a:gd name="connsiteX20" fmla="*/ 381735 w 437941"/>
                  <a:gd name="connsiteY20" fmla="*/ 926881 h 1110826"/>
                  <a:gd name="connsiteX21" fmla="*/ 412394 w 437941"/>
                  <a:gd name="connsiteY21" fmla="*/ 952428 h 1110826"/>
                  <a:gd name="connsiteX22" fmla="*/ 437941 w 437941"/>
                  <a:gd name="connsiteY22" fmla="*/ 972867 h 1110826"/>
                  <a:gd name="connsiteX23" fmla="*/ 412394 w 437941"/>
                  <a:gd name="connsiteY23" fmla="*/ 1044401 h 1110826"/>
                  <a:gd name="connsiteX24" fmla="*/ 351078 w 437941"/>
                  <a:gd name="connsiteY24" fmla="*/ 1044401 h 1110826"/>
                  <a:gd name="connsiteX25" fmla="*/ 335749 w 437941"/>
                  <a:gd name="connsiteY25" fmla="*/ 1064840 h 1110826"/>
                  <a:gd name="connsiteX26" fmla="*/ 330640 w 437941"/>
                  <a:gd name="connsiteY26" fmla="*/ 1110826 h 1110826"/>
                  <a:gd name="connsiteX27" fmla="*/ 218227 w 437941"/>
                  <a:gd name="connsiteY27" fmla="*/ 1110826 h 1110826"/>
                  <a:gd name="connsiteX28" fmla="*/ 218227 w 437941"/>
                  <a:gd name="connsiteY28" fmla="*/ 1044401 h 1110826"/>
                  <a:gd name="connsiteX29" fmla="*/ 192680 w 437941"/>
                  <a:gd name="connsiteY29" fmla="*/ 1018853 h 1110826"/>
                  <a:gd name="connsiteX30" fmla="*/ 162023 w 437941"/>
                  <a:gd name="connsiteY30" fmla="*/ 1029073 h 1110826"/>
                  <a:gd name="connsiteX31" fmla="*/ 131365 w 437941"/>
                  <a:gd name="connsiteY31" fmla="*/ 1018853 h 1110826"/>
                  <a:gd name="connsiteX32" fmla="*/ 49611 w 437941"/>
                  <a:gd name="connsiteY32" fmla="*/ 1023963 h 1110826"/>
                  <a:gd name="connsiteX33" fmla="*/ 34282 w 437941"/>
                  <a:gd name="connsiteY33" fmla="*/ 1039291 h 1110826"/>
                  <a:gd name="connsiteX34" fmla="*/ 24064 w 437941"/>
                  <a:gd name="connsiteY34" fmla="*/ 1059729 h 1110826"/>
                  <a:gd name="connsiteX35" fmla="*/ 0 w 437941"/>
                  <a:gd name="connsiteY35" fmla="*/ 1062404 h 1110826"/>
                  <a:gd name="connsiteX36" fmla="*/ 0 w 437941"/>
                  <a:gd name="connsiteY36" fmla="*/ 34910 h 1110826"/>
                  <a:gd name="connsiteX37" fmla="*/ 16909 w 437941"/>
                  <a:gd name="connsiteY37" fmla="*/ 36789 h 1110826"/>
                  <a:gd name="connsiteX38" fmla="*/ 25085 w 437941"/>
                  <a:gd name="connsiteY38" fmla="*/ 8175 h 1110826"/>
                  <a:gd name="connsiteX39" fmla="*/ 86400 w 437941"/>
                  <a:gd name="connsiteY39" fmla="*/ 40876 h 1110826"/>
                  <a:gd name="connsiteX40" fmla="*/ 151803 w 437941"/>
                  <a:gd name="connsiteY40" fmla="*/ 0 h 1110826"/>
                  <a:gd name="connsiteX0" fmla="*/ 393392 w 679530"/>
                  <a:gd name="connsiteY0" fmla="*/ 0 h 1110826"/>
                  <a:gd name="connsiteX1" fmla="*/ 491497 w 679530"/>
                  <a:gd name="connsiteY1" fmla="*/ 4087 h 1110826"/>
                  <a:gd name="connsiteX2" fmla="*/ 520110 w 679530"/>
                  <a:gd name="connsiteY2" fmla="*/ 44964 h 1110826"/>
                  <a:gd name="connsiteX3" fmla="*/ 528286 w 679530"/>
                  <a:gd name="connsiteY3" fmla="*/ 159419 h 1110826"/>
                  <a:gd name="connsiteX4" fmla="*/ 528286 w 679530"/>
                  <a:gd name="connsiteY4" fmla="*/ 245260 h 1110826"/>
                  <a:gd name="connsiteX5" fmla="*/ 507847 w 679530"/>
                  <a:gd name="connsiteY5" fmla="*/ 269786 h 1110826"/>
                  <a:gd name="connsiteX6" fmla="*/ 442444 w 679530"/>
                  <a:gd name="connsiteY6" fmla="*/ 302488 h 1110826"/>
                  <a:gd name="connsiteX7" fmla="*/ 450620 w 679530"/>
                  <a:gd name="connsiteY7" fmla="*/ 359715 h 1110826"/>
                  <a:gd name="connsiteX8" fmla="*/ 491497 w 679530"/>
                  <a:gd name="connsiteY8" fmla="*/ 400592 h 1110826"/>
                  <a:gd name="connsiteX9" fmla="*/ 491497 w 679530"/>
                  <a:gd name="connsiteY9" fmla="*/ 416943 h 1110826"/>
                  <a:gd name="connsiteX10" fmla="*/ 487409 w 679530"/>
                  <a:gd name="connsiteY10" fmla="*/ 457820 h 1110826"/>
                  <a:gd name="connsiteX11" fmla="*/ 495584 w 679530"/>
                  <a:gd name="connsiteY11" fmla="*/ 502784 h 1110826"/>
                  <a:gd name="connsiteX12" fmla="*/ 422006 w 679530"/>
                  <a:gd name="connsiteY12" fmla="*/ 519135 h 1110826"/>
                  <a:gd name="connsiteX13" fmla="*/ 438357 w 679530"/>
                  <a:gd name="connsiteY13" fmla="*/ 580450 h 1110826"/>
                  <a:gd name="connsiteX14" fmla="*/ 503760 w 679530"/>
                  <a:gd name="connsiteY14" fmla="*/ 584538 h 1110826"/>
                  <a:gd name="connsiteX15" fmla="*/ 524198 w 679530"/>
                  <a:gd name="connsiteY15" fmla="*/ 637677 h 1110826"/>
                  <a:gd name="connsiteX16" fmla="*/ 495584 w 679530"/>
                  <a:gd name="connsiteY16" fmla="*/ 674466 h 1110826"/>
                  <a:gd name="connsiteX17" fmla="*/ 511935 w 679530"/>
                  <a:gd name="connsiteY17" fmla="*/ 731694 h 1110826"/>
                  <a:gd name="connsiteX18" fmla="*/ 503760 w 679530"/>
                  <a:gd name="connsiteY18" fmla="*/ 797097 h 1110826"/>
                  <a:gd name="connsiteX19" fmla="*/ 623324 w 679530"/>
                  <a:gd name="connsiteY19" fmla="*/ 884777 h 1110826"/>
                  <a:gd name="connsiteX20" fmla="*/ 623324 w 679530"/>
                  <a:gd name="connsiteY20" fmla="*/ 926881 h 1110826"/>
                  <a:gd name="connsiteX21" fmla="*/ 653983 w 679530"/>
                  <a:gd name="connsiteY21" fmla="*/ 952428 h 1110826"/>
                  <a:gd name="connsiteX22" fmla="*/ 679530 w 679530"/>
                  <a:gd name="connsiteY22" fmla="*/ 972867 h 1110826"/>
                  <a:gd name="connsiteX23" fmla="*/ 653983 w 679530"/>
                  <a:gd name="connsiteY23" fmla="*/ 1044401 h 1110826"/>
                  <a:gd name="connsiteX24" fmla="*/ 592667 w 679530"/>
                  <a:gd name="connsiteY24" fmla="*/ 1044401 h 1110826"/>
                  <a:gd name="connsiteX25" fmla="*/ 577338 w 679530"/>
                  <a:gd name="connsiteY25" fmla="*/ 1064840 h 1110826"/>
                  <a:gd name="connsiteX26" fmla="*/ 572229 w 679530"/>
                  <a:gd name="connsiteY26" fmla="*/ 1110826 h 1110826"/>
                  <a:gd name="connsiteX27" fmla="*/ 459816 w 679530"/>
                  <a:gd name="connsiteY27" fmla="*/ 1110826 h 1110826"/>
                  <a:gd name="connsiteX28" fmla="*/ 459816 w 679530"/>
                  <a:gd name="connsiteY28" fmla="*/ 1044401 h 1110826"/>
                  <a:gd name="connsiteX29" fmla="*/ 434269 w 679530"/>
                  <a:gd name="connsiteY29" fmla="*/ 1018853 h 1110826"/>
                  <a:gd name="connsiteX30" fmla="*/ 403612 w 679530"/>
                  <a:gd name="connsiteY30" fmla="*/ 1029073 h 1110826"/>
                  <a:gd name="connsiteX31" fmla="*/ 372954 w 679530"/>
                  <a:gd name="connsiteY31" fmla="*/ 1018853 h 1110826"/>
                  <a:gd name="connsiteX32" fmla="*/ 291200 w 679530"/>
                  <a:gd name="connsiteY32" fmla="*/ 1023963 h 1110826"/>
                  <a:gd name="connsiteX33" fmla="*/ 275871 w 679530"/>
                  <a:gd name="connsiteY33" fmla="*/ 1039291 h 1110826"/>
                  <a:gd name="connsiteX34" fmla="*/ 265653 w 679530"/>
                  <a:gd name="connsiteY34" fmla="*/ 1059729 h 1110826"/>
                  <a:gd name="connsiteX35" fmla="*/ 241589 w 679530"/>
                  <a:gd name="connsiteY35" fmla="*/ 1062404 h 1110826"/>
                  <a:gd name="connsiteX36" fmla="*/ 0 w 679530"/>
                  <a:gd name="connsiteY36" fmla="*/ 737395 h 1110826"/>
                  <a:gd name="connsiteX37" fmla="*/ 241589 w 679530"/>
                  <a:gd name="connsiteY37" fmla="*/ 34910 h 1110826"/>
                  <a:gd name="connsiteX38" fmla="*/ 258498 w 679530"/>
                  <a:gd name="connsiteY38" fmla="*/ 36789 h 1110826"/>
                  <a:gd name="connsiteX39" fmla="*/ 266674 w 679530"/>
                  <a:gd name="connsiteY39" fmla="*/ 8175 h 1110826"/>
                  <a:gd name="connsiteX40" fmla="*/ 327989 w 679530"/>
                  <a:gd name="connsiteY40" fmla="*/ 40876 h 1110826"/>
                  <a:gd name="connsiteX41" fmla="*/ 393392 w 679530"/>
                  <a:gd name="connsiteY41" fmla="*/ 0 h 1110826"/>
                  <a:gd name="connsiteX0" fmla="*/ 0 w 679530"/>
                  <a:gd name="connsiteY0" fmla="*/ 737395 h 1110826"/>
                  <a:gd name="connsiteX1" fmla="*/ 241589 w 679530"/>
                  <a:gd name="connsiteY1" fmla="*/ 34910 h 1110826"/>
                  <a:gd name="connsiteX2" fmla="*/ 258498 w 679530"/>
                  <a:gd name="connsiteY2" fmla="*/ 36789 h 1110826"/>
                  <a:gd name="connsiteX3" fmla="*/ 266674 w 679530"/>
                  <a:gd name="connsiteY3" fmla="*/ 8175 h 1110826"/>
                  <a:gd name="connsiteX4" fmla="*/ 327989 w 679530"/>
                  <a:gd name="connsiteY4" fmla="*/ 40876 h 1110826"/>
                  <a:gd name="connsiteX5" fmla="*/ 393392 w 679530"/>
                  <a:gd name="connsiteY5" fmla="*/ 0 h 1110826"/>
                  <a:gd name="connsiteX6" fmla="*/ 491497 w 679530"/>
                  <a:gd name="connsiteY6" fmla="*/ 4087 h 1110826"/>
                  <a:gd name="connsiteX7" fmla="*/ 520110 w 679530"/>
                  <a:gd name="connsiteY7" fmla="*/ 44964 h 1110826"/>
                  <a:gd name="connsiteX8" fmla="*/ 528286 w 679530"/>
                  <a:gd name="connsiteY8" fmla="*/ 159419 h 1110826"/>
                  <a:gd name="connsiteX9" fmla="*/ 528286 w 679530"/>
                  <a:gd name="connsiteY9" fmla="*/ 245260 h 1110826"/>
                  <a:gd name="connsiteX10" fmla="*/ 507847 w 679530"/>
                  <a:gd name="connsiteY10" fmla="*/ 269786 h 1110826"/>
                  <a:gd name="connsiteX11" fmla="*/ 442444 w 679530"/>
                  <a:gd name="connsiteY11" fmla="*/ 302488 h 1110826"/>
                  <a:gd name="connsiteX12" fmla="*/ 450620 w 679530"/>
                  <a:gd name="connsiteY12" fmla="*/ 359715 h 1110826"/>
                  <a:gd name="connsiteX13" fmla="*/ 491497 w 679530"/>
                  <a:gd name="connsiteY13" fmla="*/ 400592 h 1110826"/>
                  <a:gd name="connsiteX14" fmla="*/ 491497 w 679530"/>
                  <a:gd name="connsiteY14" fmla="*/ 416943 h 1110826"/>
                  <a:gd name="connsiteX15" fmla="*/ 487409 w 679530"/>
                  <a:gd name="connsiteY15" fmla="*/ 457820 h 1110826"/>
                  <a:gd name="connsiteX16" fmla="*/ 495584 w 679530"/>
                  <a:gd name="connsiteY16" fmla="*/ 502784 h 1110826"/>
                  <a:gd name="connsiteX17" fmla="*/ 422006 w 679530"/>
                  <a:gd name="connsiteY17" fmla="*/ 519135 h 1110826"/>
                  <a:gd name="connsiteX18" fmla="*/ 438357 w 679530"/>
                  <a:gd name="connsiteY18" fmla="*/ 580450 h 1110826"/>
                  <a:gd name="connsiteX19" fmla="*/ 503760 w 679530"/>
                  <a:gd name="connsiteY19" fmla="*/ 584538 h 1110826"/>
                  <a:gd name="connsiteX20" fmla="*/ 524198 w 679530"/>
                  <a:gd name="connsiteY20" fmla="*/ 637677 h 1110826"/>
                  <a:gd name="connsiteX21" fmla="*/ 495584 w 679530"/>
                  <a:gd name="connsiteY21" fmla="*/ 674466 h 1110826"/>
                  <a:gd name="connsiteX22" fmla="*/ 511935 w 679530"/>
                  <a:gd name="connsiteY22" fmla="*/ 731694 h 1110826"/>
                  <a:gd name="connsiteX23" fmla="*/ 503760 w 679530"/>
                  <a:gd name="connsiteY23" fmla="*/ 797097 h 1110826"/>
                  <a:gd name="connsiteX24" fmla="*/ 623324 w 679530"/>
                  <a:gd name="connsiteY24" fmla="*/ 884777 h 1110826"/>
                  <a:gd name="connsiteX25" fmla="*/ 623324 w 679530"/>
                  <a:gd name="connsiteY25" fmla="*/ 926881 h 1110826"/>
                  <a:gd name="connsiteX26" fmla="*/ 653983 w 679530"/>
                  <a:gd name="connsiteY26" fmla="*/ 952428 h 1110826"/>
                  <a:gd name="connsiteX27" fmla="*/ 679530 w 679530"/>
                  <a:gd name="connsiteY27" fmla="*/ 972867 h 1110826"/>
                  <a:gd name="connsiteX28" fmla="*/ 653983 w 679530"/>
                  <a:gd name="connsiteY28" fmla="*/ 1044401 h 1110826"/>
                  <a:gd name="connsiteX29" fmla="*/ 592667 w 679530"/>
                  <a:gd name="connsiteY29" fmla="*/ 1044401 h 1110826"/>
                  <a:gd name="connsiteX30" fmla="*/ 577338 w 679530"/>
                  <a:gd name="connsiteY30" fmla="*/ 1064840 h 1110826"/>
                  <a:gd name="connsiteX31" fmla="*/ 572229 w 679530"/>
                  <a:gd name="connsiteY31" fmla="*/ 1110826 h 1110826"/>
                  <a:gd name="connsiteX32" fmla="*/ 459816 w 679530"/>
                  <a:gd name="connsiteY32" fmla="*/ 1110826 h 1110826"/>
                  <a:gd name="connsiteX33" fmla="*/ 459816 w 679530"/>
                  <a:gd name="connsiteY33" fmla="*/ 1044401 h 1110826"/>
                  <a:gd name="connsiteX34" fmla="*/ 434269 w 679530"/>
                  <a:gd name="connsiteY34" fmla="*/ 1018853 h 1110826"/>
                  <a:gd name="connsiteX35" fmla="*/ 403612 w 679530"/>
                  <a:gd name="connsiteY35" fmla="*/ 1029073 h 1110826"/>
                  <a:gd name="connsiteX36" fmla="*/ 372954 w 679530"/>
                  <a:gd name="connsiteY36" fmla="*/ 1018853 h 1110826"/>
                  <a:gd name="connsiteX37" fmla="*/ 291200 w 679530"/>
                  <a:gd name="connsiteY37" fmla="*/ 1023963 h 1110826"/>
                  <a:gd name="connsiteX38" fmla="*/ 275871 w 679530"/>
                  <a:gd name="connsiteY38" fmla="*/ 1039291 h 1110826"/>
                  <a:gd name="connsiteX39" fmla="*/ 265653 w 679530"/>
                  <a:gd name="connsiteY39" fmla="*/ 1059729 h 1110826"/>
                  <a:gd name="connsiteX40" fmla="*/ 241589 w 679530"/>
                  <a:gd name="connsiteY40" fmla="*/ 1062404 h 1110826"/>
                  <a:gd name="connsiteX41" fmla="*/ 91440 w 679530"/>
                  <a:gd name="connsiteY41" fmla="*/ 828835 h 1110826"/>
                  <a:gd name="connsiteX0" fmla="*/ 169636 w 607577"/>
                  <a:gd name="connsiteY0" fmla="*/ 34910 h 1110826"/>
                  <a:gd name="connsiteX1" fmla="*/ 186545 w 607577"/>
                  <a:gd name="connsiteY1" fmla="*/ 36789 h 1110826"/>
                  <a:gd name="connsiteX2" fmla="*/ 194721 w 607577"/>
                  <a:gd name="connsiteY2" fmla="*/ 8175 h 1110826"/>
                  <a:gd name="connsiteX3" fmla="*/ 256036 w 607577"/>
                  <a:gd name="connsiteY3" fmla="*/ 40876 h 1110826"/>
                  <a:gd name="connsiteX4" fmla="*/ 321439 w 607577"/>
                  <a:gd name="connsiteY4" fmla="*/ 0 h 1110826"/>
                  <a:gd name="connsiteX5" fmla="*/ 419544 w 607577"/>
                  <a:gd name="connsiteY5" fmla="*/ 4087 h 1110826"/>
                  <a:gd name="connsiteX6" fmla="*/ 448157 w 607577"/>
                  <a:gd name="connsiteY6" fmla="*/ 44964 h 1110826"/>
                  <a:gd name="connsiteX7" fmla="*/ 456333 w 607577"/>
                  <a:gd name="connsiteY7" fmla="*/ 159419 h 1110826"/>
                  <a:gd name="connsiteX8" fmla="*/ 456333 w 607577"/>
                  <a:gd name="connsiteY8" fmla="*/ 245260 h 1110826"/>
                  <a:gd name="connsiteX9" fmla="*/ 435894 w 607577"/>
                  <a:gd name="connsiteY9" fmla="*/ 269786 h 1110826"/>
                  <a:gd name="connsiteX10" fmla="*/ 370491 w 607577"/>
                  <a:gd name="connsiteY10" fmla="*/ 302488 h 1110826"/>
                  <a:gd name="connsiteX11" fmla="*/ 378667 w 607577"/>
                  <a:gd name="connsiteY11" fmla="*/ 359715 h 1110826"/>
                  <a:gd name="connsiteX12" fmla="*/ 419544 w 607577"/>
                  <a:gd name="connsiteY12" fmla="*/ 400592 h 1110826"/>
                  <a:gd name="connsiteX13" fmla="*/ 419544 w 607577"/>
                  <a:gd name="connsiteY13" fmla="*/ 416943 h 1110826"/>
                  <a:gd name="connsiteX14" fmla="*/ 415456 w 607577"/>
                  <a:gd name="connsiteY14" fmla="*/ 457820 h 1110826"/>
                  <a:gd name="connsiteX15" fmla="*/ 423631 w 607577"/>
                  <a:gd name="connsiteY15" fmla="*/ 502784 h 1110826"/>
                  <a:gd name="connsiteX16" fmla="*/ 350053 w 607577"/>
                  <a:gd name="connsiteY16" fmla="*/ 519135 h 1110826"/>
                  <a:gd name="connsiteX17" fmla="*/ 366404 w 607577"/>
                  <a:gd name="connsiteY17" fmla="*/ 580450 h 1110826"/>
                  <a:gd name="connsiteX18" fmla="*/ 431807 w 607577"/>
                  <a:gd name="connsiteY18" fmla="*/ 584538 h 1110826"/>
                  <a:gd name="connsiteX19" fmla="*/ 452245 w 607577"/>
                  <a:gd name="connsiteY19" fmla="*/ 637677 h 1110826"/>
                  <a:gd name="connsiteX20" fmla="*/ 423631 w 607577"/>
                  <a:gd name="connsiteY20" fmla="*/ 674466 h 1110826"/>
                  <a:gd name="connsiteX21" fmla="*/ 439982 w 607577"/>
                  <a:gd name="connsiteY21" fmla="*/ 731694 h 1110826"/>
                  <a:gd name="connsiteX22" fmla="*/ 431807 w 607577"/>
                  <a:gd name="connsiteY22" fmla="*/ 797097 h 1110826"/>
                  <a:gd name="connsiteX23" fmla="*/ 551371 w 607577"/>
                  <a:gd name="connsiteY23" fmla="*/ 884777 h 1110826"/>
                  <a:gd name="connsiteX24" fmla="*/ 551371 w 607577"/>
                  <a:gd name="connsiteY24" fmla="*/ 926881 h 1110826"/>
                  <a:gd name="connsiteX25" fmla="*/ 582030 w 607577"/>
                  <a:gd name="connsiteY25" fmla="*/ 952428 h 1110826"/>
                  <a:gd name="connsiteX26" fmla="*/ 607577 w 607577"/>
                  <a:gd name="connsiteY26" fmla="*/ 972867 h 1110826"/>
                  <a:gd name="connsiteX27" fmla="*/ 582030 w 607577"/>
                  <a:gd name="connsiteY27" fmla="*/ 1044401 h 1110826"/>
                  <a:gd name="connsiteX28" fmla="*/ 520714 w 607577"/>
                  <a:gd name="connsiteY28" fmla="*/ 1044401 h 1110826"/>
                  <a:gd name="connsiteX29" fmla="*/ 505385 w 607577"/>
                  <a:gd name="connsiteY29" fmla="*/ 1064840 h 1110826"/>
                  <a:gd name="connsiteX30" fmla="*/ 500276 w 607577"/>
                  <a:gd name="connsiteY30" fmla="*/ 1110826 h 1110826"/>
                  <a:gd name="connsiteX31" fmla="*/ 387863 w 607577"/>
                  <a:gd name="connsiteY31" fmla="*/ 1110826 h 1110826"/>
                  <a:gd name="connsiteX32" fmla="*/ 387863 w 607577"/>
                  <a:gd name="connsiteY32" fmla="*/ 1044401 h 1110826"/>
                  <a:gd name="connsiteX33" fmla="*/ 362316 w 607577"/>
                  <a:gd name="connsiteY33" fmla="*/ 1018853 h 1110826"/>
                  <a:gd name="connsiteX34" fmla="*/ 331659 w 607577"/>
                  <a:gd name="connsiteY34" fmla="*/ 1029073 h 1110826"/>
                  <a:gd name="connsiteX35" fmla="*/ 301001 w 607577"/>
                  <a:gd name="connsiteY35" fmla="*/ 1018853 h 1110826"/>
                  <a:gd name="connsiteX36" fmla="*/ 219247 w 607577"/>
                  <a:gd name="connsiteY36" fmla="*/ 1023963 h 1110826"/>
                  <a:gd name="connsiteX37" fmla="*/ 203918 w 607577"/>
                  <a:gd name="connsiteY37" fmla="*/ 1039291 h 1110826"/>
                  <a:gd name="connsiteX38" fmla="*/ 193700 w 607577"/>
                  <a:gd name="connsiteY38" fmla="*/ 1059729 h 1110826"/>
                  <a:gd name="connsiteX39" fmla="*/ 169636 w 607577"/>
                  <a:gd name="connsiteY39" fmla="*/ 1062404 h 1110826"/>
                  <a:gd name="connsiteX40" fmla="*/ 19487 w 607577"/>
                  <a:gd name="connsiteY40" fmla="*/ 828835 h 1110826"/>
                  <a:gd name="connsiteX0" fmla="*/ 0 w 437941"/>
                  <a:gd name="connsiteY0" fmla="*/ 34910 h 1110826"/>
                  <a:gd name="connsiteX1" fmla="*/ 16909 w 437941"/>
                  <a:gd name="connsiteY1" fmla="*/ 36789 h 1110826"/>
                  <a:gd name="connsiteX2" fmla="*/ 25085 w 437941"/>
                  <a:gd name="connsiteY2" fmla="*/ 8175 h 1110826"/>
                  <a:gd name="connsiteX3" fmla="*/ 86400 w 437941"/>
                  <a:gd name="connsiteY3" fmla="*/ 40876 h 1110826"/>
                  <a:gd name="connsiteX4" fmla="*/ 151803 w 437941"/>
                  <a:gd name="connsiteY4" fmla="*/ 0 h 1110826"/>
                  <a:gd name="connsiteX5" fmla="*/ 249908 w 437941"/>
                  <a:gd name="connsiteY5" fmla="*/ 4087 h 1110826"/>
                  <a:gd name="connsiteX6" fmla="*/ 278521 w 437941"/>
                  <a:gd name="connsiteY6" fmla="*/ 44964 h 1110826"/>
                  <a:gd name="connsiteX7" fmla="*/ 286697 w 437941"/>
                  <a:gd name="connsiteY7" fmla="*/ 159419 h 1110826"/>
                  <a:gd name="connsiteX8" fmla="*/ 286697 w 437941"/>
                  <a:gd name="connsiteY8" fmla="*/ 245260 h 1110826"/>
                  <a:gd name="connsiteX9" fmla="*/ 266258 w 437941"/>
                  <a:gd name="connsiteY9" fmla="*/ 269786 h 1110826"/>
                  <a:gd name="connsiteX10" fmla="*/ 200855 w 437941"/>
                  <a:gd name="connsiteY10" fmla="*/ 302488 h 1110826"/>
                  <a:gd name="connsiteX11" fmla="*/ 209031 w 437941"/>
                  <a:gd name="connsiteY11" fmla="*/ 359715 h 1110826"/>
                  <a:gd name="connsiteX12" fmla="*/ 249908 w 437941"/>
                  <a:gd name="connsiteY12" fmla="*/ 400592 h 1110826"/>
                  <a:gd name="connsiteX13" fmla="*/ 249908 w 437941"/>
                  <a:gd name="connsiteY13" fmla="*/ 416943 h 1110826"/>
                  <a:gd name="connsiteX14" fmla="*/ 245820 w 437941"/>
                  <a:gd name="connsiteY14" fmla="*/ 457820 h 1110826"/>
                  <a:gd name="connsiteX15" fmla="*/ 253995 w 437941"/>
                  <a:gd name="connsiteY15" fmla="*/ 502784 h 1110826"/>
                  <a:gd name="connsiteX16" fmla="*/ 180417 w 437941"/>
                  <a:gd name="connsiteY16" fmla="*/ 519135 h 1110826"/>
                  <a:gd name="connsiteX17" fmla="*/ 196768 w 437941"/>
                  <a:gd name="connsiteY17" fmla="*/ 580450 h 1110826"/>
                  <a:gd name="connsiteX18" fmla="*/ 262171 w 437941"/>
                  <a:gd name="connsiteY18" fmla="*/ 584538 h 1110826"/>
                  <a:gd name="connsiteX19" fmla="*/ 282609 w 437941"/>
                  <a:gd name="connsiteY19" fmla="*/ 637677 h 1110826"/>
                  <a:gd name="connsiteX20" fmla="*/ 253995 w 437941"/>
                  <a:gd name="connsiteY20" fmla="*/ 674466 h 1110826"/>
                  <a:gd name="connsiteX21" fmla="*/ 270346 w 437941"/>
                  <a:gd name="connsiteY21" fmla="*/ 731694 h 1110826"/>
                  <a:gd name="connsiteX22" fmla="*/ 262171 w 437941"/>
                  <a:gd name="connsiteY22" fmla="*/ 797097 h 1110826"/>
                  <a:gd name="connsiteX23" fmla="*/ 381735 w 437941"/>
                  <a:gd name="connsiteY23" fmla="*/ 884777 h 1110826"/>
                  <a:gd name="connsiteX24" fmla="*/ 381735 w 437941"/>
                  <a:gd name="connsiteY24" fmla="*/ 926881 h 1110826"/>
                  <a:gd name="connsiteX25" fmla="*/ 412394 w 437941"/>
                  <a:gd name="connsiteY25" fmla="*/ 952428 h 1110826"/>
                  <a:gd name="connsiteX26" fmla="*/ 437941 w 437941"/>
                  <a:gd name="connsiteY26" fmla="*/ 972867 h 1110826"/>
                  <a:gd name="connsiteX27" fmla="*/ 412394 w 437941"/>
                  <a:gd name="connsiteY27" fmla="*/ 1044401 h 1110826"/>
                  <a:gd name="connsiteX28" fmla="*/ 351078 w 437941"/>
                  <a:gd name="connsiteY28" fmla="*/ 1044401 h 1110826"/>
                  <a:gd name="connsiteX29" fmla="*/ 335749 w 437941"/>
                  <a:gd name="connsiteY29" fmla="*/ 1064840 h 1110826"/>
                  <a:gd name="connsiteX30" fmla="*/ 330640 w 437941"/>
                  <a:gd name="connsiteY30" fmla="*/ 1110826 h 1110826"/>
                  <a:gd name="connsiteX31" fmla="*/ 218227 w 437941"/>
                  <a:gd name="connsiteY31" fmla="*/ 1110826 h 1110826"/>
                  <a:gd name="connsiteX32" fmla="*/ 218227 w 437941"/>
                  <a:gd name="connsiteY32" fmla="*/ 1044401 h 1110826"/>
                  <a:gd name="connsiteX33" fmla="*/ 192680 w 437941"/>
                  <a:gd name="connsiteY33" fmla="*/ 1018853 h 1110826"/>
                  <a:gd name="connsiteX34" fmla="*/ 162023 w 437941"/>
                  <a:gd name="connsiteY34" fmla="*/ 1029073 h 1110826"/>
                  <a:gd name="connsiteX35" fmla="*/ 131365 w 437941"/>
                  <a:gd name="connsiteY35" fmla="*/ 1018853 h 1110826"/>
                  <a:gd name="connsiteX36" fmla="*/ 49611 w 437941"/>
                  <a:gd name="connsiteY36" fmla="*/ 1023963 h 1110826"/>
                  <a:gd name="connsiteX37" fmla="*/ 34282 w 437941"/>
                  <a:gd name="connsiteY37" fmla="*/ 1039291 h 1110826"/>
                  <a:gd name="connsiteX38" fmla="*/ 24064 w 437941"/>
                  <a:gd name="connsiteY38" fmla="*/ 1059729 h 1110826"/>
                  <a:gd name="connsiteX39" fmla="*/ 0 w 437941"/>
                  <a:gd name="connsiteY39" fmla="*/ 1062404 h 111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7941" h="1110826">
                    <a:moveTo>
                      <a:pt x="0" y="34910"/>
                    </a:moveTo>
                    <a:lnTo>
                      <a:pt x="16909" y="36789"/>
                    </a:lnTo>
                    <a:lnTo>
                      <a:pt x="25085" y="8175"/>
                    </a:lnTo>
                    <a:lnTo>
                      <a:pt x="86400" y="40876"/>
                    </a:lnTo>
                    <a:lnTo>
                      <a:pt x="151803" y="0"/>
                    </a:lnTo>
                    <a:lnTo>
                      <a:pt x="249908" y="4087"/>
                    </a:lnTo>
                    <a:lnTo>
                      <a:pt x="278521" y="44964"/>
                    </a:lnTo>
                    <a:lnTo>
                      <a:pt x="286697" y="159419"/>
                    </a:lnTo>
                    <a:lnTo>
                      <a:pt x="286697" y="245260"/>
                    </a:lnTo>
                    <a:lnTo>
                      <a:pt x="266258" y="269786"/>
                    </a:lnTo>
                    <a:lnTo>
                      <a:pt x="200855" y="302488"/>
                    </a:lnTo>
                    <a:lnTo>
                      <a:pt x="209031" y="359715"/>
                    </a:lnTo>
                    <a:lnTo>
                      <a:pt x="249908" y="400592"/>
                    </a:lnTo>
                    <a:lnTo>
                      <a:pt x="249908" y="416943"/>
                    </a:lnTo>
                    <a:lnTo>
                      <a:pt x="245820" y="457820"/>
                    </a:lnTo>
                    <a:lnTo>
                      <a:pt x="253995" y="502784"/>
                    </a:lnTo>
                    <a:lnTo>
                      <a:pt x="180417" y="519135"/>
                    </a:lnTo>
                    <a:lnTo>
                      <a:pt x="196768" y="580450"/>
                    </a:lnTo>
                    <a:lnTo>
                      <a:pt x="262171" y="584538"/>
                    </a:lnTo>
                    <a:lnTo>
                      <a:pt x="282609" y="637677"/>
                    </a:lnTo>
                    <a:lnTo>
                      <a:pt x="253995" y="674466"/>
                    </a:lnTo>
                    <a:lnTo>
                      <a:pt x="270346" y="731694"/>
                    </a:lnTo>
                    <a:lnTo>
                      <a:pt x="262171" y="797097"/>
                    </a:lnTo>
                    <a:lnTo>
                      <a:pt x="381735" y="884777"/>
                    </a:lnTo>
                    <a:lnTo>
                      <a:pt x="381735" y="926881"/>
                    </a:lnTo>
                    <a:lnTo>
                      <a:pt x="412394" y="952428"/>
                    </a:lnTo>
                    <a:lnTo>
                      <a:pt x="437941" y="972867"/>
                    </a:lnTo>
                    <a:lnTo>
                      <a:pt x="412394" y="1044401"/>
                    </a:lnTo>
                    <a:lnTo>
                      <a:pt x="351078" y="1044401"/>
                    </a:lnTo>
                    <a:lnTo>
                      <a:pt x="335749" y="1064840"/>
                    </a:lnTo>
                    <a:lnTo>
                      <a:pt x="330640" y="1110826"/>
                    </a:lnTo>
                    <a:lnTo>
                      <a:pt x="218227" y="1110826"/>
                    </a:lnTo>
                    <a:lnTo>
                      <a:pt x="218227" y="1044401"/>
                    </a:lnTo>
                    <a:lnTo>
                      <a:pt x="192680" y="1018853"/>
                    </a:lnTo>
                    <a:lnTo>
                      <a:pt x="162023" y="1029073"/>
                    </a:lnTo>
                    <a:lnTo>
                      <a:pt x="131365" y="1018853"/>
                    </a:lnTo>
                    <a:lnTo>
                      <a:pt x="49611" y="1023963"/>
                    </a:lnTo>
                    <a:lnTo>
                      <a:pt x="34282" y="1039291"/>
                    </a:lnTo>
                    <a:lnTo>
                      <a:pt x="24064" y="1059729"/>
                    </a:lnTo>
                    <a:lnTo>
                      <a:pt x="0" y="1062404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966213F8-4398-0303-E0D5-979C00E53CD2}"/>
                  </a:ext>
                </a:extLst>
              </p:cNvPr>
              <p:cNvSpPr/>
              <p:nvPr/>
            </p:nvSpPr>
            <p:spPr>
              <a:xfrm>
                <a:off x="1023374" y="4831943"/>
                <a:ext cx="1946762" cy="106228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64E3339E-DA0C-DFFE-AF42-02AC91827E26}"/>
                  </a:ext>
                </a:extLst>
              </p:cNvPr>
              <p:cNvSpPr/>
              <p:nvPr/>
            </p:nvSpPr>
            <p:spPr>
              <a:xfrm>
                <a:off x="1381047" y="5608089"/>
                <a:ext cx="1627918" cy="787729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3939D34-6789-70C7-BE5F-69E70CB74918}"/>
                  </a:ext>
                </a:extLst>
              </p:cNvPr>
              <p:cNvSpPr/>
              <p:nvPr/>
            </p:nvSpPr>
            <p:spPr>
              <a:xfrm>
                <a:off x="1572200" y="6058586"/>
                <a:ext cx="1231022" cy="366073"/>
              </a:xfrm>
              <a:custGeom>
                <a:avLst/>
                <a:gdLst>
                  <a:gd name="connsiteX0" fmla="*/ 140973 w 1231022"/>
                  <a:gd name="connsiteY0" fmla="*/ 0 h 366073"/>
                  <a:gd name="connsiteX1" fmla="*/ 185257 w 1231022"/>
                  <a:gd name="connsiteY1" fmla="*/ 13626 h 366073"/>
                  <a:gd name="connsiteX2" fmla="*/ 227836 w 1231022"/>
                  <a:gd name="connsiteY2" fmla="*/ 61315 h 366073"/>
                  <a:gd name="connsiteX3" fmla="*/ 249978 w 1231022"/>
                  <a:gd name="connsiteY3" fmla="*/ 39173 h 366073"/>
                  <a:gd name="connsiteX4" fmla="*/ 278933 w 1231022"/>
                  <a:gd name="connsiteY4" fmla="*/ 56205 h 366073"/>
                  <a:gd name="connsiteX5" fmla="*/ 302777 w 1231022"/>
                  <a:gd name="connsiteY5" fmla="*/ 126036 h 366073"/>
                  <a:gd name="connsiteX6" fmla="*/ 350466 w 1231022"/>
                  <a:gd name="connsiteY6" fmla="*/ 153287 h 366073"/>
                  <a:gd name="connsiteX7" fmla="*/ 386234 w 1231022"/>
                  <a:gd name="connsiteY7" fmla="*/ 114114 h 366073"/>
                  <a:gd name="connsiteX8" fmla="*/ 425407 w 1231022"/>
                  <a:gd name="connsiteY8" fmla="*/ 132849 h 366073"/>
                  <a:gd name="connsiteX9" fmla="*/ 503756 w 1231022"/>
                  <a:gd name="connsiteY9" fmla="*/ 148178 h 366073"/>
                  <a:gd name="connsiteX10" fmla="*/ 582102 w 1231022"/>
                  <a:gd name="connsiteY10" fmla="*/ 190758 h 366073"/>
                  <a:gd name="connsiteX11" fmla="*/ 668965 w 1231022"/>
                  <a:gd name="connsiteY11" fmla="*/ 289543 h 366073"/>
                  <a:gd name="connsiteX12" fmla="*/ 667263 w 1231022"/>
                  <a:gd name="connsiteY12" fmla="*/ 308279 h 366073"/>
                  <a:gd name="connsiteX13" fmla="*/ 694514 w 1231022"/>
                  <a:gd name="connsiteY13" fmla="*/ 337232 h 366073"/>
                  <a:gd name="connsiteX14" fmla="*/ 720062 w 1231022"/>
                  <a:gd name="connsiteY14" fmla="*/ 296356 h 366073"/>
                  <a:gd name="connsiteX15" fmla="*/ 708140 w 1231022"/>
                  <a:gd name="connsiteY15" fmla="*/ 240151 h 366073"/>
                  <a:gd name="connsiteX16" fmla="*/ 703031 w 1231022"/>
                  <a:gd name="connsiteY16" fmla="*/ 224822 h 366073"/>
                  <a:gd name="connsiteX17" fmla="*/ 709841 w 1231022"/>
                  <a:gd name="connsiteY17" fmla="*/ 202680 h 366073"/>
                  <a:gd name="connsiteX18" fmla="*/ 735391 w 1231022"/>
                  <a:gd name="connsiteY18" fmla="*/ 182242 h 366073"/>
                  <a:gd name="connsiteX19" fmla="*/ 668965 w 1231022"/>
                  <a:gd name="connsiteY19" fmla="*/ 136256 h 366073"/>
                  <a:gd name="connsiteX20" fmla="*/ 680889 w 1231022"/>
                  <a:gd name="connsiteY20" fmla="*/ 110708 h 366073"/>
                  <a:gd name="connsiteX21" fmla="*/ 704732 w 1231022"/>
                  <a:gd name="connsiteY21" fmla="*/ 114114 h 366073"/>
                  <a:gd name="connsiteX22" fmla="*/ 721765 w 1231022"/>
                  <a:gd name="connsiteY22" fmla="*/ 137959 h 366073"/>
                  <a:gd name="connsiteX23" fmla="*/ 742204 w 1231022"/>
                  <a:gd name="connsiteY23" fmla="*/ 141365 h 366073"/>
                  <a:gd name="connsiteX24" fmla="*/ 740500 w 1231022"/>
                  <a:gd name="connsiteY24" fmla="*/ 109005 h 366073"/>
                  <a:gd name="connsiteX25" fmla="*/ 776268 w 1231022"/>
                  <a:gd name="connsiteY25" fmla="*/ 91972 h 366073"/>
                  <a:gd name="connsiteX26" fmla="*/ 777969 w 1231022"/>
                  <a:gd name="connsiteY26" fmla="*/ 78346 h 366073"/>
                  <a:gd name="connsiteX27" fmla="*/ 791595 w 1231022"/>
                  <a:gd name="connsiteY27" fmla="*/ 64721 h 366073"/>
                  <a:gd name="connsiteX28" fmla="*/ 849505 w 1231022"/>
                  <a:gd name="connsiteY28" fmla="*/ 90269 h 366073"/>
                  <a:gd name="connsiteX29" fmla="*/ 878460 w 1231022"/>
                  <a:gd name="connsiteY29" fmla="*/ 114114 h 366073"/>
                  <a:gd name="connsiteX30" fmla="*/ 917633 w 1231022"/>
                  <a:gd name="connsiteY30" fmla="*/ 114114 h 366073"/>
                  <a:gd name="connsiteX31" fmla="*/ 946588 w 1231022"/>
                  <a:gd name="connsiteY31" fmla="*/ 127740 h 366073"/>
                  <a:gd name="connsiteX32" fmla="*/ 1011309 w 1231022"/>
                  <a:gd name="connsiteY32" fmla="*/ 173725 h 366073"/>
                  <a:gd name="connsiteX33" fmla="*/ 1023231 w 1231022"/>
                  <a:gd name="connsiteY33" fmla="*/ 190758 h 366073"/>
                  <a:gd name="connsiteX34" fmla="*/ 1033451 w 1231022"/>
                  <a:gd name="connsiteY34" fmla="*/ 229932 h 366073"/>
                  <a:gd name="connsiteX35" fmla="*/ 1084548 w 1231022"/>
                  <a:gd name="connsiteY35" fmla="*/ 241853 h 366073"/>
                  <a:gd name="connsiteX36" fmla="*/ 1077733 w 1231022"/>
                  <a:gd name="connsiteY36" fmla="*/ 269105 h 366073"/>
                  <a:gd name="connsiteX37" fmla="*/ 1091359 w 1231022"/>
                  <a:gd name="connsiteY37" fmla="*/ 282730 h 366073"/>
                  <a:gd name="connsiteX38" fmla="*/ 1149269 w 1231022"/>
                  <a:gd name="connsiteY38" fmla="*/ 262292 h 366073"/>
                  <a:gd name="connsiteX39" fmla="*/ 1173857 w 1231022"/>
                  <a:gd name="connsiteY39" fmla="*/ 266903 h 366073"/>
                  <a:gd name="connsiteX40" fmla="*/ 1231022 w 1231022"/>
                  <a:gd name="connsiteY40" fmla="*/ 325311 h 366073"/>
                  <a:gd name="connsiteX41" fmla="*/ 1210584 w 1231022"/>
                  <a:gd name="connsiteY41" fmla="*/ 337232 h 366073"/>
                  <a:gd name="connsiteX42" fmla="*/ 1174816 w 1231022"/>
                  <a:gd name="connsiteY42" fmla="*/ 315091 h 366073"/>
                  <a:gd name="connsiteX43" fmla="*/ 1152676 w 1231022"/>
                  <a:gd name="connsiteY43" fmla="*/ 337232 h 366073"/>
                  <a:gd name="connsiteX44" fmla="*/ 1139050 w 1231022"/>
                  <a:gd name="connsiteY44" fmla="*/ 354266 h 366073"/>
                  <a:gd name="connsiteX45" fmla="*/ 1118246 w 1231022"/>
                  <a:gd name="connsiteY45" fmla="*/ 366073 h 366073"/>
                  <a:gd name="connsiteX46" fmla="*/ 0 w 1231022"/>
                  <a:gd name="connsiteY46" fmla="*/ 366073 h 366073"/>
                  <a:gd name="connsiteX47" fmla="*/ 23452 w 1231022"/>
                  <a:gd name="connsiteY47" fmla="*/ 333827 h 366073"/>
                  <a:gd name="connsiteX48" fmla="*/ 89878 w 1231022"/>
                  <a:gd name="connsiteY48" fmla="*/ 318498 h 366073"/>
                  <a:gd name="connsiteX49" fmla="*/ 110314 w 1231022"/>
                  <a:gd name="connsiteY49" fmla="*/ 257183 h 366073"/>
                  <a:gd name="connsiteX50" fmla="*/ 125644 w 1231022"/>
                  <a:gd name="connsiteY50" fmla="*/ 211197 h 366073"/>
                  <a:gd name="connsiteX51" fmla="*/ 140973 w 1231022"/>
                  <a:gd name="connsiteY51" fmla="*/ 109005 h 366073"/>
                  <a:gd name="connsiteX52" fmla="*/ 120535 w 1231022"/>
                  <a:gd name="connsiteY52" fmla="*/ 52799 h 366073"/>
                  <a:gd name="connsiteX53" fmla="*/ 140973 w 1231022"/>
                  <a:gd name="connsiteY53" fmla="*/ 1703 h 366073"/>
                  <a:gd name="connsiteX54" fmla="*/ 135950 w 1231022"/>
                  <a:gd name="connsiteY54" fmla="*/ 333 h 366073"/>
                  <a:gd name="connsiteX0" fmla="*/ 140973 w 1231022"/>
                  <a:gd name="connsiteY0" fmla="*/ 0 h 494614"/>
                  <a:gd name="connsiteX1" fmla="*/ 185257 w 1231022"/>
                  <a:gd name="connsiteY1" fmla="*/ 13626 h 494614"/>
                  <a:gd name="connsiteX2" fmla="*/ 227836 w 1231022"/>
                  <a:gd name="connsiteY2" fmla="*/ 61315 h 494614"/>
                  <a:gd name="connsiteX3" fmla="*/ 249978 w 1231022"/>
                  <a:gd name="connsiteY3" fmla="*/ 39173 h 494614"/>
                  <a:gd name="connsiteX4" fmla="*/ 278933 w 1231022"/>
                  <a:gd name="connsiteY4" fmla="*/ 56205 h 494614"/>
                  <a:gd name="connsiteX5" fmla="*/ 302777 w 1231022"/>
                  <a:gd name="connsiteY5" fmla="*/ 126036 h 494614"/>
                  <a:gd name="connsiteX6" fmla="*/ 350466 w 1231022"/>
                  <a:gd name="connsiteY6" fmla="*/ 153287 h 494614"/>
                  <a:gd name="connsiteX7" fmla="*/ 386234 w 1231022"/>
                  <a:gd name="connsiteY7" fmla="*/ 114114 h 494614"/>
                  <a:gd name="connsiteX8" fmla="*/ 425407 w 1231022"/>
                  <a:gd name="connsiteY8" fmla="*/ 132849 h 494614"/>
                  <a:gd name="connsiteX9" fmla="*/ 503756 w 1231022"/>
                  <a:gd name="connsiteY9" fmla="*/ 148178 h 494614"/>
                  <a:gd name="connsiteX10" fmla="*/ 582102 w 1231022"/>
                  <a:gd name="connsiteY10" fmla="*/ 190758 h 494614"/>
                  <a:gd name="connsiteX11" fmla="*/ 668965 w 1231022"/>
                  <a:gd name="connsiteY11" fmla="*/ 289543 h 494614"/>
                  <a:gd name="connsiteX12" fmla="*/ 667263 w 1231022"/>
                  <a:gd name="connsiteY12" fmla="*/ 308279 h 494614"/>
                  <a:gd name="connsiteX13" fmla="*/ 694514 w 1231022"/>
                  <a:gd name="connsiteY13" fmla="*/ 337232 h 494614"/>
                  <a:gd name="connsiteX14" fmla="*/ 720062 w 1231022"/>
                  <a:gd name="connsiteY14" fmla="*/ 296356 h 494614"/>
                  <a:gd name="connsiteX15" fmla="*/ 708140 w 1231022"/>
                  <a:gd name="connsiteY15" fmla="*/ 240151 h 494614"/>
                  <a:gd name="connsiteX16" fmla="*/ 703031 w 1231022"/>
                  <a:gd name="connsiteY16" fmla="*/ 224822 h 494614"/>
                  <a:gd name="connsiteX17" fmla="*/ 709841 w 1231022"/>
                  <a:gd name="connsiteY17" fmla="*/ 202680 h 494614"/>
                  <a:gd name="connsiteX18" fmla="*/ 735391 w 1231022"/>
                  <a:gd name="connsiteY18" fmla="*/ 182242 h 494614"/>
                  <a:gd name="connsiteX19" fmla="*/ 668965 w 1231022"/>
                  <a:gd name="connsiteY19" fmla="*/ 136256 h 494614"/>
                  <a:gd name="connsiteX20" fmla="*/ 680889 w 1231022"/>
                  <a:gd name="connsiteY20" fmla="*/ 110708 h 494614"/>
                  <a:gd name="connsiteX21" fmla="*/ 704732 w 1231022"/>
                  <a:gd name="connsiteY21" fmla="*/ 114114 h 494614"/>
                  <a:gd name="connsiteX22" fmla="*/ 721765 w 1231022"/>
                  <a:gd name="connsiteY22" fmla="*/ 137959 h 494614"/>
                  <a:gd name="connsiteX23" fmla="*/ 742204 w 1231022"/>
                  <a:gd name="connsiteY23" fmla="*/ 141365 h 494614"/>
                  <a:gd name="connsiteX24" fmla="*/ 740500 w 1231022"/>
                  <a:gd name="connsiteY24" fmla="*/ 109005 h 494614"/>
                  <a:gd name="connsiteX25" fmla="*/ 776268 w 1231022"/>
                  <a:gd name="connsiteY25" fmla="*/ 91972 h 494614"/>
                  <a:gd name="connsiteX26" fmla="*/ 777969 w 1231022"/>
                  <a:gd name="connsiteY26" fmla="*/ 78346 h 494614"/>
                  <a:gd name="connsiteX27" fmla="*/ 791595 w 1231022"/>
                  <a:gd name="connsiteY27" fmla="*/ 64721 h 494614"/>
                  <a:gd name="connsiteX28" fmla="*/ 849505 w 1231022"/>
                  <a:gd name="connsiteY28" fmla="*/ 90269 h 494614"/>
                  <a:gd name="connsiteX29" fmla="*/ 878460 w 1231022"/>
                  <a:gd name="connsiteY29" fmla="*/ 114114 h 494614"/>
                  <a:gd name="connsiteX30" fmla="*/ 917633 w 1231022"/>
                  <a:gd name="connsiteY30" fmla="*/ 114114 h 494614"/>
                  <a:gd name="connsiteX31" fmla="*/ 946588 w 1231022"/>
                  <a:gd name="connsiteY31" fmla="*/ 127740 h 494614"/>
                  <a:gd name="connsiteX32" fmla="*/ 1011309 w 1231022"/>
                  <a:gd name="connsiteY32" fmla="*/ 173725 h 494614"/>
                  <a:gd name="connsiteX33" fmla="*/ 1023231 w 1231022"/>
                  <a:gd name="connsiteY33" fmla="*/ 190758 h 494614"/>
                  <a:gd name="connsiteX34" fmla="*/ 1033451 w 1231022"/>
                  <a:gd name="connsiteY34" fmla="*/ 229932 h 494614"/>
                  <a:gd name="connsiteX35" fmla="*/ 1084548 w 1231022"/>
                  <a:gd name="connsiteY35" fmla="*/ 241853 h 494614"/>
                  <a:gd name="connsiteX36" fmla="*/ 1077733 w 1231022"/>
                  <a:gd name="connsiteY36" fmla="*/ 269105 h 494614"/>
                  <a:gd name="connsiteX37" fmla="*/ 1091359 w 1231022"/>
                  <a:gd name="connsiteY37" fmla="*/ 282730 h 494614"/>
                  <a:gd name="connsiteX38" fmla="*/ 1149269 w 1231022"/>
                  <a:gd name="connsiteY38" fmla="*/ 262292 h 494614"/>
                  <a:gd name="connsiteX39" fmla="*/ 1173857 w 1231022"/>
                  <a:gd name="connsiteY39" fmla="*/ 266903 h 494614"/>
                  <a:gd name="connsiteX40" fmla="*/ 1231022 w 1231022"/>
                  <a:gd name="connsiteY40" fmla="*/ 325311 h 494614"/>
                  <a:gd name="connsiteX41" fmla="*/ 1210584 w 1231022"/>
                  <a:gd name="connsiteY41" fmla="*/ 337232 h 494614"/>
                  <a:gd name="connsiteX42" fmla="*/ 1174816 w 1231022"/>
                  <a:gd name="connsiteY42" fmla="*/ 315091 h 494614"/>
                  <a:gd name="connsiteX43" fmla="*/ 1152676 w 1231022"/>
                  <a:gd name="connsiteY43" fmla="*/ 337232 h 494614"/>
                  <a:gd name="connsiteX44" fmla="*/ 1139050 w 1231022"/>
                  <a:gd name="connsiteY44" fmla="*/ 354266 h 494614"/>
                  <a:gd name="connsiteX45" fmla="*/ 1118246 w 1231022"/>
                  <a:gd name="connsiteY45" fmla="*/ 366073 h 494614"/>
                  <a:gd name="connsiteX46" fmla="*/ 307400 w 1231022"/>
                  <a:gd name="connsiteY46" fmla="*/ 494614 h 494614"/>
                  <a:gd name="connsiteX47" fmla="*/ 0 w 1231022"/>
                  <a:gd name="connsiteY47" fmla="*/ 366073 h 494614"/>
                  <a:gd name="connsiteX48" fmla="*/ 23452 w 1231022"/>
                  <a:gd name="connsiteY48" fmla="*/ 333827 h 494614"/>
                  <a:gd name="connsiteX49" fmla="*/ 89878 w 1231022"/>
                  <a:gd name="connsiteY49" fmla="*/ 318498 h 494614"/>
                  <a:gd name="connsiteX50" fmla="*/ 110314 w 1231022"/>
                  <a:gd name="connsiteY50" fmla="*/ 257183 h 494614"/>
                  <a:gd name="connsiteX51" fmla="*/ 125644 w 1231022"/>
                  <a:gd name="connsiteY51" fmla="*/ 211197 h 494614"/>
                  <a:gd name="connsiteX52" fmla="*/ 140973 w 1231022"/>
                  <a:gd name="connsiteY52" fmla="*/ 109005 h 494614"/>
                  <a:gd name="connsiteX53" fmla="*/ 120535 w 1231022"/>
                  <a:gd name="connsiteY53" fmla="*/ 52799 h 494614"/>
                  <a:gd name="connsiteX54" fmla="*/ 140973 w 1231022"/>
                  <a:gd name="connsiteY54" fmla="*/ 1703 h 494614"/>
                  <a:gd name="connsiteX55" fmla="*/ 135950 w 1231022"/>
                  <a:gd name="connsiteY55" fmla="*/ 333 h 494614"/>
                  <a:gd name="connsiteX56" fmla="*/ 140973 w 1231022"/>
                  <a:gd name="connsiteY56" fmla="*/ 0 h 494614"/>
                  <a:gd name="connsiteX0" fmla="*/ 307400 w 1231022"/>
                  <a:gd name="connsiteY0" fmla="*/ 494614 h 586054"/>
                  <a:gd name="connsiteX1" fmla="*/ 0 w 1231022"/>
                  <a:gd name="connsiteY1" fmla="*/ 366073 h 586054"/>
                  <a:gd name="connsiteX2" fmla="*/ 23452 w 1231022"/>
                  <a:gd name="connsiteY2" fmla="*/ 333827 h 586054"/>
                  <a:gd name="connsiteX3" fmla="*/ 89878 w 1231022"/>
                  <a:gd name="connsiteY3" fmla="*/ 318498 h 586054"/>
                  <a:gd name="connsiteX4" fmla="*/ 110314 w 1231022"/>
                  <a:gd name="connsiteY4" fmla="*/ 257183 h 586054"/>
                  <a:gd name="connsiteX5" fmla="*/ 125644 w 1231022"/>
                  <a:gd name="connsiteY5" fmla="*/ 211197 h 586054"/>
                  <a:gd name="connsiteX6" fmla="*/ 140973 w 1231022"/>
                  <a:gd name="connsiteY6" fmla="*/ 109005 h 586054"/>
                  <a:gd name="connsiteX7" fmla="*/ 120535 w 1231022"/>
                  <a:gd name="connsiteY7" fmla="*/ 52799 h 586054"/>
                  <a:gd name="connsiteX8" fmla="*/ 140973 w 1231022"/>
                  <a:gd name="connsiteY8" fmla="*/ 1703 h 586054"/>
                  <a:gd name="connsiteX9" fmla="*/ 135950 w 1231022"/>
                  <a:gd name="connsiteY9" fmla="*/ 333 h 586054"/>
                  <a:gd name="connsiteX10" fmla="*/ 140973 w 1231022"/>
                  <a:gd name="connsiteY10" fmla="*/ 0 h 586054"/>
                  <a:gd name="connsiteX11" fmla="*/ 185257 w 1231022"/>
                  <a:gd name="connsiteY11" fmla="*/ 13626 h 586054"/>
                  <a:gd name="connsiteX12" fmla="*/ 227836 w 1231022"/>
                  <a:gd name="connsiteY12" fmla="*/ 61315 h 586054"/>
                  <a:gd name="connsiteX13" fmla="*/ 249978 w 1231022"/>
                  <a:gd name="connsiteY13" fmla="*/ 39173 h 586054"/>
                  <a:gd name="connsiteX14" fmla="*/ 278933 w 1231022"/>
                  <a:gd name="connsiteY14" fmla="*/ 56205 h 586054"/>
                  <a:gd name="connsiteX15" fmla="*/ 302777 w 1231022"/>
                  <a:gd name="connsiteY15" fmla="*/ 126036 h 586054"/>
                  <a:gd name="connsiteX16" fmla="*/ 350466 w 1231022"/>
                  <a:gd name="connsiteY16" fmla="*/ 153287 h 586054"/>
                  <a:gd name="connsiteX17" fmla="*/ 386234 w 1231022"/>
                  <a:gd name="connsiteY17" fmla="*/ 114114 h 586054"/>
                  <a:gd name="connsiteX18" fmla="*/ 425407 w 1231022"/>
                  <a:gd name="connsiteY18" fmla="*/ 132849 h 586054"/>
                  <a:gd name="connsiteX19" fmla="*/ 503756 w 1231022"/>
                  <a:gd name="connsiteY19" fmla="*/ 148178 h 586054"/>
                  <a:gd name="connsiteX20" fmla="*/ 582102 w 1231022"/>
                  <a:gd name="connsiteY20" fmla="*/ 190758 h 586054"/>
                  <a:gd name="connsiteX21" fmla="*/ 668965 w 1231022"/>
                  <a:gd name="connsiteY21" fmla="*/ 289543 h 586054"/>
                  <a:gd name="connsiteX22" fmla="*/ 667263 w 1231022"/>
                  <a:gd name="connsiteY22" fmla="*/ 308279 h 586054"/>
                  <a:gd name="connsiteX23" fmla="*/ 694514 w 1231022"/>
                  <a:gd name="connsiteY23" fmla="*/ 337232 h 586054"/>
                  <a:gd name="connsiteX24" fmla="*/ 720062 w 1231022"/>
                  <a:gd name="connsiteY24" fmla="*/ 296356 h 586054"/>
                  <a:gd name="connsiteX25" fmla="*/ 708140 w 1231022"/>
                  <a:gd name="connsiteY25" fmla="*/ 240151 h 586054"/>
                  <a:gd name="connsiteX26" fmla="*/ 703031 w 1231022"/>
                  <a:gd name="connsiteY26" fmla="*/ 224822 h 586054"/>
                  <a:gd name="connsiteX27" fmla="*/ 709841 w 1231022"/>
                  <a:gd name="connsiteY27" fmla="*/ 202680 h 586054"/>
                  <a:gd name="connsiteX28" fmla="*/ 735391 w 1231022"/>
                  <a:gd name="connsiteY28" fmla="*/ 182242 h 586054"/>
                  <a:gd name="connsiteX29" fmla="*/ 668965 w 1231022"/>
                  <a:gd name="connsiteY29" fmla="*/ 136256 h 586054"/>
                  <a:gd name="connsiteX30" fmla="*/ 680889 w 1231022"/>
                  <a:gd name="connsiteY30" fmla="*/ 110708 h 586054"/>
                  <a:gd name="connsiteX31" fmla="*/ 704732 w 1231022"/>
                  <a:gd name="connsiteY31" fmla="*/ 114114 h 586054"/>
                  <a:gd name="connsiteX32" fmla="*/ 721765 w 1231022"/>
                  <a:gd name="connsiteY32" fmla="*/ 137959 h 586054"/>
                  <a:gd name="connsiteX33" fmla="*/ 742204 w 1231022"/>
                  <a:gd name="connsiteY33" fmla="*/ 141365 h 586054"/>
                  <a:gd name="connsiteX34" fmla="*/ 740500 w 1231022"/>
                  <a:gd name="connsiteY34" fmla="*/ 109005 h 586054"/>
                  <a:gd name="connsiteX35" fmla="*/ 776268 w 1231022"/>
                  <a:gd name="connsiteY35" fmla="*/ 91972 h 586054"/>
                  <a:gd name="connsiteX36" fmla="*/ 777969 w 1231022"/>
                  <a:gd name="connsiteY36" fmla="*/ 78346 h 586054"/>
                  <a:gd name="connsiteX37" fmla="*/ 791595 w 1231022"/>
                  <a:gd name="connsiteY37" fmla="*/ 64721 h 586054"/>
                  <a:gd name="connsiteX38" fmla="*/ 849505 w 1231022"/>
                  <a:gd name="connsiteY38" fmla="*/ 90269 h 586054"/>
                  <a:gd name="connsiteX39" fmla="*/ 878460 w 1231022"/>
                  <a:gd name="connsiteY39" fmla="*/ 114114 h 586054"/>
                  <a:gd name="connsiteX40" fmla="*/ 917633 w 1231022"/>
                  <a:gd name="connsiteY40" fmla="*/ 114114 h 586054"/>
                  <a:gd name="connsiteX41" fmla="*/ 946588 w 1231022"/>
                  <a:gd name="connsiteY41" fmla="*/ 127740 h 586054"/>
                  <a:gd name="connsiteX42" fmla="*/ 1011309 w 1231022"/>
                  <a:gd name="connsiteY42" fmla="*/ 173725 h 586054"/>
                  <a:gd name="connsiteX43" fmla="*/ 1023231 w 1231022"/>
                  <a:gd name="connsiteY43" fmla="*/ 190758 h 586054"/>
                  <a:gd name="connsiteX44" fmla="*/ 1033451 w 1231022"/>
                  <a:gd name="connsiteY44" fmla="*/ 229932 h 586054"/>
                  <a:gd name="connsiteX45" fmla="*/ 1084548 w 1231022"/>
                  <a:gd name="connsiteY45" fmla="*/ 241853 h 586054"/>
                  <a:gd name="connsiteX46" fmla="*/ 1077733 w 1231022"/>
                  <a:gd name="connsiteY46" fmla="*/ 269105 h 586054"/>
                  <a:gd name="connsiteX47" fmla="*/ 1091359 w 1231022"/>
                  <a:gd name="connsiteY47" fmla="*/ 282730 h 586054"/>
                  <a:gd name="connsiteX48" fmla="*/ 1149269 w 1231022"/>
                  <a:gd name="connsiteY48" fmla="*/ 262292 h 586054"/>
                  <a:gd name="connsiteX49" fmla="*/ 1173857 w 1231022"/>
                  <a:gd name="connsiteY49" fmla="*/ 266903 h 586054"/>
                  <a:gd name="connsiteX50" fmla="*/ 1231022 w 1231022"/>
                  <a:gd name="connsiteY50" fmla="*/ 325311 h 586054"/>
                  <a:gd name="connsiteX51" fmla="*/ 1210584 w 1231022"/>
                  <a:gd name="connsiteY51" fmla="*/ 337232 h 586054"/>
                  <a:gd name="connsiteX52" fmla="*/ 1174816 w 1231022"/>
                  <a:gd name="connsiteY52" fmla="*/ 315091 h 586054"/>
                  <a:gd name="connsiteX53" fmla="*/ 1152676 w 1231022"/>
                  <a:gd name="connsiteY53" fmla="*/ 337232 h 586054"/>
                  <a:gd name="connsiteX54" fmla="*/ 1139050 w 1231022"/>
                  <a:gd name="connsiteY54" fmla="*/ 354266 h 586054"/>
                  <a:gd name="connsiteX55" fmla="*/ 1118246 w 1231022"/>
                  <a:gd name="connsiteY55" fmla="*/ 366073 h 586054"/>
                  <a:gd name="connsiteX56" fmla="*/ 398840 w 1231022"/>
                  <a:gd name="connsiteY56" fmla="*/ 586054 h 586054"/>
                  <a:gd name="connsiteX0" fmla="*/ 0 w 1231022"/>
                  <a:gd name="connsiteY0" fmla="*/ 366073 h 586054"/>
                  <a:gd name="connsiteX1" fmla="*/ 23452 w 1231022"/>
                  <a:gd name="connsiteY1" fmla="*/ 333827 h 586054"/>
                  <a:gd name="connsiteX2" fmla="*/ 89878 w 1231022"/>
                  <a:gd name="connsiteY2" fmla="*/ 318498 h 586054"/>
                  <a:gd name="connsiteX3" fmla="*/ 110314 w 1231022"/>
                  <a:gd name="connsiteY3" fmla="*/ 257183 h 586054"/>
                  <a:gd name="connsiteX4" fmla="*/ 125644 w 1231022"/>
                  <a:gd name="connsiteY4" fmla="*/ 211197 h 586054"/>
                  <a:gd name="connsiteX5" fmla="*/ 140973 w 1231022"/>
                  <a:gd name="connsiteY5" fmla="*/ 109005 h 586054"/>
                  <a:gd name="connsiteX6" fmla="*/ 120535 w 1231022"/>
                  <a:gd name="connsiteY6" fmla="*/ 52799 h 586054"/>
                  <a:gd name="connsiteX7" fmla="*/ 140973 w 1231022"/>
                  <a:gd name="connsiteY7" fmla="*/ 1703 h 586054"/>
                  <a:gd name="connsiteX8" fmla="*/ 135950 w 1231022"/>
                  <a:gd name="connsiteY8" fmla="*/ 333 h 586054"/>
                  <a:gd name="connsiteX9" fmla="*/ 140973 w 1231022"/>
                  <a:gd name="connsiteY9" fmla="*/ 0 h 586054"/>
                  <a:gd name="connsiteX10" fmla="*/ 185257 w 1231022"/>
                  <a:gd name="connsiteY10" fmla="*/ 13626 h 586054"/>
                  <a:gd name="connsiteX11" fmla="*/ 227836 w 1231022"/>
                  <a:gd name="connsiteY11" fmla="*/ 61315 h 586054"/>
                  <a:gd name="connsiteX12" fmla="*/ 249978 w 1231022"/>
                  <a:gd name="connsiteY12" fmla="*/ 39173 h 586054"/>
                  <a:gd name="connsiteX13" fmla="*/ 278933 w 1231022"/>
                  <a:gd name="connsiteY13" fmla="*/ 56205 h 586054"/>
                  <a:gd name="connsiteX14" fmla="*/ 302777 w 1231022"/>
                  <a:gd name="connsiteY14" fmla="*/ 126036 h 586054"/>
                  <a:gd name="connsiteX15" fmla="*/ 350466 w 1231022"/>
                  <a:gd name="connsiteY15" fmla="*/ 153287 h 586054"/>
                  <a:gd name="connsiteX16" fmla="*/ 386234 w 1231022"/>
                  <a:gd name="connsiteY16" fmla="*/ 114114 h 586054"/>
                  <a:gd name="connsiteX17" fmla="*/ 425407 w 1231022"/>
                  <a:gd name="connsiteY17" fmla="*/ 132849 h 586054"/>
                  <a:gd name="connsiteX18" fmla="*/ 503756 w 1231022"/>
                  <a:gd name="connsiteY18" fmla="*/ 148178 h 586054"/>
                  <a:gd name="connsiteX19" fmla="*/ 582102 w 1231022"/>
                  <a:gd name="connsiteY19" fmla="*/ 190758 h 586054"/>
                  <a:gd name="connsiteX20" fmla="*/ 668965 w 1231022"/>
                  <a:gd name="connsiteY20" fmla="*/ 289543 h 586054"/>
                  <a:gd name="connsiteX21" fmla="*/ 667263 w 1231022"/>
                  <a:gd name="connsiteY21" fmla="*/ 308279 h 586054"/>
                  <a:gd name="connsiteX22" fmla="*/ 694514 w 1231022"/>
                  <a:gd name="connsiteY22" fmla="*/ 337232 h 586054"/>
                  <a:gd name="connsiteX23" fmla="*/ 720062 w 1231022"/>
                  <a:gd name="connsiteY23" fmla="*/ 296356 h 586054"/>
                  <a:gd name="connsiteX24" fmla="*/ 708140 w 1231022"/>
                  <a:gd name="connsiteY24" fmla="*/ 240151 h 586054"/>
                  <a:gd name="connsiteX25" fmla="*/ 703031 w 1231022"/>
                  <a:gd name="connsiteY25" fmla="*/ 224822 h 586054"/>
                  <a:gd name="connsiteX26" fmla="*/ 709841 w 1231022"/>
                  <a:gd name="connsiteY26" fmla="*/ 202680 h 586054"/>
                  <a:gd name="connsiteX27" fmla="*/ 735391 w 1231022"/>
                  <a:gd name="connsiteY27" fmla="*/ 182242 h 586054"/>
                  <a:gd name="connsiteX28" fmla="*/ 668965 w 1231022"/>
                  <a:gd name="connsiteY28" fmla="*/ 136256 h 586054"/>
                  <a:gd name="connsiteX29" fmla="*/ 680889 w 1231022"/>
                  <a:gd name="connsiteY29" fmla="*/ 110708 h 586054"/>
                  <a:gd name="connsiteX30" fmla="*/ 704732 w 1231022"/>
                  <a:gd name="connsiteY30" fmla="*/ 114114 h 586054"/>
                  <a:gd name="connsiteX31" fmla="*/ 721765 w 1231022"/>
                  <a:gd name="connsiteY31" fmla="*/ 137959 h 586054"/>
                  <a:gd name="connsiteX32" fmla="*/ 742204 w 1231022"/>
                  <a:gd name="connsiteY32" fmla="*/ 141365 h 586054"/>
                  <a:gd name="connsiteX33" fmla="*/ 740500 w 1231022"/>
                  <a:gd name="connsiteY33" fmla="*/ 109005 h 586054"/>
                  <a:gd name="connsiteX34" fmla="*/ 776268 w 1231022"/>
                  <a:gd name="connsiteY34" fmla="*/ 91972 h 586054"/>
                  <a:gd name="connsiteX35" fmla="*/ 777969 w 1231022"/>
                  <a:gd name="connsiteY35" fmla="*/ 78346 h 586054"/>
                  <a:gd name="connsiteX36" fmla="*/ 791595 w 1231022"/>
                  <a:gd name="connsiteY36" fmla="*/ 64721 h 586054"/>
                  <a:gd name="connsiteX37" fmla="*/ 849505 w 1231022"/>
                  <a:gd name="connsiteY37" fmla="*/ 90269 h 586054"/>
                  <a:gd name="connsiteX38" fmla="*/ 878460 w 1231022"/>
                  <a:gd name="connsiteY38" fmla="*/ 114114 h 586054"/>
                  <a:gd name="connsiteX39" fmla="*/ 917633 w 1231022"/>
                  <a:gd name="connsiteY39" fmla="*/ 114114 h 586054"/>
                  <a:gd name="connsiteX40" fmla="*/ 946588 w 1231022"/>
                  <a:gd name="connsiteY40" fmla="*/ 127740 h 586054"/>
                  <a:gd name="connsiteX41" fmla="*/ 1011309 w 1231022"/>
                  <a:gd name="connsiteY41" fmla="*/ 173725 h 586054"/>
                  <a:gd name="connsiteX42" fmla="*/ 1023231 w 1231022"/>
                  <a:gd name="connsiteY42" fmla="*/ 190758 h 586054"/>
                  <a:gd name="connsiteX43" fmla="*/ 1033451 w 1231022"/>
                  <a:gd name="connsiteY43" fmla="*/ 229932 h 586054"/>
                  <a:gd name="connsiteX44" fmla="*/ 1084548 w 1231022"/>
                  <a:gd name="connsiteY44" fmla="*/ 241853 h 586054"/>
                  <a:gd name="connsiteX45" fmla="*/ 1077733 w 1231022"/>
                  <a:gd name="connsiteY45" fmla="*/ 269105 h 586054"/>
                  <a:gd name="connsiteX46" fmla="*/ 1091359 w 1231022"/>
                  <a:gd name="connsiteY46" fmla="*/ 282730 h 586054"/>
                  <a:gd name="connsiteX47" fmla="*/ 1149269 w 1231022"/>
                  <a:gd name="connsiteY47" fmla="*/ 262292 h 586054"/>
                  <a:gd name="connsiteX48" fmla="*/ 1173857 w 1231022"/>
                  <a:gd name="connsiteY48" fmla="*/ 266903 h 586054"/>
                  <a:gd name="connsiteX49" fmla="*/ 1231022 w 1231022"/>
                  <a:gd name="connsiteY49" fmla="*/ 325311 h 586054"/>
                  <a:gd name="connsiteX50" fmla="*/ 1210584 w 1231022"/>
                  <a:gd name="connsiteY50" fmla="*/ 337232 h 586054"/>
                  <a:gd name="connsiteX51" fmla="*/ 1174816 w 1231022"/>
                  <a:gd name="connsiteY51" fmla="*/ 315091 h 586054"/>
                  <a:gd name="connsiteX52" fmla="*/ 1152676 w 1231022"/>
                  <a:gd name="connsiteY52" fmla="*/ 337232 h 586054"/>
                  <a:gd name="connsiteX53" fmla="*/ 1139050 w 1231022"/>
                  <a:gd name="connsiteY53" fmla="*/ 354266 h 586054"/>
                  <a:gd name="connsiteX54" fmla="*/ 1118246 w 1231022"/>
                  <a:gd name="connsiteY54" fmla="*/ 366073 h 586054"/>
                  <a:gd name="connsiteX55" fmla="*/ 398840 w 1231022"/>
                  <a:gd name="connsiteY55" fmla="*/ 586054 h 586054"/>
                  <a:gd name="connsiteX0" fmla="*/ 0 w 1231022"/>
                  <a:gd name="connsiteY0" fmla="*/ 366073 h 366073"/>
                  <a:gd name="connsiteX1" fmla="*/ 23452 w 1231022"/>
                  <a:gd name="connsiteY1" fmla="*/ 333827 h 366073"/>
                  <a:gd name="connsiteX2" fmla="*/ 89878 w 1231022"/>
                  <a:gd name="connsiteY2" fmla="*/ 318498 h 366073"/>
                  <a:gd name="connsiteX3" fmla="*/ 110314 w 1231022"/>
                  <a:gd name="connsiteY3" fmla="*/ 257183 h 366073"/>
                  <a:gd name="connsiteX4" fmla="*/ 125644 w 1231022"/>
                  <a:gd name="connsiteY4" fmla="*/ 211197 h 366073"/>
                  <a:gd name="connsiteX5" fmla="*/ 140973 w 1231022"/>
                  <a:gd name="connsiteY5" fmla="*/ 109005 h 366073"/>
                  <a:gd name="connsiteX6" fmla="*/ 120535 w 1231022"/>
                  <a:gd name="connsiteY6" fmla="*/ 52799 h 366073"/>
                  <a:gd name="connsiteX7" fmla="*/ 140973 w 1231022"/>
                  <a:gd name="connsiteY7" fmla="*/ 1703 h 366073"/>
                  <a:gd name="connsiteX8" fmla="*/ 135950 w 1231022"/>
                  <a:gd name="connsiteY8" fmla="*/ 333 h 366073"/>
                  <a:gd name="connsiteX9" fmla="*/ 140973 w 1231022"/>
                  <a:gd name="connsiteY9" fmla="*/ 0 h 366073"/>
                  <a:gd name="connsiteX10" fmla="*/ 185257 w 1231022"/>
                  <a:gd name="connsiteY10" fmla="*/ 13626 h 366073"/>
                  <a:gd name="connsiteX11" fmla="*/ 227836 w 1231022"/>
                  <a:gd name="connsiteY11" fmla="*/ 61315 h 366073"/>
                  <a:gd name="connsiteX12" fmla="*/ 249978 w 1231022"/>
                  <a:gd name="connsiteY12" fmla="*/ 39173 h 366073"/>
                  <a:gd name="connsiteX13" fmla="*/ 278933 w 1231022"/>
                  <a:gd name="connsiteY13" fmla="*/ 56205 h 366073"/>
                  <a:gd name="connsiteX14" fmla="*/ 302777 w 1231022"/>
                  <a:gd name="connsiteY14" fmla="*/ 126036 h 366073"/>
                  <a:gd name="connsiteX15" fmla="*/ 350466 w 1231022"/>
                  <a:gd name="connsiteY15" fmla="*/ 153287 h 366073"/>
                  <a:gd name="connsiteX16" fmla="*/ 386234 w 1231022"/>
                  <a:gd name="connsiteY16" fmla="*/ 114114 h 366073"/>
                  <a:gd name="connsiteX17" fmla="*/ 425407 w 1231022"/>
                  <a:gd name="connsiteY17" fmla="*/ 132849 h 366073"/>
                  <a:gd name="connsiteX18" fmla="*/ 503756 w 1231022"/>
                  <a:gd name="connsiteY18" fmla="*/ 148178 h 366073"/>
                  <a:gd name="connsiteX19" fmla="*/ 582102 w 1231022"/>
                  <a:gd name="connsiteY19" fmla="*/ 190758 h 366073"/>
                  <a:gd name="connsiteX20" fmla="*/ 668965 w 1231022"/>
                  <a:gd name="connsiteY20" fmla="*/ 289543 h 366073"/>
                  <a:gd name="connsiteX21" fmla="*/ 667263 w 1231022"/>
                  <a:gd name="connsiteY21" fmla="*/ 308279 h 366073"/>
                  <a:gd name="connsiteX22" fmla="*/ 694514 w 1231022"/>
                  <a:gd name="connsiteY22" fmla="*/ 337232 h 366073"/>
                  <a:gd name="connsiteX23" fmla="*/ 720062 w 1231022"/>
                  <a:gd name="connsiteY23" fmla="*/ 296356 h 366073"/>
                  <a:gd name="connsiteX24" fmla="*/ 708140 w 1231022"/>
                  <a:gd name="connsiteY24" fmla="*/ 240151 h 366073"/>
                  <a:gd name="connsiteX25" fmla="*/ 703031 w 1231022"/>
                  <a:gd name="connsiteY25" fmla="*/ 224822 h 366073"/>
                  <a:gd name="connsiteX26" fmla="*/ 709841 w 1231022"/>
                  <a:gd name="connsiteY26" fmla="*/ 202680 h 366073"/>
                  <a:gd name="connsiteX27" fmla="*/ 735391 w 1231022"/>
                  <a:gd name="connsiteY27" fmla="*/ 182242 h 366073"/>
                  <a:gd name="connsiteX28" fmla="*/ 668965 w 1231022"/>
                  <a:gd name="connsiteY28" fmla="*/ 136256 h 366073"/>
                  <a:gd name="connsiteX29" fmla="*/ 680889 w 1231022"/>
                  <a:gd name="connsiteY29" fmla="*/ 110708 h 366073"/>
                  <a:gd name="connsiteX30" fmla="*/ 704732 w 1231022"/>
                  <a:gd name="connsiteY30" fmla="*/ 114114 h 366073"/>
                  <a:gd name="connsiteX31" fmla="*/ 721765 w 1231022"/>
                  <a:gd name="connsiteY31" fmla="*/ 137959 h 366073"/>
                  <a:gd name="connsiteX32" fmla="*/ 742204 w 1231022"/>
                  <a:gd name="connsiteY32" fmla="*/ 141365 h 366073"/>
                  <a:gd name="connsiteX33" fmla="*/ 740500 w 1231022"/>
                  <a:gd name="connsiteY33" fmla="*/ 109005 h 366073"/>
                  <a:gd name="connsiteX34" fmla="*/ 776268 w 1231022"/>
                  <a:gd name="connsiteY34" fmla="*/ 91972 h 366073"/>
                  <a:gd name="connsiteX35" fmla="*/ 777969 w 1231022"/>
                  <a:gd name="connsiteY35" fmla="*/ 78346 h 366073"/>
                  <a:gd name="connsiteX36" fmla="*/ 791595 w 1231022"/>
                  <a:gd name="connsiteY36" fmla="*/ 64721 h 366073"/>
                  <a:gd name="connsiteX37" fmla="*/ 849505 w 1231022"/>
                  <a:gd name="connsiteY37" fmla="*/ 90269 h 366073"/>
                  <a:gd name="connsiteX38" fmla="*/ 878460 w 1231022"/>
                  <a:gd name="connsiteY38" fmla="*/ 114114 h 366073"/>
                  <a:gd name="connsiteX39" fmla="*/ 917633 w 1231022"/>
                  <a:gd name="connsiteY39" fmla="*/ 114114 h 366073"/>
                  <a:gd name="connsiteX40" fmla="*/ 946588 w 1231022"/>
                  <a:gd name="connsiteY40" fmla="*/ 127740 h 366073"/>
                  <a:gd name="connsiteX41" fmla="*/ 1011309 w 1231022"/>
                  <a:gd name="connsiteY41" fmla="*/ 173725 h 366073"/>
                  <a:gd name="connsiteX42" fmla="*/ 1023231 w 1231022"/>
                  <a:gd name="connsiteY42" fmla="*/ 190758 h 366073"/>
                  <a:gd name="connsiteX43" fmla="*/ 1033451 w 1231022"/>
                  <a:gd name="connsiteY43" fmla="*/ 229932 h 366073"/>
                  <a:gd name="connsiteX44" fmla="*/ 1084548 w 1231022"/>
                  <a:gd name="connsiteY44" fmla="*/ 241853 h 366073"/>
                  <a:gd name="connsiteX45" fmla="*/ 1077733 w 1231022"/>
                  <a:gd name="connsiteY45" fmla="*/ 269105 h 366073"/>
                  <a:gd name="connsiteX46" fmla="*/ 1091359 w 1231022"/>
                  <a:gd name="connsiteY46" fmla="*/ 282730 h 366073"/>
                  <a:gd name="connsiteX47" fmla="*/ 1149269 w 1231022"/>
                  <a:gd name="connsiteY47" fmla="*/ 262292 h 366073"/>
                  <a:gd name="connsiteX48" fmla="*/ 1173857 w 1231022"/>
                  <a:gd name="connsiteY48" fmla="*/ 266903 h 366073"/>
                  <a:gd name="connsiteX49" fmla="*/ 1231022 w 1231022"/>
                  <a:gd name="connsiteY49" fmla="*/ 325311 h 366073"/>
                  <a:gd name="connsiteX50" fmla="*/ 1210584 w 1231022"/>
                  <a:gd name="connsiteY50" fmla="*/ 337232 h 366073"/>
                  <a:gd name="connsiteX51" fmla="*/ 1174816 w 1231022"/>
                  <a:gd name="connsiteY51" fmla="*/ 315091 h 366073"/>
                  <a:gd name="connsiteX52" fmla="*/ 1152676 w 1231022"/>
                  <a:gd name="connsiteY52" fmla="*/ 337232 h 366073"/>
                  <a:gd name="connsiteX53" fmla="*/ 1139050 w 1231022"/>
                  <a:gd name="connsiteY53" fmla="*/ 354266 h 366073"/>
                  <a:gd name="connsiteX54" fmla="*/ 1118246 w 1231022"/>
                  <a:gd name="connsiteY54" fmla="*/ 366073 h 36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31022" h="366073">
                    <a:moveTo>
                      <a:pt x="0" y="366073"/>
                    </a:moveTo>
                    <a:lnTo>
                      <a:pt x="23452" y="333827"/>
                    </a:lnTo>
                    <a:lnTo>
                      <a:pt x="89878" y="318498"/>
                    </a:lnTo>
                    <a:lnTo>
                      <a:pt x="110314" y="257183"/>
                    </a:lnTo>
                    <a:lnTo>
                      <a:pt x="125644" y="211197"/>
                    </a:lnTo>
                    <a:lnTo>
                      <a:pt x="140973" y="109005"/>
                    </a:lnTo>
                    <a:lnTo>
                      <a:pt x="120535" y="52799"/>
                    </a:lnTo>
                    <a:lnTo>
                      <a:pt x="140973" y="1703"/>
                    </a:lnTo>
                    <a:lnTo>
                      <a:pt x="135950" y="333"/>
                    </a:lnTo>
                    <a:lnTo>
                      <a:pt x="140973" y="0"/>
                    </a:lnTo>
                    <a:lnTo>
                      <a:pt x="185257" y="13626"/>
                    </a:lnTo>
                    <a:lnTo>
                      <a:pt x="227836" y="61315"/>
                    </a:lnTo>
                    <a:lnTo>
                      <a:pt x="249978" y="39173"/>
                    </a:lnTo>
                    <a:lnTo>
                      <a:pt x="278933" y="56205"/>
                    </a:lnTo>
                    <a:lnTo>
                      <a:pt x="302777" y="126036"/>
                    </a:lnTo>
                    <a:lnTo>
                      <a:pt x="350466" y="153287"/>
                    </a:lnTo>
                    <a:lnTo>
                      <a:pt x="386234" y="114114"/>
                    </a:lnTo>
                    <a:lnTo>
                      <a:pt x="425407" y="132849"/>
                    </a:lnTo>
                    <a:lnTo>
                      <a:pt x="503756" y="148178"/>
                    </a:lnTo>
                    <a:lnTo>
                      <a:pt x="582102" y="190758"/>
                    </a:lnTo>
                    <a:lnTo>
                      <a:pt x="668965" y="289543"/>
                    </a:lnTo>
                    <a:lnTo>
                      <a:pt x="667263" y="308279"/>
                    </a:lnTo>
                    <a:lnTo>
                      <a:pt x="694514" y="337232"/>
                    </a:lnTo>
                    <a:lnTo>
                      <a:pt x="720062" y="296356"/>
                    </a:lnTo>
                    <a:lnTo>
                      <a:pt x="708140" y="240151"/>
                    </a:lnTo>
                    <a:lnTo>
                      <a:pt x="703031" y="224822"/>
                    </a:lnTo>
                    <a:lnTo>
                      <a:pt x="709841" y="202680"/>
                    </a:lnTo>
                    <a:lnTo>
                      <a:pt x="735391" y="182242"/>
                    </a:lnTo>
                    <a:lnTo>
                      <a:pt x="668965" y="136256"/>
                    </a:lnTo>
                    <a:lnTo>
                      <a:pt x="680889" y="110708"/>
                    </a:lnTo>
                    <a:lnTo>
                      <a:pt x="704732" y="114114"/>
                    </a:lnTo>
                    <a:lnTo>
                      <a:pt x="721765" y="137959"/>
                    </a:lnTo>
                    <a:lnTo>
                      <a:pt x="742204" y="141365"/>
                    </a:lnTo>
                    <a:lnTo>
                      <a:pt x="740500" y="109005"/>
                    </a:lnTo>
                    <a:lnTo>
                      <a:pt x="776268" y="91972"/>
                    </a:lnTo>
                    <a:lnTo>
                      <a:pt x="777969" y="78346"/>
                    </a:lnTo>
                    <a:lnTo>
                      <a:pt x="791595" y="64721"/>
                    </a:lnTo>
                    <a:lnTo>
                      <a:pt x="849505" y="90269"/>
                    </a:lnTo>
                    <a:lnTo>
                      <a:pt x="878460" y="114114"/>
                    </a:lnTo>
                    <a:lnTo>
                      <a:pt x="917633" y="114114"/>
                    </a:lnTo>
                    <a:lnTo>
                      <a:pt x="946588" y="127740"/>
                    </a:lnTo>
                    <a:lnTo>
                      <a:pt x="1011309" y="173725"/>
                    </a:lnTo>
                    <a:lnTo>
                      <a:pt x="1023231" y="190758"/>
                    </a:lnTo>
                    <a:lnTo>
                      <a:pt x="1033451" y="229932"/>
                    </a:lnTo>
                    <a:lnTo>
                      <a:pt x="1084548" y="241853"/>
                    </a:lnTo>
                    <a:lnTo>
                      <a:pt x="1077733" y="269105"/>
                    </a:lnTo>
                    <a:lnTo>
                      <a:pt x="1091359" y="282730"/>
                    </a:lnTo>
                    <a:lnTo>
                      <a:pt x="1149269" y="262292"/>
                    </a:lnTo>
                    <a:lnTo>
                      <a:pt x="1173857" y="266903"/>
                    </a:lnTo>
                    <a:lnTo>
                      <a:pt x="1231022" y="325311"/>
                    </a:lnTo>
                    <a:lnTo>
                      <a:pt x="1210584" y="337232"/>
                    </a:lnTo>
                    <a:lnTo>
                      <a:pt x="1174816" y="315091"/>
                    </a:lnTo>
                    <a:lnTo>
                      <a:pt x="1152676" y="337232"/>
                    </a:lnTo>
                    <a:lnTo>
                      <a:pt x="1139050" y="354266"/>
                    </a:lnTo>
                    <a:lnTo>
                      <a:pt x="1118246" y="36607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BCE09B6-DD1A-83F3-61E1-99868384E9B4}"/>
                  </a:ext>
                </a:extLst>
              </p:cNvPr>
              <p:cNvSpPr/>
              <p:nvPr/>
            </p:nvSpPr>
            <p:spPr>
              <a:xfrm>
                <a:off x="953544" y="3729085"/>
                <a:ext cx="317012" cy="164733"/>
              </a:xfrm>
              <a:custGeom>
                <a:avLst/>
                <a:gdLst>
                  <a:gd name="connsiteX0" fmla="*/ 28803 w 317012"/>
                  <a:gd name="connsiteY0" fmla="*/ 0 h 164733"/>
                  <a:gd name="connsiteX1" fmla="*/ 317012 w 317012"/>
                  <a:gd name="connsiteY1" fmla="*/ 0 h 164733"/>
                  <a:gd name="connsiteX2" fmla="*/ 309979 w 317012"/>
                  <a:gd name="connsiteY2" fmla="*/ 8039 h 164733"/>
                  <a:gd name="connsiteX3" fmla="*/ 255476 w 317012"/>
                  <a:gd name="connsiteY3" fmla="*/ 8039 h 164733"/>
                  <a:gd name="connsiteX4" fmla="*/ 265694 w 317012"/>
                  <a:gd name="connsiteY4" fmla="*/ 69354 h 164733"/>
                  <a:gd name="connsiteX5" fmla="*/ 238443 w 317012"/>
                  <a:gd name="connsiteY5" fmla="*/ 110231 h 164733"/>
                  <a:gd name="connsiteX6" fmla="*/ 218007 w 317012"/>
                  <a:gd name="connsiteY6" fmla="*/ 113637 h 164733"/>
                  <a:gd name="connsiteX7" fmla="*/ 200974 w 317012"/>
                  <a:gd name="connsiteY7" fmla="*/ 144295 h 164733"/>
                  <a:gd name="connsiteX8" fmla="*/ 177130 w 317012"/>
                  <a:gd name="connsiteY8" fmla="*/ 144295 h 164733"/>
                  <a:gd name="connsiteX9" fmla="*/ 109002 w 317012"/>
                  <a:gd name="connsiteY9" fmla="*/ 120450 h 164733"/>
                  <a:gd name="connsiteX10" fmla="*/ 88561 w 317012"/>
                  <a:gd name="connsiteY10" fmla="*/ 123857 h 164733"/>
                  <a:gd name="connsiteX11" fmla="*/ 68125 w 317012"/>
                  <a:gd name="connsiteY11" fmla="*/ 164733 h 164733"/>
                  <a:gd name="connsiteX12" fmla="*/ 37466 w 317012"/>
                  <a:gd name="connsiteY12" fmla="*/ 164733 h 164733"/>
                  <a:gd name="connsiteX13" fmla="*/ 37274 w 317012"/>
                  <a:gd name="connsiteY13" fmla="*/ 163577 h 164733"/>
                  <a:gd name="connsiteX14" fmla="*/ 37276 w 317012"/>
                  <a:gd name="connsiteY14" fmla="*/ 163576 h 164733"/>
                  <a:gd name="connsiteX15" fmla="*/ 27251 w 317012"/>
                  <a:gd name="connsiteY15" fmla="*/ 103421 h 164733"/>
                  <a:gd name="connsiteX16" fmla="*/ 0 w 317012"/>
                  <a:gd name="connsiteY16" fmla="*/ 93202 h 164733"/>
                  <a:gd name="connsiteX17" fmla="*/ 0 w 317012"/>
                  <a:gd name="connsiteY17" fmla="*/ 72763 h 164733"/>
                  <a:gd name="connsiteX18" fmla="*/ 34062 w 317012"/>
                  <a:gd name="connsiteY18" fmla="*/ 55731 h 164733"/>
                  <a:gd name="connsiteX19" fmla="*/ 37470 w 317012"/>
                  <a:gd name="connsiteY19" fmla="*/ 21667 h 164733"/>
                  <a:gd name="connsiteX20" fmla="*/ 28803 w 317012"/>
                  <a:gd name="connsiteY20" fmla="*/ 0 h 164733"/>
                  <a:gd name="connsiteX0" fmla="*/ 28803 w 317012"/>
                  <a:gd name="connsiteY0" fmla="*/ 57196 h 221929"/>
                  <a:gd name="connsiteX1" fmla="*/ 134687 w 317012"/>
                  <a:gd name="connsiteY1" fmla="*/ 0 h 221929"/>
                  <a:gd name="connsiteX2" fmla="*/ 317012 w 317012"/>
                  <a:gd name="connsiteY2" fmla="*/ 57196 h 221929"/>
                  <a:gd name="connsiteX3" fmla="*/ 309979 w 317012"/>
                  <a:gd name="connsiteY3" fmla="*/ 65235 h 221929"/>
                  <a:gd name="connsiteX4" fmla="*/ 255476 w 317012"/>
                  <a:gd name="connsiteY4" fmla="*/ 65235 h 221929"/>
                  <a:gd name="connsiteX5" fmla="*/ 265694 w 317012"/>
                  <a:gd name="connsiteY5" fmla="*/ 126550 h 221929"/>
                  <a:gd name="connsiteX6" fmla="*/ 238443 w 317012"/>
                  <a:gd name="connsiteY6" fmla="*/ 167427 h 221929"/>
                  <a:gd name="connsiteX7" fmla="*/ 218007 w 317012"/>
                  <a:gd name="connsiteY7" fmla="*/ 170833 h 221929"/>
                  <a:gd name="connsiteX8" fmla="*/ 200974 w 317012"/>
                  <a:gd name="connsiteY8" fmla="*/ 201491 h 221929"/>
                  <a:gd name="connsiteX9" fmla="*/ 177130 w 317012"/>
                  <a:gd name="connsiteY9" fmla="*/ 201491 h 221929"/>
                  <a:gd name="connsiteX10" fmla="*/ 109002 w 317012"/>
                  <a:gd name="connsiteY10" fmla="*/ 177646 h 221929"/>
                  <a:gd name="connsiteX11" fmla="*/ 88561 w 317012"/>
                  <a:gd name="connsiteY11" fmla="*/ 181053 h 221929"/>
                  <a:gd name="connsiteX12" fmla="*/ 68125 w 317012"/>
                  <a:gd name="connsiteY12" fmla="*/ 221929 h 221929"/>
                  <a:gd name="connsiteX13" fmla="*/ 37466 w 317012"/>
                  <a:gd name="connsiteY13" fmla="*/ 221929 h 221929"/>
                  <a:gd name="connsiteX14" fmla="*/ 37274 w 317012"/>
                  <a:gd name="connsiteY14" fmla="*/ 220773 h 221929"/>
                  <a:gd name="connsiteX15" fmla="*/ 37276 w 317012"/>
                  <a:gd name="connsiteY15" fmla="*/ 220772 h 221929"/>
                  <a:gd name="connsiteX16" fmla="*/ 27251 w 317012"/>
                  <a:gd name="connsiteY16" fmla="*/ 160617 h 221929"/>
                  <a:gd name="connsiteX17" fmla="*/ 0 w 317012"/>
                  <a:gd name="connsiteY17" fmla="*/ 150398 h 221929"/>
                  <a:gd name="connsiteX18" fmla="*/ 0 w 317012"/>
                  <a:gd name="connsiteY18" fmla="*/ 129959 h 221929"/>
                  <a:gd name="connsiteX19" fmla="*/ 34062 w 317012"/>
                  <a:gd name="connsiteY19" fmla="*/ 112927 h 221929"/>
                  <a:gd name="connsiteX20" fmla="*/ 37470 w 317012"/>
                  <a:gd name="connsiteY20" fmla="*/ 78863 h 221929"/>
                  <a:gd name="connsiteX21" fmla="*/ 28803 w 317012"/>
                  <a:gd name="connsiteY21" fmla="*/ 57196 h 221929"/>
                  <a:gd name="connsiteX0" fmla="*/ 134687 w 317012"/>
                  <a:gd name="connsiteY0" fmla="*/ 0 h 221929"/>
                  <a:gd name="connsiteX1" fmla="*/ 317012 w 317012"/>
                  <a:gd name="connsiteY1" fmla="*/ 57196 h 221929"/>
                  <a:gd name="connsiteX2" fmla="*/ 309979 w 317012"/>
                  <a:gd name="connsiteY2" fmla="*/ 65235 h 221929"/>
                  <a:gd name="connsiteX3" fmla="*/ 255476 w 317012"/>
                  <a:gd name="connsiteY3" fmla="*/ 65235 h 221929"/>
                  <a:gd name="connsiteX4" fmla="*/ 265694 w 317012"/>
                  <a:gd name="connsiteY4" fmla="*/ 126550 h 221929"/>
                  <a:gd name="connsiteX5" fmla="*/ 238443 w 317012"/>
                  <a:gd name="connsiteY5" fmla="*/ 167427 h 221929"/>
                  <a:gd name="connsiteX6" fmla="*/ 218007 w 317012"/>
                  <a:gd name="connsiteY6" fmla="*/ 170833 h 221929"/>
                  <a:gd name="connsiteX7" fmla="*/ 200974 w 317012"/>
                  <a:gd name="connsiteY7" fmla="*/ 201491 h 221929"/>
                  <a:gd name="connsiteX8" fmla="*/ 177130 w 317012"/>
                  <a:gd name="connsiteY8" fmla="*/ 201491 h 221929"/>
                  <a:gd name="connsiteX9" fmla="*/ 109002 w 317012"/>
                  <a:gd name="connsiteY9" fmla="*/ 177646 h 221929"/>
                  <a:gd name="connsiteX10" fmla="*/ 88561 w 317012"/>
                  <a:gd name="connsiteY10" fmla="*/ 181053 h 221929"/>
                  <a:gd name="connsiteX11" fmla="*/ 68125 w 317012"/>
                  <a:gd name="connsiteY11" fmla="*/ 221929 h 221929"/>
                  <a:gd name="connsiteX12" fmla="*/ 37466 w 317012"/>
                  <a:gd name="connsiteY12" fmla="*/ 221929 h 221929"/>
                  <a:gd name="connsiteX13" fmla="*/ 37274 w 317012"/>
                  <a:gd name="connsiteY13" fmla="*/ 220773 h 221929"/>
                  <a:gd name="connsiteX14" fmla="*/ 37276 w 317012"/>
                  <a:gd name="connsiteY14" fmla="*/ 220772 h 221929"/>
                  <a:gd name="connsiteX15" fmla="*/ 27251 w 317012"/>
                  <a:gd name="connsiteY15" fmla="*/ 160617 h 221929"/>
                  <a:gd name="connsiteX16" fmla="*/ 0 w 317012"/>
                  <a:gd name="connsiteY16" fmla="*/ 150398 h 221929"/>
                  <a:gd name="connsiteX17" fmla="*/ 0 w 317012"/>
                  <a:gd name="connsiteY17" fmla="*/ 129959 h 221929"/>
                  <a:gd name="connsiteX18" fmla="*/ 34062 w 317012"/>
                  <a:gd name="connsiteY18" fmla="*/ 112927 h 221929"/>
                  <a:gd name="connsiteX19" fmla="*/ 37470 w 317012"/>
                  <a:gd name="connsiteY19" fmla="*/ 78863 h 221929"/>
                  <a:gd name="connsiteX20" fmla="*/ 28803 w 317012"/>
                  <a:gd name="connsiteY20" fmla="*/ 57196 h 221929"/>
                  <a:gd name="connsiteX21" fmla="*/ 226127 w 317012"/>
                  <a:gd name="connsiteY21" fmla="*/ 91440 h 221929"/>
                  <a:gd name="connsiteX0" fmla="*/ 317012 w 317012"/>
                  <a:gd name="connsiteY0" fmla="*/ 17601 h 182334"/>
                  <a:gd name="connsiteX1" fmla="*/ 309979 w 317012"/>
                  <a:gd name="connsiteY1" fmla="*/ 25640 h 182334"/>
                  <a:gd name="connsiteX2" fmla="*/ 255476 w 317012"/>
                  <a:gd name="connsiteY2" fmla="*/ 25640 h 182334"/>
                  <a:gd name="connsiteX3" fmla="*/ 265694 w 317012"/>
                  <a:gd name="connsiteY3" fmla="*/ 86955 h 182334"/>
                  <a:gd name="connsiteX4" fmla="*/ 238443 w 317012"/>
                  <a:gd name="connsiteY4" fmla="*/ 127832 h 182334"/>
                  <a:gd name="connsiteX5" fmla="*/ 218007 w 317012"/>
                  <a:gd name="connsiteY5" fmla="*/ 131238 h 182334"/>
                  <a:gd name="connsiteX6" fmla="*/ 200974 w 317012"/>
                  <a:gd name="connsiteY6" fmla="*/ 161896 h 182334"/>
                  <a:gd name="connsiteX7" fmla="*/ 177130 w 317012"/>
                  <a:gd name="connsiteY7" fmla="*/ 161896 h 182334"/>
                  <a:gd name="connsiteX8" fmla="*/ 109002 w 317012"/>
                  <a:gd name="connsiteY8" fmla="*/ 138051 h 182334"/>
                  <a:gd name="connsiteX9" fmla="*/ 88561 w 317012"/>
                  <a:gd name="connsiteY9" fmla="*/ 141458 h 182334"/>
                  <a:gd name="connsiteX10" fmla="*/ 68125 w 317012"/>
                  <a:gd name="connsiteY10" fmla="*/ 182334 h 182334"/>
                  <a:gd name="connsiteX11" fmla="*/ 37466 w 317012"/>
                  <a:gd name="connsiteY11" fmla="*/ 182334 h 182334"/>
                  <a:gd name="connsiteX12" fmla="*/ 37274 w 317012"/>
                  <a:gd name="connsiteY12" fmla="*/ 181178 h 182334"/>
                  <a:gd name="connsiteX13" fmla="*/ 37276 w 317012"/>
                  <a:gd name="connsiteY13" fmla="*/ 181177 h 182334"/>
                  <a:gd name="connsiteX14" fmla="*/ 27251 w 317012"/>
                  <a:gd name="connsiteY14" fmla="*/ 121022 h 182334"/>
                  <a:gd name="connsiteX15" fmla="*/ 0 w 317012"/>
                  <a:gd name="connsiteY15" fmla="*/ 110803 h 182334"/>
                  <a:gd name="connsiteX16" fmla="*/ 0 w 317012"/>
                  <a:gd name="connsiteY16" fmla="*/ 90364 h 182334"/>
                  <a:gd name="connsiteX17" fmla="*/ 34062 w 317012"/>
                  <a:gd name="connsiteY17" fmla="*/ 73332 h 182334"/>
                  <a:gd name="connsiteX18" fmla="*/ 37470 w 317012"/>
                  <a:gd name="connsiteY18" fmla="*/ 39268 h 182334"/>
                  <a:gd name="connsiteX19" fmla="*/ 28803 w 317012"/>
                  <a:gd name="connsiteY19" fmla="*/ 17601 h 182334"/>
                  <a:gd name="connsiteX20" fmla="*/ 226127 w 317012"/>
                  <a:gd name="connsiteY20" fmla="*/ 51845 h 182334"/>
                  <a:gd name="connsiteX0" fmla="*/ 317012 w 317012"/>
                  <a:gd name="connsiteY0" fmla="*/ 0 h 164733"/>
                  <a:gd name="connsiteX1" fmla="*/ 309979 w 317012"/>
                  <a:gd name="connsiteY1" fmla="*/ 8039 h 164733"/>
                  <a:gd name="connsiteX2" fmla="*/ 255476 w 317012"/>
                  <a:gd name="connsiteY2" fmla="*/ 8039 h 164733"/>
                  <a:gd name="connsiteX3" fmla="*/ 265694 w 317012"/>
                  <a:gd name="connsiteY3" fmla="*/ 69354 h 164733"/>
                  <a:gd name="connsiteX4" fmla="*/ 238443 w 317012"/>
                  <a:gd name="connsiteY4" fmla="*/ 110231 h 164733"/>
                  <a:gd name="connsiteX5" fmla="*/ 218007 w 317012"/>
                  <a:gd name="connsiteY5" fmla="*/ 113637 h 164733"/>
                  <a:gd name="connsiteX6" fmla="*/ 200974 w 317012"/>
                  <a:gd name="connsiteY6" fmla="*/ 144295 h 164733"/>
                  <a:gd name="connsiteX7" fmla="*/ 177130 w 317012"/>
                  <a:gd name="connsiteY7" fmla="*/ 144295 h 164733"/>
                  <a:gd name="connsiteX8" fmla="*/ 109002 w 317012"/>
                  <a:gd name="connsiteY8" fmla="*/ 120450 h 164733"/>
                  <a:gd name="connsiteX9" fmla="*/ 88561 w 317012"/>
                  <a:gd name="connsiteY9" fmla="*/ 123857 h 164733"/>
                  <a:gd name="connsiteX10" fmla="*/ 68125 w 317012"/>
                  <a:gd name="connsiteY10" fmla="*/ 164733 h 164733"/>
                  <a:gd name="connsiteX11" fmla="*/ 37466 w 317012"/>
                  <a:gd name="connsiteY11" fmla="*/ 164733 h 164733"/>
                  <a:gd name="connsiteX12" fmla="*/ 37274 w 317012"/>
                  <a:gd name="connsiteY12" fmla="*/ 163577 h 164733"/>
                  <a:gd name="connsiteX13" fmla="*/ 37276 w 317012"/>
                  <a:gd name="connsiteY13" fmla="*/ 163576 h 164733"/>
                  <a:gd name="connsiteX14" fmla="*/ 27251 w 317012"/>
                  <a:gd name="connsiteY14" fmla="*/ 103421 h 164733"/>
                  <a:gd name="connsiteX15" fmla="*/ 0 w 317012"/>
                  <a:gd name="connsiteY15" fmla="*/ 93202 h 164733"/>
                  <a:gd name="connsiteX16" fmla="*/ 0 w 317012"/>
                  <a:gd name="connsiteY16" fmla="*/ 72763 h 164733"/>
                  <a:gd name="connsiteX17" fmla="*/ 34062 w 317012"/>
                  <a:gd name="connsiteY17" fmla="*/ 55731 h 164733"/>
                  <a:gd name="connsiteX18" fmla="*/ 37470 w 317012"/>
                  <a:gd name="connsiteY18" fmla="*/ 21667 h 164733"/>
                  <a:gd name="connsiteX19" fmla="*/ 28803 w 317012"/>
                  <a:gd name="connsiteY19" fmla="*/ 0 h 16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17012" h="164733">
                    <a:moveTo>
                      <a:pt x="317012" y="0"/>
                    </a:moveTo>
                    <a:lnTo>
                      <a:pt x="309979" y="8039"/>
                    </a:lnTo>
                    <a:lnTo>
                      <a:pt x="255476" y="8039"/>
                    </a:lnTo>
                    <a:lnTo>
                      <a:pt x="265694" y="69354"/>
                    </a:lnTo>
                    <a:lnTo>
                      <a:pt x="238443" y="110231"/>
                    </a:lnTo>
                    <a:lnTo>
                      <a:pt x="218007" y="113637"/>
                    </a:lnTo>
                    <a:lnTo>
                      <a:pt x="200974" y="144295"/>
                    </a:lnTo>
                    <a:lnTo>
                      <a:pt x="177130" y="144295"/>
                    </a:lnTo>
                    <a:lnTo>
                      <a:pt x="109002" y="120450"/>
                    </a:lnTo>
                    <a:lnTo>
                      <a:pt x="88561" y="123857"/>
                    </a:lnTo>
                    <a:lnTo>
                      <a:pt x="68125" y="164733"/>
                    </a:lnTo>
                    <a:lnTo>
                      <a:pt x="37466" y="164733"/>
                    </a:lnTo>
                    <a:lnTo>
                      <a:pt x="37274" y="163577"/>
                    </a:lnTo>
                    <a:cubicBezTo>
                      <a:pt x="37275" y="163577"/>
                      <a:pt x="37275" y="163576"/>
                      <a:pt x="37276" y="163576"/>
                    </a:cubicBezTo>
                    <a:lnTo>
                      <a:pt x="27251" y="103421"/>
                    </a:lnTo>
                    <a:lnTo>
                      <a:pt x="0" y="93202"/>
                    </a:lnTo>
                    <a:lnTo>
                      <a:pt x="0" y="72763"/>
                    </a:lnTo>
                    <a:lnTo>
                      <a:pt x="34062" y="55731"/>
                    </a:lnTo>
                    <a:lnTo>
                      <a:pt x="37470" y="21667"/>
                    </a:lnTo>
                    <a:lnTo>
                      <a:pt x="2880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F7C8D57-83C3-E53A-E039-933D1711367C}"/>
                  </a:ext>
                </a:extLst>
              </p:cNvPr>
              <p:cNvSpPr/>
              <p:nvPr/>
            </p:nvSpPr>
            <p:spPr>
              <a:xfrm>
                <a:off x="641639" y="3729084"/>
                <a:ext cx="349375" cy="368006"/>
              </a:xfrm>
              <a:custGeom>
                <a:avLst/>
                <a:gdLst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0 w 349375"/>
                  <a:gd name="connsiteY15" fmla="*/ 0 h 368006"/>
                  <a:gd name="connsiteX0" fmla="*/ 0 w 349375"/>
                  <a:gd name="connsiteY0" fmla="*/ 0 h 368006"/>
                  <a:gd name="connsiteX1" fmla="*/ 340708 w 349375"/>
                  <a:gd name="connsiteY1" fmla="*/ 0 h 368006"/>
                  <a:gd name="connsiteX2" fmla="*/ 349375 w 349375"/>
                  <a:gd name="connsiteY2" fmla="*/ 21667 h 368006"/>
                  <a:gd name="connsiteX3" fmla="*/ 345967 w 349375"/>
                  <a:gd name="connsiteY3" fmla="*/ 55731 h 368006"/>
                  <a:gd name="connsiteX4" fmla="*/ 311905 w 349375"/>
                  <a:gd name="connsiteY4" fmla="*/ 72763 h 368006"/>
                  <a:gd name="connsiteX5" fmla="*/ 311905 w 349375"/>
                  <a:gd name="connsiteY5" fmla="*/ 93202 h 368006"/>
                  <a:gd name="connsiteX6" fmla="*/ 339156 w 349375"/>
                  <a:gd name="connsiteY6" fmla="*/ 103421 h 368006"/>
                  <a:gd name="connsiteX7" fmla="*/ 349181 w 349375"/>
                  <a:gd name="connsiteY7" fmla="*/ 163576 h 368006"/>
                  <a:gd name="connsiteX8" fmla="*/ 217206 w 349375"/>
                  <a:gd name="connsiteY8" fmla="*/ 203569 h 368006"/>
                  <a:gd name="connsiteX9" fmla="*/ 188592 w 349375"/>
                  <a:gd name="connsiteY9" fmla="*/ 244446 h 368006"/>
                  <a:gd name="connsiteX10" fmla="*/ 139540 w 349375"/>
                  <a:gd name="connsiteY10" fmla="*/ 232183 h 368006"/>
                  <a:gd name="connsiteX11" fmla="*/ 74137 w 349375"/>
                  <a:gd name="connsiteY11" fmla="*/ 256709 h 368006"/>
                  <a:gd name="connsiteX12" fmla="*/ 74137 w 349375"/>
                  <a:gd name="connsiteY12" fmla="*/ 297586 h 368006"/>
                  <a:gd name="connsiteX13" fmla="*/ 65962 w 349375"/>
                  <a:gd name="connsiteY13" fmla="*/ 354813 h 368006"/>
                  <a:gd name="connsiteX14" fmla="*/ 0 w 349375"/>
                  <a:gd name="connsiteY14" fmla="*/ 368006 h 368006"/>
                  <a:gd name="connsiteX15" fmla="*/ 91440 w 349375"/>
                  <a:gd name="connsiteY15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  <a:gd name="connsiteX14" fmla="*/ 91440 w 349375"/>
                  <a:gd name="connsiteY14" fmla="*/ 91440 h 368006"/>
                  <a:gd name="connsiteX0" fmla="*/ 340708 w 349375"/>
                  <a:gd name="connsiteY0" fmla="*/ 0 h 368006"/>
                  <a:gd name="connsiteX1" fmla="*/ 349375 w 349375"/>
                  <a:gd name="connsiteY1" fmla="*/ 21667 h 368006"/>
                  <a:gd name="connsiteX2" fmla="*/ 345967 w 349375"/>
                  <a:gd name="connsiteY2" fmla="*/ 55731 h 368006"/>
                  <a:gd name="connsiteX3" fmla="*/ 311905 w 349375"/>
                  <a:gd name="connsiteY3" fmla="*/ 72763 h 368006"/>
                  <a:gd name="connsiteX4" fmla="*/ 311905 w 349375"/>
                  <a:gd name="connsiteY4" fmla="*/ 93202 h 368006"/>
                  <a:gd name="connsiteX5" fmla="*/ 339156 w 349375"/>
                  <a:gd name="connsiteY5" fmla="*/ 103421 h 368006"/>
                  <a:gd name="connsiteX6" fmla="*/ 349181 w 349375"/>
                  <a:gd name="connsiteY6" fmla="*/ 163576 h 368006"/>
                  <a:gd name="connsiteX7" fmla="*/ 217206 w 349375"/>
                  <a:gd name="connsiteY7" fmla="*/ 203569 h 368006"/>
                  <a:gd name="connsiteX8" fmla="*/ 188592 w 349375"/>
                  <a:gd name="connsiteY8" fmla="*/ 244446 h 368006"/>
                  <a:gd name="connsiteX9" fmla="*/ 139540 w 349375"/>
                  <a:gd name="connsiteY9" fmla="*/ 232183 h 368006"/>
                  <a:gd name="connsiteX10" fmla="*/ 74137 w 349375"/>
                  <a:gd name="connsiteY10" fmla="*/ 256709 h 368006"/>
                  <a:gd name="connsiteX11" fmla="*/ 74137 w 349375"/>
                  <a:gd name="connsiteY11" fmla="*/ 297586 h 368006"/>
                  <a:gd name="connsiteX12" fmla="*/ 65962 w 349375"/>
                  <a:gd name="connsiteY12" fmla="*/ 354813 h 368006"/>
                  <a:gd name="connsiteX13" fmla="*/ 0 w 349375"/>
                  <a:gd name="connsiteY13" fmla="*/ 368006 h 36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9375" h="368006">
                    <a:moveTo>
                      <a:pt x="340708" y="0"/>
                    </a:moveTo>
                    <a:lnTo>
                      <a:pt x="349375" y="21667"/>
                    </a:lnTo>
                    <a:lnTo>
                      <a:pt x="345967" y="55731"/>
                    </a:lnTo>
                    <a:lnTo>
                      <a:pt x="311905" y="72763"/>
                    </a:lnTo>
                    <a:lnTo>
                      <a:pt x="311905" y="93202"/>
                    </a:lnTo>
                    <a:lnTo>
                      <a:pt x="339156" y="103421"/>
                    </a:lnTo>
                    <a:lnTo>
                      <a:pt x="349181" y="163576"/>
                    </a:lnTo>
                    <a:lnTo>
                      <a:pt x="217206" y="203569"/>
                    </a:lnTo>
                    <a:lnTo>
                      <a:pt x="188592" y="244446"/>
                    </a:lnTo>
                    <a:lnTo>
                      <a:pt x="139540" y="232183"/>
                    </a:lnTo>
                    <a:lnTo>
                      <a:pt x="74137" y="256709"/>
                    </a:lnTo>
                    <a:lnTo>
                      <a:pt x="74137" y="297586"/>
                    </a:lnTo>
                    <a:lnTo>
                      <a:pt x="65962" y="354813"/>
                    </a:lnTo>
                    <a:lnTo>
                      <a:pt x="0" y="36800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4D2F26D-EED8-C9DA-685F-E6DD280180EE}"/>
                  </a:ext>
                </a:extLst>
              </p:cNvPr>
              <p:cNvSpPr/>
              <p:nvPr/>
            </p:nvSpPr>
            <p:spPr>
              <a:xfrm>
                <a:off x="2036775" y="3729084"/>
                <a:ext cx="1322375" cy="1266396"/>
              </a:xfrm>
              <a:custGeom>
                <a:avLst/>
                <a:gdLst>
                  <a:gd name="connsiteX0" fmla="*/ 124431 w 1322375"/>
                  <a:gd name="connsiteY0" fmla="*/ 0 h 1266396"/>
                  <a:gd name="connsiteX1" fmla="*/ 1322375 w 1322375"/>
                  <a:gd name="connsiteY1" fmla="*/ 0 h 1266396"/>
                  <a:gd name="connsiteX2" fmla="*/ 1322375 w 1322375"/>
                  <a:gd name="connsiteY2" fmla="*/ 824892 h 1266396"/>
                  <a:gd name="connsiteX3" fmla="*/ 1303291 w 1322375"/>
                  <a:gd name="connsiteY3" fmla="*/ 824892 h 1266396"/>
                  <a:gd name="connsiteX4" fmla="*/ 1291028 w 1322375"/>
                  <a:gd name="connsiteY4" fmla="*/ 853506 h 1266396"/>
                  <a:gd name="connsiteX5" fmla="*/ 1213362 w 1322375"/>
                  <a:gd name="connsiteY5" fmla="*/ 845330 h 1266396"/>
                  <a:gd name="connsiteX6" fmla="*/ 1213362 w 1322375"/>
                  <a:gd name="connsiteY6" fmla="*/ 878032 h 1266396"/>
                  <a:gd name="connsiteX7" fmla="*/ 1180661 w 1322375"/>
                  <a:gd name="connsiteY7" fmla="*/ 902558 h 1266396"/>
                  <a:gd name="connsiteX8" fmla="*/ 1070293 w 1322375"/>
                  <a:gd name="connsiteY8" fmla="*/ 922996 h 1266396"/>
                  <a:gd name="connsiteX9" fmla="*/ 1045767 w 1322375"/>
                  <a:gd name="connsiteY9" fmla="*/ 906646 h 1266396"/>
                  <a:gd name="connsiteX10" fmla="*/ 1045767 w 1322375"/>
                  <a:gd name="connsiteY10" fmla="*/ 943435 h 1266396"/>
                  <a:gd name="connsiteX11" fmla="*/ 955838 w 1322375"/>
                  <a:gd name="connsiteY11" fmla="*/ 980224 h 1266396"/>
                  <a:gd name="connsiteX12" fmla="*/ 955838 w 1322375"/>
                  <a:gd name="connsiteY12" fmla="*/ 1049714 h 1266396"/>
                  <a:gd name="connsiteX13" fmla="*/ 931312 w 1322375"/>
                  <a:gd name="connsiteY13" fmla="*/ 1049714 h 1266396"/>
                  <a:gd name="connsiteX14" fmla="*/ 894523 w 1322375"/>
                  <a:gd name="connsiteY14" fmla="*/ 1021100 h 1266396"/>
                  <a:gd name="connsiteX15" fmla="*/ 841383 w 1322375"/>
                  <a:gd name="connsiteY15" fmla="*/ 1049714 h 1266396"/>
                  <a:gd name="connsiteX16" fmla="*/ 816857 w 1322375"/>
                  <a:gd name="connsiteY16" fmla="*/ 1172344 h 1266396"/>
                  <a:gd name="connsiteX17" fmla="*/ 669700 w 1322375"/>
                  <a:gd name="connsiteY17" fmla="*/ 1250010 h 1266396"/>
                  <a:gd name="connsiteX18" fmla="*/ 624736 w 1322375"/>
                  <a:gd name="connsiteY18" fmla="*/ 1250010 h 1266396"/>
                  <a:gd name="connsiteX19" fmla="*/ 588687 w 1322375"/>
                  <a:gd name="connsiteY19" fmla="*/ 1266396 h 1266396"/>
                  <a:gd name="connsiteX20" fmla="*/ 541619 w 1322375"/>
                  <a:gd name="connsiteY20" fmla="*/ 1237747 h 1266396"/>
                  <a:gd name="connsiteX21" fmla="*/ 538214 w 1322375"/>
                  <a:gd name="connsiteY21" fmla="*/ 1213902 h 1266396"/>
                  <a:gd name="connsiteX22" fmla="*/ 500743 w 1322375"/>
                  <a:gd name="connsiteY22" fmla="*/ 1152587 h 1266396"/>
                  <a:gd name="connsiteX23" fmla="*/ 504148 w 1322375"/>
                  <a:gd name="connsiteY23" fmla="*/ 1111710 h 1266396"/>
                  <a:gd name="connsiteX24" fmla="*/ 466679 w 1322375"/>
                  <a:gd name="connsiteY24" fmla="*/ 1115117 h 1266396"/>
                  <a:gd name="connsiteX25" fmla="*/ 459866 w 1322375"/>
                  <a:gd name="connsiteY25" fmla="*/ 1121930 h 1266396"/>
                  <a:gd name="connsiteX26" fmla="*/ 384925 w 1322375"/>
                  <a:gd name="connsiteY26" fmla="*/ 1118523 h 1266396"/>
                  <a:gd name="connsiteX27" fmla="*/ 371299 w 1322375"/>
                  <a:gd name="connsiteY27" fmla="*/ 1104898 h 1266396"/>
                  <a:gd name="connsiteX28" fmla="*/ 330422 w 1322375"/>
                  <a:gd name="connsiteY28" fmla="*/ 1098085 h 1266396"/>
                  <a:gd name="connsiteX29" fmla="*/ 286138 w 1322375"/>
                  <a:gd name="connsiteY29" fmla="*/ 1115117 h 1266396"/>
                  <a:gd name="connsiteX30" fmla="*/ 224825 w 1322375"/>
                  <a:gd name="connsiteY30" fmla="*/ 1115117 h 1266396"/>
                  <a:gd name="connsiteX31" fmla="*/ 139664 w 1322375"/>
                  <a:gd name="connsiteY31" fmla="*/ 1023144 h 1266396"/>
                  <a:gd name="connsiteX32" fmla="*/ 149882 w 1322375"/>
                  <a:gd name="connsiteY32" fmla="*/ 999299 h 1266396"/>
                  <a:gd name="connsiteX33" fmla="*/ 143071 w 1322375"/>
                  <a:gd name="connsiteY33" fmla="*/ 982267 h 1266396"/>
                  <a:gd name="connsiteX34" fmla="*/ 109005 w 1322375"/>
                  <a:gd name="connsiteY34" fmla="*/ 975455 h 1266396"/>
                  <a:gd name="connsiteX35" fmla="*/ 57910 w 1322375"/>
                  <a:gd name="connsiteY35" fmla="*/ 920952 h 1266396"/>
                  <a:gd name="connsiteX36" fmla="*/ 64723 w 1322375"/>
                  <a:gd name="connsiteY36" fmla="*/ 856231 h 1266396"/>
                  <a:gd name="connsiteX37" fmla="*/ 129446 w 1322375"/>
                  <a:gd name="connsiteY37" fmla="*/ 757445 h 1266396"/>
                  <a:gd name="connsiteX38" fmla="*/ 132851 w 1322375"/>
                  <a:gd name="connsiteY38" fmla="*/ 737007 h 1266396"/>
                  <a:gd name="connsiteX39" fmla="*/ 170322 w 1322375"/>
                  <a:gd name="connsiteY39" fmla="*/ 726788 h 1266396"/>
                  <a:gd name="connsiteX40" fmla="*/ 177133 w 1322375"/>
                  <a:gd name="connsiteY40" fmla="*/ 699537 h 1266396"/>
                  <a:gd name="connsiteX41" fmla="*/ 143071 w 1322375"/>
                  <a:gd name="connsiteY41" fmla="*/ 655254 h 1266396"/>
                  <a:gd name="connsiteX42" fmla="*/ 177133 w 1322375"/>
                  <a:gd name="connsiteY42" fmla="*/ 600751 h 1266396"/>
                  <a:gd name="connsiteX43" fmla="*/ 180541 w 1322375"/>
                  <a:gd name="connsiteY43" fmla="*/ 546249 h 1266396"/>
                  <a:gd name="connsiteX44" fmla="*/ 224825 w 1322375"/>
                  <a:gd name="connsiteY44" fmla="*/ 546249 h 1266396"/>
                  <a:gd name="connsiteX45" fmla="*/ 255481 w 1322375"/>
                  <a:gd name="connsiteY45" fmla="*/ 491747 h 1266396"/>
                  <a:gd name="connsiteX46" fmla="*/ 228230 w 1322375"/>
                  <a:gd name="connsiteY46" fmla="*/ 437244 h 1266396"/>
                  <a:gd name="connsiteX47" fmla="*/ 194166 w 1322375"/>
                  <a:gd name="connsiteY47" fmla="*/ 427025 h 1266396"/>
                  <a:gd name="connsiteX48" fmla="*/ 160102 w 1322375"/>
                  <a:gd name="connsiteY48" fmla="*/ 450870 h 1266396"/>
                  <a:gd name="connsiteX49" fmla="*/ 143071 w 1322375"/>
                  <a:gd name="connsiteY49" fmla="*/ 437244 h 1266396"/>
                  <a:gd name="connsiteX50" fmla="*/ 115820 w 1322375"/>
                  <a:gd name="connsiteY50" fmla="*/ 437244 h 1266396"/>
                  <a:gd name="connsiteX51" fmla="*/ 95379 w 1322375"/>
                  <a:gd name="connsiteY51" fmla="*/ 427025 h 1266396"/>
                  <a:gd name="connsiteX52" fmla="*/ 51097 w 1322375"/>
                  <a:gd name="connsiteY52" fmla="*/ 423619 h 1266396"/>
                  <a:gd name="connsiteX53" fmla="*/ 13626 w 1322375"/>
                  <a:gd name="connsiteY53" fmla="*/ 389555 h 1266396"/>
                  <a:gd name="connsiteX54" fmla="*/ 0 w 1322375"/>
                  <a:gd name="connsiteY54" fmla="*/ 335053 h 1266396"/>
                  <a:gd name="connsiteX55" fmla="*/ 20441 w 1322375"/>
                  <a:gd name="connsiteY55" fmla="*/ 294176 h 1266396"/>
                  <a:gd name="connsiteX56" fmla="*/ 6815 w 1322375"/>
                  <a:gd name="connsiteY56" fmla="*/ 266925 h 1266396"/>
                  <a:gd name="connsiteX57" fmla="*/ 51097 w 1322375"/>
                  <a:gd name="connsiteY57" fmla="*/ 205610 h 1266396"/>
                  <a:gd name="connsiteX58" fmla="*/ 71536 w 1322375"/>
                  <a:gd name="connsiteY58" fmla="*/ 161326 h 1266396"/>
                  <a:gd name="connsiteX59" fmla="*/ 37472 w 1322375"/>
                  <a:gd name="connsiteY59" fmla="*/ 120450 h 1266396"/>
                  <a:gd name="connsiteX60" fmla="*/ 37472 w 1322375"/>
                  <a:gd name="connsiteY60" fmla="*/ 100011 h 1266396"/>
                  <a:gd name="connsiteX61" fmla="*/ 78348 w 1322375"/>
                  <a:gd name="connsiteY61" fmla="*/ 62541 h 1266396"/>
                  <a:gd name="connsiteX0" fmla="*/ 124431 w 1389050"/>
                  <a:gd name="connsiteY0" fmla="*/ 92075 h 1358471"/>
                  <a:gd name="connsiteX1" fmla="*/ 1389050 w 1389050"/>
                  <a:gd name="connsiteY1" fmla="*/ 0 h 1358471"/>
                  <a:gd name="connsiteX2" fmla="*/ 1322375 w 1389050"/>
                  <a:gd name="connsiteY2" fmla="*/ 916967 h 1358471"/>
                  <a:gd name="connsiteX3" fmla="*/ 1303291 w 1389050"/>
                  <a:gd name="connsiteY3" fmla="*/ 916967 h 1358471"/>
                  <a:gd name="connsiteX4" fmla="*/ 1291028 w 1389050"/>
                  <a:gd name="connsiteY4" fmla="*/ 945581 h 1358471"/>
                  <a:gd name="connsiteX5" fmla="*/ 1213362 w 1389050"/>
                  <a:gd name="connsiteY5" fmla="*/ 937405 h 1358471"/>
                  <a:gd name="connsiteX6" fmla="*/ 1213362 w 1389050"/>
                  <a:gd name="connsiteY6" fmla="*/ 970107 h 1358471"/>
                  <a:gd name="connsiteX7" fmla="*/ 1180661 w 1389050"/>
                  <a:gd name="connsiteY7" fmla="*/ 994633 h 1358471"/>
                  <a:gd name="connsiteX8" fmla="*/ 1070293 w 1389050"/>
                  <a:gd name="connsiteY8" fmla="*/ 1015071 h 1358471"/>
                  <a:gd name="connsiteX9" fmla="*/ 1045767 w 1389050"/>
                  <a:gd name="connsiteY9" fmla="*/ 998721 h 1358471"/>
                  <a:gd name="connsiteX10" fmla="*/ 1045767 w 1389050"/>
                  <a:gd name="connsiteY10" fmla="*/ 1035510 h 1358471"/>
                  <a:gd name="connsiteX11" fmla="*/ 955838 w 1389050"/>
                  <a:gd name="connsiteY11" fmla="*/ 1072299 h 1358471"/>
                  <a:gd name="connsiteX12" fmla="*/ 955838 w 1389050"/>
                  <a:gd name="connsiteY12" fmla="*/ 1141789 h 1358471"/>
                  <a:gd name="connsiteX13" fmla="*/ 931312 w 1389050"/>
                  <a:gd name="connsiteY13" fmla="*/ 1141789 h 1358471"/>
                  <a:gd name="connsiteX14" fmla="*/ 894523 w 1389050"/>
                  <a:gd name="connsiteY14" fmla="*/ 1113175 h 1358471"/>
                  <a:gd name="connsiteX15" fmla="*/ 841383 w 1389050"/>
                  <a:gd name="connsiteY15" fmla="*/ 1141789 h 1358471"/>
                  <a:gd name="connsiteX16" fmla="*/ 816857 w 1389050"/>
                  <a:gd name="connsiteY16" fmla="*/ 1264419 h 1358471"/>
                  <a:gd name="connsiteX17" fmla="*/ 669700 w 1389050"/>
                  <a:gd name="connsiteY17" fmla="*/ 1342085 h 1358471"/>
                  <a:gd name="connsiteX18" fmla="*/ 624736 w 1389050"/>
                  <a:gd name="connsiteY18" fmla="*/ 1342085 h 1358471"/>
                  <a:gd name="connsiteX19" fmla="*/ 588687 w 1389050"/>
                  <a:gd name="connsiteY19" fmla="*/ 1358471 h 1358471"/>
                  <a:gd name="connsiteX20" fmla="*/ 541619 w 1389050"/>
                  <a:gd name="connsiteY20" fmla="*/ 1329822 h 1358471"/>
                  <a:gd name="connsiteX21" fmla="*/ 538214 w 1389050"/>
                  <a:gd name="connsiteY21" fmla="*/ 1305977 h 1358471"/>
                  <a:gd name="connsiteX22" fmla="*/ 500743 w 1389050"/>
                  <a:gd name="connsiteY22" fmla="*/ 1244662 h 1358471"/>
                  <a:gd name="connsiteX23" fmla="*/ 504148 w 1389050"/>
                  <a:gd name="connsiteY23" fmla="*/ 1203785 h 1358471"/>
                  <a:gd name="connsiteX24" fmla="*/ 466679 w 1389050"/>
                  <a:gd name="connsiteY24" fmla="*/ 1207192 h 1358471"/>
                  <a:gd name="connsiteX25" fmla="*/ 459866 w 1389050"/>
                  <a:gd name="connsiteY25" fmla="*/ 1214005 h 1358471"/>
                  <a:gd name="connsiteX26" fmla="*/ 384925 w 1389050"/>
                  <a:gd name="connsiteY26" fmla="*/ 1210598 h 1358471"/>
                  <a:gd name="connsiteX27" fmla="*/ 371299 w 1389050"/>
                  <a:gd name="connsiteY27" fmla="*/ 1196973 h 1358471"/>
                  <a:gd name="connsiteX28" fmla="*/ 330422 w 1389050"/>
                  <a:gd name="connsiteY28" fmla="*/ 1190160 h 1358471"/>
                  <a:gd name="connsiteX29" fmla="*/ 286138 w 1389050"/>
                  <a:gd name="connsiteY29" fmla="*/ 1207192 h 1358471"/>
                  <a:gd name="connsiteX30" fmla="*/ 224825 w 1389050"/>
                  <a:gd name="connsiteY30" fmla="*/ 1207192 h 1358471"/>
                  <a:gd name="connsiteX31" fmla="*/ 139664 w 1389050"/>
                  <a:gd name="connsiteY31" fmla="*/ 1115219 h 1358471"/>
                  <a:gd name="connsiteX32" fmla="*/ 149882 w 1389050"/>
                  <a:gd name="connsiteY32" fmla="*/ 1091374 h 1358471"/>
                  <a:gd name="connsiteX33" fmla="*/ 143071 w 1389050"/>
                  <a:gd name="connsiteY33" fmla="*/ 1074342 h 1358471"/>
                  <a:gd name="connsiteX34" fmla="*/ 109005 w 1389050"/>
                  <a:gd name="connsiteY34" fmla="*/ 1067530 h 1358471"/>
                  <a:gd name="connsiteX35" fmla="*/ 57910 w 1389050"/>
                  <a:gd name="connsiteY35" fmla="*/ 1013027 h 1358471"/>
                  <a:gd name="connsiteX36" fmla="*/ 64723 w 1389050"/>
                  <a:gd name="connsiteY36" fmla="*/ 948306 h 1358471"/>
                  <a:gd name="connsiteX37" fmla="*/ 129446 w 1389050"/>
                  <a:gd name="connsiteY37" fmla="*/ 849520 h 1358471"/>
                  <a:gd name="connsiteX38" fmla="*/ 132851 w 1389050"/>
                  <a:gd name="connsiteY38" fmla="*/ 829082 h 1358471"/>
                  <a:gd name="connsiteX39" fmla="*/ 170322 w 1389050"/>
                  <a:gd name="connsiteY39" fmla="*/ 818863 h 1358471"/>
                  <a:gd name="connsiteX40" fmla="*/ 177133 w 1389050"/>
                  <a:gd name="connsiteY40" fmla="*/ 791612 h 1358471"/>
                  <a:gd name="connsiteX41" fmla="*/ 143071 w 1389050"/>
                  <a:gd name="connsiteY41" fmla="*/ 747329 h 1358471"/>
                  <a:gd name="connsiteX42" fmla="*/ 177133 w 1389050"/>
                  <a:gd name="connsiteY42" fmla="*/ 692826 h 1358471"/>
                  <a:gd name="connsiteX43" fmla="*/ 180541 w 1389050"/>
                  <a:gd name="connsiteY43" fmla="*/ 638324 h 1358471"/>
                  <a:gd name="connsiteX44" fmla="*/ 224825 w 1389050"/>
                  <a:gd name="connsiteY44" fmla="*/ 638324 h 1358471"/>
                  <a:gd name="connsiteX45" fmla="*/ 255481 w 1389050"/>
                  <a:gd name="connsiteY45" fmla="*/ 583822 h 1358471"/>
                  <a:gd name="connsiteX46" fmla="*/ 228230 w 1389050"/>
                  <a:gd name="connsiteY46" fmla="*/ 529319 h 1358471"/>
                  <a:gd name="connsiteX47" fmla="*/ 194166 w 1389050"/>
                  <a:gd name="connsiteY47" fmla="*/ 519100 h 1358471"/>
                  <a:gd name="connsiteX48" fmla="*/ 160102 w 1389050"/>
                  <a:gd name="connsiteY48" fmla="*/ 542945 h 1358471"/>
                  <a:gd name="connsiteX49" fmla="*/ 143071 w 1389050"/>
                  <a:gd name="connsiteY49" fmla="*/ 529319 h 1358471"/>
                  <a:gd name="connsiteX50" fmla="*/ 115820 w 1389050"/>
                  <a:gd name="connsiteY50" fmla="*/ 529319 h 1358471"/>
                  <a:gd name="connsiteX51" fmla="*/ 95379 w 1389050"/>
                  <a:gd name="connsiteY51" fmla="*/ 519100 h 1358471"/>
                  <a:gd name="connsiteX52" fmla="*/ 51097 w 1389050"/>
                  <a:gd name="connsiteY52" fmla="*/ 515694 h 1358471"/>
                  <a:gd name="connsiteX53" fmla="*/ 13626 w 1389050"/>
                  <a:gd name="connsiteY53" fmla="*/ 481630 h 1358471"/>
                  <a:gd name="connsiteX54" fmla="*/ 0 w 1389050"/>
                  <a:gd name="connsiteY54" fmla="*/ 427128 h 1358471"/>
                  <a:gd name="connsiteX55" fmla="*/ 20441 w 1389050"/>
                  <a:gd name="connsiteY55" fmla="*/ 386251 h 1358471"/>
                  <a:gd name="connsiteX56" fmla="*/ 6815 w 1389050"/>
                  <a:gd name="connsiteY56" fmla="*/ 359000 h 1358471"/>
                  <a:gd name="connsiteX57" fmla="*/ 51097 w 1389050"/>
                  <a:gd name="connsiteY57" fmla="*/ 297685 h 1358471"/>
                  <a:gd name="connsiteX58" fmla="*/ 71536 w 1389050"/>
                  <a:gd name="connsiteY58" fmla="*/ 253401 h 1358471"/>
                  <a:gd name="connsiteX59" fmla="*/ 37472 w 1389050"/>
                  <a:gd name="connsiteY59" fmla="*/ 212525 h 1358471"/>
                  <a:gd name="connsiteX60" fmla="*/ 37472 w 1389050"/>
                  <a:gd name="connsiteY60" fmla="*/ 192086 h 1358471"/>
                  <a:gd name="connsiteX61" fmla="*/ 78348 w 1389050"/>
                  <a:gd name="connsiteY61" fmla="*/ 154616 h 1358471"/>
                  <a:gd name="connsiteX62" fmla="*/ 124431 w 1389050"/>
                  <a:gd name="connsiteY62" fmla="*/ 92075 h 1358471"/>
                  <a:gd name="connsiteX0" fmla="*/ 1389050 w 1480490"/>
                  <a:gd name="connsiteY0" fmla="*/ 0 h 1358471"/>
                  <a:gd name="connsiteX1" fmla="*/ 1322375 w 1480490"/>
                  <a:gd name="connsiteY1" fmla="*/ 916967 h 1358471"/>
                  <a:gd name="connsiteX2" fmla="*/ 1303291 w 1480490"/>
                  <a:gd name="connsiteY2" fmla="*/ 916967 h 1358471"/>
                  <a:gd name="connsiteX3" fmla="*/ 1291028 w 1480490"/>
                  <a:gd name="connsiteY3" fmla="*/ 945581 h 1358471"/>
                  <a:gd name="connsiteX4" fmla="*/ 1213362 w 1480490"/>
                  <a:gd name="connsiteY4" fmla="*/ 937405 h 1358471"/>
                  <a:gd name="connsiteX5" fmla="*/ 1213362 w 1480490"/>
                  <a:gd name="connsiteY5" fmla="*/ 970107 h 1358471"/>
                  <a:gd name="connsiteX6" fmla="*/ 1180661 w 1480490"/>
                  <a:gd name="connsiteY6" fmla="*/ 994633 h 1358471"/>
                  <a:gd name="connsiteX7" fmla="*/ 1070293 w 1480490"/>
                  <a:gd name="connsiteY7" fmla="*/ 1015071 h 1358471"/>
                  <a:gd name="connsiteX8" fmla="*/ 1045767 w 1480490"/>
                  <a:gd name="connsiteY8" fmla="*/ 998721 h 1358471"/>
                  <a:gd name="connsiteX9" fmla="*/ 1045767 w 1480490"/>
                  <a:gd name="connsiteY9" fmla="*/ 1035510 h 1358471"/>
                  <a:gd name="connsiteX10" fmla="*/ 955838 w 1480490"/>
                  <a:gd name="connsiteY10" fmla="*/ 1072299 h 1358471"/>
                  <a:gd name="connsiteX11" fmla="*/ 955838 w 1480490"/>
                  <a:gd name="connsiteY11" fmla="*/ 1141789 h 1358471"/>
                  <a:gd name="connsiteX12" fmla="*/ 931312 w 1480490"/>
                  <a:gd name="connsiteY12" fmla="*/ 1141789 h 1358471"/>
                  <a:gd name="connsiteX13" fmla="*/ 894523 w 1480490"/>
                  <a:gd name="connsiteY13" fmla="*/ 1113175 h 1358471"/>
                  <a:gd name="connsiteX14" fmla="*/ 841383 w 1480490"/>
                  <a:gd name="connsiteY14" fmla="*/ 1141789 h 1358471"/>
                  <a:gd name="connsiteX15" fmla="*/ 816857 w 1480490"/>
                  <a:gd name="connsiteY15" fmla="*/ 1264419 h 1358471"/>
                  <a:gd name="connsiteX16" fmla="*/ 669700 w 1480490"/>
                  <a:gd name="connsiteY16" fmla="*/ 1342085 h 1358471"/>
                  <a:gd name="connsiteX17" fmla="*/ 624736 w 1480490"/>
                  <a:gd name="connsiteY17" fmla="*/ 1342085 h 1358471"/>
                  <a:gd name="connsiteX18" fmla="*/ 588687 w 1480490"/>
                  <a:gd name="connsiteY18" fmla="*/ 1358471 h 1358471"/>
                  <a:gd name="connsiteX19" fmla="*/ 541619 w 1480490"/>
                  <a:gd name="connsiteY19" fmla="*/ 1329822 h 1358471"/>
                  <a:gd name="connsiteX20" fmla="*/ 538214 w 1480490"/>
                  <a:gd name="connsiteY20" fmla="*/ 1305977 h 1358471"/>
                  <a:gd name="connsiteX21" fmla="*/ 500743 w 1480490"/>
                  <a:gd name="connsiteY21" fmla="*/ 1244662 h 1358471"/>
                  <a:gd name="connsiteX22" fmla="*/ 504148 w 1480490"/>
                  <a:gd name="connsiteY22" fmla="*/ 1203785 h 1358471"/>
                  <a:gd name="connsiteX23" fmla="*/ 466679 w 1480490"/>
                  <a:gd name="connsiteY23" fmla="*/ 1207192 h 1358471"/>
                  <a:gd name="connsiteX24" fmla="*/ 459866 w 1480490"/>
                  <a:gd name="connsiteY24" fmla="*/ 1214005 h 1358471"/>
                  <a:gd name="connsiteX25" fmla="*/ 384925 w 1480490"/>
                  <a:gd name="connsiteY25" fmla="*/ 1210598 h 1358471"/>
                  <a:gd name="connsiteX26" fmla="*/ 371299 w 1480490"/>
                  <a:gd name="connsiteY26" fmla="*/ 1196973 h 1358471"/>
                  <a:gd name="connsiteX27" fmla="*/ 330422 w 1480490"/>
                  <a:gd name="connsiteY27" fmla="*/ 1190160 h 1358471"/>
                  <a:gd name="connsiteX28" fmla="*/ 286138 w 1480490"/>
                  <a:gd name="connsiteY28" fmla="*/ 1207192 h 1358471"/>
                  <a:gd name="connsiteX29" fmla="*/ 224825 w 1480490"/>
                  <a:gd name="connsiteY29" fmla="*/ 1207192 h 1358471"/>
                  <a:gd name="connsiteX30" fmla="*/ 139664 w 1480490"/>
                  <a:gd name="connsiteY30" fmla="*/ 1115219 h 1358471"/>
                  <a:gd name="connsiteX31" fmla="*/ 149882 w 1480490"/>
                  <a:gd name="connsiteY31" fmla="*/ 1091374 h 1358471"/>
                  <a:gd name="connsiteX32" fmla="*/ 143071 w 1480490"/>
                  <a:gd name="connsiteY32" fmla="*/ 1074342 h 1358471"/>
                  <a:gd name="connsiteX33" fmla="*/ 109005 w 1480490"/>
                  <a:gd name="connsiteY33" fmla="*/ 1067530 h 1358471"/>
                  <a:gd name="connsiteX34" fmla="*/ 57910 w 1480490"/>
                  <a:gd name="connsiteY34" fmla="*/ 1013027 h 1358471"/>
                  <a:gd name="connsiteX35" fmla="*/ 64723 w 1480490"/>
                  <a:gd name="connsiteY35" fmla="*/ 948306 h 1358471"/>
                  <a:gd name="connsiteX36" fmla="*/ 129446 w 1480490"/>
                  <a:gd name="connsiteY36" fmla="*/ 849520 h 1358471"/>
                  <a:gd name="connsiteX37" fmla="*/ 132851 w 1480490"/>
                  <a:gd name="connsiteY37" fmla="*/ 829082 h 1358471"/>
                  <a:gd name="connsiteX38" fmla="*/ 170322 w 1480490"/>
                  <a:gd name="connsiteY38" fmla="*/ 818863 h 1358471"/>
                  <a:gd name="connsiteX39" fmla="*/ 177133 w 1480490"/>
                  <a:gd name="connsiteY39" fmla="*/ 791612 h 1358471"/>
                  <a:gd name="connsiteX40" fmla="*/ 143071 w 1480490"/>
                  <a:gd name="connsiteY40" fmla="*/ 747329 h 1358471"/>
                  <a:gd name="connsiteX41" fmla="*/ 177133 w 1480490"/>
                  <a:gd name="connsiteY41" fmla="*/ 692826 h 1358471"/>
                  <a:gd name="connsiteX42" fmla="*/ 180541 w 1480490"/>
                  <a:gd name="connsiteY42" fmla="*/ 638324 h 1358471"/>
                  <a:gd name="connsiteX43" fmla="*/ 224825 w 1480490"/>
                  <a:gd name="connsiteY43" fmla="*/ 638324 h 1358471"/>
                  <a:gd name="connsiteX44" fmla="*/ 255481 w 1480490"/>
                  <a:gd name="connsiteY44" fmla="*/ 583822 h 1358471"/>
                  <a:gd name="connsiteX45" fmla="*/ 228230 w 1480490"/>
                  <a:gd name="connsiteY45" fmla="*/ 529319 h 1358471"/>
                  <a:gd name="connsiteX46" fmla="*/ 194166 w 1480490"/>
                  <a:gd name="connsiteY46" fmla="*/ 519100 h 1358471"/>
                  <a:gd name="connsiteX47" fmla="*/ 160102 w 1480490"/>
                  <a:gd name="connsiteY47" fmla="*/ 542945 h 1358471"/>
                  <a:gd name="connsiteX48" fmla="*/ 143071 w 1480490"/>
                  <a:gd name="connsiteY48" fmla="*/ 529319 h 1358471"/>
                  <a:gd name="connsiteX49" fmla="*/ 115820 w 1480490"/>
                  <a:gd name="connsiteY49" fmla="*/ 529319 h 1358471"/>
                  <a:gd name="connsiteX50" fmla="*/ 95379 w 1480490"/>
                  <a:gd name="connsiteY50" fmla="*/ 519100 h 1358471"/>
                  <a:gd name="connsiteX51" fmla="*/ 51097 w 1480490"/>
                  <a:gd name="connsiteY51" fmla="*/ 515694 h 1358471"/>
                  <a:gd name="connsiteX52" fmla="*/ 13626 w 1480490"/>
                  <a:gd name="connsiteY52" fmla="*/ 481630 h 1358471"/>
                  <a:gd name="connsiteX53" fmla="*/ 0 w 1480490"/>
                  <a:gd name="connsiteY53" fmla="*/ 427128 h 1358471"/>
                  <a:gd name="connsiteX54" fmla="*/ 20441 w 1480490"/>
                  <a:gd name="connsiteY54" fmla="*/ 386251 h 1358471"/>
                  <a:gd name="connsiteX55" fmla="*/ 6815 w 1480490"/>
                  <a:gd name="connsiteY55" fmla="*/ 359000 h 1358471"/>
                  <a:gd name="connsiteX56" fmla="*/ 51097 w 1480490"/>
                  <a:gd name="connsiteY56" fmla="*/ 297685 h 1358471"/>
                  <a:gd name="connsiteX57" fmla="*/ 71536 w 1480490"/>
                  <a:gd name="connsiteY57" fmla="*/ 253401 h 1358471"/>
                  <a:gd name="connsiteX58" fmla="*/ 37472 w 1480490"/>
                  <a:gd name="connsiteY58" fmla="*/ 212525 h 1358471"/>
                  <a:gd name="connsiteX59" fmla="*/ 37472 w 1480490"/>
                  <a:gd name="connsiteY59" fmla="*/ 192086 h 1358471"/>
                  <a:gd name="connsiteX60" fmla="*/ 78348 w 1480490"/>
                  <a:gd name="connsiteY60" fmla="*/ 154616 h 1358471"/>
                  <a:gd name="connsiteX61" fmla="*/ 124431 w 1480490"/>
                  <a:gd name="connsiteY61" fmla="*/ 92075 h 1358471"/>
                  <a:gd name="connsiteX62" fmla="*/ 1480490 w 1480490"/>
                  <a:gd name="connsiteY62" fmla="*/ 91440 h 1358471"/>
                  <a:gd name="connsiteX0" fmla="*/ 1322375 w 1480490"/>
                  <a:gd name="connsiteY0" fmla="*/ 838700 h 1280204"/>
                  <a:gd name="connsiteX1" fmla="*/ 1303291 w 1480490"/>
                  <a:gd name="connsiteY1" fmla="*/ 838700 h 1280204"/>
                  <a:gd name="connsiteX2" fmla="*/ 1291028 w 1480490"/>
                  <a:gd name="connsiteY2" fmla="*/ 867314 h 1280204"/>
                  <a:gd name="connsiteX3" fmla="*/ 1213362 w 1480490"/>
                  <a:gd name="connsiteY3" fmla="*/ 859138 h 1280204"/>
                  <a:gd name="connsiteX4" fmla="*/ 1213362 w 1480490"/>
                  <a:gd name="connsiteY4" fmla="*/ 891840 h 1280204"/>
                  <a:gd name="connsiteX5" fmla="*/ 1180661 w 1480490"/>
                  <a:gd name="connsiteY5" fmla="*/ 916366 h 1280204"/>
                  <a:gd name="connsiteX6" fmla="*/ 1070293 w 1480490"/>
                  <a:gd name="connsiteY6" fmla="*/ 936804 h 1280204"/>
                  <a:gd name="connsiteX7" fmla="*/ 1045767 w 1480490"/>
                  <a:gd name="connsiteY7" fmla="*/ 920454 h 1280204"/>
                  <a:gd name="connsiteX8" fmla="*/ 1045767 w 1480490"/>
                  <a:gd name="connsiteY8" fmla="*/ 957243 h 1280204"/>
                  <a:gd name="connsiteX9" fmla="*/ 955838 w 1480490"/>
                  <a:gd name="connsiteY9" fmla="*/ 994032 h 1280204"/>
                  <a:gd name="connsiteX10" fmla="*/ 955838 w 1480490"/>
                  <a:gd name="connsiteY10" fmla="*/ 1063522 h 1280204"/>
                  <a:gd name="connsiteX11" fmla="*/ 931312 w 1480490"/>
                  <a:gd name="connsiteY11" fmla="*/ 1063522 h 1280204"/>
                  <a:gd name="connsiteX12" fmla="*/ 894523 w 1480490"/>
                  <a:gd name="connsiteY12" fmla="*/ 1034908 h 1280204"/>
                  <a:gd name="connsiteX13" fmla="*/ 841383 w 1480490"/>
                  <a:gd name="connsiteY13" fmla="*/ 1063522 h 1280204"/>
                  <a:gd name="connsiteX14" fmla="*/ 816857 w 1480490"/>
                  <a:gd name="connsiteY14" fmla="*/ 1186152 h 1280204"/>
                  <a:gd name="connsiteX15" fmla="*/ 669700 w 1480490"/>
                  <a:gd name="connsiteY15" fmla="*/ 1263818 h 1280204"/>
                  <a:gd name="connsiteX16" fmla="*/ 624736 w 1480490"/>
                  <a:gd name="connsiteY16" fmla="*/ 1263818 h 1280204"/>
                  <a:gd name="connsiteX17" fmla="*/ 588687 w 1480490"/>
                  <a:gd name="connsiteY17" fmla="*/ 1280204 h 1280204"/>
                  <a:gd name="connsiteX18" fmla="*/ 541619 w 1480490"/>
                  <a:gd name="connsiteY18" fmla="*/ 1251555 h 1280204"/>
                  <a:gd name="connsiteX19" fmla="*/ 538214 w 1480490"/>
                  <a:gd name="connsiteY19" fmla="*/ 1227710 h 1280204"/>
                  <a:gd name="connsiteX20" fmla="*/ 500743 w 1480490"/>
                  <a:gd name="connsiteY20" fmla="*/ 1166395 h 1280204"/>
                  <a:gd name="connsiteX21" fmla="*/ 504148 w 1480490"/>
                  <a:gd name="connsiteY21" fmla="*/ 1125518 h 1280204"/>
                  <a:gd name="connsiteX22" fmla="*/ 466679 w 1480490"/>
                  <a:gd name="connsiteY22" fmla="*/ 1128925 h 1280204"/>
                  <a:gd name="connsiteX23" fmla="*/ 459866 w 1480490"/>
                  <a:gd name="connsiteY23" fmla="*/ 1135738 h 1280204"/>
                  <a:gd name="connsiteX24" fmla="*/ 384925 w 1480490"/>
                  <a:gd name="connsiteY24" fmla="*/ 1132331 h 1280204"/>
                  <a:gd name="connsiteX25" fmla="*/ 371299 w 1480490"/>
                  <a:gd name="connsiteY25" fmla="*/ 1118706 h 1280204"/>
                  <a:gd name="connsiteX26" fmla="*/ 330422 w 1480490"/>
                  <a:gd name="connsiteY26" fmla="*/ 1111893 h 1280204"/>
                  <a:gd name="connsiteX27" fmla="*/ 286138 w 1480490"/>
                  <a:gd name="connsiteY27" fmla="*/ 1128925 h 1280204"/>
                  <a:gd name="connsiteX28" fmla="*/ 224825 w 1480490"/>
                  <a:gd name="connsiteY28" fmla="*/ 1128925 h 1280204"/>
                  <a:gd name="connsiteX29" fmla="*/ 139664 w 1480490"/>
                  <a:gd name="connsiteY29" fmla="*/ 1036952 h 1280204"/>
                  <a:gd name="connsiteX30" fmla="*/ 149882 w 1480490"/>
                  <a:gd name="connsiteY30" fmla="*/ 1013107 h 1280204"/>
                  <a:gd name="connsiteX31" fmla="*/ 143071 w 1480490"/>
                  <a:gd name="connsiteY31" fmla="*/ 996075 h 1280204"/>
                  <a:gd name="connsiteX32" fmla="*/ 109005 w 1480490"/>
                  <a:gd name="connsiteY32" fmla="*/ 989263 h 1280204"/>
                  <a:gd name="connsiteX33" fmla="*/ 57910 w 1480490"/>
                  <a:gd name="connsiteY33" fmla="*/ 934760 h 1280204"/>
                  <a:gd name="connsiteX34" fmla="*/ 64723 w 1480490"/>
                  <a:gd name="connsiteY34" fmla="*/ 870039 h 1280204"/>
                  <a:gd name="connsiteX35" fmla="*/ 129446 w 1480490"/>
                  <a:gd name="connsiteY35" fmla="*/ 771253 h 1280204"/>
                  <a:gd name="connsiteX36" fmla="*/ 132851 w 1480490"/>
                  <a:gd name="connsiteY36" fmla="*/ 750815 h 1280204"/>
                  <a:gd name="connsiteX37" fmla="*/ 170322 w 1480490"/>
                  <a:gd name="connsiteY37" fmla="*/ 740596 h 1280204"/>
                  <a:gd name="connsiteX38" fmla="*/ 177133 w 1480490"/>
                  <a:gd name="connsiteY38" fmla="*/ 713345 h 1280204"/>
                  <a:gd name="connsiteX39" fmla="*/ 143071 w 1480490"/>
                  <a:gd name="connsiteY39" fmla="*/ 669062 h 1280204"/>
                  <a:gd name="connsiteX40" fmla="*/ 177133 w 1480490"/>
                  <a:gd name="connsiteY40" fmla="*/ 614559 h 1280204"/>
                  <a:gd name="connsiteX41" fmla="*/ 180541 w 1480490"/>
                  <a:gd name="connsiteY41" fmla="*/ 560057 h 1280204"/>
                  <a:gd name="connsiteX42" fmla="*/ 224825 w 1480490"/>
                  <a:gd name="connsiteY42" fmla="*/ 560057 h 1280204"/>
                  <a:gd name="connsiteX43" fmla="*/ 255481 w 1480490"/>
                  <a:gd name="connsiteY43" fmla="*/ 505555 h 1280204"/>
                  <a:gd name="connsiteX44" fmla="*/ 228230 w 1480490"/>
                  <a:gd name="connsiteY44" fmla="*/ 451052 h 1280204"/>
                  <a:gd name="connsiteX45" fmla="*/ 194166 w 1480490"/>
                  <a:gd name="connsiteY45" fmla="*/ 440833 h 1280204"/>
                  <a:gd name="connsiteX46" fmla="*/ 160102 w 1480490"/>
                  <a:gd name="connsiteY46" fmla="*/ 464678 h 1280204"/>
                  <a:gd name="connsiteX47" fmla="*/ 143071 w 1480490"/>
                  <a:gd name="connsiteY47" fmla="*/ 451052 h 1280204"/>
                  <a:gd name="connsiteX48" fmla="*/ 115820 w 1480490"/>
                  <a:gd name="connsiteY48" fmla="*/ 451052 h 1280204"/>
                  <a:gd name="connsiteX49" fmla="*/ 95379 w 1480490"/>
                  <a:gd name="connsiteY49" fmla="*/ 440833 h 1280204"/>
                  <a:gd name="connsiteX50" fmla="*/ 51097 w 1480490"/>
                  <a:gd name="connsiteY50" fmla="*/ 437427 h 1280204"/>
                  <a:gd name="connsiteX51" fmla="*/ 13626 w 1480490"/>
                  <a:gd name="connsiteY51" fmla="*/ 403363 h 1280204"/>
                  <a:gd name="connsiteX52" fmla="*/ 0 w 1480490"/>
                  <a:gd name="connsiteY52" fmla="*/ 348861 h 1280204"/>
                  <a:gd name="connsiteX53" fmla="*/ 20441 w 1480490"/>
                  <a:gd name="connsiteY53" fmla="*/ 307984 h 1280204"/>
                  <a:gd name="connsiteX54" fmla="*/ 6815 w 1480490"/>
                  <a:gd name="connsiteY54" fmla="*/ 280733 h 1280204"/>
                  <a:gd name="connsiteX55" fmla="*/ 51097 w 1480490"/>
                  <a:gd name="connsiteY55" fmla="*/ 219418 h 1280204"/>
                  <a:gd name="connsiteX56" fmla="*/ 71536 w 1480490"/>
                  <a:gd name="connsiteY56" fmla="*/ 175134 h 1280204"/>
                  <a:gd name="connsiteX57" fmla="*/ 37472 w 1480490"/>
                  <a:gd name="connsiteY57" fmla="*/ 134258 h 1280204"/>
                  <a:gd name="connsiteX58" fmla="*/ 37472 w 1480490"/>
                  <a:gd name="connsiteY58" fmla="*/ 113819 h 1280204"/>
                  <a:gd name="connsiteX59" fmla="*/ 78348 w 1480490"/>
                  <a:gd name="connsiteY59" fmla="*/ 76349 h 1280204"/>
                  <a:gd name="connsiteX60" fmla="*/ 124431 w 1480490"/>
                  <a:gd name="connsiteY60" fmla="*/ 13808 h 1280204"/>
                  <a:gd name="connsiteX61" fmla="*/ 1480490 w 1480490"/>
                  <a:gd name="connsiteY61" fmla="*/ 13173 h 1280204"/>
                  <a:gd name="connsiteX0" fmla="*/ 1322375 w 1322375"/>
                  <a:gd name="connsiteY0" fmla="*/ 824892 h 1266396"/>
                  <a:gd name="connsiteX1" fmla="*/ 1303291 w 1322375"/>
                  <a:gd name="connsiteY1" fmla="*/ 824892 h 1266396"/>
                  <a:gd name="connsiteX2" fmla="*/ 1291028 w 1322375"/>
                  <a:gd name="connsiteY2" fmla="*/ 853506 h 1266396"/>
                  <a:gd name="connsiteX3" fmla="*/ 1213362 w 1322375"/>
                  <a:gd name="connsiteY3" fmla="*/ 845330 h 1266396"/>
                  <a:gd name="connsiteX4" fmla="*/ 1213362 w 1322375"/>
                  <a:gd name="connsiteY4" fmla="*/ 878032 h 1266396"/>
                  <a:gd name="connsiteX5" fmla="*/ 1180661 w 1322375"/>
                  <a:gd name="connsiteY5" fmla="*/ 902558 h 1266396"/>
                  <a:gd name="connsiteX6" fmla="*/ 1070293 w 1322375"/>
                  <a:gd name="connsiteY6" fmla="*/ 922996 h 1266396"/>
                  <a:gd name="connsiteX7" fmla="*/ 1045767 w 1322375"/>
                  <a:gd name="connsiteY7" fmla="*/ 906646 h 1266396"/>
                  <a:gd name="connsiteX8" fmla="*/ 1045767 w 1322375"/>
                  <a:gd name="connsiteY8" fmla="*/ 943435 h 1266396"/>
                  <a:gd name="connsiteX9" fmla="*/ 955838 w 1322375"/>
                  <a:gd name="connsiteY9" fmla="*/ 980224 h 1266396"/>
                  <a:gd name="connsiteX10" fmla="*/ 955838 w 1322375"/>
                  <a:gd name="connsiteY10" fmla="*/ 1049714 h 1266396"/>
                  <a:gd name="connsiteX11" fmla="*/ 931312 w 1322375"/>
                  <a:gd name="connsiteY11" fmla="*/ 1049714 h 1266396"/>
                  <a:gd name="connsiteX12" fmla="*/ 894523 w 1322375"/>
                  <a:gd name="connsiteY12" fmla="*/ 1021100 h 1266396"/>
                  <a:gd name="connsiteX13" fmla="*/ 841383 w 1322375"/>
                  <a:gd name="connsiteY13" fmla="*/ 1049714 h 1266396"/>
                  <a:gd name="connsiteX14" fmla="*/ 816857 w 1322375"/>
                  <a:gd name="connsiteY14" fmla="*/ 1172344 h 1266396"/>
                  <a:gd name="connsiteX15" fmla="*/ 669700 w 1322375"/>
                  <a:gd name="connsiteY15" fmla="*/ 1250010 h 1266396"/>
                  <a:gd name="connsiteX16" fmla="*/ 624736 w 1322375"/>
                  <a:gd name="connsiteY16" fmla="*/ 1250010 h 1266396"/>
                  <a:gd name="connsiteX17" fmla="*/ 588687 w 1322375"/>
                  <a:gd name="connsiteY17" fmla="*/ 1266396 h 1266396"/>
                  <a:gd name="connsiteX18" fmla="*/ 541619 w 1322375"/>
                  <a:gd name="connsiteY18" fmla="*/ 1237747 h 1266396"/>
                  <a:gd name="connsiteX19" fmla="*/ 538214 w 1322375"/>
                  <a:gd name="connsiteY19" fmla="*/ 1213902 h 1266396"/>
                  <a:gd name="connsiteX20" fmla="*/ 500743 w 1322375"/>
                  <a:gd name="connsiteY20" fmla="*/ 1152587 h 1266396"/>
                  <a:gd name="connsiteX21" fmla="*/ 504148 w 1322375"/>
                  <a:gd name="connsiteY21" fmla="*/ 1111710 h 1266396"/>
                  <a:gd name="connsiteX22" fmla="*/ 466679 w 1322375"/>
                  <a:gd name="connsiteY22" fmla="*/ 1115117 h 1266396"/>
                  <a:gd name="connsiteX23" fmla="*/ 459866 w 1322375"/>
                  <a:gd name="connsiteY23" fmla="*/ 1121930 h 1266396"/>
                  <a:gd name="connsiteX24" fmla="*/ 384925 w 1322375"/>
                  <a:gd name="connsiteY24" fmla="*/ 1118523 h 1266396"/>
                  <a:gd name="connsiteX25" fmla="*/ 371299 w 1322375"/>
                  <a:gd name="connsiteY25" fmla="*/ 1104898 h 1266396"/>
                  <a:gd name="connsiteX26" fmla="*/ 330422 w 1322375"/>
                  <a:gd name="connsiteY26" fmla="*/ 1098085 h 1266396"/>
                  <a:gd name="connsiteX27" fmla="*/ 286138 w 1322375"/>
                  <a:gd name="connsiteY27" fmla="*/ 1115117 h 1266396"/>
                  <a:gd name="connsiteX28" fmla="*/ 224825 w 1322375"/>
                  <a:gd name="connsiteY28" fmla="*/ 1115117 h 1266396"/>
                  <a:gd name="connsiteX29" fmla="*/ 139664 w 1322375"/>
                  <a:gd name="connsiteY29" fmla="*/ 1023144 h 1266396"/>
                  <a:gd name="connsiteX30" fmla="*/ 149882 w 1322375"/>
                  <a:gd name="connsiteY30" fmla="*/ 999299 h 1266396"/>
                  <a:gd name="connsiteX31" fmla="*/ 143071 w 1322375"/>
                  <a:gd name="connsiteY31" fmla="*/ 982267 h 1266396"/>
                  <a:gd name="connsiteX32" fmla="*/ 109005 w 1322375"/>
                  <a:gd name="connsiteY32" fmla="*/ 975455 h 1266396"/>
                  <a:gd name="connsiteX33" fmla="*/ 57910 w 1322375"/>
                  <a:gd name="connsiteY33" fmla="*/ 920952 h 1266396"/>
                  <a:gd name="connsiteX34" fmla="*/ 64723 w 1322375"/>
                  <a:gd name="connsiteY34" fmla="*/ 856231 h 1266396"/>
                  <a:gd name="connsiteX35" fmla="*/ 129446 w 1322375"/>
                  <a:gd name="connsiteY35" fmla="*/ 757445 h 1266396"/>
                  <a:gd name="connsiteX36" fmla="*/ 132851 w 1322375"/>
                  <a:gd name="connsiteY36" fmla="*/ 737007 h 1266396"/>
                  <a:gd name="connsiteX37" fmla="*/ 170322 w 1322375"/>
                  <a:gd name="connsiteY37" fmla="*/ 726788 h 1266396"/>
                  <a:gd name="connsiteX38" fmla="*/ 177133 w 1322375"/>
                  <a:gd name="connsiteY38" fmla="*/ 699537 h 1266396"/>
                  <a:gd name="connsiteX39" fmla="*/ 143071 w 1322375"/>
                  <a:gd name="connsiteY39" fmla="*/ 655254 h 1266396"/>
                  <a:gd name="connsiteX40" fmla="*/ 177133 w 1322375"/>
                  <a:gd name="connsiteY40" fmla="*/ 600751 h 1266396"/>
                  <a:gd name="connsiteX41" fmla="*/ 180541 w 1322375"/>
                  <a:gd name="connsiteY41" fmla="*/ 546249 h 1266396"/>
                  <a:gd name="connsiteX42" fmla="*/ 224825 w 1322375"/>
                  <a:gd name="connsiteY42" fmla="*/ 546249 h 1266396"/>
                  <a:gd name="connsiteX43" fmla="*/ 255481 w 1322375"/>
                  <a:gd name="connsiteY43" fmla="*/ 491747 h 1266396"/>
                  <a:gd name="connsiteX44" fmla="*/ 228230 w 1322375"/>
                  <a:gd name="connsiteY44" fmla="*/ 437244 h 1266396"/>
                  <a:gd name="connsiteX45" fmla="*/ 194166 w 1322375"/>
                  <a:gd name="connsiteY45" fmla="*/ 427025 h 1266396"/>
                  <a:gd name="connsiteX46" fmla="*/ 160102 w 1322375"/>
                  <a:gd name="connsiteY46" fmla="*/ 450870 h 1266396"/>
                  <a:gd name="connsiteX47" fmla="*/ 143071 w 1322375"/>
                  <a:gd name="connsiteY47" fmla="*/ 437244 h 1266396"/>
                  <a:gd name="connsiteX48" fmla="*/ 115820 w 1322375"/>
                  <a:gd name="connsiteY48" fmla="*/ 437244 h 1266396"/>
                  <a:gd name="connsiteX49" fmla="*/ 95379 w 1322375"/>
                  <a:gd name="connsiteY49" fmla="*/ 427025 h 1266396"/>
                  <a:gd name="connsiteX50" fmla="*/ 51097 w 1322375"/>
                  <a:gd name="connsiteY50" fmla="*/ 423619 h 1266396"/>
                  <a:gd name="connsiteX51" fmla="*/ 13626 w 1322375"/>
                  <a:gd name="connsiteY51" fmla="*/ 389555 h 1266396"/>
                  <a:gd name="connsiteX52" fmla="*/ 0 w 1322375"/>
                  <a:gd name="connsiteY52" fmla="*/ 335053 h 1266396"/>
                  <a:gd name="connsiteX53" fmla="*/ 20441 w 1322375"/>
                  <a:gd name="connsiteY53" fmla="*/ 294176 h 1266396"/>
                  <a:gd name="connsiteX54" fmla="*/ 6815 w 1322375"/>
                  <a:gd name="connsiteY54" fmla="*/ 266925 h 1266396"/>
                  <a:gd name="connsiteX55" fmla="*/ 51097 w 1322375"/>
                  <a:gd name="connsiteY55" fmla="*/ 205610 h 1266396"/>
                  <a:gd name="connsiteX56" fmla="*/ 71536 w 1322375"/>
                  <a:gd name="connsiteY56" fmla="*/ 161326 h 1266396"/>
                  <a:gd name="connsiteX57" fmla="*/ 37472 w 1322375"/>
                  <a:gd name="connsiteY57" fmla="*/ 120450 h 1266396"/>
                  <a:gd name="connsiteX58" fmla="*/ 37472 w 1322375"/>
                  <a:gd name="connsiteY58" fmla="*/ 100011 h 1266396"/>
                  <a:gd name="connsiteX59" fmla="*/ 78348 w 1322375"/>
                  <a:gd name="connsiteY59" fmla="*/ 62541 h 1266396"/>
                  <a:gd name="connsiteX60" fmla="*/ 124431 w 1322375"/>
                  <a:gd name="connsiteY60" fmla="*/ 0 h 126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322375" h="1266396">
                    <a:moveTo>
                      <a:pt x="1322375" y="824892"/>
                    </a:moveTo>
                    <a:lnTo>
                      <a:pt x="1303291" y="824892"/>
                    </a:lnTo>
                    <a:lnTo>
                      <a:pt x="1291028" y="853506"/>
                    </a:lnTo>
                    <a:lnTo>
                      <a:pt x="1213362" y="845330"/>
                    </a:lnTo>
                    <a:lnTo>
                      <a:pt x="1213362" y="878032"/>
                    </a:lnTo>
                    <a:lnTo>
                      <a:pt x="1180661" y="902558"/>
                    </a:lnTo>
                    <a:lnTo>
                      <a:pt x="1070293" y="922996"/>
                    </a:lnTo>
                    <a:lnTo>
                      <a:pt x="1045767" y="906646"/>
                    </a:lnTo>
                    <a:lnTo>
                      <a:pt x="1045767" y="943435"/>
                    </a:lnTo>
                    <a:lnTo>
                      <a:pt x="955838" y="980224"/>
                    </a:lnTo>
                    <a:lnTo>
                      <a:pt x="955838" y="1049714"/>
                    </a:lnTo>
                    <a:lnTo>
                      <a:pt x="931312" y="1049714"/>
                    </a:lnTo>
                    <a:lnTo>
                      <a:pt x="894523" y="1021100"/>
                    </a:lnTo>
                    <a:lnTo>
                      <a:pt x="841383" y="1049714"/>
                    </a:lnTo>
                    <a:lnTo>
                      <a:pt x="816857" y="1172344"/>
                    </a:lnTo>
                    <a:lnTo>
                      <a:pt x="669700" y="1250010"/>
                    </a:lnTo>
                    <a:lnTo>
                      <a:pt x="624736" y="1250010"/>
                    </a:lnTo>
                    <a:lnTo>
                      <a:pt x="588687" y="1266396"/>
                    </a:lnTo>
                    <a:lnTo>
                      <a:pt x="541619" y="1237747"/>
                    </a:lnTo>
                    <a:lnTo>
                      <a:pt x="538214" y="1213902"/>
                    </a:lnTo>
                    <a:lnTo>
                      <a:pt x="500743" y="1152587"/>
                    </a:lnTo>
                    <a:lnTo>
                      <a:pt x="504148" y="1111710"/>
                    </a:lnTo>
                    <a:lnTo>
                      <a:pt x="466679" y="1115117"/>
                    </a:lnTo>
                    <a:lnTo>
                      <a:pt x="459866" y="1121930"/>
                    </a:lnTo>
                    <a:lnTo>
                      <a:pt x="384925" y="1118523"/>
                    </a:lnTo>
                    <a:lnTo>
                      <a:pt x="371299" y="1104898"/>
                    </a:lnTo>
                    <a:lnTo>
                      <a:pt x="330422" y="1098085"/>
                    </a:lnTo>
                    <a:lnTo>
                      <a:pt x="286138" y="1115117"/>
                    </a:lnTo>
                    <a:lnTo>
                      <a:pt x="224825" y="1115117"/>
                    </a:lnTo>
                    <a:lnTo>
                      <a:pt x="139664" y="1023144"/>
                    </a:lnTo>
                    <a:lnTo>
                      <a:pt x="149882" y="999299"/>
                    </a:lnTo>
                    <a:lnTo>
                      <a:pt x="143071" y="982267"/>
                    </a:lnTo>
                    <a:lnTo>
                      <a:pt x="109005" y="975455"/>
                    </a:lnTo>
                    <a:lnTo>
                      <a:pt x="57910" y="920952"/>
                    </a:lnTo>
                    <a:lnTo>
                      <a:pt x="64723" y="856231"/>
                    </a:lnTo>
                    <a:lnTo>
                      <a:pt x="129446" y="757445"/>
                    </a:lnTo>
                    <a:lnTo>
                      <a:pt x="132851" y="737007"/>
                    </a:lnTo>
                    <a:lnTo>
                      <a:pt x="170322" y="726788"/>
                    </a:lnTo>
                    <a:lnTo>
                      <a:pt x="177133" y="699537"/>
                    </a:lnTo>
                    <a:lnTo>
                      <a:pt x="143071" y="655254"/>
                    </a:lnTo>
                    <a:lnTo>
                      <a:pt x="177133" y="600751"/>
                    </a:lnTo>
                    <a:lnTo>
                      <a:pt x="180541" y="546249"/>
                    </a:lnTo>
                    <a:lnTo>
                      <a:pt x="224825" y="546249"/>
                    </a:lnTo>
                    <a:lnTo>
                      <a:pt x="255481" y="491747"/>
                    </a:lnTo>
                    <a:lnTo>
                      <a:pt x="228230" y="437244"/>
                    </a:lnTo>
                    <a:lnTo>
                      <a:pt x="194166" y="427025"/>
                    </a:lnTo>
                    <a:lnTo>
                      <a:pt x="160102" y="450870"/>
                    </a:lnTo>
                    <a:lnTo>
                      <a:pt x="143071" y="437244"/>
                    </a:lnTo>
                    <a:lnTo>
                      <a:pt x="115820" y="437244"/>
                    </a:lnTo>
                    <a:lnTo>
                      <a:pt x="95379" y="427025"/>
                    </a:lnTo>
                    <a:lnTo>
                      <a:pt x="51097" y="423619"/>
                    </a:lnTo>
                    <a:lnTo>
                      <a:pt x="13626" y="389555"/>
                    </a:lnTo>
                    <a:lnTo>
                      <a:pt x="0" y="335053"/>
                    </a:lnTo>
                    <a:lnTo>
                      <a:pt x="20441" y="294176"/>
                    </a:lnTo>
                    <a:lnTo>
                      <a:pt x="6815" y="266925"/>
                    </a:lnTo>
                    <a:lnTo>
                      <a:pt x="51097" y="205610"/>
                    </a:lnTo>
                    <a:lnTo>
                      <a:pt x="71536" y="161326"/>
                    </a:lnTo>
                    <a:lnTo>
                      <a:pt x="37472" y="120450"/>
                    </a:lnTo>
                    <a:lnTo>
                      <a:pt x="37472" y="100011"/>
                    </a:lnTo>
                    <a:lnTo>
                      <a:pt x="78348" y="62541"/>
                    </a:lnTo>
                    <a:lnTo>
                      <a:pt x="12443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E48FDD1-49EA-D0D2-D012-67A6C556923C}"/>
                  </a:ext>
                </a:extLst>
              </p:cNvPr>
              <p:cNvSpPr/>
              <p:nvPr/>
            </p:nvSpPr>
            <p:spPr>
              <a:xfrm>
                <a:off x="2766517" y="5195745"/>
                <a:ext cx="592633" cy="1228914"/>
              </a:xfrm>
              <a:custGeom>
                <a:avLst/>
                <a:gdLst>
                  <a:gd name="connsiteX0" fmla="*/ 36021 w 592633"/>
                  <a:gd name="connsiteY0" fmla="*/ 0 h 1228914"/>
                  <a:gd name="connsiteX1" fmla="*/ 72811 w 592633"/>
                  <a:gd name="connsiteY1" fmla="*/ 81754 h 1228914"/>
                  <a:gd name="connsiteX2" fmla="*/ 113687 w 592633"/>
                  <a:gd name="connsiteY2" fmla="*/ 130806 h 1228914"/>
                  <a:gd name="connsiteX3" fmla="*/ 162739 w 592633"/>
                  <a:gd name="connsiteY3" fmla="*/ 163507 h 1228914"/>
                  <a:gd name="connsiteX4" fmla="*/ 195441 w 592633"/>
                  <a:gd name="connsiteY4" fmla="*/ 253436 h 1228914"/>
                  <a:gd name="connsiteX5" fmla="*/ 256756 w 592633"/>
                  <a:gd name="connsiteY5" fmla="*/ 269787 h 1228914"/>
                  <a:gd name="connsiteX6" fmla="*/ 260844 w 592633"/>
                  <a:gd name="connsiteY6" fmla="*/ 327015 h 1228914"/>
                  <a:gd name="connsiteX7" fmla="*/ 367123 w 592633"/>
                  <a:gd name="connsiteY7" fmla="*/ 400593 h 1228914"/>
                  <a:gd name="connsiteX8" fmla="*/ 395737 w 592633"/>
                  <a:gd name="connsiteY8" fmla="*/ 388330 h 1228914"/>
                  <a:gd name="connsiteX9" fmla="*/ 489754 w 592633"/>
                  <a:gd name="connsiteY9" fmla="*/ 441470 h 1228914"/>
                  <a:gd name="connsiteX10" fmla="*/ 530631 w 592633"/>
                  <a:gd name="connsiteY10" fmla="*/ 441470 h 1228914"/>
                  <a:gd name="connsiteX11" fmla="*/ 575595 w 592633"/>
                  <a:gd name="connsiteY11" fmla="*/ 453733 h 1228914"/>
                  <a:gd name="connsiteX12" fmla="*/ 592633 w 592633"/>
                  <a:gd name="connsiteY12" fmla="*/ 482698 h 1228914"/>
                  <a:gd name="connsiteX13" fmla="*/ 592633 w 592633"/>
                  <a:gd name="connsiteY13" fmla="*/ 1228914 h 1228914"/>
                  <a:gd name="connsiteX14" fmla="*/ 429144 w 592633"/>
                  <a:gd name="connsiteY14" fmla="*/ 1228914 h 1228914"/>
                  <a:gd name="connsiteX15" fmla="*/ 434571 w 592633"/>
                  <a:gd name="connsiteY15" fmla="*/ 1201778 h 1228914"/>
                  <a:gd name="connsiteX16" fmla="*/ 455010 w 592633"/>
                  <a:gd name="connsiteY16" fmla="*/ 1169077 h 1228914"/>
                  <a:gd name="connsiteX17" fmla="*/ 475448 w 592633"/>
                  <a:gd name="connsiteY17" fmla="*/ 1120024 h 1228914"/>
                  <a:gd name="connsiteX18" fmla="*/ 520412 w 592633"/>
                  <a:gd name="connsiteY18" fmla="*/ 1120024 h 1228914"/>
                  <a:gd name="connsiteX19" fmla="*/ 524500 w 592633"/>
                  <a:gd name="connsiteY19" fmla="*/ 1083235 h 1228914"/>
                  <a:gd name="connsiteX20" fmla="*/ 553114 w 592633"/>
                  <a:gd name="connsiteY20" fmla="*/ 1083235 h 1228914"/>
                  <a:gd name="connsiteX21" fmla="*/ 553114 w 592633"/>
                  <a:gd name="connsiteY21" fmla="*/ 1038271 h 1228914"/>
                  <a:gd name="connsiteX22" fmla="*/ 483623 w 592633"/>
                  <a:gd name="connsiteY22" fmla="*/ 989219 h 1228914"/>
                  <a:gd name="connsiteX23" fmla="*/ 401870 w 592633"/>
                  <a:gd name="connsiteY23" fmla="*/ 907465 h 1228914"/>
                  <a:gd name="connsiteX24" fmla="*/ 348730 w 592633"/>
                  <a:gd name="connsiteY24" fmla="*/ 895202 h 1228914"/>
                  <a:gd name="connsiteX25" fmla="*/ 332379 w 592633"/>
                  <a:gd name="connsiteY25" fmla="*/ 858413 h 1228914"/>
                  <a:gd name="connsiteX26" fmla="*/ 262889 w 592633"/>
                  <a:gd name="connsiteY26" fmla="*/ 862501 h 1228914"/>
                  <a:gd name="connsiteX27" fmla="*/ 246538 w 592633"/>
                  <a:gd name="connsiteY27" fmla="*/ 895202 h 1228914"/>
                  <a:gd name="connsiteX28" fmla="*/ 279239 w 592633"/>
                  <a:gd name="connsiteY28" fmla="*/ 936079 h 1228914"/>
                  <a:gd name="connsiteX29" fmla="*/ 226100 w 592633"/>
                  <a:gd name="connsiteY29" fmla="*/ 952430 h 1228914"/>
                  <a:gd name="connsiteX30" fmla="*/ 209749 w 592633"/>
                  <a:gd name="connsiteY30" fmla="*/ 948342 h 1228914"/>
                  <a:gd name="connsiteX31" fmla="*/ 189310 w 592633"/>
                  <a:gd name="connsiteY31" fmla="*/ 972868 h 1228914"/>
                  <a:gd name="connsiteX32" fmla="*/ 156609 w 592633"/>
                  <a:gd name="connsiteY32" fmla="*/ 952430 h 1228914"/>
                  <a:gd name="connsiteX33" fmla="*/ 185223 w 592633"/>
                  <a:gd name="connsiteY33" fmla="*/ 903377 h 1228914"/>
                  <a:gd name="connsiteX34" fmla="*/ 185223 w 592633"/>
                  <a:gd name="connsiteY34" fmla="*/ 858413 h 1228914"/>
                  <a:gd name="connsiteX35" fmla="*/ 242450 w 592633"/>
                  <a:gd name="connsiteY35" fmla="*/ 817536 h 1228914"/>
                  <a:gd name="connsiteX36" fmla="*/ 213836 w 592633"/>
                  <a:gd name="connsiteY36" fmla="*/ 772572 h 1228914"/>
                  <a:gd name="connsiteX37" fmla="*/ 205661 w 592633"/>
                  <a:gd name="connsiteY37" fmla="*/ 715344 h 1228914"/>
                  <a:gd name="connsiteX38" fmla="*/ 181135 w 592633"/>
                  <a:gd name="connsiteY38" fmla="*/ 698993 h 1228914"/>
                  <a:gd name="connsiteX39" fmla="*/ 193398 w 592633"/>
                  <a:gd name="connsiteY39" fmla="*/ 649941 h 1228914"/>
                  <a:gd name="connsiteX40" fmla="*/ 186826 w 592633"/>
                  <a:gd name="connsiteY40" fmla="*/ 642175 h 1228914"/>
                  <a:gd name="connsiteX41" fmla="*/ 201573 w 592633"/>
                  <a:gd name="connsiteY41" fmla="*/ 445557 h 1228914"/>
                  <a:gd name="connsiteX42" fmla="*/ 153032 w 592633"/>
                  <a:gd name="connsiteY42" fmla="*/ 356139 h 1228914"/>
                  <a:gd name="connsiteX43" fmla="*/ 114709 w 592633"/>
                  <a:gd name="connsiteY43" fmla="*/ 325483 h 1228914"/>
                  <a:gd name="connsiteX44" fmla="*/ 68723 w 592633"/>
                  <a:gd name="connsiteY44" fmla="*/ 225844 h 1228914"/>
                  <a:gd name="connsiteX45" fmla="*/ 71278 w 592633"/>
                  <a:gd name="connsiteY45" fmla="*/ 128762 h 1228914"/>
                  <a:gd name="connsiteX46" fmla="*/ 32955 w 592633"/>
                  <a:gd name="connsiteY46" fmla="*/ 108324 h 1228914"/>
                  <a:gd name="connsiteX47" fmla="*/ 0 w 592633"/>
                  <a:gd name="connsiteY47" fmla="*/ 39881 h 1228914"/>
                  <a:gd name="connsiteX48" fmla="*/ 3320 w 592633"/>
                  <a:gd name="connsiteY48" fmla="*/ 40877 h 1228914"/>
                  <a:gd name="connsiteX49" fmla="*/ 3320 w 592633"/>
                  <a:gd name="connsiteY49" fmla="*/ 8176 h 1228914"/>
                  <a:gd name="connsiteX0" fmla="*/ 36021 w 729157"/>
                  <a:gd name="connsiteY0" fmla="*/ 0 h 1228914"/>
                  <a:gd name="connsiteX1" fmla="*/ 72811 w 729157"/>
                  <a:gd name="connsiteY1" fmla="*/ 81754 h 1228914"/>
                  <a:gd name="connsiteX2" fmla="*/ 113687 w 729157"/>
                  <a:gd name="connsiteY2" fmla="*/ 130806 h 1228914"/>
                  <a:gd name="connsiteX3" fmla="*/ 162739 w 729157"/>
                  <a:gd name="connsiteY3" fmla="*/ 163507 h 1228914"/>
                  <a:gd name="connsiteX4" fmla="*/ 195441 w 729157"/>
                  <a:gd name="connsiteY4" fmla="*/ 253436 h 1228914"/>
                  <a:gd name="connsiteX5" fmla="*/ 256756 w 729157"/>
                  <a:gd name="connsiteY5" fmla="*/ 269787 h 1228914"/>
                  <a:gd name="connsiteX6" fmla="*/ 260844 w 729157"/>
                  <a:gd name="connsiteY6" fmla="*/ 327015 h 1228914"/>
                  <a:gd name="connsiteX7" fmla="*/ 367123 w 729157"/>
                  <a:gd name="connsiteY7" fmla="*/ 400593 h 1228914"/>
                  <a:gd name="connsiteX8" fmla="*/ 395737 w 729157"/>
                  <a:gd name="connsiteY8" fmla="*/ 388330 h 1228914"/>
                  <a:gd name="connsiteX9" fmla="*/ 489754 w 729157"/>
                  <a:gd name="connsiteY9" fmla="*/ 441470 h 1228914"/>
                  <a:gd name="connsiteX10" fmla="*/ 530631 w 729157"/>
                  <a:gd name="connsiteY10" fmla="*/ 441470 h 1228914"/>
                  <a:gd name="connsiteX11" fmla="*/ 575595 w 729157"/>
                  <a:gd name="connsiteY11" fmla="*/ 453733 h 1228914"/>
                  <a:gd name="connsiteX12" fmla="*/ 592633 w 729157"/>
                  <a:gd name="connsiteY12" fmla="*/ 482698 h 1228914"/>
                  <a:gd name="connsiteX13" fmla="*/ 729157 w 729157"/>
                  <a:gd name="connsiteY13" fmla="*/ 716105 h 1228914"/>
                  <a:gd name="connsiteX14" fmla="*/ 592633 w 729157"/>
                  <a:gd name="connsiteY14" fmla="*/ 1228914 h 1228914"/>
                  <a:gd name="connsiteX15" fmla="*/ 429144 w 729157"/>
                  <a:gd name="connsiteY15" fmla="*/ 1228914 h 1228914"/>
                  <a:gd name="connsiteX16" fmla="*/ 434571 w 729157"/>
                  <a:gd name="connsiteY16" fmla="*/ 1201778 h 1228914"/>
                  <a:gd name="connsiteX17" fmla="*/ 455010 w 729157"/>
                  <a:gd name="connsiteY17" fmla="*/ 1169077 h 1228914"/>
                  <a:gd name="connsiteX18" fmla="*/ 475448 w 729157"/>
                  <a:gd name="connsiteY18" fmla="*/ 1120024 h 1228914"/>
                  <a:gd name="connsiteX19" fmla="*/ 520412 w 729157"/>
                  <a:gd name="connsiteY19" fmla="*/ 1120024 h 1228914"/>
                  <a:gd name="connsiteX20" fmla="*/ 524500 w 729157"/>
                  <a:gd name="connsiteY20" fmla="*/ 1083235 h 1228914"/>
                  <a:gd name="connsiteX21" fmla="*/ 553114 w 729157"/>
                  <a:gd name="connsiteY21" fmla="*/ 1083235 h 1228914"/>
                  <a:gd name="connsiteX22" fmla="*/ 553114 w 729157"/>
                  <a:gd name="connsiteY22" fmla="*/ 1038271 h 1228914"/>
                  <a:gd name="connsiteX23" fmla="*/ 483623 w 729157"/>
                  <a:gd name="connsiteY23" fmla="*/ 989219 h 1228914"/>
                  <a:gd name="connsiteX24" fmla="*/ 401870 w 729157"/>
                  <a:gd name="connsiteY24" fmla="*/ 907465 h 1228914"/>
                  <a:gd name="connsiteX25" fmla="*/ 348730 w 729157"/>
                  <a:gd name="connsiteY25" fmla="*/ 895202 h 1228914"/>
                  <a:gd name="connsiteX26" fmla="*/ 332379 w 729157"/>
                  <a:gd name="connsiteY26" fmla="*/ 858413 h 1228914"/>
                  <a:gd name="connsiteX27" fmla="*/ 262889 w 729157"/>
                  <a:gd name="connsiteY27" fmla="*/ 862501 h 1228914"/>
                  <a:gd name="connsiteX28" fmla="*/ 246538 w 729157"/>
                  <a:gd name="connsiteY28" fmla="*/ 895202 h 1228914"/>
                  <a:gd name="connsiteX29" fmla="*/ 279239 w 729157"/>
                  <a:gd name="connsiteY29" fmla="*/ 936079 h 1228914"/>
                  <a:gd name="connsiteX30" fmla="*/ 226100 w 729157"/>
                  <a:gd name="connsiteY30" fmla="*/ 952430 h 1228914"/>
                  <a:gd name="connsiteX31" fmla="*/ 209749 w 729157"/>
                  <a:gd name="connsiteY31" fmla="*/ 948342 h 1228914"/>
                  <a:gd name="connsiteX32" fmla="*/ 189310 w 729157"/>
                  <a:gd name="connsiteY32" fmla="*/ 972868 h 1228914"/>
                  <a:gd name="connsiteX33" fmla="*/ 156609 w 729157"/>
                  <a:gd name="connsiteY33" fmla="*/ 952430 h 1228914"/>
                  <a:gd name="connsiteX34" fmla="*/ 185223 w 729157"/>
                  <a:gd name="connsiteY34" fmla="*/ 903377 h 1228914"/>
                  <a:gd name="connsiteX35" fmla="*/ 185223 w 729157"/>
                  <a:gd name="connsiteY35" fmla="*/ 858413 h 1228914"/>
                  <a:gd name="connsiteX36" fmla="*/ 242450 w 729157"/>
                  <a:gd name="connsiteY36" fmla="*/ 817536 h 1228914"/>
                  <a:gd name="connsiteX37" fmla="*/ 213836 w 729157"/>
                  <a:gd name="connsiteY37" fmla="*/ 772572 h 1228914"/>
                  <a:gd name="connsiteX38" fmla="*/ 205661 w 729157"/>
                  <a:gd name="connsiteY38" fmla="*/ 715344 h 1228914"/>
                  <a:gd name="connsiteX39" fmla="*/ 181135 w 729157"/>
                  <a:gd name="connsiteY39" fmla="*/ 698993 h 1228914"/>
                  <a:gd name="connsiteX40" fmla="*/ 193398 w 729157"/>
                  <a:gd name="connsiteY40" fmla="*/ 649941 h 1228914"/>
                  <a:gd name="connsiteX41" fmla="*/ 186826 w 729157"/>
                  <a:gd name="connsiteY41" fmla="*/ 642175 h 1228914"/>
                  <a:gd name="connsiteX42" fmla="*/ 201573 w 729157"/>
                  <a:gd name="connsiteY42" fmla="*/ 445557 h 1228914"/>
                  <a:gd name="connsiteX43" fmla="*/ 153032 w 729157"/>
                  <a:gd name="connsiteY43" fmla="*/ 356139 h 1228914"/>
                  <a:gd name="connsiteX44" fmla="*/ 114709 w 729157"/>
                  <a:gd name="connsiteY44" fmla="*/ 325483 h 1228914"/>
                  <a:gd name="connsiteX45" fmla="*/ 68723 w 729157"/>
                  <a:gd name="connsiteY45" fmla="*/ 225844 h 1228914"/>
                  <a:gd name="connsiteX46" fmla="*/ 71278 w 729157"/>
                  <a:gd name="connsiteY46" fmla="*/ 128762 h 1228914"/>
                  <a:gd name="connsiteX47" fmla="*/ 32955 w 729157"/>
                  <a:gd name="connsiteY47" fmla="*/ 108324 h 1228914"/>
                  <a:gd name="connsiteX48" fmla="*/ 0 w 729157"/>
                  <a:gd name="connsiteY48" fmla="*/ 39881 h 1228914"/>
                  <a:gd name="connsiteX49" fmla="*/ 3320 w 729157"/>
                  <a:gd name="connsiteY49" fmla="*/ 40877 h 1228914"/>
                  <a:gd name="connsiteX50" fmla="*/ 3320 w 729157"/>
                  <a:gd name="connsiteY50" fmla="*/ 8176 h 1228914"/>
                  <a:gd name="connsiteX51" fmla="*/ 36021 w 729157"/>
                  <a:gd name="connsiteY51" fmla="*/ 0 h 1228914"/>
                  <a:gd name="connsiteX0" fmla="*/ 729157 w 820597"/>
                  <a:gd name="connsiteY0" fmla="*/ 716105 h 1228914"/>
                  <a:gd name="connsiteX1" fmla="*/ 592633 w 820597"/>
                  <a:gd name="connsiteY1" fmla="*/ 1228914 h 1228914"/>
                  <a:gd name="connsiteX2" fmla="*/ 429144 w 820597"/>
                  <a:gd name="connsiteY2" fmla="*/ 1228914 h 1228914"/>
                  <a:gd name="connsiteX3" fmla="*/ 434571 w 820597"/>
                  <a:gd name="connsiteY3" fmla="*/ 1201778 h 1228914"/>
                  <a:gd name="connsiteX4" fmla="*/ 455010 w 820597"/>
                  <a:gd name="connsiteY4" fmla="*/ 1169077 h 1228914"/>
                  <a:gd name="connsiteX5" fmla="*/ 475448 w 820597"/>
                  <a:gd name="connsiteY5" fmla="*/ 1120024 h 1228914"/>
                  <a:gd name="connsiteX6" fmla="*/ 520412 w 820597"/>
                  <a:gd name="connsiteY6" fmla="*/ 1120024 h 1228914"/>
                  <a:gd name="connsiteX7" fmla="*/ 524500 w 820597"/>
                  <a:gd name="connsiteY7" fmla="*/ 1083235 h 1228914"/>
                  <a:gd name="connsiteX8" fmla="*/ 553114 w 820597"/>
                  <a:gd name="connsiteY8" fmla="*/ 1083235 h 1228914"/>
                  <a:gd name="connsiteX9" fmla="*/ 553114 w 820597"/>
                  <a:gd name="connsiteY9" fmla="*/ 1038271 h 1228914"/>
                  <a:gd name="connsiteX10" fmla="*/ 483623 w 820597"/>
                  <a:gd name="connsiteY10" fmla="*/ 989219 h 1228914"/>
                  <a:gd name="connsiteX11" fmla="*/ 401870 w 820597"/>
                  <a:gd name="connsiteY11" fmla="*/ 907465 h 1228914"/>
                  <a:gd name="connsiteX12" fmla="*/ 348730 w 820597"/>
                  <a:gd name="connsiteY12" fmla="*/ 895202 h 1228914"/>
                  <a:gd name="connsiteX13" fmla="*/ 332379 w 820597"/>
                  <a:gd name="connsiteY13" fmla="*/ 858413 h 1228914"/>
                  <a:gd name="connsiteX14" fmla="*/ 262889 w 820597"/>
                  <a:gd name="connsiteY14" fmla="*/ 862501 h 1228914"/>
                  <a:gd name="connsiteX15" fmla="*/ 246538 w 820597"/>
                  <a:gd name="connsiteY15" fmla="*/ 895202 h 1228914"/>
                  <a:gd name="connsiteX16" fmla="*/ 279239 w 820597"/>
                  <a:gd name="connsiteY16" fmla="*/ 936079 h 1228914"/>
                  <a:gd name="connsiteX17" fmla="*/ 226100 w 820597"/>
                  <a:gd name="connsiteY17" fmla="*/ 952430 h 1228914"/>
                  <a:gd name="connsiteX18" fmla="*/ 209749 w 820597"/>
                  <a:gd name="connsiteY18" fmla="*/ 948342 h 1228914"/>
                  <a:gd name="connsiteX19" fmla="*/ 189310 w 820597"/>
                  <a:gd name="connsiteY19" fmla="*/ 972868 h 1228914"/>
                  <a:gd name="connsiteX20" fmla="*/ 156609 w 820597"/>
                  <a:gd name="connsiteY20" fmla="*/ 952430 h 1228914"/>
                  <a:gd name="connsiteX21" fmla="*/ 185223 w 820597"/>
                  <a:gd name="connsiteY21" fmla="*/ 903377 h 1228914"/>
                  <a:gd name="connsiteX22" fmla="*/ 185223 w 820597"/>
                  <a:gd name="connsiteY22" fmla="*/ 858413 h 1228914"/>
                  <a:gd name="connsiteX23" fmla="*/ 242450 w 820597"/>
                  <a:gd name="connsiteY23" fmla="*/ 817536 h 1228914"/>
                  <a:gd name="connsiteX24" fmla="*/ 213836 w 820597"/>
                  <a:gd name="connsiteY24" fmla="*/ 772572 h 1228914"/>
                  <a:gd name="connsiteX25" fmla="*/ 205661 w 820597"/>
                  <a:gd name="connsiteY25" fmla="*/ 715344 h 1228914"/>
                  <a:gd name="connsiteX26" fmla="*/ 181135 w 820597"/>
                  <a:gd name="connsiteY26" fmla="*/ 698993 h 1228914"/>
                  <a:gd name="connsiteX27" fmla="*/ 193398 w 820597"/>
                  <a:gd name="connsiteY27" fmla="*/ 649941 h 1228914"/>
                  <a:gd name="connsiteX28" fmla="*/ 186826 w 820597"/>
                  <a:gd name="connsiteY28" fmla="*/ 642175 h 1228914"/>
                  <a:gd name="connsiteX29" fmla="*/ 201573 w 820597"/>
                  <a:gd name="connsiteY29" fmla="*/ 445557 h 1228914"/>
                  <a:gd name="connsiteX30" fmla="*/ 153032 w 820597"/>
                  <a:gd name="connsiteY30" fmla="*/ 356139 h 1228914"/>
                  <a:gd name="connsiteX31" fmla="*/ 114709 w 820597"/>
                  <a:gd name="connsiteY31" fmla="*/ 325483 h 1228914"/>
                  <a:gd name="connsiteX32" fmla="*/ 68723 w 820597"/>
                  <a:gd name="connsiteY32" fmla="*/ 225844 h 1228914"/>
                  <a:gd name="connsiteX33" fmla="*/ 71278 w 820597"/>
                  <a:gd name="connsiteY33" fmla="*/ 128762 h 1228914"/>
                  <a:gd name="connsiteX34" fmla="*/ 32955 w 820597"/>
                  <a:gd name="connsiteY34" fmla="*/ 108324 h 1228914"/>
                  <a:gd name="connsiteX35" fmla="*/ 0 w 820597"/>
                  <a:gd name="connsiteY35" fmla="*/ 39881 h 1228914"/>
                  <a:gd name="connsiteX36" fmla="*/ 3320 w 820597"/>
                  <a:gd name="connsiteY36" fmla="*/ 40877 h 1228914"/>
                  <a:gd name="connsiteX37" fmla="*/ 3320 w 820597"/>
                  <a:gd name="connsiteY37" fmla="*/ 8176 h 1228914"/>
                  <a:gd name="connsiteX38" fmla="*/ 36021 w 820597"/>
                  <a:gd name="connsiteY38" fmla="*/ 0 h 1228914"/>
                  <a:gd name="connsiteX39" fmla="*/ 72811 w 820597"/>
                  <a:gd name="connsiteY39" fmla="*/ 81754 h 1228914"/>
                  <a:gd name="connsiteX40" fmla="*/ 113687 w 820597"/>
                  <a:gd name="connsiteY40" fmla="*/ 130806 h 1228914"/>
                  <a:gd name="connsiteX41" fmla="*/ 162739 w 820597"/>
                  <a:gd name="connsiteY41" fmla="*/ 163507 h 1228914"/>
                  <a:gd name="connsiteX42" fmla="*/ 195441 w 820597"/>
                  <a:gd name="connsiteY42" fmla="*/ 253436 h 1228914"/>
                  <a:gd name="connsiteX43" fmla="*/ 256756 w 820597"/>
                  <a:gd name="connsiteY43" fmla="*/ 269787 h 1228914"/>
                  <a:gd name="connsiteX44" fmla="*/ 260844 w 820597"/>
                  <a:gd name="connsiteY44" fmla="*/ 327015 h 1228914"/>
                  <a:gd name="connsiteX45" fmla="*/ 367123 w 820597"/>
                  <a:gd name="connsiteY45" fmla="*/ 400593 h 1228914"/>
                  <a:gd name="connsiteX46" fmla="*/ 395737 w 820597"/>
                  <a:gd name="connsiteY46" fmla="*/ 388330 h 1228914"/>
                  <a:gd name="connsiteX47" fmla="*/ 489754 w 820597"/>
                  <a:gd name="connsiteY47" fmla="*/ 441470 h 1228914"/>
                  <a:gd name="connsiteX48" fmla="*/ 530631 w 820597"/>
                  <a:gd name="connsiteY48" fmla="*/ 441470 h 1228914"/>
                  <a:gd name="connsiteX49" fmla="*/ 575595 w 820597"/>
                  <a:gd name="connsiteY49" fmla="*/ 453733 h 1228914"/>
                  <a:gd name="connsiteX50" fmla="*/ 592633 w 820597"/>
                  <a:gd name="connsiteY50" fmla="*/ 482698 h 1228914"/>
                  <a:gd name="connsiteX51" fmla="*/ 820597 w 820597"/>
                  <a:gd name="connsiteY51" fmla="*/ 807545 h 1228914"/>
                  <a:gd name="connsiteX0" fmla="*/ 592633 w 820597"/>
                  <a:gd name="connsiteY0" fmla="*/ 1228914 h 1228914"/>
                  <a:gd name="connsiteX1" fmla="*/ 429144 w 820597"/>
                  <a:gd name="connsiteY1" fmla="*/ 1228914 h 1228914"/>
                  <a:gd name="connsiteX2" fmla="*/ 434571 w 820597"/>
                  <a:gd name="connsiteY2" fmla="*/ 1201778 h 1228914"/>
                  <a:gd name="connsiteX3" fmla="*/ 455010 w 820597"/>
                  <a:gd name="connsiteY3" fmla="*/ 1169077 h 1228914"/>
                  <a:gd name="connsiteX4" fmla="*/ 475448 w 820597"/>
                  <a:gd name="connsiteY4" fmla="*/ 1120024 h 1228914"/>
                  <a:gd name="connsiteX5" fmla="*/ 520412 w 820597"/>
                  <a:gd name="connsiteY5" fmla="*/ 1120024 h 1228914"/>
                  <a:gd name="connsiteX6" fmla="*/ 524500 w 820597"/>
                  <a:gd name="connsiteY6" fmla="*/ 1083235 h 1228914"/>
                  <a:gd name="connsiteX7" fmla="*/ 553114 w 820597"/>
                  <a:gd name="connsiteY7" fmla="*/ 1083235 h 1228914"/>
                  <a:gd name="connsiteX8" fmla="*/ 553114 w 820597"/>
                  <a:gd name="connsiteY8" fmla="*/ 1038271 h 1228914"/>
                  <a:gd name="connsiteX9" fmla="*/ 483623 w 820597"/>
                  <a:gd name="connsiteY9" fmla="*/ 989219 h 1228914"/>
                  <a:gd name="connsiteX10" fmla="*/ 401870 w 820597"/>
                  <a:gd name="connsiteY10" fmla="*/ 907465 h 1228914"/>
                  <a:gd name="connsiteX11" fmla="*/ 348730 w 820597"/>
                  <a:gd name="connsiteY11" fmla="*/ 895202 h 1228914"/>
                  <a:gd name="connsiteX12" fmla="*/ 332379 w 820597"/>
                  <a:gd name="connsiteY12" fmla="*/ 858413 h 1228914"/>
                  <a:gd name="connsiteX13" fmla="*/ 262889 w 820597"/>
                  <a:gd name="connsiteY13" fmla="*/ 862501 h 1228914"/>
                  <a:gd name="connsiteX14" fmla="*/ 246538 w 820597"/>
                  <a:gd name="connsiteY14" fmla="*/ 895202 h 1228914"/>
                  <a:gd name="connsiteX15" fmla="*/ 279239 w 820597"/>
                  <a:gd name="connsiteY15" fmla="*/ 936079 h 1228914"/>
                  <a:gd name="connsiteX16" fmla="*/ 226100 w 820597"/>
                  <a:gd name="connsiteY16" fmla="*/ 952430 h 1228914"/>
                  <a:gd name="connsiteX17" fmla="*/ 209749 w 820597"/>
                  <a:gd name="connsiteY17" fmla="*/ 948342 h 1228914"/>
                  <a:gd name="connsiteX18" fmla="*/ 189310 w 820597"/>
                  <a:gd name="connsiteY18" fmla="*/ 972868 h 1228914"/>
                  <a:gd name="connsiteX19" fmla="*/ 156609 w 820597"/>
                  <a:gd name="connsiteY19" fmla="*/ 952430 h 1228914"/>
                  <a:gd name="connsiteX20" fmla="*/ 185223 w 820597"/>
                  <a:gd name="connsiteY20" fmla="*/ 903377 h 1228914"/>
                  <a:gd name="connsiteX21" fmla="*/ 185223 w 820597"/>
                  <a:gd name="connsiteY21" fmla="*/ 858413 h 1228914"/>
                  <a:gd name="connsiteX22" fmla="*/ 242450 w 820597"/>
                  <a:gd name="connsiteY22" fmla="*/ 817536 h 1228914"/>
                  <a:gd name="connsiteX23" fmla="*/ 213836 w 820597"/>
                  <a:gd name="connsiteY23" fmla="*/ 772572 h 1228914"/>
                  <a:gd name="connsiteX24" fmla="*/ 205661 w 820597"/>
                  <a:gd name="connsiteY24" fmla="*/ 715344 h 1228914"/>
                  <a:gd name="connsiteX25" fmla="*/ 181135 w 820597"/>
                  <a:gd name="connsiteY25" fmla="*/ 698993 h 1228914"/>
                  <a:gd name="connsiteX26" fmla="*/ 193398 w 820597"/>
                  <a:gd name="connsiteY26" fmla="*/ 649941 h 1228914"/>
                  <a:gd name="connsiteX27" fmla="*/ 186826 w 820597"/>
                  <a:gd name="connsiteY27" fmla="*/ 642175 h 1228914"/>
                  <a:gd name="connsiteX28" fmla="*/ 201573 w 820597"/>
                  <a:gd name="connsiteY28" fmla="*/ 445557 h 1228914"/>
                  <a:gd name="connsiteX29" fmla="*/ 153032 w 820597"/>
                  <a:gd name="connsiteY29" fmla="*/ 356139 h 1228914"/>
                  <a:gd name="connsiteX30" fmla="*/ 114709 w 820597"/>
                  <a:gd name="connsiteY30" fmla="*/ 325483 h 1228914"/>
                  <a:gd name="connsiteX31" fmla="*/ 68723 w 820597"/>
                  <a:gd name="connsiteY31" fmla="*/ 225844 h 1228914"/>
                  <a:gd name="connsiteX32" fmla="*/ 71278 w 820597"/>
                  <a:gd name="connsiteY32" fmla="*/ 128762 h 1228914"/>
                  <a:gd name="connsiteX33" fmla="*/ 32955 w 820597"/>
                  <a:gd name="connsiteY33" fmla="*/ 108324 h 1228914"/>
                  <a:gd name="connsiteX34" fmla="*/ 0 w 820597"/>
                  <a:gd name="connsiteY34" fmla="*/ 39881 h 1228914"/>
                  <a:gd name="connsiteX35" fmla="*/ 3320 w 820597"/>
                  <a:gd name="connsiteY35" fmla="*/ 40877 h 1228914"/>
                  <a:gd name="connsiteX36" fmla="*/ 3320 w 820597"/>
                  <a:gd name="connsiteY36" fmla="*/ 8176 h 1228914"/>
                  <a:gd name="connsiteX37" fmla="*/ 36021 w 820597"/>
                  <a:gd name="connsiteY37" fmla="*/ 0 h 1228914"/>
                  <a:gd name="connsiteX38" fmla="*/ 72811 w 820597"/>
                  <a:gd name="connsiteY38" fmla="*/ 81754 h 1228914"/>
                  <a:gd name="connsiteX39" fmla="*/ 113687 w 820597"/>
                  <a:gd name="connsiteY39" fmla="*/ 130806 h 1228914"/>
                  <a:gd name="connsiteX40" fmla="*/ 162739 w 820597"/>
                  <a:gd name="connsiteY40" fmla="*/ 163507 h 1228914"/>
                  <a:gd name="connsiteX41" fmla="*/ 195441 w 820597"/>
                  <a:gd name="connsiteY41" fmla="*/ 253436 h 1228914"/>
                  <a:gd name="connsiteX42" fmla="*/ 256756 w 820597"/>
                  <a:gd name="connsiteY42" fmla="*/ 269787 h 1228914"/>
                  <a:gd name="connsiteX43" fmla="*/ 260844 w 820597"/>
                  <a:gd name="connsiteY43" fmla="*/ 327015 h 1228914"/>
                  <a:gd name="connsiteX44" fmla="*/ 367123 w 820597"/>
                  <a:gd name="connsiteY44" fmla="*/ 400593 h 1228914"/>
                  <a:gd name="connsiteX45" fmla="*/ 395737 w 820597"/>
                  <a:gd name="connsiteY45" fmla="*/ 388330 h 1228914"/>
                  <a:gd name="connsiteX46" fmla="*/ 489754 w 820597"/>
                  <a:gd name="connsiteY46" fmla="*/ 441470 h 1228914"/>
                  <a:gd name="connsiteX47" fmla="*/ 530631 w 820597"/>
                  <a:gd name="connsiteY47" fmla="*/ 441470 h 1228914"/>
                  <a:gd name="connsiteX48" fmla="*/ 575595 w 820597"/>
                  <a:gd name="connsiteY48" fmla="*/ 453733 h 1228914"/>
                  <a:gd name="connsiteX49" fmla="*/ 592633 w 820597"/>
                  <a:gd name="connsiteY49" fmla="*/ 482698 h 1228914"/>
                  <a:gd name="connsiteX50" fmla="*/ 820597 w 820597"/>
                  <a:gd name="connsiteY50" fmla="*/ 807545 h 1228914"/>
                  <a:gd name="connsiteX0" fmla="*/ 592633 w 592633"/>
                  <a:gd name="connsiteY0" fmla="*/ 1228914 h 1228914"/>
                  <a:gd name="connsiteX1" fmla="*/ 429144 w 592633"/>
                  <a:gd name="connsiteY1" fmla="*/ 1228914 h 1228914"/>
                  <a:gd name="connsiteX2" fmla="*/ 434571 w 592633"/>
                  <a:gd name="connsiteY2" fmla="*/ 1201778 h 1228914"/>
                  <a:gd name="connsiteX3" fmla="*/ 455010 w 592633"/>
                  <a:gd name="connsiteY3" fmla="*/ 1169077 h 1228914"/>
                  <a:gd name="connsiteX4" fmla="*/ 475448 w 592633"/>
                  <a:gd name="connsiteY4" fmla="*/ 1120024 h 1228914"/>
                  <a:gd name="connsiteX5" fmla="*/ 520412 w 592633"/>
                  <a:gd name="connsiteY5" fmla="*/ 1120024 h 1228914"/>
                  <a:gd name="connsiteX6" fmla="*/ 524500 w 592633"/>
                  <a:gd name="connsiteY6" fmla="*/ 1083235 h 1228914"/>
                  <a:gd name="connsiteX7" fmla="*/ 553114 w 592633"/>
                  <a:gd name="connsiteY7" fmla="*/ 1083235 h 1228914"/>
                  <a:gd name="connsiteX8" fmla="*/ 553114 w 592633"/>
                  <a:gd name="connsiteY8" fmla="*/ 1038271 h 1228914"/>
                  <a:gd name="connsiteX9" fmla="*/ 483623 w 592633"/>
                  <a:gd name="connsiteY9" fmla="*/ 989219 h 1228914"/>
                  <a:gd name="connsiteX10" fmla="*/ 401870 w 592633"/>
                  <a:gd name="connsiteY10" fmla="*/ 907465 h 1228914"/>
                  <a:gd name="connsiteX11" fmla="*/ 348730 w 592633"/>
                  <a:gd name="connsiteY11" fmla="*/ 895202 h 1228914"/>
                  <a:gd name="connsiteX12" fmla="*/ 332379 w 592633"/>
                  <a:gd name="connsiteY12" fmla="*/ 858413 h 1228914"/>
                  <a:gd name="connsiteX13" fmla="*/ 262889 w 592633"/>
                  <a:gd name="connsiteY13" fmla="*/ 862501 h 1228914"/>
                  <a:gd name="connsiteX14" fmla="*/ 246538 w 592633"/>
                  <a:gd name="connsiteY14" fmla="*/ 895202 h 1228914"/>
                  <a:gd name="connsiteX15" fmla="*/ 279239 w 592633"/>
                  <a:gd name="connsiteY15" fmla="*/ 936079 h 1228914"/>
                  <a:gd name="connsiteX16" fmla="*/ 226100 w 592633"/>
                  <a:gd name="connsiteY16" fmla="*/ 952430 h 1228914"/>
                  <a:gd name="connsiteX17" fmla="*/ 209749 w 592633"/>
                  <a:gd name="connsiteY17" fmla="*/ 948342 h 1228914"/>
                  <a:gd name="connsiteX18" fmla="*/ 189310 w 592633"/>
                  <a:gd name="connsiteY18" fmla="*/ 972868 h 1228914"/>
                  <a:gd name="connsiteX19" fmla="*/ 156609 w 592633"/>
                  <a:gd name="connsiteY19" fmla="*/ 952430 h 1228914"/>
                  <a:gd name="connsiteX20" fmla="*/ 185223 w 592633"/>
                  <a:gd name="connsiteY20" fmla="*/ 903377 h 1228914"/>
                  <a:gd name="connsiteX21" fmla="*/ 185223 w 592633"/>
                  <a:gd name="connsiteY21" fmla="*/ 858413 h 1228914"/>
                  <a:gd name="connsiteX22" fmla="*/ 242450 w 592633"/>
                  <a:gd name="connsiteY22" fmla="*/ 817536 h 1228914"/>
                  <a:gd name="connsiteX23" fmla="*/ 213836 w 592633"/>
                  <a:gd name="connsiteY23" fmla="*/ 772572 h 1228914"/>
                  <a:gd name="connsiteX24" fmla="*/ 205661 w 592633"/>
                  <a:gd name="connsiteY24" fmla="*/ 715344 h 1228914"/>
                  <a:gd name="connsiteX25" fmla="*/ 181135 w 592633"/>
                  <a:gd name="connsiteY25" fmla="*/ 698993 h 1228914"/>
                  <a:gd name="connsiteX26" fmla="*/ 193398 w 592633"/>
                  <a:gd name="connsiteY26" fmla="*/ 649941 h 1228914"/>
                  <a:gd name="connsiteX27" fmla="*/ 186826 w 592633"/>
                  <a:gd name="connsiteY27" fmla="*/ 642175 h 1228914"/>
                  <a:gd name="connsiteX28" fmla="*/ 201573 w 592633"/>
                  <a:gd name="connsiteY28" fmla="*/ 445557 h 1228914"/>
                  <a:gd name="connsiteX29" fmla="*/ 153032 w 592633"/>
                  <a:gd name="connsiteY29" fmla="*/ 356139 h 1228914"/>
                  <a:gd name="connsiteX30" fmla="*/ 114709 w 592633"/>
                  <a:gd name="connsiteY30" fmla="*/ 325483 h 1228914"/>
                  <a:gd name="connsiteX31" fmla="*/ 68723 w 592633"/>
                  <a:gd name="connsiteY31" fmla="*/ 225844 h 1228914"/>
                  <a:gd name="connsiteX32" fmla="*/ 71278 w 592633"/>
                  <a:gd name="connsiteY32" fmla="*/ 128762 h 1228914"/>
                  <a:gd name="connsiteX33" fmla="*/ 32955 w 592633"/>
                  <a:gd name="connsiteY33" fmla="*/ 108324 h 1228914"/>
                  <a:gd name="connsiteX34" fmla="*/ 0 w 592633"/>
                  <a:gd name="connsiteY34" fmla="*/ 39881 h 1228914"/>
                  <a:gd name="connsiteX35" fmla="*/ 3320 w 592633"/>
                  <a:gd name="connsiteY35" fmla="*/ 40877 h 1228914"/>
                  <a:gd name="connsiteX36" fmla="*/ 3320 w 592633"/>
                  <a:gd name="connsiteY36" fmla="*/ 8176 h 1228914"/>
                  <a:gd name="connsiteX37" fmla="*/ 36021 w 592633"/>
                  <a:gd name="connsiteY37" fmla="*/ 0 h 1228914"/>
                  <a:gd name="connsiteX38" fmla="*/ 72811 w 592633"/>
                  <a:gd name="connsiteY38" fmla="*/ 81754 h 1228914"/>
                  <a:gd name="connsiteX39" fmla="*/ 113687 w 592633"/>
                  <a:gd name="connsiteY39" fmla="*/ 130806 h 1228914"/>
                  <a:gd name="connsiteX40" fmla="*/ 162739 w 592633"/>
                  <a:gd name="connsiteY40" fmla="*/ 163507 h 1228914"/>
                  <a:gd name="connsiteX41" fmla="*/ 195441 w 592633"/>
                  <a:gd name="connsiteY41" fmla="*/ 253436 h 1228914"/>
                  <a:gd name="connsiteX42" fmla="*/ 256756 w 592633"/>
                  <a:gd name="connsiteY42" fmla="*/ 269787 h 1228914"/>
                  <a:gd name="connsiteX43" fmla="*/ 260844 w 592633"/>
                  <a:gd name="connsiteY43" fmla="*/ 327015 h 1228914"/>
                  <a:gd name="connsiteX44" fmla="*/ 367123 w 592633"/>
                  <a:gd name="connsiteY44" fmla="*/ 400593 h 1228914"/>
                  <a:gd name="connsiteX45" fmla="*/ 395737 w 592633"/>
                  <a:gd name="connsiteY45" fmla="*/ 388330 h 1228914"/>
                  <a:gd name="connsiteX46" fmla="*/ 489754 w 592633"/>
                  <a:gd name="connsiteY46" fmla="*/ 441470 h 1228914"/>
                  <a:gd name="connsiteX47" fmla="*/ 530631 w 592633"/>
                  <a:gd name="connsiteY47" fmla="*/ 441470 h 1228914"/>
                  <a:gd name="connsiteX48" fmla="*/ 575595 w 592633"/>
                  <a:gd name="connsiteY48" fmla="*/ 453733 h 1228914"/>
                  <a:gd name="connsiteX49" fmla="*/ 592633 w 592633"/>
                  <a:gd name="connsiteY49" fmla="*/ 482698 h 1228914"/>
                  <a:gd name="connsiteX0" fmla="*/ 429144 w 592633"/>
                  <a:gd name="connsiteY0" fmla="*/ 1228914 h 1228914"/>
                  <a:gd name="connsiteX1" fmla="*/ 434571 w 592633"/>
                  <a:gd name="connsiteY1" fmla="*/ 1201778 h 1228914"/>
                  <a:gd name="connsiteX2" fmla="*/ 455010 w 592633"/>
                  <a:gd name="connsiteY2" fmla="*/ 1169077 h 1228914"/>
                  <a:gd name="connsiteX3" fmla="*/ 475448 w 592633"/>
                  <a:gd name="connsiteY3" fmla="*/ 1120024 h 1228914"/>
                  <a:gd name="connsiteX4" fmla="*/ 520412 w 592633"/>
                  <a:gd name="connsiteY4" fmla="*/ 1120024 h 1228914"/>
                  <a:gd name="connsiteX5" fmla="*/ 524500 w 592633"/>
                  <a:gd name="connsiteY5" fmla="*/ 1083235 h 1228914"/>
                  <a:gd name="connsiteX6" fmla="*/ 553114 w 592633"/>
                  <a:gd name="connsiteY6" fmla="*/ 1083235 h 1228914"/>
                  <a:gd name="connsiteX7" fmla="*/ 553114 w 592633"/>
                  <a:gd name="connsiteY7" fmla="*/ 1038271 h 1228914"/>
                  <a:gd name="connsiteX8" fmla="*/ 483623 w 592633"/>
                  <a:gd name="connsiteY8" fmla="*/ 989219 h 1228914"/>
                  <a:gd name="connsiteX9" fmla="*/ 401870 w 592633"/>
                  <a:gd name="connsiteY9" fmla="*/ 907465 h 1228914"/>
                  <a:gd name="connsiteX10" fmla="*/ 348730 w 592633"/>
                  <a:gd name="connsiteY10" fmla="*/ 895202 h 1228914"/>
                  <a:gd name="connsiteX11" fmla="*/ 332379 w 592633"/>
                  <a:gd name="connsiteY11" fmla="*/ 858413 h 1228914"/>
                  <a:gd name="connsiteX12" fmla="*/ 262889 w 592633"/>
                  <a:gd name="connsiteY12" fmla="*/ 862501 h 1228914"/>
                  <a:gd name="connsiteX13" fmla="*/ 246538 w 592633"/>
                  <a:gd name="connsiteY13" fmla="*/ 895202 h 1228914"/>
                  <a:gd name="connsiteX14" fmla="*/ 279239 w 592633"/>
                  <a:gd name="connsiteY14" fmla="*/ 936079 h 1228914"/>
                  <a:gd name="connsiteX15" fmla="*/ 226100 w 592633"/>
                  <a:gd name="connsiteY15" fmla="*/ 952430 h 1228914"/>
                  <a:gd name="connsiteX16" fmla="*/ 209749 w 592633"/>
                  <a:gd name="connsiteY16" fmla="*/ 948342 h 1228914"/>
                  <a:gd name="connsiteX17" fmla="*/ 189310 w 592633"/>
                  <a:gd name="connsiteY17" fmla="*/ 972868 h 1228914"/>
                  <a:gd name="connsiteX18" fmla="*/ 156609 w 592633"/>
                  <a:gd name="connsiteY18" fmla="*/ 952430 h 1228914"/>
                  <a:gd name="connsiteX19" fmla="*/ 185223 w 592633"/>
                  <a:gd name="connsiteY19" fmla="*/ 903377 h 1228914"/>
                  <a:gd name="connsiteX20" fmla="*/ 185223 w 592633"/>
                  <a:gd name="connsiteY20" fmla="*/ 858413 h 1228914"/>
                  <a:gd name="connsiteX21" fmla="*/ 242450 w 592633"/>
                  <a:gd name="connsiteY21" fmla="*/ 817536 h 1228914"/>
                  <a:gd name="connsiteX22" fmla="*/ 213836 w 592633"/>
                  <a:gd name="connsiteY22" fmla="*/ 772572 h 1228914"/>
                  <a:gd name="connsiteX23" fmla="*/ 205661 w 592633"/>
                  <a:gd name="connsiteY23" fmla="*/ 715344 h 1228914"/>
                  <a:gd name="connsiteX24" fmla="*/ 181135 w 592633"/>
                  <a:gd name="connsiteY24" fmla="*/ 698993 h 1228914"/>
                  <a:gd name="connsiteX25" fmla="*/ 193398 w 592633"/>
                  <a:gd name="connsiteY25" fmla="*/ 649941 h 1228914"/>
                  <a:gd name="connsiteX26" fmla="*/ 186826 w 592633"/>
                  <a:gd name="connsiteY26" fmla="*/ 642175 h 1228914"/>
                  <a:gd name="connsiteX27" fmla="*/ 201573 w 592633"/>
                  <a:gd name="connsiteY27" fmla="*/ 445557 h 1228914"/>
                  <a:gd name="connsiteX28" fmla="*/ 153032 w 592633"/>
                  <a:gd name="connsiteY28" fmla="*/ 356139 h 1228914"/>
                  <a:gd name="connsiteX29" fmla="*/ 114709 w 592633"/>
                  <a:gd name="connsiteY29" fmla="*/ 325483 h 1228914"/>
                  <a:gd name="connsiteX30" fmla="*/ 68723 w 592633"/>
                  <a:gd name="connsiteY30" fmla="*/ 225844 h 1228914"/>
                  <a:gd name="connsiteX31" fmla="*/ 71278 w 592633"/>
                  <a:gd name="connsiteY31" fmla="*/ 128762 h 1228914"/>
                  <a:gd name="connsiteX32" fmla="*/ 32955 w 592633"/>
                  <a:gd name="connsiteY32" fmla="*/ 108324 h 1228914"/>
                  <a:gd name="connsiteX33" fmla="*/ 0 w 592633"/>
                  <a:gd name="connsiteY33" fmla="*/ 39881 h 1228914"/>
                  <a:gd name="connsiteX34" fmla="*/ 3320 w 592633"/>
                  <a:gd name="connsiteY34" fmla="*/ 40877 h 1228914"/>
                  <a:gd name="connsiteX35" fmla="*/ 3320 w 592633"/>
                  <a:gd name="connsiteY35" fmla="*/ 8176 h 1228914"/>
                  <a:gd name="connsiteX36" fmla="*/ 36021 w 592633"/>
                  <a:gd name="connsiteY36" fmla="*/ 0 h 1228914"/>
                  <a:gd name="connsiteX37" fmla="*/ 72811 w 592633"/>
                  <a:gd name="connsiteY37" fmla="*/ 81754 h 1228914"/>
                  <a:gd name="connsiteX38" fmla="*/ 113687 w 592633"/>
                  <a:gd name="connsiteY38" fmla="*/ 130806 h 1228914"/>
                  <a:gd name="connsiteX39" fmla="*/ 162739 w 592633"/>
                  <a:gd name="connsiteY39" fmla="*/ 163507 h 1228914"/>
                  <a:gd name="connsiteX40" fmla="*/ 195441 w 592633"/>
                  <a:gd name="connsiteY40" fmla="*/ 253436 h 1228914"/>
                  <a:gd name="connsiteX41" fmla="*/ 256756 w 592633"/>
                  <a:gd name="connsiteY41" fmla="*/ 269787 h 1228914"/>
                  <a:gd name="connsiteX42" fmla="*/ 260844 w 592633"/>
                  <a:gd name="connsiteY42" fmla="*/ 327015 h 1228914"/>
                  <a:gd name="connsiteX43" fmla="*/ 367123 w 592633"/>
                  <a:gd name="connsiteY43" fmla="*/ 400593 h 1228914"/>
                  <a:gd name="connsiteX44" fmla="*/ 395737 w 592633"/>
                  <a:gd name="connsiteY44" fmla="*/ 388330 h 1228914"/>
                  <a:gd name="connsiteX45" fmla="*/ 489754 w 592633"/>
                  <a:gd name="connsiteY45" fmla="*/ 441470 h 1228914"/>
                  <a:gd name="connsiteX46" fmla="*/ 530631 w 592633"/>
                  <a:gd name="connsiteY46" fmla="*/ 441470 h 1228914"/>
                  <a:gd name="connsiteX47" fmla="*/ 575595 w 592633"/>
                  <a:gd name="connsiteY47" fmla="*/ 453733 h 1228914"/>
                  <a:gd name="connsiteX48" fmla="*/ 592633 w 592633"/>
                  <a:gd name="connsiteY48" fmla="*/ 482698 h 12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2633" h="1228914">
                    <a:moveTo>
                      <a:pt x="429144" y="1228914"/>
                    </a:moveTo>
                    <a:lnTo>
                      <a:pt x="434571" y="1201778"/>
                    </a:lnTo>
                    <a:lnTo>
                      <a:pt x="455010" y="1169077"/>
                    </a:lnTo>
                    <a:lnTo>
                      <a:pt x="475448" y="1120024"/>
                    </a:lnTo>
                    <a:lnTo>
                      <a:pt x="520412" y="1120024"/>
                    </a:lnTo>
                    <a:lnTo>
                      <a:pt x="524500" y="1083235"/>
                    </a:lnTo>
                    <a:lnTo>
                      <a:pt x="553114" y="1083235"/>
                    </a:lnTo>
                    <a:lnTo>
                      <a:pt x="553114" y="1038271"/>
                    </a:lnTo>
                    <a:lnTo>
                      <a:pt x="483623" y="989219"/>
                    </a:lnTo>
                    <a:lnTo>
                      <a:pt x="401870" y="907465"/>
                    </a:lnTo>
                    <a:lnTo>
                      <a:pt x="348730" y="895202"/>
                    </a:lnTo>
                    <a:lnTo>
                      <a:pt x="332379" y="858413"/>
                    </a:lnTo>
                    <a:lnTo>
                      <a:pt x="262889" y="862501"/>
                    </a:lnTo>
                    <a:lnTo>
                      <a:pt x="246538" y="895202"/>
                    </a:lnTo>
                    <a:lnTo>
                      <a:pt x="279239" y="936079"/>
                    </a:lnTo>
                    <a:lnTo>
                      <a:pt x="226100" y="952430"/>
                    </a:lnTo>
                    <a:lnTo>
                      <a:pt x="209749" y="948342"/>
                    </a:lnTo>
                    <a:lnTo>
                      <a:pt x="189310" y="972868"/>
                    </a:lnTo>
                    <a:lnTo>
                      <a:pt x="156609" y="952430"/>
                    </a:lnTo>
                    <a:lnTo>
                      <a:pt x="185223" y="903377"/>
                    </a:lnTo>
                    <a:lnTo>
                      <a:pt x="185223" y="858413"/>
                    </a:lnTo>
                    <a:lnTo>
                      <a:pt x="242450" y="817536"/>
                    </a:lnTo>
                    <a:lnTo>
                      <a:pt x="213836" y="772572"/>
                    </a:lnTo>
                    <a:lnTo>
                      <a:pt x="205661" y="715344"/>
                    </a:lnTo>
                    <a:lnTo>
                      <a:pt x="181135" y="698993"/>
                    </a:lnTo>
                    <a:lnTo>
                      <a:pt x="193398" y="649941"/>
                    </a:lnTo>
                    <a:lnTo>
                      <a:pt x="186826" y="642175"/>
                    </a:lnTo>
                    <a:lnTo>
                      <a:pt x="201573" y="445557"/>
                    </a:lnTo>
                    <a:lnTo>
                      <a:pt x="153032" y="356139"/>
                    </a:lnTo>
                    <a:lnTo>
                      <a:pt x="114709" y="325483"/>
                    </a:lnTo>
                    <a:lnTo>
                      <a:pt x="68723" y="225844"/>
                    </a:lnTo>
                    <a:cubicBezTo>
                      <a:pt x="69575" y="193483"/>
                      <a:pt x="70426" y="161123"/>
                      <a:pt x="71278" y="128762"/>
                    </a:cubicBezTo>
                    <a:lnTo>
                      <a:pt x="32955" y="108324"/>
                    </a:lnTo>
                    <a:lnTo>
                      <a:pt x="0" y="39881"/>
                    </a:lnTo>
                    <a:lnTo>
                      <a:pt x="3320" y="40877"/>
                    </a:lnTo>
                    <a:lnTo>
                      <a:pt x="3320" y="8176"/>
                    </a:lnTo>
                    <a:lnTo>
                      <a:pt x="36021" y="0"/>
                    </a:lnTo>
                    <a:lnTo>
                      <a:pt x="72811" y="81754"/>
                    </a:lnTo>
                    <a:lnTo>
                      <a:pt x="113687" y="130806"/>
                    </a:lnTo>
                    <a:lnTo>
                      <a:pt x="162739" y="163507"/>
                    </a:lnTo>
                    <a:lnTo>
                      <a:pt x="195441" y="253436"/>
                    </a:lnTo>
                    <a:lnTo>
                      <a:pt x="256756" y="269787"/>
                    </a:lnTo>
                    <a:lnTo>
                      <a:pt x="260844" y="327015"/>
                    </a:lnTo>
                    <a:lnTo>
                      <a:pt x="367123" y="400593"/>
                    </a:lnTo>
                    <a:lnTo>
                      <a:pt x="395737" y="388330"/>
                    </a:lnTo>
                    <a:lnTo>
                      <a:pt x="489754" y="441470"/>
                    </a:lnTo>
                    <a:lnTo>
                      <a:pt x="530631" y="441470"/>
                    </a:lnTo>
                    <a:lnTo>
                      <a:pt x="575595" y="453733"/>
                    </a:lnTo>
                    <a:lnTo>
                      <a:pt x="592633" y="48269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F82B1171-F479-99BA-91C9-56C7AC3D55B8}"/>
                </a:ext>
              </a:extLst>
            </p:cNvPr>
            <p:cNvGrpSpPr/>
            <p:nvPr/>
          </p:nvGrpSpPr>
          <p:grpSpPr>
            <a:xfrm>
              <a:off x="6606063" y="4130512"/>
              <a:ext cx="2522092" cy="2017507"/>
              <a:chOff x="1554471" y="1647620"/>
              <a:chExt cx="1093318" cy="874583"/>
            </a:xfrm>
          </p:grpSpPr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B8C9506A-E7F5-0769-61F1-52D06205E407}"/>
                  </a:ext>
                </a:extLst>
              </p:cNvPr>
              <p:cNvSpPr/>
              <p:nvPr/>
            </p:nvSpPr>
            <p:spPr>
              <a:xfrm>
                <a:off x="1804224" y="1722495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B9F059AB-E1C2-B181-AF2C-1C6A228BFBF7}"/>
                  </a:ext>
                </a:extLst>
              </p:cNvPr>
              <p:cNvSpPr/>
              <p:nvPr/>
            </p:nvSpPr>
            <p:spPr>
              <a:xfrm>
                <a:off x="2373497" y="1647620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A3046B75-86B6-1C00-76EC-3737868CCF5B}"/>
                  </a:ext>
                </a:extLst>
              </p:cNvPr>
              <p:cNvSpPr/>
              <p:nvPr/>
            </p:nvSpPr>
            <p:spPr>
              <a:xfrm>
                <a:off x="2500692" y="2022409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0BDEC03F-801A-BF9F-6638-C80365ED340E}"/>
                  </a:ext>
                </a:extLst>
              </p:cNvPr>
              <p:cNvSpPr/>
              <p:nvPr/>
            </p:nvSpPr>
            <p:spPr>
              <a:xfrm>
                <a:off x="1554471" y="1997875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252AAECF-26EF-68C5-2CAD-47DA0632699B}"/>
                  </a:ext>
                </a:extLst>
              </p:cNvPr>
              <p:cNvSpPr/>
              <p:nvPr/>
            </p:nvSpPr>
            <p:spPr>
              <a:xfrm>
                <a:off x="2001120" y="2102417"/>
                <a:ext cx="272399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491D37EF-6401-55B5-5CF9-40FAB021822F}"/>
                  </a:ext>
                </a:extLst>
              </p:cNvPr>
              <p:cNvSpPr/>
              <p:nvPr/>
            </p:nvSpPr>
            <p:spPr>
              <a:xfrm rot="1308171">
                <a:off x="2578299" y="2321367"/>
                <a:ext cx="69490" cy="16010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F90C3C61-2706-C3B9-38D9-BE6B903D23C5}"/>
                  </a:ext>
                </a:extLst>
              </p:cNvPr>
              <p:cNvSpPr/>
              <p:nvPr/>
            </p:nvSpPr>
            <p:spPr>
              <a:xfrm>
                <a:off x="1648016" y="2442151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D455556A-6D97-E83B-819E-9398B72CD812}"/>
                  </a:ext>
                </a:extLst>
              </p:cNvPr>
              <p:cNvSpPr/>
              <p:nvPr/>
            </p:nvSpPr>
            <p:spPr>
              <a:xfrm>
                <a:off x="2167449" y="2423387"/>
                <a:ext cx="138980" cy="800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940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0A263-5445-1611-038C-706831277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23087-B9FA-55C9-CCB0-EE272F2C87F1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埼玉県のおとなり、隣接する県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68" name="グループ化 967">
            <a:extLst>
              <a:ext uri="{FF2B5EF4-FFF2-40B4-BE49-F238E27FC236}">
                <a16:creationId xmlns:a16="http://schemas.microsoft.com/office/drawing/2014/main" id="{2E718650-AE48-789D-B364-D45DF8455CBD}"/>
              </a:ext>
            </a:extLst>
          </p:cNvPr>
          <p:cNvGrpSpPr/>
          <p:nvPr/>
        </p:nvGrpSpPr>
        <p:grpSpPr>
          <a:xfrm>
            <a:off x="6599113" y="3795212"/>
            <a:ext cx="2573462" cy="2573462"/>
            <a:chOff x="3682418" y="852816"/>
            <a:chExt cx="2015542" cy="2015542"/>
          </a:xfrm>
        </p:grpSpPr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232331D8-A378-2D3E-A274-831126BA2E06}"/>
                </a:ext>
              </a:extLst>
            </p:cNvPr>
            <p:cNvGrpSpPr/>
            <p:nvPr/>
          </p:nvGrpSpPr>
          <p:grpSpPr>
            <a:xfrm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B9CB5701-E135-7650-A93F-B00EC957A537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703" name="台形 702">
                  <a:extLst>
                    <a:ext uri="{FF2B5EF4-FFF2-40B4-BE49-F238E27FC236}">
                      <a16:creationId xmlns:a16="http://schemas.microsoft.com/office/drawing/2014/main" id="{137EE0AF-799E-006B-5967-77D0AADCBE0B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台形 703">
                  <a:extLst>
                    <a:ext uri="{FF2B5EF4-FFF2-40B4-BE49-F238E27FC236}">
                      <a16:creationId xmlns:a16="http://schemas.microsoft.com/office/drawing/2014/main" id="{35974818-597D-AC60-9245-08A870877C61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95CB36C7-99DD-2F2F-8F85-8B6788E3D97D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E706A6AC-C46B-3264-52C9-8AC69EFEDF76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A2F1019A-3C7F-A6DC-4B2A-CFC88722B9EE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18" name="台形 717">
                      <a:extLst>
                        <a:ext uri="{FF2B5EF4-FFF2-40B4-BE49-F238E27FC236}">
                          <a16:creationId xmlns:a16="http://schemas.microsoft.com/office/drawing/2014/main" id="{365D8B13-58C0-F42B-02F2-C3F6DA8DAC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9" name="台形 718">
                      <a:extLst>
                        <a:ext uri="{FF2B5EF4-FFF2-40B4-BE49-F238E27FC236}">
                          <a16:creationId xmlns:a16="http://schemas.microsoft.com/office/drawing/2014/main" id="{3BC2B600-A257-CF5A-1E15-6F9690AB2C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8EF2B4F7-E6D5-3B0B-1A25-0D3AADF9EC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033263C1-1BA0-ED0E-8EE8-602E620F9684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15" name="台形 714">
                      <a:extLst>
                        <a:ext uri="{FF2B5EF4-FFF2-40B4-BE49-F238E27FC236}">
                          <a16:creationId xmlns:a16="http://schemas.microsoft.com/office/drawing/2014/main" id="{E479FA9C-E7EE-43D6-494F-20C38D86B2F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6" name="台形 715">
                      <a:extLst>
                        <a:ext uri="{FF2B5EF4-FFF2-40B4-BE49-F238E27FC236}">
                          <a16:creationId xmlns:a16="http://schemas.microsoft.com/office/drawing/2014/main" id="{61B2C364-94B2-151C-1590-86808DA7E1E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17" name="フリーフォーム: 図形 716">
                      <a:extLst>
                        <a:ext uri="{FF2B5EF4-FFF2-40B4-BE49-F238E27FC236}">
                          <a16:creationId xmlns:a16="http://schemas.microsoft.com/office/drawing/2014/main" id="{DC8C5954-030C-2DE1-D780-C757C05FE3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A7015976-638A-8C0E-EF7F-D29AD39B1C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B5422D84-7A78-6930-E00D-1591A632ADC9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1DD2F9EA-24CC-24C3-273A-429BD8782C48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9" name="テキスト ボックス 708">
                    <a:extLst>
                      <a:ext uri="{FF2B5EF4-FFF2-40B4-BE49-F238E27FC236}">
                        <a16:creationId xmlns:a16="http://schemas.microsoft.com/office/drawing/2014/main" id="{E7D4919B-302F-F936-6D37-8B17B27EA26A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埼　玉</a:t>
                    </a:r>
                  </a:p>
                </p:txBody>
              </p:sp>
            </p:grp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75145270-3E47-20C4-223D-1820369ABA2D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6D0C28CB-C1F6-9FE2-1751-1EF5C5266E86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台形 722">
                  <a:extLst>
                    <a:ext uri="{FF2B5EF4-FFF2-40B4-BE49-F238E27FC236}">
                      <a16:creationId xmlns:a16="http://schemas.microsoft.com/office/drawing/2014/main" id="{87DFA549-DB00-FBBF-4BBD-F6C49E1CD34E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BA5C6DC-AC18-7B27-96AA-1A54707B2CF8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F12166A4-847B-0257-1AA3-3BE8F99CC441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A4E48A71-BDFC-50CB-49DD-0E2E2E4979A3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37" name="台形 736">
                      <a:extLst>
                        <a:ext uri="{FF2B5EF4-FFF2-40B4-BE49-F238E27FC236}">
                          <a16:creationId xmlns:a16="http://schemas.microsoft.com/office/drawing/2014/main" id="{46D8501A-B61C-6AA6-15D1-DF97468553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台形 737">
                      <a:extLst>
                        <a:ext uri="{FF2B5EF4-FFF2-40B4-BE49-F238E27FC236}">
                          <a16:creationId xmlns:a16="http://schemas.microsoft.com/office/drawing/2014/main" id="{ED85AA4B-A015-240B-228F-611F70EE570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9" name="フリーフォーム: 図形 738">
                      <a:extLst>
                        <a:ext uri="{FF2B5EF4-FFF2-40B4-BE49-F238E27FC236}">
                          <a16:creationId xmlns:a16="http://schemas.microsoft.com/office/drawing/2014/main" id="{8E8FB818-5535-1945-B44A-6158A5E71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0" name="グループ化 729">
                    <a:extLst>
                      <a:ext uri="{FF2B5EF4-FFF2-40B4-BE49-F238E27FC236}">
                        <a16:creationId xmlns:a16="http://schemas.microsoft.com/office/drawing/2014/main" id="{E12613DE-776B-2D40-FE75-E89B279D203E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34" name="台形 733">
                      <a:extLst>
                        <a:ext uri="{FF2B5EF4-FFF2-40B4-BE49-F238E27FC236}">
                          <a16:creationId xmlns:a16="http://schemas.microsoft.com/office/drawing/2014/main" id="{48D06A7C-D0EE-48C6-158B-644D22F46E5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5" name="台形 734">
                      <a:extLst>
                        <a:ext uri="{FF2B5EF4-FFF2-40B4-BE49-F238E27FC236}">
                          <a16:creationId xmlns:a16="http://schemas.microsoft.com/office/drawing/2014/main" id="{993CF250-FFE9-3F64-2A88-E893E272EE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36" name="フリーフォーム: 図形 735">
                      <a:extLst>
                        <a:ext uri="{FF2B5EF4-FFF2-40B4-BE49-F238E27FC236}">
                          <a16:creationId xmlns:a16="http://schemas.microsoft.com/office/drawing/2014/main" id="{C98CD221-EC2D-55E5-F67A-8E45E55828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E3D845B4-9719-F623-5A11-AE7A6A9218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6" name="グループ化 725">
                  <a:extLst>
                    <a:ext uri="{FF2B5EF4-FFF2-40B4-BE49-F238E27FC236}">
                      <a16:creationId xmlns:a16="http://schemas.microsoft.com/office/drawing/2014/main" id="{74CF7FF5-CBFB-19E8-A7B6-4118890CF324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727" name="楕円 726">
                    <a:extLst>
                      <a:ext uri="{FF2B5EF4-FFF2-40B4-BE49-F238E27FC236}">
                        <a16:creationId xmlns:a16="http://schemas.microsoft.com/office/drawing/2014/main" id="{3B2CF0F3-3756-258C-8BB0-5DB048565D7D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8" name="テキスト ボックス 727">
                    <a:extLst>
                      <a:ext uri="{FF2B5EF4-FFF2-40B4-BE49-F238E27FC236}">
                        <a16:creationId xmlns:a16="http://schemas.microsoft.com/office/drawing/2014/main" id="{849214CE-8576-C0F2-A743-C38727D6A8F3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栃　木</a:t>
                    </a:r>
                  </a:p>
                </p:txBody>
              </p:sp>
            </p:grpSp>
          </p:grpSp>
        </p:grp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7DE3DEFA-4C9C-8CF0-E625-39372CC0D5F4}"/>
                </a:ext>
              </a:extLst>
            </p:cNvPr>
            <p:cNvGrpSpPr/>
            <p:nvPr/>
          </p:nvGrpSpPr>
          <p:grpSpPr>
            <a:xfrm rot="54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FD59CCE6-53F4-A509-1C97-2C138645C0DB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800" name="台形 799">
                  <a:extLst>
                    <a:ext uri="{FF2B5EF4-FFF2-40B4-BE49-F238E27FC236}">
                      <a16:creationId xmlns:a16="http://schemas.microsoft.com/office/drawing/2014/main" id="{41CD9D88-CC5F-0804-03EF-165C4B66A751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台形 800">
                  <a:extLst>
                    <a:ext uri="{FF2B5EF4-FFF2-40B4-BE49-F238E27FC236}">
                      <a16:creationId xmlns:a16="http://schemas.microsoft.com/office/drawing/2014/main" id="{A53DDFF4-4928-FB82-29AF-6D8F81F202A6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77733274-D5D1-3CE8-0516-498FD8C39613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DAF1E4CE-5B48-9587-537D-3A8DB4801C91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807" name="グループ化 806">
                    <a:extLst>
                      <a:ext uri="{FF2B5EF4-FFF2-40B4-BE49-F238E27FC236}">
                        <a16:creationId xmlns:a16="http://schemas.microsoft.com/office/drawing/2014/main" id="{48D4CF5A-038C-651A-D670-B08A06D3428B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15" name="台形 814">
                      <a:extLst>
                        <a:ext uri="{FF2B5EF4-FFF2-40B4-BE49-F238E27FC236}">
                          <a16:creationId xmlns:a16="http://schemas.microsoft.com/office/drawing/2014/main" id="{BACA2B2A-411A-0333-3CC1-BB3603881E3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6" name="台形 815">
                      <a:extLst>
                        <a:ext uri="{FF2B5EF4-FFF2-40B4-BE49-F238E27FC236}">
                          <a16:creationId xmlns:a16="http://schemas.microsoft.com/office/drawing/2014/main" id="{02E4AC2B-3AAD-D8AC-C821-66BCC13CCC6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7" name="フリーフォーム: 図形 816">
                      <a:extLst>
                        <a:ext uri="{FF2B5EF4-FFF2-40B4-BE49-F238E27FC236}">
                          <a16:creationId xmlns:a16="http://schemas.microsoft.com/office/drawing/2014/main" id="{C44A85C5-6D35-4DC7-D147-438FFB76BA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8" name="グループ化 807">
                    <a:extLst>
                      <a:ext uri="{FF2B5EF4-FFF2-40B4-BE49-F238E27FC236}">
                        <a16:creationId xmlns:a16="http://schemas.microsoft.com/office/drawing/2014/main" id="{028A9627-A769-6921-1C31-9FBB90FF256A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12" name="台形 811">
                      <a:extLst>
                        <a:ext uri="{FF2B5EF4-FFF2-40B4-BE49-F238E27FC236}">
                          <a16:creationId xmlns:a16="http://schemas.microsoft.com/office/drawing/2014/main" id="{3254BED3-5770-E7FD-3F29-E8210B57E83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3" name="台形 812">
                      <a:extLst>
                        <a:ext uri="{FF2B5EF4-FFF2-40B4-BE49-F238E27FC236}">
                          <a16:creationId xmlns:a16="http://schemas.microsoft.com/office/drawing/2014/main" id="{5CC23212-E916-1BB5-6309-17B449C6AFC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814" name="フリーフォーム: 図形 813">
                      <a:extLst>
                        <a:ext uri="{FF2B5EF4-FFF2-40B4-BE49-F238E27FC236}">
                          <a16:creationId xmlns:a16="http://schemas.microsoft.com/office/drawing/2014/main" id="{9FCF5C94-8F27-8712-FA08-B33BFE049F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38D3808F-BA27-B89A-5510-27E105E9CD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4" name="グループ化 803">
                  <a:extLst>
                    <a:ext uri="{FF2B5EF4-FFF2-40B4-BE49-F238E27FC236}">
                      <a16:creationId xmlns:a16="http://schemas.microsoft.com/office/drawing/2014/main" id="{8795F1FC-CF4B-214C-56D4-D3646AB1CE47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C1E84E75-BBBB-B67A-306B-561A511697F6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06" name="テキスト ボックス 805">
                    <a:extLst>
                      <a:ext uri="{FF2B5EF4-FFF2-40B4-BE49-F238E27FC236}">
                        <a16:creationId xmlns:a16="http://schemas.microsoft.com/office/drawing/2014/main" id="{7E78EC3A-DE2E-4A0C-8E39-C9848C8A79F5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長　野</a:t>
                    </a:r>
                  </a:p>
                </p:txBody>
              </p:sp>
            </p:grpSp>
          </p:grp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FAD094C7-3EAD-2F54-2A7D-3023A16B0E7D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782" name="台形 781">
                  <a:extLst>
                    <a:ext uri="{FF2B5EF4-FFF2-40B4-BE49-F238E27FC236}">
                      <a16:creationId xmlns:a16="http://schemas.microsoft.com/office/drawing/2014/main" id="{256A74FC-8A2C-8662-22A2-9BBA8F610B81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台形 782">
                  <a:extLst>
                    <a:ext uri="{FF2B5EF4-FFF2-40B4-BE49-F238E27FC236}">
                      <a16:creationId xmlns:a16="http://schemas.microsoft.com/office/drawing/2014/main" id="{B12BDC7F-1ED8-489F-EC86-49ADF2A4CB6C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EAC373E9-E7F1-E375-D2AE-1B96D58467F2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5" name="グループ化 784">
                  <a:extLst>
                    <a:ext uri="{FF2B5EF4-FFF2-40B4-BE49-F238E27FC236}">
                      <a16:creationId xmlns:a16="http://schemas.microsoft.com/office/drawing/2014/main" id="{50056E5F-154E-D596-12F7-3B83070166A5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789" name="グループ化 788">
                    <a:extLst>
                      <a:ext uri="{FF2B5EF4-FFF2-40B4-BE49-F238E27FC236}">
                        <a16:creationId xmlns:a16="http://schemas.microsoft.com/office/drawing/2014/main" id="{D0021AA9-2FA5-977C-50F6-9B5C9DB6A5E2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97" name="台形 796">
                      <a:extLst>
                        <a:ext uri="{FF2B5EF4-FFF2-40B4-BE49-F238E27FC236}">
                          <a16:creationId xmlns:a16="http://schemas.microsoft.com/office/drawing/2014/main" id="{20CA3B42-E726-C333-2E3B-8403B7F206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8" name="台形 797">
                      <a:extLst>
                        <a:ext uri="{FF2B5EF4-FFF2-40B4-BE49-F238E27FC236}">
                          <a16:creationId xmlns:a16="http://schemas.microsoft.com/office/drawing/2014/main" id="{F7E9A45E-27D9-3D01-7BFE-60798242272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9" name="フリーフォーム: 図形 798">
                      <a:extLst>
                        <a:ext uri="{FF2B5EF4-FFF2-40B4-BE49-F238E27FC236}">
                          <a16:creationId xmlns:a16="http://schemas.microsoft.com/office/drawing/2014/main" id="{7F04EBE4-2371-5DDD-FE5A-FD68DB3F53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0" name="グループ化 789">
                    <a:extLst>
                      <a:ext uri="{FF2B5EF4-FFF2-40B4-BE49-F238E27FC236}">
                        <a16:creationId xmlns:a16="http://schemas.microsoft.com/office/drawing/2014/main" id="{165DFEC2-D559-A0FF-D701-98C145092596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94" name="台形 793">
                      <a:extLst>
                        <a:ext uri="{FF2B5EF4-FFF2-40B4-BE49-F238E27FC236}">
                          <a16:creationId xmlns:a16="http://schemas.microsoft.com/office/drawing/2014/main" id="{6D884289-7FFE-48E4-A1E6-72C889EF3FC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5" name="台形 794">
                      <a:extLst>
                        <a:ext uri="{FF2B5EF4-FFF2-40B4-BE49-F238E27FC236}">
                          <a16:creationId xmlns:a16="http://schemas.microsoft.com/office/drawing/2014/main" id="{E55CC3F0-2347-1E24-3199-D5437A5E46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96" name="フリーフォーム: 図形 795">
                      <a:extLst>
                        <a:ext uri="{FF2B5EF4-FFF2-40B4-BE49-F238E27FC236}">
                          <a16:creationId xmlns:a16="http://schemas.microsoft.com/office/drawing/2014/main" id="{28A69457-E37E-9224-3CAF-BDF0E1D928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1" name="フリーフォーム: 図形 790">
                    <a:extLst>
                      <a:ext uri="{FF2B5EF4-FFF2-40B4-BE49-F238E27FC236}">
                        <a16:creationId xmlns:a16="http://schemas.microsoft.com/office/drawing/2014/main" id="{F528454E-163D-69E7-9E4A-D98C20E1E4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E4BB359A-BEB2-1A96-80EB-B7779EA0314B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0E1F16A2-8A0E-D3F3-780F-5A148892D781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88" name="テキスト ボックス 787">
                    <a:extLst>
                      <a:ext uri="{FF2B5EF4-FFF2-40B4-BE49-F238E27FC236}">
                        <a16:creationId xmlns:a16="http://schemas.microsoft.com/office/drawing/2014/main" id="{8BE734B7-B07D-6642-FF0C-AE2E114651CD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千　葉</a:t>
                    </a:r>
                  </a:p>
                </p:txBody>
              </p:sp>
            </p:grpSp>
          </p:grp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3728237A-4CBF-582B-9CAF-7E011AC321D0}"/>
                </a:ext>
              </a:extLst>
            </p:cNvPr>
            <p:cNvGrpSpPr/>
            <p:nvPr/>
          </p:nvGrpSpPr>
          <p:grpSpPr>
            <a:xfrm rot="27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37F3F0FF-9B0D-8BE2-BDD4-2805FB2DD0CB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35DB3AA7-CE1B-0A61-A3AC-44732318242D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台形 839">
                  <a:extLst>
                    <a:ext uri="{FF2B5EF4-FFF2-40B4-BE49-F238E27FC236}">
                      <a16:creationId xmlns:a16="http://schemas.microsoft.com/office/drawing/2014/main" id="{01DB0F55-B085-E860-0FA8-C8F39B58F073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74A295B3-AC25-0D6A-35B7-F208C46CD281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2" name="グループ化 841">
                  <a:extLst>
                    <a:ext uri="{FF2B5EF4-FFF2-40B4-BE49-F238E27FC236}">
                      <a16:creationId xmlns:a16="http://schemas.microsoft.com/office/drawing/2014/main" id="{8C37DC27-B8BB-37C7-7CE1-65B6FD742F8B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846" name="グループ化 845">
                    <a:extLst>
                      <a:ext uri="{FF2B5EF4-FFF2-40B4-BE49-F238E27FC236}">
                        <a16:creationId xmlns:a16="http://schemas.microsoft.com/office/drawing/2014/main" id="{694B3241-0DEF-5DE8-0F56-898058E25903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54" name="台形 853">
                      <a:extLst>
                        <a:ext uri="{FF2B5EF4-FFF2-40B4-BE49-F238E27FC236}">
                          <a16:creationId xmlns:a16="http://schemas.microsoft.com/office/drawing/2014/main" id="{5EE72A37-F8A3-FCBF-0732-E6A9549308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5" name="台形 854">
                      <a:extLst>
                        <a:ext uri="{FF2B5EF4-FFF2-40B4-BE49-F238E27FC236}">
                          <a16:creationId xmlns:a16="http://schemas.microsoft.com/office/drawing/2014/main" id="{4CB05C65-FA10-14D5-9E37-8FE5DBD8228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6" name="フリーフォーム: 図形 855">
                      <a:extLst>
                        <a:ext uri="{FF2B5EF4-FFF2-40B4-BE49-F238E27FC236}">
                          <a16:creationId xmlns:a16="http://schemas.microsoft.com/office/drawing/2014/main" id="{6504CBCE-B3E8-357F-F149-4DF1B42436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7" name="グループ化 846">
                    <a:extLst>
                      <a:ext uri="{FF2B5EF4-FFF2-40B4-BE49-F238E27FC236}">
                        <a16:creationId xmlns:a16="http://schemas.microsoft.com/office/drawing/2014/main" id="{6BFA4EF3-B74E-52E6-E15B-26FEC040AB14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51" name="台形 850">
                      <a:extLst>
                        <a:ext uri="{FF2B5EF4-FFF2-40B4-BE49-F238E27FC236}">
                          <a16:creationId xmlns:a16="http://schemas.microsoft.com/office/drawing/2014/main" id="{328A149A-E2DC-5921-807F-2D6B0F3117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2" name="台形 851">
                      <a:extLst>
                        <a:ext uri="{FF2B5EF4-FFF2-40B4-BE49-F238E27FC236}">
                          <a16:creationId xmlns:a16="http://schemas.microsoft.com/office/drawing/2014/main" id="{0DEF7DD5-6301-F274-CAB1-428A5B1CC84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853" name="フリーフォーム: 図形 852">
                      <a:extLst>
                        <a:ext uri="{FF2B5EF4-FFF2-40B4-BE49-F238E27FC236}">
                          <a16:creationId xmlns:a16="http://schemas.microsoft.com/office/drawing/2014/main" id="{C7B7A935-E07A-736E-102C-3267B2A361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28796C3F-8692-EC83-C9A8-C0C500876FE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D5B2558B-C4F2-3BDA-0743-746B9A9E93E8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844" name="楕円 843">
                    <a:extLst>
                      <a:ext uri="{FF2B5EF4-FFF2-40B4-BE49-F238E27FC236}">
                        <a16:creationId xmlns:a16="http://schemas.microsoft.com/office/drawing/2014/main" id="{821803C1-DAC6-CC45-399D-CAF5382FB686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5" name="テキスト ボックス 844">
                    <a:extLst>
                      <a:ext uri="{FF2B5EF4-FFF2-40B4-BE49-F238E27FC236}">
                        <a16:creationId xmlns:a16="http://schemas.microsoft.com/office/drawing/2014/main" id="{1DB1804F-A1ED-70DD-70A4-2BBB13B71B43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山　梨</a:t>
                    </a:r>
                  </a:p>
                </p:txBody>
              </p:sp>
            </p:grpSp>
          </p:grp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ECF97D76-DEBC-E622-2367-941A478D0039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821" name="台形 820">
                  <a:extLst>
                    <a:ext uri="{FF2B5EF4-FFF2-40B4-BE49-F238E27FC236}">
                      <a16:creationId xmlns:a16="http://schemas.microsoft.com/office/drawing/2014/main" id="{6FA5E7FE-8BF2-E905-DB1F-C7480A300CEB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台形 821">
                  <a:extLst>
                    <a:ext uri="{FF2B5EF4-FFF2-40B4-BE49-F238E27FC236}">
                      <a16:creationId xmlns:a16="http://schemas.microsoft.com/office/drawing/2014/main" id="{AE96854C-1A6C-A240-8FE2-C7B055C9F2E0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70084229-5675-B4AB-4E87-0494358B5889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13D618F3-FD78-86EA-D02D-FE56CD19726E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828" name="グループ化 827">
                    <a:extLst>
                      <a:ext uri="{FF2B5EF4-FFF2-40B4-BE49-F238E27FC236}">
                        <a16:creationId xmlns:a16="http://schemas.microsoft.com/office/drawing/2014/main" id="{07354C52-4762-F482-E6EC-78E6B160D4AF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36" name="台形 835">
                      <a:extLst>
                        <a:ext uri="{FF2B5EF4-FFF2-40B4-BE49-F238E27FC236}">
                          <a16:creationId xmlns:a16="http://schemas.microsoft.com/office/drawing/2014/main" id="{838AA34B-D069-DC05-2C84-87932013CC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7" name="台形 836">
                      <a:extLst>
                        <a:ext uri="{FF2B5EF4-FFF2-40B4-BE49-F238E27FC236}">
                          <a16:creationId xmlns:a16="http://schemas.microsoft.com/office/drawing/2014/main" id="{9AF1716B-44C9-EAC0-24C5-B72179BDA2C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フリーフォーム: 図形 837">
                      <a:extLst>
                        <a:ext uri="{FF2B5EF4-FFF2-40B4-BE49-F238E27FC236}">
                          <a16:creationId xmlns:a16="http://schemas.microsoft.com/office/drawing/2014/main" id="{7845B78A-52EE-4B7E-1395-0FCF01E3A8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9" name="グループ化 828">
                    <a:extLst>
                      <a:ext uri="{FF2B5EF4-FFF2-40B4-BE49-F238E27FC236}">
                        <a16:creationId xmlns:a16="http://schemas.microsoft.com/office/drawing/2014/main" id="{53D43E47-C104-E8F9-8024-233CA162FD09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33" name="台形 832">
                      <a:extLst>
                        <a:ext uri="{FF2B5EF4-FFF2-40B4-BE49-F238E27FC236}">
                          <a16:creationId xmlns:a16="http://schemas.microsoft.com/office/drawing/2014/main" id="{B1BB7CA0-BE20-C3AE-F14E-59125197347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台形 833">
                      <a:extLst>
                        <a:ext uri="{FF2B5EF4-FFF2-40B4-BE49-F238E27FC236}">
                          <a16:creationId xmlns:a16="http://schemas.microsoft.com/office/drawing/2014/main" id="{FF4BEB7A-7397-104C-4E17-6BB6447B1B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FAAC2285-4CEA-EFA4-A97D-C061ACCF11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707F30A6-9725-3141-F144-3CDAE80926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81E95125-4EA7-C8F7-2037-539FD5206997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826" name="楕円 825">
                    <a:extLst>
                      <a:ext uri="{FF2B5EF4-FFF2-40B4-BE49-F238E27FC236}">
                        <a16:creationId xmlns:a16="http://schemas.microsoft.com/office/drawing/2014/main" id="{484C25B9-4C56-18F0-C385-3D1C995E5E2E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27" name="テキスト ボックス 826">
                    <a:extLst>
                      <a:ext uri="{FF2B5EF4-FFF2-40B4-BE49-F238E27FC236}">
                        <a16:creationId xmlns:a16="http://schemas.microsoft.com/office/drawing/2014/main" id="{F4F07B63-2406-92DE-3F28-D698EB2CA0AF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茨　城</a:t>
                    </a:r>
                  </a:p>
                </p:txBody>
              </p:sp>
            </p:grpSp>
          </p:grp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5D5EA01B-FC2E-0810-87F8-E764960F1D89}"/>
                </a:ext>
              </a:extLst>
            </p:cNvPr>
            <p:cNvGrpSpPr/>
            <p:nvPr/>
          </p:nvGrpSpPr>
          <p:grpSpPr>
            <a:xfrm rot="8100000">
              <a:off x="4427378" y="852816"/>
              <a:ext cx="525622" cy="2015542"/>
              <a:chOff x="4427378" y="852816"/>
              <a:chExt cx="525622" cy="2015542"/>
            </a:xfrm>
          </p:grpSpPr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ABAAAB97-302F-0E10-7F0A-1F07E4E7BF03}"/>
                  </a:ext>
                </a:extLst>
              </p:cNvPr>
              <p:cNvGrpSpPr/>
              <p:nvPr/>
            </p:nvGrpSpPr>
            <p:grpSpPr>
              <a:xfrm>
                <a:off x="4427378" y="2178696"/>
                <a:ext cx="525622" cy="689662"/>
                <a:chOff x="3094102" y="4699301"/>
                <a:chExt cx="851206" cy="1116857"/>
              </a:xfrm>
            </p:grpSpPr>
            <p:sp>
              <p:nvSpPr>
                <p:cNvPr id="878" name="台形 877">
                  <a:extLst>
                    <a:ext uri="{FF2B5EF4-FFF2-40B4-BE49-F238E27FC236}">
                      <a16:creationId xmlns:a16="http://schemas.microsoft.com/office/drawing/2014/main" id="{3683AC85-24DE-4C26-51B4-13AC9745FBCA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台形 878">
                  <a:extLst>
                    <a:ext uri="{FF2B5EF4-FFF2-40B4-BE49-F238E27FC236}">
                      <a16:creationId xmlns:a16="http://schemas.microsoft.com/office/drawing/2014/main" id="{15B444D8-39B9-1556-4D60-362781D788A2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68633656-63FB-4B44-50A1-A2A7172137FB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2B940AB9-7F5C-A91D-F492-A77E3D82C2F5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5D8184D7-D49D-8CB4-3B8E-53E48EC844FF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93" name="台形 892">
                      <a:extLst>
                        <a:ext uri="{FF2B5EF4-FFF2-40B4-BE49-F238E27FC236}">
                          <a16:creationId xmlns:a16="http://schemas.microsoft.com/office/drawing/2014/main" id="{D1E80722-B03F-968E-BBB2-911EAB28DA9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4" name="台形 893">
                      <a:extLst>
                        <a:ext uri="{FF2B5EF4-FFF2-40B4-BE49-F238E27FC236}">
                          <a16:creationId xmlns:a16="http://schemas.microsoft.com/office/drawing/2014/main" id="{AE901EDA-B490-981F-3239-E1077B6D1DC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5" name="フリーフォーム: 図形 894">
                      <a:extLst>
                        <a:ext uri="{FF2B5EF4-FFF2-40B4-BE49-F238E27FC236}">
                          <a16:creationId xmlns:a16="http://schemas.microsoft.com/office/drawing/2014/main" id="{6D856AF3-5621-7E49-65BE-ACB6B01F59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6" name="グループ化 885">
                    <a:extLst>
                      <a:ext uri="{FF2B5EF4-FFF2-40B4-BE49-F238E27FC236}">
                        <a16:creationId xmlns:a16="http://schemas.microsoft.com/office/drawing/2014/main" id="{0F228A17-0204-2954-B5CA-BB4789C30D38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90" name="台形 889">
                      <a:extLst>
                        <a:ext uri="{FF2B5EF4-FFF2-40B4-BE49-F238E27FC236}">
                          <a16:creationId xmlns:a16="http://schemas.microsoft.com/office/drawing/2014/main" id="{58C4EF6E-5300-E4FF-9019-597E8A5FFD4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1" name="台形 890">
                      <a:extLst>
                        <a:ext uri="{FF2B5EF4-FFF2-40B4-BE49-F238E27FC236}">
                          <a16:creationId xmlns:a16="http://schemas.microsoft.com/office/drawing/2014/main" id="{3EA38758-6D24-2824-10DF-DC2AA6AAF8A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892" name="フリーフォーム: 図形 891">
                      <a:extLst>
                        <a:ext uri="{FF2B5EF4-FFF2-40B4-BE49-F238E27FC236}">
                          <a16:creationId xmlns:a16="http://schemas.microsoft.com/office/drawing/2014/main" id="{F234F17D-8641-47F4-02C0-CB05497AE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71BA14EA-00AA-46B5-C158-0E9EC96E3D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B6FE8710-75A2-6A78-AD66-B8194FB87825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883" name="楕円 882">
                    <a:extLst>
                      <a:ext uri="{FF2B5EF4-FFF2-40B4-BE49-F238E27FC236}">
                        <a16:creationId xmlns:a16="http://schemas.microsoft.com/office/drawing/2014/main" id="{96B1F4E7-4C60-1A4C-BC0A-DA7EBFDDFE8A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4" name="テキスト ボックス 883">
                    <a:extLst>
                      <a:ext uri="{FF2B5EF4-FFF2-40B4-BE49-F238E27FC236}">
                        <a16:creationId xmlns:a16="http://schemas.microsoft.com/office/drawing/2014/main" id="{44F682BD-83FC-9076-26A5-6DC14C3377EF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群　馬</a:t>
                    </a:r>
                  </a:p>
                </p:txBody>
              </p:sp>
            </p:grp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8EF0B01F-38E3-8BAA-FF0D-71AE0FBE63F1}"/>
                  </a:ext>
                </a:extLst>
              </p:cNvPr>
              <p:cNvGrpSpPr/>
              <p:nvPr/>
            </p:nvGrpSpPr>
            <p:grpSpPr>
              <a:xfrm rot="10800000">
                <a:off x="4427378" y="852816"/>
                <a:ext cx="525622" cy="689662"/>
                <a:chOff x="3094102" y="4699301"/>
                <a:chExt cx="851206" cy="1116857"/>
              </a:xfrm>
            </p:grpSpPr>
            <p:sp>
              <p:nvSpPr>
                <p:cNvPr id="860" name="台形 859">
                  <a:extLst>
                    <a:ext uri="{FF2B5EF4-FFF2-40B4-BE49-F238E27FC236}">
                      <a16:creationId xmlns:a16="http://schemas.microsoft.com/office/drawing/2014/main" id="{9122C115-F79B-B282-0734-08B775C8853C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台形 860">
                  <a:extLst>
                    <a:ext uri="{FF2B5EF4-FFF2-40B4-BE49-F238E27FC236}">
                      <a16:creationId xmlns:a16="http://schemas.microsoft.com/office/drawing/2014/main" id="{3B8286C1-52A3-9517-1EDD-BAFD243B32AC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D9E54AA5-449E-397A-1339-A07CB8E90BF9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6ED8E308-EB30-DC7A-3720-4807A63A2098}"/>
                    </a:ext>
                  </a:extLst>
                </p:cNvPr>
                <p:cNvGrpSpPr/>
                <p:nvPr/>
              </p:nvGrpSpPr>
              <p:grpSpPr>
                <a:xfrm>
                  <a:off x="3316354" y="5470082"/>
                  <a:ext cx="403225" cy="346076"/>
                  <a:chOff x="5648324" y="4506716"/>
                  <a:chExt cx="403225" cy="346076"/>
                </a:xfrm>
              </p:grpSpPr>
              <p:grpSp>
                <p:nvGrpSpPr>
                  <p:cNvPr id="867" name="グループ化 866">
                    <a:extLst>
                      <a:ext uri="{FF2B5EF4-FFF2-40B4-BE49-F238E27FC236}">
                        <a16:creationId xmlns:a16="http://schemas.microsoft.com/office/drawing/2014/main" id="{E0756BFA-B5C7-6EFF-B7A4-2169FF1AA498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75" name="台形 874">
                      <a:extLst>
                        <a:ext uri="{FF2B5EF4-FFF2-40B4-BE49-F238E27FC236}">
                          <a16:creationId xmlns:a16="http://schemas.microsoft.com/office/drawing/2014/main" id="{9A443785-C8CB-FB96-94D0-051A62BA2D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台形 875">
                      <a:extLst>
                        <a:ext uri="{FF2B5EF4-FFF2-40B4-BE49-F238E27FC236}">
                          <a16:creationId xmlns:a16="http://schemas.microsoft.com/office/drawing/2014/main" id="{CC85C507-BA14-3A61-A590-2AB474F0474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39863148-B0E2-FD52-F503-B3F3A71E1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8" name="グループ化 867">
                    <a:extLst>
                      <a:ext uri="{FF2B5EF4-FFF2-40B4-BE49-F238E27FC236}">
                        <a16:creationId xmlns:a16="http://schemas.microsoft.com/office/drawing/2014/main" id="{5453E948-42AB-F045-54C6-3176F64C0A3D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872" name="台形 871">
                      <a:extLst>
                        <a:ext uri="{FF2B5EF4-FFF2-40B4-BE49-F238E27FC236}">
                          <a16:creationId xmlns:a16="http://schemas.microsoft.com/office/drawing/2014/main" id="{6F74C19A-BA36-2FC0-7F98-B5C9495BE4E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3" name="台形 872">
                      <a:extLst>
                        <a:ext uri="{FF2B5EF4-FFF2-40B4-BE49-F238E27FC236}">
                          <a16:creationId xmlns:a16="http://schemas.microsoft.com/office/drawing/2014/main" id="{296C3FDF-68F7-9271-2895-345E55EC2BA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874" name="フリーフォーム: 図形 873">
                      <a:extLst>
                        <a:ext uri="{FF2B5EF4-FFF2-40B4-BE49-F238E27FC236}">
                          <a16:creationId xmlns:a16="http://schemas.microsoft.com/office/drawing/2014/main" id="{CAFBA9D5-8A68-12A9-8ADD-0B2D943B28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9" name="フリーフォーム: 図形 868">
                    <a:extLst>
                      <a:ext uri="{FF2B5EF4-FFF2-40B4-BE49-F238E27FC236}">
                        <a16:creationId xmlns:a16="http://schemas.microsoft.com/office/drawing/2014/main" id="{12A7FE14-4AC2-1D1D-AA2E-773971735F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4" name="グループ化 863">
                  <a:extLst>
                    <a:ext uri="{FF2B5EF4-FFF2-40B4-BE49-F238E27FC236}">
                      <a16:creationId xmlns:a16="http://schemas.microsoft.com/office/drawing/2014/main" id="{1542F82D-E474-156C-6BCC-FF4713DBEF10}"/>
                    </a:ext>
                  </a:extLst>
                </p:cNvPr>
                <p:cNvGrpSpPr/>
                <p:nvPr/>
              </p:nvGrpSpPr>
              <p:grpSpPr>
                <a:xfrm>
                  <a:off x="3254257" y="4699301"/>
                  <a:ext cx="527424" cy="527424"/>
                  <a:chOff x="5209989" y="3310357"/>
                  <a:chExt cx="527424" cy="527424"/>
                </a:xfrm>
              </p:grpSpPr>
              <p:sp>
                <p:nvSpPr>
                  <p:cNvPr id="865" name="楕円 864">
                    <a:extLst>
                      <a:ext uri="{FF2B5EF4-FFF2-40B4-BE49-F238E27FC236}">
                        <a16:creationId xmlns:a16="http://schemas.microsoft.com/office/drawing/2014/main" id="{91EF70F2-9DC9-817B-D32F-8B00E1482458}"/>
                      </a:ext>
                    </a:extLst>
                  </p:cNvPr>
                  <p:cNvSpPr/>
                  <p:nvPr/>
                </p:nvSpPr>
                <p:spPr>
                  <a:xfrm>
                    <a:off x="5209989" y="3310357"/>
                    <a:ext cx="527424" cy="527424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66" name="テキスト ボックス 865">
                    <a:extLst>
                      <a:ext uri="{FF2B5EF4-FFF2-40B4-BE49-F238E27FC236}">
                        <a16:creationId xmlns:a16="http://schemas.microsoft.com/office/drawing/2014/main" id="{6EAA2747-CC91-C5E4-7084-94D180E680E4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848" y="3502819"/>
                    <a:ext cx="418798" cy="1578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東　京</a:t>
                    </a:r>
                  </a:p>
                </p:txBody>
              </p:sp>
            </p:grpSp>
          </p:grp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5958E47A-1114-8E7C-F477-6C5BC06530A0}"/>
                </a:ext>
              </a:extLst>
            </p:cNvPr>
            <p:cNvGrpSpPr/>
            <p:nvPr/>
          </p:nvGrpSpPr>
          <p:grpSpPr>
            <a:xfrm rot="20174804">
              <a:off x="4923740" y="250391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97" name="四角形: 上の 2 つの角を丸める 896">
                <a:extLst>
                  <a:ext uri="{FF2B5EF4-FFF2-40B4-BE49-F238E27FC236}">
                    <a16:creationId xmlns:a16="http://schemas.microsoft.com/office/drawing/2014/main" id="{3BFD4CD6-689B-57A6-1739-F163C45F2C0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A132C2A1-C84E-903D-26E6-FD5B288B3DE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四角形: 上の 2 つの角を丸める 898">
                <a:extLst>
                  <a:ext uri="{FF2B5EF4-FFF2-40B4-BE49-F238E27FC236}">
                    <a16:creationId xmlns:a16="http://schemas.microsoft.com/office/drawing/2014/main" id="{6BFB0FE9-3555-AA83-0813-FAC84EDFA35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00" name="四角形: 上の 2 つの角を丸める 899">
                <a:extLst>
                  <a:ext uri="{FF2B5EF4-FFF2-40B4-BE49-F238E27FC236}">
                    <a16:creationId xmlns:a16="http://schemas.microsoft.com/office/drawing/2014/main" id="{1327CC7F-8AB9-18EF-2B90-927CDADB197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E37A234C-F3F3-8B36-11FE-F82594F67C8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945F8FD8-B03D-0EDB-E711-213DACE9A8C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188C819F-7471-4E4D-D40F-6E571A13303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469AB433-DF8A-DB36-2D01-ADB25207BD0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EFF928CA-DBEE-F299-AA3E-19910EE695E9}"/>
                </a:ext>
              </a:extLst>
            </p:cNvPr>
            <p:cNvGrpSpPr/>
            <p:nvPr/>
          </p:nvGrpSpPr>
          <p:grpSpPr>
            <a:xfrm rot="1308434">
              <a:off x="4340334" y="250153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5B86BFB0-1433-ADAC-E397-8E9CFF85940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486B0030-F8BE-7B45-76E9-2800521B587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四角形: 上の 2 つの角を丸める 907">
                <a:extLst>
                  <a:ext uri="{FF2B5EF4-FFF2-40B4-BE49-F238E27FC236}">
                    <a16:creationId xmlns:a16="http://schemas.microsoft.com/office/drawing/2014/main" id="{227A839E-F0AA-6995-84F3-FFDA9019CF2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09" name="四角形: 上の 2 つの角を丸める 908">
                <a:extLst>
                  <a:ext uri="{FF2B5EF4-FFF2-40B4-BE49-F238E27FC236}">
                    <a16:creationId xmlns:a16="http://schemas.microsoft.com/office/drawing/2014/main" id="{4F8789A4-551A-1EA3-30A9-8BB57D40A62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四角形: 上の 2 つの角を丸める 909">
                <a:extLst>
                  <a:ext uri="{FF2B5EF4-FFF2-40B4-BE49-F238E27FC236}">
                    <a16:creationId xmlns:a16="http://schemas.microsoft.com/office/drawing/2014/main" id="{2308D13B-1CC8-5C99-EAA2-5ED93846663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四角形: 上の 2 つの角を丸める 910">
                <a:extLst>
                  <a:ext uri="{FF2B5EF4-FFF2-40B4-BE49-F238E27FC236}">
                    <a16:creationId xmlns:a16="http://schemas.microsoft.com/office/drawing/2014/main" id="{DC4C3719-087C-CEAD-3485-519EBC1479D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四角形: 上の 2 つの角を丸める 911">
                <a:extLst>
                  <a:ext uri="{FF2B5EF4-FFF2-40B4-BE49-F238E27FC236}">
                    <a16:creationId xmlns:a16="http://schemas.microsoft.com/office/drawing/2014/main" id="{7E66E7A3-4A26-2E51-FFD7-874A15B747D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四角形: 上の 2 つの角を丸める 912">
                <a:extLst>
                  <a:ext uri="{FF2B5EF4-FFF2-40B4-BE49-F238E27FC236}">
                    <a16:creationId xmlns:a16="http://schemas.microsoft.com/office/drawing/2014/main" id="{26FBF88C-27E9-DCEA-4F8E-3AE53AE2D0C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5C26EA04-B1D9-D29D-8188-6F537C11FF7C}"/>
                </a:ext>
              </a:extLst>
            </p:cNvPr>
            <p:cNvGrpSpPr/>
            <p:nvPr/>
          </p:nvGrpSpPr>
          <p:grpSpPr>
            <a:xfrm rot="4354795">
              <a:off x="3930758" y="2087197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15" name="四角形: 上の 2 つの角を丸める 914">
                <a:extLst>
                  <a:ext uri="{FF2B5EF4-FFF2-40B4-BE49-F238E27FC236}">
                    <a16:creationId xmlns:a16="http://schemas.microsoft.com/office/drawing/2014/main" id="{64603CAA-CA44-A171-9C65-F3BF3EAA0E8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1EBA943-3F17-5960-D42A-B7D8CCBB762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四角形: 上の 2 つの角を丸める 916">
                <a:extLst>
                  <a:ext uri="{FF2B5EF4-FFF2-40B4-BE49-F238E27FC236}">
                    <a16:creationId xmlns:a16="http://schemas.microsoft.com/office/drawing/2014/main" id="{7D88D55C-418A-AA91-E4B3-D847132EFED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18" name="四角形: 上の 2 つの角を丸める 917">
                <a:extLst>
                  <a:ext uri="{FF2B5EF4-FFF2-40B4-BE49-F238E27FC236}">
                    <a16:creationId xmlns:a16="http://schemas.microsoft.com/office/drawing/2014/main" id="{5F800CAE-DD1B-1EBF-E857-5E0EE6F902A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四角形: 上の 2 つの角を丸める 918">
                <a:extLst>
                  <a:ext uri="{FF2B5EF4-FFF2-40B4-BE49-F238E27FC236}">
                    <a16:creationId xmlns:a16="http://schemas.microsoft.com/office/drawing/2014/main" id="{20F6F610-0A7C-002C-B979-E6521831C70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四角形: 上の 2 つの角を丸める 919">
                <a:extLst>
                  <a:ext uri="{FF2B5EF4-FFF2-40B4-BE49-F238E27FC236}">
                    <a16:creationId xmlns:a16="http://schemas.microsoft.com/office/drawing/2014/main" id="{2FFA8F22-8CC2-631E-3461-E2F8B3D0E30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四角形: 上の 2 つの角を丸める 920">
                <a:extLst>
                  <a:ext uri="{FF2B5EF4-FFF2-40B4-BE49-F238E27FC236}">
                    <a16:creationId xmlns:a16="http://schemas.microsoft.com/office/drawing/2014/main" id="{0BF91C2C-6999-96C0-F6C9-F124A6935A5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54EC67D8-C796-0E52-307A-E1B7B2BAD8A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40C9B8AC-29C6-06F4-6390-2D6C31CD1F97}"/>
                </a:ext>
              </a:extLst>
            </p:cNvPr>
            <p:cNvGrpSpPr/>
            <p:nvPr/>
          </p:nvGrpSpPr>
          <p:grpSpPr>
            <a:xfrm rot="18000000">
              <a:off x="5328552" y="2099103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24" name="四角形: 上の 2 つの角を丸める 923">
                <a:extLst>
                  <a:ext uri="{FF2B5EF4-FFF2-40B4-BE49-F238E27FC236}">
                    <a16:creationId xmlns:a16="http://schemas.microsoft.com/office/drawing/2014/main" id="{40C11A51-DC83-2550-B02D-79CBDBF0DF5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B9B9B54E-0704-98E0-0C9F-FE49F082FC5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272AD3F8-2FBC-6DA2-F66B-C0FA3D43D8E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27" name="四角形: 上の 2 つの角を丸める 926">
                <a:extLst>
                  <a:ext uri="{FF2B5EF4-FFF2-40B4-BE49-F238E27FC236}">
                    <a16:creationId xmlns:a16="http://schemas.microsoft.com/office/drawing/2014/main" id="{A648C844-CA1C-5FFD-A64C-20B69CD70DB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6F476431-0378-A259-5CAB-FF7715663A7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四角形: 上の 2 つの角を丸める 928">
                <a:extLst>
                  <a:ext uri="{FF2B5EF4-FFF2-40B4-BE49-F238E27FC236}">
                    <a16:creationId xmlns:a16="http://schemas.microsoft.com/office/drawing/2014/main" id="{D8832FA6-D903-7ABC-63EF-BFB6EDADCE5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四角形: 上の 2 つの角を丸める 929">
                <a:extLst>
                  <a:ext uri="{FF2B5EF4-FFF2-40B4-BE49-F238E27FC236}">
                    <a16:creationId xmlns:a16="http://schemas.microsoft.com/office/drawing/2014/main" id="{AA576BDC-E35B-BD9D-01A2-ECD85CC2208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四角形: 上の 2 つの角を丸める 930">
                <a:extLst>
                  <a:ext uri="{FF2B5EF4-FFF2-40B4-BE49-F238E27FC236}">
                    <a16:creationId xmlns:a16="http://schemas.microsoft.com/office/drawing/2014/main" id="{4BE13C73-7239-D4AB-7851-2F9FDCCB906E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A91C21A5-0000-B11A-FEB6-6B16BB8578BC}"/>
                </a:ext>
              </a:extLst>
            </p:cNvPr>
            <p:cNvGrpSpPr/>
            <p:nvPr/>
          </p:nvGrpSpPr>
          <p:grpSpPr>
            <a:xfrm rot="14700584">
              <a:off x="5335696" y="1508555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33" name="四角形: 上の 2 つの角を丸める 932">
                <a:extLst>
                  <a:ext uri="{FF2B5EF4-FFF2-40B4-BE49-F238E27FC236}">
                    <a16:creationId xmlns:a16="http://schemas.microsoft.com/office/drawing/2014/main" id="{9BBCC7C0-05D8-C1F2-DF80-6616493484B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4DD30EA2-1A39-0589-DE3F-88D7112EB3B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四角形: 上の 2 つの角を丸める 934">
                <a:extLst>
                  <a:ext uri="{FF2B5EF4-FFF2-40B4-BE49-F238E27FC236}">
                    <a16:creationId xmlns:a16="http://schemas.microsoft.com/office/drawing/2014/main" id="{59033828-3F90-A8D2-874C-8C3AC16CDFA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36" name="四角形: 上の 2 つの角を丸める 935">
                <a:extLst>
                  <a:ext uri="{FF2B5EF4-FFF2-40B4-BE49-F238E27FC236}">
                    <a16:creationId xmlns:a16="http://schemas.microsoft.com/office/drawing/2014/main" id="{649EB86F-BB91-FD1F-DE1A-C375F64CD91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四角形: 上の 2 つの角を丸める 936">
                <a:extLst>
                  <a:ext uri="{FF2B5EF4-FFF2-40B4-BE49-F238E27FC236}">
                    <a16:creationId xmlns:a16="http://schemas.microsoft.com/office/drawing/2014/main" id="{30817DBB-5058-030D-C79F-FB56887A792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四角形: 上の 2 つの角を丸める 937">
                <a:extLst>
                  <a:ext uri="{FF2B5EF4-FFF2-40B4-BE49-F238E27FC236}">
                    <a16:creationId xmlns:a16="http://schemas.microsoft.com/office/drawing/2014/main" id="{870D1186-7DCC-A033-32CD-EA9062C47C4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四角形: 上の 2 つの角を丸める 938">
                <a:extLst>
                  <a:ext uri="{FF2B5EF4-FFF2-40B4-BE49-F238E27FC236}">
                    <a16:creationId xmlns:a16="http://schemas.microsoft.com/office/drawing/2014/main" id="{8ECA54B4-330D-D049-F873-69C1C4C4C31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四角形: 上の 2 つの角を丸める 939">
                <a:extLst>
                  <a:ext uri="{FF2B5EF4-FFF2-40B4-BE49-F238E27FC236}">
                    <a16:creationId xmlns:a16="http://schemas.microsoft.com/office/drawing/2014/main" id="{46E269E9-2C4C-7517-C09D-45FFDB73AFA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9964DA8E-B5ED-F665-984F-573C4170E160}"/>
                </a:ext>
              </a:extLst>
            </p:cNvPr>
            <p:cNvGrpSpPr/>
            <p:nvPr/>
          </p:nvGrpSpPr>
          <p:grpSpPr>
            <a:xfrm rot="12600000">
              <a:off x="4928504" y="1096599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23C807F8-BEFD-7079-DE12-4CADAFAAD0E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369EFCED-36E9-1BB7-C61E-67E84525AA5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四角形: 上の 2 つの角を丸める 943">
                <a:extLst>
                  <a:ext uri="{FF2B5EF4-FFF2-40B4-BE49-F238E27FC236}">
                    <a16:creationId xmlns:a16="http://schemas.microsoft.com/office/drawing/2014/main" id="{21DD926B-8192-D74E-A5FB-A7A3C5C16D3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45" name="四角形: 上の 2 つの角を丸める 944">
                <a:extLst>
                  <a:ext uri="{FF2B5EF4-FFF2-40B4-BE49-F238E27FC236}">
                    <a16:creationId xmlns:a16="http://schemas.microsoft.com/office/drawing/2014/main" id="{F43C4A41-4F92-0565-2C94-E421559B2BD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四角形: 上の 2 つの角を丸める 945">
                <a:extLst>
                  <a:ext uri="{FF2B5EF4-FFF2-40B4-BE49-F238E27FC236}">
                    <a16:creationId xmlns:a16="http://schemas.microsoft.com/office/drawing/2014/main" id="{018D95C2-F3B2-991B-3534-B4486E75FC7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四角形: 上の 2 つの角を丸める 946">
                <a:extLst>
                  <a:ext uri="{FF2B5EF4-FFF2-40B4-BE49-F238E27FC236}">
                    <a16:creationId xmlns:a16="http://schemas.microsoft.com/office/drawing/2014/main" id="{4E75D8D2-9CBE-43F8-2E10-04549A20DA4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四角形: 上の 2 つの角を丸める 947">
                <a:extLst>
                  <a:ext uri="{FF2B5EF4-FFF2-40B4-BE49-F238E27FC236}">
                    <a16:creationId xmlns:a16="http://schemas.microsoft.com/office/drawing/2014/main" id="{771CA6EC-6A9B-F628-2E22-EDEEE220A3A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四角形: 上の 2 つの角を丸める 948">
                <a:extLst>
                  <a:ext uri="{FF2B5EF4-FFF2-40B4-BE49-F238E27FC236}">
                    <a16:creationId xmlns:a16="http://schemas.microsoft.com/office/drawing/2014/main" id="{68606A8E-B357-426E-9A91-2990AFD78A8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ACB194F3-D228-0249-8A9F-B3AC3196A5A9}"/>
                </a:ext>
              </a:extLst>
            </p:cNvPr>
            <p:cNvGrpSpPr/>
            <p:nvPr/>
          </p:nvGrpSpPr>
          <p:grpSpPr>
            <a:xfrm rot="9900000">
              <a:off x="4345098" y="1098979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51" name="四角形: 上の 2 つの角を丸める 950">
                <a:extLst>
                  <a:ext uri="{FF2B5EF4-FFF2-40B4-BE49-F238E27FC236}">
                    <a16:creationId xmlns:a16="http://schemas.microsoft.com/office/drawing/2014/main" id="{01620C8A-4B8C-0BA4-652B-CD790A1DDF6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F0B14FED-F5FD-A1CE-4052-A6752F16FF5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8EB78491-CEA4-3028-BEFC-1D274E89878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C2CDF95B-E8F9-7845-ADDD-E1B80C2E7A1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F4F0BBB2-F4D8-BFE9-546E-7E0A8A17981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四角形: 上の 2 つの角を丸める 955">
                <a:extLst>
                  <a:ext uri="{FF2B5EF4-FFF2-40B4-BE49-F238E27FC236}">
                    <a16:creationId xmlns:a16="http://schemas.microsoft.com/office/drawing/2014/main" id="{5D38159E-BBA0-5CC5-9B8A-6004B61925E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上の 2 つの角を丸める 956">
                <a:extLst>
                  <a:ext uri="{FF2B5EF4-FFF2-40B4-BE49-F238E27FC236}">
                    <a16:creationId xmlns:a16="http://schemas.microsoft.com/office/drawing/2014/main" id="{9316D7EE-E515-DA08-E367-44DD31CD826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上の 2 つの角を丸める 957">
                <a:extLst>
                  <a:ext uri="{FF2B5EF4-FFF2-40B4-BE49-F238E27FC236}">
                    <a16:creationId xmlns:a16="http://schemas.microsoft.com/office/drawing/2014/main" id="{0744DA27-B9EA-213C-DA19-EACEBAFEB380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554E6E7A-CB40-D2DB-9A23-9F2D134422BC}"/>
                </a:ext>
              </a:extLst>
            </p:cNvPr>
            <p:cNvGrpSpPr/>
            <p:nvPr/>
          </p:nvGrpSpPr>
          <p:grpSpPr>
            <a:xfrm rot="7200000">
              <a:off x="3933141" y="1503792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67" name="四角形: 上の 2 つの角を丸める 966">
                <a:extLst>
                  <a:ext uri="{FF2B5EF4-FFF2-40B4-BE49-F238E27FC236}">
                    <a16:creationId xmlns:a16="http://schemas.microsoft.com/office/drawing/2014/main" id="{43AA073E-762B-2309-698F-7CF6A7D47A1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E9BAA04C-2768-B99F-356A-0EC64A8C18B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四角形: 上の 2 つの角を丸める 970">
                <a:extLst>
                  <a:ext uri="{FF2B5EF4-FFF2-40B4-BE49-F238E27FC236}">
                    <a16:creationId xmlns:a16="http://schemas.microsoft.com/office/drawing/2014/main" id="{1598A206-1D68-943F-2E8F-C8521E7F861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72" name="四角形: 上の 2 つの角を丸める 971">
                <a:extLst>
                  <a:ext uri="{FF2B5EF4-FFF2-40B4-BE49-F238E27FC236}">
                    <a16:creationId xmlns:a16="http://schemas.microsoft.com/office/drawing/2014/main" id="{DC27E7CB-CC1A-8203-35EA-62756B5B467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919CA78E-B772-6CAC-63A6-7342124C24F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0199427E-6029-5D63-9932-B76D771DA3D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四角形: 上の 2 つの角を丸める 974">
                <a:extLst>
                  <a:ext uri="{FF2B5EF4-FFF2-40B4-BE49-F238E27FC236}">
                    <a16:creationId xmlns:a16="http://schemas.microsoft.com/office/drawing/2014/main" id="{2415FC47-BBB4-20B8-9721-56772D298DD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四角形: 上の 2 つの角を丸める 975">
                <a:extLst>
                  <a:ext uri="{FF2B5EF4-FFF2-40B4-BE49-F238E27FC236}">
                    <a16:creationId xmlns:a16="http://schemas.microsoft.com/office/drawing/2014/main" id="{657D42A5-2D9E-F5D4-7D31-5DDB622CAC5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7" name="グループ化 1786">
            <a:extLst>
              <a:ext uri="{FF2B5EF4-FFF2-40B4-BE49-F238E27FC236}">
                <a16:creationId xmlns:a16="http://schemas.microsoft.com/office/drawing/2014/main" id="{A7D1F6FE-8B3A-22BB-09DF-C7C356337045}"/>
              </a:ext>
            </a:extLst>
          </p:cNvPr>
          <p:cNvGrpSpPr/>
          <p:nvPr/>
        </p:nvGrpSpPr>
        <p:grpSpPr>
          <a:xfrm>
            <a:off x="731706" y="3795206"/>
            <a:ext cx="2573466" cy="2573476"/>
            <a:chOff x="731706" y="3795206"/>
            <a:chExt cx="2573466" cy="2573476"/>
          </a:xfrm>
        </p:grpSpPr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A1C4E386-7BB8-D65C-9870-E758282A39C6}"/>
                </a:ext>
              </a:extLst>
            </p:cNvPr>
            <p:cNvGrpSpPr/>
            <p:nvPr/>
          </p:nvGrpSpPr>
          <p:grpSpPr>
            <a:xfrm>
              <a:off x="731706" y="3795206"/>
              <a:ext cx="2573466" cy="2573476"/>
              <a:chOff x="3682413" y="852811"/>
              <a:chExt cx="2015545" cy="2015552"/>
            </a:xfrm>
          </p:grpSpPr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CDA5B5B8-E092-08E5-59A3-AEFE856EBCF7}"/>
                  </a:ext>
                </a:extLst>
              </p:cNvPr>
              <p:cNvGrpSpPr/>
              <p:nvPr/>
            </p:nvGrpSpPr>
            <p:grpSpPr>
              <a:xfrm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567BC817-1456-6535-7FC2-4AF4E646BC93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252" name="台形 1251">
                    <a:extLst>
                      <a:ext uri="{FF2B5EF4-FFF2-40B4-BE49-F238E27FC236}">
                        <a16:creationId xmlns:a16="http://schemas.microsoft.com/office/drawing/2014/main" id="{BFE8C330-60D7-8ECD-645B-FAD60D1BEE6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台形 1252">
                    <a:extLst>
                      <a:ext uri="{FF2B5EF4-FFF2-40B4-BE49-F238E27FC236}">
                        <a16:creationId xmlns:a16="http://schemas.microsoft.com/office/drawing/2014/main" id="{9E5F9982-45D9-C85D-5216-1904F1579FCE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フリーフォーム: 図形 1253">
                    <a:extLst>
                      <a:ext uri="{FF2B5EF4-FFF2-40B4-BE49-F238E27FC236}">
                        <a16:creationId xmlns:a16="http://schemas.microsoft.com/office/drawing/2014/main" id="{5FA2BCF7-0706-468B-D2D8-A8EF795CE160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55" name="グループ化 1254">
                    <a:extLst>
                      <a:ext uri="{FF2B5EF4-FFF2-40B4-BE49-F238E27FC236}">
                        <a16:creationId xmlns:a16="http://schemas.microsoft.com/office/drawing/2014/main" id="{6FF1CDCF-1CC5-0E55-296D-C1F9C017DC9F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59" name="グループ化 1258">
                      <a:extLst>
                        <a:ext uri="{FF2B5EF4-FFF2-40B4-BE49-F238E27FC236}">
                          <a16:creationId xmlns:a16="http://schemas.microsoft.com/office/drawing/2014/main" id="{CA2D30CD-373D-B1A6-A391-DB69D8052E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67" name="台形 1266">
                        <a:extLst>
                          <a:ext uri="{FF2B5EF4-FFF2-40B4-BE49-F238E27FC236}">
                            <a16:creationId xmlns:a16="http://schemas.microsoft.com/office/drawing/2014/main" id="{E073F0DE-2F71-0F8C-2408-E413A731597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8" name="台形 1267">
                        <a:extLst>
                          <a:ext uri="{FF2B5EF4-FFF2-40B4-BE49-F238E27FC236}">
                            <a16:creationId xmlns:a16="http://schemas.microsoft.com/office/drawing/2014/main" id="{B6CD3C2F-1181-E99A-B941-FC64D9D198E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9" name="フリーフォーム: 図形 1268">
                        <a:extLst>
                          <a:ext uri="{FF2B5EF4-FFF2-40B4-BE49-F238E27FC236}">
                            <a16:creationId xmlns:a16="http://schemas.microsoft.com/office/drawing/2014/main" id="{1557AFEC-BD17-851F-9F52-DB801F826E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60" name="グループ化 1259">
                      <a:extLst>
                        <a:ext uri="{FF2B5EF4-FFF2-40B4-BE49-F238E27FC236}">
                          <a16:creationId xmlns:a16="http://schemas.microsoft.com/office/drawing/2014/main" id="{EC08BC0A-D5A3-52B2-B4FD-67CAF03D4A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64" name="台形 1263">
                        <a:extLst>
                          <a:ext uri="{FF2B5EF4-FFF2-40B4-BE49-F238E27FC236}">
                            <a16:creationId xmlns:a16="http://schemas.microsoft.com/office/drawing/2014/main" id="{208664C4-1011-B55F-0F7E-6AF27BCA13F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5" name="台形 1264">
                        <a:extLst>
                          <a:ext uri="{FF2B5EF4-FFF2-40B4-BE49-F238E27FC236}">
                            <a16:creationId xmlns:a16="http://schemas.microsoft.com/office/drawing/2014/main" id="{75385C19-274B-E755-8A31-AFF617C24D4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66" name="フリーフォーム: 図形 1265">
                        <a:extLst>
                          <a:ext uri="{FF2B5EF4-FFF2-40B4-BE49-F238E27FC236}">
                            <a16:creationId xmlns:a16="http://schemas.microsoft.com/office/drawing/2014/main" id="{881B6FA6-7E19-4FB7-8973-9BD942553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61" name="フリーフォーム: 図形 1260">
                      <a:extLst>
                        <a:ext uri="{FF2B5EF4-FFF2-40B4-BE49-F238E27FC236}">
                          <a16:creationId xmlns:a16="http://schemas.microsoft.com/office/drawing/2014/main" id="{5FD30ECF-E72C-5977-754C-01A4A8D481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2" name="正方形/長方形 1261">
                      <a:extLst>
                        <a:ext uri="{FF2B5EF4-FFF2-40B4-BE49-F238E27FC236}">
                          <a16:creationId xmlns:a16="http://schemas.microsoft.com/office/drawing/2014/main" id="{D3218AF2-9E3E-68FC-3C67-9858A4788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3" name="テキスト ボックス 1262">
                      <a:extLst>
                        <a:ext uri="{FF2B5EF4-FFF2-40B4-BE49-F238E27FC236}">
                          <a16:creationId xmlns:a16="http://schemas.microsoft.com/office/drawing/2014/main" id="{A3DDF5BC-034E-4E91-7F41-5AB0A0AA724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埼　玉</a:t>
                      </a:r>
                    </a:p>
                  </p:txBody>
                </p:sp>
              </p:grpSp>
            </p:grpSp>
            <p:grpSp>
              <p:nvGrpSpPr>
                <p:cNvPr id="1233" name="グループ化 1232">
                  <a:extLst>
                    <a:ext uri="{FF2B5EF4-FFF2-40B4-BE49-F238E27FC236}">
                      <a16:creationId xmlns:a16="http://schemas.microsoft.com/office/drawing/2014/main" id="{D0C32DBC-8612-44ED-129C-AD645F25E890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234" name="台形 1233">
                    <a:extLst>
                      <a:ext uri="{FF2B5EF4-FFF2-40B4-BE49-F238E27FC236}">
                        <a16:creationId xmlns:a16="http://schemas.microsoft.com/office/drawing/2014/main" id="{2B6257B7-3DB7-03AC-3A5B-4FA6C229F15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5" name="台形 1234">
                    <a:extLst>
                      <a:ext uri="{FF2B5EF4-FFF2-40B4-BE49-F238E27FC236}">
                        <a16:creationId xmlns:a16="http://schemas.microsoft.com/office/drawing/2014/main" id="{C3E90FA3-89E6-2080-B5D8-48F65876E5F0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6" name="フリーフォーム: 図形 1235">
                    <a:extLst>
                      <a:ext uri="{FF2B5EF4-FFF2-40B4-BE49-F238E27FC236}">
                        <a16:creationId xmlns:a16="http://schemas.microsoft.com/office/drawing/2014/main" id="{7738545E-B8BA-1EA1-506C-B2A47F1099A4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37" name="グループ化 1236">
                    <a:extLst>
                      <a:ext uri="{FF2B5EF4-FFF2-40B4-BE49-F238E27FC236}">
                        <a16:creationId xmlns:a16="http://schemas.microsoft.com/office/drawing/2014/main" id="{6665CDD0-CCD9-3F50-EC22-0E4F7394E3C2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41" name="グループ化 1240">
                      <a:extLst>
                        <a:ext uri="{FF2B5EF4-FFF2-40B4-BE49-F238E27FC236}">
                          <a16:creationId xmlns:a16="http://schemas.microsoft.com/office/drawing/2014/main" id="{3206F5DC-DEB3-B6FC-127C-709EFB860F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49" name="台形 1248">
                        <a:extLst>
                          <a:ext uri="{FF2B5EF4-FFF2-40B4-BE49-F238E27FC236}">
                            <a16:creationId xmlns:a16="http://schemas.microsoft.com/office/drawing/2014/main" id="{6419E237-A8DD-43A3-628F-D8007B7D97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50" name="台形 1249">
                        <a:extLst>
                          <a:ext uri="{FF2B5EF4-FFF2-40B4-BE49-F238E27FC236}">
                            <a16:creationId xmlns:a16="http://schemas.microsoft.com/office/drawing/2014/main" id="{FECA8E60-8818-C4CF-CA05-AE4EEC7B386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51" name="フリーフォーム: 図形 1250">
                        <a:extLst>
                          <a:ext uri="{FF2B5EF4-FFF2-40B4-BE49-F238E27FC236}">
                            <a16:creationId xmlns:a16="http://schemas.microsoft.com/office/drawing/2014/main" id="{87C2759C-867D-8BDA-00D9-74A19FB215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42" name="グループ化 1241">
                      <a:extLst>
                        <a:ext uri="{FF2B5EF4-FFF2-40B4-BE49-F238E27FC236}">
                          <a16:creationId xmlns:a16="http://schemas.microsoft.com/office/drawing/2014/main" id="{B27573D2-F587-12AE-2E04-3705B601A0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46" name="台形 1245">
                        <a:extLst>
                          <a:ext uri="{FF2B5EF4-FFF2-40B4-BE49-F238E27FC236}">
                            <a16:creationId xmlns:a16="http://schemas.microsoft.com/office/drawing/2014/main" id="{8B7E8C94-0D4D-050B-C7DB-CB47A28968C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47" name="台形 1246">
                        <a:extLst>
                          <a:ext uri="{FF2B5EF4-FFF2-40B4-BE49-F238E27FC236}">
                            <a16:creationId xmlns:a16="http://schemas.microsoft.com/office/drawing/2014/main" id="{DEA1FE1C-6A56-C74E-6A2D-5E057D78CCD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48" name="フリーフォーム: 図形 1247">
                        <a:extLst>
                          <a:ext uri="{FF2B5EF4-FFF2-40B4-BE49-F238E27FC236}">
                            <a16:creationId xmlns:a16="http://schemas.microsoft.com/office/drawing/2014/main" id="{365B8067-BD33-7C5D-0A77-A27DE825BD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43" name="フリーフォーム: 図形 1242">
                      <a:extLst>
                        <a:ext uri="{FF2B5EF4-FFF2-40B4-BE49-F238E27FC236}">
                          <a16:creationId xmlns:a16="http://schemas.microsoft.com/office/drawing/2014/main" id="{8DF5CDA0-41B7-40A4-05D9-1364652BC2E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4" name="正方形/長方形 1243">
                      <a:extLst>
                        <a:ext uri="{FF2B5EF4-FFF2-40B4-BE49-F238E27FC236}">
                          <a16:creationId xmlns:a16="http://schemas.microsoft.com/office/drawing/2014/main" id="{680B9992-509B-FAB3-AF63-9F65EDF601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5" name="テキスト ボックス 1244">
                      <a:extLst>
                        <a:ext uri="{FF2B5EF4-FFF2-40B4-BE49-F238E27FC236}">
                          <a16:creationId xmlns:a16="http://schemas.microsoft.com/office/drawing/2014/main" id="{10A39E55-3CAC-F6DC-5031-38B03976E47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栃　木</a:t>
                      </a:r>
                    </a:p>
                  </p:txBody>
                </p:sp>
              </p:grpSp>
            </p:grp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057AA92F-607A-54CC-30A6-C3373DB9DDB6}"/>
                  </a:ext>
                </a:extLst>
              </p:cNvPr>
              <p:cNvGrpSpPr/>
              <p:nvPr/>
            </p:nvGrpSpPr>
            <p:grpSpPr>
              <a:xfrm rot="5400000">
                <a:off x="4427379" y="852820"/>
                <a:ext cx="525622" cy="2015536"/>
                <a:chOff x="4427378" y="852819"/>
                <a:chExt cx="525622" cy="2015536"/>
              </a:xfrm>
            </p:grpSpPr>
            <p:grpSp>
              <p:nvGrpSpPr>
                <p:cNvPr id="1194" name="グループ化 1193">
                  <a:extLst>
                    <a:ext uri="{FF2B5EF4-FFF2-40B4-BE49-F238E27FC236}">
                      <a16:creationId xmlns:a16="http://schemas.microsoft.com/office/drawing/2014/main" id="{3BBC92C4-3E2A-7E81-28EE-3CB0DDAFD91C}"/>
                    </a:ext>
                  </a:extLst>
                </p:cNvPr>
                <p:cNvGrpSpPr/>
                <p:nvPr/>
              </p:nvGrpSpPr>
              <p:grpSpPr>
                <a:xfrm>
                  <a:off x="4427378" y="2464581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214" name="台形 1213">
                    <a:extLst>
                      <a:ext uri="{FF2B5EF4-FFF2-40B4-BE49-F238E27FC236}">
                        <a16:creationId xmlns:a16="http://schemas.microsoft.com/office/drawing/2014/main" id="{D90C9B51-5C79-CBD9-936D-06516A356A5B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5" name="台形 1214">
                    <a:extLst>
                      <a:ext uri="{FF2B5EF4-FFF2-40B4-BE49-F238E27FC236}">
                        <a16:creationId xmlns:a16="http://schemas.microsoft.com/office/drawing/2014/main" id="{1DF9164A-EC56-6CE5-68F1-D380EE54C614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6" name="フリーフォーム: 図形 1215">
                    <a:extLst>
                      <a:ext uri="{FF2B5EF4-FFF2-40B4-BE49-F238E27FC236}">
                        <a16:creationId xmlns:a16="http://schemas.microsoft.com/office/drawing/2014/main" id="{BB10988B-B556-C27A-D00E-702CF3DD1350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7" name="グループ化 1216">
                    <a:extLst>
                      <a:ext uri="{FF2B5EF4-FFF2-40B4-BE49-F238E27FC236}">
                        <a16:creationId xmlns:a16="http://schemas.microsoft.com/office/drawing/2014/main" id="{95E5DFD2-DEA0-3AE6-0CC7-CE19E7262550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21" name="グループ化 1220">
                      <a:extLst>
                        <a:ext uri="{FF2B5EF4-FFF2-40B4-BE49-F238E27FC236}">
                          <a16:creationId xmlns:a16="http://schemas.microsoft.com/office/drawing/2014/main" id="{F705D963-364A-A341-3640-8EC436A34E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29" name="台形 1228">
                        <a:extLst>
                          <a:ext uri="{FF2B5EF4-FFF2-40B4-BE49-F238E27FC236}">
                            <a16:creationId xmlns:a16="http://schemas.microsoft.com/office/drawing/2014/main" id="{E34BC37B-811B-5C83-7ADB-9B5712D575A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30" name="台形 1229">
                        <a:extLst>
                          <a:ext uri="{FF2B5EF4-FFF2-40B4-BE49-F238E27FC236}">
                            <a16:creationId xmlns:a16="http://schemas.microsoft.com/office/drawing/2014/main" id="{1CA98AC3-7513-48AA-D3D4-5DD3C8D052E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31" name="フリーフォーム: 図形 1230">
                        <a:extLst>
                          <a:ext uri="{FF2B5EF4-FFF2-40B4-BE49-F238E27FC236}">
                            <a16:creationId xmlns:a16="http://schemas.microsoft.com/office/drawing/2014/main" id="{69645BDF-E0EB-835A-BA58-E462413D84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2" name="グループ化 1221">
                      <a:extLst>
                        <a:ext uri="{FF2B5EF4-FFF2-40B4-BE49-F238E27FC236}">
                          <a16:creationId xmlns:a16="http://schemas.microsoft.com/office/drawing/2014/main" id="{6BC2CEFA-2D36-479C-F33D-104CCEC72D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26" name="台形 1225">
                        <a:extLst>
                          <a:ext uri="{FF2B5EF4-FFF2-40B4-BE49-F238E27FC236}">
                            <a16:creationId xmlns:a16="http://schemas.microsoft.com/office/drawing/2014/main" id="{FDF9F192-6AA9-88AE-1178-40BBE686C7A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7" name="台形 1226">
                        <a:extLst>
                          <a:ext uri="{FF2B5EF4-FFF2-40B4-BE49-F238E27FC236}">
                            <a16:creationId xmlns:a16="http://schemas.microsoft.com/office/drawing/2014/main" id="{A361F8DB-91AB-AF22-EC34-2CC61DD44E0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28" name="フリーフォーム: 図形 1227">
                        <a:extLst>
                          <a:ext uri="{FF2B5EF4-FFF2-40B4-BE49-F238E27FC236}">
                            <a16:creationId xmlns:a16="http://schemas.microsoft.com/office/drawing/2014/main" id="{A9F36D09-8F8D-A4BF-7503-643493288E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23" name="フリーフォーム: 図形 1222">
                      <a:extLst>
                        <a:ext uri="{FF2B5EF4-FFF2-40B4-BE49-F238E27FC236}">
                          <a16:creationId xmlns:a16="http://schemas.microsoft.com/office/drawing/2014/main" id="{1D0DE496-19DC-C5E7-6BCE-5816E8107B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4" name="正方形/長方形 1223">
                      <a:extLst>
                        <a:ext uri="{FF2B5EF4-FFF2-40B4-BE49-F238E27FC236}">
                          <a16:creationId xmlns:a16="http://schemas.microsoft.com/office/drawing/2014/main" id="{938D5F0B-1137-7710-C98E-7F792DCA53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5" name="テキスト ボックス 1224">
                      <a:extLst>
                        <a:ext uri="{FF2B5EF4-FFF2-40B4-BE49-F238E27FC236}">
                          <a16:creationId xmlns:a16="http://schemas.microsoft.com/office/drawing/2014/main" id="{5B4945BC-0E2C-567C-F6B9-8F5CC47370C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長　野</a:t>
                      </a:r>
                    </a:p>
                  </p:txBody>
                </p:sp>
              </p:grpSp>
            </p:grpSp>
            <p:grpSp>
              <p:nvGrpSpPr>
                <p:cNvPr id="1195" name="グループ化 1194">
                  <a:extLst>
                    <a:ext uri="{FF2B5EF4-FFF2-40B4-BE49-F238E27FC236}">
                      <a16:creationId xmlns:a16="http://schemas.microsoft.com/office/drawing/2014/main" id="{5D0C7C93-9B25-8624-9B06-EFF066212E4D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196" name="台形 1195">
                    <a:extLst>
                      <a:ext uri="{FF2B5EF4-FFF2-40B4-BE49-F238E27FC236}">
                        <a16:creationId xmlns:a16="http://schemas.microsoft.com/office/drawing/2014/main" id="{1325C096-519C-5382-44DA-25EF6FB60B75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台形 1196">
                    <a:extLst>
                      <a:ext uri="{FF2B5EF4-FFF2-40B4-BE49-F238E27FC236}">
                        <a16:creationId xmlns:a16="http://schemas.microsoft.com/office/drawing/2014/main" id="{7387BE8B-975A-F55E-3A11-85570A3033A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フリーフォーム: 図形 1197">
                    <a:extLst>
                      <a:ext uri="{FF2B5EF4-FFF2-40B4-BE49-F238E27FC236}">
                        <a16:creationId xmlns:a16="http://schemas.microsoft.com/office/drawing/2014/main" id="{13CCC481-231F-9310-F78D-D910A6A85998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9" name="グループ化 1198">
                    <a:extLst>
                      <a:ext uri="{FF2B5EF4-FFF2-40B4-BE49-F238E27FC236}">
                        <a16:creationId xmlns:a16="http://schemas.microsoft.com/office/drawing/2014/main" id="{E882BEDC-DBAA-B5C7-4B0A-84E36D722E06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203" name="グループ化 1202">
                      <a:extLst>
                        <a:ext uri="{FF2B5EF4-FFF2-40B4-BE49-F238E27FC236}">
                          <a16:creationId xmlns:a16="http://schemas.microsoft.com/office/drawing/2014/main" id="{FFC1C195-2E74-87C0-40FE-6BD5CCE3B5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11" name="台形 1210">
                        <a:extLst>
                          <a:ext uri="{FF2B5EF4-FFF2-40B4-BE49-F238E27FC236}">
                            <a16:creationId xmlns:a16="http://schemas.microsoft.com/office/drawing/2014/main" id="{5608EAD9-8CFB-DCB2-6541-ACCE8CFB219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2" name="台形 1211">
                        <a:extLst>
                          <a:ext uri="{FF2B5EF4-FFF2-40B4-BE49-F238E27FC236}">
                            <a16:creationId xmlns:a16="http://schemas.microsoft.com/office/drawing/2014/main" id="{F03B2CD4-6FA1-50F8-B02F-6FBFF62507B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3" name="フリーフォーム: 図形 1212">
                        <a:extLst>
                          <a:ext uri="{FF2B5EF4-FFF2-40B4-BE49-F238E27FC236}">
                            <a16:creationId xmlns:a16="http://schemas.microsoft.com/office/drawing/2014/main" id="{C0326EAD-C325-2A31-6E07-9631DDA9C9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04" name="グループ化 1203">
                      <a:extLst>
                        <a:ext uri="{FF2B5EF4-FFF2-40B4-BE49-F238E27FC236}">
                          <a16:creationId xmlns:a16="http://schemas.microsoft.com/office/drawing/2014/main" id="{81A83058-043E-5CAE-0E88-76396D1C8A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208" name="台形 1207">
                        <a:extLst>
                          <a:ext uri="{FF2B5EF4-FFF2-40B4-BE49-F238E27FC236}">
                            <a16:creationId xmlns:a16="http://schemas.microsoft.com/office/drawing/2014/main" id="{7CA368BB-2EE8-99C8-8C66-879CC9F8DAE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09" name="台形 1208">
                        <a:extLst>
                          <a:ext uri="{FF2B5EF4-FFF2-40B4-BE49-F238E27FC236}">
                            <a16:creationId xmlns:a16="http://schemas.microsoft.com/office/drawing/2014/main" id="{3A811346-034B-B6FD-E708-E76E9AF19E2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210" name="フリーフォーム: 図形 1209">
                        <a:extLst>
                          <a:ext uri="{FF2B5EF4-FFF2-40B4-BE49-F238E27FC236}">
                            <a16:creationId xmlns:a16="http://schemas.microsoft.com/office/drawing/2014/main" id="{C39FA6A3-A6E7-8809-DB0B-C7D6D6D9DF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05" name="フリーフォーム: 図形 1204">
                      <a:extLst>
                        <a:ext uri="{FF2B5EF4-FFF2-40B4-BE49-F238E27FC236}">
                          <a16:creationId xmlns:a16="http://schemas.microsoft.com/office/drawing/2014/main" id="{EE371C1C-C2CE-E119-3A3B-A978671A6D1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6" name="正方形/長方形 1205">
                      <a:extLst>
                        <a:ext uri="{FF2B5EF4-FFF2-40B4-BE49-F238E27FC236}">
                          <a16:creationId xmlns:a16="http://schemas.microsoft.com/office/drawing/2014/main" id="{B6388319-B652-7363-2787-F24705269A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7" name="テキスト ボックス 1206">
                      <a:extLst>
                        <a:ext uri="{FF2B5EF4-FFF2-40B4-BE49-F238E27FC236}">
                          <a16:creationId xmlns:a16="http://schemas.microsoft.com/office/drawing/2014/main" id="{87227D32-A3F4-0F1F-3A0F-378A10B1843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千　葉</a:t>
                      </a:r>
                    </a:p>
                  </p:txBody>
                </p:sp>
              </p:grpSp>
            </p:grp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7A56DD0A-A4DB-6440-C580-5DC00B932987}"/>
                  </a:ext>
                </a:extLst>
              </p:cNvPr>
              <p:cNvGrpSpPr/>
              <p:nvPr/>
            </p:nvGrpSpPr>
            <p:grpSpPr>
              <a:xfrm rot="2700000">
                <a:off x="4427375" y="852819"/>
                <a:ext cx="525622" cy="2015545"/>
                <a:chOff x="4427378" y="852819"/>
                <a:chExt cx="525622" cy="2015545"/>
              </a:xfrm>
            </p:grpSpPr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38116A04-9889-A70B-0D7D-A088A7414D47}"/>
                    </a:ext>
                  </a:extLst>
                </p:cNvPr>
                <p:cNvGrpSpPr/>
                <p:nvPr/>
              </p:nvGrpSpPr>
              <p:grpSpPr>
                <a:xfrm>
                  <a:off x="4427378" y="2464589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76" name="台形 1175">
                    <a:extLst>
                      <a:ext uri="{FF2B5EF4-FFF2-40B4-BE49-F238E27FC236}">
                        <a16:creationId xmlns:a16="http://schemas.microsoft.com/office/drawing/2014/main" id="{2BC189D4-B78F-9869-CC3E-19628CD389F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台形 1176">
                    <a:extLst>
                      <a:ext uri="{FF2B5EF4-FFF2-40B4-BE49-F238E27FC236}">
                        <a16:creationId xmlns:a16="http://schemas.microsoft.com/office/drawing/2014/main" id="{CB629B7E-B334-D9E9-714F-4CCC1C737CAF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フリーフォーム: 図形 1177">
                    <a:extLst>
                      <a:ext uri="{FF2B5EF4-FFF2-40B4-BE49-F238E27FC236}">
                        <a16:creationId xmlns:a16="http://schemas.microsoft.com/office/drawing/2014/main" id="{6CF2BCDD-A154-B506-98C1-5CB21D1C8875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79" name="グループ化 1178">
                    <a:extLst>
                      <a:ext uri="{FF2B5EF4-FFF2-40B4-BE49-F238E27FC236}">
                        <a16:creationId xmlns:a16="http://schemas.microsoft.com/office/drawing/2014/main" id="{836A2339-2EA9-B9A4-5A5F-744720E332FD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83" name="グループ化 1182">
                      <a:extLst>
                        <a:ext uri="{FF2B5EF4-FFF2-40B4-BE49-F238E27FC236}">
                          <a16:creationId xmlns:a16="http://schemas.microsoft.com/office/drawing/2014/main" id="{7BB5AFD4-99F5-C37C-D7F2-6F36F15774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91" name="台形 1190">
                        <a:extLst>
                          <a:ext uri="{FF2B5EF4-FFF2-40B4-BE49-F238E27FC236}">
                            <a16:creationId xmlns:a16="http://schemas.microsoft.com/office/drawing/2014/main" id="{80DA29C9-C224-1B4B-FE0F-1A237A1D6F7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2" name="台形 1191">
                        <a:extLst>
                          <a:ext uri="{FF2B5EF4-FFF2-40B4-BE49-F238E27FC236}">
                            <a16:creationId xmlns:a16="http://schemas.microsoft.com/office/drawing/2014/main" id="{F7CD4DF8-E51A-64EF-3821-FCDCE59184D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93" name="フリーフォーム: 図形 1192">
                        <a:extLst>
                          <a:ext uri="{FF2B5EF4-FFF2-40B4-BE49-F238E27FC236}">
                            <a16:creationId xmlns:a16="http://schemas.microsoft.com/office/drawing/2014/main" id="{BB93977F-BC52-80FC-CEE0-E44B9B2153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84" name="グループ化 1183">
                      <a:extLst>
                        <a:ext uri="{FF2B5EF4-FFF2-40B4-BE49-F238E27FC236}">
                          <a16:creationId xmlns:a16="http://schemas.microsoft.com/office/drawing/2014/main" id="{0E92833A-29C1-B979-F2FE-97C1FA75C9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88" name="台形 1187">
                        <a:extLst>
                          <a:ext uri="{FF2B5EF4-FFF2-40B4-BE49-F238E27FC236}">
                            <a16:creationId xmlns:a16="http://schemas.microsoft.com/office/drawing/2014/main" id="{BB54B6B8-BAD3-63DA-BF98-4B7FC0E42C4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89" name="台形 1188">
                        <a:extLst>
                          <a:ext uri="{FF2B5EF4-FFF2-40B4-BE49-F238E27FC236}">
                            <a16:creationId xmlns:a16="http://schemas.microsoft.com/office/drawing/2014/main" id="{9DA84147-B1EA-9C7E-76D8-5000ED0882E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90" name="フリーフォーム: 図形 1189">
                        <a:extLst>
                          <a:ext uri="{FF2B5EF4-FFF2-40B4-BE49-F238E27FC236}">
                            <a16:creationId xmlns:a16="http://schemas.microsoft.com/office/drawing/2014/main" id="{5BE7F183-BAA7-A6CF-286B-91C201539A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85" name="フリーフォーム: 図形 1184">
                      <a:extLst>
                        <a:ext uri="{FF2B5EF4-FFF2-40B4-BE49-F238E27FC236}">
                          <a16:creationId xmlns:a16="http://schemas.microsoft.com/office/drawing/2014/main" id="{245974DF-E6DD-5EAB-52B0-F30B1938B9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6" name="正方形/長方形 1185">
                      <a:extLst>
                        <a:ext uri="{FF2B5EF4-FFF2-40B4-BE49-F238E27FC236}">
                          <a16:creationId xmlns:a16="http://schemas.microsoft.com/office/drawing/2014/main" id="{A8DF32FA-E3A5-EEE6-969E-30E5AB0109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7" name="テキスト ボックス 1186">
                      <a:extLst>
                        <a:ext uri="{FF2B5EF4-FFF2-40B4-BE49-F238E27FC236}">
                          <a16:creationId xmlns:a16="http://schemas.microsoft.com/office/drawing/2014/main" id="{A3363A8B-B279-AFF8-4581-197AAC62311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　梨</a:t>
                      </a:r>
                    </a:p>
                  </p:txBody>
                </p:sp>
              </p:grpSp>
            </p:grpSp>
            <p:grpSp>
              <p:nvGrpSpPr>
                <p:cNvPr id="1157" name="グループ化 1156">
                  <a:extLst>
                    <a:ext uri="{FF2B5EF4-FFF2-40B4-BE49-F238E27FC236}">
                      <a16:creationId xmlns:a16="http://schemas.microsoft.com/office/drawing/2014/main" id="{DC76A499-024B-C380-A8A5-59706033D323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0DB25329-6460-EAD0-7BD6-88D10FDB6AC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台形 1158">
                    <a:extLst>
                      <a:ext uri="{FF2B5EF4-FFF2-40B4-BE49-F238E27FC236}">
                        <a16:creationId xmlns:a16="http://schemas.microsoft.com/office/drawing/2014/main" id="{2EC76248-2C86-6341-BC2C-DB32F470C4FA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0" name="フリーフォーム: 図形 1159">
                    <a:extLst>
                      <a:ext uri="{FF2B5EF4-FFF2-40B4-BE49-F238E27FC236}">
                        <a16:creationId xmlns:a16="http://schemas.microsoft.com/office/drawing/2014/main" id="{D5E477D2-9503-9A06-E6EC-5E0F3B496086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61" name="グループ化 1160">
                    <a:extLst>
                      <a:ext uri="{FF2B5EF4-FFF2-40B4-BE49-F238E27FC236}">
                        <a16:creationId xmlns:a16="http://schemas.microsoft.com/office/drawing/2014/main" id="{7D8833A2-43D5-201C-332F-AE45F32FF19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65" name="グループ化 1164">
                      <a:extLst>
                        <a:ext uri="{FF2B5EF4-FFF2-40B4-BE49-F238E27FC236}">
                          <a16:creationId xmlns:a16="http://schemas.microsoft.com/office/drawing/2014/main" id="{94604328-B38F-AD5A-44C5-2764579AFE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73" name="台形 1172">
                        <a:extLst>
                          <a:ext uri="{FF2B5EF4-FFF2-40B4-BE49-F238E27FC236}">
                            <a16:creationId xmlns:a16="http://schemas.microsoft.com/office/drawing/2014/main" id="{E77BB368-9194-4134-DD0F-9FE57E7D281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4" name="台形 1173">
                        <a:extLst>
                          <a:ext uri="{FF2B5EF4-FFF2-40B4-BE49-F238E27FC236}">
                            <a16:creationId xmlns:a16="http://schemas.microsoft.com/office/drawing/2014/main" id="{7E98D8E6-7E38-7155-D757-E34B249672F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5" name="フリーフォーム: 図形 1174">
                        <a:extLst>
                          <a:ext uri="{FF2B5EF4-FFF2-40B4-BE49-F238E27FC236}">
                            <a16:creationId xmlns:a16="http://schemas.microsoft.com/office/drawing/2014/main" id="{935DDADC-2B69-681F-D066-3AA8B72DDB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66" name="グループ化 1165">
                      <a:extLst>
                        <a:ext uri="{FF2B5EF4-FFF2-40B4-BE49-F238E27FC236}">
                          <a16:creationId xmlns:a16="http://schemas.microsoft.com/office/drawing/2014/main" id="{C25DF549-F23F-5E9C-0518-A39902C7BE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70" name="台形 1169">
                        <a:extLst>
                          <a:ext uri="{FF2B5EF4-FFF2-40B4-BE49-F238E27FC236}">
                            <a16:creationId xmlns:a16="http://schemas.microsoft.com/office/drawing/2014/main" id="{E616795B-9393-8B10-3016-A1731B94A1D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1" name="台形 1170">
                        <a:extLst>
                          <a:ext uri="{FF2B5EF4-FFF2-40B4-BE49-F238E27FC236}">
                            <a16:creationId xmlns:a16="http://schemas.microsoft.com/office/drawing/2014/main" id="{FA93F6D8-C76A-8A2A-50DE-60F2AEFD622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72" name="フリーフォーム: 図形 1171">
                        <a:extLst>
                          <a:ext uri="{FF2B5EF4-FFF2-40B4-BE49-F238E27FC236}">
                            <a16:creationId xmlns:a16="http://schemas.microsoft.com/office/drawing/2014/main" id="{DD4784B1-55D9-78C3-2E19-D957C7FE98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7" name="フリーフォーム: 図形 1166">
                      <a:extLst>
                        <a:ext uri="{FF2B5EF4-FFF2-40B4-BE49-F238E27FC236}">
                          <a16:creationId xmlns:a16="http://schemas.microsoft.com/office/drawing/2014/main" id="{B2A3B44C-ACDE-AD3C-89DA-E34EF4F5D09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8" name="正方形/長方形 1167">
                      <a:extLst>
                        <a:ext uri="{FF2B5EF4-FFF2-40B4-BE49-F238E27FC236}">
                          <a16:creationId xmlns:a16="http://schemas.microsoft.com/office/drawing/2014/main" id="{B1FAFB78-7B05-0E1A-1039-A3A8A5DBE3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9" name="テキスト ボックス 1168">
                      <a:extLst>
                        <a:ext uri="{FF2B5EF4-FFF2-40B4-BE49-F238E27FC236}">
                          <a16:creationId xmlns:a16="http://schemas.microsoft.com/office/drawing/2014/main" id="{3D80D8D5-00B6-6BB9-424A-F8DF067D022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茨　城</a:t>
                      </a:r>
                    </a:p>
                  </p:txBody>
                </p:sp>
              </p:grpSp>
            </p:grp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95508DC8-E15A-D517-FB56-193DD4DF42CC}"/>
                  </a:ext>
                </a:extLst>
              </p:cNvPr>
              <p:cNvGrpSpPr/>
              <p:nvPr/>
            </p:nvGrpSpPr>
            <p:grpSpPr>
              <a:xfrm rot="8100000"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118" name="グループ化 1117">
                  <a:extLst>
                    <a:ext uri="{FF2B5EF4-FFF2-40B4-BE49-F238E27FC236}">
                      <a16:creationId xmlns:a16="http://schemas.microsoft.com/office/drawing/2014/main" id="{BBDE9A50-8B6F-D5DA-C6E2-ABD1CCDAF582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38" name="台形 1137">
                    <a:extLst>
                      <a:ext uri="{FF2B5EF4-FFF2-40B4-BE49-F238E27FC236}">
                        <a16:creationId xmlns:a16="http://schemas.microsoft.com/office/drawing/2014/main" id="{2BF6126D-EEA1-E070-1763-4E659B9F850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台形 1138">
                    <a:extLst>
                      <a:ext uri="{FF2B5EF4-FFF2-40B4-BE49-F238E27FC236}">
                        <a16:creationId xmlns:a16="http://schemas.microsoft.com/office/drawing/2014/main" id="{E6542E5B-FF26-7579-0F06-0105886C49A2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49102BE9-A9E9-C83C-E7C9-A2F4608EA6A6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41" name="グループ化 1140">
                    <a:extLst>
                      <a:ext uri="{FF2B5EF4-FFF2-40B4-BE49-F238E27FC236}">
                        <a16:creationId xmlns:a16="http://schemas.microsoft.com/office/drawing/2014/main" id="{7BC13C37-1421-0913-9119-B020E0F8DE80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45" name="グループ化 1144">
                      <a:extLst>
                        <a:ext uri="{FF2B5EF4-FFF2-40B4-BE49-F238E27FC236}">
                          <a16:creationId xmlns:a16="http://schemas.microsoft.com/office/drawing/2014/main" id="{BB80CBD0-FC88-8948-7563-5823C095409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53" name="台形 1152">
                        <a:extLst>
                          <a:ext uri="{FF2B5EF4-FFF2-40B4-BE49-F238E27FC236}">
                            <a16:creationId xmlns:a16="http://schemas.microsoft.com/office/drawing/2014/main" id="{499A4367-D1DC-8AE2-E800-1F814F8D7BF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4" name="台形 1153">
                        <a:extLst>
                          <a:ext uri="{FF2B5EF4-FFF2-40B4-BE49-F238E27FC236}">
                            <a16:creationId xmlns:a16="http://schemas.microsoft.com/office/drawing/2014/main" id="{73A06BE5-93D4-84B1-400D-35255D107CC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5" name="フリーフォーム: 図形 1154">
                        <a:extLst>
                          <a:ext uri="{FF2B5EF4-FFF2-40B4-BE49-F238E27FC236}">
                            <a16:creationId xmlns:a16="http://schemas.microsoft.com/office/drawing/2014/main" id="{384E0F2D-2CD6-6C33-4180-B6AB57AFCC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46" name="グループ化 1145">
                      <a:extLst>
                        <a:ext uri="{FF2B5EF4-FFF2-40B4-BE49-F238E27FC236}">
                          <a16:creationId xmlns:a16="http://schemas.microsoft.com/office/drawing/2014/main" id="{FAFBAC5F-E777-25D4-9B91-68305827F9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50" name="台形 1149">
                        <a:extLst>
                          <a:ext uri="{FF2B5EF4-FFF2-40B4-BE49-F238E27FC236}">
                            <a16:creationId xmlns:a16="http://schemas.microsoft.com/office/drawing/2014/main" id="{BC6FDA28-C679-7269-0C5D-BE050E57532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1" name="台形 1150">
                        <a:extLst>
                          <a:ext uri="{FF2B5EF4-FFF2-40B4-BE49-F238E27FC236}">
                            <a16:creationId xmlns:a16="http://schemas.microsoft.com/office/drawing/2014/main" id="{F6AFDAA2-73A6-8345-C058-AB0A64B01C5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52" name="フリーフォーム: 図形 1151">
                        <a:extLst>
                          <a:ext uri="{FF2B5EF4-FFF2-40B4-BE49-F238E27FC236}">
                            <a16:creationId xmlns:a16="http://schemas.microsoft.com/office/drawing/2014/main" id="{F5A06410-1742-B621-3836-978E44630E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47" name="フリーフォーム: 図形 1146">
                      <a:extLst>
                        <a:ext uri="{FF2B5EF4-FFF2-40B4-BE49-F238E27FC236}">
                          <a16:creationId xmlns:a16="http://schemas.microsoft.com/office/drawing/2014/main" id="{ABF6C761-A59C-55C2-2DA3-2D9C1111AD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8" name="正方形/長方形 1147">
                      <a:extLst>
                        <a:ext uri="{FF2B5EF4-FFF2-40B4-BE49-F238E27FC236}">
                          <a16:creationId xmlns:a16="http://schemas.microsoft.com/office/drawing/2014/main" id="{496078EF-A97F-0C7F-EC03-26F35D8F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9" name="テキスト ボックス 1148">
                      <a:extLst>
                        <a:ext uri="{FF2B5EF4-FFF2-40B4-BE49-F238E27FC236}">
                          <a16:creationId xmlns:a16="http://schemas.microsoft.com/office/drawing/2014/main" id="{F13D3865-C7B7-4394-1CE5-4FAAC4BA420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群　馬</a:t>
                      </a:r>
                    </a:p>
                  </p:txBody>
                </p:sp>
              </p:grpSp>
            </p:grpSp>
            <p:grpSp>
              <p:nvGrpSpPr>
                <p:cNvPr id="1119" name="グループ化 1118">
                  <a:extLst>
                    <a:ext uri="{FF2B5EF4-FFF2-40B4-BE49-F238E27FC236}">
                      <a16:creationId xmlns:a16="http://schemas.microsoft.com/office/drawing/2014/main" id="{E7BB03C5-E8F9-48AB-795A-F9F71D59B9F9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120" name="台形 1119">
                    <a:extLst>
                      <a:ext uri="{FF2B5EF4-FFF2-40B4-BE49-F238E27FC236}">
                        <a16:creationId xmlns:a16="http://schemas.microsoft.com/office/drawing/2014/main" id="{962D1616-33C7-7B22-831D-374207013EB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台形 1120">
                    <a:extLst>
                      <a:ext uri="{FF2B5EF4-FFF2-40B4-BE49-F238E27FC236}">
                        <a16:creationId xmlns:a16="http://schemas.microsoft.com/office/drawing/2014/main" id="{67BAA2AB-A8F3-1EB3-B044-394A2F20D3CE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フリーフォーム: 図形 1121">
                    <a:extLst>
                      <a:ext uri="{FF2B5EF4-FFF2-40B4-BE49-F238E27FC236}">
                        <a16:creationId xmlns:a16="http://schemas.microsoft.com/office/drawing/2014/main" id="{E55A8E3F-B301-C992-FF2D-9FF18EE27F3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3" name="グループ化 1122">
                    <a:extLst>
                      <a:ext uri="{FF2B5EF4-FFF2-40B4-BE49-F238E27FC236}">
                        <a16:creationId xmlns:a16="http://schemas.microsoft.com/office/drawing/2014/main" id="{8ED3CAC1-42B0-E582-241F-EE5450BFA668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127" name="グループ化 1126">
                      <a:extLst>
                        <a:ext uri="{FF2B5EF4-FFF2-40B4-BE49-F238E27FC236}">
                          <a16:creationId xmlns:a16="http://schemas.microsoft.com/office/drawing/2014/main" id="{CF7FDBD4-479B-E070-4806-0E18C09337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35" name="台形 1134">
                        <a:extLst>
                          <a:ext uri="{FF2B5EF4-FFF2-40B4-BE49-F238E27FC236}">
                            <a16:creationId xmlns:a16="http://schemas.microsoft.com/office/drawing/2014/main" id="{1C413435-DA3C-C83A-4DA5-607DF6C1ABE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6" name="台形 1135">
                        <a:extLst>
                          <a:ext uri="{FF2B5EF4-FFF2-40B4-BE49-F238E27FC236}">
                            <a16:creationId xmlns:a16="http://schemas.microsoft.com/office/drawing/2014/main" id="{99473BE5-5D4C-519C-BF8B-C34C492D7D11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7" name="フリーフォーム: 図形 1136">
                        <a:extLst>
                          <a:ext uri="{FF2B5EF4-FFF2-40B4-BE49-F238E27FC236}">
                            <a16:creationId xmlns:a16="http://schemas.microsoft.com/office/drawing/2014/main" id="{CC37AC87-97A8-3B1A-0521-55A19DE543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28" name="グループ化 1127">
                      <a:extLst>
                        <a:ext uri="{FF2B5EF4-FFF2-40B4-BE49-F238E27FC236}">
                          <a16:creationId xmlns:a16="http://schemas.microsoft.com/office/drawing/2014/main" id="{D23B9DAD-DA5A-939B-980D-9849A1F42A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132" name="台形 1131">
                        <a:extLst>
                          <a:ext uri="{FF2B5EF4-FFF2-40B4-BE49-F238E27FC236}">
                            <a16:creationId xmlns:a16="http://schemas.microsoft.com/office/drawing/2014/main" id="{9FEDB1AC-08A8-1B1A-C332-1D880E7E4A1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3" name="台形 1132">
                        <a:extLst>
                          <a:ext uri="{FF2B5EF4-FFF2-40B4-BE49-F238E27FC236}">
                            <a16:creationId xmlns:a16="http://schemas.microsoft.com/office/drawing/2014/main" id="{6E2B2712-BD28-7977-E82B-291B7C69B40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134" name="フリーフォーム: 図形 1133">
                        <a:extLst>
                          <a:ext uri="{FF2B5EF4-FFF2-40B4-BE49-F238E27FC236}">
                            <a16:creationId xmlns:a16="http://schemas.microsoft.com/office/drawing/2014/main" id="{BCF9E009-90B0-486E-58B5-F6EC16B08C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29" name="フリーフォーム: 図形 1128">
                      <a:extLst>
                        <a:ext uri="{FF2B5EF4-FFF2-40B4-BE49-F238E27FC236}">
                          <a16:creationId xmlns:a16="http://schemas.microsoft.com/office/drawing/2014/main" id="{AD08525F-1F06-53E1-43F5-80A06F7659C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0" name="正方形/長方形 1129">
                      <a:extLst>
                        <a:ext uri="{FF2B5EF4-FFF2-40B4-BE49-F238E27FC236}">
                          <a16:creationId xmlns:a16="http://schemas.microsoft.com/office/drawing/2014/main" id="{F411B5A4-3EA7-64AB-3A80-E72B8B753C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1" name="テキスト ボックス 1130">
                      <a:extLst>
                        <a:ext uri="{FF2B5EF4-FFF2-40B4-BE49-F238E27FC236}">
                          <a16:creationId xmlns:a16="http://schemas.microsoft.com/office/drawing/2014/main" id="{F923815E-E98D-625E-8BAA-27F48BD8BA9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　京</a:t>
                      </a:r>
                    </a:p>
                  </p:txBody>
                </p:sp>
              </p:grpSp>
            </p:grp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913E8740-9BFB-DDDF-C95F-595F4025968F}"/>
                  </a:ext>
                </a:extLst>
              </p:cNvPr>
              <p:cNvGrpSpPr/>
              <p:nvPr/>
            </p:nvGrpSpPr>
            <p:grpSpPr>
              <a:xfrm rot="20174804">
                <a:off x="4923740" y="250391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110" name="四角形: 上の 2 つの角を丸める 1109">
                  <a:extLst>
                    <a:ext uri="{FF2B5EF4-FFF2-40B4-BE49-F238E27FC236}">
                      <a16:creationId xmlns:a16="http://schemas.microsoft.com/office/drawing/2014/main" id="{DB6B1320-24D3-BCE4-5CBC-F6DDEDD82FC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E0F1A3C7-4E04-E37F-BC19-CEE781DB55C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四角形: 上の 2 つの角を丸める 1111">
                  <a:extLst>
                    <a:ext uri="{FF2B5EF4-FFF2-40B4-BE49-F238E27FC236}">
                      <a16:creationId xmlns:a16="http://schemas.microsoft.com/office/drawing/2014/main" id="{63040EE6-C01A-EB82-F371-AC1D1ACB500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113" name="四角形: 上の 2 つの角を丸める 1112">
                  <a:extLst>
                    <a:ext uri="{FF2B5EF4-FFF2-40B4-BE49-F238E27FC236}">
                      <a16:creationId xmlns:a16="http://schemas.microsoft.com/office/drawing/2014/main" id="{A43DBAC1-D72A-5A50-D377-1D0B5DC4762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四角形: 上の 2 つの角を丸める 1113">
                  <a:extLst>
                    <a:ext uri="{FF2B5EF4-FFF2-40B4-BE49-F238E27FC236}">
                      <a16:creationId xmlns:a16="http://schemas.microsoft.com/office/drawing/2014/main" id="{B6A43530-B473-479A-C38C-D20CF23C8F8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四角形: 上の 2 つの角を丸める 1114">
                  <a:extLst>
                    <a:ext uri="{FF2B5EF4-FFF2-40B4-BE49-F238E27FC236}">
                      <a16:creationId xmlns:a16="http://schemas.microsoft.com/office/drawing/2014/main" id="{C133417F-11E4-20EB-421D-9F731F93B12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四角形: 上の 2 つの角を丸める 1115">
                  <a:extLst>
                    <a:ext uri="{FF2B5EF4-FFF2-40B4-BE49-F238E27FC236}">
                      <a16:creationId xmlns:a16="http://schemas.microsoft.com/office/drawing/2014/main" id="{CD03DD0B-954C-76D7-6CE6-F400D87B08E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四角形: 上の 2 つの角を丸める 1116">
                  <a:extLst>
                    <a:ext uri="{FF2B5EF4-FFF2-40B4-BE49-F238E27FC236}">
                      <a16:creationId xmlns:a16="http://schemas.microsoft.com/office/drawing/2014/main" id="{DFF41605-4CF5-DA35-0990-679AFB063E2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B293C612-BCA6-E439-B003-1F65B22FE649}"/>
                  </a:ext>
                </a:extLst>
              </p:cNvPr>
              <p:cNvGrpSpPr/>
              <p:nvPr/>
            </p:nvGrpSpPr>
            <p:grpSpPr>
              <a:xfrm rot="1308434">
                <a:off x="4340334" y="250153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102" name="四角形: 上の 2 つの角を丸める 1101">
                  <a:extLst>
                    <a:ext uri="{FF2B5EF4-FFF2-40B4-BE49-F238E27FC236}">
                      <a16:creationId xmlns:a16="http://schemas.microsoft.com/office/drawing/2014/main" id="{AD34E2C9-68FC-A1C3-0536-DD5C9897F90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EDB285BD-89F8-A248-469B-97D4A4FC532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四角形: 上の 2 つの角を丸める 1103">
                  <a:extLst>
                    <a:ext uri="{FF2B5EF4-FFF2-40B4-BE49-F238E27FC236}">
                      <a16:creationId xmlns:a16="http://schemas.microsoft.com/office/drawing/2014/main" id="{6DB50E0F-B308-7A6F-C846-C605315FF72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105" name="四角形: 上の 2 つの角を丸める 1104">
                  <a:extLst>
                    <a:ext uri="{FF2B5EF4-FFF2-40B4-BE49-F238E27FC236}">
                      <a16:creationId xmlns:a16="http://schemas.microsoft.com/office/drawing/2014/main" id="{1336CF44-A90C-6F61-7982-0EEB3DB2F0A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四角形: 上の 2 つの角を丸める 1105">
                  <a:extLst>
                    <a:ext uri="{FF2B5EF4-FFF2-40B4-BE49-F238E27FC236}">
                      <a16:creationId xmlns:a16="http://schemas.microsoft.com/office/drawing/2014/main" id="{5D2AEF35-462B-111E-86E3-8FDB03D4469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四角形: 上の 2 つの角を丸める 1106">
                  <a:extLst>
                    <a:ext uri="{FF2B5EF4-FFF2-40B4-BE49-F238E27FC236}">
                      <a16:creationId xmlns:a16="http://schemas.microsoft.com/office/drawing/2014/main" id="{0F935650-DBFA-EEFD-2671-0FFD27EF4B7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四角形: 上の 2 つの角を丸める 1107">
                  <a:extLst>
                    <a:ext uri="{FF2B5EF4-FFF2-40B4-BE49-F238E27FC236}">
                      <a16:creationId xmlns:a16="http://schemas.microsoft.com/office/drawing/2014/main" id="{4D16E719-5AD8-7C81-E757-A037D2E2A6D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四角形: 上の 2 つの角を丸める 1108">
                  <a:extLst>
                    <a:ext uri="{FF2B5EF4-FFF2-40B4-BE49-F238E27FC236}">
                      <a16:creationId xmlns:a16="http://schemas.microsoft.com/office/drawing/2014/main" id="{51591441-EC71-7317-081D-EBF014CA1D8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C45AECCF-BDCF-65EE-A11A-B43295951CC0}"/>
                  </a:ext>
                </a:extLst>
              </p:cNvPr>
              <p:cNvGrpSpPr/>
              <p:nvPr/>
            </p:nvGrpSpPr>
            <p:grpSpPr>
              <a:xfrm rot="4354795">
                <a:off x="3930758" y="2087197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94" name="四角形: 上の 2 つの角を丸める 1093">
                  <a:extLst>
                    <a:ext uri="{FF2B5EF4-FFF2-40B4-BE49-F238E27FC236}">
                      <a16:creationId xmlns:a16="http://schemas.microsoft.com/office/drawing/2014/main" id="{7402A7ED-ECA1-19FB-7F25-DEA84E6D944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5FC17B81-7C61-2987-77AC-97BFA95B8C2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四角形: 上の 2 つの角を丸める 1095">
                  <a:extLst>
                    <a:ext uri="{FF2B5EF4-FFF2-40B4-BE49-F238E27FC236}">
                      <a16:creationId xmlns:a16="http://schemas.microsoft.com/office/drawing/2014/main" id="{888D3994-4FD7-393C-88BA-BA87C8E7CE9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97" name="四角形: 上の 2 つの角を丸める 1096">
                  <a:extLst>
                    <a:ext uri="{FF2B5EF4-FFF2-40B4-BE49-F238E27FC236}">
                      <a16:creationId xmlns:a16="http://schemas.microsoft.com/office/drawing/2014/main" id="{F66A3C17-6FE7-284B-19D8-AE3986DA0B0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D139CCE8-221C-225B-51A8-3F7EDA5E5A3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四角形: 上の 2 つの角を丸める 1098">
                  <a:extLst>
                    <a:ext uri="{FF2B5EF4-FFF2-40B4-BE49-F238E27FC236}">
                      <a16:creationId xmlns:a16="http://schemas.microsoft.com/office/drawing/2014/main" id="{43A83C2D-37C8-A6B9-E27F-037C4493708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四角形: 上の 2 つの角を丸める 1099">
                  <a:extLst>
                    <a:ext uri="{FF2B5EF4-FFF2-40B4-BE49-F238E27FC236}">
                      <a16:creationId xmlns:a16="http://schemas.microsoft.com/office/drawing/2014/main" id="{C4C8DDE6-01BB-2E00-0EC2-1482732B8EA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四角形: 上の 2 つの角を丸める 1100">
                  <a:extLst>
                    <a:ext uri="{FF2B5EF4-FFF2-40B4-BE49-F238E27FC236}">
                      <a16:creationId xmlns:a16="http://schemas.microsoft.com/office/drawing/2014/main" id="{9C15D278-928C-52F1-5E67-CA324C3795C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C6117211-6AE2-45C3-F081-244CD277ABC4}"/>
                  </a:ext>
                </a:extLst>
              </p:cNvPr>
              <p:cNvGrpSpPr/>
              <p:nvPr/>
            </p:nvGrpSpPr>
            <p:grpSpPr>
              <a:xfrm rot="18000000">
                <a:off x="5328552" y="20991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86" name="四角形: 上の 2 つの角を丸める 1085">
                  <a:extLst>
                    <a:ext uri="{FF2B5EF4-FFF2-40B4-BE49-F238E27FC236}">
                      <a16:creationId xmlns:a16="http://schemas.microsoft.com/office/drawing/2014/main" id="{D1787ECD-D326-FE3D-58CB-C2FCAA9B02F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62F07631-2AB9-14F4-94A9-561D04947C6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上の 2 つの角を丸める 1087">
                  <a:extLst>
                    <a:ext uri="{FF2B5EF4-FFF2-40B4-BE49-F238E27FC236}">
                      <a16:creationId xmlns:a16="http://schemas.microsoft.com/office/drawing/2014/main" id="{05171861-DA7E-6D8E-58B0-88171D937C5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41E42FF0-AF28-F87F-FB9F-F7E2FA076AD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上の 2 つの角を丸める 1089">
                  <a:extLst>
                    <a:ext uri="{FF2B5EF4-FFF2-40B4-BE49-F238E27FC236}">
                      <a16:creationId xmlns:a16="http://schemas.microsoft.com/office/drawing/2014/main" id="{CC4D595E-2607-2753-A9EF-B260E321AF9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上の 2 つの角を丸める 1090">
                  <a:extLst>
                    <a:ext uri="{FF2B5EF4-FFF2-40B4-BE49-F238E27FC236}">
                      <a16:creationId xmlns:a16="http://schemas.microsoft.com/office/drawing/2014/main" id="{08705C74-04F9-2BCB-83E3-490D321A1A7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上の 2 つの角を丸める 1091">
                  <a:extLst>
                    <a:ext uri="{FF2B5EF4-FFF2-40B4-BE49-F238E27FC236}">
                      <a16:creationId xmlns:a16="http://schemas.microsoft.com/office/drawing/2014/main" id="{6662F88F-B163-0FC9-A141-6EEC13AED3E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上の 2 つの角を丸める 1092">
                  <a:extLst>
                    <a:ext uri="{FF2B5EF4-FFF2-40B4-BE49-F238E27FC236}">
                      <a16:creationId xmlns:a16="http://schemas.microsoft.com/office/drawing/2014/main" id="{90147D11-3950-2B96-3019-25C536E3D20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0E0285FF-8C27-7288-B685-BA09B582C8C5}"/>
                  </a:ext>
                </a:extLst>
              </p:cNvPr>
              <p:cNvGrpSpPr/>
              <p:nvPr/>
            </p:nvGrpSpPr>
            <p:grpSpPr>
              <a:xfrm rot="14700584">
                <a:off x="5335696" y="150855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78" name="四角形: 上の 2 つの角を丸める 1077">
                  <a:extLst>
                    <a:ext uri="{FF2B5EF4-FFF2-40B4-BE49-F238E27FC236}">
                      <a16:creationId xmlns:a16="http://schemas.microsoft.com/office/drawing/2014/main" id="{1958B83F-8FFF-D0CA-CEFF-995A15990B4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68B53CCF-1CB4-343A-61C8-1FFC5A064EB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四角形: 上の 2 つの角を丸める 1079">
                  <a:extLst>
                    <a:ext uri="{FF2B5EF4-FFF2-40B4-BE49-F238E27FC236}">
                      <a16:creationId xmlns:a16="http://schemas.microsoft.com/office/drawing/2014/main" id="{A902C8D2-C5C0-FB98-4747-8AD9D131F04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81" name="四角形: 上の 2 つの角を丸める 1080">
                  <a:extLst>
                    <a:ext uri="{FF2B5EF4-FFF2-40B4-BE49-F238E27FC236}">
                      <a16:creationId xmlns:a16="http://schemas.microsoft.com/office/drawing/2014/main" id="{1B147F71-BA45-6336-60F3-1FC718C8699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上の 2 つの角を丸める 1081">
                  <a:extLst>
                    <a:ext uri="{FF2B5EF4-FFF2-40B4-BE49-F238E27FC236}">
                      <a16:creationId xmlns:a16="http://schemas.microsoft.com/office/drawing/2014/main" id="{213E5FE8-AE1B-8727-56F3-DD9331C8978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四角形: 上の 2 つの角を丸める 1082">
                  <a:extLst>
                    <a:ext uri="{FF2B5EF4-FFF2-40B4-BE49-F238E27FC236}">
                      <a16:creationId xmlns:a16="http://schemas.microsoft.com/office/drawing/2014/main" id="{3C9F371C-02B6-CEB2-983C-1E172AFA92E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四角形: 上の 2 つの角を丸める 1083">
                  <a:extLst>
                    <a:ext uri="{FF2B5EF4-FFF2-40B4-BE49-F238E27FC236}">
                      <a16:creationId xmlns:a16="http://schemas.microsoft.com/office/drawing/2014/main" id="{B9862A06-F7D9-8352-EE5E-409826C0E33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四角形: 上の 2 つの角を丸める 1084">
                  <a:extLst>
                    <a:ext uri="{FF2B5EF4-FFF2-40B4-BE49-F238E27FC236}">
                      <a16:creationId xmlns:a16="http://schemas.microsoft.com/office/drawing/2014/main" id="{7B18CDDB-845D-4B52-0781-AD74D7C1D37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1" name="グループ化 1050">
                <a:extLst>
                  <a:ext uri="{FF2B5EF4-FFF2-40B4-BE49-F238E27FC236}">
                    <a16:creationId xmlns:a16="http://schemas.microsoft.com/office/drawing/2014/main" id="{08277157-86CD-CFAB-3B99-876C75093BA3}"/>
                  </a:ext>
                </a:extLst>
              </p:cNvPr>
              <p:cNvGrpSpPr/>
              <p:nvPr/>
            </p:nvGrpSpPr>
            <p:grpSpPr>
              <a:xfrm rot="12600000">
                <a:off x="4928504" y="109659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1DD0F787-A1DF-125E-D1D1-56BBCFCF8D6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DD9F1553-5568-80EC-4D6C-46817B36491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四角形: 上の 2 つの角を丸める 1071">
                  <a:extLst>
                    <a:ext uri="{FF2B5EF4-FFF2-40B4-BE49-F238E27FC236}">
                      <a16:creationId xmlns:a16="http://schemas.microsoft.com/office/drawing/2014/main" id="{D69B7E82-2C09-6B1B-4A23-FBD4DF6D435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73" name="四角形: 上の 2 つの角を丸める 1072">
                  <a:extLst>
                    <a:ext uri="{FF2B5EF4-FFF2-40B4-BE49-F238E27FC236}">
                      <a16:creationId xmlns:a16="http://schemas.microsoft.com/office/drawing/2014/main" id="{C6B81505-42F6-0392-C8FB-CD79F2B163C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四角形: 上の 2 つの角を丸める 1073">
                  <a:extLst>
                    <a:ext uri="{FF2B5EF4-FFF2-40B4-BE49-F238E27FC236}">
                      <a16:creationId xmlns:a16="http://schemas.microsoft.com/office/drawing/2014/main" id="{103A042A-0E1A-FB4F-FE0F-006D81D5510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四角形: 上の 2 つの角を丸める 1074">
                  <a:extLst>
                    <a:ext uri="{FF2B5EF4-FFF2-40B4-BE49-F238E27FC236}">
                      <a16:creationId xmlns:a16="http://schemas.microsoft.com/office/drawing/2014/main" id="{B5D8C772-3847-E523-5903-18ED7BE3289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四角形: 上の 2 つの角を丸める 1075">
                  <a:extLst>
                    <a:ext uri="{FF2B5EF4-FFF2-40B4-BE49-F238E27FC236}">
                      <a16:creationId xmlns:a16="http://schemas.microsoft.com/office/drawing/2014/main" id="{F25723CA-FDDA-44E4-8BD8-BAD95BA8C90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四角形: 上の 2 つの角を丸める 1076">
                  <a:extLst>
                    <a:ext uri="{FF2B5EF4-FFF2-40B4-BE49-F238E27FC236}">
                      <a16:creationId xmlns:a16="http://schemas.microsoft.com/office/drawing/2014/main" id="{48222C02-F5F6-0675-AD49-E735DC7EFBC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747FCEDB-50E5-4631-BC53-7649F8DCFC86}"/>
                  </a:ext>
                </a:extLst>
              </p:cNvPr>
              <p:cNvGrpSpPr/>
              <p:nvPr/>
            </p:nvGrpSpPr>
            <p:grpSpPr>
              <a:xfrm rot="9900000">
                <a:off x="4345098" y="109897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62" name="四角形: 上の 2 つの角を丸める 1061">
                  <a:extLst>
                    <a:ext uri="{FF2B5EF4-FFF2-40B4-BE49-F238E27FC236}">
                      <a16:creationId xmlns:a16="http://schemas.microsoft.com/office/drawing/2014/main" id="{291FB173-4CE0-BF57-5103-31449313246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DE2B2105-DABD-3A6F-2AC0-EC9178D10AC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四角形: 上の 2 つの角を丸める 1063">
                  <a:extLst>
                    <a:ext uri="{FF2B5EF4-FFF2-40B4-BE49-F238E27FC236}">
                      <a16:creationId xmlns:a16="http://schemas.microsoft.com/office/drawing/2014/main" id="{E49CABF3-F8FC-21A8-66D2-08B6DB9DBA8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65" name="四角形: 上の 2 つの角を丸める 1064">
                  <a:extLst>
                    <a:ext uri="{FF2B5EF4-FFF2-40B4-BE49-F238E27FC236}">
                      <a16:creationId xmlns:a16="http://schemas.microsoft.com/office/drawing/2014/main" id="{F8D46510-E572-4C7F-98F0-A13CF50FD8A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四角形: 上の 2 つの角を丸める 1065">
                  <a:extLst>
                    <a:ext uri="{FF2B5EF4-FFF2-40B4-BE49-F238E27FC236}">
                      <a16:creationId xmlns:a16="http://schemas.microsoft.com/office/drawing/2014/main" id="{0FD8E083-E6A8-9BA9-A473-0DF02ACBA3D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6215CC82-2A16-5421-A8CE-5ECE12CCF8B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四角形: 上の 2 つの角を丸める 1067">
                  <a:extLst>
                    <a:ext uri="{FF2B5EF4-FFF2-40B4-BE49-F238E27FC236}">
                      <a16:creationId xmlns:a16="http://schemas.microsoft.com/office/drawing/2014/main" id="{A63A521A-95E8-D600-8077-4BE0F9C1E9E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四角形: 上の 2 つの角を丸める 1068">
                  <a:extLst>
                    <a:ext uri="{FF2B5EF4-FFF2-40B4-BE49-F238E27FC236}">
                      <a16:creationId xmlns:a16="http://schemas.microsoft.com/office/drawing/2014/main" id="{C91CBD75-0610-E9A0-30D0-82B56B01E87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9F87F646-C627-4F09-BCBE-BB34C305A707}"/>
                  </a:ext>
                </a:extLst>
              </p:cNvPr>
              <p:cNvGrpSpPr/>
              <p:nvPr/>
            </p:nvGrpSpPr>
            <p:grpSpPr>
              <a:xfrm rot="7200000">
                <a:off x="3933141" y="150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54" name="四角形: 上の 2 つの角を丸める 1053">
                  <a:extLst>
                    <a:ext uri="{FF2B5EF4-FFF2-40B4-BE49-F238E27FC236}">
                      <a16:creationId xmlns:a16="http://schemas.microsoft.com/office/drawing/2014/main" id="{5435CC8D-4123-5440-C41E-CA60D3EAAC2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E8EA21C8-DC3D-98C7-FB1F-FFD667B6E56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四角形: 上の 2 つの角を丸める 1055">
                  <a:extLst>
                    <a:ext uri="{FF2B5EF4-FFF2-40B4-BE49-F238E27FC236}">
                      <a16:creationId xmlns:a16="http://schemas.microsoft.com/office/drawing/2014/main" id="{EF9041E9-76E6-8132-7A1C-B7B21FCA87B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57" name="四角形: 上の 2 つの角を丸める 1056">
                  <a:extLst>
                    <a:ext uri="{FF2B5EF4-FFF2-40B4-BE49-F238E27FC236}">
                      <a16:creationId xmlns:a16="http://schemas.microsoft.com/office/drawing/2014/main" id="{9B5A512F-2CAE-17A5-F40B-C4EBC97EFF5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四角形: 上の 2 つの角を丸める 1057">
                  <a:extLst>
                    <a:ext uri="{FF2B5EF4-FFF2-40B4-BE49-F238E27FC236}">
                      <a16:creationId xmlns:a16="http://schemas.microsoft.com/office/drawing/2014/main" id="{8E7764F9-5D12-442E-72EA-532BC9FCA83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四角形: 上の 2 つの角を丸める 1058">
                  <a:extLst>
                    <a:ext uri="{FF2B5EF4-FFF2-40B4-BE49-F238E27FC236}">
                      <a16:creationId xmlns:a16="http://schemas.microsoft.com/office/drawing/2014/main" id="{D8E13ED0-3953-A16E-E476-DF07A812CC4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四角形: 上の 2 つの角を丸める 1059">
                  <a:extLst>
                    <a:ext uri="{FF2B5EF4-FFF2-40B4-BE49-F238E27FC236}">
                      <a16:creationId xmlns:a16="http://schemas.microsoft.com/office/drawing/2014/main" id="{80F4370D-34B1-2BC5-570F-A762C7422ED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四角形: 上の 2 つの角を丸める 1060">
                  <a:extLst>
                    <a:ext uri="{FF2B5EF4-FFF2-40B4-BE49-F238E27FC236}">
                      <a16:creationId xmlns:a16="http://schemas.microsoft.com/office/drawing/2014/main" id="{5EA4A7CE-FE39-91E9-7F49-7ADE2D0FF46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78" name="フリーフォーム: 図形 1277">
              <a:extLst>
                <a:ext uri="{FF2B5EF4-FFF2-40B4-BE49-F238E27FC236}">
                  <a16:creationId xmlns:a16="http://schemas.microsoft.com/office/drawing/2014/main" id="{96B25F44-7E82-3D4D-0781-51A7C5F4781B}"/>
                </a:ext>
              </a:extLst>
            </p:cNvPr>
            <p:cNvSpPr/>
            <p:nvPr/>
          </p:nvSpPr>
          <p:spPr>
            <a:xfrm rot="9900000">
              <a:off x="1860242" y="4250292"/>
              <a:ext cx="301032" cy="369940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9" name="フリーフォーム: 図形 1278">
              <a:extLst>
                <a:ext uri="{FF2B5EF4-FFF2-40B4-BE49-F238E27FC236}">
                  <a16:creationId xmlns:a16="http://schemas.microsoft.com/office/drawing/2014/main" id="{5F9C7AAF-7A4E-248F-35AC-4F7B857D763F}"/>
                </a:ext>
              </a:extLst>
            </p:cNvPr>
            <p:cNvSpPr/>
            <p:nvPr/>
          </p:nvSpPr>
          <p:spPr>
            <a:xfrm rot="14400000">
              <a:off x="2427810" y="4798078"/>
              <a:ext cx="346838" cy="45909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0" name="フリーフォーム: 図形 1279">
              <a:extLst>
                <a:ext uri="{FF2B5EF4-FFF2-40B4-BE49-F238E27FC236}">
                  <a16:creationId xmlns:a16="http://schemas.microsoft.com/office/drawing/2014/main" id="{524E1D45-F1AA-80EE-3C84-94067F579874}"/>
                </a:ext>
              </a:extLst>
            </p:cNvPr>
            <p:cNvSpPr/>
            <p:nvPr/>
          </p:nvSpPr>
          <p:spPr>
            <a:xfrm rot="12600000">
              <a:off x="2286376" y="4391149"/>
              <a:ext cx="365418" cy="46296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1" name="フリーフォーム: 図形 1280">
              <a:extLst>
                <a:ext uri="{FF2B5EF4-FFF2-40B4-BE49-F238E27FC236}">
                  <a16:creationId xmlns:a16="http://schemas.microsoft.com/office/drawing/2014/main" id="{B2FCBF06-1BD3-9F2A-0F7A-ABF5996BBE64}"/>
                </a:ext>
              </a:extLst>
            </p:cNvPr>
            <p:cNvSpPr/>
            <p:nvPr/>
          </p:nvSpPr>
          <p:spPr>
            <a:xfrm rot="7200000">
              <a:off x="1321151" y="4403946"/>
              <a:ext cx="391194" cy="41470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2" name="フリーフォーム: 図形 1281">
              <a:extLst>
                <a:ext uri="{FF2B5EF4-FFF2-40B4-BE49-F238E27FC236}">
                  <a16:creationId xmlns:a16="http://schemas.microsoft.com/office/drawing/2014/main" id="{75604FA3-381E-AF11-814D-013632DBEAA4}"/>
                </a:ext>
              </a:extLst>
            </p:cNvPr>
            <p:cNvSpPr/>
            <p:nvPr/>
          </p:nvSpPr>
          <p:spPr>
            <a:xfrm rot="4500000">
              <a:off x="1296103" y="4715108"/>
              <a:ext cx="441290" cy="705804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32BE97C1-D75C-8393-1239-833064F41491}"/>
                </a:ext>
              </a:extLst>
            </p:cNvPr>
            <p:cNvSpPr/>
            <p:nvPr/>
          </p:nvSpPr>
          <p:spPr>
            <a:xfrm>
              <a:off x="1826403" y="5710136"/>
              <a:ext cx="368710" cy="20119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4" name="フリーフォーム: 図形 1283">
              <a:extLst>
                <a:ext uri="{FF2B5EF4-FFF2-40B4-BE49-F238E27FC236}">
                  <a16:creationId xmlns:a16="http://schemas.microsoft.com/office/drawing/2014/main" id="{5E3E79A7-F6C4-7B4B-312E-FCF5F17A055C}"/>
                </a:ext>
              </a:extLst>
            </p:cNvPr>
            <p:cNvSpPr/>
            <p:nvPr/>
          </p:nvSpPr>
          <p:spPr>
            <a:xfrm rot="2700000">
              <a:off x="1344204" y="5419603"/>
              <a:ext cx="295160" cy="303226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85" name="フリーフォーム: 図形 1284">
              <a:extLst>
                <a:ext uri="{FF2B5EF4-FFF2-40B4-BE49-F238E27FC236}">
                  <a16:creationId xmlns:a16="http://schemas.microsoft.com/office/drawing/2014/main" id="{D80B513D-EC78-CB9A-0CDC-51116744B360}"/>
                </a:ext>
              </a:extLst>
            </p:cNvPr>
            <p:cNvSpPr/>
            <p:nvPr/>
          </p:nvSpPr>
          <p:spPr>
            <a:xfrm rot="18900000">
              <a:off x="2329730" y="5509015"/>
              <a:ext cx="419752" cy="203112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8" name="グループ化 1787">
            <a:extLst>
              <a:ext uri="{FF2B5EF4-FFF2-40B4-BE49-F238E27FC236}">
                <a16:creationId xmlns:a16="http://schemas.microsoft.com/office/drawing/2014/main" id="{4488B4BA-21F0-5EDB-B05D-BE92D4119728}"/>
              </a:ext>
            </a:extLst>
          </p:cNvPr>
          <p:cNvGrpSpPr/>
          <p:nvPr/>
        </p:nvGrpSpPr>
        <p:grpSpPr>
          <a:xfrm>
            <a:off x="3671756" y="3795206"/>
            <a:ext cx="2573466" cy="2573476"/>
            <a:chOff x="3671756" y="3795206"/>
            <a:chExt cx="2573466" cy="2573476"/>
          </a:xfrm>
        </p:grpSpPr>
        <p:grpSp>
          <p:nvGrpSpPr>
            <p:cNvPr id="1318" name="グループ化 1317">
              <a:extLst>
                <a:ext uri="{FF2B5EF4-FFF2-40B4-BE49-F238E27FC236}">
                  <a16:creationId xmlns:a16="http://schemas.microsoft.com/office/drawing/2014/main" id="{47024C4C-441A-94F3-D0D1-AC517FB56365}"/>
                </a:ext>
              </a:extLst>
            </p:cNvPr>
            <p:cNvGrpSpPr/>
            <p:nvPr/>
          </p:nvGrpSpPr>
          <p:grpSpPr>
            <a:xfrm>
              <a:off x="3671756" y="3795206"/>
              <a:ext cx="2573466" cy="2573476"/>
              <a:chOff x="3682413" y="852811"/>
              <a:chExt cx="2015545" cy="2015552"/>
            </a:xfrm>
          </p:grpSpPr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6D14602F-A83D-5FC2-443C-2FEBF3E14EDA}"/>
                  </a:ext>
                </a:extLst>
              </p:cNvPr>
              <p:cNvGrpSpPr/>
              <p:nvPr/>
            </p:nvGrpSpPr>
            <p:grpSpPr>
              <a:xfrm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491" name="グループ化 1490">
                  <a:extLst>
                    <a:ext uri="{FF2B5EF4-FFF2-40B4-BE49-F238E27FC236}">
                      <a16:creationId xmlns:a16="http://schemas.microsoft.com/office/drawing/2014/main" id="{593F8E5B-D8ED-2B6A-63F2-BB3C21347939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508" name="台形 1507">
                    <a:extLst>
                      <a:ext uri="{FF2B5EF4-FFF2-40B4-BE49-F238E27FC236}">
                        <a16:creationId xmlns:a16="http://schemas.microsoft.com/office/drawing/2014/main" id="{C108BAA2-9A64-B4CF-D144-188BF2DDA60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9" name="台形 1508">
                    <a:extLst>
                      <a:ext uri="{FF2B5EF4-FFF2-40B4-BE49-F238E27FC236}">
                        <a16:creationId xmlns:a16="http://schemas.microsoft.com/office/drawing/2014/main" id="{5CEDF0EB-A96D-A06A-BA7B-8B1A56E37B60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0" name="フリーフォーム: 図形 1509">
                    <a:extLst>
                      <a:ext uri="{FF2B5EF4-FFF2-40B4-BE49-F238E27FC236}">
                        <a16:creationId xmlns:a16="http://schemas.microsoft.com/office/drawing/2014/main" id="{BF5317FD-C943-2E90-91D0-DFB223EDECA7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11" name="グループ化 1510">
                    <a:extLst>
                      <a:ext uri="{FF2B5EF4-FFF2-40B4-BE49-F238E27FC236}">
                        <a16:creationId xmlns:a16="http://schemas.microsoft.com/office/drawing/2014/main" id="{8B2FBC41-19CD-5EE5-2CC9-5BD226514A5D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512" name="グループ化 1511">
                      <a:extLst>
                        <a:ext uri="{FF2B5EF4-FFF2-40B4-BE49-F238E27FC236}">
                          <a16:creationId xmlns:a16="http://schemas.microsoft.com/office/drawing/2014/main" id="{50E7B70D-554C-F64A-096A-3401F21E66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520" name="台形 1519">
                        <a:extLst>
                          <a:ext uri="{FF2B5EF4-FFF2-40B4-BE49-F238E27FC236}">
                            <a16:creationId xmlns:a16="http://schemas.microsoft.com/office/drawing/2014/main" id="{DCD5AF7E-6ED4-07F8-3A6C-BE0E116D8A5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1" name="台形 1520">
                        <a:extLst>
                          <a:ext uri="{FF2B5EF4-FFF2-40B4-BE49-F238E27FC236}">
                            <a16:creationId xmlns:a16="http://schemas.microsoft.com/office/drawing/2014/main" id="{BD09CBD2-FACA-D1C6-6FC8-3696239CB67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2" name="フリーフォーム: 図形 1521">
                        <a:extLst>
                          <a:ext uri="{FF2B5EF4-FFF2-40B4-BE49-F238E27FC236}">
                            <a16:creationId xmlns:a16="http://schemas.microsoft.com/office/drawing/2014/main" id="{787A5082-FDF8-502B-E30B-9F3675EF62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513" name="グループ化 1512">
                      <a:extLst>
                        <a:ext uri="{FF2B5EF4-FFF2-40B4-BE49-F238E27FC236}">
                          <a16:creationId xmlns:a16="http://schemas.microsoft.com/office/drawing/2014/main" id="{BAC0876E-B6B4-ED1B-61E9-908DD364C1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517" name="台形 1516">
                        <a:extLst>
                          <a:ext uri="{FF2B5EF4-FFF2-40B4-BE49-F238E27FC236}">
                            <a16:creationId xmlns:a16="http://schemas.microsoft.com/office/drawing/2014/main" id="{F574B96C-E5AC-87CD-BDC0-5988242AA51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8" name="台形 1517">
                        <a:extLst>
                          <a:ext uri="{FF2B5EF4-FFF2-40B4-BE49-F238E27FC236}">
                            <a16:creationId xmlns:a16="http://schemas.microsoft.com/office/drawing/2014/main" id="{546B6FFE-80DF-9D6F-41D9-A9965D3BA07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519" name="フリーフォーム: 図形 1518">
                        <a:extLst>
                          <a:ext uri="{FF2B5EF4-FFF2-40B4-BE49-F238E27FC236}">
                            <a16:creationId xmlns:a16="http://schemas.microsoft.com/office/drawing/2014/main" id="{71D6347C-2557-59F3-3FB2-011B7CE5AF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14" name="フリーフォーム: 図形 1513">
                      <a:extLst>
                        <a:ext uri="{FF2B5EF4-FFF2-40B4-BE49-F238E27FC236}">
                          <a16:creationId xmlns:a16="http://schemas.microsoft.com/office/drawing/2014/main" id="{B820B882-72C1-C916-B564-395E7C39A0C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5" name="正方形/長方形 1514">
                      <a:extLst>
                        <a:ext uri="{FF2B5EF4-FFF2-40B4-BE49-F238E27FC236}">
                          <a16:creationId xmlns:a16="http://schemas.microsoft.com/office/drawing/2014/main" id="{38388AA8-A77D-E8D1-D329-B06234E5D6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6" name="テキスト ボックス 1515">
                      <a:extLst>
                        <a:ext uri="{FF2B5EF4-FFF2-40B4-BE49-F238E27FC236}">
                          <a16:creationId xmlns:a16="http://schemas.microsoft.com/office/drawing/2014/main" id="{A36A49E3-7121-5E69-8B3C-0BA04258AE5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埼　玉</a:t>
                      </a:r>
                    </a:p>
                  </p:txBody>
                </p:sp>
              </p:grpSp>
            </p:grpSp>
            <p:grpSp>
              <p:nvGrpSpPr>
                <p:cNvPr id="1492" name="グループ化 1491">
                  <a:extLst>
                    <a:ext uri="{FF2B5EF4-FFF2-40B4-BE49-F238E27FC236}">
                      <a16:creationId xmlns:a16="http://schemas.microsoft.com/office/drawing/2014/main" id="{472C6A8B-FAA4-009A-F280-80BEB6F896FA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493" name="台形 1492">
                    <a:extLst>
                      <a:ext uri="{FF2B5EF4-FFF2-40B4-BE49-F238E27FC236}">
                        <a16:creationId xmlns:a16="http://schemas.microsoft.com/office/drawing/2014/main" id="{68D4BCBF-2FD5-0BE9-BB83-86A0210F84A7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4" name="台形 1493">
                    <a:extLst>
                      <a:ext uri="{FF2B5EF4-FFF2-40B4-BE49-F238E27FC236}">
                        <a16:creationId xmlns:a16="http://schemas.microsoft.com/office/drawing/2014/main" id="{000E3029-51A3-4815-98F1-6EC39D2B285B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5" name="フリーフォーム: 図形 1494">
                    <a:extLst>
                      <a:ext uri="{FF2B5EF4-FFF2-40B4-BE49-F238E27FC236}">
                        <a16:creationId xmlns:a16="http://schemas.microsoft.com/office/drawing/2014/main" id="{BAF820EA-1BF8-D26F-C14B-5905D55EF30B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96" name="グループ化 1495">
                    <a:extLst>
                      <a:ext uri="{FF2B5EF4-FFF2-40B4-BE49-F238E27FC236}">
                        <a16:creationId xmlns:a16="http://schemas.microsoft.com/office/drawing/2014/main" id="{95C42ECA-D588-9DA4-5978-3888DEEE36C5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97" name="グループ化 1496">
                      <a:extLst>
                        <a:ext uri="{FF2B5EF4-FFF2-40B4-BE49-F238E27FC236}">
                          <a16:creationId xmlns:a16="http://schemas.microsoft.com/office/drawing/2014/main" id="{2A7DE9BE-A72B-4D2A-1B27-B86ACEEBFA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505" name="台形 1504">
                        <a:extLst>
                          <a:ext uri="{FF2B5EF4-FFF2-40B4-BE49-F238E27FC236}">
                            <a16:creationId xmlns:a16="http://schemas.microsoft.com/office/drawing/2014/main" id="{24128526-8058-2143-B4AD-3549B1E0049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6" name="台形 1505">
                        <a:extLst>
                          <a:ext uri="{FF2B5EF4-FFF2-40B4-BE49-F238E27FC236}">
                            <a16:creationId xmlns:a16="http://schemas.microsoft.com/office/drawing/2014/main" id="{41F70E53-A4DF-1D0E-1C57-1BF2BDFB42F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7" name="フリーフォーム: 図形 1506">
                        <a:extLst>
                          <a:ext uri="{FF2B5EF4-FFF2-40B4-BE49-F238E27FC236}">
                            <a16:creationId xmlns:a16="http://schemas.microsoft.com/office/drawing/2014/main" id="{1B99B247-0409-9199-DB8D-8760CF9866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98" name="グループ化 1497">
                      <a:extLst>
                        <a:ext uri="{FF2B5EF4-FFF2-40B4-BE49-F238E27FC236}">
                          <a16:creationId xmlns:a16="http://schemas.microsoft.com/office/drawing/2014/main" id="{9AD27551-7406-DF1F-1F3A-47FD219A9D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502" name="台形 1501">
                        <a:extLst>
                          <a:ext uri="{FF2B5EF4-FFF2-40B4-BE49-F238E27FC236}">
                            <a16:creationId xmlns:a16="http://schemas.microsoft.com/office/drawing/2014/main" id="{FE42139A-44A4-78FC-4AAE-C63B113ACDD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3" name="台形 1502">
                        <a:extLst>
                          <a:ext uri="{FF2B5EF4-FFF2-40B4-BE49-F238E27FC236}">
                            <a16:creationId xmlns:a16="http://schemas.microsoft.com/office/drawing/2014/main" id="{B6A920C6-CF99-7607-485C-43EA1B74A1B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504" name="フリーフォーム: 図形 1503">
                        <a:extLst>
                          <a:ext uri="{FF2B5EF4-FFF2-40B4-BE49-F238E27FC236}">
                            <a16:creationId xmlns:a16="http://schemas.microsoft.com/office/drawing/2014/main" id="{162144B2-3621-B357-AC4E-78F8E68656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99" name="フリーフォーム: 図形 1498">
                      <a:extLst>
                        <a:ext uri="{FF2B5EF4-FFF2-40B4-BE49-F238E27FC236}">
                          <a16:creationId xmlns:a16="http://schemas.microsoft.com/office/drawing/2014/main" id="{FB75C9F9-0B0C-B286-1B55-808BCEB1DB9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0" name="正方形/長方形 1499">
                      <a:extLst>
                        <a:ext uri="{FF2B5EF4-FFF2-40B4-BE49-F238E27FC236}">
                          <a16:creationId xmlns:a16="http://schemas.microsoft.com/office/drawing/2014/main" id="{2123924A-26E3-338E-7B69-664BBFF06B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1" name="テキスト ボックス 1500">
                      <a:extLst>
                        <a:ext uri="{FF2B5EF4-FFF2-40B4-BE49-F238E27FC236}">
                          <a16:creationId xmlns:a16="http://schemas.microsoft.com/office/drawing/2014/main" id="{F8E1E743-C2E4-95D4-76AD-98EFF1E014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栃　木</a:t>
                      </a:r>
                    </a:p>
                  </p:txBody>
                </p:sp>
              </p:grpSp>
            </p:grpSp>
          </p:grpSp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C2793938-5BE7-44A3-3579-694B546572C1}"/>
                  </a:ext>
                </a:extLst>
              </p:cNvPr>
              <p:cNvGrpSpPr/>
              <p:nvPr/>
            </p:nvGrpSpPr>
            <p:grpSpPr>
              <a:xfrm rot="5400000">
                <a:off x="4427379" y="852820"/>
                <a:ext cx="525622" cy="2015536"/>
                <a:chOff x="4427378" y="852819"/>
                <a:chExt cx="525622" cy="2015536"/>
              </a:xfrm>
            </p:grpSpPr>
            <p:grpSp>
              <p:nvGrpSpPr>
                <p:cNvPr id="1459" name="グループ化 1458">
                  <a:extLst>
                    <a:ext uri="{FF2B5EF4-FFF2-40B4-BE49-F238E27FC236}">
                      <a16:creationId xmlns:a16="http://schemas.microsoft.com/office/drawing/2014/main" id="{67C6E8A8-09FE-17CF-A80D-6A2835167A6E}"/>
                    </a:ext>
                  </a:extLst>
                </p:cNvPr>
                <p:cNvGrpSpPr/>
                <p:nvPr/>
              </p:nvGrpSpPr>
              <p:grpSpPr>
                <a:xfrm>
                  <a:off x="4427378" y="2464581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476" name="台形 1475">
                    <a:extLst>
                      <a:ext uri="{FF2B5EF4-FFF2-40B4-BE49-F238E27FC236}">
                        <a16:creationId xmlns:a16="http://schemas.microsoft.com/office/drawing/2014/main" id="{8595E61D-EB43-FE76-2AFE-C12F99A2B4FB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7" name="台形 1476">
                    <a:extLst>
                      <a:ext uri="{FF2B5EF4-FFF2-40B4-BE49-F238E27FC236}">
                        <a16:creationId xmlns:a16="http://schemas.microsoft.com/office/drawing/2014/main" id="{F4108071-68E9-E89A-98A0-598E4C227C7A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8" name="フリーフォーム: 図形 1477">
                    <a:extLst>
                      <a:ext uri="{FF2B5EF4-FFF2-40B4-BE49-F238E27FC236}">
                        <a16:creationId xmlns:a16="http://schemas.microsoft.com/office/drawing/2014/main" id="{51D6B899-269B-FC2E-CDFD-8C963989482E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79" name="グループ化 1478">
                    <a:extLst>
                      <a:ext uri="{FF2B5EF4-FFF2-40B4-BE49-F238E27FC236}">
                        <a16:creationId xmlns:a16="http://schemas.microsoft.com/office/drawing/2014/main" id="{A6836A9F-31DC-087B-67E9-E0DD701E9CF4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80" name="グループ化 1479">
                      <a:extLst>
                        <a:ext uri="{FF2B5EF4-FFF2-40B4-BE49-F238E27FC236}">
                          <a16:creationId xmlns:a16="http://schemas.microsoft.com/office/drawing/2014/main" id="{34C789B7-0AE1-9B1C-2C59-931CA54CDA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88" name="台形 1487">
                        <a:extLst>
                          <a:ext uri="{FF2B5EF4-FFF2-40B4-BE49-F238E27FC236}">
                            <a16:creationId xmlns:a16="http://schemas.microsoft.com/office/drawing/2014/main" id="{3C5391AF-4214-C039-132B-4E6B63BEA9F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89" name="台形 1488">
                        <a:extLst>
                          <a:ext uri="{FF2B5EF4-FFF2-40B4-BE49-F238E27FC236}">
                            <a16:creationId xmlns:a16="http://schemas.microsoft.com/office/drawing/2014/main" id="{9C0DFB89-006E-F58E-5506-407F0250768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90" name="フリーフォーム: 図形 1489">
                        <a:extLst>
                          <a:ext uri="{FF2B5EF4-FFF2-40B4-BE49-F238E27FC236}">
                            <a16:creationId xmlns:a16="http://schemas.microsoft.com/office/drawing/2014/main" id="{721275BB-7E58-DC5B-86FB-987F808342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81" name="グループ化 1480">
                      <a:extLst>
                        <a:ext uri="{FF2B5EF4-FFF2-40B4-BE49-F238E27FC236}">
                          <a16:creationId xmlns:a16="http://schemas.microsoft.com/office/drawing/2014/main" id="{F43FC0AA-1373-0D3B-70A5-9E2EDC47BF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85" name="台形 1484">
                        <a:extLst>
                          <a:ext uri="{FF2B5EF4-FFF2-40B4-BE49-F238E27FC236}">
                            <a16:creationId xmlns:a16="http://schemas.microsoft.com/office/drawing/2014/main" id="{DF100AD6-5368-C97F-7CD6-766D7E7B406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86" name="台形 1485">
                        <a:extLst>
                          <a:ext uri="{FF2B5EF4-FFF2-40B4-BE49-F238E27FC236}">
                            <a16:creationId xmlns:a16="http://schemas.microsoft.com/office/drawing/2014/main" id="{1A1F43A5-DDE5-D2E8-0480-835227852FA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87" name="フリーフォーム: 図形 1486">
                        <a:extLst>
                          <a:ext uri="{FF2B5EF4-FFF2-40B4-BE49-F238E27FC236}">
                            <a16:creationId xmlns:a16="http://schemas.microsoft.com/office/drawing/2014/main" id="{A1BF3345-060A-FB57-464F-B036E33ACF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82" name="フリーフォーム: 図形 1481">
                      <a:extLst>
                        <a:ext uri="{FF2B5EF4-FFF2-40B4-BE49-F238E27FC236}">
                          <a16:creationId xmlns:a16="http://schemas.microsoft.com/office/drawing/2014/main" id="{07BF4C26-8169-7720-0B16-BA1B94D07E3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3" name="正方形/長方形 1482">
                      <a:extLst>
                        <a:ext uri="{FF2B5EF4-FFF2-40B4-BE49-F238E27FC236}">
                          <a16:creationId xmlns:a16="http://schemas.microsoft.com/office/drawing/2014/main" id="{83A811ED-960A-8F4B-B421-48A1629062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4" name="テキスト ボックス 1483">
                      <a:extLst>
                        <a:ext uri="{FF2B5EF4-FFF2-40B4-BE49-F238E27FC236}">
                          <a16:creationId xmlns:a16="http://schemas.microsoft.com/office/drawing/2014/main" id="{6AF9068B-A473-B492-9FC7-4A00E66069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長　野</a:t>
                      </a:r>
                    </a:p>
                  </p:txBody>
                </p:sp>
              </p:grpSp>
            </p:grpSp>
            <p:grpSp>
              <p:nvGrpSpPr>
                <p:cNvPr id="1460" name="グループ化 1459">
                  <a:extLst>
                    <a:ext uri="{FF2B5EF4-FFF2-40B4-BE49-F238E27FC236}">
                      <a16:creationId xmlns:a16="http://schemas.microsoft.com/office/drawing/2014/main" id="{52696C82-705E-7BF8-0C67-95AAA5333136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461" name="台形 1460">
                    <a:extLst>
                      <a:ext uri="{FF2B5EF4-FFF2-40B4-BE49-F238E27FC236}">
                        <a16:creationId xmlns:a16="http://schemas.microsoft.com/office/drawing/2014/main" id="{E11E8E8B-3748-A7FA-1C95-D5D19F1C7B2C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2" name="台形 1461">
                    <a:extLst>
                      <a:ext uri="{FF2B5EF4-FFF2-40B4-BE49-F238E27FC236}">
                        <a16:creationId xmlns:a16="http://schemas.microsoft.com/office/drawing/2014/main" id="{2AFDD9DC-0A7C-5CB5-F558-ECFA03A2CE59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3" name="フリーフォーム: 図形 1462">
                    <a:extLst>
                      <a:ext uri="{FF2B5EF4-FFF2-40B4-BE49-F238E27FC236}">
                        <a16:creationId xmlns:a16="http://schemas.microsoft.com/office/drawing/2014/main" id="{E9BD1D6F-DFE3-E20B-1EB5-D38CBE5872BE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64" name="グループ化 1463">
                    <a:extLst>
                      <a:ext uri="{FF2B5EF4-FFF2-40B4-BE49-F238E27FC236}">
                        <a16:creationId xmlns:a16="http://schemas.microsoft.com/office/drawing/2014/main" id="{9739E292-C654-0891-F717-93704AF85891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65" name="グループ化 1464">
                      <a:extLst>
                        <a:ext uri="{FF2B5EF4-FFF2-40B4-BE49-F238E27FC236}">
                          <a16:creationId xmlns:a16="http://schemas.microsoft.com/office/drawing/2014/main" id="{F3B877BF-DF96-CF1B-5F6A-9C4831786E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73" name="台形 1472">
                        <a:extLst>
                          <a:ext uri="{FF2B5EF4-FFF2-40B4-BE49-F238E27FC236}">
                            <a16:creationId xmlns:a16="http://schemas.microsoft.com/office/drawing/2014/main" id="{E07B76F2-6267-D6FC-40CF-03713A34807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4" name="台形 1473">
                        <a:extLst>
                          <a:ext uri="{FF2B5EF4-FFF2-40B4-BE49-F238E27FC236}">
                            <a16:creationId xmlns:a16="http://schemas.microsoft.com/office/drawing/2014/main" id="{5E10D188-682A-5235-27AF-930424082EE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5" name="フリーフォーム: 図形 1474">
                        <a:extLst>
                          <a:ext uri="{FF2B5EF4-FFF2-40B4-BE49-F238E27FC236}">
                            <a16:creationId xmlns:a16="http://schemas.microsoft.com/office/drawing/2014/main" id="{1F366052-9341-0391-F5B0-55475DD50D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66" name="グループ化 1465">
                      <a:extLst>
                        <a:ext uri="{FF2B5EF4-FFF2-40B4-BE49-F238E27FC236}">
                          <a16:creationId xmlns:a16="http://schemas.microsoft.com/office/drawing/2014/main" id="{B64BBE78-38FE-94C1-CB33-FD9EB13C96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70" name="台形 1469">
                        <a:extLst>
                          <a:ext uri="{FF2B5EF4-FFF2-40B4-BE49-F238E27FC236}">
                            <a16:creationId xmlns:a16="http://schemas.microsoft.com/office/drawing/2014/main" id="{4C1000BE-4A46-B09C-ABDF-B5B5F394332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1" name="台形 1470">
                        <a:extLst>
                          <a:ext uri="{FF2B5EF4-FFF2-40B4-BE49-F238E27FC236}">
                            <a16:creationId xmlns:a16="http://schemas.microsoft.com/office/drawing/2014/main" id="{09A4BAB8-30FC-179F-D103-0CD76729813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72" name="フリーフォーム: 図形 1471">
                        <a:extLst>
                          <a:ext uri="{FF2B5EF4-FFF2-40B4-BE49-F238E27FC236}">
                            <a16:creationId xmlns:a16="http://schemas.microsoft.com/office/drawing/2014/main" id="{749C471A-5218-0980-BBFC-290E1CADD4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67" name="フリーフォーム: 図形 1466">
                      <a:extLst>
                        <a:ext uri="{FF2B5EF4-FFF2-40B4-BE49-F238E27FC236}">
                          <a16:creationId xmlns:a16="http://schemas.microsoft.com/office/drawing/2014/main" id="{34E2E232-10D6-F42E-4A56-62CC32E4FB1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8" name="正方形/長方形 1467">
                      <a:extLst>
                        <a:ext uri="{FF2B5EF4-FFF2-40B4-BE49-F238E27FC236}">
                          <a16:creationId xmlns:a16="http://schemas.microsoft.com/office/drawing/2014/main" id="{18F7BBC5-14B2-9AE3-BA86-6002E0422E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9" name="テキスト ボックス 1468">
                      <a:extLst>
                        <a:ext uri="{FF2B5EF4-FFF2-40B4-BE49-F238E27FC236}">
                          <a16:creationId xmlns:a16="http://schemas.microsoft.com/office/drawing/2014/main" id="{4CFB05AB-6A92-97EF-CA6C-2A1E3E544BF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千　葉</a:t>
                      </a:r>
                    </a:p>
                  </p:txBody>
                </p:sp>
              </p:grpSp>
            </p:grp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5BA5C092-80EE-F6CF-1A24-01D8C8D244F6}"/>
                  </a:ext>
                </a:extLst>
              </p:cNvPr>
              <p:cNvGrpSpPr/>
              <p:nvPr/>
            </p:nvGrpSpPr>
            <p:grpSpPr>
              <a:xfrm rot="2700000">
                <a:off x="4427375" y="852819"/>
                <a:ext cx="525622" cy="2015545"/>
                <a:chOff x="4427378" y="852819"/>
                <a:chExt cx="525622" cy="2015545"/>
              </a:xfrm>
            </p:grpSpPr>
            <p:grpSp>
              <p:nvGrpSpPr>
                <p:cNvPr id="1427" name="グループ化 1426">
                  <a:extLst>
                    <a:ext uri="{FF2B5EF4-FFF2-40B4-BE49-F238E27FC236}">
                      <a16:creationId xmlns:a16="http://schemas.microsoft.com/office/drawing/2014/main" id="{9B3186E4-E956-E705-1416-CE3609E76C5D}"/>
                    </a:ext>
                  </a:extLst>
                </p:cNvPr>
                <p:cNvGrpSpPr/>
                <p:nvPr/>
              </p:nvGrpSpPr>
              <p:grpSpPr>
                <a:xfrm>
                  <a:off x="4427378" y="2464589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444" name="台形 1443">
                    <a:extLst>
                      <a:ext uri="{FF2B5EF4-FFF2-40B4-BE49-F238E27FC236}">
                        <a16:creationId xmlns:a16="http://schemas.microsoft.com/office/drawing/2014/main" id="{D3803542-4F27-563B-4F52-1427422810B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5" name="台形 1444">
                    <a:extLst>
                      <a:ext uri="{FF2B5EF4-FFF2-40B4-BE49-F238E27FC236}">
                        <a16:creationId xmlns:a16="http://schemas.microsoft.com/office/drawing/2014/main" id="{6E5F9D30-A5A1-A92D-8098-B2D1CB7783B1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6" name="フリーフォーム: 図形 1445">
                    <a:extLst>
                      <a:ext uri="{FF2B5EF4-FFF2-40B4-BE49-F238E27FC236}">
                        <a16:creationId xmlns:a16="http://schemas.microsoft.com/office/drawing/2014/main" id="{DB1678C1-7DF2-132B-0454-A0EA4EA44AB0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47" name="グループ化 1446">
                    <a:extLst>
                      <a:ext uri="{FF2B5EF4-FFF2-40B4-BE49-F238E27FC236}">
                        <a16:creationId xmlns:a16="http://schemas.microsoft.com/office/drawing/2014/main" id="{AF8F90D5-6F83-559C-D349-89ACB6198BA3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48" name="グループ化 1447">
                      <a:extLst>
                        <a:ext uri="{FF2B5EF4-FFF2-40B4-BE49-F238E27FC236}">
                          <a16:creationId xmlns:a16="http://schemas.microsoft.com/office/drawing/2014/main" id="{61041DEA-02FB-73C9-DB2F-883D5CC85B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56" name="台形 1455">
                        <a:extLst>
                          <a:ext uri="{FF2B5EF4-FFF2-40B4-BE49-F238E27FC236}">
                            <a16:creationId xmlns:a16="http://schemas.microsoft.com/office/drawing/2014/main" id="{30C652A7-D8E8-4A23-8AE4-870A7B1CF15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7" name="台形 1456">
                        <a:extLst>
                          <a:ext uri="{FF2B5EF4-FFF2-40B4-BE49-F238E27FC236}">
                            <a16:creationId xmlns:a16="http://schemas.microsoft.com/office/drawing/2014/main" id="{6248C226-7226-92F9-E1C9-AF17420BCA7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8" name="フリーフォーム: 図形 1457">
                        <a:extLst>
                          <a:ext uri="{FF2B5EF4-FFF2-40B4-BE49-F238E27FC236}">
                            <a16:creationId xmlns:a16="http://schemas.microsoft.com/office/drawing/2014/main" id="{0D4C98A4-4644-3A89-569E-3466717AB2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49" name="グループ化 1448">
                      <a:extLst>
                        <a:ext uri="{FF2B5EF4-FFF2-40B4-BE49-F238E27FC236}">
                          <a16:creationId xmlns:a16="http://schemas.microsoft.com/office/drawing/2014/main" id="{025B7CA0-BEC3-507E-D228-0D6A90D82E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53" name="台形 1452">
                        <a:extLst>
                          <a:ext uri="{FF2B5EF4-FFF2-40B4-BE49-F238E27FC236}">
                            <a16:creationId xmlns:a16="http://schemas.microsoft.com/office/drawing/2014/main" id="{ED720BB1-177D-5559-E4D6-23DA08F28D0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4" name="台形 1453">
                        <a:extLst>
                          <a:ext uri="{FF2B5EF4-FFF2-40B4-BE49-F238E27FC236}">
                            <a16:creationId xmlns:a16="http://schemas.microsoft.com/office/drawing/2014/main" id="{E70E0207-1CE7-9799-260A-347F5B9A2EC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55" name="フリーフォーム: 図形 1454">
                        <a:extLst>
                          <a:ext uri="{FF2B5EF4-FFF2-40B4-BE49-F238E27FC236}">
                            <a16:creationId xmlns:a16="http://schemas.microsoft.com/office/drawing/2014/main" id="{6CF87DBE-C86D-2452-0012-82817102F3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50" name="フリーフォーム: 図形 1449">
                      <a:extLst>
                        <a:ext uri="{FF2B5EF4-FFF2-40B4-BE49-F238E27FC236}">
                          <a16:creationId xmlns:a16="http://schemas.microsoft.com/office/drawing/2014/main" id="{61C3F42F-566A-259C-822A-8272ED60BB3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1" name="正方形/長方形 1450">
                      <a:extLst>
                        <a:ext uri="{FF2B5EF4-FFF2-40B4-BE49-F238E27FC236}">
                          <a16:creationId xmlns:a16="http://schemas.microsoft.com/office/drawing/2014/main" id="{8F208B71-8DAE-13BF-9F32-DE0070DDA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2" name="テキスト ボックス 1451">
                      <a:extLst>
                        <a:ext uri="{FF2B5EF4-FFF2-40B4-BE49-F238E27FC236}">
                          <a16:creationId xmlns:a16="http://schemas.microsoft.com/office/drawing/2014/main" id="{541BD9B0-12CD-F588-89A8-B690BAD42D9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　梨</a:t>
                      </a:r>
                    </a:p>
                  </p:txBody>
                </p:sp>
              </p:grpSp>
            </p:grpSp>
            <p:grpSp>
              <p:nvGrpSpPr>
                <p:cNvPr id="1428" name="グループ化 1427">
                  <a:extLst>
                    <a:ext uri="{FF2B5EF4-FFF2-40B4-BE49-F238E27FC236}">
                      <a16:creationId xmlns:a16="http://schemas.microsoft.com/office/drawing/2014/main" id="{526C4111-8E13-9474-578B-69B00C9F7C99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9"/>
                  <a:ext cx="525622" cy="403774"/>
                  <a:chOff x="3094102" y="5162275"/>
                  <a:chExt cx="851206" cy="653883"/>
                </a:xfrm>
              </p:grpSpPr>
              <p:sp>
                <p:nvSpPr>
                  <p:cNvPr id="1429" name="台形 1428">
                    <a:extLst>
                      <a:ext uri="{FF2B5EF4-FFF2-40B4-BE49-F238E27FC236}">
                        <a16:creationId xmlns:a16="http://schemas.microsoft.com/office/drawing/2014/main" id="{12723577-3F00-1D61-067B-F56CCCCC4FA2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0" name="台形 1429">
                    <a:extLst>
                      <a:ext uri="{FF2B5EF4-FFF2-40B4-BE49-F238E27FC236}">
                        <a16:creationId xmlns:a16="http://schemas.microsoft.com/office/drawing/2014/main" id="{4E01E1B1-43AD-72C8-9598-D20D15924496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1" name="フリーフォーム: 図形 1430">
                    <a:extLst>
                      <a:ext uri="{FF2B5EF4-FFF2-40B4-BE49-F238E27FC236}">
                        <a16:creationId xmlns:a16="http://schemas.microsoft.com/office/drawing/2014/main" id="{9038C945-A585-BBB9-FC32-1BDDA1D84DF3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32" name="グループ化 1431">
                    <a:extLst>
                      <a:ext uri="{FF2B5EF4-FFF2-40B4-BE49-F238E27FC236}">
                        <a16:creationId xmlns:a16="http://schemas.microsoft.com/office/drawing/2014/main" id="{5CC76AAA-2FAB-02D4-4425-1E982DB6EF73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33" name="グループ化 1432">
                      <a:extLst>
                        <a:ext uri="{FF2B5EF4-FFF2-40B4-BE49-F238E27FC236}">
                          <a16:creationId xmlns:a16="http://schemas.microsoft.com/office/drawing/2014/main" id="{C51A594E-3CA6-AF8C-EBAD-4BC14CEB7FD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41" name="台形 1440">
                        <a:extLst>
                          <a:ext uri="{FF2B5EF4-FFF2-40B4-BE49-F238E27FC236}">
                            <a16:creationId xmlns:a16="http://schemas.microsoft.com/office/drawing/2014/main" id="{24A3AEFB-4D9A-9CCF-FE72-D0AF51A00C8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2" name="台形 1441">
                        <a:extLst>
                          <a:ext uri="{FF2B5EF4-FFF2-40B4-BE49-F238E27FC236}">
                            <a16:creationId xmlns:a16="http://schemas.microsoft.com/office/drawing/2014/main" id="{59CECD89-2017-D5BA-05E2-D515307D1324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3" name="フリーフォーム: 図形 1442">
                        <a:extLst>
                          <a:ext uri="{FF2B5EF4-FFF2-40B4-BE49-F238E27FC236}">
                            <a16:creationId xmlns:a16="http://schemas.microsoft.com/office/drawing/2014/main" id="{91965BBB-2C6C-50ED-541E-EF11014836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34" name="グループ化 1433">
                      <a:extLst>
                        <a:ext uri="{FF2B5EF4-FFF2-40B4-BE49-F238E27FC236}">
                          <a16:creationId xmlns:a16="http://schemas.microsoft.com/office/drawing/2014/main" id="{47D9F4BA-6D48-6D82-428A-3AA40F56D6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38" name="台形 1437">
                        <a:extLst>
                          <a:ext uri="{FF2B5EF4-FFF2-40B4-BE49-F238E27FC236}">
                            <a16:creationId xmlns:a16="http://schemas.microsoft.com/office/drawing/2014/main" id="{0D281518-68ED-2146-030D-07E4605A0AA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39" name="台形 1438">
                        <a:extLst>
                          <a:ext uri="{FF2B5EF4-FFF2-40B4-BE49-F238E27FC236}">
                            <a16:creationId xmlns:a16="http://schemas.microsoft.com/office/drawing/2014/main" id="{94840ED6-8435-0494-EFEC-FCF3B191D48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40" name="フリーフォーム: 図形 1439">
                        <a:extLst>
                          <a:ext uri="{FF2B5EF4-FFF2-40B4-BE49-F238E27FC236}">
                            <a16:creationId xmlns:a16="http://schemas.microsoft.com/office/drawing/2014/main" id="{FEDBEA6E-2C0C-3AD8-9AC1-9289EFECF9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35" name="フリーフォーム: 図形 1434">
                      <a:extLst>
                        <a:ext uri="{FF2B5EF4-FFF2-40B4-BE49-F238E27FC236}">
                          <a16:creationId xmlns:a16="http://schemas.microsoft.com/office/drawing/2014/main" id="{AB4B736D-2830-5C5C-DF11-CFF50E46383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6" name="正方形/長方形 1435">
                      <a:extLst>
                        <a:ext uri="{FF2B5EF4-FFF2-40B4-BE49-F238E27FC236}">
                          <a16:creationId xmlns:a16="http://schemas.microsoft.com/office/drawing/2014/main" id="{DE2DF5CF-14C8-D26E-769E-F8975F632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7" name="テキスト ボックス 1436">
                      <a:extLst>
                        <a:ext uri="{FF2B5EF4-FFF2-40B4-BE49-F238E27FC236}">
                          <a16:creationId xmlns:a16="http://schemas.microsoft.com/office/drawing/2014/main" id="{402EEF5B-9C41-6036-BF31-F269887C33F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茨　城</a:t>
                      </a:r>
                    </a:p>
                  </p:txBody>
                </p:sp>
              </p:grpSp>
            </p:grpSp>
          </p:grpSp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7E6FCC76-486C-1F95-10D7-972B0999BAB8}"/>
                  </a:ext>
                </a:extLst>
              </p:cNvPr>
              <p:cNvGrpSpPr/>
              <p:nvPr/>
            </p:nvGrpSpPr>
            <p:grpSpPr>
              <a:xfrm rot="8100000">
                <a:off x="4427378" y="852811"/>
                <a:ext cx="525622" cy="2015552"/>
                <a:chOff x="4427378" y="852811"/>
                <a:chExt cx="525622" cy="2015552"/>
              </a:xfrm>
            </p:grpSpPr>
            <p:grpSp>
              <p:nvGrpSpPr>
                <p:cNvPr id="1395" name="グループ化 1394">
                  <a:extLst>
                    <a:ext uri="{FF2B5EF4-FFF2-40B4-BE49-F238E27FC236}">
                      <a16:creationId xmlns:a16="http://schemas.microsoft.com/office/drawing/2014/main" id="{BF021C70-418F-E121-38F2-73C899E594BF}"/>
                    </a:ext>
                  </a:extLst>
                </p:cNvPr>
                <p:cNvGrpSpPr/>
                <p:nvPr/>
              </p:nvGrpSpPr>
              <p:grpSpPr>
                <a:xfrm>
                  <a:off x="4427378" y="2464588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412" name="台形 1411">
                    <a:extLst>
                      <a:ext uri="{FF2B5EF4-FFF2-40B4-BE49-F238E27FC236}">
                        <a16:creationId xmlns:a16="http://schemas.microsoft.com/office/drawing/2014/main" id="{2EEAC6DB-10E0-5876-B7FC-B2A958C466B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3" name="台形 1412">
                    <a:extLst>
                      <a:ext uri="{FF2B5EF4-FFF2-40B4-BE49-F238E27FC236}">
                        <a16:creationId xmlns:a16="http://schemas.microsoft.com/office/drawing/2014/main" id="{001E3979-23B8-5045-F4DB-5D8C752F1F90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4" name="フリーフォーム: 図形 1413">
                    <a:extLst>
                      <a:ext uri="{FF2B5EF4-FFF2-40B4-BE49-F238E27FC236}">
                        <a16:creationId xmlns:a16="http://schemas.microsoft.com/office/drawing/2014/main" id="{F5B4443F-3D65-5812-65FA-D4E76770C996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15" name="グループ化 1414">
                    <a:extLst>
                      <a:ext uri="{FF2B5EF4-FFF2-40B4-BE49-F238E27FC236}">
                        <a16:creationId xmlns:a16="http://schemas.microsoft.com/office/drawing/2014/main" id="{AE5F003B-BBA6-C583-B959-F2DD77848A0C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16" name="グループ化 1415">
                      <a:extLst>
                        <a:ext uri="{FF2B5EF4-FFF2-40B4-BE49-F238E27FC236}">
                          <a16:creationId xmlns:a16="http://schemas.microsoft.com/office/drawing/2014/main" id="{5B16DB8C-7474-CF64-6887-A41ECA7D9C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24" name="台形 1423">
                        <a:extLst>
                          <a:ext uri="{FF2B5EF4-FFF2-40B4-BE49-F238E27FC236}">
                            <a16:creationId xmlns:a16="http://schemas.microsoft.com/office/drawing/2014/main" id="{2A460A66-3172-B22E-D93A-02B07C38AE5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25" name="台形 1424">
                        <a:extLst>
                          <a:ext uri="{FF2B5EF4-FFF2-40B4-BE49-F238E27FC236}">
                            <a16:creationId xmlns:a16="http://schemas.microsoft.com/office/drawing/2014/main" id="{6F1AA167-B4F1-0531-AC8B-4D8B058461E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26" name="フリーフォーム: 図形 1425">
                        <a:extLst>
                          <a:ext uri="{FF2B5EF4-FFF2-40B4-BE49-F238E27FC236}">
                            <a16:creationId xmlns:a16="http://schemas.microsoft.com/office/drawing/2014/main" id="{0E0C035B-A44F-4CCD-FF9F-472B0CBDBB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17" name="グループ化 1416">
                      <a:extLst>
                        <a:ext uri="{FF2B5EF4-FFF2-40B4-BE49-F238E27FC236}">
                          <a16:creationId xmlns:a16="http://schemas.microsoft.com/office/drawing/2014/main" id="{89963E2A-249B-F916-BF6F-6BD26C8AD1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21" name="台形 1420">
                        <a:extLst>
                          <a:ext uri="{FF2B5EF4-FFF2-40B4-BE49-F238E27FC236}">
                            <a16:creationId xmlns:a16="http://schemas.microsoft.com/office/drawing/2014/main" id="{000A1B6E-6B0B-6B8A-0CC6-96F926C630E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22" name="台形 1421">
                        <a:extLst>
                          <a:ext uri="{FF2B5EF4-FFF2-40B4-BE49-F238E27FC236}">
                            <a16:creationId xmlns:a16="http://schemas.microsoft.com/office/drawing/2014/main" id="{D2F38EE0-3B56-FB17-9375-0AC40FB2AAB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23" name="フリーフォーム: 図形 1422">
                        <a:extLst>
                          <a:ext uri="{FF2B5EF4-FFF2-40B4-BE49-F238E27FC236}">
                            <a16:creationId xmlns:a16="http://schemas.microsoft.com/office/drawing/2014/main" id="{2F33C80F-3756-FE13-3568-0DAFBFA42F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18" name="フリーフォーム: 図形 1417">
                      <a:extLst>
                        <a:ext uri="{FF2B5EF4-FFF2-40B4-BE49-F238E27FC236}">
                          <a16:creationId xmlns:a16="http://schemas.microsoft.com/office/drawing/2014/main" id="{78429E59-B218-2EF5-5F55-E0CD54338A7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9" name="正方形/長方形 1418">
                      <a:extLst>
                        <a:ext uri="{FF2B5EF4-FFF2-40B4-BE49-F238E27FC236}">
                          <a16:creationId xmlns:a16="http://schemas.microsoft.com/office/drawing/2014/main" id="{5EE0D129-9420-738B-1118-343D93B2FF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0" name="テキスト ボックス 1419">
                      <a:extLst>
                        <a:ext uri="{FF2B5EF4-FFF2-40B4-BE49-F238E27FC236}">
                          <a16:creationId xmlns:a16="http://schemas.microsoft.com/office/drawing/2014/main" id="{8A5C20E8-18C0-3690-F8DB-178A83EFE08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群　馬</a:t>
                      </a:r>
                    </a:p>
                  </p:txBody>
                </p:sp>
              </p:grpSp>
            </p:grpSp>
            <p:grpSp>
              <p:nvGrpSpPr>
                <p:cNvPr id="1396" name="グループ化 1395">
                  <a:extLst>
                    <a:ext uri="{FF2B5EF4-FFF2-40B4-BE49-F238E27FC236}">
                      <a16:creationId xmlns:a16="http://schemas.microsoft.com/office/drawing/2014/main" id="{82AB523F-6EE4-6625-E4B2-30601DD19661}"/>
                    </a:ext>
                  </a:extLst>
                </p:cNvPr>
                <p:cNvGrpSpPr/>
                <p:nvPr/>
              </p:nvGrpSpPr>
              <p:grpSpPr>
                <a:xfrm rot="10800000">
                  <a:off x="4427378" y="852811"/>
                  <a:ext cx="525622" cy="403775"/>
                  <a:chOff x="3094102" y="5162275"/>
                  <a:chExt cx="851206" cy="653883"/>
                </a:xfrm>
              </p:grpSpPr>
              <p:sp>
                <p:nvSpPr>
                  <p:cNvPr id="1397" name="台形 1396">
                    <a:extLst>
                      <a:ext uri="{FF2B5EF4-FFF2-40B4-BE49-F238E27FC236}">
                        <a16:creationId xmlns:a16="http://schemas.microsoft.com/office/drawing/2014/main" id="{5331B9F7-1FDB-4F6C-B375-0547C38A9AFA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175270" y="5164390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8" name="台形 1397">
                    <a:extLst>
                      <a:ext uri="{FF2B5EF4-FFF2-40B4-BE49-F238E27FC236}">
                        <a16:creationId xmlns:a16="http://schemas.microsoft.com/office/drawing/2014/main" id="{C4555540-EBC8-49D8-8144-8A5BFF649F14}"/>
                      </a:ext>
                    </a:extLst>
                  </p:cNvPr>
                  <p:cNvSpPr/>
                  <p:nvPr/>
                </p:nvSpPr>
                <p:spPr>
                  <a:xfrm rot="6300000" flipH="1">
                    <a:off x="3813399" y="5159628"/>
                    <a:ext cx="50742" cy="213077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9" name="フリーフォーム: 図形 1398">
                    <a:extLst>
                      <a:ext uri="{FF2B5EF4-FFF2-40B4-BE49-F238E27FC236}">
                        <a16:creationId xmlns:a16="http://schemas.microsoft.com/office/drawing/2014/main" id="{0AA0B388-9822-8B89-2A74-0C20AF64CB32}"/>
                      </a:ext>
                    </a:extLst>
                  </p:cNvPr>
                  <p:cNvSpPr/>
                  <p:nvPr/>
                </p:nvSpPr>
                <p:spPr>
                  <a:xfrm>
                    <a:off x="3164006" y="5162275"/>
                    <a:ext cx="718793" cy="321468"/>
                  </a:xfrm>
                  <a:custGeom>
                    <a:avLst/>
                    <a:gdLst>
                      <a:gd name="connsiteX0" fmla="*/ 261989 w 718793"/>
                      <a:gd name="connsiteY0" fmla="*/ 0 h 321468"/>
                      <a:gd name="connsiteX1" fmla="*/ 444255 w 718793"/>
                      <a:gd name="connsiteY1" fmla="*/ 0 h 321468"/>
                      <a:gd name="connsiteX2" fmla="*/ 488486 w 718793"/>
                      <a:gd name="connsiteY2" fmla="*/ 8930 h 321468"/>
                      <a:gd name="connsiteX3" fmla="*/ 492322 w 718793"/>
                      <a:gd name="connsiteY3" fmla="*/ 11516 h 321468"/>
                      <a:gd name="connsiteX4" fmla="*/ 718793 w 718793"/>
                      <a:gd name="connsiteY4" fmla="*/ 72199 h 321468"/>
                      <a:gd name="connsiteX5" fmla="*/ 696534 w 718793"/>
                      <a:gd name="connsiteY5" fmla="*/ 155271 h 321468"/>
                      <a:gd name="connsiteX6" fmla="*/ 557888 w 718793"/>
                      <a:gd name="connsiteY6" fmla="*/ 118122 h 321468"/>
                      <a:gd name="connsiteX7" fmla="*/ 557888 w 718793"/>
                      <a:gd name="connsiteY7" fmla="*/ 321468 h 321468"/>
                      <a:gd name="connsiteX8" fmla="*/ 148356 w 718793"/>
                      <a:gd name="connsiteY8" fmla="*/ 321468 h 321468"/>
                      <a:gd name="connsiteX9" fmla="*/ 148356 w 718793"/>
                      <a:gd name="connsiteY9" fmla="*/ 121485 h 321468"/>
                      <a:gd name="connsiteX10" fmla="*/ 22259 w 718793"/>
                      <a:gd name="connsiteY10" fmla="*/ 155271 h 321468"/>
                      <a:gd name="connsiteX11" fmla="*/ 0 w 718793"/>
                      <a:gd name="connsiteY11" fmla="*/ 72199 h 321468"/>
                      <a:gd name="connsiteX12" fmla="*/ 205646 w 718793"/>
                      <a:gd name="connsiteY12" fmla="*/ 17096 h 321468"/>
                      <a:gd name="connsiteX13" fmla="*/ 217758 w 718793"/>
                      <a:gd name="connsiteY13" fmla="*/ 8930 h 321468"/>
                      <a:gd name="connsiteX14" fmla="*/ 261989 w 718793"/>
                      <a:gd name="connsiteY14" fmla="*/ 0 h 321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18793" h="321468">
                        <a:moveTo>
                          <a:pt x="261989" y="0"/>
                        </a:moveTo>
                        <a:lnTo>
                          <a:pt x="444255" y="0"/>
                        </a:lnTo>
                        <a:cubicBezTo>
                          <a:pt x="459945" y="0"/>
                          <a:pt x="474891" y="3180"/>
                          <a:pt x="488486" y="8930"/>
                        </a:cubicBezTo>
                        <a:lnTo>
                          <a:pt x="492322" y="11516"/>
                        </a:lnTo>
                        <a:lnTo>
                          <a:pt x="718793" y="72199"/>
                        </a:lnTo>
                        <a:lnTo>
                          <a:pt x="696534" y="155271"/>
                        </a:lnTo>
                        <a:lnTo>
                          <a:pt x="557888" y="118122"/>
                        </a:lnTo>
                        <a:lnTo>
                          <a:pt x="557888" y="321468"/>
                        </a:lnTo>
                        <a:lnTo>
                          <a:pt x="148356" y="321468"/>
                        </a:lnTo>
                        <a:lnTo>
                          <a:pt x="148356" y="121485"/>
                        </a:lnTo>
                        <a:lnTo>
                          <a:pt x="22259" y="155271"/>
                        </a:lnTo>
                        <a:lnTo>
                          <a:pt x="0" y="72199"/>
                        </a:lnTo>
                        <a:lnTo>
                          <a:pt x="205646" y="17096"/>
                        </a:lnTo>
                        <a:lnTo>
                          <a:pt x="217758" y="8930"/>
                        </a:lnTo>
                        <a:cubicBezTo>
                          <a:pt x="231353" y="3180"/>
                          <a:pt x="246300" y="0"/>
                          <a:pt x="26198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00" name="グループ化 1399">
                    <a:extLst>
                      <a:ext uri="{FF2B5EF4-FFF2-40B4-BE49-F238E27FC236}">
                        <a16:creationId xmlns:a16="http://schemas.microsoft.com/office/drawing/2014/main" id="{A53D97A3-10A9-007B-629B-22005C8EF9E9}"/>
                      </a:ext>
                    </a:extLst>
                  </p:cNvPr>
                  <p:cNvGrpSpPr/>
                  <p:nvPr/>
                </p:nvGrpSpPr>
                <p:grpSpPr>
                  <a:xfrm>
                    <a:off x="3316354" y="5286726"/>
                    <a:ext cx="403225" cy="529432"/>
                    <a:chOff x="5648324" y="4323360"/>
                    <a:chExt cx="403225" cy="529432"/>
                  </a:xfrm>
                </p:grpSpPr>
                <p:grpSp>
                  <p:nvGrpSpPr>
                    <p:cNvPr id="1401" name="グループ化 1400">
                      <a:extLst>
                        <a:ext uri="{FF2B5EF4-FFF2-40B4-BE49-F238E27FC236}">
                          <a16:creationId xmlns:a16="http://schemas.microsoft.com/office/drawing/2014/main" id="{AA2A6698-DFB0-A3B8-61C2-8135BD1EEC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77693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09" name="台形 1408">
                        <a:extLst>
                          <a:ext uri="{FF2B5EF4-FFF2-40B4-BE49-F238E27FC236}">
                            <a16:creationId xmlns:a16="http://schemas.microsoft.com/office/drawing/2014/main" id="{72E77A33-A27E-BA9E-8273-F9C1F90FE1C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10" name="台形 1409">
                        <a:extLst>
                          <a:ext uri="{FF2B5EF4-FFF2-40B4-BE49-F238E27FC236}">
                            <a16:creationId xmlns:a16="http://schemas.microsoft.com/office/drawing/2014/main" id="{50493718-8571-B6D3-ED12-92CE3098AB4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11" name="フリーフォーム: 図形 1410">
                        <a:extLst>
                          <a:ext uri="{FF2B5EF4-FFF2-40B4-BE49-F238E27FC236}">
                            <a16:creationId xmlns:a16="http://schemas.microsoft.com/office/drawing/2014/main" id="{8A8F7FE7-46E2-0171-28C0-61CF45E029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02" name="グループ化 1401">
                      <a:extLst>
                        <a:ext uri="{FF2B5EF4-FFF2-40B4-BE49-F238E27FC236}">
                          <a16:creationId xmlns:a16="http://schemas.microsoft.com/office/drawing/2014/main" id="{4534737C-B073-D32F-459D-8E5B4C226D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61050" y="4556968"/>
                      <a:ext cx="160531" cy="295824"/>
                      <a:chOff x="5146675" y="2893474"/>
                      <a:chExt cx="276225" cy="577278"/>
                    </a:xfrm>
                  </p:grpSpPr>
                  <p:sp>
                    <p:nvSpPr>
                      <p:cNvPr id="1406" name="台形 1405">
                        <a:extLst>
                          <a:ext uri="{FF2B5EF4-FFF2-40B4-BE49-F238E27FC236}">
                            <a16:creationId xmlns:a16="http://schemas.microsoft.com/office/drawing/2014/main" id="{96057A54-248A-441D-44A6-4C6E3985595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39544" y="2893474"/>
                        <a:ext cx="87312" cy="415804"/>
                      </a:xfrm>
                      <a:prstGeom prst="trapezoid">
                        <a:avLst/>
                      </a:prstGeom>
                      <a:solidFill>
                        <a:srgbClr val="FF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07" name="台形 1406">
                        <a:extLst>
                          <a:ext uri="{FF2B5EF4-FFF2-40B4-BE49-F238E27FC236}">
                            <a16:creationId xmlns:a16="http://schemas.microsoft.com/office/drawing/2014/main" id="{1B5F7E9C-4D31-834E-4E80-9C29E19542E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200650" y="3168186"/>
                        <a:ext cx="165100" cy="211834"/>
                      </a:xfrm>
                      <a:prstGeom prst="trapezoid">
                        <a:avLst>
                          <a:gd name="adj" fmla="val 17308"/>
                        </a:avLst>
                      </a:pr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sp>
                    <p:nvSpPr>
                      <p:cNvPr id="1408" name="フリーフォーム: 図形 1407">
                        <a:extLst>
                          <a:ext uri="{FF2B5EF4-FFF2-40B4-BE49-F238E27FC236}">
                            <a16:creationId xmlns:a16="http://schemas.microsoft.com/office/drawing/2014/main" id="{5256969D-39E0-45A6-5CE5-27403AD173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6675" y="3292476"/>
                        <a:ext cx="276225" cy="178276"/>
                      </a:xfrm>
                      <a:custGeom>
                        <a:avLst/>
                        <a:gdLst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15628 w 276225"/>
                          <a:gd name="connsiteY3" fmla="*/ 43167 h 178276"/>
                          <a:gd name="connsiteX4" fmla="*/ 160598 w 276225"/>
                          <a:gd name="connsiteY4" fmla="*/ 43167 h 178276"/>
                          <a:gd name="connsiteX5" fmla="*/ 168275 w 276225"/>
                          <a:gd name="connsiteY5" fmla="*/ 35490 h 178276"/>
                          <a:gd name="connsiteX6" fmla="*/ 168275 w 276225"/>
                          <a:gd name="connsiteY6" fmla="*/ 0 h 178276"/>
                          <a:gd name="connsiteX7" fmla="*/ 187087 w 276225"/>
                          <a:gd name="connsiteY7" fmla="*/ 0 h 178276"/>
                          <a:gd name="connsiteX8" fmla="*/ 276225 w 276225"/>
                          <a:gd name="connsiteY8" fmla="*/ 89138 h 178276"/>
                          <a:gd name="connsiteX9" fmla="*/ 276225 w 276225"/>
                          <a:gd name="connsiteY9" fmla="*/ 155587 h 178276"/>
                          <a:gd name="connsiteX10" fmla="*/ 253536 w 276225"/>
                          <a:gd name="connsiteY10" fmla="*/ 178276 h 178276"/>
                          <a:gd name="connsiteX11" fmla="*/ 22689 w 276225"/>
                          <a:gd name="connsiteY11" fmla="*/ 178276 h 178276"/>
                          <a:gd name="connsiteX12" fmla="*/ 0 w 276225"/>
                          <a:gd name="connsiteY12" fmla="*/ 155587 h 178276"/>
                          <a:gd name="connsiteX13" fmla="*/ 0 w 276225"/>
                          <a:gd name="connsiteY13" fmla="*/ 89138 h 178276"/>
                          <a:gd name="connsiteX14" fmla="*/ 89138 w 276225"/>
                          <a:gd name="connsiteY14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07951 w 276225"/>
                          <a:gd name="connsiteY2" fmla="*/ 35490 h 178276"/>
                          <a:gd name="connsiteX3" fmla="*/ 160598 w 276225"/>
                          <a:gd name="connsiteY3" fmla="*/ 43167 h 178276"/>
                          <a:gd name="connsiteX4" fmla="*/ 168275 w 276225"/>
                          <a:gd name="connsiteY4" fmla="*/ 35490 h 178276"/>
                          <a:gd name="connsiteX5" fmla="*/ 168275 w 276225"/>
                          <a:gd name="connsiteY5" fmla="*/ 0 h 178276"/>
                          <a:gd name="connsiteX6" fmla="*/ 187087 w 276225"/>
                          <a:gd name="connsiteY6" fmla="*/ 0 h 178276"/>
                          <a:gd name="connsiteX7" fmla="*/ 276225 w 276225"/>
                          <a:gd name="connsiteY7" fmla="*/ 89138 h 178276"/>
                          <a:gd name="connsiteX8" fmla="*/ 276225 w 276225"/>
                          <a:gd name="connsiteY8" fmla="*/ 155587 h 178276"/>
                          <a:gd name="connsiteX9" fmla="*/ 253536 w 276225"/>
                          <a:gd name="connsiteY9" fmla="*/ 178276 h 178276"/>
                          <a:gd name="connsiteX10" fmla="*/ 22689 w 276225"/>
                          <a:gd name="connsiteY10" fmla="*/ 178276 h 178276"/>
                          <a:gd name="connsiteX11" fmla="*/ 0 w 276225"/>
                          <a:gd name="connsiteY11" fmla="*/ 155587 h 178276"/>
                          <a:gd name="connsiteX12" fmla="*/ 0 w 276225"/>
                          <a:gd name="connsiteY12" fmla="*/ 89138 h 178276"/>
                          <a:gd name="connsiteX13" fmla="*/ 89138 w 276225"/>
                          <a:gd name="connsiteY13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35490 h 178276"/>
                          <a:gd name="connsiteX4" fmla="*/ 168275 w 276225"/>
                          <a:gd name="connsiteY4" fmla="*/ 0 h 178276"/>
                          <a:gd name="connsiteX5" fmla="*/ 187087 w 276225"/>
                          <a:gd name="connsiteY5" fmla="*/ 0 h 178276"/>
                          <a:gd name="connsiteX6" fmla="*/ 276225 w 276225"/>
                          <a:gd name="connsiteY6" fmla="*/ 89138 h 178276"/>
                          <a:gd name="connsiteX7" fmla="*/ 276225 w 276225"/>
                          <a:gd name="connsiteY7" fmla="*/ 155587 h 178276"/>
                          <a:gd name="connsiteX8" fmla="*/ 253536 w 276225"/>
                          <a:gd name="connsiteY8" fmla="*/ 178276 h 178276"/>
                          <a:gd name="connsiteX9" fmla="*/ 22689 w 276225"/>
                          <a:gd name="connsiteY9" fmla="*/ 178276 h 178276"/>
                          <a:gd name="connsiteX10" fmla="*/ 0 w 276225"/>
                          <a:gd name="connsiteY10" fmla="*/ 155587 h 178276"/>
                          <a:gd name="connsiteX11" fmla="*/ 0 w 276225"/>
                          <a:gd name="connsiteY11" fmla="*/ 89138 h 178276"/>
                          <a:gd name="connsiteX12" fmla="*/ 89138 w 276225"/>
                          <a:gd name="connsiteY12" fmla="*/ 0 h 178276"/>
                          <a:gd name="connsiteX0" fmla="*/ 89138 w 276225"/>
                          <a:gd name="connsiteY0" fmla="*/ 0 h 178276"/>
                          <a:gd name="connsiteX1" fmla="*/ 107951 w 276225"/>
                          <a:gd name="connsiteY1" fmla="*/ 0 h 178276"/>
                          <a:gd name="connsiteX2" fmla="*/ 160598 w 276225"/>
                          <a:gd name="connsiteY2" fmla="*/ 43167 h 178276"/>
                          <a:gd name="connsiteX3" fmla="*/ 168275 w 276225"/>
                          <a:gd name="connsiteY3" fmla="*/ 0 h 178276"/>
                          <a:gd name="connsiteX4" fmla="*/ 187087 w 276225"/>
                          <a:gd name="connsiteY4" fmla="*/ 0 h 178276"/>
                          <a:gd name="connsiteX5" fmla="*/ 276225 w 276225"/>
                          <a:gd name="connsiteY5" fmla="*/ 89138 h 178276"/>
                          <a:gd name="connsiteX6" fmla="*/ 276225 w 276225"/>
                          <a:gd name="connsiteY6" fmla="*/ 155587 h 178276"/>
                          <a:gd name="connsiteX7" fmla="*/ 253536 w 276225"/>
                          <a:gd name="connsiteY7" fmla="*/ 178276 h 178276"/>
                          <a:gd name="connsiteX8" fmla="*/ 22689 w 276225"/>
                          <a:gd name="connsiteY8" fmla="*/ 178276 h 178276"/>
                          <a:gd name="connsiteX9" fmla="*/ 0 w 276225"/>
                          <a:gd name="connsiteY9" fmla="*/ 155587 h 178276"/>
                          <a:gd name="connsiteX10" fmla="*/ 0 w 276225"/>
                          <a:gd name="connsiteY10" fmla="*/ 89138 h 178276"/>
                          <a:gd name="connsiteX11" fmla="*/ 89138 w 276225"/>
                          <a:gd name="connsiteY11" fmla="*/ 0 h 178276"/>
                          <a:gd name="connsiteX0" fmla="*/ 160598 w 276225"/>
                          <a:gd name="connsiteY0" fmla="*/ 43167 h 178276"/>
                          <a:gd name="connsiteX1" fmla="*/ 168275 w 276225"/>
                          <a:gd name="connsiteY1" fmla="*/ 0 h 178276"/>
                          <a:gd name="connsiteX2" fmla="*/ 187087 w 276225"/>
                          <a:gd name="connsiteY2" fmla="*/ 0 h 178276"/>
                          <a:gd name="connsiteX3" fmla="*/ 276225 w 276225"/>
                          <a:gd name="connsiteY3" fmla="*/ 89138 h 178276"/>
                          <a:gd name="connsiteX4" fmla="*/ 276225 w 276225"/>
                          <a:gd name="connsiteY4" fmla="*/ 155587 h 178276"/>
                          <a:gd name="connsiteX5" fmla="*/ 253536 w 276225"/>
                          <a:gd name="connsiteY5" fmla="*/ 178276 h 178276"/>
                          <a:gd name="connsiteX6" fmla="*/ 22689 w 276225"/>
                          <a:gd name="connsiteY6" fmla="*/ 178276 h 178276"/>
                          <a:gd name="connsiteX7" fmla="*/ 0 w 276225"/>
                          <a:gd name="connsiteY7" fmla="*/ 155587 h 178276"/>
                          <a:gd name="connsiteX8" fmla="*/ 0 w 276225"/>
                          <a:gd name="connsiteY8" fmla="*/ 89138 h 178276"/>
                          <a:gd name="connsiteX9" fmla="*/ 89138 w 276225"/>
                          <a:gd name="connsiteY9" fmla="*/ 0 h 178276"/>
                          <a:gd name="connsiteX10" fmla="*/ 107951 w 276225"/>
                          <a:gd name="connsiteY10" fmla="*/ 0 h 178276"/>
                          <a:gd name="connsiteX11" fmla="*/ 252038 w 276225"/>
                          <a:gd name="connsiteY11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  <a:gd name="connsiteX10" fmla="*/ 252038 w 276225"/>
                          <a:gd name="connsiteY10" fmla="*/ 134607 h 178276"/>
                          <a:gd name="connsiteX0" fmla="*/ 168275 w 276225"/>
                          <a:gd name="connsiteY0" fmla="*/ 0 h 178276"/>
                          <a:gd name="connsiteX1" fmla="*/ 187087 w 276225"/>
                          <a:gd name="connsiteY1" fmla="*/ 0 h 178276"/>
                          <a:gd name="connsiteX2" fmla="*/ 276225 w 276225"/>
                          <a:gd name="connsiteY2" fmla="*/ 89138 h 178276"/>
                          <a:gd name="connsiteX3" fmla="*/ 276225 w 276225"/>
                          <a:gd name="connsiteY3" fmla="*/ 155587 h 178276"/>
                          <a:gd name="connsiteX4" fmla="*/ 253536 w 276225"/>
                          <a:gd name="connsiteY4" fmla="*/ 178276 h 178276"/>
                          <a:gd name="connsiteX5" fmla="*/ 22689 w 276225"/>
                          <a:gd name="connsiteY5" fmla="*/ 178276 h 178276"/>
                          <a:gd name="connsiteX6" fmla="*/ 0 w 276225"/>
                          <a:gd name="connsiteY6" fmla="*/ 155587 h 178276"/>
                          <a:gd name="connsiteX7" fmla="*/ 0 w 276225"/>
                          <a:gd name="connsiteY7" fmla="*/ 89138 h 178276"/>
                          <a:gd name="connsiteX8" fmla="*/ 89138 w 276225"/>
                          <a:gd name="connsiteY8" fmla="*/ 0 h 178276"/>
                          <a:gd name="connsiteX9" fmla="*/ 107951 w 276225"/>
                          <a:gd name="connsiteY9" fmla="*/ 0 h 1782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76225" h="178276">
                            <a:moveTo>
                              <a:pt x="168275" y="0"/>
                            </a:moveTo>
                            <a:lnTo>
                              <a:pt x="187087" y="0"/>
                            </a:lnTo>
                            <a:cubicBezTo>
                              <a:pt x="236317" y="0"/>
                              <a:pt x="276225" y="39908"/>
                              <a:pt x="276225" y="89138"/>
                            </a:cubicBezTo>
                            <a:lnTo>
                              <a:pt x="276225" y="155587"/>
                            </a:lnTo>
                            <a:cubicBezTo>
                              <a:pt x="276225" y="168118"/>
                              <a:pt x="266067" y="178276"/>
                              <a:pt x="253536" y="178276"/>
                            </a:cubicBezTo>
                            <a:lnTo>
                              <a:pt x="22689" y="178276"/>
                            </a:lnTo>
                            <a:cubicBezTo>
                              <a:pt x="10158" y="178276"/>
                              <a:pt x="0" y="168118"/>
                              <a:pt x="0" y="155587"/>
                            </a:cubicBezTo>
                            <a:lnTo>
                              <a:pt x="0" y="89138"/>
                            </a:lnTo>
                            <a:cubicBezTo>
                              <a:pt x="0" y="39908"/>
                              <a:pt x="39908" y="0"/>
                              <a:pt x="89138" y="0"/>
                            </a:cubicBezTo>
                            <a:lnTo>
                              <a:pt x="107951" y="0"/>
                            </a:lnTo>
                          </a:path>
                        </a:pathLst>
                      </a:custGeom>
                      <a:solidFill>
                        <a:srgbClr val="C00000"/>
                      </a:solidFill>
                      <a:ln w="12700">
                        <a:solidFill>
                          <a:schemeClr val="tx1"/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03" name="フリーフォーム: 図形 1402">
                      <a:extLst>
                        <a:ext uri="{FF2B5EF4-FFF2-40B4-BE49-F238E27FC236}">
                          <a16:creationId xmlns:a16="http://schemas.microsoft.com/office/drawing/2014/main" id="{E2785010-1BC9-3A0B-E5A6-47ECDDE516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48324" y="4506716"/>
                      <a:ext cx="403225" cy="142874"/>
                    </a:xfrm>
                    <a:custGeom>
                      <a:avLst/>
                      <a:gdLst>
                        <a:gd name="connsiteX0" fmla="*/ 403225 w 403225"/>
                        <a:gd name="connsiteY0" fmla="*/ 222727 h 222727"/>
                        <a:gd name="connsiteX1" fmla="*/ 225425 w 403225"/>
                        <a:gd name="connsiteY1" fmla="*/ 222727 h 222727"/>
                        <a:gd name="connsiteX2" fmla="*/ 177800 w 403225"/>
                        <a:gd name="connsiteY2" fmla="*/ 222727 h 222727"/>
                        <a:gd name="connsiteX3" fmla="*/ 0 w 403225"/>
                        <a:gd name="connsiteY3" fmla="*/ 222727 h 222727"/>
                        <a:gd name="connsiteX4" fmla="*/ 49332 w 403225"/>
                        <a:gd name="connsiteY4" fmla="*/ 0 h 222727"/>
                        <a:gd name="connsiteX5" fmla="*/ 176093 w 403225"/>
                        <a:gd name="connsiteY5" fmla="*/ 0 h 222727"/>
                        <a:gd name="connsiteX6" fmla="*/ 201613 w 403225"/>
                        <a:gd name="connsiteY6" fmla="*/ 115217 h 222727"/>
                        <a:gd name="connsiteX7" fmla="*/ 227132 w 403225"/>
                        <a:gd name="connsiteY7" fmla="*/ 0 h 222727"/>
                        <a:gd name="connsiteX8" fmla="*/ 353893 w 403225"/>
                        <a:gd name="connsiteY8" fmla="*/ 0 h 222727"/>
                        <a:gd name="connsiteX0" fmla="*/ 403225 w 403225"/>
                        <a:gd name="connsiteY0" fmla="*/ 222727 h 222727"/>
                        <a:gd name="connsiteX1" fmla="*/ 177800 w 403225"/>
                        <a:gd name="connsiteY1" fmla="*/ 222727 h 222727"/>
                        <a:gd name="connsiteX2" fmla="*/ 0 w 403225"/>
                        <a:gd name="connsiteY2" fmla="*/ 222727 h 222727"/>
                        <a:gd name="connsiteX3" fmla="*/ 49332 w 403225"/>
                        <a:gd name="connsiteY3" fmla="*/ 0 h 222727"/>
                        <a:gd name="connsiteX4" fmla="*/ 176093 w 403225"/>
                        <a:gd name="connsiteY4" fmla="*/ 0 h 222727"/>
                        <a:gd name="connsiteX5" fmla="*/ 201613 w 403225"/>
                        <a:gd name="connsiteY5" fmla="*/ 115217 h 222727"/>
                        <a:gd name="connsiteX6" fmla="*/ 227132 w 403225"/>
                        <a:gd name="connsiteY6" fmla="*/ 0 h 222727"/>
                        <a:gd name="connsiteX7" fmla="*/ 353893 w 403225"/>
                        <a:gd name="connsiteY7" fmla="*/ 0 h 222727"/>
                        <a:gd name="connsiteX8" fmla="*/ 403225 w 403225"/>
                        <a:gd name="connsiteY8" fmla="*/ 222727 h 222727"/>
                        <a:gd name="connsiteX0" fmla="*/ 403225 w 403225"/>
                        <a:gd name="connsiteY0" fmla="*/ 222727 h 222727"/>
                        <a:gd name="connsiteX1" fmla="*/ 0 w 403225"/>
                        <a:gd name="connsiteY1" fmla="*/ 222727 h 222727"/>
                        <a:gd name="connsiteX2" fmla="*/ 49332 w 403225"/>
                        <a:gd name="connsiteY2" fmla="*/ 0 h 222727"/>
                        <a:gd name="connsiteX3" fmla="*/ 176093 w 403225"/>
                        <a:gd name="connsiteY3" fmla="*/ 0 h 222727"/>
                        <a:gd name="connsiteX4" fmla="*/ 201613 w 403225"/>
                        <a:gd name="connsiteY4" fmla="*/ 115217 h 222727"/>
                        <a:gd name="connsiteX5" fmla="*/ 227132 w 403225"/>
                        <a:gd name="connsiteY5" fmla="*/ 0 h 222727"/>
                        <a:gd name="connsiteX6" fmla="*/ 353893 w 403225"/>
                        <a:gd name="connsiteY6" fmla="*/ 0 h 222727"/>
                        <a:gd name="connsiteX7" fmla="*/ 403225 w 403225"/>
                        <a:gd name="connsiteY7" fmla="*/ 222727 h 222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03225" h="222727">
                          <a:moveTo>
                            <a:pt x="403225" y="222727"/>
                          </a:moveTo>
                          <a:lnTo>
                            <a:pt x="0" y="222727"/>
                          </a:lnTo>
                          <a:lnTo>
                            <a:pt x="49332" y="0"/>
                          </a:lnTo>
                          <a:lnTo>
                            <a:pt x="176093" y="0"/>
                          </a:lnTo>
                          <a:lnTo>
                            <a:pt x="201613" y="115217"/>
                          </a:lnTo>
                          <a:lnTo>
                            <a:pt x="227132" y="0"/>
                          </a:lnTo>
                          <a:lnTo>
                            <a:pt x="353893" y="0"/>
                          </a:lnTo>
                          <a:lnTo>
                            <a:pt x="403225" y="222727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4" name="正方形/長方形 1403">
                      <a:extLst>
                        <a:ext uri="{FF2B5EF4-FFF2-40B4-BE49-F238E27FC236}">
                          <a16:creationId xmlns:a16="http://schemas.microsoft.com/office/drawing/2014/main" id="{29698058-81AB-562B-2E43-35B72641C0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8806" y="4323360"/>
                      <a:ext cx="326231" cy="1571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6350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5" name="テキスト ボックス 1404">
                      <a:extLst>
                        <a:ext uri="{FF2B5EF4-FFF2-40B4-BE49-F238E27FC236}">
                          <a16:creationId xmlns:a16="http://schemas.microsoft.com/office/drawing/2014/main" id="{5466EB68-1F36-F683-6B16-00DCEB9EE92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11099" y="4347172"/>
                      <a:ext cx="280126" cy="105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　京</a:t>
                      </a:r>
                    </a:p>
                  </p:txBody>
                </p:sp>
              </p:grpSp>
            </p:grpSp>
          </p:grpSp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60204F99-7CFD-55F3-BF97-FC96FF255759}"/>
                  </a:ext>
                </a:extLst>
              </p:cNvPr>
              <p:cNvGrpSpPr/>
              <p:nvPr/>
            </p:nvGrpSpPr>
            <p:grpSpPr>
              <a:xfrm rot="20174804">
                <a:off x="4923740" y="250391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87" name="四角形: 上の 2 つの角を丸める 1386">
                  <a:extLst>
                    <a:ext uri="{FF2B5EF4-FFF2-40B4-BE49-F238E27FC236}">
                      <a16:creationId xmlns:a16="http://schemas.microsoft.com/office/drawing/2014/main" id="{84C1BD8A-6833-8174-F2B9-C39386977C6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8" name="フリーフォーム: 図形 1387">
                  <a:extLst>
                    <a:ext uri="{FF2B5EF4-FFF2-40B4-BE49-F238E27FC236}">
                      <a16:creationId xmlns:a16="http://schemas.microsoft.com/office/drawing/2014/main" id="{9E0BA41E-A37D-F494-C16E-8C419489CE7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9" name="四角形: 上の 2 つの角を丸める 1388">
                  <a:extLst>
                    <a:ext uri="{FF2B5EF4-FFF2-40B4-BE49-F238E27FC236}">
                      <a16:creationId xmlns:a16="http://schemas.microsoft.com/office/drawing/2014/main" id="{0AE37552-B0E2-1544-B117-18B08A19008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90" name="四角形: 上の 2 つの角を丸める 1389">
                  <a:extLst>
                    <a:ext uri="{FF2B5EF4-FFF2-40B4-BE49-F238E27FC236}">
                      <a16:creationId xmlns:a16="http://schemas.microsoft.com/office/drawing/2014/main" id="{B306E539-E777-987C-F8C9-0861E09043C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1" name="四角形: 上の 2 つの角を丸める 1390">
                  <a:extLst>
                    <a:ext uri="{FF2B5EF4-FFF2-40B4-BE49-F238E27FC236}">
                      <a16:creationId xmlns:a16="http://schemas.microsoft.com/office/drawing/2014/main" id="{C9FC4505-7443-E9E9-CA84-D9ADDCF859A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2" name="四角形: 上の 2 つの角を丸める 1391">
                  <a:extLst>
                    <a:ext uri="{FF2B5EF4-FFF2-40B4-BE49-F238E27FC236}">
                      <a16:creationId xmlns:a16="http://schemas.microsoft.com/office/drawing/2014/main" id="{A2A43558-70A3-6250-83A5-B1869333716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3" name="四角形: 上の 2 つの角を丸める 1392">
                  <a:extLst>
                    <a:ext uri="{FF2B5EF4-FFF2-40B4-BE49-F238E27FC236}">
                      <a16:creationId xmlns:a16="http://schemas.microsoft.com/office/drawing/2014/main" id="{8B921E8F-A39E-41F2-B023-1EE6677C34B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四角形: 上の 2 つの角を丸める 1393">
                  <a:extLst>
                    <a:ext uri="{FF2B5EF4-FFF2-40B4-BE49-F238E27FC236}">
                      <a16:creationId xmlns:a16="http://schemas.microsoft.com/office/drawing/2014/main" id="{34C5692C-8562-C9CA-732B-AD9E43FDE0B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C66222FA-CB30-B55F-1BBA-FA1F0E822547}"/>
                  </a:ext>
                </a:extLst>
              </p:cNvPr>
              <p:cNvGrpSpPr/>
              <p:nvPr/>
            </p:nvGrpSpPr>
            <p:grpSpPr>
              <a:xfrm rot="1308434">
                <a:off x="4340334" y="250153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79" name="四角形: 上の 2 つの角を丸める 1378">
                  <a:extLst>
                    <a:ext uri="{FF2B5EF4-FFF2-40B4-BE49-F238E27FC236}">
                      <a16:creationId xmlns:a16="http://schemas.microsoft.com/office/drawing/2014/main" id="{5F714DCD-7643-549F-C4A6-FB77C2F7C9E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96A9DB96-9980-0F5B-9B93-99A817FA3B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1" name="四角形: 上の 2 つの角を丸める 1380">
                  <a:extLst>
                    <a:ext uri="{FF2B5EF4-FFF2-40B4-BE49-F238E27FC236}">
                      <a16:creationId xmlns:a16="http://schemas.microsoft.com/office/drawing/2014/main" id="{61274B09-1DFF-C398-35A2-CA697B3D2DC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82" name="四角形: 上の 2 つの角を丸める 1381">
                  <a:extLst>
                    <a:ext uri="{FF2B5EF4-FFF2-40B4-BE49-F238E27FC236}">
                      <a16:creationId xmlns:a16="http://schemas.microsoft.com/office/drawing/2014/main" id="{E23A8F2D-A5A7-1134-4C81-708F1668BE5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四角形: 上の 2 つの角を丸める 1382">
                  <a:extLst>
                    <a:ext uri="{FF2B5EF4-FFF2-40B4-BE49-F238E27FC236}">
                      <a16:creationId xmlns:a16="http://schemas.microsoft.com/office/drawing/2014/main" id="{39621FE3-669F-F25C-DEF6-C6302E58A80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4" name="四角形: 上の 2 つの角を丸める 1383">
                  <a:extLst>
                    <a:ext uri="{FF2B5EF4-FFF2-40B4-BE49-F238E27FC236}">
                      <a16:creationId xmlns:a16="http://schemas.microsoft.com/office/drawing/2014/main" id="{8292B668-C83B-60DB-CF68-C4092E544FF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四角形: 上の 2 つの角を丸める 1384">
                  <a:extLst>
                    <a:ext uri="{FF2B5EF4-FFF2-40B4-BE49-F238E27FC236}">
                      <a16:creationId xmlns:a16="http://schemas.microsoft.com/office/drawing/2014/main" id="{4868DE82-775B-D450-E915-33AEF3EC72A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四角形: 上の 2 つの角を丸める 1385">
                  <a:extLst>
                    <a:ext uri="{FF2B5EF4-FFF2-40B4-BE49-F238E27FC236}">
                      <a16:creationId xmlns:a16="http://schemas.microsoft.com/office/drawing/2014/main" id="{E61475E6-8E2A-FEE8-8812-7B1DE796A0B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546F48B3-DC59-D438-2159-200F285A544F}"/>
                  </a:ext>
                </a:extLst>
              </p:cNvPr>
              <p:cNvGrpSpPr/>
              <p:nvPr/>
            </p:nvGrpSpPr>
            <p:grpSpPr>
              <a:xfrm rot="4354795">
                <a:off x="3930758" y="2087197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71" name="四角形: 上の 2 つの角を丸める 1370">
                  <a:extLst>
                    <a:ext uri="{FF2B5EF4-FFF2-40B4-BE49-F238E27FC236}">
                      <a16:creationId xmlns:a16="http://schemas.microsoft.com/office/drawing/2014/main" id="{039D91E9-B1EE-C020-7E4E-046ECA5B66D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2" name="フリーフォーム: 図形 1371">
                  <a:extLst>
                    <a:ext uri="{FF2B5EF4-FFF2-40B4-BE49-F238E27FC236}">
                      <a16:creationId xmlns:a16="http://schemas.microsoft.com/office/drawing/2014/main" id="{79C76756-B2A8-4AA0-F5E2-FD6979B17ED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3" name="四角形: 上の 2 つの角を丸める 1372">
                  <a:extLst>
                    <a:ext uri="{FF2B5EF4-FFF2-40B4-BE49-F238E27FC236}">
                      <a16:creationId xmlns:a16="http://schemas.microsoft.com/office/drawing/2014/main" id="{6B184F9E-74B6-CA8F-5831-E055F565D48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74" name="四角形: 上の 2 つの角を丸める 1373">
                  <a:extLst>
                    <a:ext uri="{FF2B5EF4-FFF2-40B4-BE49-F238E27FC236}">
                      <a16:creationId xmlns:a16="http://schemas.microsoft.com/office/drawing/2014/main" id="{9A000104-1DE6-7A09-D47A-DCC3B1662AC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5" name="四角形: 上の 2 つの角を丸める 1374">
                  <a:extLst>
                    <a:ext uri="{FF2B5EF4-FFF2-40B4-BE49-F238E27FC236}">
                      <a16:creationId xmlns:a16="http://schemas.microsoft.com/office/drawing/2014/main" id="{CE729DB6-D3AD-7D55-05C2-53680363C16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四角形: 上の 2 つの角を丸める 1375">
                  <a:extLst>
                    <a:ext uri="{FF2B5EF4-FFF2-40B4-BE49-F238E27FC236}">
                      <a16:creationId xmlns:a16="http://schemas.microsoft.com/office/drawing/2014/main" id="{1283E07D-20DC-4381-B61A-B2B87915329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四角形: 上の 2 つの角を丸める 1376">
                  <a:extLst>
                    <a:ext uri="{FF2B5EF4-FFF2-40B4-BE49-F238E27FC236}">
                      <a16:creationId xmlns:a16="http://schemas.microsoft.com/office/drawing/2014/main" id="{C0F0AF84-B000-6028-7240-2A0671CBF55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8" name="四角形: 上の 2 つの角を丸める 1377">
                  <a:extLst>
                    <a:ext uri="{FF2B5EF4-FFF2-40B4-BE49-F238E27FC236}">
                      <a16:creationId xmlns:a16="http://schemas.microsoft.com/office/drawing/2014/main" id="{550E8FA2-5432-6E6A-903E-AF779379899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52A32442-DF28-5D3B-48AE-288BCA95AD6E}"/>
                  </a:ext>
                </a:extLst>
              </p:cNvPr>
              <p:cNvGrpSpPr/>
              <p:nvPr/>
            </p:nvGrpSpPr>
            <p:grpSpPr>
              <a:xfrm rot="18000000">
                <a:off x="5328552" y="20991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63" name="四角形: 上の 2 つの角を丸める 1362">
                  <a:extLst>
                    <a:ext uri="{FF2B5EF4-FFF2-40B4-BE49-F238E27FC236}">
                      <a16:creationId xmlns:a16="http://schemas.microsoft.com/office/drawing/2014/main" id="{E59CA9E4-3B5C-94AC-A438-57AC2EDA492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4" name="フリーフォーム: 図形 1363">
                  <a:extLst>
                    <a:ext uri="{FF2B5EF4-FFF2-40B4-BE49-F238E27FC236}">
                      <a16:creationId xmlns:a16="http://schemas.microsoft.com/office/drawing/2014/main" id="{842FA84D-A952-D248-E2B4-18B716083AA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5" name="四角形: 上の 2 つの角を丸める 1364">
                  <a:extLst>
                    <a:ext uri="{FF2B5EF4-FFF2-40B4-BE49-F238E27FC236}">
                      <a16:creationId xmlns:a16="http://schemas.microsoft.com/office/drawing/2014/main" id="{90D7E87B-FFE0-3258-190C-5553AD6DBF9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66" name="四角形: 上の 2 つの角を丸める 1365">
                  <a:extLst>
                    <a:ext uri="{FF2B5EF4-FFF2-40B4-BE49-F238E27FC236}">
                      <a16:creationId xmlns:a16="http://schemas.microsoft.com/office/drawing/2014/main" id="{514576B3-5290-7113-0BF6-C55733C8857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四角形: 上の 2 つの角を丸める 1366">
                  <a:extLst>
                    <a:ext uri="{FF2B5EF4-FFF2-40B4-BE49-F238E27FC236}">
                      <a16:creationId xmlns:a16="http://schemas.microsoft.com/office/drawing/2014/main" id="{9FF114BB-E751-3A81-9439-86740135A48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8" name="四角形: 上の 2 つの角を丸める 1367">
                  <a:extLst>
                    <a:ext uri="{FF2B5EF4-FFF2-40B4-BE49-F238E27FC236}">
                      <a16:creationId xmlns:a16="http://schemas.microsoft.com/office/drawing/2014/main" id="{F6D9FDFB-9762-7938-E87E-7531BDB2BF0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9" name="四角形: 上の 2 つの角を丸める 1368">
                  <a:extLst>
                    <a:ext uri="{FF2B5EF4-FFF2-40B4-BE49-F238E27FC236}">
                      <a16:creationId xmlns:a16="http://schemas.microsoft.com/office/drawing/2014/main" id="{CBB395CD-0609-6E83-5196-805BE4D94C1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0" name="四角形: 上の 2 つの角を丸める 1369">
                  <a:extLst>
                    <a:ext uri="{FF2B5EF4-FFF2-40B4-BE49-F238E27FC236}">
                      <a16:creationId xmlns:a16="http://schemas.microsoft.com/office/drawing/2014/main" id="{E89CBAB2-755D-B46A-9291-BDA2D9B9DDE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944593A9-AE8E-AA78-D8DF-3D3DF59220AD}"/>
                  </a:ext>
                </a:extLst>
              </p:cNvPr>
              <p:cNvGrpSpPr/>
              <p:nvPr/>
            </p:nvGrpSpPr>
            <p:grpSpPr>
              <a:xfrm rot="14700584">
                <a:off x="5335696" y="1508555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55" name="四角形: 上の 2 つの角を丸める 1354">
                  <a:extLst>
                    <a:ext uri="{FF2B5EF4-FFF2-40B4-BE49-F238E27FC236}">
                      <a16:creationId xmlns:a16="http://schemas.microsoft.com/office/drawing/2014/main" id="{1990434E-E051-3D9A-869A-EC3D1678D4B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9BDDFF8C-05A4-318E-A40C-06F459C8DFE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7" name="四角形: 上の 2 つの角を丸める 1356">
                  <a:extLst>
                    <a:ext uri="{FF2B5EF4-FFF2-40B4-BE49-F238E27FC236}">
                      <a16:creationId xmlns:a16="http://schemas.microsoft.com/office/drawing/2014/main" id="{490C9420-57A3-2C1B-6C6B-61A33D3637B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58" name="四角形: 上の 2 つの角を丸める 1357">
                  <a:extLst>
                    <a:ext uri="{FF2B5EF4-FFF2-40B4-BE49-F238E27FC236}">
                      <a16:creationId xmlns:a16="http://schemas.microsoft.com/office/drawing/2014/main" id="{8D6E51A3-D664-2B96-FF40-C683857AC98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9" name="四角形: 上の 2 つの角を丸める 1358">
                  <a:extLst>
                    <a:ext uri="{FF2B5EF4-FFF2-40B4-BE49-F238E27FC236}">
                      <a16:creationId xmlns:a16="http://schemas.microsoft.com/office/drawing/2014/main" id="{D0913439-DE92-0040-063A-884193175E9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0" name="四角形: 上の 2 つの角を丸める 1359">
                  <a:extLst>
                    <a:ext uri="{FF2B5EF4-FFF2-40B4-BE49-F238E27FC236}">
                      <a16:creationId xmlns:a16="http://schemas.microsoft.com/office/drawing/2014/main" id="{A5BD8CA0-0352-405A-7062-7855617C608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1" name="四角形: 上の 2 つの角を丸める 1360">
                  <a:extLst>
                    <a:ext uri="{FF2B5EF4-FFF2-40B4-BE49-F238E27FC236}">
                      <a16:creationId xmlns:a16="http://schemas.microsoft.com/office/drawing/2014/main" id="{A6602896-6FAD-A41A-C722-F42C024C00D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2" name="四角形: 上の 2 つの角を丸める 1361">
                  <a:extLst>
                    <a:ext uri="{FF2B5EF4-FFF2-40B4-BE49-F238E27FC236}">
                      <a16:creationId xmlns:a16="http://schemas.microsoft.com/office/drawing/2014/main" id="{709FFFA9-1355-B104-DFE3-CD3AB1A9FF4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B9186B77-F208-588C-DAF1-E504846D1C9B}"/>
                  </a:ext>
                </a:extLst>
              </p:cNvPr>
              <p:cNvGrpSpPr/>
              <p:nvPr/>
            </p:nvGrpSpPr>
            <p:grpSpPr>
              <a:xfrm rot="12600000">
                <a:off x="4928504" y="109659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47" name="四角形: 上の 2 つの角を丸める 1346">
                  <a:extLst>
                    <a:ext uri="{FF2B5EF4-FFF2-40B4-BE49-F238E27FC236}">
                      <a16:creationId xmlns:a16="http://schemas.microsoft.com/office/drawing/2014/main" id="{73657FBF-58C3-E288-B7EB-FDEC1B886AB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3E90B50B-A3F0-17E2-3387-9888A29F98B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四角形: 上の 2 つの角を丸める 1348">
                  <a:extLst>
                    <a:ext uri="{FF2B5EF4-FFF2-40B4-BE49-F238E27FC236}">
                      <a16:creationId xmlns:a16="http://schemas.microsoft.com/office/drawing/2014/main" id="{6F9EA06D-195F-5702-8CF7-E2500B5C323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50" name="四角形: 上の 2 つの角を丸める 1349">
                  <a:extLst>
                    <a:ext uri="{FF2B5EF4-FFF2-40B4-BE49-F238E27FC236}">
                      <a16:creationId xmlns:a16="http://schemas.microsoft.com/office/drawing/2014/main" id="{397EC69C-A33B-FD1D-05A2-1B43389B09C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1" name="四角形: 上の 2 つの角を丸める 1350">
                  <a:extLst>
                    <a:ext uri="{FF2B5EF4-FFF2-40B4-BE49-F238E27FC236}">
                      <a16:creationId xmlns:a16="http://schemas.microsoft.com/office/drawing/2014/main" id="{96CEEEB3-78F3-7F67-9341-72F30807DE9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四角形: 上の 2 つの角を丸める 1351">
                  <a:extLst>
                    <a:ext uri="{FF2B5EF4-FFF2-40B4-BE49-F238E27FC236}">
                      <a16:creationId xmlns:a16="http://schemas.microsoft.com/office/drawing/2014/main" id="{5FB605F6-43A4-ABC2-055A-531ADDAEF9E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3" name="四角形: 上の 2 つの角を丸める 1352">
                  <a:extLst>
                    <a:ext uri="{FF2B5EF4-FFF2-40B4-BE49-F238E27FC236}">
                      <a16:creationId xmlns:a16="http://schemas.microsoft.com/office/drawing/2014/main" id="{3E83559F-CD25-20F8-89DF-2FE6B9E5527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四角形: 上の 2 つの角を丸める 1353">
                  <a:extLst>
                    <a:ext uri="{FF2B5EF4-FFF2-40B4-BE49-F238E27FC236}">
                      <a16:creationId xmlns:a16="http://schemas.microsoft.com/office/drawing/2014/main" id="{47C448A2-9D5A-EACF-3CBD-A3AB685022A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216C34AF-A9DC-8A2E-4514-58268D166457}"/>
                  </a:ext>
                </a:extLst>
              </p:cNvPr>
              <p:cNvGrpSpPr/>
              <p:nvPr/>
            </p:nvGrpSpPr>
            <p:grpSpPr>
              <a:xfrm rot="9900000">
                <a:off x="4345098" y="1098979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39" name="四角形: 上の 2 つの角を丸める 1338">
                  <a:extLst>
                    <a:ext uri="{FF2B5EF4-FFF2-40B4-BE49-F238E27FC236}">
                      <a16:creationId xmlns:a16="http://schemas.microsoft.com/office/drawing/2014/main" id="{12B7680D-6C3B-56FB-EDF1-E6D3731B569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2D7B2ACD-C8D2-4048-1687-3ED08DD2B07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四角形: 上の 2 つの角を丸める 1340">
                  <a:extLst>
                    <a:ext uri="{FF2B5EF4-FFF2-40B4-BE49-F238E27FC236}">
                      <a16:creationId xmlns:a16="http://schemas.microsoft.com/office/drawing/2014/main" id="{5EDD297E-B764-BCD5-8EEB-B4D6FD7D867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42" name="四角形: 上の 2 つの角を丸める 1341">
                  <a:extLst>
                    <a:ext uri="{FF2B5EF4-FFF2-40B4-BE49-F238E27FC236}">
                      <a16:creationId xmlns:a16="http://schemas.microsoft.com/office/drawing/2014/main" id="{82047890-2479-5E99-6BB4-017DA858C7E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四角形: 上の 2 つの角を丸める 1342">
                  <a:extLst>
                    <a:ext uri="{FF2B5EF4-FFF2-40B4-BE49-F238E27FC236}">
                      <a16:creationId xmlns:a16="http://schemas.microsoft.com/office/drawing/2014/main" id="{CD16CB38-576A-38B2-05E3-05371AC806C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四角形: 上の 2 つの角を丸める 1343">
                  <a:extLst>
                    <a:ext uri="{FF2B5EF4-FFF2-40B4-BE49-F238E27FC236}">
                      <a16:creationId xmlns:a16="http://schemas.microsoft.com/office/drawing/2014/main" id="{D5B401FC-8414-BAA5-791C-4907BCEEA1D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四角形: 上の 2 つの角を丸める 1344">
                  <a:extLst>
                    <a:ext uri="{FF2B5EF4-FFF2-40B4-BE49-F238E27FC236}">
                      <a16:creationId xmlns:a16="http://schemas.microsoft.com/office/drawing/2014/main" id="{A1C4102F-4DE0-34AA-EA8C-26FE432C465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四角形: 上の 2 つの角を丸める 1345">
                  <a:extLst>
                    <a:ext uri="{FF2B5EF4-FFF2-40B4-BE49-F238E27FC236}">
                      <a16:creationId xmlns:a16="http://schemas.microsoft.com/office/drawing/2014/main" id="{DC6E98A3-7BCD-F3AA-8D1B-167288C0707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8E485479-A1BB-27B9-BAC9-A48887FDED37}"/>
                  </a:ext>
                </a:extLst>
              </p:cNvPr>
              <p:cNvGrpSpPr/>
              <p:nvPr/>
            </p:nvGrpSpPr>
            <p:grpSpPr>
              <a:xfrm rot="7200000">
                <a:off x="3933141" y="150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31" name="四角形: 上の 2 つの角を丸める 1330">
                  <a:extLst>
                    <a:ext uri="{FF2B5EF4-FFF2-40B4-BE49-F238E27FC236}">
                      <a16:creationId xmlns:a16="http://schemas.microsoft.com/office/drawing/2014/main" id="{80C20D53-AC3F-3B86-9103-00A533F2A7D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8D0CDF1F-D260-DFFE-E4B3-FB795F1C504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四角形: 上の 2 つの角を丸める 1332">
                  <a:extLst>
                    <a:ext uri="{FF2B5EF4-FFF2-40B4-BE49-F238E27FC236}">
                      <a16:creationId xmlns:a16="http://schemas.microsoft.com/office/drawing/2014/main" id="{0BC0DBD6-0739-1B97-8F6E-BC7C98EE203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34" name="四角形: 上の 2 つの角を丸める 1333">
                  <a:extLst>
                    <a:ext uri="{FF2B5EF4-FFF2-40B4-BE49-F238E27FC236}">
                      <a16:creationId xmlns:a16="http://schemas.microsoft.com/office/drawing/2014/main" id="{FB665094-C2B8-9C2A-D5D4-3C29D81C085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四角形: 上の 2 つの角を丸める 1334">
                  <a:extLst>
                    <a:ext uri="{FF2B5EF4-FFF2-40B4-BE49-F238E27FC236}">
                      <a16:creationId xmlns:a16="http://schemas.microsoft.com/office/drawing/2014/main" id="{0A777367-9E9C-30A8-B37A-08C9CA27BA1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四角形: 上の 2 つの角を丸める 1335">
                  <a:extLst>
                    <a:ext uri="{FF2B5EF4-FFF2-40B4-BE49-F238E27FC236}">
                      <a16:creationId xmlns:a16="http://schemas.microsoft.com/office/drawing/2014/main" id="{132ADBBC-E583-1BD5-DC2E-05041676EDA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四角形: 上の 2 つの角を丸める 1336">
                  <a:extLst>
                    <a:ext uri="{FF2B5EF4-FFF2-40B4-BE49-F238E27FC236}">
                      <a16:creationId xmlns:a16="http://schemas.microsoft.com/office/drawing/2014/main" id="{33A56621-B4B4-90FC-326B-2DCF5029993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四角形: 上の 2 つの角を丸める 1337">
                  <a:extLst>
                    <a:ext uri="{FF2B5EF4-FFF2-40B4-BE49-F238E27FC236}">
                      <a16:creationId xmlns:a16="http://schemas.microsoft.com/office/drawing/2014/main" id="{BBCCFD32-8C77-B167-5372-5E9F8CB839D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23" name="フリーフォーム: 図形 1522">
              <a:extLst>
                <a:ext uri="{FF2B5EF4-FFF2-40B4-BE49-F238E27FC236}">
                  <a16:creationId xmlns:a16="http://schemas.microsoft.com/office/drawing/2014/main" id="{8B747532-399C-9A67-C247-5F2BE3733813}"/>
                </a:ext>
              </a:extLst>
            </p:cNvPr>
            <p:cNvSpPr/>
            <p:nvPr/>
          </p:nvSpPr>
          <p:spPr>
            <a:xfrm rot="9900000">
              <a:off x="4800292" y="4250292"/>
              <a:ext cx="301032" cy="369940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4" name="フリーフォーム: 図形 1523">
              <a:extLst>
                <a:ext uri="{FF2B5EF4-FFF2-40B4-BE49-F238E27FC236}">
                  <a16:creationId xmlns:a16="http://schemas.microsoft.com/office/drawing/2014/main" id="{2F562CB0-86C5-8719-19E6-FA0E6A24895C}"/>
                </a:ext>
              </a:extLst>
            </p:cNvPr>
            <p:cNvSpPr/>
            <p:nvPr/>
          </p:nvSpPr>
          <p:spPr>
            <a:xfrm rot="14400000">
              <a:off x="5367860" y="4798078"/>
              <a:ext cx="346838" cy="45909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5" name="フリーフォーム: 図形 1524">
              <a:extLst>
                <a:ext uri="{FF2B5EF4-FFF2-40B4-BE49-F238E27FC236}">
                  <a16:creationId xmlns:a16="http://schemas.microsoft.com/office/drawing/2014/main" id="{E5587007-FE41-00E5-828A-F2E516965648}"/>
                </a:ext>
              </a:extLst>
            </p:cNvPr>
            <p:cNvSpPr/>
            <p:nvPr/>
          </p:nvSpPr>
          <p:spPr>
            <a:xfrm rot="12600000">
              <a:off x="5226426" y="4391149"/>
              <a:ext cx="365418" cy="46296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6" name="フリーフォーム: 図形 1525">
              <a:extLst>
                <a:ext uri="{FF2B5EF4-FFF2-40B4-BE49-F238E27FC236}">
                  <a16:creationId xmlns:a16="http://schemas.microsoft.com/office/drawing/2014/main" id="{CAD69635-9D54-E17C-EFFD-D4445216A84E}"/>
                </a:ext>
              </a:extLst>
            </p:cNvPr>
            <p:cNvSpPr/>
            <p:nvPr/>
          </p:nvSpPr>
          <p:spPr>
            <a:xfrm rot="7200000">
              <a:off x="4261201" y="4403946"/>
              <a:ext cx="391194" cy="41470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7" name="フリーフォーム: 図形 1526">
              <a:extLst>
                <a:ext uri="{FF2B5EF4-FFF2-40B4-BE49-F238E27FC236}">
                  <a16:creationId xmlns:a16="http://schemas.microsoft.com/office/drawing/2014/main" id="{0247E140-5F03-E7FA-601C-8EC7F96E7C19}"/>
                </a:ext>
              </a:extLst>
            </p:cNvPr>
            <p:cNvSpPr/>
            <p:nvPr/>
          </p:nvSpPr>
          <p:spPr>
            <a:xfrm rot="4500000">
              <a:off x="4236153" y="4715108"/>
              <a:ext cx="441290" cy="705804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8" name="フリーフォーム: 図形 1527">
              <a:extLst>
                <a:ext uri="{FF2B5EF4-FFF2-40B4-BE49-F238E27FC236}">
                  <a16:creationId xmlns:a16="http://schemas.microsoft.com/office/drawing/2014/main" id="{36379D44-1848-2344-1774-09A3D73CC29E}"/>
                </a:ext>
              </a:extLst>
            </p:cNvPr>
            <p:cNvSpPr/>
            <p:nvPr/>
          </p:nvSpPr>
          <p:spPr>
            <a:xfrm>
              <a:off x="4766453" y="5710136"/>
              <a:ext cx="368710" cy="20119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9" name="フリーフォーム: 図形 1528">
              <a:extLst>
                <a:ext uri="{FF2B5EF4-FFF2-40B4-BE49-F238E27FC236}">
                  <a16:creationId xmlns:a16="http://schemas.microsoft.com/office/drawing/2014/main" id="{44F9A1F8-A4BF-7A2C-BC38-2E045575BB9A}"/>
                </a:ext>
              </a:extLst>
            </p:cNvPr>
            <p:cNvSpPr/>
            <p:nvPr/>
          </p:nvSpPr>
          <p:spPr>
            <a:xfrm rot="2700000">
              <a:off x="4284254" y="5419603"/>
              <a:ext cx="295160" cy="303226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30" name="フリーフォーム: 図形 1529">
              <a:extLst>
                <a:ext uri="{FF2B5EF4-FFF2-40B4-BE49-F238E27FC236}">
                  <a16:creationId xmlns:a16="http://schemas.microsoft.com/office/drawing/2014/main" id="{3FBC6E9F-A20A-FDD4-AD79-F9DCDC78AACC}"/>
                </a:ext>
              </a:extLst>
            </p:cNvPr>
            <p:cNvSpPr/>
            <p:nvPr/>
          </p:nvSpPr>
          <p:spPr>
            <a:xfrm rot="18900000">
              <a:off x="5269780" y="5509015"/>
              <a:ext cx="419752" cy="203112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531" name="グループ化 1530">
              <a:extLst>
                <a:ext uri="{FF2B5EF4-FFF2-40B4-BE49-F238E27FC236}">
                  <a16:creationId xmlns:a16="http://schemas.microsoft.com/office/drawing/2014/main" id="{EB464A05-C04B-6250-23AD-20E65779ADBB}"/>
                </a:ext>
              </a:extLst>
            </p:cNvPr>
            <p:cNvGrpSpPr/>
            <p:nvPr/>
          </p:nvGrpSpPr>
          <p:grpSpPr>
            <a:xfrm>
              <a:off x="4921928" y="5746307"/>
              <a:ext cx="73127" cy="98889"/>
              <a:chOff x="4942565" y="4927930"/>
              <a:chExt cx="102459" cy="138554"/>
            </a:xfrm>
          </p:grpSpPr>
          <p:sp>
            <p:nvSpPr>
              <p:cNvPr id="1532" name="四角形: 角を丸くする 1531">
                <a:extLst>
                  <a:ext uri="{FF2B5EF4-FFF2-40B4-BE49-F238E27FC236}">
                    <a16:creationId xmlns:a16="http://schemas.microsoft.com/office/drawing/2014/main" id="{02A85134-2CE6-9760-D37B-17A4ED3EEEA7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3" name="四角形: 角を丸くする 1532">
                <a:extLst>
                  <a:ext uri="{FF2B5EF4-FFF2-40B4-BE49-F238E27FC236}">
                    <a16:creationId xmlns:a16="http://schemas.microsoft.com/office/drawing/2014/main" id="{367B4D25-5759-9978-60EA-A9A80ED218D4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4" name="月 1533">
                <a:extLst>
                  <a:ext uri="{FF2B5EF4-FFF2-40B4-BE49-F238E27FC236}">
                    <a16:creationId xmlns:a16="http://schemas.microsoft.com/office/drawing/2014/main" id="{0137F1D5-A826-0690-AA1E-6E5320A45DDF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35" name="グループ化 1534">
              <a:extLst>
                <a:ext uri="{FF2B5EF4-FFF2-40B4-BE49-F238E27FC236}">
                  <a16:creationId xmlns:a16="http://schemas.microsoft.com/office/drawing/2014/main" id="{BD391244-819D-E340-01AB-CD8014BAA5FD}"/>
                </a:ext>
              </a:extLst>
            </p:cNvPr>
            <p:cNvGrpSpPr/>
            <p:nvPr/>
          </p:nvGrpSpPr>
          <p:grpSpPr>
            <a:xfrm rot="2700000">
              <a:off x="4395270" y="5492206"/>
              <a:ext cx="73127" cy="98889"/>
              <a:chOff x="4942565" y="4927930"/>
              <a:chExt cx="102459" cy="138554"/>
            </a:xfrm>
          </p:grpSpPr>
          <p:sp>
            <p:nvSpPr>
              <p:cNvPr id="1536" name="四角形: 角を丸くする 1535">
                <a:extLst>
                  <a:ext uri="{FF2B5EF4-FFF2-40B4-BE49-F238E27FC236}">
                    <a16:creationId xmlns:a16="http://schemas.microsoft.com/office/drawing/2014/main" id="{D03499BC-9B2D-7F52-9CB2-E46CA0D93C73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7" name="四角形: 角を丸くする 1536">
                <a:extLst>
                  <a:ext uri="{FF2B5EF4-FFF2-40B4-BE49-F238E27FC236}">
                    <a16:creationId xmlns:a16="http://schemas.microsoft.com/office/drawing/2014/main" id="{58BAC8D3-799C-AAA1-A373-3B1810A7E0EA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8" name="月 1537">
                <a:extLst>
                  <a:ext uri="{FF2B5EF4-FFF2-40B4-BE49-F238E27FC236}">
                    <a16:creationId xmlns:a16="http://schemas.microsoft.com/office/drawing/2014/main" id="{3E2F774E-B86C-6D90-183E-18AF7E9DF53C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39" name="グループ化 1538">
              <a:extLst>
                <a:ext uri="{FF2B5EF4-FFF2-40B4-BE49-F238E27FC236}">
                  <a16:creationId xmlns:a16="http://schemas.microsoft.com/office/drawing/2014/main" id="{ECF62F37-FE9C-2E23-4751-D6CAC303A207}"/>
                </a:ext>
              </a:extLst>
            </p:cNvPr>
            <p:cNvGrpSpPr/>
            <p:nvPr/>
          </p:nvGrpSpPr>
          <p:grpSpPr>
            <a:xfrm rot="5400000">
              <a:off x="4292013" y="5005850"/>
              <a:ext cx="73127" cy="98889"/>
              <a:chOff x="4942565" y="4927930"/>
              <a:chExt cx="102459" cy="138554"/>
            </a:xfrm>
          </p:grpSpPr>
          <p:sp>
            <p:nvSpPr>
              <p:cNvPr id="1540" name="四角形: 角を丸くする 1539">
                <a:extLst>
                  <a:ext uri="{FF2B5EF4-FFF2-40B4-BE49-F238E27FC236}">
                    <a16:creationId xmlns:a16="http://schemas.microsoft.com/office/drawing/2014/main" id="{1DFAE781-49D3-473C-B8F4-43DE46495F17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1" name="四角形: 角を丸くする 1540">
                <a:extLst>
                  <a:ext uri="{FF2B5EF4-FFF2-40B4-BE49-F238E27FC236}">
                    <a16:creationId xmlns:a16="http://schemas.microsoft.com/office/drawing/2014/main" id="{018981F1-4767-EE39-12D2-8C672206AB19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2" name="月 1541">
                <a:extLst>
                  <a:ext uri="{FF2B5EF4-FFF2-40B4-BE49-F238E27FC236}">
                    <a16:creationId xmlns:a16="http://schemas.microsoft.com/office/drawing/2014/main" id="{8904F618-E142-F066-C8D1-8CC7D5E3F01C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43" name="グループ化 1542">
              <a:extLst>
                <a:ext uri="{FF2B5EF4-FFF2-40B4-BE49-F238E27FC236}">
                  <a16:creationId xmlns:a16="http://schemas.microsoft.com/office/drawing/2014/main" id="{F1502A3D-C498-A6C2-F595-31B1A79ED0F7}"/>
                </a:ext>
              </a:extLst>
            </p:cNvPr>
            <p:cNvGrpSpPr/>
            <p:nvPr/>
          </p:nvGrpSpPr>
          <p:grpSpPr>
            <a:xfrm rot="8100000">
              <a:off x="4415839" y="4531982"/>
              <a:ext cx="73127" cy="98889"/>
              <a:chOff x="4942565" y="4927930"/>
              <a:chExt cx="102459" cy="138554"/>
            </a:xfrm>
          </p:grpSpPr>
          <p:sp>
            <p:nvSpPr>
              <p:cNvPr id="1544" name="四角形: 角を丸くする 1543">
                <a:extLst>
                  <a:ext uri="{FF2B5EF4-FFF2-40B4-BE49-F238E27FC236}">
                    <a16:creationId xmlns:a16="http://schemas.microsoft.com/office/drawing/2014/main" id="{337E3861-428B-F050-5ECC-5F5CB9CA73E9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5" name="四角形: 角を丸くする 1544">
                <a:extLst>
                  <a:ext uri="{FF2B5EF4-FFF2-40B4-BE49-F238E27FC236}">
                    <a16:creationId xmlns:a16="http://schemas.microsoft.com/office/drawing/2014/main" id="{8045DB9E-1BC4-6749-6A9B-E943716623E5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6" name="月 1545">
                <a:extLst>
                  <a:ext uri="{FF2B5EF4-FFF2-40B4-BE49-F238E27FC236}">
                    <a16:creationId xmlns:a16="http://schemas.microsoft.com/office/drawing/2014/main" id="{CFEFB15E-28DE-06F5-1B98-9C064D1EE2B1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47" name="グループ化 1546">
              <a:extLst>
                <a:ext uri="{FF2B5EF4-FFF2-40B4-BE49-F238E27FC236}">
                  <a16:creationId xmlns:a16="http://schemas.microsoft.com/office/drawing/2014/main" id="{E12E9444-C2D8-12A4-8DD7-8D3F6A60B2D2}"/>
                </a:ext>
              </a:extLst>
            </p:cNvPr>
            <p:cNvGrpSpPr/>
            <p:nvPr/>
          </p:nvGrpSpPr>
          <p:grpSpPr>
            <a:xfrm rot="10800000">
              <a:off x="4932570" y="4360532"/>
              <a:ext cx="73127" cy="98889"/>
              <a:chOff x="4942565" y="4927930"/>
              <a:chExt cx="102459" cy="138554"/>
            </a:xfrm>
          </p:grpSpPr>
          <p:sp>
            <p:nvSpPr>
              <p:cNvPr id="1548" name="四角形: 角を丸くする 1547">
                <a:extLst>
                  <a:ext uri="{FF2B5EF4-FFF2-40B4-BE49-F238E27FC236}">
                    <a16:creationId xmlns:a16="http://schemas.microsoft.com/office/drawing/2014/main" id="{24289370-A0D7-1ED8-2F7F-6FC7DA91E146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9" name="四角形: 角を丸くする 1548">
                <a:extLst>
                  <a:ext uri="{FF2B5EF4-FFF2-40B4-BE49-F238E27FC236}">
                    <a16:creationId xmlns:a16="http://schemas.microsoft.com/office/drawing/2014/main" id="{189D2E20-9B30-CFB7-1FAB-08C336D66AAE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0" name="月 1549">
                <a:extLst>
                  <a:ext uri="{FF2B5EF4-FFF2-40B4-BE49-F238E27FC236}">
                    <a16:creationId xmlns:a16="http://schemas.microsoft.com/office/drawing/2014/main" id="{4AF5E2CE-5052-8200-24BE-010846F1129F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65F167DF-53F7-BCEF-22A1-EDFE3A4C212D}"/>
                </a:ext>
              </a:extLst>
            </p:cNvPr>
            <p:cNvGrpSpPr/>
            <p:nvPr/>
          </p:nvGrpSpPr>
          <p:grpSpPr>
            <a:xfrm rot="13500000">
              <a:off x="5387886" y="4530316"/>
              <a:ext cx="73127" cy="98889"/>
              <a:chOff x="4942565" y="4927930"/>
              <a:chExt cx="102459" cy="138554"/>
            </a:xfrm>
          </p:grpSpPr>
          <p:sp>
            <p:nvSpPr>
              <p:cNvPr id="1552" name="四角形: 角を丸くする 1551">
                <a:extLst>
                  <a:ext uri="{FF2B5EF4-FFF2-40B4-BE49-F238E27FC236}">
                    <a16:creationId xmlns:a16="http://schemas.microsoft.com/office/drawing/2014/main" id="{2AE90BE8-35D7-4667-8562-B7FE3DBFAAC8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3" name="四角形: 角を丸くする 1552">
                <a:extLst>
                  <a:ext uri="{FF2B5EF4-FFF2-40B4-BE49-F238E27FC236}">
                    <a16:creationId xmlns:a16="http://schemas.microsoft.com/office/drawing/2014/main" id="{63548AEA-A16E-2830-F90D-725EB1D1B5C8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4" name="月 1553">
                <a:extLst>
                  <a:ext uri="{FF2B5EF4-FFF2-40B4-BE49-F238E27FC236}">
                    <a16:creationId xmlns:a16="http://schemas.microsoft.com/office/drawing/2014/main" id="{5EF0CF07-FBE9-59BD-41BB-C0FF40BC70F9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55" name="グループ化 1554">
              <a:extLst>
                <a:ext uri="{FF2B5EF4-FFF2-40B4-BE49-F238E27FC236}">
                  <a16:creationId xmlns:a16="http://schemas.microsoft.com/office/drawing/2014/main" id="{47D4DDCA-0A15-F95C-0D74-CD778FE9E9F3}"/>
                </a:ext>
              </a:extLst>
            </p:cNvPr>
            <p:cNvGrpSpPr/>
            <p:nvPr/>
          </p:nvGrpSpPr>
          <p:grpSpPr>
            <a:xfrm rot="16200000">
              <a:off x="5597100" y="4989532"/>
              <a:ext cx="73127" cy="98889"/>
              <a:chOff x="4942565" y="4927930"/>
              <a:chExt cx="102459" cy="138554"/>
            </a:xfrm>
          </p:grpSpPr>
          <p:sp>
            <p:nvSpPr>
              <p:cNvPr id="1556" name="四角形: 角を丸くする 1555">
                <a:extLst>
                  <a:ext uri="{FF2B5EF4-FFF2-40B4-BE49-F238E27FC236}">
                    <a16:creationId xmlns:a16="http://schemas.microsoft.com/office/drawing/2014/main" id="{2E685FFD-E0BC-17F4-E6F0-6FE6C54B0C01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7" name="四角形: 角を丸くする 1556">
                <a:extLst>
                  <a:ext uri="{FF2B5EF4-FFF2-40B4-BE49-F238E27FC236}">
                    <a16:creationId xmlns:a16="http://schemas.microsoft.com/office/drawing/2014/main" id="{241AC105-F7E2-408D-205E-EA695958F25D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8" name="月 1557">
                <a:extLst>
                  <a:ext uri="{FF2B5EF4-FFF2-40B4-BE49-F238E27FC236}">
                    <a16:creationId xmlns:a16="http://schemas.microsoft.com/office/drawing/2014/main" id="{900ADB41-3444-DA7D-5AF3-33C39D15E0DC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59" name="グループ化 1558">
              <a:extLst>
                <a:ext uri="{FF2B5EF4-FFF2-40B4-BE49-F238E27FC236}">
                  <a16:creationId xmlns:a16="http://schemas.microsoft.com/office/drawing/2014/main" id="{963131E6-4ACD-5878-20FD-1BCD28554E53}"/>
                </a:ext>
              </a:extLst>
            </p:cNvPr>
            <p:cNvGrpSpPr/>
            <p:nvPr/>
          </p:nvGrpSpPr>
          <p:grpSpPr>
            <a:xfrm rot="19800000">
              <a:off x="5451448" y="5553376"/>
              <a:ext cx="73127" cy="98889"/>
              <a:chOff x="4942565" y="4927930"/>
              <a:chExt cx="102459" cy="138554"/>
            </a:xfrm>
          </p:grpSpPr>
          <p:sp>
            <p:nvSpPr>
              <p:cNvPr id="1560" name="四角形: 角を丸くする 1559">
                <a:extLst>
                  <a:ext uri="{FF2B5EF4-FFF2-40B4-BE49-F238E27FC236}">
                    <a16:creationId xmlns:a16="http://schemas.microsoft.com/office/drawing/2014/main" id="{D71CE787-3F89-9FFC-81DB-66F2A7B68595}"/>
                  </a:ext>
                </a:extLst>
              </p:cNvPr>
              <p:cNvSpPr/>
              <p:nvPr/>
            </p:nvSpPr>
            <p:spPr>
              <a:xfrm flipH="1">
                <a:off x="5022160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1" name="四角形: 角を丸くする 1560">
                <a:extLst>
                  <a:ext uri="{FF2B5EF4-FFF2-40B4-BE49-F238E27FC236}">
                    <a16:creationId xmlns:a16="http://schemas.microsoft.com/office/drawing/2014/main" id="{6BED566C-DADA-BE97-3811-8FA3260836AB}"/>
                  </a:ext>
                </a:extLst>
              </p:cNvPr>
              <p:cNvSpPr/>
              <p:nvPr/>
            </p:nvSpPr>
            <p:spPr>
              <a:xfrm flipH="1">
                <a:off x="4942565" y="4927930"/>
                <a:ext cx="22864" cy="5923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2" name="月 1561">
                <a:extLst>
                  <a:ext uri="{FF2B5EF4-FFF2-40B4-BE49-F238E27FC236}">
                    <a16:creationId xmlns:a16="http://schemas.microsoft.com/office/drawing/2014/main" id="{F94C721A-2D9F-3A19-6CC2-56F720652866}"/>
                  </a:ext>
                </a:extLst>
              </p:cNvPr>
              <p:cNvSpPr/>
              <p:nvPr/>
            </p:nvSpPr>
            <p:spPr>
              <a:xfrm rot="3600000" flipH="1">
                <a:off x="4988290" y="5011489"/>
                <a:ext cx="28853" cy="811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786" name="グループ化 1785">
            <a:extLst>
              <a:ext uri="{FF2B5EF4-FFF2-40B4-BE49-F238E27FC236}">
                <a16:creationId xmlns:a16="http://schemas.microsoft.com/office/drawing/2014/main" id="{5E3F5B98-9AA1-FF01-7655-A59E6641CD1D}"/>
              </a:ext>
            </a:extLst>
          </p:cNvPr>
          <p:cNvGrpSpPr/>
          <p:nvPr/>
        </p:nvGrpSpPr>
        <p:grpSpPr>
          <a:xfrm>
            <a:off x="701541" y="1199661"/>
            <a:ext cx="2525096" cy="1984341"/>
            <a:chOff x="701541" y="1199661"/>
            <a:chExt cx="2525096" cy="198434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1D9272C-C8B7-0E88-B5C8-122AE3E62663}"/>
                </a:ext>
              </a:extLst>
            </p:cNvPr>
            <p:cNvSpPr/>
            <p:nvPr/>
          </p:nvSpPr>
          <p:spPr>
            <a:xfrm>
              <a:off x="2126521" y="1199661"/>
              <a:ext cx="689012" cy="846733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7C180DF-1299-4E7D-F2D0-9E18D16CB2DB}"/>
                </a:ext>
              </a:extLst>
            </p:cNvPr>
            <p:cNvSpPr/>
            <p:nvPr/>
          </p:nvSpPr>
          <p:spPr>
            <a:xfrm>
              <a:off x="2432783" y="2133208"/>
              <a:ext cx="793854" cy="1050794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DBF0E12-B09A-9299-0C9D-229757F9DF93}"/>
                </a:ext>
              </a:extLst>
            </p:cNvPr>
            <p:cNvSpPr/>
            <p:nvPr/>
          </p:nvSpPr>
          <p:spPr>
            <a:xfrm>
              <a:off x="2377851" y="1387197"/>
              <a:ext cx="836382" cy="105965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5343AFA-0DE8-C017-EC27-032D09F64CF5}"/>
                </a:ext>
              </a:extLst>
            </p:cNvPr>
            <p:cNvSpPr/>
            <p:nvPr/>
          </p:nvSpPr>
          <p:spPr>
            <a:xfrm>
              <a:off x="1467043" y="1286784"/>
              <a:ext cx="895379" cy="949199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84EFA0A-1B5B-7857-F5A8-87F719D81C24}"/>
                </a:ext>
              </a:extLst>
            </p:cNvPr>
            <p:cNvSpPr/>
            <p:nvPr/>
          </p:nvSpPr>
          <p:spPr>
            <a:xfrm>
              <a:off x="701541" y="1308935"/>
              <a:ext cx="1010039" cy="1615469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8FDF8A9-F2FD-513C-87FB-A4B2FEAC758B}"/>
                </a:ext>
              </a:extLst>
            </p:cNvPr>
            <p:cNvSpPr/>
            <p:nvPr/>
          </p:nvSpPr>
          <p:spPr>
            <a:xfrm>
              <a:off x="1687215" y="1975501"/>
              <a:ext cx="843915" cy="46049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EED7762-AAC8-C6AE-2C0F-9A76697D16BF}"/>
                </a:ext>
              </a:extLst>
            </p:cNvPr>
            <p:cNvSpPr/>
            <p:nvPr/>
          </p:nvSpPr>
          <p:spPr>
            <a:xfrm>
              <a:off x="1310666" y="2251047"/>
              <a:ext cx="675573" cy="694032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CDCE9A7-57EC-520E-6D37-D670D52F75CE}"/>
                </a:ext>
              </a:extLst>
            </p:cNvPr>
            <p:cNvSpPr/>
            <p:nvPr/>
          </p:nvSpPr>
          <p:spPr>
            <a:xfrm>
              <a:off x="1842265" y="2311958"/>
              <a:ext cx="705697" cy="34147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567" name="グループ化 1566">
              <a:extLst>
                <a:ext uri="{FF2B5EF4-FFF2-40B4-BE49-F238E27FC236}">
                  <a16:creationId xmlns:a16="http://schemas.microsoft.com/office/drawing/2014/main" id="{C100F3C4-6F09-3D1B-EE26-3BD348BDE212}"/>
                </a:ext>
              </a:extLst>
            </p:cNvPr>
            <p:cNvGrpSpPr/>
            <p:nvPr/>
          </p:nvGrpSpPr>
          <p:grpSpPr>
            <a:xfrm>
              <a:off x="1972668" y="2083762"/>
              <a:ext cx="346965" cy="156435"/>
              <a:chOff x="2136856" y="1931547"/>
              <a:chExt cx="346965" cy="156435"/>
            </a:xfrm>
          </p:grpSpPr>
          <p:sp>
            <p:nvSpPr>
              <p:cNvPr id="1563" name="楕円 1562">
                <a:extLst>
                  <a:ext uri="{FF2B5EF4-FFF2-40B4-BE49-F238E27FC236}">
                    <a16:creationId xmlns:a16="http://schemas.microsoft.com/office/drawing/2014/main" id="{D4F35EFD-5E32-B712-8E23-39120AA7CBCD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4" name="楕円 1563">
                <a:extLst>
                  <a:ext uri="{FF2B5EF4-FFF2-40B4-BE49-F238E27FC236}">
                    <a16:creationId xmlns:a16="http://schemas.microsoft.com/office/drawing/2014/main" id="{AB2580DA-C77E-E43A-EB46-FF3AB91A51EF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5" name="楕円 1564">
                <a:extLst>
                  <a:ext uri="{FF2B5EF4-FFF2-40B4-BE49-F238E27FC236}">
                    <a16:creationId xmlns:a16="http://schemas.microsoft.com/office/drawing/2014/main" id="{16F4A6A8-4FB0-8539-848A-4674190F2E78}"/>
                  </a:ext>
                </a:extLst>
              </p:cNvPr>
              <p:cNvSpPr/>
              <p:nvPr/>
            </p:nvSpPr>
            <p:spPr>
              <a:xfrm>
                <a:off x="218861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6" name="楕円 1565">
                <a:extLst>
                  <a:ext uri="{FF2B5EF4-FFF2-40B4-BE49-F238E27FC236}">
                    <a16:creationId xmlns:a16="http://schemas.microsoft.com/office/drawing/2014/main" id="{348B1E60-5D0D-0D4E-F0A7-286C4FFBC84E}"/>
                  </a:ext>
                </a:extLst>
              </p:cNvPr>
              <p:cNvSpPr/>
              <p:nvPr/>
            </p:nvSpPr>
            <p:spPr>
              <a:xfrm>
                <a:off x="237914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8" name="グループ化 1567">
              <a:extLst>
                <a:ext uri="{FF2B5EF4-FFF2-40B4-BE49-F238E27FC236}">
                  <a16:creationId xmlns:a16="http://schemas.microsoft.com/office/drawing/2014/main" id="{43E0F1C7-5EA6-5A5F-19C1-E70581F6B6DD}"/>
                </a:ext>
              </a:extLst>
            </p:cNvPr>
            <p:cNvGrpSpPr/>
            <p:nvPr/>
          </p:nvGrpSpPr>
          <p:grpSpPr>
            <a:xfrm>
              <a:off x="2329856" y="1464637"/>
              <a:ext cx="346965" cy="156435"/>
              <a:chOff x="2136856" y="1931547"/>
              <a:chExt cx="346965" cy="156435"/>
            </a:xfrm>
          </p:grpSpPr>
          <p:sp>
            <p:nvSpPr>
              <p:cNvPr id="1569" name="楕円 1568">
                <a:extLst>
                  <a:ext uri="{FF2B5EF4-FFF2-40B4-BE49-F238E27FC236}">
                    <a16:creationId xmlns:a16="http://schemas.microsoft.com/office/drawing/2014/main" id="{75F48A57-262C-6DDE-151F-9ECD970BCE2D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0" name="楕円 1569">
                <a:extLst>
                  <a:ext uri="{FF2B5EF4-FFF2-40B4-BE49-F238E27FC236}">
                    <a16:creationId xmlns:a16="http://schemas.microsoft.com/office/drawing/2014/main" id="{0C2F4EAA-90D3-E8A1-7CB8-94A7E03F08DD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1" name="楕円 1570">
                <a:extLst>
                  <a:ext uri="{FF2B5EF4-FFF2-40B4-BE49-F238E27FC236}">
                    <a16:creationId xmlns:a16="http://schemas.microsoft.com/office/drawing/2014/main" id="{43459CCB-EBDC-2E3F-2A7A-CDD9745DACC5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楕円 1571">
                <a:extLst>
                  <a:ext uri="{FF2B5EF4-FFF2-40B4-BE49-F238E27FC236}">
                    <a16:creationId xmlns:a16="http://schemas.microsoft.com/office/drawing/2014/main" id="{1C19F2DF-DF35-7A00-BC68-629769CEF6B0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3" name="グループ化 1572">
              <a:extLst>
                <a:ext uri="{FF2B5EF4-FFF2-40B4-BE49-F238E27FC236}">
                  <a16:creationId xmlns:a16="http://schemas.microsoft.com/office/drawing/2014/main" id="{4212C314-9B13-9C74-4BB2-573F4056AE8F}"/>
                </a:ext>
              </a:extLst>
            </p:cNvPr>
            <p:cNvGrpSpPr/>
            <p:nvPr/>
          </p:nvGrpSpPr>
          <p:grpSpPr>
            <a:xfrm>
              <a:off x="2772768" y="1621799"/>
              <a:ext cx="346965" cy="156435"/>
              <a:chOff x="2136856" y="1931547"/>
              <a:chExt cx="346965" cy="156435"/>
            </a:xfrm>
          </p:grpSpPr>
          <p:sp>
            <p:nvSpPr>
              <p:cNvPr id="1574" name="楕円 1573">
                <a:extLst>
                  <a:ext uri="{FF2B5EF4-FFF2-40B4-BE49-F238E27FC236}">
                    <a16:creationId xmlns:a16="http://schemas.microsoft.com/office/drawing/2014/main" id="{09C77356-55F7-5F97-FDB2-D254992F848E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5" name="楕円 1574">
                <a:extLst>
                  <a:ext uri="{FF2B5EF4-FFF2-40B4-BE49-F238E27FC236}">
                    <a16:creationId xmlns:a16="http://schemas.microsoft.com/office/drawing/2014/main" id="{B6D28F3F-252E-6E42-69A2-2DFC655A80FB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6" name="楕円 1575">
                <a:extLst>
                  <a:ext uri="{FF2B5EF4-FFF2-40B4-BE49-F238E27FC236}">
                    <a16:creationId xmlns:a16="http://schemas.microsoft.com/office/drawing/2014/main" id="{22FC0012-99F5-72CC-ADFC-81C9B611C0F0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7" name="楕円 1576">
                <a:extLst>
                  <a:ext uri="{FF2B5EF4-FFF2-40B4-BE49-F238E27FC236}">
                    <a16:creationId xmlns:a16="http://schemas.microsoft.com/office/drawing/2014/main" id="{B4B2DC48-4D8A-3DDA-9EC4-88A9C02464DF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8" name="グループ化 1577">
              <a:extLst>
                <a:ext uri="{FF2B5EF4-FFF2-40B4-BE49-F238E27FC236}">
                  <a16:creationId xmlns:a16="http://schemas.microsoft.com/office/drawing/2014/main" id="{930C93DE-8667-68B8-F99B-3AA6507C34E8}"/>
                </a:ext>
              </a:extLst>
            </p:cNvPr>
            <p:cNvGrpSpPr/>
            <p:nvPr/>
          </p:nvGrpSpPr>
          <p:grpSpPr>
            <a:xfrm>
              <a:off x="1667868" y="1621799"/>
              <a:ext cx="346965" cy="156435"/>
              <a:chOff x="2136856" y="1931547"/>
              <a:chExt cx="346965" cy="156435"/>
            </a:xfrm>
          </p:grpSpPr>
          <p:sp>
            <p:nvSpPr>
              <p:cNvPr id="1579" name="楕円 1578">
                <a:extLst>
                  <a:ext uri="{FF2B5EF4-FFF2-40B4-BE49-F238E27FC236}">
                    <a16:creationId xmlns:a16="http://schemas.microsoft.com/office/drawing/2014/main" id="{586FDED6-3D32-64A6-DCC1-E5D2AE1214A4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0" name="楕円 1579">
                <a:extLst>
                  <a:ext uri="{FF2B5EF4-FFF2-40B4-BE49-F238E27FC236}">
                    <a16:creationId xmlns:a16="http://schemas.microsoft.com/office/drawing/2014/main" id="{A45500E6-160C-4407-1A38-0FE978EAB866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1" name="楕円 1580">
                <a:extLst>
                  <a:ext uri="{FF2B5EF4-FFF2-40B4-BE49-F238E27FC236}">
                    <a16:creationId xmlns:a16="http://schemas.microsoft.com/office/drawing/2014/main" id="{00D23914-940D-FA49-0770-6B0FBCE8AD4C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楕円 1581">
                <a:extLst>
                  <a:ext uri="{FF2B5EF4-FFF2-40B4-BE49-F238E27FC236}">
                    <a16:creationId xmlns:a16="http://schemas.microsoft.com/office/drawing/2014/main" id="{FA53C1EF-747B-1220-4550-CD940654AEF5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3" name="グループ化 1582">
              <a:extLst>
                <a:ext uri="{FF2B5EF4-FFF2-40B4-BE49-F238E27FC236}">
                  <a16:creationId xmlns:a16="http://schemas.microsoft.com/office/drawing/2014/main" id="{3B05813E-8968-AB64-BB90-CCB92FD76C00}"/>
                </a:ext>
              </a:extLst>
            </p:cNvPr>
            <p:cNvGrpSpPr/>
            <p:nvPr/>
          </p:nvGrpSpPr>
          <p:grpSpPr>
            <a:xfrm>
              <a:off x="1034456" y="1678949"/>
              <a:ext cx="346965" cy="156435"/>
              <a:chOff x="2136856" y="1931547"/>
              <a:chExt cx="346965" cy="156435"/>
            </a:xfrm>
          </p:grpSpPr>
          <p:sp>
            <p:nvSpPr>
              <p:cNvPr id="1584" name="楕円 1583">
                <a:extLst>
                  <a:ext uri="{FF2B5EF4-FFF2-40B4-BE49-F238E27FC236}">
                    <a16:creationId xmlns:a16="http://schemas.microsoft.com/office/drawing/2014/main" id="{B6459EC8-7FA6-AF52-87D7-5CBAF2950108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5" name="楕円 1584">
                <a:extLst>
                  <a:ext uri="{FF2B5EF4-FFF2-40B4-BE49-F238E27FC236}">
                    <a16:creationId xmlns:a16="http://schemas.microsoft.com/office/drawing/2014/main" id="{C355BB4E-4A42-9CEA-A087-03DBA1B1AA2B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6" name="楕円 1585">
                <a:extLst>
                  <a:ext uri="{FF2B5EF4-FFF2-40B4-BE49-F238E27FC236}">
                    <a16:creationId xmlns:a16="http://schemas.microsoft.com/office/drawing/2014/main" id="{6C0D51F3-EC27-A499-0318-F74153A14FF7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7" name="楕円 1586">
                <a:extLst>
                  <a:ext uri="{FF2B5EF4-FFF2-40B4-BE49-F238E27FC236}">
                    <a16:creationId xmlns:a16="http://schemas.microsoft.com/office/drawing/2014/main" id="{58AF8F9D-88EF-019D-2AD2-4B6381957B6A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8" name="グループ化 1587">
              <a:extLst>
                <a:ext uri="{FF2B5EF4-FFF2-40B4-BE49-F238E27FC236}">
                  <a16:creationId xmlns:a16="http://schemas.microsoft.com/office/drawing/2014/main" id="{425416A3-4F80-ECE2-89C9-B1C3E53EBCD9}"/>
                </a:ext>
              </a:extLst>
            </p:cNvPr>
            <p:cNvGrpSpPr/>
            <p:nvPr/>
          </p:nvGrpSpPr>
          <p:grpSpPr>
            <a:xfrm>
              <a:off x="1458319" y="2393324"/>
              <a:ext cx="346965" cy="156435"/>
              <a:chOff x="2136856" y="1931547"/>
              <a:chExt cx="346965" cy="156435"/>
            </a:xfrm>
          </p:grpSpPr>
          <p:sp>
            <p:nvSpPr>
              <p:cNvPr id="1589" name="楕円 1588">
                <a:extLst>
                  <a:ext uri="{FF2B5EF4-FFF2-40B4-BE49-F238E27FC236}">
                    <a16:creationId xmlns:a16="http://schemas.microsoft.com/office/drawing/2014/main" id="{4FFD5DCC-409E-E45F-3F21-157C6092245B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0" name="楕円 1589">
                <a:extLst>
                  <a:ext uri="{FF2B5EF4-FFF2-40B4-BE49-F238E27FC236}">
                    <a16:creationId xmlns:a16="http://schemas.microsoft.com/office/drawing/2014/main" id="{1E97A272-B05A-2319-D093-6286F90E8D85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1" name="楕円 1590">
                <a:extLst>
                  <a:ext uri="{FF2B5EF4-FFF2-40B4-BE49-F238E27FC236}">
                    <a16:creationId xmlns:a16="http://schemas.microsoft.com/office/drawing/2014/main" id="{3B48C2EC-2E68-3958-E17D-CE0B236CB2E4}"/>
                  </a:ext>
                </a:extLst>
              </p:cNvPr>
              <p:cNvSpPr/>
              <p:nvPr/>
            </p:nvSpPr>
            <p:spPr>
              <a:xfrm>
                <a:off x="219814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2" name="楕円 1591">
                <a:extLst>
                  <a:ext uri="{FF2B5EF4-FFF2-40B4-BE49-F238E27FC236}">
                    <a16:creationId xmlns:a16="http://schemas.microsoft.com/office/drawing/2014/main" id="{E9EECB57-DACE-5048-3B0B-F615E91DE1F3}"/>
                  </a:ext>
                </a:extLst>
              </p:cNvPr>
              <p:cNvSpPr/>
              <p:nvPr/>
            </p:nvSpPr>
            <p:spPr>
              <a:xfrm>
                <a:off x="238867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7FA9E8A5-CEEF-3BF4-3623-FD6F186AD84D}"/>
                </a:ext>
              </a:extLst>
            </p:cNvPr>
            <p:cNvGrpSpPr/>
            <p:nvPr/>
          </p:nvGrpSpPr>
          <p:grpSpPr>
            <a:xfrm>
              <a:off x="2053631" y="2421899"/>
              <a:ext cx="346965" cy="156435"/>
              <a:chOff x="2136856" y="1931547"/>
              <a:chExt cx="346965" cy="156435"/>
            </a:xfrm>
          </p:grpSpPr>
          <p:sp>
            <p:nvSpPr>
              <p:cNvPr id="1594" name="楕円 1593">
                <a:extLst>
                  <a:ext uri="{FF2B5EF4-FFF2-40B4-BE49-F238E27FC236}">
                    <a16:creationId xmlns:a16="http://schemas.microsoft.com/office/drawing/2014/main" id="{4292C971-4166-70CE-D6E5-F80D9522FCF4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5" name="楕円 1594">
                <a:extLst>
                  <a:ext uri="{FF2B5EF4-FFF2-40B4-BE49-F238E27FC236}">
                    <a16:creationId xmlns:a16="http://schemas.microsoft.com/office/drawing/2014/main" id="{47896A29-0CC9-2CF2-681A-28AC6417472E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6" name="楕円 1595">
                <a:extLst>
                  <a:ext uri="{FF2B5EF4-FFF2-40B4-BE49-F238E27FC236}">
                    <a16:creationId xmlns:a16="http://schemas.microsoft.com/office/drawing/2014/main" id="{2A8E9689-5C5C-B5A6-BEC7-A0731C9A31FE}"/>
                  </a:ext>
                </a:extLst>
              </p:cNvPr>
              <p:cNvSpPr/>
              <p:nvPr/>
            </p:nvSpPr>
            <p:spPr>
              <a:xfrm>
                <a:off x="218385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楕円 1596">
                <a:extLst>
                  <a:ext uri="{FF2B5EF4-FFF2-40B4-BE49-F238E27FC236}">
                    <a16:creationId xmlns:a16="http://schemas.microsoft.com/office/drawing/2014/main" id="{A18A19BC-10A5-4ED9-08F7-3B94B67C5129}"/>
                  </a:ext>
                </a:extLst>
              </p:cNvPr>
              <p:cNvSpPr/>
              <p:nvPr/>
            </p:nvSpPr>
            <p:spPr>
              <a:xfrm>
                <a:off x="237438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C6DF221A-EF3C-9749-5580-D447FA538253}"/>
                </a:ext>
              </a:extLst>
            </p:cNvPr>
            <p:cNvGrpSpPr/>
            <p:nvPr/>
          </p:nvGrpSpPr>
          <p:grpSpPr>
            <a:xfrm>
              <a:off x="2648944" y="2379037"/>
              <a:ext cx="346965" cy="156435"/>
              <a:chOff x="2136856" y="1931547"/>
              <a:chExt cx="346965" cy="156435"/>
            </a:xfrm>
          </p:grpSpPr>
          <p:sp>
            <p:nvSpPr>
              <p:cNvPr id="1599" name="楕円 1598">
                <a:extLst>
                  <a:ext uri="{FF2B5EF4-FFF2-40B4-BE49-F238E27FC236}">
                    <a16:creationId xmlns:a16="http://schemas.microsoft.com/office/drawing/2014/main" id="{85A156E8-5FCC-4E10-F1BF-DC7B3E0385D1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00" name="楕円 1599">
                <a:extLst>
                  <a:ext uri="{FF2B5EF4-FFF2-40B4-BE49-F238E27FC236}">
                    <a16:creationId xmlns:a16="http://schemas.microsoft.com/office/drawing/2014/main" id="{3D3142C4-1C2F-69CA-0659-48A28456756E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01" name="楕円 1600">
                <a:extLst>
                  <a:ext uri="{FF2B5EF4-FFF2-40B4-BE49-F238E27FC236}">
                    <a16:creationId xmlns:a16="http://schemas.microsoft.com/office/drawing/2014/main" id="{1CBA9CDF-1EB1-A793-CE57-1513CBEB4D09}"/>
                  </a:ext>
                </a:extLst>
              </p:cNvPr>
              <p:cNvSpPr/>
              <p:nvPr/>
            </p:nvSpPr>
            <p:spPr>
              <a:xfrm>
                <a:off x="216004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2" name="楕円 1601">
                <a:extLst>
                  <a:ext uri="{FF2B5EF4-FFF2-40B4-BE49-F238E27FC236}">
                    <a16:creationId xmlns:a16="http://schemas.microsoft.com/office/drawing/2014/main" id="{4A7D9465-DCF4-CBEC-64D3-E702C2CF81D8}"/>
                  </a:ext>
                </a:extLst>
              </p:cNvPr>
              <p:cNvSpPr/>
              <p:nvPr/>
            </p:nvSpPr>
            <p:spPr>
              <a:xfrm>
                <a:off x="235057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5" name="グループ化 1784">
            <a:extLst>
              <a:ext uri="{FF2B5EF4-FFF2-40B4-BE49-F238E27FC236}">
                <a16:creationId xmlns:a16="http://schemas.microsoft.com/office/drawing/2014/main" id="{1E0EC603-7A33-FBF6-94F8-8EAA6F7117D5}"/>
              </a:ext>
            </a:extLst>
          </p:cNvPr>
          <p:cNvGrpSpPr/>
          <p:nvPr/>
        </p:nvGrpSpPr>
        <p:grpSpPr>
          <a:xfrm>
            <a:off x="3752735" y="890466"/>
            <a:ext cx="2542657" cy="2312269"/>
            <a:chOff x="3752735" y="890466"/>
            <a:chExt cx="2542657" cy="2312269"/>
          </a:xfrm>
        </p:grpSpPr>
        <p:sp>
          <p:nvSpPr>
            <p:cNvPr id="1270" name="フリーフォーム: 図形 1269">
              <a:extLst>
                <a:ext uri="{FF2B5EF4-FFF2-40B4-BE49-F238E27FC236}">
                  <a16:creationId xmlns:a16="http://schemas.microsoft.com/office/drawing/2014/main" id="{35AA680A-3DD8-FEC0-8E5D-95A54BE76C6D}"/>
                </a:ext>
              </a:extLst>
            </p:cNvPr>
            <p:cNvSpPr/>
            <p:nvPr/>
          </p:nvSpPr>
          <p:spPr>
            <a:xfrm>
              <a:off x="5306487" y="890466"/>
              <a:ext cx="557558" cy="68518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1" name="フリーフォーム: 図形 1270">
              <a:extLst>
                <a:ext uri="{FF2B5EF4-FFF2-40B4-BE49-F238E27FC236}">
                  <a16:creationId xmlns:a16="http://schemas.microsoft.com/office/drawing/2014/main" id="{85982F92-1ECA-9B00-C2AE-62006B94ED0E}"/>
                </a:ext>
              </a:extLst>
            </p:cNvPr>
            <p:cNvSpPr/>
            <p:nvPr/>
          </p:nvSpPr>
          <p:spPr>
            <a:xfrm>
              <a:off x="5580453" y="2278911"/>
              <a:ext cx="642396" cy="85031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2" name="フリーフォーム: 図形 1271">
              <a:extLst>
                <a:ext uri="{FF2B5EF4-FFF2-40B4-BE49-F238E27FC236}">
                  <a16:creationId xmlns:a16="http://schemas.microsoft.com/office/drawing/2014/main" id="{2229BECC-4FF9-EF08-BE7F-27D387648FDB}"/>
                </a:ext>
              </a:extLst>
            </p:cNvPr>
            <p:cNvSpPr/>
            <p:nvPr/>
          </p:nvSpPr>
          <p:spPr>
            <a:xfrm>
              <a:off x="5618580" y="1435223"/>
              <a:ext cx="676812" cy="857484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3" name="フリーフォーム: 図形 1272">
              <a:extLst>
                <a:ext uri="{FF2B5EF4-FFF2-40B4-BE49-F238E27FC236}">
                  <a16:creationId xmlns:a16="http://schemas.microsoft.com/office/drawing/2014/main" id="{AC56649E-35F5-A13C-E7B6-816646DF1E21}"/>
                </a:ext>
              </a:extLst>
            </p:cNvPr>
            <p:cNvSpPr/>
            <p:nvPr/>
          </p:nvSpPr>
          <p:spPr>
            <a:xfrm>
              <a:off x="4663821" y="1502381"/>
              <a:ext cx="724552" cy="76810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4" name="フリーフォーム: 図形 1273">
              <a:extLst>
                <a:ext uri="{FF2B5EF4-FFF2-40B4-BE49-F238E27FC236}">
                  <a16:creationId xmlns:a16="http://schemas.microsoft.com/office/drawing/2014/main" id="{CB3DC773-63F8-0FC6-42BA-CBA1F5B17BCB}"/>
                </a:ext>
              </a:extLst>
            </p:cNvPr>
            <p:cNvSpPr/>
            <p:nvPr/>
          </p:nvSpPr>
          <p:spPr>
            <a:xfrm>
              <a:off x="3752735" y="1180728"/>
              <a:ext cx="817336" cy="1307258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5" name="フリーフォーム: 図形 1274">
              <a:extLst>
                <a:ext uri="{FF2B5EF4-FFF2-40B4-BE49-F238E27FC236}">
                  <a16:creationId xmlns:a16="http://schemas.microsoft.com/office/drawing/2014/main" id="{DA02FE9A-846A-5863-0873-C1ED8371E4EA}"/>
                </a:ext>
              </a:extLst>
            </p:cNvPr>
            <p:cNvSpPr/>
            <p:nvPr/>
          </p:nvSpPr>
          <p:spPr>
            <a:xfrm>
              <a:off x="4718486" y="2292707"/>
              <a:ext cx="682908" cy="37264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6" name="フリーフォーム: 図形 1275">
              <a:extLst>
                <a:ext uri="{FF2B5EF4-FFF2-40B4-BE49-F238E27FC236}">
                  <a16:creationId xmlns:a16="http://schemas.microsoft.com/office/drawing/2014/main" id="{7D613EFC-D33A-27E4-0ABC-7428DB12C25F}"/>
                </a:ext>
              </a:extLst>
            </p:cNvPr>
            <p:cNvSpPr/>
            <p:nvPr/>
          </p:nvSpPr>
          <p:spPr>
            <a:xfrm>
              <a:off x="4066714" y="2641115"/>
              <a:ext cx="546682" cy="56162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7" name="フリーフォーム: 図形 1276">
              <a:extLst>
                <a:ext uri="{FF2B5EF4-FFF2-40B4-BE49-F238E27FC236}">
                  <a16:creationId xmlns:a16="http://schemas.microsoft.com/office/drawing/2014/main" id="{A4FF42A1-46D7-9860-CF40-F8B32A15C98F}"/>
                </a:ext>
              </a:extLst>
            </p:cNvPr>
            <p:cNvSpPr/>
            <p:nvPr/>
          </p:nvSpPr>
          <p:spPr>
            <a:xfrm>
              <a:off x="4778549" y="2820548"/>
              <a:ext cx="571058" cy="27632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34584264-2A95-85BB-DDDA-75E270B33D70}"/>
                </a:ext>
              </a:extLst>
            </p:cNvPr>
            <p:cNvGrpSpPr/>
            <p:nvPr/>
          </p:nvGrpSpPr>
          <p:grpSpPr>
            <a:xfrm>
              <a:off x="4948401" y="2372365"/>
              <a:ext cx="282274" cy="127268"/>
              <a:chOff x="2136856" y="1931547"/>
              <a:chExt cx="346965" cy="156435"/>
            </a:xfrm>
          </p:grpSpPr>
          <p:sp>
            <p:nvSpPr>
              <p:cNvPr id="1609" name="楕円 1608">
                <a:extLst>
                  <a:ext uri="{FF2B5EF4-FFF2-40B4-BE49-F238E27FC236}">
                    <a16:creationId xmlns:a16="http://schemas.microsoft.com/office/drawing/2014/main" id="{519731A7-526C-5C61-D868-CAC01B010AE5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0" name="楕円 1609">
                <a:extLst>
                  <a:ext uri="{FF2B5EF4-FFF2-40B4-BE49-F238E27FC236}">
                    <a16:creationId xmlns:a16="http://schemas.microsoft.com/office/drawing/2014/main" id="{796D537E-E241-E99D-B2C6-E305F9831806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1" name="楕円 1610">
                <a:extLst>
                  <a:ext uri="{FF2B5EF4-FFF2-40B4-BE49-F238E27FC236}">
                    <a16:creationId xmlns:a16="http://schemas.microsoft.com/office/drawing/2014/main" id="{493F34DE-C1EA-5A38-BEB6-FC392AFE0F16}"/>
                  </a:ext>
                </a:extLst>
              </p:cNvPr>
              <p:cNvSpPr/>
              <p:nvPr/>
            </p:nvSpPr>
            <p:spPr>
              <a:xfrm>
                <a:off x="218861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2" name="楕円 1611">
                <a:extLst>
                  <a:ext uri="{FF2B5EF4-FFF2-40B4-BE49-F238E27FC236}">
                    <a16:creationId xmlns:a16="http://schemas.microsoft.com/office/drawing/2014/main" id="{A4608C59-70AB-1C85-EBDB-96239A8DCC94}"/>
                  </a:ext>
                </a:extLst>
              </p:cNvPr>
              <p:cNvSpPr/>
              <p:nvPr/>
            </p:nvSpPr>
            <p:spPr>
              <a:xfrm>
                <a:off x="237914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760EAB85-BA6D-3297-E94C-52104057DAF9}"/>
                </a:ext>
              </a:extLst>
            </p:cNvPr>
            <p:cNvGrpSpPr/>
            <p:nvPr/>
          </p:nvGrpSpPr>
          <p:grpSpPr>
            <a:xfrm>
              <a:off x="5352813" y="1217159"/>
              <a:ext cx="282274" cy="127268"/>
              <a:chOff x="2136856" y="1931547"/>
              <a:chExt cx="346965" cy="156435"/>
            </a:xfrm>
          </p:grpSpPr>
          <p:sp>
            <p:nvSpPr>
              <p:cNvPr id="1614" name="楕円 1613">
                <a:extLst>
                  <a:ext uri="{FF2B5EF4-FFF2-40B4-BE49-F238E27FC236}">
                    <a16:creationId xmlns:a16="http://schemas.microsoft.com/office/drawing/2014/main" id="{58CDDEE3-A388-EBAB-4154-974739404553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5" name="楕円 1614">
                <a:extLst>
                  <a:ext uri="{FF2B5EF4-FFF2-40B4-BE49-F238E27FC236}">
                    <a16:creationId xmlns:a16="http://schemas.microsoft.com/office/drawing/2014/main" id="{86595BAF-1E6E-1D2D-6FCE-424715649B5E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6" name="楕円 1615">
                <a:extLst>
                  <a:ext uri="{FF2B5EF4-FFF2-40B4-BE49-F238E27FC236}">
                    <a16:creationId xmlns:a16="http://schemas.microsoft.com/office/drawing/2014/main" id="{51C9A41A-E967-831C-1258-52DBD701CC7D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7" name="楕円 1616">
                <a:extLst>
                  <a:ext uri="{FF2B5EF4-FFF2-40B4-BE49-F238E27FC236}">
                    <a16:creationId xmlns:a16="http://schemas.microsoft.com/office/drawing/2014/main" id="{A9388B62-38C0-F8C0-C9C9-94A5E70ED2BC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8" name="グループ化 1617">
              <a:extLst>
                <a:ext uri="{FF2B5EF4-FFF2-40B4-BE49-F238E27FC236}">
                  <a16:creationId xmlns:a16="http://schemas.microsoft.com/office/drawing/2014/main" id="{5440DC23-811A-E29D-3D76-8C2292400680}"/>
                </a:ext>
              </a:extLst>
            </p:cNvPr>
            <p:cNvGrpSpPr/>
            <p:nvPr/>
          </p:nvGrpSpPr>
          <p:grpSpPr>
            <a:xfrm>
              <a:off x="5913507" y="1620695"/>
              <a:ext cx="282274" cy="127268"/>
              <a:chOff x="2136856" y="1931547"/>
              <a:chExt cx="346965" cy="156435"/>
            </a:xfrm>
          </p:grpSpPr>
          <p:sp>
            <p:nvSpPr>
              <p:cNvPr id="1619" name="楕円 1618">
                <a:extLst>
                  <a:ext uri="{FF2B5EF4-FFF2-40B4-BE49-F238E27FC236}">
                    <a16:creationId xmlns:a16="http://schemas.microsoft.com/office/drawing/2014/main" id="{A40F1CB1-F4E0-67EE-4373-0AAA24942217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0" name="楕円 1619">
                <a:extLst>
                  <a:ext uri="{FF2B5EF4-FFF2-40B4-BE49-F238E27FC236}">
                    <a16:creationId xmlns:a16="http://schemas.microsoft.com/office/drawing/2014/main" id="{422D2EB2-5DC5-B4AE-D729-F61B6543C319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1" name="楕円 1620">
                <a:extLst>
                  <a:ext uri="{FF2B5EF4-FFF2-40B4-BE49-F238E27FC236}">
                    <a16:creationId xmlns:a16="http://schemas.microsoft.com/office/drawing/2014/main" id="{EFFAC0E9-A4BC-D37C-36B9-4EC86510BE81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2" name="楕円 1621">
                <a:extLst>
                  <a:ext uri="{FF2B5EF4-FFF2-40B4-BE49-F238E27FC236}">
                    <a16:creationId xmlns:a16="http://schemas.microsoft.com/office/drawing/2014/main" id="{F8CC9414-8129-866C-F457-C00EED3EDD45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3" name="グループ化 1622">
              <a:extLst>
                <a:ext uri="{FF2B5EF4-FFF2-40B4-BE49-F238E27FC236}">
                  <a16:creationId xmlns:a16="http://schemas.microsoft.com/office/drawing/2014/main" id="{01394E32-DA23-016C-CBA1-3044E587935A}"/>
                </a:ext>
              </a:extLst>
            </p:cNvPr>
            <p:cNvGrpSpPr/>
            <p:nvPr/>
          </p:nvGrpSpPr>
          <p:grpSpPr>
            <a:xfrm>
              <a:off x="4856808" y="1672921"/>
              <a:ext cx="282274" cy="127268"/>
              <a:chOff x="2136856" y="1931547"/>
              <a:chExt cx="346965" cy="156435"/>
            </a:xfrm>
          </p:grpSpPr>
          <p:sp>
            <p:nvSpPr>
              <p:cNvPr id="1624" name="楕円 1623">
                <a:extLst>
                  <a:ext uri="{FF2B5EF4-FFF2-40B4-BE49-F238E27FC236}">
                    <a16:creationId xmlns:a16="http://schemas.microsoft.com/office/drawing/2014/main" id="{329A296F-23FE-B72C-736A-1399F433B991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5" name="楕円 1624">
                <a:extLst>
                  <a:ext uri="{FF2B5EF4-FFF2-40B4-BE49-F238E27FC236}">
                    <a16:creationId xmlns:a16="http://schemas.microsoft.com/office/drawing/2014/main" id="{1308BAB1-C147-4516-3A32-664652DC3FF9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6" name="楕円 1625">
                <a:extLst>
                  <a:ext uri="{FF2B5EF4-FFF2-40B4-BE49-F238E27FC236}">
                    <a16:creationId xmlns:a16="http://schemas.microsoft.com/office/drawing/2014/main" id="{1212C6BA-29AB-CFFF-A4F5-855B5AA94CB4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楕円 1626">
                <a:extLst>
                  <a:ext uri="{FF2B5EF4-FFF2-40B4-BE49-F238E27FC236}">
                    <a16:creationId xmlns:a16="http://schemas.microsoft.com/office/drawing/2014/main" id="{459D2D2F-88BF-7C8A-8CD8-BA37001DED89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8" name="グループ化 1627">
              <a:extLst>
                <a:ext uri="{FF2B5EF4-FFF2-40B4-BE49-F238E27FC236}">
                  <a16:creationId xmlns:a16="http://schemas.microsoft.com/office/drawing/2014/main" id="{0A42B43C-3A3D-636A-C41A-6614532F104F}"/>
                </a:ext>
              </a:extLst>
            </p:cNvPr>
            <p:cNvGrpSpPr/>
            <p:nvPr/>
          </p:nvGrpSpPr>
          <p:grpSpPr>
            <a:xfrm>
              <a:off x="4057413" y="1431471"/>
              <a:ext cx="282274" cy="127268"/>
              <a:chOff x="2136856" y="1931547"/>
              <a:chExt cx="346965" cy="156435"/>
            </a:xfrm>
          </p:grpSpPr>
          <p:sp>
            <p:nvSpPr>
              <p:cNvPr id="1629" name="楕円 1628">
                <a:extLst>
                  <a:ext uri="{FF2B5EF4-FFF2-40B4-BE49-F238E27FC236}">
                    <a16:creationId xmlns:a16="http://schemas.microsoft.com/office/drawing/2014/main" id="{1D9102A8-098C-3806-B42C-A7F4EA25C512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0" name="楕円 1629">
                <a:extLst>
                  <a:ext uri="{FF2B5EF4-FFF2-40B4-BE49-F238E27FC236}">
                    <a16:creationId xmlns:a16="http://schemas.microsoft.com/office/drawing/2014/main" id="{0FE55EB5-1844-D115-5705-0B346BF889B1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1" name="楕円 1630">
                <a:extLst>
                  <a:ext uri="{FF2B5EF4-FFF2-40B4-BE49-F238E27FC236}">
                    <a16:creationId xmlns:a16="http://schemas.microsoft.com/office/drawing/2014/main" id="{2FA05A33-2019-C74D-A3EE-60D2AE6B5115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楕円 1631">
                <a:extLst>
                  <a:ext uri="{FF2B5EF4-FFF2-40B4-BE49-F238E27FC236}">
                    <a16:creationId xmlns:a16="http://schemas.microsoft.com/office/drawing/2014/main" id="{57FF9541-2745-94F5-F51A-8380D305CF4B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3" name="グループ化 1632">
              <a:extLst>
                <a:ext uri="{FF2B5EF4-FFF2-40B4-BE49-F238E27FC236}">
                  <a16:creationId xmlns:a16="http://schemas.microsoft.com/office/drawing/2014/main" id="{C17CFD14-FA0C-B9CD-D024-9F987FA341B3}"/>
                </a:ext>
              </a:extLst>
            </p:cNvPr>
            <p:cNvGrpSpPr/>
            <p:nvPr/>
          </p:nvGrpSpPr>
          <p:grpSpPr>
            <a:xfrm>
              <a:off x="4233590" y="2762323"/>
              <a:ext cx="282274" cy="127268"/>
              <a:chOff x="2136856" y="1931547"/>
              <a:chExt cx="346965" cy="156435"/>
            </a:xfrm>
          </p:grpSpPr>
          <p:sp>
            <p:nvSpPr>
              <p:cNvPr id="1634" name="楕円 1633">
                <a:extLst>
                  <a:ext uri="{FF2B5EF4-FFF2-40B4-BE49-F238E27FC236}">
                    <a16:creationId xmlns:a16="http://schemas.microsoft.com/office/drawing/2014/main" id="{A054736E-1C34-7746-E9E5-132C262DF38E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5" name="楕円 1634">
                <a:extLst>
                  <a:ext uri="{FF2B5EF4-FFF2-40B4-BE49-F238E27FC236}">
                    <a16:creationId xmlns:a16="http://schemas.microsoft.com/office/drawing/2014/main" id="{EADB177A-8D1A-FAF8-BE48-BF734DC3DDC7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6" name="楕円 1635">
                <a:extLst>
                  <a:ext uri="{FF2B5EF4-FFF2-40B4-BE49-F238E27FC236}">
                    <a16:creationId xmlns:a16="http://schemas.microsoft.com/office/drawing/2014/main" id="{C6524F68-BE5E-213E-6DE3-0F407DAC3DB4}"/>
                  </a:ext>
                </a:extLst>
              </p:cNvPr>
              <p:cNvSpPr/>
              <p:nvPr/>
            </p:nvSpPr>
            <p:spPr>
              <a:xfrm>
                <a:off x="219814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楕円 1636">
                <a:extLst>
                  <a:ext uri="{FF2B5EF4-FFF2-40B4-BE49-F238E27FC236}">
                    <a16:creationId xmlns:a16="http://schemas.microsoft.com/office/drawing/2014/main" id="{D7F06182-E0F2-8E71-5DB6-96806F143E52}"/>
                  </a:ext>
                </a:extLst>
              </p:cNvPr>
              <p:cNvSpPr/>
              <p:nvPr/>
            </p:nvSpPr>
            <p:spPr>
              <a:xfrm>
                <a:off x="238867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8" name="グループ化 1637">
              <a:extLst>
                <a:ext uri="{FF2B5EF4-FFF2-40B4-BE49-F238E27FC236}">
                  <a16:creationId xmlns:a16="http://schemas.microsoft.com/office/drawing/2014/main" id="{341A6F08-54F4-789D-CC54-E67C6434EA09}"/>
                </a:ext>
              </a:extLst>
            </p:cNvPr>
            <p:cNvGrpSpPr/>
            <p:nvPr/>
          </p:nvGrpSpPr>
          <p:grpSpPr>
            <a:xfrm>
              <a:off x="4949362" y="2842034"/>
              <a:ext cx="282274" cy="127268"/>
              <a:chOff x="2136856" y="1931547"/>
              <a:chExt cx="346965" cy="156435"/>
            </a:xfrm>
          </p:grpSpPr>
          <p:sp>
            <p:nvSpPr>
              <p:cNvPr id="1639" name="楕円 1638">
                <a:extLst>
                  <a:ext uri="{FF2B5EF4-FFF2-40B4-BE49-F238E27FC236}">
                    <a16:creationId xmlns:a16="http://schemas.microsoft.com/office/drawing/2014/main" id="{A76F2C7B-EE79-0B4F-E6D3-1675DC409E04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0" name="楕円 1639">
                <a:extLst>
                  <a:ext uri="{FF2B5EF4-FFF2-40B4-BE49-F238E27FC236}">
                    <a16:creationId xmlns:a16="http://schemas.microsoft.com/office/drawing/2014/main" id="{96247B21-60DA-FFD6-A64F-88A45D481034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1" name="楕円 1640">
                <a:extLst>
                  <a:ext uri="{FF2B5EF4-FFF2-40B4-BE49-F238E27FC236}">
                    <a16:creationId xmlns:a16="http://schemas.microsoft.com/office/drawing/2014/main" id="{EBE54FC1-5E5E-2083-7370-5B415E159FFE}"/>
                  </a:ext>
                </a:extLst>
              </p:cNvPr>
              <p:cNvSpPr/>
              <p:nvPr/>
            </p:nvSpPr>
            <p:spPr>
              <a:xfrm>
                <a:off x="218385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2" name="楕円 1641">
                <a:extLst>
                  <a:ext uri="{FF2B5EF4-FFF2-40B4-BE49-F238E27FC236}">
                    <a16:creationId xmlns:a16="http://schemas.microsoft.com/office/drawing/2014/main" id="{FB3777FD-4274-745A-DB4D-0CF935BDF6B3}"/>
                  </a:ext>
                </a:extLst>
              </p:cNvPr>
              <p:cNvSpPr/>
              <p:nvPr/>
            </p:nvSpPr>
            <p:spPr>
              <a:xfrm>
                <a:off x="237438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3" name="グループ化 1642">
              <a:extLst>
                <a:ext uri="{FF2B5EF4-FFF2-40B4-BE49-F238E27FC236}">
                  <a16:creationId xmlns:a16="http://schemas.microsoft.com/office/drawing/2014/main" id="{8CA998C0-649B-2130-09F4-6D45DC519A4C}"/>
                </a:ext>
              </a:extLst>
            </p:cNvPr>
            <p:cNvGrpSpPr/>
            <p:nvPr/>
          </p:nvGrpSpPr>
          <p:grpSpPr>
            <a:xfrm>
              <a:off x="5762841" y="2446849"/>
              <a:ext cx="282274" cy="127268"/>
              <a:chOff x="2136856" y="1931547"/>
              <a:chExt cx="346965" cy="156435"/>
            </a:xfrm>
          </p:grpSpPr>
          <p:sp>
            <p:nvSpPr>
              <p:cNvPr id="1644" name="楕円 1643">
                <a:extLst>
                  <a:ext uri="{FF2B5EF4-FFF2-40B4-BE49-F238E27FC236}">
                    <a16:creationId xmlns:a16="http://schemas.microsoft.com/office/drawing/2014/main" id="{D4868E6D-B19B-D7E0-3A8C-405A2B6571EF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5" name="楕円 1644">
                <a:extLst>
                  <a:ext uri="{FF2B5EF4-FFF2-40B4-BE49-F238E27FC236}">
                    <a16:creationId xmlns:a16="http://schemas.microsoft.com/office/drawing/2014/main" id="{640D36E6-2684-7903-312D-95B314568338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46" name="楕円 1645">
                <a:extLst>
                  <a:ext uri="{FF2B5EF4-FFF2-40B4-BE49-F238E27FC236}">
                    <a16:creationId xmlns:a16="http://schemas.microsoft.com/office/drawing/2014/main" id="{2E54E68B-FFD8-D48E-249C-F2562781BA30}"/>
                  </a:ext>
                </a:extLst>
              </p:cNvPr>
              <p:cNvSpPr/>
              <p:nvPr/>
            </p:nvSpPr>
            <p:spPr>
              <a:xfrm>
                <a:off x="216004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7" name="楕円 1646">
                <a:extLst>
                  <a:ext uri="{FF2B5EF4-FFF2-40B4-BE49-F238E27FC236}">
                    <a16:creationId xmlns:a16="http://schemas.microsoft.com/office/drawing/2014/main" id="{59BC2974-D901-5130-6A62-4E1A4914B670}"/>
                  </a:ext>
                </a:extLst>
              </p:cNvPr>
              <p:cNvSpPr/>
              <p:nvPr/>
            </p:nvSpPr>
            <p:spPr>
              <a:xfrm>
                <a:off x="235057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84" name="グループ化 1783">
            <a:extLst>
              <a:ext uri="{FF2B5EF4-FFF2-40B4-BE49-F238E27FC236}">
                <a16:creationId xmlns:a16="http://schemas.microsoft.com/office/drawing/2014/main" id="{08E88A04-2DC7-0838-2301-42FF1FE45C33}"/>
              </a:ext>
            </a:extLst>
          </p:cNvPr>
          <p:cNvGrpSpPr/>
          <p:nvPr/>
        </p:nvGrpSpPr>
        <p:grpSpPr>
          <a:xfrm>
            <a:off x="6646610" y="1094726"/>
            <a:ext cx="2552952" cy="1930175"/>
            <a:chOff x="6646610" y="1094726"/>
            <a:chExt cx="2552952" cy="1930175"/>
          </a:xfrm>
        </p:grpSpPr>
        <p:grpSp>
          <p:nvGrpSpPr>
            <p:cNvPr id="1696" name="グループ化 1695">
              <a:extLst>
                <a:ext uri="{FF2B5EF4-FFF2-40B4-BE49-F238E27FC236}">
                  <a16:creationId xmlns:a16="http://schemas.microsoft.com/office/drawing/2014/main" id="{18E50768-8390-4472-708C-13D73A98EE09}"/>
                </a:ext>
              </a:extLst>
            </p:cNvPr>
            <p:cNvGrpSpPr/>
            <p:nvPr/>
          </p:nvGrpSpPr>
          <p:grpSpPr>
            <a:xfrm rot="17100000">
              <a:off x="7594242" y="2110818"/>
              <a:ext cx="367848" cy="319335"/>
              <a:chOff x="7830602" y="3040956"/>
              <a:chExt cx="447858" cy="392679"/>
            </a:xfrm>
          </p:grpSpPr>
          <p:sp>
            <p:nvSpPr>
              <p:cNvPr id="1697" name="台形 1696">
                <a:extLst>
                  <a:ext uri="{FF2B5EF4-FFF2-40B4-BE49-F238E27FC236}">
                    <a16:creationId xmlns:a16="http://schemas.microsoft.com/office/drawing/2014/main" id="{16C48D21-8E72-F2CC-2D5D-FA66233A09C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台形 1697">
                <a:extLst>
                  <a:ext uri="{FF2B5EF4-FFF2-40B4-BE49-F238E27FC236}">
                    <a16:creationId xmlns:a16="http://schemas.microsoft.com/office/drawing/2014/main" id="{86AD8C02-A3D2-38B3-B806-518E362CD04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四角形: 上の 2 つの角を丸める 1698">
                <a:extLst>
                  <a:ext uri="{FF2B5EF4-FFF2-40B4-BE49-F238E27FC236}">
                    <a16:creationId xmlns:a16="http://schemas.microsoft.com/office/drawing/2014/main" id="{88559C62-D383-A6C1-9CB8-C6D59CF673B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0" name="フリーフォーム: 図形 1699">
                <a:extLst>
                  <a:ext uri="{FF2B5EF4-FFF2-40B4-BE49-F238E27FC236}">
                    <a16:creationId xmlns:a16="http://schemas.microsoft.com/office/drawing/2014/main" id="{3F8334D4-FAFE-0834-103F-DAEB2DC9EE8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四角形: 上の 2 つの角を丸める 1700">
                <a:extLst>
                  <a:ext uri="{FF2B5EF4-FFF2-40B4-BE49-F238E27FC236}">
                    <a16:creationId xmlns:a16="http://schemas.microsoft.com/office/drawing/2014/main" id="{BC38D65F-5514-EBA3-A765-E1E92A5B7B3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02" name="四角形: 上の 2 つの角を丸める 1701">
                <a:extLst>
                  <a:ext uri="{FF2B5EF4-FFF2-40B4-BE49-F238E27FC236}">
                    <a16:creationId xmlns:a16="http://schemas.microsoft.com/office/drawing/2014/main" id="{74481E36-1444-9D75-C0CC-639E5BD3008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3" name="四角形: 上の 2 つの角を丸める 1702">
                <a:extLst>
                  <a:ext uri="{FF2B5EF4-FFF2-40B4-BE49-F238E27FC236}">
                    <a16:creationId xmlns:a16="http://schemas.microsoft.com/office/drawing/2014/main" id="{2B5CE13A-E1C2-C23F-500B-D58786F7BAF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4" name="四角形: 上の 2 つの角を丸める 1703">
                <a:extLst>
                  <a:ext uri="{FF2B5EF4-FFF2-40B4-BE49-F238E27FC236}">
                    <a16:creationId xmlns:a16="http://schemas.microsoft.com/office/drawing/2014/main" id="{286034AD-62C5-B5D6-D26C-2E5290E7AEE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四角形: 上の 2 つの角を丸める 1704">
                <a:extLst>
                  <a:ext uri="{FF2B5EF4-FFF2-40B4-BE49-F238E27FC236}">
                    <a16:creationId xmlns:a16="http://schemas.microsoft.com/office/drawing/2014/main" id="{592D8B21-D1DC-0702-514F-540CD1BC9C8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6" name="四角形: 上の 2 つの角を丸める 1705">
                <a:extLst>
                  <a:ext uri="{FF2B5EF4-FFF2-40B4-BE49-F238E27FC236}">
                    <a16:creationId xmlns:a16="http://schemas.microsoft.com/office/drawing/2014/main" id="{D2D49A06-D9A0-879B-D69C-AE9FD39E48A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8" name="グループ化 1717">
              <a:extLst>
                <a:ext uri="{FF2B5EF4-FFF2-40B4-BE49-F238E27FC236}">
                  <a16:creationId xmlns:a16="http://schemas.microsoft.com/office/drawing/2014/main" id="{62BB086C-C7D2-2689-7292-4CC2C75AF971}"/>
                </a:ext>
              </a:extLst>
            </p:cNvPr>
            <p:cNvGrpSpPr/>
            <p:nvPr/>
          </p:nvGrpSpPr>
          <p:grpSpPr>
            <a:xfrm rot="1956815">
              <a:off x="7329274" y="1992322"/>
              <a:ext cx="367848" cy="319335"/>
              <a:chOff x="7830602" y="3040956"/>
              <a:chExt cx="447858" cy="392679"/>
            </a:xfrm>
          </p:grpSpPr>
          <p:sp>
            <p:nvSpPr>
              <p:cNvPr id="1719" name="台形 1718">
                <a:extLst>
                  <a:ext uri="{FF2B5EF4-FFF2-40B4-BE49-F238E27FC236}">
                    <a16:creationId xmlns:a16="http://schemas.microsoft.com/office/drawing/2014/main" id="{629D5D61-CB2E-C495-1225-73792A81071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0" name="台形 1719">
                <a:extLst>
                  <a:ext uri="{FF2B5EF4-FFF2-40B4-BE49-F238E27FC236}">
                    <a16:creationId xmlns:a16="http://schemas.microsoft.com/office/drawing/2014/main" id="{6D7E16B7-33CF-85C7-5A2D-FBC51890E05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1" name="四角形: 上の 2 つの角を丸める 1720">
                <a:extLst>
                  <a:ext uri="{FF2B5EF4-FFF2-40B4-BE49-F238E27FC236}">
                    <a16:creationId xmlns:a16="http://schemas.microsoft.com/office/drawing/2014/main" id="{789290E0-4BF7-2143-B1B0-A3099384983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613FAE39-E780-88F6-31BA-B5FC46B5E53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3" name="四角形: 上の 2 つの角を丸める 1722">
                <a:extLst>
                  <a:ext uri="{FF2B5EF4-FFF2-40B4-BE49-F238E27FC236}">
                    <a16:creationId xmlns:a16="http://schemas.microsoft.com/office/drawing/2014/main" id="{A9817F30-F624-03AC-896A-27CB0344724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24" name="四角形: 上の 2 つの角を丸める 1723">
                <a:extLst>
                  <a:ext uri="{FF2B5EF4-FFF2-40B4-BE49-F238E27FC236}">
                    <a16:creationId xmlns:a16="http://schemas.microsoft.com/office/drawing/2014/main" id="{C279B512-9BF8-2C20-8A0D-3F9E88EA063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5" name="四角形: 上の 2 つの角を丸める 1724">
                <a:extLst>
                  <a:ext uri="{FF2B5EF4-FFF2-40B4-BE49-F238E27FC236}">
                    <a16:creationId xmlns:a16="http://schemas.microsoft.com/office/drawing/2014/main" id="{DD4F2625-4D2C-22E6-A315-A0BDC3E868E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6" name="四角形: 上の 2 つの角を丸める 1725">
                <a:extLst>
                  <a:ext uri="{FF2B5EF4-FFF2-40B4-BE49-F238E27FC236}">
                    <a16:creationId xmlns:a16="http://schemas.microsoft.com/office/drawing/2014/main" id="{C869477F-85F3-176F-4C13-9C4D73AAF22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7" name="四角形: 上の 2 つの角を丸める 1726">
                <a:extLst>
                  <a:ext uri="{FF2B5EF4-FFF2-40B4-BE49-F238E27FC236}">
                    <a16:creationId xmlns:a16="http://schemas.microsoft.com/office/drawing/2014/main" id="{6D11105A-F01E-E260-2180-511D125292F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8" name="四角形: 上の 2 つの角を丸める 1727">
                <a:extLst>
                  <a:ext uri="{FF2B5EF4-FFF2-40B4-BE49-F238E27FC236}">
                    <a16:creationId xmlns:a16="http://schemas.microsoft.com/office/drawing/2014/main" id="{9C86E889-1AC1-6A97-D0DD-CAF7F3BBA9E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25C62821-3481-0CBB-C2A3-E59D0CD6E826}"/>
                </a:ext>
              </a:extLst>
            </p:cNvPr>
            <p:cNvGrpSpPr/>
            <p:nvPr/>
          </p:nvGrpSpPr>
          <p:grpSpPr>
            <a:xfrm rot="4481225">
              <a:off x="7463549" y="1849823"/>
              <a:ext cx="367848" cy="319335"/>
              <a:chOff x="7830602" y="3040956"/>
              <a:chExt cx="447858" cy="392679"/>
            </a:xfrm>
          </p:grpSpPr>
          <p:sp>
            <p:nvSpPr>
              <p:cNvPr id="1730" name="台形 1729">
                <a:extLst>
                  <a:ext uri="{FF2B5EF4-FFF2-40B4-BE49-F238E27FC236}">
                    <a16:creationId xmlns:a16="http://schemas.microsoft.com/office/drawing/2014/main" id="{DC74F412-2D1F-7C50-E1C6-7A690F1E797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1" name="台形 1730">
                <a:extLst>
                  <a:ext uri="{FF2B5EF4-FFF2-40B4-BE49-F238E27FC236}">
                    <a16:creationId xmlns:a16="http://schemas.microsoft.com/office/drawing/2014/main" id="{4E1F9657-D8C6-D95B-48A2-30FB47D2EEA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2" name="四角形: 上の 2 つの角を丸める 1731">
                <a:extLst>
                  <a:ext uri="{FF2B5EF4-FFF2-40B4-BE49-F238E27FC236}">
                    <a16:creationId xmlns:a16="http://schemas.microsoft.com/office/drawing/2014/main" id="{E430B9CC-6845-E73D-DB40-F130CA655EC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3" name="フリーフォーム: 図形 1732">
                <a:extLst>
                  <a:ext uri="{FF2B5EF4-FFF2-40B4-BE49-F238E27FC236}">
                    <a16:creationId xmlns:a16="http://schemas.microsoft.com/office/drawing/2014/main" id="{16038E63-5EB6-6717-0509-5C13EC591184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四角形: 上の 2 つの角を丸める 1733">
                <a:extLst>
                  <a:ext uri="{FF2B5EF4-FFF2-40B4-BE49-F238E27FC236}">
                    <a16:creationId xmlns:a16="http://schemas.microsoft.com/office/drawing/2014/main" id="{1BA25261-BCE9-23C7-E596-0ABD66C2E5C4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35" name="四角形: 上の 2 つの角を丸める 1734">
                <a:extLst>
                  <a:ext uri="{FF2B5EF4-FFF2-40B4-BE49-F238E27FC236}">
                    <a16:creationId xmlns:a16="http://schemas.microsoft.com/office/drawing/2014/main" id="{2DBB62A9-3AD6-8888-29B7-C903DAF1E46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6" name="四角形: 上の 2 つの角を丸める 1735">
                <a:extLst>
                  <a:ext uri="{FF2B5EF4-FFF2-40B4-BE49-F238E27FC236}">
                    <a16:creationId xmlns:a16="http://schemas.microsoft.com/office/drawing/2014/main" id="{034BBE8F-DE1C-52EC-42F3-A082BFC0DF8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7" name="四角形: 上の 2 つの角を丸める 1736">
                <a:extLst>
                  <a:ext uri="{FF2B5EF4-FFF2-40B4-BE49-F238E27FC236}">
                    <a16:creationId xmlns:a16="http://schemas.microsoft.com/office/drawing/2014/main" id="{159B1414-D1AB-5FFF-51A6-AAB6922FF9A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8" name="四角形: 上の 2 つの角を丸める 1737">
                <a:extLst>
                  <a:ext uri="{FF2B5EF4-FFF2-40B4-BE49-F238E27FC236}">
                    <a16:creationId xmlns:a16="http://schemas.microsoft.com/office/drawing/2014/main" id="{9B953D9B-E335-9B26-7C41-90C434B838E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9" name="四角形: 上の 2 つの角を丸める 1738">
                <a:extLst>
                  <a:ext uri="{FF2B5EF4-FFF2-40B4-BE49-F238E27FC236}">
                    <a16:creationId xmlns:a16="http://schemas.microsoft.com/office/drawing/2014/main" id="{635A74C7-B607-9EB6-BA87-C53C0FFBC41B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0" name="グループ化 1739">
              <a:extLst>
                <a:ext uri="{FF2B5EF4-FFF2-40B4-BE49-F238E27FC236}">
                  <a16:creationId xmlns:a16="http://schemas.microsoft.com/office/drawing/2014/main" id="{45788546-C12D-46AD-5F81-136DB9D95A59}"/>
                </a:ext>
              </a:extLst>
            </p:cNvPr>
            <p:cNvGrpSpPr/>
            <p:nvPr/>
          </p:nvGrpSpPr>
          <p:grpSpPr>
            <a:xfrm rot="7650190">
              <a:off x="7930696" y="1736199"/>
              <a:ext cx="367848" cy="319335"/>
              <a:chOff x="7830602" y="3040956"/>
              <a:chExt cx="447858" cy="392679"/>
            </a:xfrm>
          </p:grpSpPr>
          <p:sp>
            <p:nvSpPr>
              <p:cNvPr id="1741" name="台形 1740">
                <a:extLst>
                  <a:ext uri="{FF2B5EF4-FFF2-40B4-BE49-F238E27FC236}">
                    <a16:creationId xmlns:a16="http://schemas.microsoft.com/office/drawing/2014/main" id="{6A52EF7B-F1CE-00DF-4227-122C6EA26C0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2" name="台形 1741">
                <a:extLst>
                  <a:ext uri="{FF2B5EF4-FFF2-40B4-BE49-F238E27FC236}">
                    <a16:creationId xmlns:a16="http://schemas.microsoft.com/office/drawing/2014/main" id="{AB6915DE-EFA6-8B78-0B76-C39C34796E11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3" name="四角形: 上の 2 つの角を丸める 1742">
                <a:extLst>
                  <a:ext uri="{FF2B5EF4-FFF2-40B4-BE49-F238E27FC236}">
                    <a16:creationId xmlns:a16="http://schemas.microsoft.com/office/drawing/2014/main" id="{D0D09FF4-F95E-01D6-CC2F-3037AB05661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4" name="フリーフォーム: 図形 1743">
                <a:extLst>
                  <a:ext uri="{FF2B5EF4-FFF2-40B4-BE49-F238E27FC236}">
                    <a16:creationId xmlns:a16="http://schemas.microsoft.com/office/drawing/2014/main" id="{635EFFA2-9974-F98D-0A05-5BAC2C6B92B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5" name="四角形: 上の 2 つの角を丸める 1744">
                <a:extLst>
                  <a:ext uri="{FF2B5EF4-FFF2-40B4-BE49-F238E27FC236}">
                    <a16:creationId xmlns:a16="http://schemas.microsoft.com/office/drawing/2014/main" id="{0783565A-2E6E-108C-354C-EB90820A648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46" name="四角形: 上の 2 つの角を丸める 1745">
                <a:extLst>
                  <a:ext uri="{FF2B5EF4-FFF2-40B4-BE49-F238E27FC236}">
                    <a16:creationId xmlns:a16="http://schemas.microsoft.com/office/drawing/2014/main" id="{33D0C121-D3FC-9682-E0B2-D64FF9BBA58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7" name="四角形: 上の 2 つの角を丸める 1746">
                <a:extLst>
                  <a:ext uri="{FF2B5EF4-FFF2-40B4-BE49-F238E27FC236}">
                    <a16:creationId xmlns:a16="http://schemas.microsoft.com/office/drawing/2014/main" id="{0E62AB52-3F7D-A4ED-04FD-48C537FF292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8" name="四角形: 上の 2 つの角を丸める 1747">
                <a:extLst>
                  <a:ext uri="{FF2B5EF4-FFF2-40B4-BE49-F238E27FC236}">
                    <a16:creationId xmlns:a16="http://schemas.microsoft.com/office/drawing/2014/main" id="{1431F60B-6165-5D42-25F2-9331F3E2369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9" name="四角形: 上の 2 つの角を丸める 1748">
                <a:extLst>
                  <a:ext uri="{FF2B5EF4-FFF2-40B4-BE49-F238E27FC236}">
                    <a16:creationId xmlns:a16="http://schemas.microsoft.com/office/drawing/2014/main" id="{829617CF-34D7-ECF1-C97E-D8FD2FFECE6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0" name="四角形: 上の 2 つの角を丸める 1749">
                <a:extLst>
                  <a:ext uri="{FF2B5EF4-FFF2-40B4-BE49-F238E27FC236}">
                    <a16:creationId xmlns:a16="http://schemas.microsoft.com/office/drawing/2014/main" id="{075619F2-B13C-64A9-EC8A-16AB4438960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1" name="グループ化 1750">
              <a:extLst>
                <a:ext uri="{FF2B5EF4-FFF2-40B4-BE49-F238E27FC236}">
                  <a16:creationId xmlns:a16="http://schemas.microsoft.com/office/drawing/2014/main" id="{DA899A25-DCB4-1185-EE89-4E076FFBF829}"/>
                </a:ext>
              </a:extLst>
            </p:cNvPr>
            <p:cNvGrpSpPr/>
            <p:nvPr/>
          </p:nvGrpSpPr>
          <p:grpSpPr>
            <a:xfrm rot="2288651">
              <a:off x="8174381" y="2213968"/>
              <a:ext cx="367848" cy="319335"/>
              <a:chOff x="7830602" y="3040956"/>
              <a:chExt cx="447858" cy="392679"/>
            </a:xfrm>
          </p:grpSpPr>
          <p:sp>
            <p:nvSpPr>
              <p:cNvPr id="1752" name="台形 1751">
                <a:extLst>
                  <a:ext uri="{FF2B5EF4-FFF2-40B4-BE49-F238E27FC236}">
                    <a16:creationId xmlns:a16="http://schemas.microsoft.com/office/drawing/2014/main" id="{26F95196-A573-B255-C002-90CC8FE9979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3" name="台形 1752">
                <a:extLst>
                  <a:ext uri="{FF2B5EF4-FFF2-40B4-BE49-F238E27FC236}">
                    <a16:creationId xmlns:a16="http://schemas.microsoft.com/office/drawing/2014/main" id="{11BD15D2-6CB2-004B-9E68-644A378F9B1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4" name="四角形: 上の 2 つの角を丸める 1753">
                <a:extLst>
                  <a:ext uri="{FF2B5EF4-FFF2-40B4-BE49-F238E27FC236}">
                    <a16:creationId xmlns:a16="http://schemas.microsoft.com/office/drawing/2014/main" id="{1F3C9501-14E3-F791-7B59-A5C40ECC240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86AA997F-F056-3791-5F9C-54387D466EE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6" name="四角形: 上の 2 つの角を丸める 1755">
                <a:extLst>
                  <a:ext uri="{FF2B5EF4-FFF2-40B4-BE49-F238E27FC236}">
                    <a16:creationId xmlns:a16="http://schemas.microsoft.com/office/drawing/2014/main" id="{681D0167-B4BC-DCB4-7519-8ED102704FE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57" name="四角形: 上の 2 つの角を丸める 1756">
                <a:extLst>
                  <a:ext uri="{FF2B5EF4-FFF2-40B4-BE49-F238E27FC236}">
                    <a16:creationId xmlns:a16="http://schemas.microsoft.com/office/drawing/2014/main" id="{F56A69D7-ADF2-52B1-AB19-8E49E2DE2BE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8" name="四角形: 上の 2 つの角を丸める 1757">
                <a:extLst>
                  <a:ext uri="{FF2B5EF4-FFF2-40B4-BE49-F238E27FC236}">
                    <a16:creationId xmlns:a16="http://schemas.microsoft.com/office/drawing/2014/main" id="{E0B958E2-CC74-F852-0B1E-63AEAA187624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9" name="四角形: 上の 2 つの角を丸める 1758">
                <a:extLst>
                  <a:ext uri="{FF2B5EF4-FFF2-40B4-BE49-F238E27FC236}">
                    <a16:creationId xmlns:a16="http://schemas.microsoft.com/office/drawing/2014/main" id="{C822010B-0E0E-DBBC-EC28-FE0C8AC534C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0" name="四角形: 上の 2 つの角を丸める 1759">
                <a:extLst>
                  <a:ext uri="{FF2B5EF4-FFF2-40B4-BE49-F238E27FC236}">
                    <a16:creationId xmlns:a16="http://schemas.microsoft.com/office/drawing/2014/main" id="{74A9859C-AA16-69EE-524B-4A7889C567C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1" name="四角形: 上の 2 つの角を丸める 1760">
                <a:extLst>
                  <a:ext uri="{FF2B5EF4-FFF2-40B4-BE49-F238E27FC236}">
                    <a16:creationId xmlns:a16="http://schemas.microsoft.com/office/drawing/2014/main" id="{7ADE3BF1-C78E-1466-6F9A-A9075A922D4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2" name="グループ化 1761">
              <a:extLst>
                <a:ext uri="{FF2B5EF4-FFF2-40B4-BE49-F238E27FC236}">
                  <a16:creationId xmlns:a16="http://schemas.microsoft.com/office/drawing/2014/main" id="{492906D1-E464-8CE9-14DC-5D0485382EF6}"/>
                </a:ext>
              </a:extLst>
            </p:cNvPr>
            <p:cNvGrpSpPr/>
            <p:nvPr/>
          </p:nvGrpSpPr>
          <p:grpSpPr>
            <a:xfrm rot="6300000">
              <a:off x="7893165" y="2241394"/>
              <a:ext cx="367848" cy="319335"/>
              <a:chOff x="7830602" y="3040956"/>
              <a:chExt cx="447858" cy="392679"/>
            </a:xfrm>
          </p:grpSpPr>
          <p:sp>
            <p:nvSpPr>
              <p:cNvPr id="1763" name="台形 1762">
                <a:extLst>
                  <a:ext uri="{FF2B5EF4-FFF2-40B4-BE49-F238E27FC236}">
                    <a16:creationId xmlns:a16="http://schemas.microsoft.com/office/drawing/2014/main" id="{A331D152-1E35-052A-2650-C6A15C1FF0A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台形 1763">
                <a:extLst>
                  <a:ext uri="{FF2B5EF4-FFF2-40B4-BE49-F238E27FC236}">
                    <a16:creationId xmlns:a16="http://schemas.microsoft.com/office/drawing/2014/main" id="{4D98A623-8F43-DF77-F33A-F285E9FD658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5" name="四角形: 上の 2 つの角を丸める 1764">
                <a:extLst>
                  <a:ext uri="{FF2B5EF4-FFF2-40B4-BE49-F238E27FC236}">
                    <a16:creationId xmlns:a16="http://schemas.microsoft.com/office/drawing/2014/main" id="{A153435A-5662-8C48-3793-3D7993E0544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6" name="フリーフォーム: 図形 1765">
                <a:extLst>
                  <a:ext uri="{FF2B5EF4-FFF2-40B4-BE49-F238E27FC236}">
                    <a16:creationId xmlns:a16="http://schemas.microsoft.com/office/drawing/2014/main" id="{6CA38EE6-CB40-5D68-6F56-0BC65A29A6E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7" name="四角形: 上の 2 つの角を丸める 1766">
                <a:extLst>
                  <a:ext uri="{FF2B5EF4-FFF2-40B4-BE49-F238E27FC236}">
                    <a16:creationId xmlns:a16="http://schemas.microsoft.com/office/drawing/2014/main" id="{0199C4BC-6174-1C7D-2BE8-622B2289FC50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68" name="四角形: 上の 2 つの角を丸める 1767">
                <a:extLst>
                  <a:ext uri="{FF2B5EF4-FFF2-40B4-BE49-F238E27FC236}">
                    <a16:creationId xmlns:a16="http://schemas.microsoft.com/office/drawing/2014/main" id="{241848A2-593B-DEB5-079E-689489D3120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9" name="四角形: 上の 2 つの角を丸める 1768">
                <a:extLst>
                  <a:ext uri="{FF2B5EF4-FFF2-40B4-BE49-F238E27FC236}">
                    <a16:creationId xmlns:a16="http://schemas.microsoft.com/office/drawing/2014/main" id="{10F02244-78A1-E892-00A5-DBBAA428FBF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0" name="四角形: 上の 2 つの角を丸める 1769">
                <a:extLst>
                  <a:ext uri="{FF2B5EF4-FFF2-40B4-BE49-F238E27FC236}">
                    <a16:creationId xmlns:a16="http://schemas.microsoft.com/office/drawing/2014/main" id="{0EB14DD6-AF36-FC09-412B-6BA8A3B94BA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1" name="四角形: 上の 2 つの角を丸める 1770">
                <a:extLst>
                  <a:ext uri="{FF2B5EF4-FFF2-40B4-BE49-F238E27FC236}">
                    <a16:creationId xmlns:a16="http://schemas.microsoft.com/office/drawing/2014/main" id="{A1A6A067-C225-9F57-17DC-D4C98C8CB54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2" name="四角形: 上の 2 つの角を丸める 1771">
                <a:extLst>
                  <a:ext uri="{FF2B5EF4-FFF2-40B4-BE49-F238E27FC236}">
                    <a16:creationId xmlns:a16="http://schemas.microsoft.com/office/drawing/2014/main" id="{E60BE2D4-C8C3-F2B7-8BB2-9AD9E7E6928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3" name="グループ化 1772">
              <a:extLst>
                <a:ext uri="{FF2B5EF4-FFF2-40B4-BE49-F238E27FC236}">
                  <a16:creationId xmlns:a16="http://schemas.microsoft.com/office/drawing/2014/main" id="{F965556C-B272-5E3A-3FD7-43627638683D}"/>
                </a:ext>
              </a:extLst>
            </p:cNvPr>
            <p:cNvGrpSpPr/>
            <p:nvPr/>
          </p:nvGrpSpPr>
          <p:grpSpPr>
            <a:xfrm rot="10130422">
              <a:off x="8218785" y="1888030"/>
              <a:ext cx="367848" cy="319335"/>
              <a:chOff x="7830602" y="3040956"/>
              <a:chExt cx="447858" cy="392679"/>
            </a:xfrm>
          </p:grpSpPr>
          <p:sp>
            <p:nvSpPr>
              <p:cNvPr id="1774" name="台形 1773">
                <a:extLst>
                  <a:ext uri="{FF2B5EF4-FFF2-40B4-BE49-F238E27FC236}">
                    <a16:creationId xmlns:a16="http://schemas.microsoft.com/office/drawing/2014/main" id="{1B9BC761-760A-198F-3591-7CD3C75AABF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5" name="台形 1774">
                <a:extLst>
                  <a:ext uri="{FF2B5EF4-FFF2-40B4-BE49-F238E27FC236}">
                    <a16:creationId xmlns:a16="http://schemas.microsoft.com/office/drawing/2014/main" id="{BFD8D9A4-4E74-93FC-3BAC-0F432C51259B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6" name="四角形: 上の 2 つの角を丸める 1775">
                <a:extLst>
                  <a:ext uri="{FF2B5EF4-FFF2-40B4-BE49-F238E27FC236}">
                    <a16:creationId xmlns:a16="http://schemas.microsoft.com/office/drawing/2014/main" id="{F92543B4-569B-B75B-610E-0F65C033906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5CA7CEF9-2CE8-08E2-6142-927CB9C89C4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8" name="四角形: 上の 2 つの角を丸める 1777">
                <a:extLst>
                  <a:ext uri="{FF2B5EF4-FFF2-40B4-BE49-F238E27FC236}">
                    <a16:creationId xmlns:a16="http://schemas.microsoft.com/office/drawing/2014/main" id="{77A3DD95-CCA4-2B9B-9183-177454F8967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779" name="四角形: 上の 2 つの角を丸める 1778">
                <a:extLst>
                  <a:ext uri="{FF2B5EF4-FFF2-40B4-BE49-F238E27FC236}">
                    <a16:creationId xmlns:a16="http://schemas.microsoft.com/office/drawing/2014/main" id="{50501B2C-1906-997C-C920-8DA78DB6367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0" name="四角形: 上の 2 つの角を丸める 1779">
                <a:extLst>
                  <a:ext uri="{FF2B5EF4-FFF2-40B4-BE49-F238E27FC236}">
                    <a16:creationId xmlns:a16="http://schemas.microsoft.com/office/drawing/2014/main" id="{77F4365F-F4E9-B624-831C-CCEA026E766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1" name="四角形: 上の 2 つの角を丸める 1780">
                <a:extLst>
                  <a:ext uri="{FF2B5EF4-FFF2-40B4-BE49-F238E27FC236}">
                    <a16:creationId xmlns:a16="http://schemas.microsoft.com/office/drawing/2014/main" id="{E3679908-42C6-90BA-7200-6E6A91F0752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2" name="四角形: 上の 2 つの角を丸める 1781">
                <a:extLst>
                  <a:ext uri="{FF2B5EF4-FFF2-40B4-BE49-F238E27FC236}">
                    <a16:creationId xmlns:a16="http://schemas.microsoft.com/office/drawing/2014/main" id="{9171FE09-1F95-E08A-F69B-2B7586EABC9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3" name="四角形: 上の 2 つの角を丸める 1782">
                <a:extLst>
                  <a:ext uri="{FF2B5EF4-FFF2-40B4-BE49-F238E27FC236}">
                    <a16:creationId xmlns:a16="http://schemas.microsoft.com/office/drawing/2014/main" id="{1D6233C3-703E-47FE-48EC-576E21B16D6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8" name="フリーフォーム: 図形 1647">
              <a:extLst>
                <a:ext uri="{FF2B5EF4-FFF2-40B4-BE49-F238E27FC236}">
                  <a16:creationId xmlns:a16="http://schemas.microsoft.com/office/drawing/2014/main" id="{EAA8FEED-4116-ADB2-9DC1-2ED42F71EFF3}"/>
                </a:ext>
              </a:extLst>
            </p:cNvPr>
            <p:cNvSpPr/>
            <p:nvPr/>
          </p:nvSpPr>
          <p:spPr>
            <a:xfrm>
              <a:off x="8243971" y="1175071"/>
              <a:ext cx="557558" cy="68518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9" name="フリーフォーム: 図形 1648">
              <a:extLst>
                <a:ext uri="{FF2B5EF4-FFF2-40B4-BE49-F238E27FC236}">
                  <a16:creationId xmlns:a16="http://schemas.microsoft.com/office/drawing/2014/main" id="{5EB262B8-1DE9-6539-1C56-EA74CA8092B8}"/>
                </a:ext>
              </a:extLst>
            </p:cNvPr>
            <p:cNvSpPr/>
            <p:nvPr/>
          </p:nvSpPr>
          <p:spPr>
            <a:xfrm>
              <a:off x="8364249" y="2174585"/>
              <a:ext cx="642396" cy="85031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0" name="フリーフォーム: 図形 1649">
              <a:extLst>
                <a:ext uri="{FF2B5EF4-FFF2-40B4-BE49-F238E27FC236}">
                  <a16:creationId xmlns:a16="http://schemas.microsoft.com/office/drawing/2014/main" id="{E35D17F4-7118-40E1-81A4-D2B64244C26D}"/>
                </a:ext>
              </a:extLst>
            </p:cNvPr>
            <p:cNvSpPr/>
            <p:nvPr/>
          </p:nvSpPr>
          <p:spPr>
            <a:xfrm>
              <a:off x="8522750" y="1482162"/>
              <a:ext cx="676812" cy="857484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1" name="フリーフォーム: 図形 1650">
              <a:extLst>
                <a:ext uri="{FF2B5EF4-FFF2-40B4-BE49-F238E27FC236}">
                  <a16:creationId xmlns:a16="http://schemas.microsoft.com/office/drawing/2014/main" id="{F426AEE4-1C8A-4AF3-E674-E964091233E3}"/>
                </a:ext>
              </a:extLst>
            </p:cNvPr>
            <p:cNvSpPr/>
            <p:nvPr/>
          </p:nvSpPr>
          <p:spPr>
            <a:xfrm>
              <a:off x="7463946" y="1094726"/>
              <a:ext cx="724552" cy="76810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2" name="フリーフォーム: 図形 1651">
              <a:extLst>
                <a:ext uri="{FF2B5EF4-FFF2-40B4-BE49-F238E27FC236}">
                  <a16:creationId xmlns:a16="http://schemas.microsoft.com/office/drawing/2014/main" id="{EF391833-5F96-2DD4-1C7A-627999213CD5}"/>
                </a:ext>
              </a:extLst>
            </p:cNvPr>
            <p:cNvSpPr/>
            <p:nvPr/>
          </p:nvSpPr>
          <p:spPr>
            <a:xfrm>
              <a:off x="6646610" y="1180728"/>
              <a:ext cx="817336" cy="1307258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3" name="フリーフォーム: 図形 1652">
              <a:extLst>
                <a:ext uri="{FF2B5EF4-FFF2-40B4-BE49-F238E27FC236}">
                  <a16:creationId xmlns:a16="http://schemas.microsoft.com/office/drawing/2014/main" id="{7421A222-68C9-96B2-9862-9BBA90DDCABA}"/>
                </a:ext>
              </a:extLst>
            </p:cNvPr>
            <p:cNvSpPr/>
            <p:nvPr/>
          </p:nvSpPr>
          <p:spPr>
            <a:xfrm>
              <a:off x="7633553" y="1889199"/>
              <a:ext cx="682908" cy="37264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4" name="フリーフォーム: 図形 1653">
              <a:extLst>
                <a:ext uri="{FF2B5EF4-FFF2-40B4-BE49-F238E27FC236}">
                  <a16:creationId xmlns:a16="http://schemas.microsoft.com/office/drawing/2014/main" id="{BC340B1A-B434-10C5-9E59-66960C06BD48}"/>
                </a:ext>
              </a:extLst>
            </p:cNvPr>
            <p:cNvSpPr/>
            <p:nvPr/>
          </p:nvSpPr>
          <p:spPr>
            <a:xfrm>
              <a:off x="7180807" y="2339646"/>
              <a:ext cx="546682" cy="56162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5" name="フリーフォーム: 図形 1654">
              <a:extLst>
                <a:ext uri="{FF2B5EF4-FFF2-40B4-BE49-F238E27FC236}">
                  <a16:creationId xmlns:a16="http://schemas.microsoft.com/office/drawing/2014/main" id="{ABCB4FA3-B696-9058-8882-F6208A9FC0F0}"/>
                </a:ext>
              </a:extLst>
            </p:cNvPr>
            <p:cNvSpPr/>
            <p:nvPr/>
          </p:nvSpPr>
          <p:spPr>
            <a:xfrm>
              <a:off x="7829089" y="2468123"/>
              <a:ext cx="571058" cy="27632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656" name="グループ化 1655">
              <a:extLst>
                <a:ext uri="{FF2B5EF4-FFF2-40B4-BE49-F238E27FC236}">
                  <a16:creationId xmlns:a16="http://schemas.microsoft.com/office/drawing/2014/main" id="{D505E298-09AA-3CE6-24B6-8E3C20DD7268}"/>
                </a:ext>
              </a:extLst>
            </p:cNvPr>
            <p:cNvGrpSpPr/>
            <p:nvPr/>
          </p:nvGrpSpPr>
          <p:grpSpPr>
            <a:xfrm>
              <a:off x="7863468" y="1968857"/>
              <a:ext cx="282274" cy="127268"/>
              <a:chOff x="2136856" y="1931547"/>
              <a:chExt cx="346965" cy="156435"/>
            </a:xfrm>
          </p:grpSpPr>
          <p:sp>
            <p:nvSpPr>
              <p:cNvPr id="1657" name="楕円 1656">
                <a:extLst>
                  <a:ext uri="{FF2B5EF4-FFF2-40B4-BE49-F238E27FC236}">
                    <a16:creationId xmlns:a16="http://schemas.microsoft.com/office/drawing/2014/main" id="{478BC905-B101-AD4F-EC65-5C8A38287E43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8" name="楕円 1657">
                <a:extLst>
                  <a:ext uri="{FF2B5EF4-FFF2-40B4-BE49-F238E27FC236}">
                    <a16:creationId xmlns:a16="http://schemas.microsoft.com/office/drawing/2014/main" id="{80A5CEA6-9328-ECFF-4132-C8B086947401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59" name="楕円 1658">
                <a:extLst>
                  <a:ext uri="{FF2B5EF4-FFF2-40B4-BE49-F238E27FC236}">
                    <a16:creationId xmlns:a16="http://schemas.microsoft.com/office/drawing/2014/main" id="{73C7FF1E-423A-9F85-D73D-4B6F294647E5}"/>
                  </a:ext>
                </a:extLst>
              </p:cNvPr>
              <p:cNvSpPr/>
              <p:nvPr/>
            </p:nvSpPr>
            <p:spPr>
              <a:xfrm>
                <a:off x="218861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0" name="楕円 1659">
                <a:extLst>
                  <a:ext uri="{FF2B5EF4-FFF2-40B4-BE49-F238E27FC236}">
                    <a16:creationId xmlns:a16="http://schemas.microsoft.com/office/drawing/2014/main" id="{9D1A80CA-C4C7-E577-FBBF-E296D0BDA448}"/>
                  </a:ext>
                </a:extLst>
              </p:cNvPr>
              <p:cNvSpPr/>
              <p:nvPr/>
            </p:nvSpPr>
            <p:spPr>
              <a:xfrm>
                <a:off x="2379148" y="197320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1" name="グループ化 1660">
              <a:extLst>
                <a:ext uri="{FF2B5EF4-FFF2-40B4-BE49-F238E27FC236}">
                  <a16:creationId xmlns:a16="http://schemas.microsoft.com/office/drawing/2014/main" id="{D59E0B11-7DEA-83E3-60C3-70D09642C035}"/>
                </a:ext>
              </a:extLst>
            </p:cNvPr>
            <p:cNvGrpSpPr/>
            <p:nvPr/>
          </p:nvGrpSpPr>
          <p:grpSpPr>
            <a:xfrm>
              <a:off x="8305005" y="1513546"/>
              <a:ext cx="282274" cy="127268"/>
              <a:chOff x="2136856" y="1931547"/>
              <a:chExt cx="346965" cy="156435"/>
            </a:xfrm>
          </p:grpSpPr>
          <p:sp>
            <p:nvSpPr>
              <p:cNvPr id="1662" name="楕円 1661">
                <a:extLst>
                  <a:ext uri="{FF2B5EF4-FFF2-40B4-BE49-F238E27FC236}">
                    <a16:creationId xmlns:a16="http://schemas.microsoft.com/office/drawing/2014/main" id="{23EEE5EA-14F8-505D-665E-5205851929FE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3" name="楕円 1662">
                <a:extLst>
                  <a:ext uri="{FF2B5EF4-FFF2-40B4-BE49-F238E27FC236}">
                    <a16:creationId xmlns:a16="http://schemas.microsoft.com/office/drawing/2014/main" id="{3626673B-BA3F-AF84-F4E8-F24031FB512A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4" name="楕円 1663">
                <a:extLst>
                  <a:ext uri="{FF2B5EF4-FFF2-40B4-BE49-F238E27FC236}">
                    <a16:creationId xmlns:a16="http://schemas.microsoft.com/office/drawing/2014/main" id="{7B0A5AF4-98D0-41EC-8C9B-720B01CFF9DB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5" name="楕円 1664">
                <a:extLst>
                  <a:ext uri="{FF2B5EF4-FFF2-40B4-BE49-F238E27FC236}">
                    <a16:creationId xmlns:a16="http://schemas.microsoft.com/office/drawing/2014/main" id="{93B51951-E179-35A2-2B1F-7CB40DE5544F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6" name="グループ化 1665">
              <a:extLst>
                <a:ext uri="{FF2B5EF4-FFF2-40B4-BE49-F238E27FC236}">
                  <a16:creationId xmlns:a16="http://schemas.microsoft.com/office/drawing/2014/main" id="{AE138456-4FED-3980-9EB9-E6DBEAD9D198}"/>
                </a:ext>
              </a:extLst>
            </p:cNvPr>
            <p:cNvGrpSpPr/>
            <p:nvPr/>
          </p:nvGrpSpPr>
          <p:grpSpPr>
            <a:xfrm>
              <a:off x="8817677" y="1667634"/>
              <a:ext cx="282274" cy="127268"/>
              <a:chOff x="2136856" y="1931547"/>
              <a:chExt cx="346965" cy="156435"/>
            </a:xfrm>
          </p:grpSpPr>
          <p:sp>
            <p:nvSpPr>
              <p:cNvPr id="1667" name="楕円 1666">
                <a:extLst>
                  <a:ext uri="{FF2B5EF4-FFF2-40B4-BE49-F238E27FC236}">
                    <a16:creationId xmlns:a16="http://schemas.microsoft.com/office/drawing/2014/main" id="{57E0F598-6F74-BD8F-E0DA-C849657EBE18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8" name="楕円 1667">
                <a:extLst>
                  <a:ext uri="{FF2B5EF4-FFF2-40B4-BE49-F238E27FC236}">
                    <a16:creationId xmlns:a16="http://schemas.microsoft.com/office/drawing/2014/main" id="{5749C513-58F2-1B31-628C-30D898EF213E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9" name="楕円 1668">
                <a:extLst>
                  <a:ext uri="{FF2B5EF4-FFF2-40B4-BE49-F238E27FC236}">
                    <a16:creationId xmlns:a16="http://schemas.microsoft.com/office/drawing/2014/main" id="{0BA98446-428A-D81E-3386-BAFD54E234BD}"/>
                  </a:ext>
                </a:extLst>
              </p:cNvPr>
              <p:cNvSpPr/>
              <p:nvPr/>
            </p:nvSpPr>
            <p:spPr>
              <a:xfrm>
                <a:off x="217909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楕円 1669">
                <a:extLst>
                  <a:ext uri="{FF2B5EF4-FFF2-40B4-BE49-F238E27FC236}">
                    <a16:creationId xmlns:a16="http://schemas.microsoft.com/office/drawing/2014/main" id="{C9158F2C-83C6-BF3A-527F-3C2F0BA3764A}"/>
                  </a:ext>
                </a:extLst>
              </p:cNvPr>
              <p:cNvSpPr/>
              <p:nvPr/>
            </p:nvSpPr>
            <p:spPr>
              <a:xfrm>
                <a:off x="236962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1" name="グループ化 1670">
              <a:extLst>
                <a:ext uri="{FF2B5EF4-FFF2-40B4-BE49-F238E27FC236}">
                  <a16:creationId xmlns:a16="http://schemas.microsoft.com/office/drawing/2014/main" id="{737585DB-0776-7B42-0391-7CB683F4BA51}"/>
                </a:ext>
              </a:extLst>
            </p:cNvPr>
            <p:cNvGrpSpPr/>
            <p:nvPr/>
          </p:nvGrpSpPr>
          <p:grpSpPr>
            <a:xfrm>
              <a:off x="7656933" y="1265266"/>
              <a:ext cx="282274" cy="127268"/>
              <a:chOff x="2136856" y="1931547"/>
              <a:chExt cx="346965" cy="156435"/>
            </a:xfrm>
          </p:grpSpPr>
          <p:sp>
            <p:nvSpPr>
              <p:cNvPr id="1672" name="楕円 1671">
                <a:extLst>
                  <a:ext uri="{FF2B5EF4-FFF2-40B4-BE49-F238E27FC236}">
                    <a16:creationId xmlns:a16="http://schemas.microsoft.com/office/drawing/2014/main" id="{DD9DB6A7-09DE-EC27-C442-4712484C3E9F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3" name="楕円 1672">
                <a:extLst>
                  <a:ext uri="{FF2B5EF4-FFF2-40B4-BE49-F238E27FC236}">
                    <a16:creationId xmlns:a16="http://schemas.microsoft.com/office/drawing/2014/main" id="{E86FDDC1-BAEC-138A-67C5-A1335008960C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4" name="楕円 1673">
                <a:extLst>
                  <a:ext uri="{FF2B5EF4-FFF2-40B4-BE49-F238E27FC236}">
                    <a16:creationId xmlns:a16="http://schemas.microsoft.com/office/drawing/2014/main" id="{086B4C7E-C245-819D-164C-D76B6107778C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5" name="楕円 1674">
                <a:extLst>
                  <a:ext uri="{FF2B5EF4-FFF2-40B4-BE49-F238E27FC236}">
                    <a16:creationId xmlns:a16="http://schemas.microsoft.com/office/drawing/2014/main" id="{02E3FDF8-DB0D-329C-105D-5A632C941F76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6" name="グループ化 1675">
              <a:extLst>
                <a:ext uri="{FF2B5EF4-FFF2-40B4-BE49-F238E27FC236}">
                  <a16:creationId xmlns:a16="http://schemas.microsoft.com/office/drawing/2014/main" id="{135057FD-1E2C-5DCD-5ACB-33420FFB9E2C}"/>
                </a:ext>
              </a:extLst>
            </p:cNvPr>
            <p:cNvGrpSpPr/>
            <p:nvPr/>
          </p:nvGrpSpPr>
          <p:grpSpPr>
            <a:xfrm>
              <a:off x="6951288" y="1431471"/>
              <a:ext cx="282274" cy="127268"/>
              <a:chOff x="2136856" y="1931547"/>
              <a:chExt cx="346965" cy="156435"/>
            </a:xfrm>
          </p:grpSpPr>
          <p:sp>
            <p:nvSpPr>
              <p:cNvPr id="1677" name="楕円 1676">
                <a:extLst>
                  <a:ext uri="{FF2B5EF4-FFF2-40B4-BE49-F238E27FC236}">
                    <a16:creationId xmlns:a16="http://schemas.microsoft.com/office/drawing/2014/main" id="{E8EC1339-DDC2-BF7C-BAC6-6877B3401258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8" name="楕円 1677">
                <a:extLst>
                  <a:ext uri="{FF2B5EF4-FFF2-40B4-BE49-F238E27FC236}">
                    <a16:creationId xmlns:a16="http://schemas.microsoft.com/office/drawing/2014/main" id="{679CBC42-D366-1F6C-E64F-3C8D11B114A5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9" name="楕円 1678">
                <a:extLst>
                  <a:ext uri="{FF2B5EF4-FFF2-40B4-BE49-F238E27FC236}">
                    <a16:creationId xmlns:a16="http://schemas.microsoft.com/office/drawing/2014/main" id="{41C7745A-4041-CD6F-06EE-CDE7D5DD7BED}"/>
                  </a:ext>
                </a:extLst>
              </p:cNvPr>
              <p:cNvSpPr/>
              <p:nvPr/>
            </p:nvSpPr>
            <p:spPr>
              <a:xfrm>
                <a:off x="219814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0" name="楕円 1679">
                <a:extLst>
                  <a:ext uri="{FF2B5EF4-FFF2-40B4-BE49-F238E27FC236}">
                    <a16:creationId xmlns:a16="http://schemas.microsoft.com/office/drawing/2014/main" id="{9428096A-61E5-AB12-8EDD-927ECFF3AE23}"/>
                  </a:ext>
                </a:extLst>
              </p:cNvPr>
              <p:cNvSpPr/>
              <p:nvPr/>
            </p:nvSpPr>
            <p:spPr>
              <a:xfrm>
                <a:off x="2388673" y="20017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1" name="グループ化 1680">
              <a:extLst>
                <a:ext uri="{FF2B5EF4-FFF2-40B4-BE49-F238E27FC236}">
                  <a16:creationId xmlns:a16="http://schemas.microsoft.com/office/drawing/2014/main" id="{33CC08A1-A442-0597-263A-6F58D497803C}"/>
                </a:ext>
              </a:extLst>
            </p:cNvPr>
            <p:cNvGrpSpPr/>
            <p:nvPr/>
          </p:nvGrpSpPr>
          <p:grpSpPr>
            <a:xfrm>
              <a:off x="7347683" y="2460854"/>
              <a:ext cx="282274" cy="127268"/>
              <a:chOff x="2136856" y="1931547"/>
              <a:chExt cx="346965" cy="156435"/>
            </a:xfrm>
          </p:grpSpPr>
          <p:sp>
            <p:nvSpPr>
              <p:cNvPr id="1682" name="楕円 1681">
                <a:extLst>
                  <a:ext uri="{FF2B5EF4-FFF2-40B4-BE49-F238E27FC236}">
                    <a16:creationId xmlns:a16="http://schemas.microsoft.com/office/drawing/2014/main" id="{7185A8B5-6A68-38B2-2D52-D02BC10CA0F3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3" name="楕円 1682">
                <a:extLst>
                  <a:ext uri="{FF2B5EF4-FFF2-40B4-BE49-F238E27FC236}">
                    <a16:creationId xmlns:a16="http://schemas.microsoft.com/office/drawing/2014/main" id="{DDB3566B-33D1-6D9D-7C39-84F1CF7D8492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4" name="楕円 1683">
                <a:extLst>
                  <a:ext uri="{FF2B5EF4-FFF2-40B4-BE49-F238E27FC236}">
                    <a16:creationId xmlns:a16="http://schemas.microsoft.com/office/drawing/2014/main" id="{44394505-14E1-760A-DF41-F4ACCD7E1380}"/>
                  </a:ext>
                </a:extLst>
              </p:cNvPr>
              <p:cNvSpPr/>
              <p:nvPr/>
            </p:nvSpPr>
            <p:spPr>
              <a:xfrm>
                <a:off x="219814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5" name="楕円 1684">
                <a:extLst>
                  <a:ext uri="{FF2B5EF4-FFF2-40B4-BE49-F238E27FC236}">
                    <a16:creationId xmlns:a16="http://schemas.microsoft.com/office/drawing/2014/main" id="{D17112CE-303E-A7C5-5C3E-5A31D0682DD6}"/>
                  </a:ext>
                </a:extLst>
              </p:cNvPr>
              <p:cNvSpPr/>
              <p:nvPr/>
            </p:nvSpPr>
            <p:spPr>
              <a:xfrm>
                <a:off x="2388673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6" name="グループ化 1685">
              <a:extLst>
                <a:ext uri="{FF2B5EF4-FFF2-40B4-BE49-F238E27FC236}">
                  <a16:creationId xmlns:a16="http://schemas.microsoft.com/office/drawing/2014/main" id="{A18AC58A-7282-21D7-9B75-79440A8C8ECD}"/>
                </a:ext>
              </a:extLst>
            </p:cNvPr>
            <p:cNvGrpSpPr/>
            <p:nvPr/>
          </p:nvGrpSpPr>
          <p:grpSpPr>
            <a:xfrm>
              <a:off x="7999902" y="2489609"/>
              <a:ext cx="282274" cy="127268"/>
              <a:chOff x="2136856" y="1931547"/>
              <a:chExt cx="346965" cy="156435"/>
            </a:xfrm>
          </p:grpSpPr>
          <p:sp>
            <p:nvSpPr>
              <p:cNvPr id="1687" name="楕円 1686">
                <a:extLst>
                  <a:ext uri="{FF2B5EF4-FFF2-40B4-BE49-F238E27FC236}">
                    <a16:creationId xmlns:a16="http://schemas.microsoft.com/office/drawing/2014/main" id="{76D937B3-CBD5-F3BC-BE0D-0869DB4457EE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8" name="楕円 1687">
                <a:extLst>
                  <a:ext uri="{FF2B5EF4-FFF2-40B4-BE49-F238E27FC236}">
                    <a16:creationId xmlns:a16="http://schemas.microsoft.com/office/drawing/2014/main" id="{D89B00A0-F630-20C5-102C-500A2ED1669F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9" name="楕円 1688">
                <a:extLst>
                  <a:ext uri="{FF2B5EF4-FFF2-40B4-BE49-F238E27FC236}">
                    <a16:creationId xmlns:a16="http://schemas.microsoft.com/office/drawing/2014/main" id="{B544E240-3D19-3330-C256-06E74E25329C}"/>
                  </a:ext>
                </a:extLst>
              </p:cNvPr>
              <p:cNvSpPr/>
              <p:nvPr/>
            </p:nvSpPr>
            <p:spPr>
              <a:xfrm>
                <a:off x="218385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楕円 1689">
                <a:extLst>
                  <a:ext uri="{FF2B5EF4-FFF2-40B4-BE49-F238E27FC236}">
                    <a16:creationId xmlns:a16="http://schemas.microsoft.com/office/drawing/2014/main" id="{250D321B-FC85-8099-6C32-4DC1FA85A8CC}"/>
                  </a:ext>
                </a:extLst>
              </p:cNvPr>
              <p:cNvSpPr/>
              <p:nvPr/>
            </p:nvSpPr>
            <p:spPr>
              <a:xfrm>
                <a:off x="2374385" y="194462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1" name="グループ化 1690">
              <a:extLst>
                <a:ext uri="{FF2B5EF4-FFF2-40B4-BE49-F238E27FC236}">
                  <a16:creationId xmlns:a16="http://schemas.microsoft.com/office/drawing/2014/main" id="{77EF8BCC-FE8C-4004-14AB-A99D091B4364}"/>
                </a:ext>
              </a:extLst>
            </p:cNvPr>
            <p:cNvGrpSpPr/>
            <p:nvPr/>
          </p:nvGrpSpPr>
          <p:grpSpPr>
            <a:xfrm>
              <a:off x="8524457" y="2309031"/>
              <a:ext cx="282274" cy="127268"/>
              <a:chOff x="2136856" y="1931547"/>
              <a:chExt cx="346965" cy="156435"/>
            </a:xfrm>
          </p:grpSpPr>
          <p:sp>
            <p:nvSpPr>
              <p:cNvPr id="1692" name="楕円 1691">
                <a:extLst>
                  <a:ext uri="{FF2B5EF4-FFF2-40B4-BE49-F238E27FC236}">
                    <a16:creationId xmlns:a16="http://schemas.microsoft.com/office/drawing/2014/main" id="{AF04EF30-E4E0-8129-E301-2F81CDA0F231}"/>
                  </a:ext>
                </a:extLst>
              </p:cNvPr>
              <p:cNvSpPr/>
              <p:nvPr/>
            </p:nvSpPr>
            <p:spPr>
              <a:xfrm>
                <a:off x="213685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3" name="楕円 1692">
                <a:extLst>
                  <a:ext uri="{FF2B5EF4-FFF2-40B4-BE49-F238E27FC236}">
                    <a16:creationId xmlns:a16="http://schemas.microsoft.com/office/drawing/2014/main" id="{6D162AC0-A97E-928D-4657-34BB96E9B633}"/>
                  </a:ext>
                </a:extLst>
              </p:cNvPr>
              <p:cNvSpPr/>
              <p:nvPr/>
            </p:nvSpPr>
            <p:spPr>
              <a:xfrm>
                <a:off x="2327386" y="193154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4" name="楕円 1693">
                <a:extLst>
                  <a:ext uri="{FF2B5EF4-FFF2-40B4-BE49-F238E27FC236}">
                    <a16:creationId xmlns:a16="http://schemas.microsoft.com/office/drawing/2014/main" id="{88063330-843C-F4ED-2602-83FB33C4BF2B}"/>
                  </a:ext>
                </a:extLst>
              </p:cNvPr>
              <p:cNvSpPr/>
              <p:nvPr/>
            </p:nvSpPr>
            <p:spPr>
              <a:xfrm>
                <a:off x="216004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5" name="楕円 1694">
                <a:extLst>
                  <a:ext uri="{FF2B5EF4-FFF2-40B4-BE49-F238E27FC236}">
                    <a16:creationId xmlns:a16="http://schemas.microsoft.com/office/drawing/2014/main" id="{F0B07E2A-B244-9F8A-CD92-C25972571E89}"/>
                  </a:ext>
                </a:extLst>
              </p:cNvPr>
              <p:cNvSpPr/>
              <p:nvPr/>
            </p:nvSpPr>
            <p:spPr>
              <a:xfrm>
                <a:off x="2350572" y="1963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5676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164745</TotalTime>
  <Words>122</Words>
  <Application>Microsoft Office PowerPoint</Application>
  <PresentationFormat>A4 210 x 297 mm</PresentationFormat>
  <Paragraphs>86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pptxn47_埼玉県のおとなり、隣接する県</dc:title>
  <dc:subject>pptxn47_埼玉県のおとなり、隣接する県</dc:subject>
  <dc:creator>でじけろお</dc:creator>
  <cp:revision>1</cp:revision>
  <dcterms:created xsi:type="dcterms:W3CDTF">2018-05-20T00:31:01Z</dcterms:created>
  <dcterms:modified xsi:type="dcterms:W3CDTF">2025-01-22T01:51:09Z</dcterms:modified>
  <cp:version>1</cp:version>
</cp:coreProperties>
</file>