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26" r:id="rId2"/>
    <p:sldId id="9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6" autoAdjust="0"/>
    <p:restoredTop sz="94660"/>
  </p:normalViewPr>
  <p:slideViewPr>
    <p:cSldViewPr snapToGrid="0">
      <p:cViewPr varScale="1">
        <p:scale>
          <a:sx n="43" d="100"/>
          <a:sy n="43" d="100"/>
        </p:scale>
        <p:origin x="58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7CBC7-224F-576A-44F2-0E51589BFC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E82EA68-A1B5-B0E3-6219-584A7DF9B54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茨城県のおとなり、隣接する県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65" name="グループ化 464">
            <a:extLst>
              <a:ext uri="{FF2B5EF4-FFF2-40B4-BE49-F238E27FC236}">
                <a16:creationId xmlns:a16="http://schemas.microsoft.com/office/drawing/2014/main" id="{6C8539F1-B2C7-1DB7-4BF3-8F844696FEA4}"/>
              </a:ext>
            </a:extLst>
          </p:cNvPr>
          <p:cNvGrpSpPr/>
          <p:nvPr/>
        </p:nvGrpSpPr>
        <p:grpSpPr>
          <a:xfrm>
            <a:off x="692722" y="905025"/>
            <a:ext cx="2319302" cy="2586183"/>
            <a:chOff x="692722" y="905025"/>
            <a:chExt cx="2319302" cy="2586183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1FBBF9B1-5FD2-2DDC-FACB-73F9981DB507}"/>
                </a:ext>
              </a:extLst>
            </p:cNvPr>
            <p:cNvGrpSpPr/>
            <p:nvPr/>
          </p:nvGrpSpPr>
          <p:grpSpPr>
            <a:xfrm>
              <a:off x="692722" y="905025"/>
              <a:ext cx="2319302" cy="2586183"/>
              <a:chOff x="692722" y="905025"/>
              <a:chExt cx="2319302" cy="2586183"/>
            </a:xfrm>
          </p:grpSpPr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3A97C3C2-0513-2592-6B1F-4F6DC5C8BC45}"/>
                  </a:ext>
                </a:extLst>
              </p:cNvPr>
              <p:cNvSpPr/>
              <p:nvPr/>
            </p:nvSpPr>
            <p:spPr>
              <a:xfrm>
                <a:off x="2016144" y="1643449"/>
                <a:ext cx="564613" cy="693859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05A65424-8DA1-0BDD-8E01-FD8218A045AC}"/>
                  </a:ext>
                </a:extLst>
              </p:cNvPr>
              <p:cNvSpPr/>
              <p:nvPr/>
            </p:nvSpPr>
            <p:spPr>
              <a:xfrm>
                <a:off x="2267111" y="2408448"/>
                <a:ext cx="650527" cy="861077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2F64696B-9776-1223-20B6-1659FC8BE67C}"/>
                  </a:ext>
                </a:extLst>
              </p:cNvPr>
              <p:cNvSpPr/>
              <p:nvPr/>
            </p:nvSpPr>
            <p:spPr>
              <a:xfrm>
                <a:off x="2190152" y="905025"/>
                <a:ext cx="482619" cy="311275"/>
              </a:xfrm>
              <a:custGeom>
                <a:avLst/>
                <a:gdLst>
                  <a:gd name="connsiteX0" fmla="*/ 35420 w 482619"/>
                  <a:gd name="connsiteY0" fmla="*/ 0 h 311275"/>
                  <a:gd name="connsiteX1" fmla="*/ 482619 w 482619"/>
                  <a:gd name="connsiteY1" fmla="*/ 0 h 311275"/>
                  <a:gd name="connsiteX2" fmla="*/ 479183 w 482619"/>
                  <a:gd name="connsiteY2" fmla="*/ 3436 h 311275"/>
                  <a:gd name="connsiteX3" fmla="*/ 477731 w 482619"/>
                  <a:gd name="connsiteY3" fmla="*/ 16505 h 311275"/>
                  <a:gd name="connsiteX4" fmla="*/ 467566 w 482619"/>
                  <a:gd name="connsiteY4" fmla="*/ 23765 h 311275"/>
                  <a:gd name="connsiteX5" fmla="*/ 460306 w 482619"/>
                  <a:gd name="connsiteY5" fmla="*/ 45546 h 311275"/>
                  <a:gd name="connsiteX6" fmla="*/ 460306 w 482619"/>
                  <a:gd name="connsiteY6" fmla="*/ 60067 h 311275"/>
                  <a:gd name="connsiteX7" fmla="*/ 457402 w 482619"/>
                  <a:gd name="connsiteY7" fmla="*/ 64423 h 311275"/>
                  <a:gd name="connsiteX8" fmla="*/ 442881 w 482619"/>
                  <a:gd name="connsiteY8" fmla="*/ 68780 h 311275"/>
                  <a:gd name="connsiteX9" fmla="*/ 435621 w 482619"/>
                  <a:gd name="connsiteY9" fmla="*/ 73136 h 311275"/>
                  <a:gd name="connsiteX10" fmla="*/ 383346 w 482619"/>
                  <a:gd name="connsiteY10" fmla="*/ 73136 h 311275"/>
                  <a:gd name="connsiteX11" fmla="*/ 378990 w 482619"/>
                  <a:gd name="connsiteY11" fmla="*/ 94917 h 311275"/>
                  <a:gd name="connsiteX12" fmla="*/ 384798 w 482619"/>
                  <a:gd name="connsiteY12" fmla="*/ 116698 h 311275"/>
                  <a:gd name="connsiteX13" fmla="*/ 376086 w 482619"/>
                  <a:gd name="connsiteY13" fmla="*/ 135575 h 311275"/>
                  <a:gd name="connsiteX14" fmla="*/ 378990 w 482619"/>
                  <a:gd name="connsiteY14" fmla="*/ 167520 h 311275"/>
                  <a:gd name="connsiteX15" fmla="*/ 377538 w 482619"/>
                  <a:gd name="connsiteY15" fmla="*/ 179137 h 311275"/>
                  <a:gd name="connsiteX16" fmla="*/ 371730 w 482619"/>
                  <a:gd name="connsiteY16" fmla="*/ 227055 h 311275"/>
                  <a:gd name="connsiteX17" fmla="*/ 368826 w 482619"/>
                  <a:gd name="connsiteY17" fmla="*/ 238672 h 311275"/>
                  <a:gd name="connsiteX18" fmla="*/ 390607 w 482619"/>
                  <a:gd name="connsiteY18" fmla="*/ 259001 h 311275"/>
                  <a:gd name="connsiteX19" fmla="*/ 347045 w 482619"/>
                  <a:gd name="connsiteY19" fmla="*/ 304015 h 311275"/>
                  <a:gd name="connsiteX20" fmla="*/ 322359 w 482619"/>
                  <a:gd name="connsiteY20" fmla="*/ 296754 h 311275"/>
                  <a:gd name="connsiteX21" fmla="*/ 306387 w 482619"/>
                  <a:gd name="connsiteY21" fmla="*/ 296754 h 311275"/>
                  <a:gd name="connsiteX22" fmla="*/ 296222 w 482619"/>
                  <a:gd name="connsiteY22" fmla="*/ 309823 h 311275"/>
                  <a:gd name="connsiteX23" fmla="*/ 278797 w 482619"/>
                  <a:gd name="connsiteY23" fmla="*/ 311275 h 311275"/>
                  <a:gd name="connsiteX24" fmla="*/ 258468 w 482619"/>
                  <a:gd name="connsiteY24" fmla="*/ 296754 h 311275"/>
                  <a:gd name="connsiteX25" fmla="*/ 258468 w 482619"/>
                  <a:gd name="connsiteY25" fmla="*/ 292398 h 311275"/>
                  <a:gd name="connsiteX26" fmla="*/ 245400 w 482619"/>
                  <a:gd name="connsiteY26" fmla="*/ 282234 h 311275"/>
                  <a:gd name="connsiteX27" fmla="*/ 239592 w 482619"/>
                  <a:gd name="connsiteY27" fmla="*/ 290946 h 311275"/>
                  <a:gd name="connsiteX28" fmla="*/ 210550 w 482619"/>
                  <a:gd name="connsiteY28" fmla="*/ 292398 h 311275"/>
                  <a:gd name="connsiteX29" fmla="*/ 198934 w 482619"/>
                  <a:gd name="connsiteY29" fmla="*/ 276425 h 311275"/>
                  <a:gd name="connsiteX30" fmla="*/ 191673 w 482619"/>
                  <a:gd name="connsiteY30" fmla="*/ 254644 h 311275"/>
                  <a:gd name="connsiteX31" fmla="*/ 175701 w 482619"/>
                  <a:gd name="connsiteY31" fmla="*/ 241576 h 311275"/>
                  <a:gd name="connsiteX32" fmla="*/ 168440 w 482619"/>
                  <a:gd name="connsiteY32" fmla="*/ 253192 h 311275"/>
                  <a:gd name="connsiteX33" fmla="*/ 148111 w 482619"/>
                  <a:gd name="connsiteY33" fmla="*/ 256096 h 311275"/>
                  <a:gd name="connsiteX34" fmla="*/ 129234 w 482619"/>
                  <a:gd name="connsiteY34" fmla="*/ 248836 h 311275"/>
                  <a:gd name="connsiteX35" fmla="*/ 106001 w 482619"/>
                  <a:gd name="connsiteY35" fmla="*/ 260453 h 311275"/>
                  <a:gd name="connsiteX36" fmla="*/ 90029 w 482619"/>
                  <a:gd name="connsiteY36" fmla="*/ 241576 h 311275"/>
                  <a:gd name="connsiteX37" fmla="*/ 63891 w 482619"/>
                  <a:gd name="connsiteY37" fmla="*/ 245932 h 311275"/>
                  <a:gd name="connsiteX38" fmla="*/ 46466 w 482619"/>
                  <a:gd name="connsiteY38" fmla="*/ 225603 h 311275"/>
                  <a:gd name="connsiteX39" fmla="*/ 37754 w 482619"/>
                  <a:gd name="connsiteY39" fmla="*/ 227055 h 311275"/>
                  <a:gd name="connsiteX40" fmla="*/ 17425 w 482619"/>
                  <a:gd name="connsiteY40" fmla="*/ 213986 h 311275"/>
                  <a:gd name="connsiteX41" fmla="*/ 2904 w 482619"/>
                  <a:gd name="connsiteY41" fmla="*/ 192205 h 311275"/>
                  <a:gd name="connsiteX42" fmla="*/ 0 w 482619"/>
                  <a:gd name="connsiteY42" fmla="*/ 177685 h 311275"/>
                  <a:gd name="connsiteX43" fmla="*/ 0 w 482619"/>
                  <a:gd name="connsiteY43" fmla="*/ 167520 h 311275"/>
                  <a:gd name="connsiteX44" fmla="*/ 10165 w 482619"/>
                  <a:gd name="connsiteY44" fmla="*/ 144287 h 311275"/>
                  <a:gd name="connsiteX45" fmla="*/ 8713 w 482619"/>
                  <a:gd name="connsiteY45" fmla="*/ 135575 h 311275"/>
                  <a:gd name="connsiteX46" fmla="*/ 7261 w 482619"/>
                  <a:gd name="connsiteY46" fmla="*/ 123958 h 311275"/>
                  <a:gd name="connsiteX47" fmla="*/ 14521 w 482619"/>
                  <a:gd name="connsiteY47" fmla="*/ 115246 h 311275"/>
                  <a:gd name="connsiteX48" fmla="*/ 14521 w 482619"/>
                  <a:gd name="connsiteY48" fmla="*/ 87656 h 311275"/>
                  <a:gd name="connsiteX49" fmla="*/ 27590 w 482619"/>
                  <a:gd name="connsiteY49" fmla="*/ 86204 h 311275"/>
                  <a:gd name="connsiteX50" fmla="*/ 36302 w 482619"/>
                  <a:gd name="connsiteY50" fmla="*/ 71684 h 311275"/>
                  <a:gd name="connsiteX51" fmla="*/ 36302 w 482619"/>
                  <a:gd name="connsiteY51" fmla="*/ 58615 h 311275"/>
                  <a:gd name="connsiteX52" fmla="*/ 29042 w 482619"/>
                  <a:gd name="connsiteY52" fmla="*/ 45546 h 311275"/>
                  <a:gd name="connsiteX53" fmla="*/ 34850 w 482619"/>
                  <a:gd name="connsiteY53" fmla="*/ 33930 h 311275"/>
                  <a:gd name="connsiteX54" fmla="*/ 36302 w 482619"/>
                  <a:gd name="connsiteY54" fmla="*/ 1984 h 311275"/>
                  <a:gd name="connsiteX0" fmla="*/ 35420 w 482619"/>
                  <a:gd name="connsiteY0" fmla="*/ 81112 h 392387"/>
                  <a:gd name="connsiteX1" fmla="*/ 243486 w 482619"/>
                  <a:gd name="connsiteY1" fmla="*/ 0 h 392387"/>
                  <a:gd name="connsiteX2" fmla="*/ 482619 w 482619"/>
                  <a:gd name="connsiteY2" fmla="*/ 81112 h 392387"/>
                  <a:gd name="connsiteX3" fmla="*/ 479183 w 482619"/>
                  <a:gd name="connsiteY3" fmla="*/ 84548 h 392387"/>
                  <a:gd name="connsiteX4" fmla="*/ 477731 w 482619"/>
                  <a:gd name="connsiteY4" fmla="*/ 97617 h 392387"/>
                  <a:gd name="connsiteX5" fmla="*/ 467566 w 482619"/>
                  <a:gd name="connsiteY5" fmla="*/ 104877 h 392387"/>
                  <a:gd name="connsiteX6" fmla="*/ 460306 w 482619"/>
                  <a:gd name="connsiteY6" fmla="*/ 126658 h 392387"/>
                  <a:gd name="connsiteX7" fmla="*/ 460306 w 482619"/>
                  <a:gd name="connsiteY7" fmla="*/ 141179 h 392387"/>
                  <a:gd name="connsiteX8" fmla="*/ 457402 w 482619"/>
                  <a:gd name="connsiteY8" fmla="*/ 145535 h 392387"/>
                  <a:gd name="connsiteX9" fmla="*/ 442881 w 482619"/>
                  <a:gd name="connsiteY9" fmla="*/ 149892 h 392387"/>
                  <a:gd name="connsiteX10" fmla="*/ 435621 w 482619"/>
                  <a:gd name="connsiteY10" fmla="*/ 154248 h 392387"/>
                  <a:gd name="connsiteX11" fmla="*/ 383346 w 482619"/>
                  <a:gd name="connsiteY11" fmla="*/ 154248 h 392387"/>
                  <a:gd name="connsiteX12" fmla="*/ 378990 w 482619"/>
                  <a:gd name="connsiteY12" fmla="*/ 176029 h 392387"/>
                  <a:gd name="connsiteX13" fmla="*/ 384798 w 482619"/>
                  <a:gd name="connsiteY13" fmla="*/ 197810 h 392387"/>
                  <a:gd name="connsiteX14" fmla="*/ 376086 w 482619"/>
                  <a:gd name="connsiteY14" fmla="*/ 216687 h 392387"/>
                  <a:gd name="connsiteX15" fmla="*/ 378990 w 482619"/>
                  <a:gd name="connsiteY15" fmla="*/ 248632 h 392387"/>
                  <a:gd name="connsiteX16" fmla="*/ 377538 w 482619"/>
                  <a:gd name="connsiteY16" fmla="*/ 260249 h 392387"/>
                  <a:gd name="connsiteX17" fmla="*/ 371730 w 482619"/>
                  <a:gd name="connsiteY17" fmla="*/ 308167 h 392387"/>
                  <a:gd name="connsiteX18" fmla="*/ 368826 w 482619"/>
                  <a:gd name="connsiteY18" fmla="*/ 319784 h 392387"/>
                  <a:gd name="connsiteX19" fmla="*/ 390607 w 482619"/>
                  <a:gd name="connsiteY19" fmla="*/ 340113 h 392387"/>
                  <a:gd name="connsiteX20" fmla="*/ 347045 w 482619"/>
                  <a:gd name="connsiteY20" fmla="*/ 385127 h 392387"/>
                  <a:gd name="connsiteX21" fmla="*/ 322359 w 482619"/>
                  <a:gd name="connsiteY21" fmla="*/ 377866 h 392387"/>
                  <a:gd name="connsiteX22" fmla="*/ 306387 w 482619"/>
                  <a:gd name="connsiteY22" fmla="*/ 377866 h 392387"/>
                  <a:gd name="connsiteX23" fmla="*/ 296222 w 482619"/>
                  <a:gd name="connsiteY23" fmla="*/ 390935 h 392387"/>
                  <a:gd name="connsiteX24" fmla="*/ 278797 w 482619"/>
                  <a:gd name="connsiteY24" fmla="*/ 392387 h 392387"/>
                  <a:gd name="connsiteX25" fmla="*/ 258468 w 482619"/>
                  <a:gd name="connsiteY25" fmla="*/ 377866 h 392387"/>
                  <a:gd name="connsiteX26" fmla="*/ 258468 w 482619"/>
                  <a:gd name="connsiteY26" fmla="*/ 373510 h 392387"/>
                  <a:gd name="connsiteX27" fmla="*/ 245400 w 482619"/>
                  <a:gd name="connsiteY27" fmla="*/ 363346 h 392387"/>
                  <a:gd name="connsiteX28" fmla="*/ 239592 w 482619"/>
                  <a:gd name="connsiteY28" fmla="*/ 372058 h 392387"/>
                  <a:gd name="connsiteX29" fmla="*/ 210550 w 482619"/>
                  <a:gd name="connsiteY29" fmla="*/ 373510 h 392387"/>
                  <a:gd name="connsiteX30" fmla="*/ 198934 w 482619"/>
                  <a:gd name="connsiteY30" fmla="*/ 357537 h 392387"/>
                  <a:gd name="connsiteX31" fmla="*/ 191673 w 482619"/>
                  <a:gd name="connsiteY31" fmla="*/ 335756 h 392387"/>
                  <a:gd name="connsiteX32" fmla="*/ 175701 w 482619"/>
                  <a:gd name="connsiteY32" fmla="*/ 322688 h 392387"/>
                  <a:gd name="connsiteX33" fmla="*/ 168440 w 482619"/>
                  <a:gd name="connsiteY33" fmla="*/ 334304 h 392387"/>
                  <a:gd name="connsiteX34" fmla="*/ 148111 w 482619"/>
                  <a:gd name="connsiteY34" fmla="*/ 337208 h 392387"/>
                  <a:gd name="connsiteX35" fmla="*/ 129234 w 482619"/>
                  <a:gd name="connsiteY35" fmla="*/ 329948 h 392387"/>
                  <a:gd name="connsiteX36" fmla="*/ 106001 w 482619"/>
                  <a:gd name="connsiteY36" fmla="*/ 341565 h 392387"/>
                  <a:gd name="connsiteX37" fmla="*/ 90029 w 482619"/>
                  <a:gd name="connsiteY37" fmla="*/ 322688 h 392387"/>
                  <a:gd name="connsiteX38" fmla="*/ 63891 w 482619"/>
                  <a:gd name="connsiteY38" fmla="*/ 327044 h 392387"/>
                  <a:gd name="connsiteX39" fmla="*/ 46466 w 482619"/>
                  <a:gd name="connsiteY39" fmla="*/ 306715 h 392387"/>
                  <a:gd name="connsiteX40" fmla="*/ 37754 w 482619"/>
                  <a:gd name="connsiteY40" fmla="*/ 308167 h 392387"/>
                  <a:gd name="connsiteX41" fmla="*/ 17425 w 482619"/>
                  <a:gd name="connsiteY41" fmla="*/ 295098 h 392387"/>
                  <a:gd name="connsiteX42" fmla="*/ 2904 w 482619"/>
                  <a:gd name="connsiteY42" fmla="*/ 273317 h 392387"/>
                  <a:gd name="connsiteX43" fmla="*/ 0 w 482619"/>
                  <a:gd name="connsiteY43" fmla="*/ 258797 h 392387"/>
                  <a:gd name="connsiteX44" fmla="*/ 0 w 482619"/>
                  <a:gd name="connsiteY44" fmla="*/ 248632 h 392387"/>
                  <a:gd name="connsiteX45" fmla="*/ 10165 w 482619"/>
                  <a:gd name="connsiteY45" fmla="*/ 225399 h 392387"/>
                  <a:gd name="connsiteX46" fmla="*/ 8713 w 482619"/>
                  <a:gd name="connsiteY46" fmla="*/ 216687 h 392387"/>
                  <a:gd name="connsiteX47" fmla="*/ 7261 w 482619"/>
                  <a:gd name="connsiteY47" fmla="*/ 205070 h 392387"/>
                  <a:gd name="connsiteX48" fmla="*/ 14521 w 482619"/>
                  <a:gd name="connsiteY48" fmla="*/ 196358 h 392387"/>
                  <a:gd name="connsiteX49" fmla="*/ 14521 w 482619"/>
                  <a:gd name="connsiteY49" fmla="*/ 168768 h 392387"/>
                  <a:gd name="connsiteX50" fmla="*/ 27590 w 482619"/>
                  <a:gd name="connsiteY50" fmla="*/ 167316 h 392387"/>
                  <a:gd name="connsiteX51" fmla="*/ 36302 w 482619"/>
                  <a:gd name="connsiteY51" fmla="*/ 152796 h 392387"/>
                  <a:gd name="connsiteX52" fmla="*/ 36302 w 482619"/>
                  <a:gd name="connsiteY52" fmla="*/ 139727 h 392387"/>
                  <a:gd name="connsiteX53" fmla="*/ 29042 w 482619"/>
                  <a:gd name="connsiteY53" fmla="*/ 126658 h 392387"/>
                  <a:gd name="connsiteX54" fmla="*/ 34850 w 482619"/>
                  <a:gd name="connsiteY54" fmla="*/ 115042 h 392387"/>
                  <a:gd name="connsiteX55" fmla="*/ 36302 w 482619"/>
                  <a:gd name="connsiteY55" fmla="*/ 83096 h 392387"/>
                  <a:gd name="connsiteX56" fmla="*/ 35420 w 482619"/>
                  <a:gd name="connsiteY56" fmla="*/ 81112 h 392387"/>
                  <a:gd name="connsiteX0" fmla="*/ 243486 w 482619"/>
                  <a:gd name="connsiteY0" fmla="*/ 0 h 392387"/>
                  <a:gd name="connsiteX1" fmla="*/ 482619 w 482619"/>
                  <a:gd name="connsiteY1" fmla="*/ 81112 h 392387"/>
                  <a:gd name="connsiteX2" fmla="*/ 479183 w 482619"/>
                  <a:gd name="connsiteY2" fmla="*/ 84548 h 392387"/>
                  <a:gd name="connsiteX3" fmla="*/ 477731 w 482619"/>
                  <a:gd name="connsiteY3" fmla="*/ 97617 h 392387"/>
                  <a:gd name="connsiteX4" fmla="*/ 467566 w 482619"/>
                  <a:gd name="connsiteY4" fmla="*/ 104877 h 392387"/>
                  <a:gd name="connsiteX5" fmla="*/ 460306 w 482619"/>
                  <a:gd name="connsiteY5" fmla="*/ 126658 h 392387"/>
                  <a:gd name="connsiteX6" fmla="*/ 460306 w 482619"/>
                  <a:gd name="connsiteY6" fmla="*/ 141179 h 392387"/>
                  <a:gd name="connsiteX7" fmla="*/ 457402 w 482619"/>
                  <a:gd name="connsiteY7" fmla="*/ 145535 h 392387"/>
                  <a:gd name="connsiteX8" fmla="*/ 442881 w 482619"/>
                  <a:gd name="connsiteY8" fmla="*/ 149892 h 392387"/>
                  <a:gd name="connsiteX9" fmla="*/ 435621 w 482619"/>
                  <a:gd name="connsiteY9" fmla="*/ 154248 h 392387"/>
                  <a:gd name="connsiteX10" fmla="*/ 383346 w 482619"/>
                  <a:gd name="connsiteY10" fmla="*/ 154248 h 392387"/>
                  <a:gd name="connsiteX11" fmla="*/ 378990 w 482619"/>
                  <a:gd name="connsiteY11" fmla="*/ 176029 h 392387"/>
                  <a:gd name="connsiteX12" fmla="*/ 384798 w 482619"/>
                  <a:gd name="connsiteY12" fmla="*/ 197810 h 392387"/>
                  <a:gd name="connsiteX13" fmla="*/ 376086 w 482619"/>
                  <a:gd name="connsiteY13" fmla="*/ 216687 h 392387"/>
                  <a:gd name="connsiteX14" fmla="*/ 378990 w 482619"/>
                  <a:gd name="connsiteY14" fmla="*/ 248632 h 392387"/>
                  <a:gd name="connsiteX15" fmla="*/ 377538 w 482619"/>
                  <a:gd name="connsiteY15" fmla="*/ 260249 h 392387"/>
                  <a:gd name="connsiteX16" fmla="*/ 371730 w 482619"/>
                  <a:gd name="connsiteY16" fmla="*/ 308167 h 392387"/>
                  <a:gd name="connsiteX17" fmla="*/ 368826 w 482619"/>
                  <a:gd name="connsiteY17" fmla="*/ 319784 h 392387"/>
                  <a:gd name="connsiteX18" fmla="*/ 390607 w 482619"/>
                  <a:gd name="connsiteY18" fmla="*/ 340113 h 392387"/>
                  <a:gd name="connsiteX19" fmla="*/ 347045 w 482619"/>
                  <a:gd name="connsiteY19" fmla="*/ 385127 h 392387"/>
                  <a:gd name="connsiteX20" fmla="*/ 322359 w 482619"/>
                  <a:gd name="connsiteY20" fmla="*/ 377866 h 392387"/>
                  <a:gd name="connsiteX21" fmla="*/ 306387 w 482619"/>
                  <a:gd name="connsiteY21" fmla="*/ 377866 h 392387"/>
                  <a:gd name="connsiteX22" fmla="*/ 296222 w 482619"/>
                  <a:gd name="connsiteY22" fmla="*/ 390935 h 392387"/>
                  <a:gd name="connsiteX23" fmla="*/ 278797 w 482619"/>
                  <a:gd name="connsiteY23" fmla="*/ 392387 h 392387"/>
                  <a:gd name="connsiteX24" fmla="*/ 258468 w 482619"/>
                  <a:gd name="connsiteY24" fmla="*/ 377866 h 392387"/>
                  <a:gd name="connsiteX25" fmla="*/ 258468 w 482619"/>
                  <a:gd name="connsiteY25" fmla="*/ 373510 h 392387"/>
                  <a:gd name="connsiteX26" fmla="*/ 245400 w 482619"/>
                  <a:gd name="connsiteY26" fmla="*/ 363346 h 392387"/>
                  <a:gd name="connsiteX27" fmla="*/ 239592 w 482619"/>
                  <a:gd name="connsiteY27" fmla="*/ 372058 h 392387"/>
                  <a:gd name="connsiteX28" fmla="*/ 210550 w 482619"/>
                  <a:gd name="connsiteY28" fmla="*/ 373510 h 392387"/>
                  <a:gd name="connsiteX29" fmla="*/ 198934 w 482619"/>
                  <a:gd name="connsiteY29" fmla="*/ 357537 h 392387"/>
                  <a:gd name="connsiteX30" fmla="*/ 191673 w 482619"/>
                  <a:gd name="connsiteY30" fmla="*/ 335756 h 392387"/>
                  <a:gd name="connsiteX31" fmla="*/ 175701 w 482619"/>
                  <a:gd name="connsiteY31" fmla="*/ 322688 h 392387"/>
                  <a:gd name="connsiteX32" fmla="*/ 168440 w 482619"/>
                  <a:gd name="connsiteY32" fmla="*/ 334304 h 392387"/>
                  <a:gd name="connsiteX33" fmla="*/ 148111 w 482619"/>
                  <a:gd name="connsiteY33" fmla="*/ 337208 h 392387"/>
                  <a:gd name="connsiteX34" fmla="*/ 129234 w 482619"/>
                  <a:gd name="connsiteY34" fmla="*/ 329948 h 392387"/>
                  <a:gd name="connsiteX35" fmla="*/ 106001 w 482619"/>
                  <a:gd name="connsiteY35" fmla="*/ 341565 h 392387"/>
                  <a:gd name="connsiteX36" fmla="*/ 90029 w 482619"/>
                  <a:gd name="connsiteY36" fmla="*/ 322688 h 392387"/>
                  <a:gd name="connsiteX37" fmla="*/ 63891 w 482619"/>
                  <a:gd name="connsiteY37" fmla="*/ 327044 h 392387"/>
                  <a:gd name="connsiteX38" fmla="*/ 46466 w 482619"/>
                  <a:gd name="connsiteY38" fmla="*/ 306715 h 392387"/>
                  <a:gd name="connsiteX39" fmla="*/ 37754 w 482619"/>
                  <a:gd name="connsiteY39" fmla="*/ 308167 h 392387"/>
                  <a:gd name="connsiteX40" fmla="*/ 17425 w 482619"/>
                  <a:gd name="connsiteY40" fmla="*/ 295098 h 392387"/>
                  <a:gd name="connsiteX41" fmla="*/ 2904 w 482619"/>
                  <a:gd name="connsiteY41" fmla="*/ 273317 h 392387"/>
                  <a:gd name="connsiteX42" fmla="*/ 0 w 482619"/>
                  <a:gd name="connsiteY42" fmla="*/ 258797 h 392387"/>
                  <a:gd name="connsiteX43" fmla="*/ 0 w 482619"/>
                  <a:gd name="connsiteY43" fmla="*/ 248632 h 392387"/>
                  <a:gd name="connsiteX44" fmla="*/ 10165 w 482619"/>
                  <a:gd name="connsiteY44" fmla="*/ 225399 h 392387"/>
                  <a:gd name="connsiteX45" fmla="*/ 8713 w 482619"/>
                  <a:gd name="connsiteY45" fmla="*/ 216687 h 392387"/>
                  <a:gd name="connsiteX46" fmla="*/ 7261 w 482619"/>
                  <a:gd name="connsiteY46" fmla="*/ 205070 h 392387"/>
                  <a:gd name="connsiteX47" fmla="*/ 14521 w 482619"/>
                  <a:gd name="connsiteY47" fmla="*/ 196358 h 392387"/>
                  <a:gd name="connsiteX48" fmla="*/ 14521 w 482619"/>
                  <a:gd name="connsiteY48" fmla="*/ 168768 h 392387"/>
                  <a:gd name="connsiteX49" fmla="*/ 27590 w 482619"/>
                  <a:gd name="connsiteY49" fmla="*/ 167316 h 392387"/>
                  <a:gd name="connsiteX50" fmla="*/ 36302 w 482619"/>
                  <a:gd name="connsiteY50" fmla="*/ 152796 h 392387"/>
                  <a:gd name="connsiteX51" fmla="*/ 36302 w 482619"/>
                  <a:gd name="connsiteY51" fmla="*/ 139727 h 392387"/>
                  <a:gd name="connsiteX52" fmla="*/ 29042 w 482619"/>
                  <a:gd name="connsiteY52" fmla="*/ 126658 h 392387"/>
                  <a:gd name="connsiteX53" fmla="*/ 34850 w 482619"/>
                  <a:gd name="connsiteY53" fmla="*/ 115042 h 392387"/>
                  <a:gd name="connsiteX54" fmla="*/ 36302 w 482619"/>
                  <a:gd name="connsiteY54" fmla="*/ 83096 h 392387"/>
                  <a:gd name="connsiteX55" fmla="*/ 35420 w 482619"/>
                  <a:gd name="connsiteY55" fmla="*/ 81112 h 392387"/>
                  <a:gd name="connsiteX56" fmla="*/ 334926 w 482619"/>
                  <a:gd name="connsiteY56" fmla="*/ 91440 h 392387"/>
                  <a:gd name="connsiteX0" fmla="*/ 482619 w 482619"/>
                  <a:gd name="connsiteY0" fmla="*/ 32862 h 344137"/>
                  <a:gd name="connsiteX1" fmla="*/ 479183 w 482619"/>
                  <a:gd name="connsiteY1" fmla="*/ 36298 h 344137"/>
                  <a:gd name="connsiteX2" fmla="*/ 477731 w 482619"/>
                  <a:gd name="connsiteY2" fmla="*/ 49367 h 344137"/>
                  <a:gd name="connsiteX3" fmla="*/ 467566 w 482619"/>
                  <a:gd name="connsiteY3" fmla="*/ 56627 h 344137"/>
                  <a:gd name="connsiteX4" fmla="*/ 460306 w 482619"/>
                  <a:gd name="connsiteY4" fmla="*/ 78408 h 344137"/>
                  <a:gd name="connsiteX5" fmla="*/ 460306 w 482619"/>
                  <a:gd name="connsiteY5" fmla="*/ 92929 h 344137"/>
                  <a:gd name="connsiteX6" fmla="*/ 457402 w 482619"/>
                  <a:gd name="connsiteY6" fmla="*/ 97285 h 344137"/>
                  <a:gd name="connsiteX7" fmla="*/ 442881 w 482619"/>
                  <a:gd name="connsiteY7" fmla="*/ 101642 h 344137"/>
                  <a:gd name="connsiteX8" fmla="*/ 435621 w 482619"/>
                  <a:gd name="connsiteY8" fmla="*/ 105998 h 344137"/>
                  <a:gd name="connsiteX9" fmla="*/ 383346 w 482619"/>
                  <a:gd name="connsiteY9" fmla="*/ 105998 h 344137"/>
                  <a:gd name="connsiteX10" fmla="*/ 378990 w 482619"/>
                  <a:gd name="connsiteY10" fmla="*/ 127779 h 344137"/>
                  <a:gd name="connsiteX11" fmla="*/ 384798 w 482619"/>
                  <a:gd name="connsiteY11" fmla="*/ 149560 h 344137"/>
                  <a:gd name="connsiteX12" fmla="*/ 376086 w 482619"/>
                  <a:gd name="connsiteY12" fmla="*/ 168437 h 344137"/>
                  <a:gd name="connsiteX13" fmla="*/ 378990 w 482619"/>
                  <a:gd name="connsiteY13" fmla="*/ 200382 h 344137"/>
                  <a:gd name="connsiteX14" fmla="*/ 377538 w 482619"/>
                  <a:gd name="connsiteY14" fmla="*/ 211999 h 344137"/>
                  <a:gd name="connsiteX15" fmla="*/ 371730 w 482619"/>
                  <a:gd name="connsiteY15" fmla="*/ 259917 h 344137"/>
                  <a:gd name="connsiteX16" fmla="*/ 368826 w 482619"/>
                  <a:gd name="connsiteY16" fmla="*/ 271534 h 344137"/>
                  <a:gd name="connsiteX17" fmla="*/ 390607 w 482619"/>
                  <a:gd name="connsiteY17" fmla="*/ 291863 h 344137"/>
                  <a:gd name="connsiteX18" fmla="*/ 347045 w 482619"/>
                  <a:gd name="connsiteY18" fmla="*/ 336877 h 344137"/>
                  <a:gd name="connsiteX19" fmla="*/ 322359 w 482619"/>
                  <a:gd name="connsiteY19" fmla="*/ 329616 h 344137"/>
                  <a:gd name="connsiteX20" fmla="*/ 306387 w 482619"/>
                  <a:gd name="connsiteY20" fmla="*/ 329616 h 344137"/>
                  <a:gd name="connsiteX21" fmla="*/ 296222 w 482619"/>
                  <a:gd name="connsiteY21" fmla="*/ 342685 h 344137"/>
                  <a:gd name="connsiteX22" fmla="*/ 278797 w 482619"/>
                  <a:gd name="connsiteY22" fmla="*/ 344137 h 344137"/>
                  <a:gd name="connsiteX23" fmla="*/ 258468 w 482619"/>
                  <a:gd name="connsiteY23" fmla="*/ 329616 h 344137"/>
                  <a:gd name="connsiteX24" fmla="*/ 258468 w 482619"/>
                  <a:gd name="connsiteY24" fmla="*/ 325260 h 344137"/>
                  <a:gd name="connsiteX25" fmla="*/ 245400 w 482619"/>
                  <a:gd name="connsiteY25" fmla="*/ 315096 h 344137"/>
                  <a:gd name="connsiteX26" fmla="*/ 239592 w 482619"/>
                  <a:gd name="connsiteY26" fmla="*/ 323808 h 344137"/>
                  <a:gd name="connsiteX27" fmla="*/ 210550 w 482619"/>
                  <a:gd name="connsiteY27" fmla="*/ 325260 h 344137"/>
                  <a:gd name="connsiteX28" fmla="*/ 198934 w 482619"/>
                  <a:gd name="connsiteY28" fmla="*/ 309287 h 344137"/>
                  <a:gd name="connsiteX29" fmla="*/ 191673 w 482619"/>
                  <a:gd name="connsiteY29" fmla="*/ 287506 h 344137"/>
                  <a:gd name="connsiteX30" fmla="*/ 175701 w 482619"/>
                  <a:gd name="connsiteY30" fmla="*/ 274438 h 344137"/>
                  <a:gd name="connsiteX31" fmla="*/ 168440 w 482619"/>
                  <a:gd name="connsiteY31" fmla="*/ 286054 h 344137"/>
                  <a:gd name="connsiteX32" fmla="*/ 148111 w 482619"/>
                  <a:gd name="connsiteY32" fmla="*/ 288958 h 344137"/>
                  <a:gd name="connsiteX33" fmla="*/ 129234 w 482619"/>
                  <a:gd name="connsiteY33" fmla="*/ 281698 h 344137"/>
                  <a:gd name="connsiteX34" fmla="*/ 106001 w 482619"/>
                  <a:gd name="connsiteY34" fmla="*/ 293315 h 344137"/>
                  <a:gd name="connsiteX35" fmla="*/ 90029 w 482619"/>
                  <a:gd name="connsiteY35" fmla="*/ 274438 h 344137"/>
                  <a:gd name="connsiteX36" fmla="*/ 63891 w 482619"/>
                  <a:gd name="connsiteY36" fmla="*/ 278794 h 344137"/>
                  <a:gd name="connsiteX37" fmla="*/ 46466 w 482619"/>
                  <a:gd name="connsiteY37" fmla="*/ 258465 h 344137"/>
                  <a:gd name="connsiteX38" fmla="*/ 37754 w 482619"/>
                  <a:gd name="connsiteY38" fmla="*/ 259917 h 344137"/>
                  <a:gd name="connsiteX39" fmla="*/ 17425 w 482619"/>
                  <a:gd name="connsiteY39" fmla="*/ 246848 h 344137"/>
                  <a:gd name="connsiteX40" fmla="*/ 2904 w 482619"/>
                  <a:gd name="connsiteY40" fmla="*/ 225067 h 344137"/>
                  <a:gd name="connsiteX41" fmla="*/ 0 w 482619"/>
                  <a:gd name="connsiteY41" fmla="*/ 210547 h 344137"/>
                  <a:gd name="connsiteX42" fmla="*/ 0 w 482619"/>
                  <a:gd name="connsiteY42" fmla="*/ 200382 h 344137"/>
                  <a:gd name="connsiteX43" fmla="*/ 10165 w 482619"/>
                  <a:gd name="connsiteY43" fmla="*/ 177149 h 344137"/>
                  <a:gd name="connsiteX44" fmla="*/ 8713 w 482619"/>
                  <a:gd name="connsiteY44" fmla="*/ 168437 h 344137"/>
                  <a:gd name="connsiteX45" fmla="*/ 7261 w 482619"/>
                  <a:gd name="connsiteY45" fmla="*/ 156820 h 344137"/>
                  <a:gd name="connsiteX46" fmla="*/ 14521 w 482619"/>
                  <a:gd name="connsiteY46" fmla="*/ 148108 h 344137"/>
                  <a:gd name="connsiteX47" fmla="*/ 14521 w 482619"/>
                  <a:gd name="connsiteY47" fmla="*/ 120518 h 344137"/>
                  <a:gd name="connsiteX48" fmla="*/ 27590 w 482619"/>
                  <a:gd name="connsiteY48" fmla="*/ 119066 h 344137"/>
                  <a:gd name="connsiteX49" fmla="*/ 36302 w 482619"/>
                  <a:gd name="connsiteY49" fmla="*/ 104546 h 344137"/>
                  <a:gd name="connsiteX50" fmla="*/ 36302 w 482619"/>
                  <a:gd name="connsiteY50" fmla="*/ 91477 h 344137"/>
                  <a:gd name="connsiteX51" fmla="*/ 29042 w 482619"/>
                  <a:gd name="connsiteY51" fmla="*/ 78408 h 344137"/>
                  <a:gd name="connsiteX52" fmla="*/ 34850 w 482619"/>
                  <a:gd name="connsiteY52" fmla="*/ 66792 h 344137"/>
                  <a:gd name="connsiteX53" fmla="*/ 36302 w 482619"/>
                  <a:gd name="connsiteY53" fmla="*/ 34846 h 344137"/>
                  <a:gd name="connsiteX54" fmla="*/ 35420 w 482619"/>
                  <a:gd name="connsiteY54" fmla="*/ 32862 h 344137"/>
                  <a:gd name="connsiteX55" fmla="*/ 334926 w 482619"/>
                  <a:gd name="connsiteY55" fmla="*/ 43190 h 344137"/>
                  <a:gd name="connsiteX0" fmla="*/ 482619 w 482619"/>
                  <a:gd name="connsiteY0" fmla="*/ 0 h 311275"/>
                  <a:gd name="connsiteX1" fmla="*/ 479183 w 482619"/>
                  <a:gd name="connsiteY1" fmla="*/ 3436 h 311275"/>
                  <a:gd name="connsiteX2" fmla="*/ 477731 w 482619"/>
                  <a:gd name="connsiteY2" fmla="*/ 16505 h 311275"/>
                  <a:gd name="connsiteX3" fmla="*/ 467566 w 482619"/>
                  <a:gd name="connsiteY3" fmla="*/ 23765 h 311275"/>
                  <a:gd name="connsiteX4" fmla="*/ 460306 w 482619"/>
                  <a:gd name="connsiteY4" fmla="*/ 45546 h 311275"/>
                  <a:gd name="connsiteX5" fmla="*/ 460306 w 482619"/>
                  <a:gd name="connsiteY5" fmla="*/ 60067 h 311275"/>
                  <a:gd name="connsiteX6" fmla="*/ 457402 w 482619"/>
                  <a:gd name="connsiteY6" fmla="*/ 64423 h 311275"/>
                  <a:gd name="connsiteX7" fmla="*/ 442881 w 482619"/>
                  <a:gd name="connsiteY7" fmla="*/ 68780 h 311275"/>
                  <a:gd name="connsiteX8" fmla="*/ 435621 w 482619"/>
                  <a:gd name="connsiteY8" fmla="*/ 73136 h 311275"/>
                  <a:gd name="connsiteX9" fmla="*/ 383346 w 482619"/>
                  <a:gd name="connsiteY9" fmla="*/ 73136 h 311275"/>
                  <a:gd name="connsiteX10" fmla="*/ 378990 w 482619"/>
                  <a:gd name="connsiteY10" fmla="*/ 94917 h 311275"/>
                  <a:gd name="connsiteX11" fmla="*/ 384798 w 482619"/>
                  <a:gd name="connsiteY11" fmla="*/ 116698 h 311275"/>
                  <a:gd name="connsiteX12" fmla="*/ 376086 w 482619"/>
                  <a:gd name="connsiteY12" fmla="*/ 135575 h 311275"/>
                  <a:gd name="connsiteX13" fmla="*/ 378990 w 482619"/>
                  <a:gd name="connsiteY13" fmla="*/ 167520 h 311275"/>
                  <a:gd name="connsiteX14" fmla="*/ 377538 w 482619"/>
                  <a:gd name="connsiteY14" fmla="*/ 179137 h 311275"/>
                  <a:gd name="connsiteX15" fmla="*/ 371730 w 482619"/>
                  <a:gd name="connsiteY15" fmla="*/ 227055 h 311275"/>
                  <a:gd name="connsiteX16" fmla="*/ 368826 w 482619"/>
                  <a:gd name="connsiteY16" fmla="*/ 238672 h 311275"/>
                  <a:gd name="connsiteX17" fmla="*/ 390607 w 482619"/>
                  <a:gd name="connsiteY17" fmla="*/ 259001 h 311275"/>
                  <a:gd name="connsiteX18" fmla="*/ 347045 w 482619"/>
                  <a:gd name="connsiteY18" fmla="*/ 304015 h 311275"/>
                  <a:gd name="connsiteX19" fmla="*/ 322359 w 482619"/>
                  <a:gd name="connsiteY19" fmla="*/ 296754 h 311275"/>
                  <a:gd name="connsiteX20" fmla="*/ 306387 w 482619"/>
                  <a:gd name="connsiteY20" fmla="*/ 296754 h 311275"/>
                  <a:gd name="connsiteX21" fmla="*/ 296222 w 482619"/>
                  <a:gd name="connsiteY21" fmla="*/ 309823 h 311275"/>
                  <a:gd name="connsiteX22" fmla="*/ 278797 w 482619"/>
                  <a:gd name="connsiteY22" fmla="*/ 311275 h 311275"/>
                  <a:gd name="connsiteX23" fmla="*/ 258468 w 482619"/>
                  <a:gd name="connsiteY23" fmla="*/ 296754 h 311275"/>
                  <a:gd name="connsiteX24" fmla="*/ 258468 w 482619"/>
                  <a:gd name="connsiteY24" fmla="*/ 292398 h 311275"/>
                  <a:gd name="connsiteX25" fmla="*/ 245400 w 482619"/>
                  <a:gd name="connsiteY25" fmla="*/ 282234 h 311275"/>
                  <a:gd name="connsiteX26" fmla="*/ 239592 w 482619"/>
                  <a:gd name="connsiteY26" fmla="*/ 290946 h 311275"/>
                  <a:gd name="connsiteX27" fmla="*/ 210550 w 482619"/>
                  <a:gd name="connsiteY27" fmla="*/ 292398 h 311275"/>
                  <a:gd name="connsiteX28" fmla="*/ 198934 w 482619"/>
                  <a:gd name="connsiteY28" fmla="*/ 276425 h 311275"/>
                  <a:gd name="connsiteX29" fmla="*/ 191673 w 482619"/>
                  <a:gd name="connsiteY29" fmla="*/ 254644 h 311275"/>
                  <a:gd name="connsiteX30" fmla="*/ 175701 w 482619"/>
                  <a:gd name="connsiteY30" fmla="*/ 241576 h 311275"/>
                  <a:gd name="connsiteX31" fmla="*/ 168440 w 482619"/>
                  <a:gd name="connsiteY31" fmla="*/ 253192 h 311275"/>
                  <a:gd name="connsiteX32" fmla="*/ 148111 w 482619"/>
                  <a:gd name="connsiteY32" fmla="*/ 256096 h 311275"/>
                  <a:gd name="connsiteX33" fmla="*/ 129234 w 482619"/>
                  <a:gd name="connsiteY33" fmla="*/ 248836 h 311275"/>
                  <a:gd name="connsiteX34" fmla="*/ 106001 w 482619"/>
                  <a:gd name="connsiteY34" fmla="*/ 260453 h 311275"/>
                  <a:gd name="connsiteX35" fmla="*/ 90029 w 482619"/>
                  <a:gd name="connsiteY35" fmla="*/ 241576 h 311275"/>
                  <a:gd name="connsiteX36" fmla="*/ 63891 w 482619"/>
                  <a:gd name="connsiteY36" fmla="*/ 245932 h 311275"/>
                  <a:gd name="connsiteX37" fmla="*/ 46466 w 482619"/>
                  <a:gd name="connsiteY37" fmla="*/ 225603 h 311275"/>
                  <a:gd name="connsiteX38" fmla="*/ 37754 w 482619"/>
                  <a:gd name="connsiteY38" fmla="*/ 227055 h 311275"/>
                  <a:gd name="connsiteX39" fmla="*/ 17425 w 482619"/>
                  <a:gd name="connsiteY39" fmla="*/ 213986 h 311275"/>
                  <a:gd name="connsiteX40" fmla="*/ 2904 w 482619"/>
                  <a:gd name="connsiteY40" fmla="*/ 192205 h 311275"/>
                  <a:gd name="connsiteX41" fmla="*/ 0 w 482619"/>
                  <a:gd name="connsiteY41" fmla="*/ 177685 h 311275"/>
                  <a:gd name="connsiteX42" fmla="*/ 0 w 482619"/>
                  <a:gd name="connsiteY42" fmla="*/ 167520 h 311275"/>
                  <a:gd name="connsiteX43" fmla="*/ 10165 w 482619"/>
                  <a:gd name="connsiteY43" fmla="*/ 144287 h 311275"/>
                  <a:gd name="connsiteX44" fmla="*/ 8713 w 482619"/>
                  <a:gd name="connsiteY44" fmla="*/ 135575 h 311275"/>
                  <a:gd name="connsiteX45" fmla="*/ 7261 w 482619"/>
                  <a:gd name="connsiteY45" fmla="*/ 123958 h 311275"/>
                  <a:gd name="connsiteX46" fmla="*/ 14521 w 482619"/>
                  <a:gd name="connsiteY46" fmla="*/ 115246 h 311275"/>
                  <a:gd name="connsiteX47" fmla="*/ 14521 w 482619"/>
                  <a:gd name="connsiteY47" fmla="*/ 87656 h 311275"/>
                  <a:gd name="connsiteX48" fmla="*/ 27590 w 482619"/>
                  <a:gd name="connsiteY48" fmla="*/ 86204 h 311275"/>
                  <a:gd name="connsiteX49" fmla="*/ 36302 w 482619"/>
                  <a:gd name="connsiteY49" fmla="*/ 71684 h 311275"/>
                  <a:gd name="connsiteX50" fmla="*/ 36302 w 482619"/>
                  <a:gd name="connsiteY50" fmla="*/ 58615 h 311275"/>
                  <a:gd name="connsiteX51" fmla="*/ 29042 w 482619"/>
                  <a:gd name="connsiteY51" fmla="*/ 45546 h 311275"/>
                  <a:gd name="connsiteX52" fmla="*/ 34850 w 482619"/>
                  <a:gd name="connsiteY52" fmla="*/ 33930 h 311275"/>
                  <a:gd name="connsiteX53" fmla="*/ 36302 w 482619"/>
                  <a:gd name="connsiteY53" fmla="*/ 1984 h 311275"/>
                  <a:gd name="connsiteX54" fmla="*/ 35420 w 482619"/>
                  <a:gd name="connsiteY54" fmla="*/ 0 h 311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82619" h="311275">
                    <a:moveTo>
                      <a:pt x="482619" y="0"/>
                    </a:moveTo>
                    <a:lnTo>
                      <a:pt x="479183" y="3436"/>
                    </a:lnTo>
                    <a:lnTo>
                      <a:pt x="477731" y="16505"/>
                    </a:lnTo>
                    <a:lnTo>
                      <a:pt x="467566" y="23765"/>
                    </a:lnTo>
                    <a:lnTo>
                      <a:pt x="460306" y="45546"/>
                    </a:lnTo>
                    <a:lnTo>
                      <a:pt x="460306" y="60067"/>
                    </a:lnTo>
                    <a:lnTo>
                      <a:pt x="457402" y="64423"/>
                    </a:lnTo>
                    <a:lnTo>
                      <a:pt x="442881" y="68780"/>
                    </a:lnTo>
                    <a:lnTo>
                      <a:pt x="435621" y="73136"/>
                    </a:lnTo>
                    <a:lnTo>
                      <a:pt x="383346" y="73136"/>
                    </a:lnTo>
                    <a:lnTo>
                      <a:pt x="378990" y="94917"/>
                    </a:lnTo>
                    <a:lnTo>
                      <a:pt x="384798" y="116698"/>
                    </a:lnTo>
                    <a:lnTo>
                      <a:pt x="376086" y="135575"/>
                    </a:lnTo>
                    <a:lnTo>
                      <a:pt x="378990" y="167520"/>
                    </a:lnTo>
                    <a:lnTo>
                      <a:pt x="377538" y="179137"/>
                    </a:lnTo>
                    <a:lnTo>
                      <a:pt x="371730" y="227055"/>
                    </a:lnTo>
                    <a:lnTo>
                      <a:pt x="368826" y="238672"/>
                    </a:lnTo>
                    <a:lnTo>
                      <a:pt x="390607" y="259001"/>
                    </a:lnTo>
                    <a:lnTo>
                      <a:pt x="347045" y="304015"/>
                    </a:lnTo>
                    <a:lnTo>
                      <a:pt x="322359" y="296754"/>
                    </a:lnTo>
                    <a:lnTo>
                      <a:pt x="306387" y="296754"/>
                    </a:lnTo>
                    <a:lnTo>
                      <a:pt x="296222" y="309823"/>
                    </a:lnTo>
                    <a:lnTo>
                      <a:pt x="278797" y="311275"/>
                    </a:lnTo>
                    <a:lnTo>
                      <a:pt x="258468" y="296754"/>
                    </a:lnTo>
                    <a:lnTo>
                      <a:pt x="258468" y="292398"/>
                    </a:lnTo>
                    <a:lnTo>
                      <a:pt x="245400" y="282234"/>
                    </a:lnTo>
                    <a:lnTo>
                      <a:pt x="239592" y="290946"/>
                    </a:lnTo>
                    <a:lnTo>
                      <a:pt x="210550" y="292398"/>
                    </a:lnTo>
                    <a:lnTo>
                      <a:pt x="198934" y="276425"/>
                    </a:lnTo>
                    <a:lnTo>
                      <a:pt x="191673" y="254644"/>
                    </a:lnTo>
                    <a:lnTo>
                      <a:pt x="175701" y="241576"/>
                    </a:lnTo>
                    <a:lnTo>
                      <a:pt x="168440" y="253192"/>
                    </a:lnTo>
                    <a:lnTo>
                      <a:pt x="148111" y="256096"/>
                    </a:lnTo>
                    <a:lnTo>
                      <a:pt x="129234" y="248836"/>
                    </a:lnTo>
                    <a:lnTo>
                      <a:pt x="106001" y="260453"/>
                    </a:lnTo>
                    <a:lnTo>
                      <a:pt x="90029" y="241576"/>
                    </a:lnTo>
                    <a:lnTo>
                      <a:pt x="63891" y="245932"/>
                    </a:lnTo>
                    <a:lnTo>
                      <a:pt x="46466" y="225603"/>
                    </a:lnTo>
                    <a:lnTo>
                      <a:pt x="37754" y="227055"/>
                    </a:lnTo>
                    <a:lnTo>
                      <a:pt x="17425" y="213986"/>
                    </a:lnTo>
                    <a:lnTo>
                      <a:pt x="2904" y="192205"/>
                    </a:lnTo>
                    <a:lnTo>
                      <a:pt x="0" y="177685"/>
                    </a:lnTo>
                    <a:lnTo>
                      <a:pt x="0" y="167520"/>
                    </a:lnTo>
                    <a:lnTo>
                      <a:pt x="10165" y="144287"/>
                    </a:lnTo>
                    <a:lnTo>
                      <a:pt x="8713" y="135575"/>
                    </a:lnTo>
                    <a:lnTo>
                      <a:pt x="7261" y="123958"/>
                    </a:lnTo>
                    <a:lnTo>
                      <a:pt x="14521" y="115246"/>
                    </a:lnTo>
                    <a:lnTo>
                      <a:pt x="14521" y="87656"/>
                    </a:lnTo>
                    <a:lnTo>
                      <a:pt x="27590" y="86204"/>
                    </a:lnTo>
                    <a:lnTo>
                      <a:pt x="36302" y="71684"/>
                    </a:lnTo>
                    <a:lnTo>
                      <a:pt x="36302" y="58615"/>
                    </a:lnTo>
                    <a:lnTo>
                      <a:pt x="29042" y="45546"/>
                    </a:lnTo>
                    <a:lnTo>
                      <a:pt x="34850" y="33930"/>
                    </a:lnTo>
                    <a:lnTo>
                      <a:pt x="36302" y="1984"/>
                    </a:lnTo>
                    <a:lnTo>
                      <a:pt x="3542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B4986784-53A8-2168-0544-D333929AC587}"/>
                  </a:ext>
                </a:extLst>
              </p:cNvPr>
              <p:cNvSpPr/>
              <p:nvPr/>
            </p:nvSpPr>
            <p:spPr>
              <a:xfrm>
                <a:off x="2566987" y="905027"/>
                <a:ext cx="398438" cy="283687"/>
              </a:xfrm>
              <a:custGeom>
                <a:avLst/>
                <a:gdLst>
                  <a:gd name="connsiteX0" fmla="*/ 105786 w 398438"/>
                  <a:gd name="connsiteY0" fmla="*/ 0 h 283687"/>
                  <a:gd name="connsiteX1" fmla="*/ 398438 w 398438"/>
                  <a:gd name="connsiteY1" fmla="*/ 0 h 283687"/>
                  <a:gd name="connsiteX2" fmla="*/ 382598 w 398438"/>
                  <a:gd name="connsiteY2" fmla="*/ 48452 h 283687"/>
                  <a:gd name="connsiteX3" fmla="*/ 373886 w 398438"/>
                  <a:gd name="connsiteY3" fmla="*/ 105082 h 283687"/>
                  <a:gd name="connsiteX4" fmla="*/ 373886 w 398438"/>
                  <a:gd name="connsiteY4" fmla="*/ 151549 h 283687"/>
                  <a:gd name="connsiteX5" fmla="*/ 382598 w 398438"/>
                  <a:gd name="connsiteY5" fmla="*/ 193659 h 283687"/>
                  <a:gd name="connsiteX6" fmla="*/ 352105 w 398438"/>
                  <a:gd name="connsiteY6" fmla="*/ 192207 h 283687"/>
                  <a:gd name="connsiteX7" fmla="*/ 340488 w 398438"/>
                  <a:gd name="connsiteY7" fmla="*/ 202371 h 283687"/>
                  <a:gd name="connsiteX8" fmla="*/ 340488 w 398438"/>
                  <a:gd name="connsiteY8" fmla="*/ 228508 h 283687"/>
                  <a:gd name="connsiteX9" fmla="*/ 337584 w 398438"/>
                  <a:gd name="connsiteY9" fmla="*/ 266262 h 283687"/>
                  <a:gd name="connsiteX10" fmla="*/ 296926 w 398438"/>
                  <a:gd name="connsiteY10" fmla="*/ 266262 h 283687"/>
                  <a:gd name="connsiteX11" fmla="*/ 302734 w 398438"/>
                  <a:gd name="connsiteY11" fmla="*/ 283687 h 283687"/>
                  <a:gd name="connsiteX12" fmla="*/ 272241 w 398438"/>
                  <a:gd name="connsiteY12" fmla="*/ 279331 h 283687"/>
                  <a:gd name="connsiteX13" fmla="*/ 257720 w 398438"/>
                  <a:gd name="connsiteY13" fmla="*/ 279331 h 283687"/>
                  <a:gd name="connsiteX14" fmla="*/ 256268 w 398438"/>
                  <a:gd name="connsiteY14" fmla="*/ 266262 h 283687"/>
                  <a:gd name="connsiteX15" fmla="*/ 237391 w 398438"/>
                  <a:gd name="connsiteY15" fmla="*/ 257550 h 283687"/>
                  <a:gd name="connsiteX16" fmla="*/ 241747 w 398438"/>
                  <a:gd name="connsiteY16" fmla="*/ 225604 h 283687"/>
                  <a:gd name="connsiteX17" fmla="*/ 241747 w 398438"/>
                  <a:gd name="connsiteY17" fmla="*/ 213988 h 283687"/>
                  <a:gd name="connsiteX18" fmla="*/ 241747 w 398438"/>
                  <a:gd name="connsiteY18" fmla="*/ 198015 h 283687"/>
                  <a:gd name="connsiteX19" fmla="*/ 174952 w 398438"/>
                  <a:gd name="connsiteY19" fmla="*/ 182042 h 283687"/>
                  <a:gd name="connsiteX20" fmla="*/ 135746 w 398438"/>
                  <a:gd name="connsiteY20" fmla="*/ 189303 h 283687"/>
                  <a:gd name="connsiteX21" fmla="*/ 116869 w 398438"/>
                  <a:gd name="connsiteY21" fmla="*/ 182042 h 283687"/>
                  <a:gd name="connsiteX22" fmla="*/ 113965 w 398438"/>
                  <a:gd name="connsiteY22" fmla="*/ 168974 h 283687"/>
                  <a:gd name="connsiteX23" fmla="*/ 119773 w 398438"/>
                  <a:gd name="connsiteY23" fmla="*/ 154453 h 283687"/>
                  <a:gd name="connsiteX24" fmla="*/ 86376 w 398438"/>
                  <a:gd name="connsiteY24" fmla="*/ 151549 h 283687"/>
                  <a:gd name="connsiteX25" fmla="*/ 77663 w 398438"/>
                  <a:gd name="connsiteY25" fmla="*/ 134124 h 283687"/>
                  <a:gd name="connsiteX26" fmla="*/ 60239 w 398438"/>
                  <a:gd name="connsiteY26" fmla="*/ 151549 h 283687"/>
                  <a:gd name="connsiteX27" fmla="*/ 35553 w 398438"/>
                  <a:gd name="connsiteY27" fmla="*/ 153001 h 283687"/>
                  <a:gd name="connsiteX28" fmla="*/ 0 w 398438"/>
                  <a:gd name="connsiteY28" fmla="*/ 133954 h 283687"/>
                  <a:gd name="connsiteX29" fmla="*/ 7964 w 398438"/>
                  <a:gd name="connsiteY29" fmla="*/ 116699 h 283687"/>
                  <a:gd name="connsiteX30" fmla="*/ 2156 w 398438"/>
                  <a:gd name="connsiteY30" fmla="*/ 94918 h 283687"/>
                  <a:gd name="connsiteX31" fmla="*/ 6512 w 398438"/>
                  <a:gd name="connsiteY31" fmla="*/ 73137 h 283687"/>
                  <a:gd name="connsiteX32" fmla="*/ 58786 w 398438"/>
                  <a:gd name="connsiteY32" fmla="*/ 73137 h 283687"/>
                  <a:gd name="connsiteX33" fmla="*/ 66047 w 398438"/>
                  <a:gd name="connsiteY33" fmla="*/ 68781 h 283687"/>
                  <a:gd name="connsiteX34" fmla="*/ 80568 w 398438"/>
                  <a:gd name="connsiteY34" fmla="*/ 64424 h 283687"/>
                  <a:gd name="connsiteX35" fmla="*/ 83472 w 398438"/>
                  <a:gd name="connsiteY35" fmla="*/ 60068 h 283687"/>
                  <a:gd name="connsiteX36" fmla="*/ 83472 w 398438"/>
                  <a:gd name="connsiteY36" fmla="*/ 45548 h 283687"/>
                  <a:gd name="connsiteX37" fmla="*/ 90732 w 398438"/>
                  <a:gd name="connsiteY37" fmla="*/ 23767 h 283687"/>
                  <a:gd name="connsiteX38" fmla="*/ 100897 w 398438"/>
                  <a:gd name="connsiteY38" fmla="*/ 16506 h 283687"/>
                  <a:gd name="connsiteX39" fmla="*/ 102349 w 398438"/>
                  <a:gd name="connsiteY39" fmla="*/ 3438 h 283687"/>
                  <a:gd name="connsiteX0" fmla="*/ 105786 w 398438"/>
                  <a:gd name="connsiteY0" fmla="*/ 71588 h 355275"/>
                  <a:gd name="connsiteX1" fmla="*/ 233363 w 398438"/>
                  <a:gd name="connsiteY1" fmla="*/ 0 h 355275"/>
                  <a:gd name="connsiteX2" fmla="*/ 398438 w 398438"/>
                  <a:gd name="connsiteY2" fmla="*/ 71588 h 355275"/>
                  <a:gd name="connsiteX3" fmla="*/ 382598 w 398438"/>
                  <a:gd name="connsiteY3" fmla="*/ 120040 h 355275"/>
                  <a:gd name="connsiteX4" fmla="*/ 373886 w 398438"/>
                  <a:gd name="connsiteY4" fmla="*/ 176670 h 355275"/>
                  <a:gd name="connsiteX5" fmla="*/ 373886 w 398438"/>
                  <a:gd name="connsiteY5" fmla="*/ 223137 h 355275"/>
                  <a:gd name="connsiteX6" fmla="*/ 382598 w 398438"/>
                  <a:gd name="connsiteY6" fmla="*/ 265247 h 355275"/>
                  <a:gd name="connsiteX7" fmla="*/ 352105 w 398438"/>
                  <a:gd name="connsiteY7" fmla="*/ 263795 h 355275"/>
                  <a:gd name="connsiteX8" fmla="*/ 340488 w 398438"/>
                  <a:gd name="connsiteY8" fmla="*/ 273959 h 355275"/>
                  <a:gd name="connsiteX9" fmla="*/ 340488 w 398438"/>
                  <a:gd name="connsiteY9" fmla="*/ 300096 h 355275"/>
                  <a:gd name="connsiteX10" fmla="*/ 337584 w 398438"/>
                  <a:gd name="connsiteY10" fmla="*/ 337850 h 355275"/>
                  <a:gd name="connsiteX11" fmla="*/ 296926 w 398438"/>
                  <a:gd name="connsiteY11" fmla="*/ 337850 h 355275"/>
                  <a:gd name="connsiteX12" fmla="*/ 302734 w 398438"/>
                  <a:gd name="connsiteY12" fmla="*/ 355275 h 355275"/>
                  <a:gd name="connsiteX13" fmla="*/ 272241 w 398438"/>
                  <a:gd name="connsiteY13" fmla="*/ 350919 h 355275"/>
                  <a:gd name="connsiteX14" fmla="*/ 257720 w 398438"/>
                  <a:gd name="connsiteY14" fmla="*/ 350919 h 355275"/>
                  <a:gd name="connsiteX15" fmla="*/ 256268 w 398438"/>
                  <a:gd name="connsiteY15" fmla="*/ 337850 h 355275"/>
                  <a:gd name="connsiteX16" fmla="*/ 237391 w 398438"/>
                  <a:gd name="connsiteY16" fmla="*/ 329138 h 355275"/>
                  <a:gd name="connsiteX17" fmla="*/ 241747 w 398438"/>
                  <a:gd name="connsiteY17" fmla="*/ 297192 h 355275"/>
                  <a:gd name="connsiteX18" fmla="*/ 241747 w 398438"/>
                  <a:gd name="connsiteY18" fmla="*/ 285576 h 355275"/>
                  <a:gd name="connsiteX19" fmla="*/ 241747 w 398438"/>
                  <a:gd name="connsiteY19" fmla="*/ 269603 h 355275"/>
                  <a:gd name="connsiteX20" fmla="*/ 174952 w 398438"/>
                  <a:gd name="connsiteY20" fmla="*/ 253630 h 355275"/>
                  <a:gd name="connsiteX21" fmla="*/ 135746 w 398438"/>
                  <a:gd name="connsiteY21" fmla="*/ 260891 h 355275"/>
                  <a:gd name="connsiteX22" fmla="*/ 116869 w 398438"/>
                  <a:gd name="connsiteY22" fmla="*/ 253630 h 355275"/>
                  <a:gd name="connsiteX23" fmla="*/ 113965 w 398438"/>
                  <a:gd name="connsiteY23" fmla="*/ 240562 h 355275"/>
                  <a:gd name="connsiteX24" fmla="*/ 119773 w 398438"/>
                  <a:gd name="connsiteY24" fmla="*/ 226041 h 355275"/>
                  <a:gd name="connsiteX25" fmla="*/ 86376 w 398438"/>
                  <a:gd name="connsiteY25" fmla="*/ 223137 h 355275"/>
                  <a:gd name="connsiteX26" fmla="*/ 77663 w 398438"/>
                  <a:gd name="connsiteY26" fmla="*/ 205712 h 355275"/>
                  <a:gd name="connsiteX27" fmla="*/ 60239 w 398438"/>
                  <a:gd name="connsiteY27" fmla="*/ 223137 h 355275"/>
                  <a:gd name="connsiteX28" fmla="*/ 35553 w 398438"/>
                  <a:gd name="connsiteY28" fmla="*/ 224589 h 355275"/>
                  <a:gd name="connsiteX29" fmla="*/ 0 w 398438"/>
                  <a:gd name="connsiteY29" fmla="*/ 205542 h 355275"/>
                  <a:gd name="connsiteX30" fmla="*/ 7964 w 398438"/>
                  <a:gd name="connsiteY30" fmla="*/ 188287 h 355275"/>
                  <a:gd name="connsiteX31" fmla="*/ 2156 w 398438"/>
                  <a:gd name="connsiteY31" fmla="*/ 166506 h 355275"/>
                  <a:gd name="connsiteX32" fmla="*/ 6512 w 398438"/>
                  <a:gd name="connsiteY32" fmla="*/ 144725 h 355275"/>
                  <a:gd name="connsiteX33" fmla="*/ 58786 w 398438"/>
                  <a:gd name="connsiteY33" fmla="*/ 144725 h 355275"/>
                  <a:gd name="connsiteX34" fmla="*/ 66047 w 398438"/>
                  <a:gd name="connsiteY34" fmla="*/ 140369 h 355275"/>
                  <a:gd name="connsiteX35" fmla="*/ 80568 w 398438"/>
                  <a:gd name="connsiteY35" fmla="*/ 136012 h 355275"/>
                  <a:gd name="connsiteX36" fmla="*/ 83472 w 398438"/>
                  <a:gd name="connsiteY36" fmla="*/ 131656 h 355275"/>
                  <a:gd name="connsiteX37" fmla="*/ 83472 w 398438"/>
                  <a:gd name="connsiteY37" fmla="*/ 117136 h 355275"/>
                  <a:gd name="connsiteX38" fmla="*/ 90732 w 398438"/>
                  <a:gd name="connsiteY38" fmla="*/ 95355 h 355275"/>
                  <a:gd name="connsiteX39" fmla="*/ 100897 w 398438"/>
                  <a:gd name="connsiteY39" fmla="*/ 88094 h 355275"/>
                  <a:gd name="connsiteX40" fmla="*/ 102349 w 398438"/>
                  <a:gd name="connsiteY40" fmla="*/ 75026 h 355275"/>
                  <a:gd name="connsiteX41" fmla="*/ 105786 w 398438"/>
                  <a:gd name="connsiteY41" fmla="*/ 71588 h 355275"/>
                  <a:gd name="connsiteX0" fmla="*/ 233363 w 398438"/>
                  <a:gd name="connsiteY0" fmla="*/ 0 h 355275"/>
                  <a:gd name="connsiteX1" fmla="*/ 398438 w 398438"/>
                  <a:gd name="connsiteY1" fmla="*/ 71588 h 355275"/>
                  <a:gd name="connsiteX2" fmla="*/ 382598 w 398438"/>
                  <a:gd name="connsiteY2" fmla="*/ 120040 h 355275"/>
                  <a:gd name="connsiteX3" fmla="*/ 373886 w 398438"/>
                  <a:gd name="connsiteY3" fmla="*/ 176670 h 355275"/>
                  <a:gd name="connsiteX4" fmla="*/ 373886 w 398438"/>
                  <a:gd name="connsiteY4" fmla="*/ 223137 h 355275"/>
                  <a:gd name="connsiteX5" fmla="*/ 382598 w 398438"/>
                  <a:gd name="connsiteY5" fmla="*/ 265247 h 355275"/>
                  <a:gd name="connsiteX6" fmla="*/ 352105 w 398438"/>
                  <a:gd name="connsiteY6" fmla="*/ 263795 h 355275"/>
                  <a:gd name="connsiteX7" fmla="*/ 340488 w 398438"/>
                  <a:gd name="connsiteY7" fmla="*/ 273959 h 355275"/>
                  <a:gd name="connsiteX8" fmla="*/ 340488 w 398438"/>
                  <a:gd name="connsiteY8" fmla="*/ 300096 h 355275"/>
                  <a:gd name="connsiteX9" fmla="*/ 337584 w 398438"/>
                  <a:gd name="connsiteY9" fmla="*/ 337850 h 355275"/>
                  <a:gd name="connsiteX10" fmla="*/ 296926 w 398438"/>
                  <a:gd name="connsiteY10" fmla="*/ 337850 h 355275"/>
                  <a:gd name="connsiteX11" fmla="*/ 302734 w 398438"/>
                  <a:gd name="connsiteY11" fmla="*/ 355275 h 355275"/>
                  <a:gd name="connsiteX12" fmla="*/ 272241 w 398438"/>
                  <a:gd name="connsiteY12" fmla="*/ 350919 h 355275"/>
                  <a:gd name="connsiteX13" fmla="*/ 257720 w 398438"/>
                  <a:gd name="connsiteY13" fmla="*/ 350919 h 355275"/>
                  <a:gd name="connsiteX14" fmla="*/ 256268 w 398438"/>
                  <a:gd name="connsiteY14" fmla="*/ 337850 h 355275"/>
                  <a:gd name="connsiteX15" fmla="*/ 237391 w 398438"/>
                  <a:gd name="connsiteY15" fmla="*/ 329138 h 355275"/>
                  <a:gd name="connsiteX16" fmla="*/ 241747 w 398438"/>
                  <a:gd name="connsiteY16" fmla="*/ 297192 h 355275"/>
                  <a:gd name="connsiteX17" fmla="*/ 241747 w 398438"/>
                  <a:gd name="connsiteY17" fmla="*/ 285576 h 355275"/>
                  <a:gd name="connsiteX18" fmla="*/ 241747 w 398438"/>
                  <a:gd name="connsiteY18" fmla="*/ 269603 h 355275"/>
                  <a:gd name="connsiteX19" fmla="*/ 174952 w 398438"/>
                  <a:gd name="connsiteY19" fmla="*/ 253630 h 355275"/>
                  <a:gd name="connsiteX20" fmla="*/ 135746 w 398438"/>
                  <a:gd name="connsiteY20" fmla="*/ 260891 h 355275"/>
                  <a:gd name="connsiteX21" fmla="*/ 116869 w 398438"/>
                  <a:gd name="connsiteY21" fmla="*/ 253630 h 355275"/>
                  <a:gd name="connsiteX22" fmla="*/ 113965 w 398438"/>
                  <a:gd name="connsiteY22" fmla="*/ 240562 h 355275"/>
                  <a:gd name="connsiteX23" fmla="*/ 119773 w 398438"/>
                  <a:gd name="connsiteY23" fmla="*/ 226041 h 355275"/>
                  <a:gd name="connsiteX24" fmla="*/ 86376 w 398438"/>
                  <a:gd name="connsiteY24" fmla="*/ 223137 h 355275"/>
                  <a:gd name="connsiteX25" fmla="*/ 77663 w 398438"/>
                  <a:gd name="connsiteY25" fmla="*/ 205712 h 355275"/>
                  <a:gd name="connsiteX26" fmla="*/ 60239 w 398438"/>
                  <a:gd name="connsiteY26" fmla="*/ 223137 h 355275"/>
                  <a:gd name="connsiteX27" fmla="*/ 35553 w 398438"/>
                  <a:gd name="connsiteY27" fmla="*/ 224589 h 355275"/>
                  <a:gd name="connsiteX28" fmla="*/ 0 w 398438"/>
                  <a:gd name="connsiteY28" fmla="*/ 205542 h 355275"/>
                  <a:gd name="connsiteX29" fmla="*/ 7964 w 398438"/>
                  <a:gd name="connsiteY29" fmla="*/ 188287 h 355275"/>
                  <a:gd name="connsiteX30" fmla="*/ 2156 w 398438"/>
                  <a:gd name="connsiteY30" fmla="*/ 166506 h 355275"/>
                  <a:gd name="connsiteX31" fmla="*/ 6512 w 398438"/>
                  <a:gd name="connsiteY31" fmla="*/ 144725 h 355275"/>
                  <a:gd name="connsiteX32" fmla="*/ 58786 w 398438"/>
                  <a:gd name="connsiteY32" fmla="*/ 144725 h 355275"/>
                  <a:gd name="connsiteX33" fmla="*/ 66047 w 398438"/>
                  <a:gd name="connsiteY33" fmla="*/ 140369 h 355275"/>
                  <a:gd name="connsiteX34" fmla="*/ 80568 w 398438"/>
                  <a:gd name="connsiteY34" fmla="*/ 136012 h 355275"/>
                  <a:gd name="connsiteX35" fmla="*/ 83472 w 398438"/>
                  <a:gd name="connsiteY35" fmla="*/ 131656 h 355275"/>
                  <a:gd name="connsiteX36" fmla="*/ 83472 w 398438"/>
                  <a:gd name="connsiteY36" fmla="*/ 117136 h 355275"/>
                  <a:gd name="connsiteX37" fmla="*/ 90732 w 398438"/>
                  <a:gd name="connsiteY37" fmla="*/ 95355 h 355275"/>
                  <a:gd name="connsiteX38" fmla="*/ 100897 w 398438"/>
                  <a:gd name="connsiteY38" fmla="*/ 88094 h 355275"/>
                  <a:gd name="connsiteX39" fmla="*/ 102349 w 398438"/>
                  <a:gd name="connsiteY39" fmla="*/ 75026 h 355275"/>
                  <a:gd name="connsiteX40" fmla="*/ 105786 w 398438"/>
                  <a:gd name="connsiteY40" fmla="*/ 71588 h 355275"/>
                  <a:gd name="connsiteX41" fmla="*/ 324803 w 398438"/>
                  <a:gd name="connsiteY41" fmla="*/ 91440 h 355275"/>
                  <a:gd name="connsiteX0" fmla="*/ 398438 w 398438"/>
                  <a:gd name="connsiteY0" fmla="*/ 25951 h 309638"/>
                  <a:gd name="connsiteX1" fmla="*/ 382598 w 398438"/>
                  <a:gd name="connsiteY1" fmla="*/ 74403 h 309638"/>
                  <a:gd name="connsiteX2" fmla="*/ 373886 w 398438"/>
                  <a:gd name="connsiteY2" fmla="*/ 131033 h 309638"/>
                  <a:gd name="connsiteX3" fmla="*/ 373886 w 398438"/>
                  <a:gd name="connsiteY3" fmla="*/ 177500 h 309638"/>
                  <a:gd name="connsiteX4" fmla="*/ 382598 w 398438"/>
                  <a:gd name="connsiteY4" fmla="*/ 219610 h 309638"/>
                  <a:gd name="connsiteX5" fmla="*/ 352105 w 398438"/>
                  <a:gd name="connsiteY5" fmla="*/ 218158 h 309638"/>
                  <a:gd name="connsiteX6" fmla="*/ 340488 w 398438"/>
                  <a:gd name="connsiteY6" fmla="*/ 228322 h 309638"/>
                  <a:gd name="connsiteX7" fmla="*/ 340488 w 398438"/>
                  <a:gd name="connsiteY7" fmla="*/ 254459 h 309638"/>
                  <a:gd name="connsiteX8" fmla="*/ 337584 w 398438"/>
                  <a:gd name="connsiteY8" fmla="*/ 292213 h 309638"/>
                  <a:gd name="connsiteX9" fmla="*/ 296926 w 398438"/>
                  <a:gd name="connsiteY9" fmla="*/ 292213 h 309638"/>
                  <a:gd name="connsiteX10" fmla="*/ 302734 w 398438"/>
                  <a:gd name="connsiteY10" fmla="*/ 309638 h 309638"/>
                  <a:gd name="connsiteX11" fmla="*/ 272241 w 398438"/>
                  <a:gd name="connsiteY11" fmla="*/ 305282 h 309638"/>
                  <a:gd name="connsiteX12" fmla="*/ 257720 w 398438"/>
                  <a:gd name="connsiteY12" fmla="*/ 305282 h 309638"/>
                  <a:gd name="connsiteX13" fmla="*/ 256268 w 398438"/>
                  <a:gd name="connsiteY13" fmla="*/ 292213 h 309638"/>
                  <a:gd name="connsiteX14" fmla="*/ 237391 w 398438"/>
                  <a:gd name="connsiteY14" fmla="*/ 283501 h 309638"/>
                  <a:gd name="connsiteX15" fmla="*/ 241747 w 398438"/>
                  <a:gd name="connsiteY15" fmla="*/ 251555 h 309638"/>
                  <a:gd name="connsiteX16" fmla="*/ 241747 w 398438"/>
                  <a:gd name="connsiteY16" fmla="*/ 239939 h 309638"/>
                  <a:gd name="connsiteX17" fmla="*/ 241747 w 398438"/>
                  <a:gd name="connsiteY17" fmla="*/ 223966 h 309638"/>
                  <a:gd name="connsiteX18" fmla="*/ 174952 w 398438"/>
                  <a:gd name="connsiteY18" fmla="*/ 207993 h 309638"/>
                  <a:gd name="connsiteX19" fmla="*/ 135746 w 398438"/>
                  <a:gd name="connsiteY19" fmla="*/ 215254 h 309638"/>
                  <a:gd name="connsiteX20" fmla="*/ 116869 w 398438"/>
                  <a:gd name="connsiteY20" fmla="*/ 207993 h 309638"/>
                  <a:gd name="connsiteX21" fmla="*/ 113965 w 398438"/>
                  <a:gd name="connsiteY21" fmla="*/ 194925 h 309638"/>
                  <a:gd name="connsiteX22" fmla="*/ 119773 w 398438"/>
                  <a:gd name="connsiteY22" fmla="*/ 180404 h 309638"/>
                  <a:gd name="connsiteX23" fmla="*/ 86376 w 398438"/>
                  <a:gd name="connsiteY23" fmla="*/ 177500 h 309638"/>
                  <a:gd name="connsiteX24" fmla="*/ 77663 w 398438"/>
                  <a:gd name="connsiteY24" fmla="*/ 160075 h 309638"/>
                  <a:gd name="connsiteX25" fmla="*/ 60239 w 398438"/>
                  <a:gd name="connsiteY25" fmla="*/ 177500 h 309638"/>
                  <a:gd name="connsiteX26" fmla="*/ 35553 w 398438"/>
                  <a:gd name="connsiteY26" fmla="*/ 178952 h 309638"/>
                  <a:gd name="connsiteX27" fmla="*/ 0 w 398438"/>
                  <a:gd name="connsiteY27" fmla="*/ 159905 h 309638"/>
                  <a:gd name="connsiteX28" fmla="*/ 7964 w 398438"/>
                  <a:gd name="connsiteY28" fmla="*/ 142650 h 309638"/>
                  <a:gd name="connsiteX29" fmla="*/ 2156 w 398438"/>
                  <a:gd name="connsiteY29" fmla="*/ 120869 h 309638"/>
                  <a:gd name="connsiteX30" fmla="*/ 6512 w 398438"/>
                  <a:gd name="connsiteY30" fmla="*/ 99088 h 309638"/>
                  <a:gd name="connsiteX31" fmla="*/ 58786 w 398438"/>
                  <a:gd name="connsiteY31" fmla="*/ 99088 h 309638"/>
                  <a:gd name="connsiteX32" fmla="*/ 66047 w 398438"/>
                  <a:gd name="connsiteY32" fmla="*/ 94732 h 309638"/>
                  <a:gd name="connsiteX33" fmla="*/ 80568 w 398438"/>
                  <a:gd name="connsiteY33" fmla="*/ 90375 h 309638"/>
                  <a:gd name="connsiteX34" fmla="*/ 83472 w 398438"/>
                  <a:gd name="connsiteY34" fmla="*/ 86019 h 309638"/>
                  <a:gd name="connsiteX35" fmla="*/ 83472 w 398438"/>
                  <a:gd name="connsiteY35" fmla="*/ 71499 h 309638"/>
                  <a:gd name="connsiteX36" fmla="*/ 90732 w 398438"/>
                  <a:gd name="connsiteY36" fmla="*/ 49718 h 309638"/>
                  <a:gd name="connsiteX37" fmla="*/ 100897 w 398438"/>
                  <a:gd name="connsiteY37" fmla="*/ 42457 h 309638"/>
                  <a:gd name="connsiteX38" fmla="*/ 102349 w 398438"/>
                  <a:gd name="connsiteY38" fmla="*/ 29389 h 309638"/>
                  <a:gd name="connsiteX39" fmla="*/ 105786 w 398438"/>
                  <a:gd name="connsiteY39" fmla="*/ 25951 h 309638"/>
                  <a:gd name="connsiteX40" fmla="*/ 324803 w 398438"/>
                  <a:gd name="connsiteY40" fmla="*/ 45803 h 309638"/>
                  <a:gd name="connsiteX0" fmla="*/ 398438 w 398438"/>
                  <a:gd name="connsiteY0" fmla="*/ 0 h 283687"/>
                  <a:gd name="connsiteX1" fmla="*/ 382598 w 398438"/>
                  <a:gd name="connsiteY1" fmla="*/ 48452 h 283687"/>
                  <a:gd name="connsiteX2" fmla="*/ 373886 w 398438"/>
                  <a:gd name="connsiteY2" fmla="*/ 105082 h 283687"/>
                  <a:gd name="connsiteX3" fmla="*/ 373886 w 398438"/>
                  <a:gd name="connsiteY3" fmla="*/ 151549 h 283687"/>
                  <a:gd name="connsiteX4" fmla="*/ 382598 w 398438"/>
                  <a:gd name="connsiteY4" fmla="*/ 193659 h 283687"/>
                  <a:gd name="connsiteX5" fmla="*/ 352105 w 398438"/>
                  <a:gd name="connsiteY5" fmla="*/ 192207 h 283687"/>
                  <a:gd name="connsiteX6" fmla="*/ 340488 w 398438"/>
                  <a:gd name="connsiteY6" fmla="*/ 202371 h 283687"/>
                  <a:gd name="connsiteX7" fmla="*/ 340488 w 398438"/>
                  <a:gd name="connsiteY7" fmla="*/ 228508 h 283687"/>
                  <a:gd name="connsiteX8" fmla="*/ 337584 w 398438"/>
                  <a:gd name="connsiteY8" fmla="*/ 266262 h 283687"/>
                  <a:gd name="connsiteX9" fmla="*/ 296926 w 398438"/>
                  <a:gd name="connsiteY9" fmla="*/ 266262 h 283687"/>
                  <a:gd name="connsiteX10" fmla="*/ 302734 w 398438"/>
                  <a:gd name="connsiteY10" fmla="*/ 283687 h 283687"/>
                  <a:gd name="connsiteX11" fmla="*/ 272241 w 398438"/>
                  <a:gd name="connsiteY11" fmla="*/ 279331 h 283687"/>
                  <a:gd name="connsiteX12" fmla="*/ 257720 w 398438"/>
                  <a:gd name="connsiteY12" fmla="*/ 279331 h 283687"/>
                  <a:gd name="connsiteX13" fmla="*/ 256268 w 398438"/>
                  <a:gd name="connsiteY13" fmla="*/ 266262 h 283687"/>
                  <a:gd name="connsiteX14" fmla="*/ 237391 w 398438"/>
                  <a:gd name="connsiteY14" fmla="*/ 257550 h 283687"/>
                  <a:gd name="connsiteX15" fmla="*/ 241747 w 398438"/>
                  <a:gd name="connsiteY15" fmla="*/ 225604 h 283687"/>
                  <a:gd name="connsiteX16" fmla="*/ 241747 w 398438"/>
                  <a:gd name="connsiteY16" fmla="*/ 213988 h 283687"/>
                  <a:gd name="connsiteX17" fmla="*/ 241747 w 398438"/>
                  <a:gd name="connsiteY17" fmla="*/ 198015 h 283687"/>
                  <a:gd name="connsiteX18" fmla="*/ 174952 w 398438"/>
                  <a:gd name="connsiteY18" fmla="*/ 182042 h 283687"/>
                  <a:gd name="connsiteX19" fmla="*/ 135746 w 398438"/>
                  <a:gd name="connsiteY19" fmla="*/ 189303 h 283687"/>
                  <a:gd name="connsiteX20" fmla="*/ 116869 w 398438"/>
                  <a:gd name="connsiteY20" fmla="*/ 182042 h 283687"/>
                  <a:gd name="connsiteX21" fmla="*/ 113965 w 398438"/>
                  <a:gd name="connsiteY21" fmla="*/ 168974 h 283687"/>
                  <a:gd name="connsiteX22" fmla="*/ 119773 w 398438"/>
                  <a:gd name="connsiteY22" fmla="*/ 154453 h 283687"/>
                  <a:gd name="connsiteX23" fmla="*/ 86376 w 398438"/>
                  <a:gd name="connsiteY23" fmla="*/ 151549 h 283687"/>
                  <a:gd name="connsiteX24" fmla="*/ 77663 w 398438"/>
                  <a:gd name="connsiteY24" fmla="*/ 134124 h 283687"/>
                  <a:gd name="connsiteX25" fmla="*/ 60239 w 398438"/>
                  <a:gd name="connsiteY25" fmla="*/ 151549 h 283687"/>
                  <a:gd name="connsiteX26" fmla="*/ 35553 w 398438"/>
                  <a:gd name="connsiteY26" fmla="*/ 153001 h 283687"/>
                  <a:gd name="connsiteX27" fmla="*/ 0 w 398438"/>
                  <a:gd name="connsiteY27" fmla="*/ 133954 h 283687"/>
                  <a:gd name="connsiteX28" fmla="*/ 7964 w 398438"/>
                  <a:gd name="connsiteY28" fmla="*/ 116699 h 283687"/>
                  <a:gd name="connsiteX29" fmla="*/ 2156 w 398438"/>
                  <a:gd name="connsiteY29" fmla="*/ 94918 h 283687"/>
                  <a:gd name="connsiteX30" fmla="*/ 6512 w 398438"/>
                  <a:gd name="connsiteY30" fmla="*/ 73137 h 283687"/>
                  <a:gd name="connsiteX31" fmla="*/ 58786 w 398438"/>
                  <a:gd name="connsiteY31" fmla="*/ 73137 h 283687"/>
                  <a:gd name="connsiteX32" fmla="*/ 66047 w 398438"/>
                  <a:gd name="connsiteY32" fmla="*/ 68781 h 283687"/>
                  <a:gd name="connsiteX33" fmla="*/ 80568 w 398438"/>
                  <a:gd name="connsiteY33" fmla="*/ 64424 h 283687"/>
                  <a:gd name="connsiteX34" fmla="*/ 83472 w 398438"/>
                  <a:gd name="connsiteY34" fmla="*/ 60068 h 283687"/>
                  <a:gd name="connsiteX35" fmla="*/ 83472 w 398438"/>
                  <a:gd name="connsiteY35" fmla="*/ 45548 h 283687"/>
                  <a:gd name="connsiteX36" fmla="*/ 90732 w 398438"/>
                  <a:gd name="connsiteY36" fmla="*/ 23767 h 283687"/>
                  <a:gd name="connsiteX37" fmla="*/ 100897 w 398438"/>
                  <a:gd name="connsiteY37" fmla="*/ 16506 h 283687"/>
                  <a:gd name="connsiteX38" fmla="*/ 102349 w 398438"/>
                  <a:gd name="connsiteY38" fmla="*/ 3438 h 283687"/>
                  <a:gd name="connsiteX39" fmla="*/ 105786 w 398438"/>
                  <a:gd name="connsiteY39" fmla="*/ 0 h 28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98438" h="283687">
                    <a:moveTo>
                      <a:pt x="398438" y="0"/>
                    </a:moveTo>
                    <a:lnTo>
                      <a:pt x="382598" y="48452"/>
                    </a:lnTo>
                    <a:lnTo>
                      <a:pt x="373886" y="105082"/>
                    </a:lnTo>
                    <a:lnTo>
                      <a:pt x="373886" y="151549"/>
                    </a:lnTo>
                    <a:lnTo>
                      <a:pt x="382598" y="193659"/>
                    </a:lnTo>
                    <a:lnTo>
                      <a:pt x="352105" y="192207"/>
                    </a:lnTo>
                    <a:lnTo>
                      <a:pt x="340488" y="202371"/>
                    </a:lnTo>
                    <a:lnTo>
                      <a:pt x="340488" y="228508"/>
                    </a:lnTo>
                    <a:lnTo>
                      <a:pt x="337584" y="266262"/>
                    </a:lnTo>
                    <a:lnTo>
                      <a:pt x="296926" y="266262"/>
                    </a:lnTo>
                    <a:lnTo>
                      <a:pt x="302734" y="283687"/>
                    </a:lnTo>
                    <a:lnTo>
                      <a:pt x="272241" y="279331"/>
                    </a:lnTo>
                    <a:lnTo>
                      <a:pt x="257720" y="279331"/>
                    </a:lnTo>
                    <a:lnTo>
                      <a:pt x="256268" y="266262"/>
                    </a:lnTo>
                    <a:lnTo>
                      <a:pt x="237391" y="257550"/>
                    </a:lnTo>
                    <a:lnTo>
                      <a:pt x="241747" y="225604"/>
                    </a:lnTo>
                    <a:lnTo>
                      <a:pt x="241747" y="213988"/>
                    </a:lnTo>
                    <a:lnTo>
                      <a:pt x="241747" y="198015"/>
                    </a:lnTo>
                    <a:lnTo>
                      <a:pt x="174952" y="182042"/>
                    </a:lnTo>
                    <a:lnTo>
                      <a:pt x="135746" y="189303"/>
                    </a:lnTo>
                    <a:lnTo>
                      <a:pt x="116869" y="182042"/>
                    </a:lnTo>
                    <a:lnTo>
                      <a:pt x="113965" y="168974"/>
                    </a:lnTo>
                    <a:lnTo>
                      <a:pt x="119773" y="154453"/>
                    </a:lnTo>
                    <a:lnTo>
                      <a:pt x="86376" y="151549"/>
                    </a:lnTo>
                    <a:lnTo>
                      <a:pt x="77663" y="134124"/>
                    </a:lnTo>
                    <a:lnTo>
                      <a:pt x="60239" y="151549"/>
                    </a:lnTo>
                    <a:lnTo>
                      <a:pt x="35553" y="153001"/>
                    </a:lnTo>
                    <a:lnTo>
                      <a:pt x="0" y="133954"/>
                    </a:lnTo>
                    <a:lnTo>
                      <a:pt x="7964" y="116699"/>
                    </a:lnTo>
                    <a:lnTo>
                      <a:pt x="2156" y="94918"/>
                    </a:lnTo>
                    <a:lnTo>
                      <a:pt x="6512" y="73137"/>
                    </a:lnTo>
                    <a:lnTo>
                      <a:pt x="58786" y="73137"/>
                    </a:lnTo>
                    <a:lnTo>
                      <a:pt x="66047" y="68781"/>
                    </a:lnTo>
                    <a:lnTo>
                      <a:pt x="80568" y="64424"/>
                    </a:lnTo>
                    <a:lnTo>
                      <a:pt x="83472" y="60068"/>
                    </a:lnTo>
                    <a:lnTo>
                      <a:pt x="83472" y="45548"/>
                    </a:lnTo>
                    <a:lnTo>
                      <a:pt x="90732" y="23767"/>
                    </a:lnTo>
                    <a:lnTo>
                      <a:pt x="100897" y="16506"/>
                    </a:lnTo>
                    <a:lnTo>
                      <a:pt x="102349" y="3438"/>
                    </a:lnTo>
                    <a:lnTo>
                      <a:pt x="105786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30AB148-C067-5430-B2F6-FF6C0E169FAE}"/>
                  </a:ext>
                </a:extLst>
              </p:cNvPr>
              <p:cNvSpPr/>
              <p:nvPr/>
            </p:nvSpPr>
            <p:spPr>
              <a:xfrm>
                <a:off x="1922971" y="1038978"/>
                <a:ext cx="1089053" cy="868265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5E1E178A-58DF-865C-B08F-D56622F8A4D3}"/>
                  </a:ext>
                </a:extLst>
              </p:cNvPr>
              <p:cNvSpPr/>
              <p:nvPr/>
            </p:nvSpPr>
            <p:spPr>
              <a:xfrm>
                <a:off x="1033657" y="905026"/>
                <a:ext cx="1220386" cy="1040939"/>
              </a:xfrm>
              <a:custGeom>
                <a:avLst/>
                <a:gdLst>
                  <a:gd name="connsiteX0" fmla="*/ 1033189 w 1220386"/>
                  <a:gd name="connsiteY0" fmla="*/ 0 h 1040939"/>
                  <a:gd name="connsiteX1" fmla="*/ 1191915 w 1220386"/>
                  <a:gd name="connsiteY1" fmla="*/ 0 h 1040939"/>
                  <a:gd name="connsiteX2" fmla="*/ 1192796 w 1220386"/>
                  <a:gd name="connsiteY2" fmla="*/ 1984 h 1040939"/>
                  <a:gd name="connsiteX3" fmla="*/ 1191344 w 1220386"/>
                  <a:gd name="connsiteY3" fmla="*/ 33929 h 1040939"/>
                  <a:gd name="connsiteX4" fmla="*/ 1185536 w 1220386"/>
                  <a:gd name="connsiteY4" fmla="*/ 45546 h 1040939"/>
                  <a:gd name="connsiteX5" fmla="*/ 1192796 w 1220386"/>
                  <a:gd name="connsiteY5" fmla="*/ 58614 h 1040939"/>
                  <a:gd name="connsiteX6" fmla="*/ 1192796 w 1220386"/>
                  <a:gd name="connsiteY6" fmla="*/ 71683 h 1040939"/>
                  <a:gd name="connsiteX7" fmla="*/ 1184084 w 1220386"/>
                  <a:gd name="connsiteY7" fmla="*/ 86204 h 1040939"/>
                  <a:gd name="connsiteX8" fmla="*/ 1171015 w 1220386"/>
                  <a:gd name="connsiteY8" fmla="*/ 87656 h 1040939"/>
                  <a:gd name="connsiteX9" fmla="*/ 1171015 w 1220386"/>
                  <a:gd name="connsiteY9" fmla="*/ 115245 h 1040939"/>
                  <a:gd name="connsiteX10" fmla="*/ 1163755 w 1220386"/>
                  <a:gd name="connsiteY10" fmla="*/ 123957 h 1040939"/>
                  <a:gd name="connsiteX11" fmla="*/ 1165207 w 1220386"/>
                  <a:gd name="connsiteY11" fmla="*/ 135574 h 1040939"/>
                  <a:gd name="connsiteX12" fmla="*/ 1166659 w 1220386"/>
                  <a:gd name="connsiteY12" fmla="*/ 144286 h 1040939"/>
                  <a:gd name="connsiteX13" fmla="*/ 1156495 w 1220386"/>
                  <a:gd name="connsiteY13" fmla="*/ 167520 h 1040939"/>
                  <a:gd name="connsiteX14" fmla="*/ 1156495 w 1220386"/>
                  <a:gd name="connsiteY14" fmla="*/ 177684 h 1040939"/>
                  <a:gd name="connsiteX15" fmla="*/ 1159399 w 1220386"/>
                  <a:gd name="connsiteY15" fmla="*/ 192205 h 1040939"/>
                  <a:gd name="connsiteX16" fmla="*/ 1173919 w 1220386"/>
                  <a:gd name="connsiteY16" fmla="*/ 213986 h 1040939"/>
                  <a:gd name="connsiteX17" fmla="*/ 1194248 w 1220386"/>
                  <a:gd name="connsiteY17" fmla="*/ 227054 h 1040939"/>
                  <a:gd name="connsiteX18" fmla="*/ 1202961 w 1220386"/>
                  <a:gd name="connsiteY18" fmla="*/ 225602 h 1040939"/>
                  <a:gd name="connsiteX19" fmla="*/ 1220386 w 1220386"/>
                  <a:gd name="connsiteY19" fmla="*/ 245931 h 1040939"/>
                  <a:gd name="connsiteX20" fmla="*/ 1198605 w 1220386"/>
                  <a:gd name="connsiteY20" fmla="*/ 274973 h 1040939"/>
                  <a:gd name="connsiteX21" fmla="*/ 1173919 w 1220386"/>
                  <a:gd name="connsiteY21" fmla="*/ 293850 h 1040939"/>
                  <a:gd name="connsiteX22" fmla="*/ 1175372 w 1220386"/>
                  <a:gd name="connsiteY22" fmla="*/ 309822 h 1040939"/>
                  <a:gd name="connsiteX23" fmla="*/ 1150686 w 1220386"/>
                  <a:gd name="connsiteY23" fmla="*/ 331603 h 1040939"/>
                  <a:gd name="connsiteX24" fmla="*/ 1150686 w 1220386"/>
                  <a:gd name="connsiteY24" fmla="*/ 343220 h 1040939"/>
                  <a:gd name="connsiteX25" fmla="*/ 1130357 w 1220386"/>
                  <a:gd name="connsiteY25" fmla="*/ 370809 h 1040939"/>
                  <a:gd name="connsiteX26" fmla="*/ 1115837 w 1220386"/>
                  <a:gd name="connsiteY26" fmla="*/ 375165 h 1040939"/>
                  <a:gd name="connsiteX27" fmla="*/ 1112932 w 1220386"/>
                  <a:gd name="connsiteY27" fmla="*/ 405659 h 1040939"/>
                  <a:gd name="connsiteX28" fmla="*/ 1115837 w 1220386"/>
                  <a:gd name="connsiteY28" fmla="*/ 414371 h 1040939"/>
                  <a:gd name="connsiteX29" fmla="*/ 1123097 w 1220386"/>
                  <a:gd name="connsiteY29" fmla="*/ 441961 h 1040939"/>
                  <a:gd name="connsiteX30" fmla="*/ 1127453 w 1220386"/>
                  <a:gd name="connsiteY30" fmla="*/ 456481 h 1040939"/>
                  <a:gd name="connsiteX31" fmla="*/ 1133261 w 1220386"/>
                  <a:gd name="connsiteY31" fmla="*/ 468098 h 1040939"/>
                  <a:gd name="connsiteX32" fmla="*/ 1124549 w 1220386"/>
                  <a:gd name="connsiteY32" fmla="*/ 485523 h 1040939"/>
                  <a:gd name="connsiteX33" fmla="*/ 1108576 w 1220386"/>
                  <a:gd name="connsiteY33" fmla="*/ 473906 h 1040939"/>
                  <a:gd name="connsiteX34" fmla="*/ 1080987 w 1220386"/>
                  <a:gd name="connsiteY34" fmla="*/ 475358 h 1040939"/>
                  <a:gd name="connsiteX35" fmla="*/ 1069370 w 1220386"/>
                  <a:gd name="connsiteY35" fmla="*/ 485523 h 1040939"/>
                  <a:gd name="connsiteX36" fmla="*/ 1056302 w 1220386"/>
                  <a:gd name="connsiteY36" fmla="*/ 472454 h 1040939"/>
                  <a:gd name="connsiteX37" fmla="*/ 1031616 w 1220386"/>
                  <a:gd name="connsiteY37" fmla="*/ 476810 h 1040939"/>
                  <a:gd name="connsiteX38" fmla="*/ 1028712 w 1220386"/>
                  <a:gd name="connsiteY38" fmla="*/ 505852 h 1040939"/>
                  <a:gd name="connsiteX39" fmla="*/ 1020000 w 1220386"/>
                  <a:gd name="connsiteY39" fmla="*/ 513112 h 1040939"/>
                  <a:gd name="connsiteX40" fmla="*/ 1005479 w 1220386"/>
                  <a:gd name="connsiteY40" fmla="*/ 510208 h 1040939"/>
                  <a:gd name="connsiteX41" fmla="*/ 992411 w 1220386"/>
                  <a:gd name="connsiteY41" fmla="*/ 513112 h 1040939"/>
                  <a:gd name="connsiteX42" fmla="*/ 928519 w 1220386"/>
                  <a:gd name="connsiteY42" fmla="*/ 521824 h 1040939"/>
                  <a:gd name="connsiteX43" fmla="*/ 916903 w 1220386"/>
                  <a:gd name="connsiteY43" fmla="*/ 526181 h 1040939"/>
                  <a:gd name="connsiteX44" fmla="*/ 911095 w 1220386"/>
                  <a:gd name="connsiteY44" fmla="*/ 550866 h 1040939"/>
                  <a:gd name="connsiteX45" fmla="*/ 918355 w 1220386"/>
                  <a:gd name="connsiteY45" fmla="*/ 563934 h 1040939"/>
                  <a:gd name="connsiteX46" fmla="*/ 927067 w 1220386"/>
                  <a:gd name="connsiteY46" fmla="*/ 566839 h 1040939"/>
                  <a:gd name="connsiteX47" fmla="*/ 928519 w 1220386"/>
                  <a:gd name="connsiteY47" fmla="*/ 579907 h 1040939"/>
                  <a:gd name="connsiteX48" fmla="*/ 922711 w 1220386"/>
                  <a:gd name="connsiteY48" fmla="*/ 608949 h 1040939"/>
                  <a:gd name="connsiteX49" fmla="*/ 918355 w 1220386"/>
                  <a:gd name="connsiteY49" fmla="*/ 642346 h 1040939"/>
                  <a:gd name="connsiteX50" fmla="*/ 889314 w 1220386"/>
                  <a:gd name="connsiteY50" fmla="*/ 675744 h 1040939"/>
                  <a:gd name="connsiteX51" fmla="*/ 900930 w 1220386"/>
                  <a:gd name="connsiteY51" fmla="*/ 710593 h 1040939"/>
                  <a:gd name="connsiteX52" fmla="*/ 916903 w 1220386"/>
                  <a:gd name="connsiteY52" fmla="*/ 703333 h 1040939"/>
                  <a:gd name="connsiteX53" fmla="*/ 932876 w 1220386"/>
                  <a:gd name="connsiteY53" fmla="*/ 725114 h 1040939"/>
                  <a:gd name="connsiteX54" fmla="*/ 928519 w 1220386"/>
                  <a:gd name="connsiteY54" fmla="*/ 777389 h 1040939"/>
                  <a:gd name="connsiteX55" fmla="*/ 938684 w 1220386"/>
                  <a:gd name="connsiteY55" fmla="*/ 815142 h 1040939"/>
                  <a:gd name="connsiteX56" fmla="*/ 938684 w 1220386"/>
                  <a:gd name="connsiteY56" fmla="*/ 828211 h 1040939"/>
                  <a:gd name="connsiteX57" fmla="*/ 935780 w 1220386"/>
                  <a:gd name="connsiteY57" fmla="*/ 841280 h 1040939"/>
                  <a:gd name="connsiteX58" fmla="*/ 937232 w 1220386"/>
                  <a:gd name="connsiteY58" fmla="*/ 860156 h 1040939"/>
                  <a:gd name="connsiteX59" fmla="*/ 935780 w 1220386"/>
                  <a:gd name="connsiteY59" fmla="*/ 879033 h 1040939"/>
                  <a:gd name="connsiteX60" fmla="*/ 933607 w 1220386"/>
                  <a:gd name="connsiteY60" fmla="*/ 882137 h 1040939"/>
                  <a:gd name="connsiteX61" fmla="*/ 918355 w 1220386"/>
                  <a:gd name="connsiteY61" fmla="*/ 880001 h 1040939"/>
                  <a:gd name="connsiteX62" fmla="*/ 909884 w 1220386"/>
                  <a:gd name="connsiteY62" fmla="*/ 881211 h 1040939"/>
                  <a:gd name="connsiteX63" fmla="*/ 898994 w 1220386"/>
                  <a:gd name="connsiteY63" fmla="*/ 876371 h 1040939"/>
                  <a:gd name="connsiteX64" fmla="*/ 892944 w 1220386"/>
                  <a:gd name="connsiteY64" fmla="*/ 869111 h 1040939"/>
                  <a:gd name="connsiteX65" fmla="*/ 891734 w 1220386"/>
                  <a:gd name="connsiteY65" fmla="*/ 848540 h 1040939"/>
                  <a:gd name="connsiteX66" fmla="*/ 880843 w 1220386"/>
                  <a:gd name="connsiteY66" fmla="*/ 846120 h 1040939"/>
                  <a:gd name="connsiteX67" fmla="*/ 871162 w 1220386"/>
                  <a:gd name="connsiteY67" fmla="*/ 830389 h 1040939"/>
                  <a:gd name="connsiteX68" fmla="*/ 860272 w 1220386"/>
                  <a:gd name="connsiteY68" fmla="*/ 817078 h 1040939"/>
                  <a:gd name="connsiteX69" fmla="*/ 849382 w 1220386"/>
                  <a:gd name="connsiteY69" fmla="*/ 809818 h 1040939"/>
                  <a:gd name="connsiteX70" fmla="*/ 843331 w 1220386"/>
                  <a:gd name="connsiteY70" fmla="*/ 818288 h 1040939"/>
                  <a:gd name="connsiteX71" fmla="*/ 842121 w 1220386"/>
                  <a:gd name="connsiteY71" fmla="*/ 841280 h 1040939"/>
                  <a:gd name="connsiteX72" fmla="*/ 809450 w 1220386"/>
                  <a:gd name="connsiteY72" fmla="*/ 861851 h 1040939"/>
                  <a:gd name="connsiteX73" fmla="*/ 777988 w 1220386"/>
                  <a:gd name="connsiteY73" fmla="*/ 864271 h 1040939"/>
                  <a:gd name="connsiteX74" fmla="*/ 770728 w 1220386"/>
                  <a:gd name="connsiteY74" fmla="*/ 870321 h 1040939"/>
                  <a:gd name="connsiteX75" fmla="*/ 769517 w 1220386"/>
                  <a:gd name="connsiteY75" fmla="*/ 896942 h 1040939"/>
                  <a:gd name="connsiteX76" fmla="*/ 779198 w 1220386"/>
                  <a:gd name="connsiteY76" fmla="*/ 906623 h 1040939"/>
                  <a:gd name="connsiteX77" fmla="*/ 779198 w 1220386"/>
                  <a:gd name="connsiteY77" fmla="*/ 932034 h 1040939"/>
                  <a:gd name="connsiteX78" fmla="*/ 762258 w 1220386"/>
                  <a:gd name="connsiteY78" fmla="*/ 929614 h 1040939"/>
                  <a:gd name="connsiteX79" fmla="*/ 750156 w 1220386"/>
                  <a:gd name="connsiteY79" fmla="*/ 933244 h 1040939"/>
                  <a:gd name="connsiteX80" fmla="*/ 744107 w 1220386"/>
                  <a:gd name="connsiteY80" fmla="*/ 940504 h 1040939"/>
                  <a:gd name="connsiteX81" fmla="*/ 747737 w 1220386"/>
                  <a:gd name="connsiteY81" fmla="*/ 962285 h 1040939"/>
                  <a:gd name="connsiteX82" fmla="*/ 745316 w 1220386"/>
                  <a:gd name="connsiteY82" fmla="*/ 974386 h 1040939"/>
                  <a:gd name="connsiteX83" fmla="*/ 738057 w 1220386"/>
                  <a:gd name="connsiteY83" fmla="*/ 976806 h 1040939"/>
                  <a:gd name="connsiteX84" fmla="*/ 716275 w 1220386"/>
                  <a:gd name="connsiteY84" fmla="*/ 975596 h 1040939"/>
                  <a:gd name="connsiteX85" fmla="*/ 707805 w 1220386"/>
                  <a:gd name="connsiteY85" fmla="*/ 985276 h 1040939"/>
                  <a:gd name="connsiteX86" fmla="*/ 688444 w 1220386"/>
                  <a:gd name="connsiteY86" fmla="*/ 985276 h 1040939"/>
                  <a:gd name="connsiteX87" fmla="*/ 692074 w 1220386"/>
                  <a:gd name="connsiteY87" fmla="*/ 1007057 h 1040939"/>
                  <a:gd name="connsiteX88" fmla="*/ 682393 w 1220386"/>
                  <a:gd name="connsiteY88" fmla="*/ 1021578 h 1040939"/>
                  <a:gd name="connsiteX89" fmla="*/ 675134 w 1220386"/>
                  <a:gd name="connsiteY89" fmla="*/ 1022788 h 1040939"/>
                  <a:gd name="connsiteX90" fmla="*/ 669083 w 1220386"/>
                  <a:gd name="connsiteY90" fmla="*/ 1033679 h 1040939"/>
                  <a:gd name="connsiteX91" fmla="*/ 660613 w 1220386"/>
                  <a:gd name="connsiteY91" fmla="*/ 1033679 h 1040939"/>
                  <a:gd name="connsiteX92" fmla="*/ 636412 w 1220386"/>
                  <a:gd name="connsiteY92" fmla="*/ 1025208 h 1040939"/>
                  <a:gd name="connsiteX93" fmla="*/ 629151 w 1220386"/>
                  <a:gd name="connsiteY93" fmla="*/ 1026418 h 1040939"/>
                  <a:gd name="connsiteX94" fmla="*/ 621891 w 1220386"/>
                  <a:gd name="connsiteY94" fmla="*/ 1040939 h 1040939"/>
                  <a:gd name="connsiteX95" fmla="*/ 611000 w 1220386"/>
                  <a:gd name="connsiteY95" fmla="*/ 1040939 h 1040939"/>
                  <a:gd name="connsiteX96" fmla="*/ 607370 w 1220386"/>
                  <a:gd name="connsiteY96" fmla="*/ 1019158 h 1040939"/>
                  <a:gd name="connsiteX97" fmla="*/ 597690 w 1220386"/>
                  <a:gd name="connsiteY97" fmla="*/ 1015528 h 1040939"/>
                  <a:gd name="connsiteX98" fmla="*/ 597690 w 1220386"/>
                  <a:gd name="connsiteY98" fmla="*/ 1008268 h 1040939"/>
                  <a:gd name="connsiteX99" fmla="*/ 609790 w 1220386"/>
                  <a:gd name="connsiteY99" fmla="*/ 1002217 h 1040939"/>
                  <a:gd name="connsiteX100" fmla="*/ 611000 w 1220386"/>
                  <a:gd name="connsiteY100" fmla="*/ 990117 h 1040939"/>
                  <a:gd name="connsiteX101" fmla="*/ 606160 w 1220386"/>
                  <a:gd name="connsiteY101" fmla="*/ 978016 h 1040939"/>
                  <a:gd name="connsiteX102" fmla="*/ 611000 w 1220386"/>
                  <a:gd name="connsiteY102" fmla="*/ 959865 h 1040939"/>
                  <a:gd name="connsiteX103" fmla="*/ 603740 w 1220386"/>
                  <a:gd name="connsiteY103" fmla="*/ 946555 h 1040939"/>
                  <a:gd name="connsiteX104" fmla="*/ 591639 w 1220386"/>
                  <a:gd name="connsiteY104" fmla="*/ 948975 h 1040939"/>
                  <a:gd name="connsiteX105" fmla="*/ 567438 w 1220386"/>
                  <a:gd name="connsiteY105" fmla="*/ 932034 h 1040939"/>
                  <a:gd name="connsiteX106" fmla="*/ 567438 w 1220386"/>
                  <a:gd name="connsiteY106" fmla="*/ 917513 h 1040939"/>
                  <a:gd name="connsiteX107" fmla="*/ 555337 w 1220386"/>
                  <a:gd name="connsiteY107" fmla="*/ 917513 h 1040939"/>
                  <a:gd name="connsiteX108" fmla="*/ 552917 w 1220386"/>
                  <a:gd name="connsiteY108" fmla="*/ 910253 h 1040939"/>
                  <a:gd name="connsiteX109" fmla="*/ 551707 w 1220386"/>
                  <a:gd name="connsiteY109" fmla="*/ 902993 h 1040939"/>
                  <a:gd name="connsiteX110" fmla="*/ 546867 w 1220386"/>
                  <a:gd name="connsiteY110" fmla="*/ 858220 h 1040939"/>
                  <a:gd name="connsiteX111" fmla="*/ 542026 w 1220386"/>
                  <a:gd name="connsiteY111" fmla="*/ 849750 h 1040939"/>
                  <a:gd name="connsiteX112" fmla="*/ 540817 w 1220386"/>
                  <a:gd name="connsiteY112" fmla="*/ 835229 h 1040939"/>
                  <a:gd name="connsiteX113" fmla="*/ 512985 w 1220386"/>
                  <a:gd name="connsiteY113" fmla="*/ 832809 h 1040939"/>
                  <a:gd name="connsiteX114" fmla="*/ 506935 w 1220386"/>
                  <a:gd name="connsiteY114" fmla="*/ 827969 h 1040939"/>
                  <a:gd name="connsiteX115" fmla="*/ 434331 w 1220386"/>
                  <a:gd name="connsiteY115" fmla="*/ 853380 h 1040939"/>
                  <a:gd name="connsiteX116" fmla="*/ 425861 w 1220386"/>
                  <a:gd name="connsiteY116" fmla="*/ 870321 h 1040939"/>
                  <a:gd name="connsiteX117" fmla="*/ 423441 w 1220386"/>
                  <a:gd name="connsiteY117" fmla="*/ 892102 h 1040939"/>
                  <a:gd name="connsiteX118" fmla="*/ 400450 w 1220386"/>
                  <a:gd name="connsiteY118" fmla="*/ 904203 h 1040939"/>
                  <a:gd name="connsiteX119" fmla="*/ 391979 w 1220386"/>
                  <a:gd name="connsiteY119" fmla="*/ 907833 h 1040939"/>
                  <a:gd name="connsiteX120" fmla="*/ 378669 w 1220386"/>
                  <a:gd name="connsiteY120" fmla="*/ 921143 h 1040939"/>
                  <a:gd name="connsiteX121" fmla="*/ 382299 w 1220386"/>
                  <a:gd name="connsiteY121" fmla="*/ 939294 h 1040939"/>
                  <a:gd name="connsiteX122" fmla="*/ 378669 w 1220386"/>
                  <a:gd name="connsiteY122" fmla="*/ 946555 h 1040939"/>
                  <a:gd name="connsiteX123" fmla="*/ 382299 w 1220386"/>
                  <a:gd name="connsiteY123" fmla="*/ 957445 h 1040939"/>
                  <a:gd name="connsiteX124" fmla="*/ 370199 w 1220386"/>
                  <a:gd name="connsiteY124" fmla="*/ 967126 h 1040939"/>
                  <a:gd name="connsiteX125" fmla="*/ 366568 w 1220386"/>
                  <a:gd name="connsiteY125" fmla="*/ 953815 h 1040939"/>
                  <a:gd name="connsiteX126" fmla="*/ 353257 w 1220386"/>
                  <a:gd name="connsiteY126" fmla="*/ 945345 h 1040939"/>
                  <a:gd name="connsiteX127" fmla="*/ 347207 w 1220386"/>
                  <a:gd name="connsiteY127" fmla="*/ 950185 h 1040939"/>
                  <a:gd name="connsiteX128" fmla="*/ 330266 w 1220386"/>
                  <a:gd name="connsiteY128" fmla="*/ 948975 h 1040939"/>
                  <a:gd name="connsiteX129" fmla="*/ 318166 w 1220386"/>
                  <a:gd name="connsiteY129" fmla="*/ 959865 h 1040939"/>
                  <a:gd name="connsiteX130" fmla="*/ 297595 w 1220386"/>
                  <a:gd name="connsiteY130" fmla="*/ 963495 h 1040939"/>
                  <a:gd name="connsiteX131" fmla="*/ 280654 w 1220386"/>
                  <a:gd name="connsiteY131" fmla="*/ 961075 h 1040939"/>
                  <a:gd name="connsiteX132" fmla="*/ 268554 w 1220386"/>
                  <a:gd name="connsiteY132" fmla="*/ 961075 h 1040939"/>
                  <a:gd name="connsiteX133" fmla="*/ 252823 w 1220386"/>
                  <a:gd name="connsiteY133" fmla="*/ 980436 h 1040939"/>
                  <a:gd name="connsiteX134" fmla="*/ 252823 w 1220386"/>
                  <a:gd name="connsiteY134" fmla="*/ 990117 h 1040939"/>
                  <a:gd name="connsiteX135" fmla="*/ 244353 w 1220386"/>
                  <a:gd name="connsiteY135" fmla="*/ 992537 h 1040939"/>
                  <a:gd name="connsiteX136" fmla="*/ 209261 w 1220386"/>
                  <a:gd name="connsiteY136" fmla="*/ 976806 h 1040939"/>
                  <a:gd name="connsiteX137" fmla="*/ 217731 w 1220386"/>
                  <a:gd name="connsiteY137" fmla="*/ 963495 h 1040939"/>
                  <a:gd name="connsiteX138" fmla="*/ 216521 w 1220386"/>
                  <a:gd name="connsiteY138" fmla="*/ 956235 h 1040939"/>
                  <a:gd name="connsiteX139" fmla="*/ 223781 w 1220386"/>
                  <a:gd name="connsiteY139" fmla="*/ 942924 h 1040939"/>
                  <a:gd name="connsiteX140" fmla="*/ 222571 w 1220386"/>
                  <a:gd name="connsiteY140" fmla="*/ 929614 h 1040939"/>
                  <a:gd name="connsiteX141" fmla="*/ 216521 w 1220386"/>
                  <a:gd name="connsiteY141" fmla="*/ 929614 h 1040939"/>
                  <a:gd name="connsiteX142" fmla="*/ 211681 w 1220386"/>
                  <a:gd name="connsiteY142" fmla="*/ 922353 h 1040939"/>
                  <a:gd name="connsiteX143" fmla="*/ 205631 w 1220386"/>
                  <a:gd name="connsiteY143" fmla="*/ 922353 h 1040939"/>
                  <a:gd name="connsiteX144" fmla="*/ 204420 w 1220386"/>
                  <a:gd name="connsiteY144" fmla="*/ 915093 h 1040939"/>
                  <a:gd name="connsiteX145" fmla="*/ 193529 w 1220386"/>
                  <a:gd name="connsiteY145" fmla="*/ 913883 h 1040939"/>
                  <a:gd name="connsiteX146" fmla="*/ 185059 w 1220386"/>
                  <a:gd name="connsiteY146" fmla="*/ 921143 h 1040939"/>
                  <a:gd name="connsiteX147" fmla="*/ 156018 w 1220386"/>
                  <a:gd name="connsiteY147" fmla="*/ 909043 h 1040939"/>
                  <a:gd name="connsiteX148" fmla="*/ 143917 w 1220386"/>
                  <a:gd name="connsiteY148" fmla="*/ 917513 h 1040939"/>
                  <a:gd name="connsiteX149" fmla="*/ 130606 w 1220386"/>
                  <a:gd name="connsiteY149" fmla="*/ 913883 h 1040939"/>
                  <a:gd name="connsiteX150" fmla="*/ 126977 w 1220386"/>
                  <a:gd name="connsiteY150" fmla="*/ 932034 h 1040939"/>
                  <a:gd name="connsiteX151" fmla="*/ 133027 w 1220386"/>
                  <a:gd name="connsiteY151" fmla="*/ 940504 h 1040939"/>
                  <a:gd name="connsiteX152" fmla="*/ 133027 w 1220386"/>
                  <a:gd name="connsiteY152" fmla="*/ 951395 h 1040939"/>
                  <a:gd name="connsiteX153" fmla="*/ 123347 w 1220386"/>
                  <a:gd name="connsiteY153" fmla="*/ 963495 h 1040939"/>
                  <a:gd name="connsiteX154" fmla="*/ 96725 w 1220386"/>
                  <a:gd name="connsiteY154" fmla="*/ 999797 h 1040939"/>
                  <a:gd name="connsiteX155" fmla="*/ 89465 w 1220386"/>
                  <a:gd name="connsiteY155" fmla="*/ 1007057 h 1040939"/>
                  <a:gd name="connsiteX156" fmla="*/ 87044 w 1220386"/>
                  <a:gd name="connsiteY156" fmla="*/ 1013108 h 1040939"/>
                  <a:gd name="connsiteX157" fmla="*/ 71314 w 1220386"/>
                  <a:gd name="connsiteY157" fmla="*/ 1021578 h 1040939"/>
                  <a:gd name="connsiteX158" fmla="*/ 61633 w 1220386"/>
                  <a:gd name="connsiteY158" fmla="*/ 1011898 h 1040939"/>
                  <a:gd name="connsiteX159" fmla="*/ 68894 w 1220386"/>
                  <a:gd name="connsiteY159" fmla="*/ 998587 h 1040939"/>
                  <a:gd name="connsiteX160" fmla="*/ 53163 w 1220386"/>
                  <a:gd name="connsiteY160" fmla="*/ 976806 h 1040939"/>
                  <a:gd name="connsiteX161" fmla="*/ 53163 w 1220386"/>
                  <a:gd name="connsiteY161" fmla="*/ 940504 h 1040939"/>
                  <a:gd name="connsiteX162" fmla="*/ 39852 w 1220386"/>
                  <a:gd name="connsiteY162" fmla="*/ 930824 h 1040939"/>
                  <a:gd name="connsiteX163" fmla="*/ 36223 w 1220386"/>
                  <a:gd name="connsiteY163" fmla="*/ 919933 h 1040939"/>
                  <a:gd name="connsiteX164" fmla="*/ 45903 w 1220386"/>
                  <a:gd name="connsiteY164" fmla="*/ 916303 h 1040939"/>
                  <a:gd name="connsiteX165" fmla="*/ 45903 w 1220386"/>
                  <a:gd name="connsiteY165" fmla="*/ 902993 h 1040939"/>
                  <a:gd name="connsiteX166" fmla="*/ 38642 w 1220386"/>
                  <a:gd name="connsiteY166" fmla="*/ 890892 h 1040939"/>
                  <a:gd name="connsiteX167" fmla="*/ 14441 w 1220386"/>
                  <a:gd name="connsiteY167" fmla="*/ 886052 h 1040939"/>
                  <a:gd name="connsiteX168" fmla="*/ 0 w 1220386"/>
                  <a:gd name="connsiteY168" fmla="*/ 866453 h 1040939"/>
                  <a:gd name="connsiteX169" fmla="*/ 828 w 1220386"/>
                  <a:gd name="connsiteY169" fmla="*/ 866691 h 1040939"/>
                  <a:gd name="connsiteX170" fmla="*/ 102473 w 1220386"/>
                  <a:gd name="connsiteY170" fmla="*/ 827667 h 1040939"/>
                  <a:gd name="connsiteX171" fmla="*/ 114271 w 1220386"/>
                  <a:gd name="connsiteY171" fmla="*/ 814053 h 1040939"/>
                  <a:gd name="connsiteX172" fmla="*/ 139682 w 1220386"/>
                  <a:gd name="connsiteY172" fmla="*/ 814961 h 1040939"/>
                  <a:gd name="connsiteX173" fmla="*/ 172354 w 1220386"/>
                  <a:gd name="connsiteY173" fmla="*/ 796810 h 1040939"/>
                  <a:gd name="connsiteX174" fmla="*/ 176891 w 1220386"/>
                  <a:gd name="connsiteY174" fmla="*/ 790457 h 1040939"/>
                  <a:gd name="connsiteX175" fmla="*/ 184152 w 1220386"/>
                  <a:gd name="connsiteY175" fmla="*/ 786827 h 1040939"/>
                  <a:gd name="connsiteX176" fmla="*/ 206840 w 1220386"/>
                  <a:gd name="connsiteY176" fmla="*/ 765953 h 1040939"/>
                  <a:gd name="connsiteX177" fmla="*/ 224992 w 1220386"/>
                  <a:gd name="connsiteY177" fmla="*/ 765046 h 1040939"/>
                  <a:gd name="connsiteX178" fmla="*/ 262201 w 1220386"/>
                  <a:gd name="connsiteY178" fmla="*/ 726022 h 1040939"/>
                  <a:gd name="connsiteX179" fmla="*/ 281259 w 1220386"/>
                  <a:gd name="connsiteY179" fmla="*/ 726929 h 1040939"/>
                  <a:gd name="connsiteX180" fmla="*/ 289427 w 1220386"/>
                  <a:gd name="connsiteY180" fmla="*/ 734189 h 1040939"/>
                  <a:gd name="connsiteX181" fmla="*/ 323914 w 1220386"/>
                  <a:gd name="connsiteY181" fmla="*/ 726929 h 1040939"/>
                  <a:gd name="connsiteX182" fmla="*/ 332989 w 1220386"/>
                  <a:gd name="connsiteY182" fmla="*/ 726022 h 1040939"/>
                  <a:gd name="connsiteX183" fmla="*/ 345695 w 1220386"/>
                  <a:gd name="connsiteY183" fmla="*/ 724207 h 1040939"/>
                  <a:gd name="connsiteX184" fmla="*/ 354770 w 1220386"/>
                  <a:gd name="connsiteY184" fmla="*/ 708778 h 1040939"/>
                  <a:gd name="connsiteX185" fmla="*/ 374736 w 1220386"/>
                  <a:gd name="connsiteY185" fmla="*/ 702426 h 1040939"/>
                  <a:gd name="connsiteX186" fmla="*/ 431004 w 1220386"/>
                  <a:gd name="connsiteY186" fmla="*/ 651603 h 1040939"/>
                  <a:gd name="connsiteX187" fmla="*/ 451878 w 1220386"/>
                  <a:gd name="connsiteY187" fmla="*/ 622562 h 1040939"/>
                  <a:gd name="connsiteX188" fmla="*/ 497255 w 1220386"/>
                  <a:gd name="connsiteY188" fmla="*/ 590798 h 1040939"/>
                  <a:gd name="connsiteX189" fmla="*/ 527204 w 1220386"/>
                  <a:gd name="connsiteY189" fmla="*/ 576277 h 1040939"/>
                  <a:gd name="connsiteX190" fmla="*/ 549892 w 1220386"/>
                  <a:gd name="connsiteY190" fmla="*/ 541791 h 1040939"/>
                  <a:gd name="connsiteX191" fmla="*/ 565320 w 1220386"/>
                  <a:gd name="connsiteY191" fmla="*/ 502766 h 1040939"/>
                  <a:gd name="connsiteX192" fmla="*/ 584379 w 1220386"/>
                  <a:gd name="connsiteY192" fmla="*/ 486431 h 1040939"/>
                  <a:gd name="connsiteX193" fmla="*/ 588009 w 1220386"/>
                  <a:gd name="connsiteY193" fmla="*/ 472817 h 1040939"/>
                  <a:gd name="connsiteX194" fmla="*/ 614328 w 1220386"/>
                  <a:gd name="connsiteY194" fmla="*/ 445591 h 1040939"/>
                  <a:gd name="connsiteX195" fmla="*/ 627033 w 1220386"/>
                  <a:gd name="connsiteY195" fmla="*/ 430163 h 1040939"/>
                  <a:gd name="connsiteX196" fmla="*/ 633386 w 1220386"/>
                  <a:gd name="connsiteY196" fmla="*/ 415642 h 1040939"/>
                  <a:gd name="connsiteX197" fmla="*/ 650630 w 1220386"/>
                  <a:gd name="connsiteY197" fmla="*/ 392953 h 1040939"/>
                  <a:gd name="connsiteX198" fmla="*/ 657890 w 1220386"/>
                  <a:gd name="connsiteY198" fmla="*/ 363005 h 1040939"/>
                  <a:gd name="connsiteX199" fmla="*/ 667872 w 1220386"/>
                  <a:gd name="connsiteY199" fmla="*/ 323072 h 1040939"/>
                  <a:gd name="connsiteX200" fmla="*/ 667872 w 1220386"/>
                  <a:gd name="connsiteY200" fmla="*/ 313997 h 1040939"/>
                  <a:gd name="connsiteX201" fmla="*/ 667269 w 1220386"/>
                  <a:gd name="connsiteY201" fmla="*/ 309444 h 1040939"/>
                  <a:gd name="connsiteX202" fmla="*/ 690561 w 1220386"/>
                  <a:gd name="connsiteY202" fmla="*/ 256822 h 1040939"/>
                  <a:gd name="connsiteX203" fmla="*/ 730494 w 1220386"/>
                  <a:gd name="connsiteY203" fmla="*/ 221428 h 1040939"/>
                  <a:gd name="connsiteX204" fmla="*/ 781316 w 1220386"/>
                  <a:gd name="connsiteY204" fmla="*/ 192386 h 1040939"/>
                  <a:gd name="connsiteX205" fmla="*/ 833046 w 1220386"/>
                  <a:gd name="connsiteY205" fmla="*/ 153362 h 1040939"/>
                  <a:gd name="connsiteX206" fmla="*/ 872978 w 1220386"/>
                  <a:gd name="connsiteY206" fmla="*/ 139749 h 1040939"/>
                  <a:gd name="connsiteX207" fmla="*/ 912909 w 1220386"/>
                  <a:gd name="connsiteY207" fmla="*/ 129766 h 1040939"/>
                  <a:gd name="connsiteX208" fmla="*/ 927430 w 1220386"/>
                  <a:gd name="connsiteY208" fmla="*/ 109800 h 1040939"/>
                  <a:gd name="connsiteX209" fmla="*/ 933783 w 1220386"/>
                  <a:gd name="connsiteY209" fmla="*/ 108893 h 1040939"/>
                  <a:gd name="connsiteX210" fmla="*/ 958287 w 1220386"/>
                  <a:gd name="connsiteY210" fmla="*/ 97094 h 1040939"/>
                  <a:gd name="connsiteX211" fmla="*/ 994589 w 1220386"/>
                  <a:gd name="connsiteY211" fmla="*/ 58070 h 1040939"/>
                  <a:gd name="connsiteX212" fmla="*/ 1027260 w 1220386"/>
                  <a:gd name="connsiteY212" fmla="*/ 13600 h 1040939"/>
                  <a:gd name="connsiteX0" fmla="*/ 1033189 w 1220386"/>
                  <a:gd name="connsiteY0" fmla="*/ 38250 h 1079189"/>
                  <a:gd name="connsiteX1" fmla="*/ 1114231 w 1220386"/>
                  <a:gd name="connsiteY1" fmla="*/ 0 h 1079189"/>
                  <a:gd name="connsiteX2" fmla="*/ 1191915 w 1220386"/>
                  <a:gd name="connsiteY2" fmla="*/ 38250 h 1079189"/>
                  <a:gd name="connsiteX3" fmla="*/ 1192796 w 1220386"/>
                  <a:gd name="connsiteY3" fmla="*/ 40234 h 1079189"/>
                  <a:gd name="connsiteX4" fmla="*/ 1191344 w 1220386"/>
                  <a:gd name="connsiteY4" fmla="*/ 72179 h 1079189"/>
                  <a:gd name="connsiteX5" fmla="*/ 1185536 w 1220386"/>
                  <a:gd name="connsiteY5" fmla="*/ 83796 h 1079189"/>
                  <a:gd name="connsiteX6" fmla="*/ 1192796 w 1220386"/>
                  <a:gd name="connsiteY6" fmla="*/ 96864 h 1079189"/>
                  <a:gd name="connsiteX7" fmla="*/ 1192796 w 1220386"/>
                  <a:gd name="connsiteY7" fmla="*/ 109933 h 1079189"/>
                  <a:gd name="connsiteX8" fmla="*/ 1184084 w 1220386"/>
                  <a:gd name="connsiteY8" fmla="*/ 124454 h 1079189"/>
                  <a:gd name="connsiteX9" fmla="*/ 1171015 w 1220386"/>
                  <a:gd name="connsiteY9" fmla="*/ 125906 h 1079189"/>
                  <a:gd name="connsiteX10" fmla="*/ 1171015 w 1220386"/>
                  <a:gd name="connsiteY10" fmla="*/ 153495 h 1079189"/>
                  <a:gd name="connsiteX11" fmla="*/ 1163755 w 1220386"/>
                  <a:gd name="connsiteY11" fmla="*/ 162207 h 1079189"/>
                  <a:gd name="connsiteX12" fmla="*/ 1165207 w 1220386"/>
                  <a:gd name="connsiteY12" fmla="*/ 173824 h 1079189"/>
                  <a:gd name="connsiteX13" fmla="*/ 1166659 w 1220386"/>
                  <a:gd name="connsiteY13" fmla="*/ 182536 h 1079189"/>
                  <a:gd name="connsiteX14" fmla="*/ 1156495 w 1220386"/>
                  <a:gd name="connsiteY14" fmla="*/ 205770 h 1079189"/>
                  <a:gd name="connsiteX15" fmla="*/ 1156495 w 1220386"/>
                  <a:gd name="connsiteY15" fmla="*/ 215934 h 1079189"/>
                  <a:gd name="connsiteX16" fmla="*/ 1159399 w 1220386"/>
                  <a:gd name="connsiteY16" fmla="*/ 230455 h 1079189"/>
                  <a:gd name="connsiteX17" fmla="*/ 1173919 w 1220386"/>
                  <a:gd name="connsiteY17" fmla="*/ 252236 h 1079189"/>
                  <a:gd name="connsiteX18" fmla="*/ 1194248 w 1220386"/>
                  <a:gd name="connsiteY18" fmla="*/ 265304 h 1079189"/>
                  <a:gd name="connsiteX19" fmla="*/ 1202961 w 1220386"/>
                  <a:gd name="connsiteY19" fmla="*/ 263852 h 1079189"/>
                  <a:gd name="connsiteX20" fmla="*/ 1220386 w 1220386"/>
                  <a:gd name="connsiteY20" fmla="*/ 284181 h 1079189"/>
                  <a:gd name="connsiteX21" fmla="*/ 1198605 w 1220386"/>
                  <a:gd name="connsiteY21" fmla="*/ 313223 h 1079189"/>
                  <a:gd name="connsiteX22" fmla="*/ 1173919 w 1220386"/>
                  <a:gd name="connsiteY22" fmla="*/ 332100 h 1079189"/>
                  <a:gd name="connsiteX23" fmla="*/ 1175372 w 1220386"/>
                  <a:gd name="connsiteY23" fmla="*/ 348072 h 1079189"/>
                  <a:gd name="connsiteX24" fmla="*/ 1150686 w 1220386"/>
                  <a:gd name="connsiteY24" fmla="*/ 369853 h 1079189"/>
                  <a:gd name="connsiteX25" fmla="*/ 1150686 w 1220386"/>
                  <a:gd name="connsiteY25" fmla="*/ 381470 h 1079189"/>
                  <a:gd name="connsiteX26" fmla="*/ 1130357 w 1220386"/>
                  <a:gd name="connsiteY26" fmla="*/ 409059 h 1079189"/>
                  <a:gd name="connsiteX27" fmla="*/ 1115837 w 1220386"/>
                  <a:gd name="connsiteY27" fmla="*/ 413415 h 1079189"/>
                  <a:gd name="connsiteX28" fmla="*/ 1112932 w 1220386"/>
                  <a:gd name="connsiteY28" fmla="*/ 443909 h 1079189"/>
                  <a:gd name="connsiteX29" fmla="*/ 1115837 w 1220386"/>
                  <a:gd name="connsiteY29" fmla="*/ 452621 h 1079189"/>
                  <a:gd name="connsiteX30" fmla="*/ 1123097 w 1220386"/>
                  <a:gd name="connsiteY30" fmla="*/ 480211 h 1079189"/>
                  <a:gd name="connsiteX31" fmla="*/ 1127453 w 1220386"/>
                  <a:gd name="connsiteY31" fmla="*/ 494731 h 1079189"/>
                  <a:gd name="connsiteX32" fmla="*/ 1133261 w 1220386"/>
                  <a:gd name="connsiteY32" fmla="*/ 506348 h 1079189"/>
                  <a:gd name="connsiteX33" fmla="*/ 1124549 w 1220386"/>
                  <a:gd name="connsiteY33" fmla="*/ 523773 h 1079189"/>
                  <a:gd name="connsiteX34" fmla="*/ 1108576 w 1220386"/>
                  <a:gd name="connsiteY34" fmla="*/ 512156 h 1079189"/>
                  <a:gd name="connsiteX35" fmla="*/ 1080987 w 1220386"/>
                  <a:gd name="connsiteY35" fmla="*/ 513608 h 1079189"/>
                  <a:gd name="connsiteX36" fmla="*/ 1069370 w 1220386"/>
                  <a:gd name="connsiteY36" fmla="*/ 523773 h 1079189"/>
                  <a:gd name="connsiteX37" fmla="*/ 1056302 w 1220386"/>
                  <a:gd name="connsiteY37" fmla="*/ 510704 h 1079189"/>
                  <a:gd name="connsiteX38" fmla="*/ 1031616 w 1220386"/>
                  <a:gd name="connsiteY38" fmla="*/ 515060 h 1079189"/>
                  <a:gd name="connsiteX39" fmla="*/ 1028712 w 1220386"/>
                  <a:gd name="connsiteY39" fmla="*/ 544102 h 1079189"/>
                  <a:gd name="connsiteX40" fmla="*/ 1020000 w 1220386"/>
                  <a:gd name="connsiteY40" fmla="*/ 551362 h 1079189"/>
                  <a:gd name="connsiteX41" fmla="*/ 1005479 w 1220386"/>
                  <a:gd name="connsiteY41" fmla="*/ 548458 h 1079189"/>
                  <a:gd name="connsiteX42" fmla="*/ 992411 w 1220386"/>
                  <a:gd name="connsiteY42" fmla="*/ 551362 h 1079189"/>
                  <a:gd name="connsiteX43" fmla="*/ 928519 w 1220386"/>
                  <a:gd name="connsiteY43" fmla="*/ 560074 h 1079189"/>
                  <a:gd name="connsiteX44" fmla="*/ 916903 w 1220386"/>
                  <a:gd name="connsiteY44" fmla="*/ 564431 h 1079189"/>
                  <a:gd name="connsiteX45" fmla="*/ 911095 w 1220386"/>
                  <a:gd name="connsiteY45" fmla="*/ 589116 h 1079189"/>
                  <a:gd name="connsiteX46" fmla="*/ 918355 w 1220386"/>
                  <a:gd name="connsiteY46" fmla="*/ 602184 h 1079189"/>
                  <a:gd name="connsiteX47" fmla="*/ 927067 w 1220386"/>
                  <a:gd name="connsiteY47" fmla="*/ 605089 h 1079189"/>
                  <a:gd name="connsiteX48" fmla="*/ 928519 w 1220386"/>
                  <a:gd name="connsiteY48" fmla="*/ 618157 h 1079189"/>
                  <a:gd name="connsiteX49" fmla="*/ 922711 w 1220386"/>
                  <a:gd name="connsiteY49" fmla="*/ 647199 h 1079189"/>
                  <a:gd name="connsiteX50" fmla="*/ 918355 w 1220386"/>
                  <a:gd name="connsiteY50" fmla="*/ 680596 h 1079189"/>
                  <a:gd name="connsiteX51" fmla="*/ 889314 w 1220386"/>
                  <a:gd name="connsiteY51" fmla="*/ 713994 h 1079189"/>
                  <a:gd name="connsiteX52" fmla="*/ 900930 w 1220386"/>
                  <a:gd name="connsiteY52" fmla="*/ 748843 h 1079189"/>
                  <a:gd name="connsiteX53" fmla="*/ 916903 w 1220386"/>
                  <a:gd name="connsiteY53" fmla="*/ 741583 h 1079189"/>
                  <a:gd name="connsiteX54" fmla="*/ 932876 w 1220386"/>
                  <a:gd name="connsiteY54" fmla="*/ 763364 h 1079189"/>
                  <a:gd name="connsiteX55" fmla="*/ 928519 w 1220386"/>
                  <a:gd name="connsiteY55" fmla="*/ 815639 h 1079189"/>
                  <a:gd name="connsiteX56" fmla="*/ 938684 w 1220386"/>
                  <a:gd name="connsiteY56" fmla="*/ 853392 h 1079189"/>
                  <a:gd name="connsiteX57" fmla="*/ 938684 w 1220386"/>
                  <a:gd name="connsiteY57" fmla="*/ 866461 h 1079189"/>
                  <a:gd name="connsiteX58" fmla="*/ 935780 w 1220386"/>
                  <a:gd name="connsiteY58" fmla="*/ 879530 h 1079189"/>
                  <a:gd name="connsiteX59" fmla="*/ 937232 w 1220386"/>
                  <a:gd name="connsiteY59" fmla="*/ 898406 h 1079189"/>
                  <a:gd name="connsiteX60" fmla="*/ 935780 w 1220386"/>
                  <a:gd name="connsiteY60" fmla="*/ 917283 h 1079189"/>
                  <a:gd name="connsiteX61" fmla="*/ 933607 w 1220386"/>
                  <a:gd name="connsiteY61" fmla="*/ 920387 h 1079189"/>
                  <a:gd name="connsiteX62" fmla="*/ 918355 w 1220386"/>
                  <a:gd name="connsiteY62" fmla="*/ 918251 h 1079189"/>
                  <a:gd name="connsiteX63" fmla="*/ 909884 w 1220386"/>
                  <a:gd name="connsiteY63" fmla="*/ 919461 h 1079189"/>
                  <a:gd name="connsiteX64" fmla="*/ 898994 w 1220386"/>
                  <a:gd name="connsiteY64" fmla="*/ 914621 h 1079189"/>
                  <a:gd name="connsiteX65" fmla="*/ 892944 w 1220386"/>
                  <a:gd name="connsiteY65" fmla="*/ 907361 h 1079189"/>
                  <a:gd name="connsiteX66" fmla="*/ 891734 w 1220386"/>
                  <a:gd name="connsiteY66" fmla="*/ 886790 h 1079189"/>
                  <a:gd name="connsiteX67" fmla="*/ 880843 w 1220386"/>
                  <a:gd name="connsiteY67" fmla="*/ 884370 h 1079189"/>
                  <a:gd name="connsiteX68" fmla="*/ 871162 w 1220386"/>
                  <a:gd name="connsiteY68" fmla="*/ 868639 h 1079189"/>
                  <a:gd name="connsiteX69" fmla="*/ 860272 w 1220386"/>
                  <a:gd name="connsiteY69" fmla="*/ 855328 h 1079189"/>
                  <a:gd name="connsiteX70" fmla="*/ 849382 w 1220386"/>
                  <a:gd name="connsiteY70" fmla="*/ 848068 h 1079189"/>
                  <a:gd name="connsiteX71" fmla="*/ 843331 w 1220386"/>
                  <a:gd name="connsiteY71" fmla="*/ 856538 h 1079189"/>
                  <a:gd name="connsiteX72" fmla="*/ 842121 w 1220386"/>
                  <a:gd name="connsiteY72" fmla="*/ 879530 h 1079189"/>
                  <a:gd name="connsiteX73" fmla="*/ 809450 w 1220386"/>
                  <a:gd name="connsiteY73" fmla="*/ 900101 h 1079189"/>
                  <a:gd name="connsiteX74" fmla="*/ 777988 w 1220386"/>
                  <a:gd name="connsiteY74" fmla="*/ 902521 h 1079189"/>
                  <a:gd name="connsiteX75" fmla="*/ 770728 w 1220386"/>
                  <a:gd name="connsiteY75" fmla="*/ 908571 h 1079189"/>
                  <a:gd name="connsiteX76" fmla="*/ 769517 w 1220386"/>
                  <a:gd name="connsiteY76" fmla="*/ 935192 h 1079189"/>
                  <a:gd name="connsiteX77" fmla="*/ 779198 w 1220386"/>
                  <a:gd name="connsiteY77" fmla="*/ 944873 h 1079189"/>
                  <a:gd name="connsiteX78" fmla="*/ 779198 w 1220386"/>
                  <a:gd name="connsiteY78" fmla="*/ 970284 h 1079189"/>
                  <a:gd name="connsiteX79" fmla="*/ 762258 w 1220386"/>
                  <a:gd name="connsiteY79" fmla="*/ 967864 h 1079189"/>
                  <a:gd name="connsiteX80" fmla="*/ 750156 w 1220386"/>
                  <a:gd name="connsiteY80" fmla="*/ 971494 h 1079189"/>
                  <a:gd name="connsiteX81" fmla="*/ 744107 w 1220386"/>
                  <a:gd name="connsiteY81" fmla="*/ 978754 h 1079189"/>
                  <a:gd name="connsiteX82" fmla="*/ 747737 w 1220386"/>
                  <a:gd name="connsiteY82" fmla="*/ 1000535 h 1079189"/>
                  <a:gd name="connsiteX83" fmla="*/ 745316 w 1220386"/>
                  <a:gd name="connsiteY83" fmla="*/ 1012636 h 1079189"/>
                  <a:gd name="connsiteX84" fmla="*/ 738057 w 1220386"/>
                  <a:gd name="connsiteY84" fmla="*/ 1015056 h 1079189"/>
                  <a:gd name="connsiteX85" fmla="*/ 716275 w 1220386"/>
                  <a:gd name="connsiteY85" fmla="*/ 1013846 h 1079189"/>
                  <a:gd name="connsiteX86" fmla="*/ 707805 w 1220386"/>
                  <a:gd name="connsiteY86" fmla="*/ 1023526 h 1079189"/>
                  <a:gd name="connsiteX87" fmla="*/ 688444 w 1220386"/>
                  <a:gd name="connsiteY87" fmla="*/ 1023526 h 1079189"/>
                  <a:gd name="connsiteX88" fmla="*/ 692074 w 1220386"/>
                  <a:gd name="connsiteY88" fmla="*/ 1045307 h 1079189"/>
                  <a:gd name="connsiteX89" fmla="*/ 682393 w 1220386"/>
                  <a:gd name="connsiteY89" fmla="*/ 1059828 h 1079189"/>
                  <a:gd name="connsiteX90" fmla="*/ 675134 w 1220386"/>
                  <a:gd name="connsiteY90" fmla="*/ 1061038 h 1079189"/>
                  <a:gd name="connsiteX91" fmla="*/ 669083 w 1220386"/>
                  <a:gd name="connsiteY91" fmla="*/ 1071929 h 1079189"/>
                  <a:gd name="connsiteX92" fmla="*/ 660613 w 1220386"/>
                  <a:gd name="connsiteY92" fmla="*/ 1071929 h 1079189"/>
                  <a:gd name="connsiteX93" fmla="*/ 636412 w 1220386"/>
                  <a:gd name="connsiteY93" fmla="*/ 1063458 h 1079189"/>
                  <a:gd name="connsiteX94" fmla="*/ 629151 w 1220386"/>
                  <a:gd name="connsiteY94" fmla="*/ 1064668 h 1079189"/>
                  <a:gd name="connsiteX95" fmla="*/ 621891 w 1220386"/>
                  <a:gd name="connsiteY95" fmla="*/ 1079189 h 1079189"/>
                  <a:gd name="connsiteX96" fmla="*/ 611000 w 1220386"/>
                  <a:gd name="connsiteY96" fmla="*/ 1079189 h 1079189"/>
                  <a:gd name="connsiteX97" fmla="*/ 607370 w 1220386"/>
                  <a:gd name="connsiteY97" fmla="*/ 1057408 h 1079189"/>
                  <a:gd name="connsiteX98" fmla="*/ 597690 w 1220386"/>
                  <a:gd name="connsiteY98" fmla="*/ 1053778 h 1079189"/>
                  <a:gd name="connsiteX99" fmla="*/ 597690 w 1220386"/>
                  <a:gd name="connsiteY99" fmla="*/ 1046518 h 1079189"/>
                  <a:gd name="connsiteX100" fmla="*/ 609790 w 1220386"/>
                  <a:gd name="connsiteY100" fmla="*/ 1040467 h 1079189"/>
                  <a:gd name="connsiteX101" fmla="*/ 611000 w 1220386"/>
                  <a:gd name="connsiteY101" fmla="*/ 1028367 h 1079189"/>
                  <a:gd name="connsiteX102" fmla="*/ 606160 w 1220386"/>
                  <a:gd name="connsiteY102" fmla="*/ 1016266 h 1079189"/>
                  <a:gd name="connsiteX103" fmla="*/ 611000 w 1220386"/>
                  <a:gd name="connsiteY103" fmla="*/ 998115 h 1079189"/>
                  <a:gd name="connsiteX104" fmla="*/ 603740 w 1220386"/>
                  <a:gd name="connsiteY104" fmla="*/ 984805 h 1079189"/>
                  <a:gd name="connsiteX105" fmla="*/ 591639 w 1220386"/>
                  <a:gd name="connsiteY105" fmla="*/ 987225 h 1079189"/>
                  <a:gd name="connsiteX106" fmla="*/ 567438 w 1220386"/>
                  <a:gd name="connsiteY106" fmla="*/ 970284 h 1079189"/>
                  <a:gd name="connsiteX107" fmla="*/ 567438 w 1220386"/>
                  <a:gd name="connsiteY107" fmla="*/ 955763 h 1079189"/>
                  <a:gd name="connsiteX108" fmla="*/ 555337 w 1220386"/>
                  <a:gd name="connsiteY108" fmla="*/ 955763 h 1079189"/>
                  <a:gd name="connsiteX109" fmla="*/ 552917 w 1220386"/>
                  <a:gd name="connsiteY109" fmla="*/ 948503 h 1079189"/>
                  <a:gd name="connsiteX110" fmla="*/ 551707 w 1220386"/>
                  <a:gd name="connsiteY110" fmla="*/ 941243 h 1079189"/>
                  <a:gd name="connsiteX111" fmla="*/ 546867 w 1220386"/>
                  <a:gd name="connsiteY111" fmla="*/ 896470 h 1079189"/>
                  <a:gd name="connsiteX112" fmla="*/ 542026 w 1220386"/>
                  <a:gd name="connsiteY112" fmla="*/ 888000 h 1079189"/>
                  <a:gd name="connsiteX113" fmla="*/ 540817 w 1220386"/>
                  <a:gd name="connsiteY113" fmla="*/ 873479 h 1079189"/>
                  <a:gd name="connsiteX114" fmla="*/ 512985 w 1220386"/>
                  <a:gd name="connsiteY114" fmla="*/ 871059 h 1079189"/>
                  <a:gd name="connsiteX115" fmla="*/ 506935 w 1220386"/>
                  <a:gd name="connsiteY115" fmla="*/ 866219 h 1079189"/>
                  <a:gd name="connsiteX116" fmla="*/ 434331 w 1220386"/>
                  <a:gd name="connsiteY116" fmla="*/ 891630 h 1079189"/>
                  <a:gd name="connsiteX117" fmla="*/ 425861 w 1220386"/>
                  <a:gd name="connsiteY117" fmla="*/ 908571 h 1079189"/>
                  <a:gd name="connsiteX118" fmla="*/ 423441 w 1220386"/>
                  <a:gd name="connsiteY118" fmla="*/ 930352 h 1079189"/>
                  <a:gd name="connsiteX119" fmla="*/ 400450 w 1220386"/>
                  <a:gd name="connsiteY119" fmla="*/ 942453 h 1079189"/>
                  <a:gd name="connsiteX120" fmla="*/ 391979 w 1220386"/>
                  <a:gd name="connsiteY120" fmla="*/ 946083 h 1079189"/>
                  <a:gd name="connsiteX121" fmla="*/ 378669 w 1220386"/>
                  <a:gd name="connsiteY121" fmla="*/ 959393 h 1079189"/>
                  <a:gd name="connsiteX122" fmla="*/ 382299 w 1220386"/>
                  <a:gd name="connsiteY122" fmla="*/ 977544 h 1079189"/>
                  <a:gd name="connsiteX123" fmla="*/ 378669 w 1220386"/>
                  <a:gd name="connsiteY123" fmla="*/ 984805 h 1079189"/>
                  <a:gd name="connsiteX124" fmla="*/ 382299 w 1220386"/>
                  <a:gd name="connsiteY124" fmla="*/ 995695 h 1079189"/>
                  <a:gd name="connsiteX125" fmla="*/ 370199 w 1220386"/>
                  <a:gd name="connsiteY125" fmla="*/ 1005376 h 1079189"/>
                  <a:gd name="connsiteX126" fmla="*/ 366568 w 1220386"/>
                  <a:gd name="connsiteY126" fmla="*/ 992065 h 1079189"/>
                  <a:gd name="connsiteX127" fmla="*/ 353257 w 1220386"/>
                  <a:gd name="connsiteY127" fmla="*/ 983595 h 1079189"/>
                  <a:gd name="connsiteX128" fmla="*/ 347207 w 1220386"/>
                  <a:gd name="connsiteY128" fmla="*/ 988435 h 1079189"/>
                  <a:gd name="connsiteX129" fmla="*/ 330266 w 1220386"/>
                  <a:gd name="connsiteY129" fmla="*/ 987225 h 1079189"/>
                  <a:gd name="connsiteX130" fmla="*/ 318166 w 1220386"/>
                  <a:gd name="connsiteY130" fmla="*/ 998115 h 1079189"/>
                  <a:gd name="connsiteX131" fmla="*/ 297595 w 1220386"/>
                  <a:gd name="connsiteY131" fmla="*/ 1001745 h 1079189"/>
                  <a:gd name="connsiteX132" fmla="*/ 280654 w 1220386"/>
                  <a:gd name="connsiteY132" fmla="*/ 999325 h 1079189"/>
                  <a:gd name="connsiteX133" fmla="*/ 268554 w 1220386"/>
                  <a:gd name="connsiteY133" fmla="*/ 999325 h 1079189"/>
                  <a:gd name="connsiteX134" fmla="*/ 252823 w 1220386"/>
                  <a:gd name="connsiteY134" fmla="*/ 1018686 h 1079189"/>
                  <a:gd name="connsiteX135" fmla="*/ 252823 w 1220386"/>
                  <a:gd name="connsiteY135" fmla="*/ 1028367 h 1079189"/>
                  <a:gd name="connsiteX136" fmla="*/ 244353 w 1220386"/>
                  <a:gd name="connsiteY136" fmla="*/ 1030787 h 1079189"/>
                  <a:gd name="connsiteX137" fmla="*/ 209261 w 1220386"/>
                  <a:gd name="connsiteY137" fmla="*/ 1015056 h 1079189"/>
                  <a:gd name="connsiteX138" fmla="*/ 217731 w 1220386"/>
                  <a:gd name="connsiteY138" fmla="*/ 1001745 h 1079189"/>
                  <a:gd name="connsiteX139" fmla="*/ 216521 w 1220386"/>
                  <a:gd name="connsiteY139" fmla="*/ 994485 h 1079189"/>
                  <a:gd name="connsiteX140" fmla="*/ 223781 w 1220386"/>
                  <a:gd name="connsiteY140" fmla="*/ 981174 h 1079189"/>
                  <a:gd name="connsiteX141" fmla="*/ 222571 w 1220386"/>
                  <a:gd name="connsiteY141" fmla="*/ 967864 h 1079189"/>
                  <a:gd name="connsiteX142" fmla="*/ 216521 w 1220386"/>
                  <a:gd name="connsiteY142" fmla="*/ 967864 h 1079189"/>
                  <a:gd name="connsiteX143" fmla="*/ 211681 w 1220386"/>
                  <a:gd name="connsiteY143" fmla="*/ 960603 h 1079189"/>
                  <a:gd name="connsiteX144" fmla="*/ 205631 w 1220386"/>
                  <a:gd name="connsiteY144" fmla="*/ 960603 h 1079189"/>
                  <a:gd name="connsiteX145" fmla="*/ 204420 w 1220386"/>
                  <a:gd name="connsiteY145" fmla="*/ 953343 h 1079189"/>
                  <a:gd name="connsiteX146" fmla="*/ 193529 w 1220386"/>
                  <a:gd name="connsiteY146" fmla="*/ 952133 h 1079189"/>
                  <a:gd name="connsiteX147" fmla="*/ 185059 w 1220386"/>
                  <a:gd name="connsiteY147" fmla="*/ 959393 h 1079189"/>
                  <a:gd name="connsiteX148" fmla="*/ 156018 w 1220386"/>
                  <a:gd name="connsiteY148" fmla="*/ 947293 h 1079189"/>
                  <a:gd name="connsiteX149" fmla="*/ 143917 w 1220386"/>
                  <a:gd name="connsiteY149" fmla="*/ 955763 h 1079189"/>
                  <a:gd name="connsiteX150" fmla="*/ 130606 w 1220386"/>
                  <a:gd name="connsiteY150" fmla="*/ 952133 h 1079189"/>
                  <a:gd name="connsiteX151" fmla="*/ 126977 w 1220386"/>
                  <a:gd name="connsiteY151" fmla="*/ 970284 h 1079189"/>
                  <a:gd name="connsiteX152" fmla="*/ 133027 w 1220386"/>
                  <a:gd name="connsiteY152" fmla="*/ 978754 h 1079189"/>
                  <a:gd name="connsiteX153" fmla="*/ 133027 w 1220386"/>
                  <a:gd name="connsiteY153" fmla="*/ 989645 h 1079189"/>
                  <a:gd name="connsiteX154" fmla="*/ 123347 w 1220386"/>
                  <a:gd name="connsiteY154" fmla="*/ 1001745 h 1079189"/>
                  <a:gd name="connsiteX155" fmla="*/ 96725 w 1220386"/>
                  <a:gd name="connsiteY155" fmla="*/ 1038047 h 1079189"/>
                  <a:gd name="connsiteX156" fmla="*/ 89465 w 1220386"/>
                  <a:gd name="connsiteY156" fmla="*/ 1045307 h 1079189"/>
                  <a:gd name="connsiteX157" fmla="*/ 87044 w 1220386"/>
                  <a:gd name="connsiteY157" fmla="*/ 1051358 h 1079189"/>
                  <a:gd name="connsiteX158" fmla="*/ 71314 w 1220386"/>
                  <a:gd name="connsiteY158" fmla="*/ 1059828 h 1079189"/>
                  <a:gd name="connsiteX159" fmla="*/ 61633 w 1220386"/>
                  <a:gd name="connsiteY159" fmla="*/ 1050148 h 1079189"/>
                  <a:gd name="connsiteX160" fmla="*/ 68894 w 1220386"/>
                  <a:gd name="connsiteY160" fmla="*/ 1036837 h 1079189"/>
                  <a:gd name="connsiteX161" fmla="*/ 53163 w 1220386"/>
                  <a:gd name="connsiteY161" fmla="*/ 1015056 h 1079189"/>
                  <a:gd name="connsiteX162" fmla="*/ 53163 w 1220386"/>
                  <a:gd name="connsiteY162" fmla="*/ 978754 h 1079189"/>
                  <a:gd name="connsiteX163" fmla="*/ 39852 w 1220386"/>
                  <a:gd name="connsiteY163" fmla="*/ 969074 h 1079189"/>
                  <a:gd name="connsiteX164" fmla="*/ 36223 w 1220386"/>
                  <a:gd name="connsiteY164" fmla="*/ 958183 h 1079189"/>
                  <a:gd name="connsiteX165" fmla="*/ 45903 w 1220386"/>
                  <a:gd name="connsiteY165" fmla="*/ 954553 h 1079189"/>
                  <a:gd name="connsiteX166" fmla="*/ 45903 w 1220386"/>
                  <a:gd name="connsiteY166" fmla="*/ 941243 h 1079189"/>
                  <a:gd name="connsiteX167" fmla="*/ 38642 w 1220386"/>
                  <a:gd name="connsiteY167" fmla="*/ 929142 h 1079189"/>
                  <a:gd name="connsiteX168" fmla="*/ 14441 w 1220386"/>
                  <a:gd name="connsiteY168" fmla="*/ 924302 h 1079189"/>
                  <a:gd name="connsiteX169" fmla="*/ 0 w 1220386"/>
                  <a:gd name="connsiteY169" fmla="*/ 904703 h 1079189"/>
                  <a:gd name="connsiteX170" fmla="*/ 828 w 1220386"/>
                  <a:gd name="connsiteY170" fmla="*/ 904941 h 1079189"/>
                  <a:gd name="connsiteX171" fmla="*/ 102473 w 1220386"/>
                  <a:gd name="connsiteY171" fmla="*/ 865917 h 1079189"/>
                  <a:gd name="connsiteX172" fmla="*/ 114271 w 1220386"/>
                  <a:gd name="connsiteY172" fmla="*/ 852303 h 1079189"/>
                  <a:gd name="connsiteX173" fmla="*/ 139682 w 1220386"/>
                  <a:gd name="connsiteY173" fmla="*/ 853211 h 1079189"/>
                  <a:gd name="connsiteX174" fmla="*/ 172354 w 1220386"/>
                  <a:gd name="connsiteY174" fmla="*/ 835060 h 1079189"/>
                  <a:gd name="connsiteX175" fmla="*/ 176891 w 1220386"/>
                  <a:gd name="connsiteY175" fmla="*/ 828707 h 1079189"/>
                  <a:gd name="connsiteX176" fmla="*/ 184152 w 1220386"/>
                  <a:gd name="connsiteY176" fmla="*/ 825077 h 1079189"/>
                  <a:gd name="connsiteX177" fmla="*/ 206840 w 1220386"/>
                  <a:gd name="connsiteY177" fmla="*/ 804203 h 1079189"/>
                  <a:gd name="connsiteX178" fmla="*/ 224992 w 1220386"/>
                  <a:gd name="connsiteY178" fmla="*/ 803296 h 1079189"/>
                  <a:gd name="connsiteX179" fmla="*/ 262201 w 1220386"/>
                  <a:gd name="connsiteY179" fmla="*/ 764272 h 1079189"/>
                  <a:gd name="connsiteX180" fmla="*/ 281259 w 1220386"/>
                  <a:gd name="connsiteY180" fmla="*/ 765179 h 1079189"/>
                  <a:gd name="connsiteX181" fmla="*/ 289427 w 1220386"/>
                  <a:gd name="connsiteY181" fmla="*/ 772439 h 1079189"/>
                  <a:gd name="connsiteX182" fmla="*/ 323914 w 1220386"/>
                  <a:gd name="connsiteY182" fmla="*/ 765179 h 1079189"/>
                  <a:gd name="connsiteX183" fmla="*/ 332989 w 1220386"/>
                  <a:gd name="connsiteY183" fmla="*/ 764272 h 1079189"/>
                  <a:gd name="connsiteX184" fmla="*/ 345695 w 1220386"/>
                  <a:gd name="connsiteY184" fmla="*/ 762457 h 1079189"/>
                  <a:gd name="connsiteX185" fmla="*/ 354770 w 1220386"/>
                  <a:gd name="connsiteY185" fmla="*/ 747028 h 1079189"/>
                  <a:gd name="connsiteX186" fmla="*/ 374736 w 1220386"/>
                  <a:gd name="connsiteY186" fmla="*/ 740676 h 1079189"/>
                  <a:gd name="connsiteX187" fmla="*/ 431004 w 1220386"/>
                  <a:gd name="connsiteY187" fmla="*/ 689853 h 1079189"/>
                  <a:gd name="connsiteX188" fmla="*/ 451878 w 1220386"/>
                  <a:gd name="connsiteY188" fmla="*/ 660812 h 1079189"/>
                  <a:gd name="connsiteX189" fmla="*/ 497255 w 1220386"/>
                  <a:gd name="connsiteY189" fmla="*/ 629048 h 1079189"/>
                  <a:gd name="connsiteX190" fmla="*/ 527204 w 1220386"/>
                  <a:gd name="connsiteY190" fmla="*/ 614527 h 1079189"/>
                  <a:gd name="connsiteX191" fmla="*/ 549892 w 1220386"/>
                  <a:gd name="connsiteY191" fmla="*/ 580041 h 1079189"/>
                  <a:gd name="connsiteX192" fmla="*/ 565320 w 1220386"/>
                  <a:gd name="connsiteY192" fmla="*/ 541016 h 1079189"/>
                  <a:gd name="connsiteX193" fmla="*/ 584379 w 1220386"/>
                  <a:gd name="connsiteY193" fmla="*/ 524681 h 1079189"/>
                  <a:gd name="connsiteX194" fmla="*/ 588009 w 1220386"/>
                  <a:gd name="connsiteY194" fmla="*/ 511067 h 1079189"/>
                  <a:gd name="connsiteX195" fmla="*/ 614328 w 1220386"/>
                  <a:gd name="connsiteY195" fmla="*/ 483841 h 1079189"/>
                  <a:gd name="connsiteX196" fmla="*/ 627033 w 1220386"/>
                  <a:gd name="connsiteY196" fmla="*/ 468413 h 1079189"/>
                  <a:gd name="connsiteX197" fmla="*/ 633386 w 1220386"/>
                  <a:gd name="connsiteY197" fmla="*/ 453892 h 1079189"/>
                  <a:gd name="connsiteX198" fmla="*/ 650630 w 1220386"/>
                  <a:gd name="connsiteY198" fmla="*/ 431203 h 1079189"/>
                  <a:gd name="connsiteX199" fmla="*/ 657890 w 1220386"/>
                  <a:gd name="connsiteY199" fmla="*/ 401255 h 1079189"/>
                  <a:gd name="connsiteX200" fmla="*/ 667872 w 1220386"/>
                  <a:gd name="connsiteY200" fmla="*/ 361322 h 1079189"/>
                  <a:gd name="connsiteX201" fmla="*/ 667872 w 1220386"/>
                  <a:gd name="connsiteY201" fmla="*/ 352247 h 1079189"/>
                  <a:gd name="connsiteX202" fmla="*/ 667269 w 1220386"/>
                  <a:gd name="connsiteY202" fmla="*/ 347694 h 1079189"/>
                  <a:gd name="connsiteX203" fmla="*/ 690561 w 1220386"/>
                  <a:gd name="connsiteY203" fmla="*/ 295072 h 1079189"/>
                  <a:gd name="connsiteX204" fmla="*/ 730494 w 1220386"/>
                  <a:gd name="connsiteY204" fmla="*/ 259678 h 1079189"/>
                  <a:gd name="connsiteX205" fmla="*/ 781316 w 1220386"/>
                  <a:gd name="connsiteY205" fmla="*/ 230636 h 1079189"/>
                  <a:gd name="connsiteX206" fmla="*/ 833046 w 1220386"/>
                  <a:gd name="connsiteY206" fmla="*/ 191612 h 1079189"/>
                  <a:gd name="connsiteX207" fmla="*/ 872978 w 1220386"/>
                  <a:gd name="connsiteY207" fmla="*/ 177999 h 1079189"/>
                  <a:gd name="connsiteX208" fmla="*/ 912909 w 1220386"/>
                  <a:gd name="connsiteY208" fmla="*/ 168016 h 1079189"/>
                  <a:gd name="connsiteX209" fmla="*/ 927430 w 1220386"/>
                  <a:gd name="connsiteY209" fmla="*/ 148050 h 1079189"/>
                  <a:gd name="connsiteX210" fmla="*/ 933783 w 1220386"/>
                  <a:gd name="connsiteY210" fmla="*/ 147143 h 1079189"/>
                  <a:gd name="connsiteX211" fmla="*/ 958287 w 1220386"/>
                  <a:gd name="connsiteY211" fmla="*/ 135344 h 1079189"/>
                  <a:gd name="connsiteX212" fmla="*/ 994589 w 1220386"/>
                  <a:gd name="connsiteY212" fmla="*/ 96320 h 1079189"/>
                  <a:gd name="connsiteX213" fmla="*/ 1027260 w 1220386"/>
                  <a:gd name="connsiteY213" fmla="*/ 51850 h 1079189"/>
                  <a:gd name="connsiteX214" fmla="*/ 1033189 w 1220386"/>
                  <a:gd name="connsiteY214" fmla="*/ 38250 h 1079189"/>
                  <a:gd name="connsiteX0" fmla="*/ 1114231 w 1220386"/>
                  <a:gd name="connsiteY0" fmla="*/ 0 h 1079189"/>
                  <a:gd name="connsiteX1" fmla="*/ 1191915 w 1220386"/>
                  <a:gd name="connsiteY1" fmla="*/ 38250 h 1079189"/>
                  <a:gd name="connsiteX2" fmla="*/ 1192796 w 1220386"/>
                  <a:gd name="connsiteY2" fmla="*/ 40234 h 1079189"/>
                  <a:gd name="connsiteX3" fmla="*/ 1191344 w 1220386"/>
                  <a:gd name="connsiteY3" fmla="*/ 72179 h 1079189"/>
                  <a:gd name="connsiteX4" fmla="*/ 1185536 w 1220386"/>
                  <a:gd name="connsiteY4" fmla="*/ 83796 h 1079189"/>
                  <a:gd name="connsiteX5" fmla="*/ 1192796 w 1220386"/>
                  <a:gd name="connsiteY5" fmla="*/ 96864 h 1079189"/>
                  <a:gd name="connsiteX6" fmla="*/ 1192796 w 1220386"/>
                  <a:gd name="connsiteY6" fmla="*/ 109933 h 1079189"/>
                  <a:gd name="connsiteX7" fmla="*/ 1184084 w 1220386"/>
                  <a:gd name="connsiteY7" fmla="*/ 124454 h 1079189"/>
                  <a:gd name="connsiteX8" fmla="*/ 1171015 w 1220386"/>
                  <a:gd name="connsiteY8" fmla="*/ 125906 h 1079189"/>
                  <a:gd name="connsiteX9" fmla="*/ 1171015 w 1220386"/>
                  <a:gd name="connsiteY9" fmla="*/ 153495 h 1079189"/>
                  <a:gd name="connsiteX10" fmla="*/ 1163755 w 1220386"/>
                  <a:gd name="connsiteY10" fmla="*/ 162207 h 1079189"/>
                  <a:gd name="connsiteX11" fmla="*/ 1165207 w 1220386"/>
                  <a:gd name="connsiteY11" fmla="*/ 173824 h 1079189"/>
                  <a:gd name="connsiteX12" fmla="*/ 1166659 w 1220386"/>
                  <a:gd name="connsiteY12" fmla="*/ 182536 h 1079189"/>
                  <a:gd name="connsiteX13" fmla="*/ 1156495 w 1220386"/>
                  <a:gd name="connsiteY13" fmla="*/ 205770 h 1079189"/>
                  <a:gd name="connsiteX14" fmla="*/ 1156495 w 1220386"/>
                  <a:gd name="connsiteY14" fmla="*/ 215934 h 1079189"/>
                  <a:gd name="connsiteX15" fmla="*/ 1159399 w 1220386"/>
                  <a:gd name="connsiteY15" fmla="*/ 230455 h 1079189"/>
                  <a:gd name="connsiteX16" fmla="*/ 1173919 w 1220386"/>
                  <a:gd name="connsiteY16" fmla="*/ 252236 h 1079189"/>
                  <a:gd name="connsiteX17" fmla="*/ 1194248 w 1220386"/>
                  <a:gd name="connsiteY17" fmla="*/ 265304 h 1079189"/>
                  <a:gd name="connsiteX18" fmla="*/ 1202961 w 1220386"/>
                  <a:gd name="connsiteY18" fmla="*/ 263852 h 1079189"/>
                  <a:gd name="connsiteX19" fmla="*/ 1220386 w 1220386"/>
                  <a:gd name="connsiteY19" fmla="*/ 284181 h 1079189"/>
                  <a:gd name="connsiteX20" fmla="*/ 1198605 w 1220386"/>
                  <a:gd name="connsiteY20" fmla="*/ 313223 h 1079189"/>
                  <a:gd name="connsiteX21" fmla="*/ 1173919 w 1220386"/>
                  <a:gd name="connsiteY21" fmla="*/ 332100 h 1079189"/>
                  <a:gd name="connsiteX22" fmla="*/ 1175372 w 1220386"/>
                  <a:gd name="connsiteY22" fmla="*/ 348072 h 1079189"/>
                  <a:gd name="connsiteX23" fmla="*/ 1150686 w 1220386"/>
                  <a:gd name="connsiteY23" fmla="*/ 369853 h 1079189"/>
                  <a:gd name="connsiteX24" fmla="*/ 1150686 w 1220386"/>
                  <a:gd name="connsiteY24" fmla="*/ 381470 h 1079189"/>
                  <a:gd name="connsiteX25" fmla="*/ 1130357 w 1220386"/>
                  <a:gd name="connsiteY25" fmla="*/ 409059 h 1079189"/>
                  <a:gd name="connsiteX26" fmla="*/ 1115837 w 1220386"/>
                  <a:gd name="connsiteY26" fmla="*/ 413415 h 1079189"/>
                  <a:gd name="connsiteX27" fmla="*/ 1112932 w 1220386"/>
                  <a:gd name="connsiteY27" fmla="*/ 443909 h 1079189"/>
                  <a:gd name="connsiteX28" fmla="*/ 1115837 w 1220386"/>
                  <a:gd name="connsiteY28" fmla="*/ 452621 h 1079189"/>
                  <a:gd name="connsiteX29" fmla="*/ 1123097 w 1220386"/>
                  <a:gd name="connsiteY29" fmla="*/ 480211 h 1079189"/>
                  <a:gd name="connsiteX30" fmla="*/ 1127453 w 1220386"/>
                  <a:gd name="connsiteY30" fmla="*/ 494731 h 1079189"/>
                  <a:gd name="connsiteX31" fmla="*/ 1133261 w 1220386"/>
                  <a:gd name="connsiteY31" fmla="*/ 506348 h 1079189"/>
                  <a:gd name="connsiteX32" fmla="*/ 1124549 w 1220386"/>
                  <a:gd name="connsiteY32" fmla="*/ 523773 h 1079189"/>
                  <a:gd name="connsiteX33" fmla="*/ 1108576 w 1220386"/>
                  <a:gd name="connsiteY33" fmla="*/ 512156 h 1079189"/>
                  <a:gd name="connsiteX34" fmla="*/ 1080987 w 1220386"/>
                  <a:gd name="connsiteY34" fmla="*/ 513608 h 1079189"/>
                  <a:gd name="connsiteX35" fmla="*/ 1069370 w 1220386"/>
                  <a:gd name="connsiteY35" fmla="*/ 523773 h 1079189"/>
                  <a:gd name="connsiteX36" fmla="*/ 1056302 w 1220386"/>
                  <a:gd name="connsiteY36" fmla="*/ 510704 h 1079189"/>
                  <a:gd name="connsiteX37" fmla="*/ 1031616 w 1220386"/>
                  <a:gd name="connsiteY37" fmla="*/ 515060 h 1079189"/>
                  <a:gd name="connsiteX38" fmla="*/ 1028712 w 1220386"/>
                  <a:gd name="connsiteY38" fmla="*/ 544102 h 1079189"/>
                  <a:gd name="connsiteX39" fmla="*/ 1020000 w 1220386"/>
                  <a:gd name="connsiteY39" fmla="*/ 551362 h 1079189"/>
                  <a:gd name="connsiteX40" fmla="*/ 1005479 w 1220386"/>
                  <a:gd name="connsiteY40" fmla="*/ 548458 h 1079189"/>
                  <a:gd name="connsiteX41" fmla="*/ 992411 w 1220386"/>
                  <a:gd name="connsiteY41" fmla="*/ 551362 h 1079189"/>
                  <a:gd name="connsiteX42" fmla="*/ 928519 w 1220386"/>
                  <a:gd name="connsiteY42" fmla="*/ 560074 h 1079189"/>
                  <a:gd name="connsiteX43" fmla="*/ 916903 w 1220386"/>
                  <a:gd name="connsiteY43" fmla="*/ 564431 h 1079189"/>
                  <a:gd name="connsiteX44" fmla="*/ 911095 w 1220386"/>
                  <a:gd name="connsiteY44" fmla="*/ 589116 h 1079189"/>
                  <a:gd name="connsiteX45" fmla="*/ 918355 w 1220386"/>
                  <a:gd name="connsiteY45" fmla="*/ 602184 h 1079189"/>
                  <a:gd name="connsiteX46" fmla="*/ 927067 w 1220386"/>
                  <a:gd name="connsiteY46" fmla="*/ 605089 h 1079189"/>
                  <a:gd name="connsiteX47" fmla="*/ 928519 w 1220386"/>
                  <a:gd name="connsiteY47" fmla="*/ 618157 h 1079189"/>
                  <a:gd name="connsiteX48" fmla="*/ 922711 w 1220386"/>
                  <a:gd name="connsiteY48" fmla="*/ 647199 h 1079189"/>
                  <a:gd name="connsiteX49" fmla="*/ 918355 w 1220386"/>
                  <a:gd name="connsiteY49" fmla="*/ 680596 h 1079189"/>
                  <a:gd name="connsiteX50" fmla="*/ 889314 w 1220386"/>
                  <a:gd name="connsiteY50" fmla="*/ 713994 h 1079189"/>
                  <a:gd name="connsiteX51" fmla="*/ 900930 w 1220386"/>
                  <a:gd name="connsiteY51" fmla="*/ 748843 h 1079189"/>
                  <a:gd name="connsiteX52" fmla="*/ 916903 w 1220386"/>
                  <a:gd name="connsiteY52" fmla="*/ 741583 h 1079189"/>
                  <a:gd name="connsiteX53" fmla="*/ 932876 w 1220386"/>
                  <a:gd name="connsiteY53" fmla="*/ 763364 h 1079189"/>
                  <a:gd name="connsiteX54" fmla="*/ 928519 w 1220386"/>
                  <a:gd name="connsiteY54" fmla="*/ 815639 h 1079189"/>
                  <a:gd name="connsiteX55" fmla="*/ 938684 w 1220386"/>
                  <a:gd name="connsiteY55" fmla="*/ 853392 h 1079189"/>
                  <a:gd name="connsiteX56" fmla="*/ 938684 w 1220386"/>
                  <a:gd name="connsiteY56" fmla="*/ 866461 h 1079189"/>
                  <a:gd name="connsiteX57" fmla="*/ 935780 w 1220386"/>
                  <a:gd name="connsiteY57" fmla="*/ 879530 h 1079189"/>
                  <a:gd name="connsiteX58" fmla="*/ 937232 w 1220386"/>
                  <a:gd name="connsiteY58" fmla="*/ 898406 h 1079189"/>
                  <a:gd name="connsiteX59" fmla="*/ 935780 w 1220386"/>
                  <a:gd name="connsiteY59" fmla="*/ 917283 h 1079189"/>
                  <a:gd name="connsiteX60" fmla="*/ 933607 w 1220386"/>
                  <a:gd name="connsiteY60" fmla="*/ 920387 h 1079189"/>
                  <a:gd name="connsiteX61" fmla="*/ 918355 w 1220386"/>
                  <a:gd name="connsiteY61" fmla="*/ 918251 h 1079189"/>
                  <a:gd name="connsiteX62" fmla="*/ 909884 w 1220386"/>
                  <a:gd name="connsiteY62" fmla="*/ 919461 h 1079189"/>
                  <a:gd name="connsiteX63" fmla="*/ 898994 w 1220386"/>
                  <a:gd name="connsiteY63" fmla="*/ 914621 h 1079189"/>
                  <a:gd name="connsiteX64" fmla="*/ 892944 w 1220386"/>
                  <a:gd name="connsiteY64" fmla="*/ 907361 h 1079189"/>
                  <a:gd name="connsiteX65" fmla="*/ 891734 w 1220386"/>
                  <a:gd name="connsiteY65" fmla="*/ 886790 h 1079189"/>
                  <a:gd name="connsiteX66" fmla="*/ 880843 w 1220386"/>
                  <a:gd name="connsiteY66" fmla="*/ 884370 h 1079189"/>
                  <a:gd name="connsiteX67" fmla="*/ 871162 w 1220386"/>
                  <a:gd name="connsiteY67" fmla="*/ 868639 h 1079189"/>
                  <a:gd name="connsiteX68" fmla="*/ 860272 w 1220386"/>
                  <a:gd name="connsiteY68" fmla="*/ 855328 h 1079189"/>
                  <a:gd name="connsiteX69" fmla="*/ 849382 w 1220386"/>
                  <a:gd name="connsiteY69" fmla="*/ 848068 h 1079189"/>
                  <a:gd name="connsiteX70" fmla="*/ 843331 w 1220386"/>
                  <a:gd name="connsiteY70" fmla="*/ 856538 h 1079189"/>
                  <a:gd name="connsiteX71" fmla="*/ 842121 w 1220386"/>
                  <a:gd name="connsiteY71" fmla="*/ 879530 h 1079189"/>
                  <a:gd name="connsiteX72" fmla="*/ 809450 w 1220386"/>
                  <a:gd name="connsiteY72" fmla="*/ 900101 h 1079189"/>
                  <a:gd name="connsiteX73" fmla="*/ 777988 w 1220386"/>
                  <a:gd name="connsiteY73" fmla="*/ 902521 h 1079189"/>
                  <a:gd name="connsiteX74" fmla="*/ 770728 w 1220386"/>
                  <a:gd name="connsiteY74" fmla="*/ 908571 h 1079189"/>
                  <a:gd name="connsiteX75" fmla="*/ 769517 w 1220386"/>
                  <a:gd name="connsiteY75" fmla="*/ 935192 h 1079189"/>
                  <a:gd name="connsiteX76" fmla="*/ 779198 w 1220386"/>
                  <a:gd name="connsiteY76" fmla="*/ 944873 h 1079189"/>
                  <a:gd name="connsiteX77" fmla="*/ 779198 w 1220386"/>
                  <a:gd name="connsiteY77" fmla="*/ 970284 h 1079189"/>
                  <a:gd name="connsiteX78" fmla="*/ 762258 w 1220386"/>
                  <a:gd name="connsiteY78" fmla="*/ 967864 h 1079189"/>
                  <a:gd name="connsiteX79" fmla="*/ 750156 w 1220386"/>
                  <a:gd name="connsiteY79" fmla="*/ 971494 h 1079189"/>
                  <a:gd name="connsiteX80" fmla="*/ 744107 w 1220386"/>
                  <a:gd name="connsiteY80" fmla="*/ 978754 h 1079189"/>
                  <a:gd name="connsiteX81" fmla="*/ 747737 w 1220386"/>
                  <a:gd name="connsiteY81" fmla="*/ 1000535 h 1079189"/>
                  <a:gd name="connsiteX82" fmla="*/ 745316 w 1220386"/>
                  <a:gd name="connsiteY82" fmla="*/ 1012636 h 1079189"/>
                  <a:gd name="connsiteX83" fmla="*/ 738057 w 1220386"/>
                  <a:gd name="connsiteY83" fmla="*/ 1015056 h 1079189"/>
                  <a:gd name="connsiteX84" fmla="*/ 716275 w 1220386"/>
                  <a:gd name="connsiteY84" fmla="*/ 1013846 h 1079189"/>
                  <a:gd name="connsiteX85" fmla="*/ 707805 w 1220386"/>
                  <a:gd name="connsiteY85" fmla="*/ 1023526 h 1079189"/>
                  <a:gd name="connsiteX86" fmla="*/ 688444 w 1220386"/>
                  <a:gd name="connsiteY86" fmla="*/ 1023526 h 1079189"/>
                  <a:gd name="connsiteX87" fmla="*/ 692074 w 1220386"/>
                  <a:gd name="connsiteY87" fmla="*/ 1045307 h 1079189"/>
                  <a:gd name="connsiteX88" fmla="*/ 682393 w 1220386"/>
                  <a:gd name="connsiteY88" fmla="*/ 1059828 h 1079189"/>
                  <a:gd name="connsiteX89" fmla="*/ 675134 w 1220386"/>
                  <a:gd name="connsiteY89" fmla="*/ 1061038 h 1079189"/>
                  <a:gd name="connsiteX90" fmla="*/ 669083 w 1220386"/>
                  <a:gd name="connsiteY90" fmla="*/ 1071929 h 1079189"/>
                  <a:gd name="connsiteX91" fmla="*/ 660613 w 1220386"/>
                  <a:gd name="connsiteY91" fmla="*/ 1071929 h 1079189"/>
                  <a:gd name="connsiteX92" fmla="*/ 636412 w 1220386"/>
                  <a:gd name="connsiteY92" fmla="*/ 1063458 h 1079189"/>
                  <a:gd name="connsiteX93" fmla="*/ 629151 w 1220386"/>
                  <a:gd name="connsiteY93" fmla="*/ 1064668 h 1079189"/>
                  <a:gd name="connsiteX94" fmla="*/ 621891 w 1220386"/>
                  <a:gd name="connsiteY94" fmla="*/ 1079189 h 1079189"/>
                  <a:gd name="connsiteX95" fmla="*/ 611000 w 1220386"/>
                  <a:gd name="connsiteY95" fmla="*/ 1079189 h 1079189"/>
                  <a:gd name="connsiteX96" fmla="*/ 607370 w 1220386"/>
                  <a:gd name="connsiteY96" fmla="*/ 1057408 h 1079189"/>
                  <a:gd name="connsiteX97" fmla="*/ 597690 w 1220386"/>
                  <a:gd name="connsiteY97" fmla="*/ 1053778 h 1079189"/>
                  <a:gd name="connsiteX98" fmla="*/ 597690 w 1220386"/>
                  <a:gd name="connsiteY98" fmla="*/ 1046518 h 1079189"/>
                  <a:gd name="connsiteX99" fmla="*/ 609790 w 1220386"/>
                  <a:gd name="connsiteY99" fmla="*/ 1040467 h 1079189"/>
                  <a:gd name="connsiteX100" fmla="*/ 611000 w 1220386"/>
                  <a:gd name="connsiteY100" fmla="*/ 1028367 h 1079189"/>
                  <a:gd name="connsiteX101" fmla="*/ 606160 w 1220386"/>
                  <a:gd name="connsiteY101" fmla="*/ 1016266 h 1079189"/>
                  <a:gd name="connsiteX102" fmla="*/ 611000 w 1220386"/>
                  <a:gd name="connsiteY102" fmla="*/ 998115 h 1079189"/>
                  <a:gd name="connsiteX103" fmla="*/ 603740 w 1220386"/>
                  <a:gd name="connsiteY103" fmla="*/ 984805 h 1079189"/>
                  <a:gd name="connsiteX104" fmla="*/ 591639 w 1220386"/>
                  <a:gd name="connsiteY104" fmla="*/ 987225 h 1079189"/>
                  <a:gd name="connsiteX105" fmla="*/ 567438 w 1220386"/>
                  <a:gd name="connsiteY105" fmla="*/ 970284 h 1079189"/>
                  <a:gd name="connsiteX106" fmla="*/ 567438 w 1220386"/>
                  <a:gd name="connsiteY106" fmla="*/ 955763 h 1079189"/>
                  <a:gd name="connsiteX107" fmla="*/ 555337 w 1220386"/>
                  <a:gd name="connsiteY107" fmla="*/ 955763 h 1079189"/>
                  <a:gd name="connsiteX108" fmla="*/ 552917 w 1220386"/>
                  <a:gd name="connsiteY108" fmla="*/ 948503 h 1079189"/>
                  <a:gd name="connsiteX109" fmla="*/ 551707 w 1220386"/>
                  <a:gd name="connsiteY109" fmla="*/ 941243 h 1079189"/>
                  <a:gd name="connsiteX110" fmla="*/ 546867 w 1220386"/>
                  <a:gd name="connsiteY110" fmla="*/ 896470 h 1079189"/>
                  <a:gd name="connsiteX111" fmla="*/ 542026 w 1220386"/>
                  <a:gd name="connsiteY111" fmla="*/ 888000 h 1079189"/>
                  <a:gd name="connsiteX112" fmla="*/ 540817 w 1220386"/>
                  <a:gd name="connsiteY112" fmla="*/ 873479 h 1079189"/>
                  <a:gd name="connsiteX113" fmla="*/ 512985 w 1220386"/>
                  <a:gd name="connsiteY113" fmla="*/ 871059 h 1079189"/>
                  <a:gd name="connsiteX114" fmla="*/ 506935 w 1220386"/>
                  <a:gd name="connsiteY114" fmla="*/ 866219 h 1079189"/>
                  <a:gd name="connsiteX115" fmla="*/ 434331 w 1220386"/>
                  <a:gd name="connsiteY115" fmla="*/ 891630 h 1079189"/>
                  <a:gd name="connsiteX116" fmla="*/ 425861 w 1220386"/>
                  <a:gd name="connsiteY116" fmla="*/ 908571 h 1079189"/>
                  <a:gd name="connsiteX117" fmla="*/ 423441 w 1220386"/>
                  <a:gd name="connsiteY117" fmla="*/ 930352 h 1079189"/>
                  <a:gd name="connsiteX118" fmla="*/ 400450 w 1220386"/>
                  <a:gd name="connsiteY118" fmla="*/ 942453 h 1079189"/>
                  <a:gd name="connsiteX119" fmla="*/ 391979 w 1220386"/>
                  <a:gd name="connsiteY119" fmla="*/ 946083 h 1079189"/>
                  <a:gd name="connsiteX120" fmla="*/ 378669 w 1220386"/>
                  <a:gd name="connsiteY120" fmla="*/ 959393 h 1079189"/>
                  <a:gd name="connsiteX121" fmla="*/ 382299 w 1220386"/>
                  <a:gd name="connsiteY121" fmla="*/ 977544 h 1079189"/>
                  <a:gd name="connsiteX122" fmla="*/ 378669 w 1220386"/>
                  <a:gd name="connsiteY122" fmla="*/ 984805 h 1079189"/>
                  <a:gd name="connsiteX123" fmla="*/ 382299 w 1220386"/>
                  <a:gd name="connsiteY123" fmla="*/ 995695 h 1079189"/>
                  <a:gd name="connsiteX124" fmla="*/ 370199 w 1220386"/>
                  <a:gd name="connsiteY124" fmla="*/ 1005376 h 1079189"/>
                  <a:gd name="connsiteX125" fmla="*/ 366568 w 1220386"/>
                  <a:gd name="connsiteY125" fmla="*/ 992065 h 1079189"/>
                  <a:gd name="connsiteX126" fmla="*/ 353257 w 1220386"/>
                  <a:gd name="connsiteY126" fmla="*/ 983595 h 1079189"/>
                  <a:gd name="connsiteX127" fmla="*/ 347207 w 1220386"/>
                  <a:gd name="connsiteY127" fmla="*/ 988435 h 1079189"/>
                  <a:gd name="connsiteX128" fmla="*/ 330266 w 1220386"/>
                  <a:gd name="connsiteY128" fmla="*/ 987225 h 1079189"/>
                  <a:gd name="connsiteX129" fmla="*/ 318166 w 1220386"/>
                  <a:gd name="connsiteY129" fmla="*/ 998115 h 1079189"/>
                  <a:gd name="connsiteX130" fmla="*/ 297595 w 1220386"/>
                  <a:gd name="connsiteY130" fmla="*/ 1001745 h 1079189"/>
                  <a:gd name="connsiteX131" fmla="*/ 280654 w 1220386"/>
                  <a:gd name="connsiteY131" fmla="*/ 999325 h 1079189"/>
                  <a:gd name="connsiteX132" fmla="*/ 268554 w 1220386"/>
                  <a:gd name="connsiteY132" fmla="*/ 999325 h 1079189"/>
                  <a:gd name="connsiteX133" fmla="*/ 252823 w 1220386"/>
                  <a:gd name="connsiteY133" fmla="*/ 1018686 h 1079189"/>
                  <a:gd name="connsiteX134" fmla="*/ 252823 w 1220386"/>
                  <a:gd name="connsiteY134" fmla="*/ 1028367 h 1079189"/>
                  <a:gd name="connsiteX135" fmla="*/ 244353 w 1220386"/>
                  <a:gd name="connsiteY135" fmla="*/ 1030787 h 1079189"/>
                  <a:gd name="connsiteX136" fmla="*/ 209261 w 1220386"/>
                  <a:gd name="connsiteY136" fmla="*/ 1015056 h 1079189"/>
                  <a:gd name="connsiteX137" fmla="*/ 217731 w 1220386"/>
                  <a:gd name="connsiteY137" fmla="*/ 1001745 h 1079189"/>
                  <a:gd name="connsiteX138" fmla="*/ 216521 w 1220386"/>
                  <a:gd name="connsiteY138" fmla="*/ 994485 h 1079189"/>
                  <a:gd name="connsiteX139" fmla="*/ 223781 w 1220386"/>
                  <a:gd name="connsiteY139" fmla="*/ 981174 h 1079189"/>
                  <a:gd name="connsiteX140" fmla="*/ 222571 w 1220386"/>
                  <a:gd name="connsiteY140" fmla="*/ 967864 h 1079189"/>
                  <a:gd name="connsiteX141" fmla="*/ 216521 w 1220386"/>
                  <a:gd name="connsiteY141" fmla="*/ 967864 h 1079189"/>
                  <a:gd name="connsiteX142" fmla="*/ 211681 w 1220386"/>
                  <a:gd name="connsiteY142" fmla="*/ 960603 h 1079189"/>
                  <a:gd name="connsiteX143" fmla="*/ 205631 w 1220386"/>
                  <a:gd name="connsiteY143" fmla="*/ 960603 h 1079189"/>
                  <a:gd name="connsiteX144" fmla="*/ 204420 w 1220386"/>
                  <a:gd name="connsiteY144" fmla="*/ 953343 h 1079189"/>
                  <a:gd name="connsiteX145" fmla="*/ 193529 w 1220386"/>
                  <a:gd name="connsiteY145" fmla="*/ 952133 h 1079189"/>
                  <a:gd name="connsiteX146" fmla="*/ 185059 w 1220386"/>
                  <a:gd name="connsiteY146" fmla="*/ 959393 h 1079189"/>
                  <a:gd name="connsiteX147" fmla="*/ 156018 w 1220386"/>
                  <a:gd name="connsiteY147" fmla="*/ 947293 h 1079189"/>
                  <a:gd name="connsiteX148" fmla="*/ 143917 w 1220386"/>
                  <a:gd name="connsiteY148" fmla="*/ 955763 h 1079189"/>
                  <a:gd name="connsiteX149" fmla="*/ 130606 w 1220386"/>
                  <a:gd name="connsiteY149" fmla="*/ 952133 h 1079189"/>
                  <a:gd name="connsiteX150" fmla="*/ 126977 w 1220386"/>
                  <a:gd name="connsiteY150" fmla="*/ 970284 h 1079189"/>
                  <a:gd name="connsiteX151" fmla="*/ 133027 w 1220386"/>
                  <a:gd name="connsiteY151" fmla="*/ 978754 h 1079189"/>
                  <a:gd name="connsiteX152" fmla="*/ 133027 w 1220386"/>
                  <a:gd name="connsiteY152" fmla="*/ 989645 h 1079189"/>
                  <a:gd name="connsiteX153" fmla="*/ 123347 w 1220386"/>
                  <a:gd name="connsiteY153" fmla="*/ 1001745 h 1079189"/>
                  <a:gd name="connsiteX154" fmla="*/ 96725 w 1220386"/>
                  <a:gd name="connsiteY154" fmla="*/ 1038047 h 1079189"/>
                  <a:gd name="connsiteX155" fmla="*/ 89465 w 1220386"/>
                  <a:gd name="connsiteY155" fmla="*/ 1045307 h 1079189"/>
                  <a:gd name="connsiteX156" fmla="*/ 87044 w 1220386"/>
                  <a:gd name="connsiteY156" fmla="*/ 1051358 h 1079189"/>
                  <a:gd name="connsiteX157" fmla="*/ 71314 w 1220386"/>
                  <a:gd name="connsiteY157" fmla="*/ 1059828 h 1079189"/>
                  <a:gd name="connsiteX158" fmla="*/ 61633 w 1220386"/>
                  <a:gd name="connsiteY158" fmla="*/ 1050148 h 1079189"/>
                  <a:gd name="connsiteX159" fmla="*/ 68894 w 1220386"/>
                  <a:gd name="connsiteY159" fmla="*/ 1036837 h 1079189"/>
                  <a:gd name="connsiteX160" fmla="*/ 53163 w 1220386"/>
                  <a:gd name="connsiteY160" fmla="*/ 1015056 h 1079189"/>
                  <a:gd name="connsiteX161" fmla="*/ 53163 w 1220386"/>
                  <a:gd name="connsiteY161" fmla="*/ 978754 h 1079189"/>
                  <a:gd name="connsiteX162" fmla="*/ 39852 w 1220386"/>
                  <a:gd name="connsiteY162" fmla="*/ 969074 h 1079189"/>
                  <a:gd name="connsiteX163" fmla="*/ 36223 w 1220386"/>
                  <a:gd name="connsiteY163" fmla="*/ 958183 h 1079189"/>
                  <a:gd name="connsiteX164" fmla="*/ 45903 w 1220386"/>
                  <a:gd name="connsiteY164" fmla="*/ 954553 h 1079189"/>
                  <a:gd name="connsiteX165" fmla="*/ 45903 w 1220386"/>
                  <a:gd name="connsiteY165" fmla="*/ 941243 h 1079189"/>
                  <a:gd name="connsiteX166" fmla="*/ 38642 w 1220386"/>
                  <a:gd name="connsiteY166" fmla="*/ 929142 h 1079189"/>
                  <a:gd name="connsiteX167" fmla="*/ 14441 w 1220386"/>
                  <a:gd name="connsiteY167" fmla="*/ 924302 h 1079189"/>
                  <a:gd name="connsiteX168" fmla="*/ 0 w 1220386"/>
                  <a:gd name="connsiteY168" fmla="*/ 904703 h 1079189"/>
                  <a:gd name="connsiteX169" fmla="*/ 828 w 1220386"/>
                  <a:gd name="connsiteY169" fmla="*/ 904941 h 1079189"/>
                  <a:gd name="connsiteX170" fmla="*/ 102473 w 1220386"/>
                  <a:gd name="connsiteY170" fmla="*/ 865917 h 1079189"/>
                  <a:gd name="connsiteX171" fmla="*/ 114271 w 1220386"/>
                  <a:gd name="connsiteY171" fmla="*/ 852303 h 1079189"/>
                  <a:gd name="connsiteX172" fmla="*/ 139682 w 1220386"/>
                  <a:gd name="connsiteY172" fmla="*/ 853211 h 1079189"/>
                  <a:gd name="connsiteX173" fmla="*/ 172354 w 1220386"/>
                  <a:gd name="connsiteY173" fmla="*/ 835060 h 1079189"/>
                  <a:gd name="connsiteX174" fmla="*/ 176891 w 1220386"/>
                  <a:gd name="connsiteY174" fmla="*/ 828707 h 1079189"/>
                  <a:gd name="connsiteX175" fmla="*/ 184152 w 1220386"/>
                  <a:gd name="connsiteY175" fmla="*/ 825077 h 1079189"/>
                  <a:gd name="connsiteX176" fmla="*/ 206840 w 1220386"/>
                  <a:gd name="connsiteY176" fmla="*/ 804203 h 1079189"/>
                  <a:gd name="connsiteX177" fmla="*/ 224992 w 1220386"/>
                  <a:gd name="connsiteY177" fmla="*/ 803296 h 1079189"/>
                  <a:gd name="connsiteX178" fmla="*/ 262201 w 1220386"/>
                  <a:gd name="connsiteY178" fmla="*/ 764272 h 1079189"/>
                  <a:gd name="connsiteX179" fmla="*/ 281259 w 1220386"/>
                  <a:gd name="connsiteY179" fmla="*/ 765179 h 1079189"/>
                  <a:gd name="connsiteX180" fmla="*/ 289427 w 1220386"/>
                  <a:gd name="connsiteY180" fmla="*/ 772439 h 1079189"/>
                  <a:gd name="connsiteX181" fmla="*/ 323914 w 1220386"/>
                  <a:gd name="connsiteY181" fmla="*/ 765179 h 1079189"/>
                  <a:gd name="connsiteX182" fmla="*/ 332989 w 1220386"/>
                  <a:gd name="connsiteY182" fmla="*/ 764272 h 1079189"/>
                  <a:gd name="connsiteX183" fmla="*/ 345695 w 1220386"/>
                  <a:gd name="connsiteY183" fmla="*/ 762457 h 1079189"/>
                  <a:gd name="connsiteX184" fmla="*/ 354770 w 1220386"/>
                  <a:gd name="connsiteY184" fmla="*/ 747028 h 1079189"/>
                  <a:gd name="connsiteX185" fmla="*/ 374736 w 1220386"/>
                  <a:gd name="connsiteY185" fmla="*/ 740676 h 1079189"/>
                  <a:gd name="connsiteX186" fmla="*/ 431004 w 1220386"/>
                  <a:gd name="connsiteY186" fmla="*/ 689853 h 1079189"/>
                  <a:gd name="connsiteX187" fmla="*/ 451878 w 1220386"/>
                  <a:gd name="connsiteY187" fmla="*/ 660812 h 1079189"/>
                  <a:gd name="connsiteX188" fmla="*/ 497255 w 1220386"/>
                  <a:gd name="connsiteY188" fmla="*/ 629048 h 1079189"/>
                  <a:gd name="connsiteX189" fmla="*/ 527204 w 1220386"/>
                  <a:gd name="connsiteY189" fmla="*/ 614527 h 1079189"/>
                  <a:gd name="connsiteX190" fmla="*/ 549892 w 1220386"/>
                  <a:gd name="connsiteY190" fmla="*/ 580041 h 1079189"/>
                  <a:gd name="connsiteX191" fmla="*/ 565320 w 1220386"/>
                  <a:gd name="connsiteY191" fmla="*/ 541016 h 1079189"/>
                  <a:gd name="connsiteX192" fmla="*/ 584379 w 1220386"/>
                  <a:gd name="connsiteY192" fmla="*/ 524681 h 1079189"/>
                  <a:gd name="connsiteX193" fmla="*/ 588009 w 1220386"/>
                  <a:gd name="connsiteY193" fmla="*/ 511067 h 1079189"/>
                  <a:gd name="connsiteX194" fmla="*/ 614328 w 1220386"/>
                  <a:gd name="connsiteY194" fmla="*/ 483841 h 1079189"/>
                  <a:gd name="connsiteX195" fmla="*/ 627033 w 1220386"/>
                  <a:gd name="connsiteY195" fmla="*/ 468413 h 1079189"/>
                  <a:gd name="connsiteX196" fmla="*/ 633386 w 1220386"/>
                  <a:gd name="connsiteY196" fmla="*/ 453892 h 1079189"/>
                  <a:gd name="connsiteX197" fmla="*/ 650630 w 1220386"/>
                  <a:gd name="connsiteY197" fmla="*/ 431203 h 1079189"/>
                  <a:gd name="connsiteX198" fmla="*/ 657890 w 1220386"/>
                  <a:gd name="connsiteY198" fmla="*/ 401255 h 1079189"/>
                  <a:gd name="connsiteX199" fmla="*/ 667872 w 1220386"/>
                  <a:gd name="connsiteY199" fmla="*/ 361322 h 1079189"/>
                  <a:gd name="connsiteX200" fmla="*/ 667872 w 1220386"/>
                  <a:gd name="connsiteY200" fmla="*/ 352247 h 1079189"/>
                  <a:gd name="connsiteX201" fmla="*/ 667269 w 1220386"/>
                  <a:gd name="connsiteY201" fmla="*/ 347694 h 1079189"/>
                  <a:gd name="connsiteX202" fmla="*/ 690561 w 1220386"/>
                  <a:gd name="connsiteY202" fmla="*/ 295072 h 1079189"/>
                  <a:gd name="connsiteX203" fmla="*/ 730494 w 1220386"/>
                  <a:gd name="connsiteY203" fmla="*/ 259678 h 1079189"/>
                  <a:gd name="connsiteX204" fmla="*/ 781316 w 1220386"/>
                  <a:gd name="connsiteY204" fmla="*/ 230636 h 1079189"/>
                  <a:gd name="connsiteX205" fmla="*/ 833046 w 1220386"/>
                  <a:gd name="connsiteY205" fmla="*/ 191612 h 1079189"/>
                  <a:gd name="connsiteX206" fmla="*/ 872978 w 1220386"/>
                  <a:gd name="connsiteY206" fmla="*/ 177999 h 1079189"/>
                  <a:gd name="connsiteX207" fmla="*/ 912909 w 1220386"/>
                  <a:gd name="connsiteY207" fmla="*/ 168016 h 1079189"/>
                  <a:gd name="connsiteX208" fmla="*/ 927430 w 1220386"/>
                  <a:gd name="connsiteY208" fmla="*/ 148050 h 1079189"/>
                  <a:gd name="connsiteX209" fmla="*/ 933783 w 1220386"/>
                  <a:gd name="connsiteY209" fmla="*/ 147143 h 1079189"/>
                  <a:gd name="connsiteX210" fmla="*/ 958287 w 1220386"/>
                  <a:gd name="connsiteY210" fmla="*/ 135344 h 1079189"/>
                  <a:gd name="connsiteX211" fmla="*/ 994589 w 1220386"/>
                  <a:gd name="connsiteY211" fmla="*/ 96320 h 1079189"/>
                  <a:gd name="connsiteX212" fmla="*/ 1027260 w 1220386"/>
                  <a:gd name="connsiteY212" fmla="*/ 51850 h 1079189"/>
                  <a:gd name="connsiteX213" fmla="*/ 1033189 w 1220386"/>
                  <a:gd name="connsiteY213" fmla="*/ 38250 h 1079189"/>
                  <a:gd name="connsiteX214" fmla="*/ 1205671 w 1220386"/>
                  <a:gd name="connsiteY214" fmla="*/ 91440 h 1079189"/>
                  <a:gd name="connsiteX0" fmla="*/ 1191915 w 1220386"/>
                  <a:gd name="connsiteY0" fmla="*/ 7941 h 1048880"/>
                  <a:gd name="connsiteX1" fmla="*/ 1192796 w 1220386"/>
                  <a:gd name="connsiteY1" fmla="*/ 9925 h 1048880"/>
                  <a:gd name="connsiteX2" fmla="*/ 1191344 w 1220386"/>
                  <a:gd name="connsiteY2" fmla="*/ 41870 h 1048880"/>
                  <a:gd name="connsiteX3" fmla="*/ 1185536 w 1220386"/>
                  <a:gd name="connsiteY3" fmla="*/ 53487 h 1048880"/>
                  <a:gd name="connsiteX4" fmla="*/ 1192796 w 1220386"/>
                  <a:gd name="connsiteY4" fmla="*/ 66555 h 1048880"/>
                  <a:gd name="connsiteX5" fmla="*/ 1192796 w 1220386"/>
                  <a:gd name="connsiteY5" fmla="*/ 79624 h 1048880"/>
                  <a:gd name="connsiteX6" fmla="*/ 1184084 w 1220386"/>
                  <a:gd name="connsiteY6" fmla="*/ 94145 h 1048880"/>
                  <a:gd name="connsiteX7" fmla="*/ 1171015 w 1220386"/>
                  <a:gd name="connsiteY7" fmla="*/ 95597 h 1048880"/>
                  <a:gd name="connsiteX8" fmla="*/ 1171015 w 1220386"/>
                  <a:gd name="connsiteY8" fmla="*/ 123186 h 1048880"/>
                  <a:gd name="connsiteX9" fmla="*/ 1163755 w 1220386"/>
                  <a:gd name="connsiteY9" fmla="*/ 131898 h 1048880"/>
                  <a:gd name="connsiteX10" fmla="*/ 1165207 w 1220386"/>
                  <a:gd name="connsiteY10" fmla="*/ 143515 h 1048880"/>
                  <a:gd name="connsiteX11" fmla="*/ 1166659 w 1220386"/>
                  <a:gd name="connsiteY11" fmla="*/ 152227 h 1048880"/>
                  <a:gd name="connsiteX12" fmla="*/ 1156495 w 1220386"/>
                  <a:gd name="connsiteY12" fmla="*/ 175461 h 1048880"/>
                  <a:gd name="connsiteX13" fmla="*/ 1156495 w 1220386"/>
                  <a:gd name="connsiteY13" fmla="*/ 185625 h 1048880"/>
                  <a:gd name="connsiteX14" fmla="*/ 1159399 w 1220386"/>
                  <a:gd name="connsiteY14" fmla="*/ 200146 h 1048880"/>
                  <a:gd name="connsiteX15" fmla="*/ 1173919 w 1220386"/>
                  <a:gd name="connsiteY15" fmla="*/ 221927 h 1048880"/>
                  <a:gd name="connsiteX16" fmla="*/ 1194248 w 1220386"/>
                  <a:gd name="connsiteY16" fmla="*/ 234995 h 1048880"/>
                  <a:gd name="connsiteX17" fmla="*/ 1202961 w 1220386"/>
                  <a:gd name="connsiteY17" fmla="*/ 233543 h 1048880"/>
                  <a:gd name="connsiteX18" fmla="*/ 1220386 w 1220386"/>
                  <a:gd name="connsiteY18" fmla="*/ 253872 h 1048880"/>
                  <a:gd name="connsiteX19" fmla="*/ 1198605 w 1220386"/>
                  <a:gd name="connsiteY19" fmla="*/ 282914 h 1048880"/>
                  <a:gd name="connsiteX20" fmla="*/ 1173919 w 1220386"/>
                  <a:gd name="connsiteY20" fmla="*/ 301791 h 1048880"/>
                  <a:gd name="connsiteX21" fmla="*/ 1175372 w 1220386"/>
                  <a:gd name="connsiteY21" fmla="*/ 317763 h 1048880"/>
                  <a:gd name="connsiteX22" fmla="*/ 1150686 w 1220386"/>
                  <a:gd name="connsiteY22" fmla="*/ 339544 h 1048880"/>
                  <a:gd name="connsiteX23" fmla="*/ 1150686 w 1220386"/>
                  <a:gd name="connsiteY23" fmla="*/ 351161 h 1048880"/>
                  <a:gd name="connsiteX24" fmla="*/ 1130357 w 1220386"/>
                  <a:gd name="connsiteY24" fmla="*/ 378750 h 1048880"/>
                  <a:gd name="connsiteX25" fmla="*/ 1115837 w 1220386"/>
                  <a:gd name="connsiteY25" fmla="*/ 383106 h 1048880"/>
                  <a:gd name="connsiteX26" fmla="*/ 1112932 w 1220386"/>
                  <a:gd name="connsiteY26" fmla="*/ 413600 h 1048880"/>
                  <a:gd name="connsiteX27" fmla="*/ 1115837 w 1220386"/>
                  <a:gd name="connsiteY27" fmla="*/ 422312 h 1048880"/>
                  <a:gd name="connsiteX28" fmla="*/ 1123097 w 1220386"/>
                  <a:gd name="connsiteY28" fmla="*/ 449902 h 1048880"/>
                  <a:gd name="connsiteX29" fmla="*/ 1127453 w 1220386"/>
                  <a:gd name="connsiteY29" fmla="*/ 464422 h 1048880"/>
                  <a:gd name="connsiteX30" fmla="*/ 1133261 w 1220386"/>
                  <a:gd name="connsiteY30" fmla="*/ 476039 h 1048880"/>
                  <a:gd name="connsiteX31" fmla="*/ 1124549 w 1220386"/>
                  <a:gd name="connsiteY31" fmla="*/ 493464 h 1048880"/>
                  <a:gd name="connsiteX32" fmla="*/ 1108576 w 1220386"/>
                  <a:gd name="connsiteY32" fmla="*/ 481847 h 1048880"/>
                  <a:gd name="connsiteX33" fmla="*/ 1080987 w 1220386"/>
                  <a:gd name="connsiteY33" fmla="*/ 483299 h 1048880"/>
                  <a:gd name="connsiteX34" fmla="*/ 1069370 w 1220386"/>
                  <a:gd name="connsiteY34" fmla="*/ 493464 h 1048880"/>
                  <a:gd name="connsiteX35" fmla="*/ 1056302 w 1220386"/>
                  <a:gd name="connsiteY35" fmla="*/ 480395 h 1048880"/>
                  <a:gd name="connsiteX36" fmla="*/ 1031616 w 1220386"/>
                  <a:gd name="connsiteY36" fmla="*/ 484751 h 1048880"/>
                  <a:gd name="connsiteX37" fmla="*/ 1028712 w 1220386"/>
                  <a:gd name="connsiteY37" fmla="*/ 513793 h 1048880"/>
                  <a:gd name="connsiteX38" fmla="*/ 1020000 w 1220386"/>
                  <a:gd name="connsiteY38" fmla="*/ 521053 h 1048880"/>
                  <a:gd name="connsiteX39" fmla="*/ 1005479 w 1220386"/>
                  <a:gd name="connsiteY39" fmla="*/ 518149 h 1048880"/>
                  <a:gd name="connsiteX40" fmla="*/ 992411 w 1220386"/>
                  <a:gd name="connsiteY40" fmla="*/ 521053 h 1048880"/>
                  <a:gd name="connsiteX41" fmla="*/ 928519 w 1220386"/>
                  <a:gd name="connsiteY41" fmla="*/ 529765 h 1048880"/>
                  <a:gd name="connsiteX42" fmla="*/ 916903 w 1220386"/>
                  <a:gd name="connsiteY42" fmla="*/ 534122 h 1048880"/>
                  <a:gd name="connsiteX43" fmla="*/ 911095 w 1220386"/>
                  <a:gd name="connsiteY43" fmla="*/ 558807 h 1048880"/>
                  <a:gd name="connsiteX44" fmla="*/ 918355 w 1220386"/>
                  <a:gd name="connsiteY44" fmla="*/ 571875 h 1048880"/>
                  <a:gd name="connsiteX45" fmla="*/ 927067 w 1220386"/>
                  <a:gd name="connsiteY45" fmla="*/ 574780 h 1048880"/>
                  <a:gd name="connsiteX46" fmla="*/ 928519 w 1220386"/>
                  <a:gd name="connsiteY46" fmla="*/ 587848 h 1048880"/>
                  <a:gd name="connsiteX47" fmla="*/ 922711 w 1220386"/>
                  <a:gd name="connsiteY47" fmla="*/ 616890 h 1048880"/>
                  <a:gd name="connsiteX48" fmla="*/ 918355 w 1220386"/>
                  <a:gd name="connsiteY48" fmla="*/ 650287 h 1048880"/>
                  <a:gd name="connsiteX49" fmla="*/ 889314 w 1220386"/>
                  <a:gd name="connsiteY49" fmla="*/ 683685 h 1048880"/>
                  <a:gd name="connsiteX50" fmla="*/ 900930 w 1220386"/>
                  <a:gd name="connsiteY50" fmla="*/ 718534 h 1048880"/>
                  <a:gd name="connsiteX51" fmla="*/ 916903 w 1220386"/>
                  <a:gd name="connsiteY51" fmla="*/ 711274 h 1048880"/>
                  <a:gd name="connsiteX52" fmla="*/ 932876 w 1220386"/>
                  <a:gd name="connsiteY52" fmla="*/ 733055 h 1048880"/>
                  <a:gd name="connsiteX53" fmla="*/ 928519 w 1220386"/>
                  <a:gd name="connsiteY53" fmla="*/ 785330 h 1048880"/>
                  <a:gd name="connsiteX54" fmla="*/ 938684 w 1220386"/>
                  <a:gd name="connsiteY54" fmla="*/ 823083 h 1048880"/>
                  <a:gd name="connsiteX55" fmla="*/ 938684 w 1220386"/>
                  <a:gd name="connsiteY55" fmla="*/ 836152 h 1048880"/>
                  <a:gd name="connsiteX56" fmla="*/ 935780 w 1220386"/>
                  <a:gd name="connsiteY56" fmla="*/ 849221 h 1048880"/>
                  <a:gd name="connsiteX57" fmla="*/ 937232 w 1220386"/>
                  <a:gd name="connsiteY57" fmla="*/ 868097 h 1048880"/>
                  <a:gd name="connsiteX58" fmla="*/ 935780 w 1220386"/>
                  <a:gd name="connsiteY58" fmla="*/ 886974 h 1048880"/>
                  <a:gd name="connsiteX59" fmla="*/ 933607 w 1220386"/>
                  <a:gd name="connsiteY59" fmla="*/ 890078 h 1048880"/>
                  <a:gd name="connsiteX60" fmla="*/ 918355 w 1220386"/>
                  <a:gd name="connsiteY60" fmla="*/ 887942 h 1048880"/>
                  <a:gd name="connsiteX61" fmla="*/ 909884 w 1220386"/>
                  <a:gd name="connsiteY61" fmla="*/ 889152 h 1048880"/>
                  <a:gd name="connsiteX62" fmla="*/ 898994 w 1220386"/>
                  <a:gd name="connsiteY62" fmla="*/ 884312 h 1048880"/>
                  <a:gd name="connsiteX63" fmla="*/ 892944 w 1220386"/>
                  <a:gd name="connsiteY63" fmla="*/ 877052 h 1048880"/>
                  <a:gd name="connsiteX64" fmla="*/ 891734 w 1220386"/>
                  <a:gd name="connsiteY64" fmla="*/ 856481 h 1048880"/>
                  <a:gd name="connsiteX65" fmla="*/ 880843 w 1220386"/>
                  <a:gd name="connsiteY65" fmla="*/ 854061 h 1048880"/>
                  <a:gd name="connsiteX66" fmla="*/ 871162 w 1220386"/>
                  <a:gd name="connsiteY66" fmla="*/ 838330 h 1048880"/>
                  <a:gd name="connsiteX67" fmla="*/ 860272 w 1220386"/>
                  <a:gd name="connsiteY67" fmla="*/ 825019 h 1048880"/>
                  <a:gd name="connsiteX68" fmla="*/ 849382 w 1220386"/>
                  <a:gd name="connsiteY68" fmla="*/ 817759 h 1048880"/>
                  <a:gd name="connsiteX69" fmla="*/ 843331 w 1220386"/>
                  <a:gd name="connsiteY69" fmla="*/ 826229 h 1048880"/>
                  <a:gd name="connsiteX70" fmla="*/ 842121 w 1220386"/>
                  <a:gd name="connsiteY70" fmla="*/ 849221 h 1048880"/>
                  <a:gd name="connsiteX71" fmla="*/ 809450 w 1220386"/>
                  <a:gd name="connsiteY71" fmla="*/ 869792 h 1048880"/>
                  <a:gd name="connsiteX72" fmla="*/ 777988 w 1220386"/>
                  <a:gd name="connsiteY72" fmla="*/ 872212 h 1048880"/>
                  <a:gd name="connsiteX73" fmla="*/ 770728 w 1220386"/>
                  <a:gd name="connsiteY73" fmla="*/ 878262 h 1048880"/>
                  <a:gd name="connsiteX74" fmla="*/ 769517 w 1220386"/>
                  <a:gd name="connsiteY74" fmla="*/ 904883 h 1048880"/>
                  <a:gd name="connsiteX75" fmla="*/ 779198 w 1220386"/>
                  <a:gd name="connsiteY75" fmla="*/ 914564 h 1048880"/>
                  <a:gd name="connsiteX76" fmla="*/ 779198 w 1220386"/>
                  <a:gd name="connsiteY76" fmla="*/ 939975 h 1048880"/>
                  <a:gd name="connsiteX77" fmla="*/ 762258 w 1220386"/>
                  <a:gd name="connsiteY77" fmla="*/ 937555 h 1048880"/>
                  <a:gd name="connsiteX78" fmla="*/ 750156 w 1220386"/>
                  <a:gd name="connsiteY78" fmla="*/ 941185 h 1048880"/>
                  <a:gd name="connsiteX79" fmla="*/ 744107 w 1220386"/>
                  <a:gd name="connsiteY79" fmla="*/ 948445 h 1048880"/>
                  <a:gd name="connsiteX80" fmla="*/ 747737 w 1220386"/>
                  <a:gd name="connsiteY80" fmla="*/ 970226 h 1048880"/>
                  <a:gd name="connsiteX81" fmla="*/ 745316 w 1220386"/>
                  <a:gd name="connsiteY81" fmla="*/ 982327 h 1048880"/>
                  <a:gd name="connsiteX82" fmla="*/ 738057 w 1220386"/>
                  <a:gd name="connsiteY82" fmla="*/ 984747 h 1048880"/>
                  <a:gd name="connsiteX83" fmla="*/ 716275 w 1220386"/>
                  <a:gd name="connsiteY83" fmla="*/ 983537 h 1048880"/>
                  <a:gd name="connsiteX84" fmla="*/ 707805 w 1220386"/>
                  <a:gd name="connsiteY84" fmla="*/ 993217 h 1048880"/>
                  <a:gd name="connsiteX85" fmla="*/ 688444 w 1220386"/>
                  <a:gd name="connsiteY85" fmla="*/ 993217 h 1048880"/>
                  <a:gd name="connsiteX86" fmla="*/ 692074 w 1220386"/>
                  <a:gd name="connsiteY86" fmla="*/ 1014998 h 1048880"/>
                  <a:gd name="connsiteX87" fmla="*/ 682393 w 1220386"/>
                  <a:gd name="connsiteY87" fmla="*/ 1029519 h 1048880"/>
                  <a:gd name="connsiteX88" fmla="*/ 675134 w 1220386"/>
                  <a:gd name="connsiteY88" fmla="*/ 1030729 h 1048880"/>
                  <a:gd name="connsiteX89" fmla="*/ 669083 w 1220386"/>
                  <a:gd name="connsiteY89" fmla="*/ 1041620 h 1048880"/>
                  <a:gd name="connsiteX90" fmla="*/ 660613 w 1220386"/>
                  <a:gd name="connsiteY90" fmla="*/ 1041620 h 1048880"/>
                  <a:gd name="connsiteX91" fmla="*/ 636412 w 1220386"/>
                  <a:gd name="connsiteY91" fmla="*/ 1033149 h 1048880"/>
                  <a:gd name="connsiteX92" fmla="*/ 629151 w 1220386"/>
                  <a:gd name="connsiteY92" fmla="*/ 1034359 h 1048880"/>
                  <a:gd name="connsiteX93" fmla="*/ 621891 w 1220386"/>
                  <a:gd name="connsiteY93" fmla="*/ 1048880 h 1048880"/>
                  <a:gd name="connsiteX94" fmla="*/ 611000 w 1220386"/>
                  <a:gd name="connsiteY94" fmla="*/ 1048880 h 1048880"/>
                  <a:gd name="connsiteX95" fmla="*/ 607370 w 1220386"/>
                  <a:gd name="connsiteY95" fmla="*/ 1027099 h 1048880"/>
                  <a:gd name="connsiteX96" fmla="*/ 597690 w 1220386"/>
                  <a:gd name="connsiteY96" fmla="*/ 1023469 h 1048880"/>
                  <a:gd name="connsiteX97" fmla="*/ 597690 w 1220386"/>
                  <a:gd name="connsiteY97" fmla="*/ 1016209 h 1048880"/>
                  <a:gd name="connsiteX98" fmla="*/ 609790 w 1220386"/>
                  <a:gd name="connsiteY98" fmla="*/ 1010158 h 1048880"/>
                  <a:gd name="connsiteX99" fmla="*/ 611000 w 1220386"/>
                  <a:gd name="connsiteY99" fmla="*/ 998058 h 1048880"/>
                  <a:gd name="connsiteX100" fmla="*/ 606160 w 1220386"/>
                  <a:gd name="connsiteY100" fmla="*/ 985957 h 1048880"/>
                  <a:gd name="connsiteX101" fmla="*/ 611000 w 1220386"/>
                  <a:gd name="connsiteY101" fmla="*/ 967806 h 1048880"/>
                  <a:gd name="connsiteX102" fmla="*/ 603740 w 1220386"/>
                  <a:gd name="connsiteY102" fmla="*/ 954496 h 1048880"/>
                  <a:gd name="connsiteX103" fmla="*/ 591639 w 1220386"/>
                  <a:gd name="connsiteY103" fmla="*/ 956916 h 1048880"/>
                  <a:gd name="connsiteX104" fmla="*/ 567438 w 1220386"/>
                  <a:gd name="connsiteY104" fmla="*/ 939975 h 1048880"/>
                  <a:gd name="connsiteX105" fmla="*/ 567438 w 1220386"/>
                  <a:gd name="connsiteY105" fmla="*/ 925454 h 1048880"/>
                  <a:gd name="connsiteX106" fmla="*/ 555337 w 1220386"/>
                  <a:gd name="connsiteY106" fmla="*/ 925454 h 1048880"/>
                  <a:gd name="connsiteX107" fmla="*/ 552917 w 1220386"/>
                  <a:gd name="connsiteY107" fmla="*/ 918194 h 1048880"/>
                  <a:gd name="connsiteX108" fmla="*/ 551707 w 1220386"/>
                  <a:gd name="connsiteY108" fmla="*/ 910934 h 1048880"/>
                  <a:gd name="connsiteX109" fmla="*/ 546867 w 1220386"/>
                  <a:gd name="connsiteY109" fmla="*/ 866161 h 1048880"/>
                  <a:gd name="connsiteX110" fmla="*/ 542026 w 1220386"/>
                  <a:gd name="connsiteY110" fmla="*/ 857691 h 1048880"/>
                  <a:gd name="connsiteX111" fmla="*/ 540817 w 1220386"/>
                  <a:gd name="connsiteY111" fmla="*/ 843170 h 1048880"/>
                  <a:gd name="connsiteX112" fmla="*/ 512985 w 1220386"/>
                  <a:gd name="connsiteY112" fmla="*/ 840750 h 1048880"/>
                  <a:gd name="connsiteX113" fmla="*/ 506935 w 1220386"/>
                  <a:gd name="connsiteY113" fmla="*/ 835910 h 1048880"/>
                  <a:gd name="connsiteX114" fmla="*/ 434331 w 1220386"/>
                  <a:gd name="connsiteY114" fmla="*/ 861321 h 1048880"/>
                  <a:gd name="connsiteX115" fmla="*/ 425861 w 1220386"/>
                  <a:gd name="connsiteY115" fmla="*/ 878262 h 1048880"/>
                  <a:gd name="connsiteX116" fmla="*/ 423441 w 1220386"/>
                  <a:gd name="connsiteY116" fmla="*/ 900043 h 1048880"/>
                  <a:gd name="connsiteX117" fmla="*/ 400450 w 1220386"/>
                  <a:gd name="connsiteY117" fmla="*/ 912144 h 1048880"/>
                  <a:gd name="connsiteX118" fmla="*/ 391979 w 1220386"/>
                  <a:gd name="connsiteY118" fmla="*/ 915774 h 1048880"/>
                  <a:gd name="connsiteX119" fmla="*/ 378669 w 1220386"/>
                  <a:gd name="connsiteY119" fmla="*/ 929084 h 1048880"/>
                  <a:gd name="connsiteX120" fmla="*/ 382299 w 1220386"/>
                  <a:gd name="connsiteY120" fmla="*/ 947235 h 1048880"/>
                  <a:gd name="connsiteX121" fmla="*/ 378669 w 1220386"/>
                  <a:gd name="connsiteY121" fmla="*/ 954496 h 1048880"/>
                  <a:gd name="connsiteX122" fmla="*/ 382299 w 1220386"/>
                  <a:gd name="connsiteY122" fmla="*/ 965386 h 1048880"/>
                  <a:gd name="connsiteX123" fmla="*/ 370199 w 1220386"/>
                  <a:gd name="connsiteY123" fmla="*/ 975067 h 1048880"/>
                  <a:gd name="connsiteX124" fmla="*/ 366568 w 1220386"/>
                  <a:gd name="connsiteY124" fmla="*/ 961756 h 1048880"/>
                  <a:gd name="connsiteX125" fmla="*/ 353257 w 1220386"/>
                  <a:gd name="connsiteY125" fmla="*/ 953286 h 1048880"/>
                  <a:gd name="connsiteX126" fmla="*/ 347207 w 1220386"/>
                  <a:gd name="connsiteY126" fmla="*/ 958126 h 1048880"/>
                  <a:gd name="connsiteX127" fmla="*/ 330266 w 1220386"/>
                  <a:gd name="connsiteY127" fmla="*/ 956916 h 1048880"/>
                  <a:gd name="connsiteX128" fmla="*/ 318166 w 1220386"/>
                  <a:gd name="connsiteY128" fmla="*/ 967806 h 1048880"/>
                  <a:gd name="connsiteX129" fmla="*/ 297595 w 1220386"/>
                  <a:gd name="connsiteY129" fmla="*/ 971436 h 1048880"/>
                  <a:gd name="connsiteX130" fmla="*/ 280654 w 1220386"/>
                  <a:gd name="connsiteY130" fmla="*/ 969016 h 1048880"/>
                  <a:gd name="connsiteX131" fmla="*/ 268554 w 1220386"/>
                  <a:gd name="connsiteY131" fmla="*/ 969016 h 1048880"/>
                  <a:gd name="connsiteX132" fmla="*/ 252823 w 1220386"/>
                  <a:gd name="connsiteY132" fmla="*/ 988377 h 1048880"/>
                  <a:gd name="connsiteX133" fmla="*/ 252823 w 1220386"/>
                  <a:gd name="connsiteY133" fmla="*/ 998058 h 1048880"/>
                  <a:gd name="connsiteX134" fmla="*/ 244353 w 1220386"/>
                  <a:gd name="connsiteY134" fmla="*/ 1000478 h 1048880"/>
                  <a:gd name="connsiteX135" fmla="*/ 209261 w 1220386"/>
                  <a:gd name="connsiteY135" fmla="*/ 984747 h 1048880"/>
                  <a:gd name="connsiteX136" fmla="*/ 217731 w 1220386"/>
                  <a:gd name="connsiteY136" fmla="*/ 971436 h 1048880"/>
                  <a:gd name="connsiteX137" fmla="*/ 216521 w 1220386"/>
                  <a:gd name="connsiteY137" fmla="*/ 964176 h 1048880"/>
                  <a:gd name="connsiteX138" fmla="*/ 223781 w 1220386"/>
                  <a:gd name="connsiteY138" fmla="*/ 950865 h 1048880"/>
                  <a:gd name="connsiteX139" fmla="*/ 222571 w 1220386"/>
                  <a:gd name="connsiteY139" fmla="*/ 937555 h 1048880"/>
                  <a:gd name="connsiteX140" fmla="*/ 216521 w 1220386"/>
                  <a:gd name="connsiteY140" fmla="*/ 937555 h 1048880"/>
                  <a:gd name="connsiteX141" fmla="*/ 211681 w 1220386"/>
                  <a:gd name="connsiteY141" fmla="*/ 930294 h 1048880"/>
                  <a:gd name="connsiteX142" fmla="*/ 205631 w 1220386"/>
                  <a:gd name="connsiteY142" fmla="*/ 930294 h 1048880"/>
                  <a:gd name="connsiteX143" fmla="*/ 204420 w 1220386"/>
                  <a:gd name="connsiteY143" fmla="*/ 923034 h 1048880"/>
                  <a:gd name="connsiteX144" fmla="*/ 193529 w 1220386"/>
                  <a:gd name="connsiteY144" fmla="*/ 921824 h 1048880"/>
                  <a:gd name="connsiteX145" fmla="*/ 185059 w 1220386"/>
                  <a:gd name="connsiteY145" fmla="*/ 929084 h 1048880"/>
                  <a:gd name="connsiteX146" fmla="*/ 156018 w 1220386"/>
                  <a:gd name="connsiteY146" fmla="*/ 916984 h 1048880"/>
                  <a:gd name="connsiteX147" fmla="*/ 143917 w 1220386"/>
                  <a:gd name="connsiteY147" fmla="*/ 925454 h 1048880"/>
                  <a:gd name="connsiteX148" fmla="*/ 130606 w 1220386"/>
                  <a:gd name="connsiteY148" fmla="*/ 921824 h 1048880"/>
                  <a:gd name="connsiteX149" fmla="*/ 126977 w 1220386"/>
                  <a:gd name="connsiteY149" fmla="*/ 939975 h 1048880"/>
                  <a:gd name="connsiteX150" fmla="*/ 133027 w 1220386"/>
                  <a:gd name="connsiteY150" fmla="*/ 948445 h 1048880"/>
                  <a:gd name="connsiteX151" fmla="*/ 133027 w 1220386"/>
                  <a:gd name="connsiteY151" fmla="*/ 959336 h 1048880"/>
                  <a:gd name="connsiteX152" fmla="*/ 123347 w 1220386"/>
                  <a:gd name="connsiteY152" fmla="*/ 971436 h 1048880"/>
                  <a:gd name="connsiteX153" fmla="*/ 96725 w 1220386"/>
                  <a:gd name="connsiteY153" fmla="*/ 1007738 h 1048880"/>
                  <a:gd name="connsiteX154" fmla="*/ 89465 w 1220386"/>
                  <a:gd name="connsiteY154" fmla="*/ 1014998 h 1048880"/>
                  <a:gd name="connsiteX155" fmla="*/ 87044 w 1220386"/>
                  <a:gd name="connsiteY155" fmla="*/ 1021049 h 1048880"/>
                  <a:gd name="connsiteX156" fmla="*/ 71314 w 1220386"/>
                  <a:gd name="connsiteY156" fmla="*/ 1029519 h 1048880"/>
                  <a:gd name="connsiteX157" fmla="*/ 61633 w 1220386"/>
                  <a:gd name="connsiteY157" fmla="*/ 1019839 h 1048880"/>
                  <a:gd name="connsiteX158" fmla="*/ 68894 w 1220386"/>
                  <a:gd name="connsiteY158" fmla="*/ 1006528 h 1048880"/>
                  <a:gd name="connsiteX159" fmla="*/ 53163 w 1220386"/>
                  <a:gd name="connsiteY159" fmla="*/ 984747 h 1048880"/>
                  <a:gd name="connsiteX160" fmla="*/ 53163 w 1220386"/>
                  <a:gd name="connsiteY160" fmla="*/ 948445 h 1048880"/>
                  <a:gd name="connsiteX161" fmla="*/ 39852 w 1220386"/>
                  <a:gd name="connsiteY161" fmla="*/ 938765 h 1048880"/>
                  <a:gd name="connsiteX162" fmla="*/ 36223 w 1220386"/>
                  <a:gd name="connsiteY162" fmla="*/ 927874 h 1048880"/>
                  <a:gd name="connsiteX163" fmla="*/ 45903 w 1220386"/>
                  <a:gd name="connsiteY163" fmla="*/ 924244 h 1048880"/>
                  <a:gd name="connsiteX164" fmla="*/ 45903 w 1220386"/>
                  <a:gd name="connsiteY164" fmla="*/ 910934 h 1048880"/>
                  <a:gd name="connsiteX165" fmla="*/ 38642 w 1220386"/>
                  <a:gd name="connsiteY165" fmla="*/ 898833 h 1048880"/>
                  <a:gd name="connsiteX166" fmla="*/ 14441 w 1220386"/>
                  <a:gd name="connsiteY166" fmla="*/ 893993 h 1048880"/>
                  <a:gd name="connsiteX167" fmla="*/ 0 w 1220386"/>
                  <a:gd name="connsiteY167" fmla="*/ 874394 h 1048880"/>
                  <a:gd name="connsiteX168" fmla="*/ 828 w 1220386"/>
                  <a:gd name="connsiteY168" fmla="*/ 874632 h 1048880"/>
                  <a:gd name="connsiteX169" fmla="*/ 102473 w 1220386"/>
                  <a:gd name="connsiteY169" fmla="*/ 835608 h 1048880"/>
                  <a:gd name="connsiteX170" fmla="*/ 114271 w 1220386"/>
                  <a:gd name="connsiteY170" fmla="*/ 821994 h 1048880"/>
                  <a:gd name="connsiteX171" fmla="*/ 139682 w 1220386"/>
                  <a:gd name="connsiteY171" fmla="*/ 822902 h 1048880"/>
                  <a:gd name="connsiteX172" fmla="*/ 172354 w 1220386"/>
                  <a:gd name="connsiteY172" fmla="*/ 804751 h 1048880"/>
                  <a:gd name="connsiteX173" fmla="*/ 176891 w 1220386"/>
                  <a:gd name="connsiteY173" fmla="*/ 798398 h 1048880"/>
                  <a:gd name="connsiteX174" fmla="*/ 184152 w 1220386"/>
                  <a:gd name="connsiteY174" fmla="*/ 794768 h 1048880"/>
                  <a:gd name="connsiteX175" fmla="*/ 206840 w 1220386"/>
                  <a:gd name="connsiteY175" fmla="*/ 773894 h 1048880"/>
                  <a:gd name="connsiteX176" fmla="*/ 224992 w 1220386"/>
                  <a:gd name="connsiteY176" fmla="*/ 772987 h 1048880"/>
                  <a:gd name="connsiteX177" fmla="*/ 262201 w 1220386"/>
                  <a:gd name="connsiteY177" fmla="*/ 733963 h 1048880"/>
                  <a:gd name="connsiteX178" fmla="*/ 281259 w 1220386"/>
                  <a:gd name="connsiteY178" fmla="*/ 734870 h 1048880"/>
                  <a:gd name="connsiteX179" fmla="*/ 289427 w 1220386"/>
                  <a:gd name="connsiteY179" fmla="*/ 742130 h 1048880"/>
                  <a:gd name="connsiteX180" fmla="*/ 323914 w 1220386"/>
                  <a:gd name="connsiteY180" fmla="*/ 734870 h 1048880"/>
                  <a:gd name="connsiteX181" fmla="*/ 332989 w 1220386"/>
                  <a:gd name="connsiteY181" fmla="*/ 733963 h 1048880"/>
                  <a:gd name="connsiteX182" fmla="*/ 345695 w 1220386"/>
                  <a:gd name="connsiteY182" fmla="*/ 732148 h 1048880"/>
                  <a:gd name="connsiteX183" fmla="*/ 354770 w 1220386"/>
                  <a:gd name="connsiteY183" fmla="*/ 716719 h 1048880"/>
                  <a:gd name="connsiteX184" fmla="*/ 374736 w 1220386"/>
                  <a:gd name="connsiteY184" fmla="*/ 710367 h 1048880"/>
                  <a:gd name="connsiteX185" fmla="*/ 431004 w 1220386"/>
                  <a:gd name="connsiteY185" fmla="*/ 659544 h 1048880"/>
                  <a:gd name="connsiteX186" fmla="*/ 451878 w 1220386"/>
                  <a:gd name="connsiteY186" fmla="*/ 630503 h 1048880"/>
                  <a:gd name="connsiteX187" fmla="*/ 497255 w 1220386"/>
                  <a:gd name="connsiteY187" fmla="*/ 598739 h 1048880"/>
                  <a:gd name="connsiteX188" fmla="*/ 527204 w 1220386"/>
                  <a:gd name="connsiteY188" fmla="*/ 584218 h 1048880"/>
                  <a:gd name="connsiteX189" fmla="*/ 549892 w 1220386"/>
                  <a:gd name="connsiteY189" fmla="*/ 549732 h 1048880"/>
                  <a:gd name="connsiteX190" fmla="*/ 565320 w 1220386"/>
                  <a:gd name="connsiteY190" fmla="*/ 510707 h 1048880"/>
                  <a:gd name="connsiteX191" fmla="*/ 584379 w 1220386"/>
                  <a:gd name="connsiteY191" fmla="*/ 494372 h 1048880"/>
                  <a:gd name="connsiteX192" fmla="*/ 588009 w 1220386"/>
                  <a:gd name="connsiteY192" fmla="*/ 480758 h 1048880"/>
                  <a:gd name="connsiteX193" fmla="*/ 614328 w 1220386"/>
                  <a:gd name="connsiteY193" fmla="*/ 453532 h 1048880"/>
                  <a:gd name="connsiteX194" fmla="*/ 627033 w 1220386"/>
                  <a:gd name="connsiteY194" fmla="*/ 438104 h 1048880"/>
                  <a:gd name="connsiteX195" fmla="*/ 633386 w 1220386"/>
                  <a:gd name="connsiteY195" fmla="*/ 423583 h 1048880"/>
                  <a:gd name="connsiteX196" fmla="*/ 650630 w 1220386"/>
                  <a:gd name="connsiteY196" fmla="*/ 400894 h 1048880"/>
                  <a:gd name="connsiteX197" fmla="*/ 657890 w 1220386"/>
                  <a:gd name="connsiteY197" fmla="*/ 370946 h 1048880"/>
                  <a:gd name="connsiteX198" fmla="*/ 667872 w 1220386"/>
                  <a:gd name="connsiteY198" fmla="*/ 331013 h 1048880"/>
                  <a:gd name="connsiteX199" fmla="*/ 667872 w 1220386"/>
                  <a:gd name="connsiteY199" fmla="*/ 321938 h 1048880"/>
                  <a:gd name="connsiteX200" fmla="*/ 667269 w 1220386"/>
                  <a:gd name="connsiteY200" fmla="*/ 317385 h 1048880"/>
                  <a:gd name="connsiteX201" fmla="*/ 690561 w 1220386"/>
                  <a:gd name="connsiteY201" fmla="*/ 264763 h 1048880"/>
                  <a:gd name="connsiteX202" fmla="*/ 730494 w 1220386"/>
                  <a:gd name="connsiteY202" fmla="*/ 229369 h 1048880"/>
                  <a:gd name="connsiteX203" fmla="*/ 781316 w 1220386"/>
                  <a:gd name="connsiteY203" fmla="*/ 200327 h 1048880"/>
                  <a:gd name="connsiteX204" fmla="*/ 833046 w 1220386"/>
                  <a:gd name="connsiteY204" fmla="*/ 161303 h 1048880"/>
                  <a:gd name="connsiteX205" fmla="*/ 872978 w 1220386"/>
                  <a:gd name="connsiteY205" fmla="*/ 147690 h 1048880"/>
                  <a:gd name="connsiteX206" fmla="*/ 912909 w 1220386"/>
                  <a:gd name="connsiteY206" fmla="*/ 137707 h 1048880"/>
                  <a:gd name="connsiteX207" fmla="*/ 927430 w 1220386"/>
                  <a:gd name="connsiteY207" fmla="*/ 117741 h 1048880"/>
                  <a:gd name="connsiteX208" fmla="*/ 933783 w 1220386"/>
                  <a:gd name="connsiteY208" fmla="*/ 116834 h 1048880"/>
                  <a:gd name="connsiteX209" fmla="*/ 958287 w 1220386"/>
                  <a:gd name="connsiteY209" fmla="*/ 105035 h 1048880"/>
                  <a:gd name="connsiteX210" fmla="*/ 994589 w 1220386"/>
                  <a:gd name="connsiteY210" fmla="*/ 66011 h 1048880"/>
                  <a:gd name="connsiteX211" fmla="*/ 1027260 w 1220386"/>
                  <a:gd name="connsiteY211" fmla="*/ 21541 h 1048880"/>
                  <a:gd name="connsiteX212" fmla="*/ 1033189 w 1220386"/>
                  <a:gd name="connsiteY212" fmla="*/ 7941 h 1048880"/>
                  <a:gd name="connsiteX213" fmla="*/ 1205671 w 1220386"/>
                  <a:gd name="connsiteY213" fmla="*/ 61131 h 1048880"/>
                  <a:gd name="connsiteX0" fmla="*/ 1191915 w 1220386"/>
                  <a:gd name="connsiteY0" fmla="*/ 0 h 1040939"/>
                  <a:gd name="connsiteX1" fmla="*/ 1192796 w 1220386"/>
                  <a:gd name="connsiteY1" fmla="*/ 1984 h 1040939"/>
                  <a:gd name="connsiteX2" fmla="*/ 1191344 w 1220386"/>
                  <a:gd name="connsiteY2" fmla="*/ 33929 h 1040939"/>
                  <a:gd name="connsiteX3" fmla="*/ 1185536 w 1220386"/>
                  <a:gd name="connsiteY3" fmla="*/ 45546 h 1040939"/>
                  <a:gd name="connsiteX4" fmla="*/ 1192796 w 1220386"/>
                  <a:gd name="connsiteY4" fmla="*/ 58614 h 1040939"/>
                  <a:gd name="connsiteX5" fmla="*/ 1192796 w 1220386"/>
                  <a:gd name="connsiteY5" fmla="*/ 71683 h 1040939"/>
                  <a:gd name="connsiteX6" fmla="*/ 1184084 w 1220386"/>
                  <a:gd name="connsiteY6" fmla="*/ 86204 h 1040939"/>
                  <a:gd name="connsiteX7" fmla="*/ 1171015 w 1220386"/>
                  <a:gd name="connsiteY7" fmla="*/ 87656 h 1040939"/>
                  <a:gd name="connsiteX8" fmla="*/ 1171015 w 1220386"/>
                  <a:gd name="connsiteY8" fmla="*/ 115245 h 1040939"/>
                  <a:gd name="connsiteX9" fmla="*/ 1163755 w 1220386"/>
                  <a:gd name="connsiteY9" fmla="*/ 123957 h 1040939"/>
                  <a:gd name="connsiteX10" fmla="*/ 1165207 w 1220386"/>
                  <a:gd name="connsiteY10" fmla="*/ 135574 h 1040939"/>
                  <a:gd name="connsiteX11" fmla="*/ 1166659 w 1220386"/>
                  <a:gd name="connsiteY11" fmla="*/ 144286 h 1040939"/>
                  <a:gd name="connsiteX12" fmla="*/ 1156495 w 1220386"/>
                  <a:gd name="connsiteY12" fmla="*/ 167520 h 1040939"/>
                  <a:gd name="connsiteX13" fmla="*/ 1156495 w 1220386"/>
                  <a:gd name="connsiteY13" fmla="*/ 177684 h 1040939"/>
                  <a:gd name="connsiteX14" fmla="*/ 1159399 w 1220386"/>
                  <a:gd name="connsiteY14" fmla="*/ 192205 h 1040939"/>
                  <a:gd name="connsiteX15" fmla="*/ 1173919 w 1220386"/>
                  <a:gd name="connsiteY15" fmla="*/ 213986 h 1040939"/>
                  <a:gd name="connsiteX16" fmla="*/ 1194248 w 1220386"/>
                  <a:gd name="connsiteY16" fmla="*/ 227054 h 1040939"/>
                  <a:gd name="connsiteX17" fmla="*/ 1202961 w 1220386"/>
                  <a:gd name="connsiteY17" fmla="*/ 225602 h 1040939"/>
                  <a:gd name="connsiteX18" fmla="*/ 1220386 w 1220386"/>
                  <a:gd name="connsiteY18" fmla="*/ 245931 h 1040939"/>
                  <a:gd name="connsiteX19" fmla="*/ 1198605 w 1220386"/>
                  <a:gd name="connsiteY19" fmla="*/ 274973 h 1040939"/>
                  <a:gd name="connsiteX20" fmla="*/ 1173919 w 1220386"/>
                  <a:gd name="connsiteY20" fmla="*/ 293850 h 1040939"/>
                  <a:gd name="connsiteX21" fmla="*/ 1175372 w 1220386"/>
                  <a:gd name="connsiteY21" fmla="*/ 309822 h 1040939"/>
                  <a:gd name="connsiteX22" fmla="*/ 1150686 w 1220386"/>
                  <a:gd name="connsiteY22" fmla="*/ 331603 h 1040939"/>
                  <a:gd name="connsiteX23" fmla="*/ 1150686 w 1220386"/>
                  <a:gd name="connsiteY23" fmla="*/ 343220 h 1040939"/>
                  <a:gd name="connsiteX24" fmla="*/ 1130357 w 1220386"/>
                  <a:gd name="connsiteY24" fmla="*/ 370809 h 1040939"/>
                  <a:gd name="connsiteX25" fmla="*/ 1115837 w 1220386"/>
                  <a:gd name="connsiteY25" fmla="*/ 375165 h 1040939"/>
                  <a:gd name="connsiteX26" fmla="*/ 1112932 w 1220386"/>
                  <a:gd name="connsiteY26" fmla="*/ 405659 h 1040939"/>
                  <a:gd name="connsiteX27" fmla="*/ 1115837 w 1220386"/>
                  <a:gd name="connsiteY27" fmla="*/ 414371 h 1040939"/>
                  <a:gd name="connsiteX28" fmla="*/ 1123097 w 1220386"/>
                  <a:gd name="connsiteY28" fmla="*/ 441961 h 1040939"/>
                  <a:gd name="connsiteX29" fmla="*/ 1127453 w 1220386"/>
                  <a:gd name="connsiteY29" fmla="*/ 456481 h 1040939"/>
                  <a:gd name="connsiteX30" fmla="*/ 1133261 w 1220386"/>
                  <a:gd name="connsiteY30" fmla="*/ 468098 h 1040939"/>
                  <a:gd name="connsiteX31" fmla="*/ 1124549 w 1220386"/>
                  <a:gd name="connsiteY31" fmla="*/ 485523 h 1040939"/>
                  <a:gd name="connsiteX32" fmla="*/ 1108576 w 1220386"/>
                  <a:gd name="connsiteY32" fmla="*/ 473906 h 1040939"/>
                  <a:gd name="connsiteX33" fmla="*/ 1080987 w 1220386"/>
                  <a:gd name="connsiteY33" fmla="*/ 475358 h 1040939"/>
                  <a:gd name="connsiteX34" fmla="*/ 1069370 w 1220386"/>
                  <a:gd name="connsiteY34" fmla="*/ 485523 h 1040939"/>
                  <a:gd name="connsiteX35" fmla="*/ 1056302 w 1220386"/>
                  <a:gd name="connsiteY35" fmla="*/ 472454 h 1040939"/>
                  <a:gd name="connsiteX36" fmla="*/ 1031616 w 1220386"/>
                  <a:gd name="connsiteY36" fmla="*/ 476810 h 1040939"/>
                  <a:gd name="connsiteX37" fmla="*/ 1028712 w 1220386"/>
                  <a:gd name="connsiteY37" fmla="*/ 505852 h 1040939"/>
                  <a:gd name="connsiteX38" fmla="*/ 1020000 w 1220386"/>
                  <a:gd name="connsiteY38" fmla="*/ 513112 h 1040939"/>
                  <a:gd name="connsiteX39" fmla="*/ 1005479 w 1220386"/>
                  <a:gd name="connsiteY39" fmla="*/ 510208 h 1040939"/>
                  <a:gd name="connsiteX40" fmla="*/ 992411 w 1220386"/>
                  <a:gd name="connsiteY40" fmla="*/ 513112 h 1040939"/>
                  <a:gd name="connsiteX41" fmla="*/ 928519 w 1220386"/>
                  <a:gd name="connsiteY41" fmla="*/ 521824 h 1040939"/>
                  <a:gd name="connsiteX42" fmla="*/ 916903 w 1220386"/>
                  <a:gd name="connsiteY42" fmla="*/ 526181 h 1040939"/>
                  <a:gd name="connsiteX43" fmla="*/ 911095 w 1220386"/>
                  <a:gd name="connsiteY43" fmla="*/ 550866 h 1040939"/>
                  <a:gd name="connsiteX44" fmla="*/ 918355 w 1220386"/>
                  <a:gd name="connsiteY44" fmla="*/ 563934 h 1040939"/>
                  <a:gd name="connsiteX45" fmla="*/ 927067 w 1220386"/>
                  <a:gd name="connsiteY45" fmla="*/ 566839 h 1040939"/>
                  <a:gd name="connsiteX46" fmla="*/ 928519 w 1220386"/>
                  <a:gd name="connsiteY46" fmla="*/ 579907 h 1040939"/>
                  <a:gd name="connsiteX47" fmla="*/ 922711 w 1220386"/>
                  <a:gd name="connsiteY47" fmla="*/ 608949 h 1040939"/>
                  <a:gd name="connsiteX48" fmla="*/ 918355 w 1220386"/>
                  <a:gd name="connsiteY48" fmla="*/ 642346 h 1040939"/>
                  <a:gd name="connsiteX49" fmla="*/ 889314 w 1220386"/>
                  <a:gd name="connsiteY49" fmla="*/ 675744 h 1040939"/>
                  <a:gd name="connsiteX50" fmla="*/ 900930 w 1220386"/>
                  <a:gd name="connsiteY50" fmla="*/ 710593 h 1040939"/>
                  <a:gd name="connsiteX51" fmla="*/ 916903 w 1220386"/>
                  <a:gd name="connsiteY51" fmla="*/ 703333 h 1040939"/>
                  <a:gd name="connsiteX52" fmla="*/ 932876 w 1220386"/>
                  <a:gd name="connsiteY52" fmla="*/ 725114 h 1040939"/>
                  <a:gd name="connsiteX53" fmla="*/ 928519 w 1220386"/>
                  <a:gd name="connsiteY53" fmla="*/ 777389 h 1040939"/>
                  <a:gd name="connsiteX54" fmla="*/ 938684 w 1220386"/>
                  <a:gd name="connsiteY54" fmla="*/ 815142 h 1040939"/>
                  <a:gd name="connsiteX55" fmla="*/ 938684 w 1220386"/>
                  <a:gd name="connsiteY55" fmla="*/ 828211 h 1040939"/>
                  <a:gd name="connsiteX56" fmla="*/ 935780 w 1220386"/>
                  <a:gd name="connsiteY56" fmla="*/ 841280 h 1040939"/>
                  <a:gd name="connsiteX57" fmla="*/ 937232 w 1220386"/>
                  <a:gd name="connsiteY57" fmla="*/ 860156 h 1040939"/>
                  <a:gd name="connsiteX58" fmla="*/ 935780 w 1220386"/>
                  <a:gd name="connsiteY58" fmla="*/ 879033 h 1040939"/>
                  <a:gd name="connsiteX59" fmla="*/ 933607 w 1220386"/>
                  <a:gd name="connsiteY59" fmla="*/ 882137 h 1040939"/>
                  <a:gd name="connsiteX60" fmla="*/ 918355 w 1220386"/>
                  <a:gd name="connsiteY60" fmla="*/ 880001 h 1040939"/>
                  <a:gd name="connsiteX61" fmla="*/ 909884 w 1220386"/>
                  <a:gd name="connsiteY61" fmla="*/ 881211 h 1040939"/>
                  <a:gd name="connsiteX62" fmla="*/ 898994 w 1220386"/>
                  <a:gd name="connsiteY62" fmla="*/ 876371 h 1040939"/>
                  <a:gd name="connsiteX63" fmla="*/ 892944 w 1220386"/>
                  <a:gd name="connsiteY63" fmla="*/ 869111 h 1040939"/>
                  <a:gd name="connsiteX64" fmla="*/ 891734 w 1220386"/>
                  <a:gd name="connsiteY64" fmla="*/ 848540 h 1040939"/>
                  <a:gd name="connsiteX65" fmla="*/ 880843 w 1220386"/>
                  <a:gd name="connsiteY65" fmla="*/ 846120 h 1040939"/>
                  <a:gd name="connsiteX66" fmla="*/ 871162 w 1220386"/>
                  <a:gd name="connsiteY66" fmla="*/ 830389 h 1040939"/>
                  <a:gd name="connsiteX67" fmla="*/ 860272 w 1220386"/>
                  <a:gd name="connsiteY67" fmla="*/ 817078 h 1040939"/>
                  <a:gd name="connsiteX68" fmla="*/ 849382 w 1220386"/>
                  <a:gd name="connsiteY68" fmla="*/ 809818 h 1040939"/>
                  <a:gd name="connsiteX69" fmla="*/ 843331 w 1220386"/>
                  <a:gd name="connsiteY69" fmla="*/ 818288 h 1040939"/>
                  <a:gd name="connsiteX70" fmla="*/ 842121 w 1220386"/>
                  <a:gd name="connsiteY70" fmla="*/ 841280 h 1040939"/>
                  <a:gd name="connsiteX71" fmla="*/ 809450 w 1220386"/>
                  <a:gd name="connsiteY71" fmla="*/ 861851 h 1040939"/>
                  <a:gd name="connsiteX72" fmla="*/ 777988 w 1220386"/>
                  <a:gd name="connsiteY72" fmla="*/ 864271 h 1040939"/>
                  <a:gd name="connsiteX73" fmla="*/ 770728 w 1220386"/>
                  <a:gd name="connsiteY73" fmla="*/ 870321 h 1040939"/>
                  <a:gd name="connsiteX74" fmla="*/ 769517 w 1220386"/>
                  <a:gd name="connsiteY74" fmla="*/ 896942 h 1040939"/>
                  <a:gd name="connsiteX75" fmla="*/ 779198 w 1220386"/>
                  <a:gd name="connsiteY75" fmla="*/ 906623 h 1040939"/>
                  <a:gd name="connsiteX76" fmla="*/ 779198 w 1220386"/>
                  <a:gd name="connsiteY76" fmla="*/ 932034 h 1040939"/>
                  <a:gd name="connsiteX77" fmla="*/ 762258 w 1220386"/>
                  <a:gd name="connsiteY77" fmla="*/ 929614 h 1040939"/>
                  <a:gd name="connsiteX78" fmla="*/ 750156 w 1220386"/>
                  <a:gd name="connsiteY78" fmla="*/ 933244 h 1040939"/>
                  <a:gd name="connsiteX79" fmla="*/ 744107 w 1220386"/>
                  <a:gd name="connsiteY79" fmla="*/ 940504 h 1040939"/>
                  <a:gd name="connsiteX80" fmla="*/ 747737 w 1220386"/>
                  <a:gd name="connsiteY80" fmla="*/ 962285 h 1040939"/>
                  <a:gd name="connsiteX81" fmla="*/ 745316 w 1220386"/>
                  <a:gd name="connsiteY81" fmla="*/ 974386 h 1040939"/>
                  <a:gd name="connsiteX82" fmla="*/ 738057 w 1220386"/>
                  <a:gd name="connsiteY82" fmla="*/ 976806 h 1040939"/>
                  <a:gd name="connsiteX83" fmla="*/ 716275 w 1220386"/>
                  <a:gd name="connsiteY83" fmla="*/ 975596 h 1040939"/>
                  <a:gd name="connsiteX84" fmla="*/ 707805 w 1220386"/>
                  <a:gd name="connsiteY84" fmla="*/ 985276 h 1040939"/>
                  <a:gd name="connsiteX85" fmla="*/ 688444 w 1220386"/>
                  <a:gd name="connsiteY85" fmla="*/ 985276 h 1040939"/>
                  <a:gd name="connsiteX86" fmla="*/ 692074 w 1220386"/>
                  <a:gd name="connsiteY86" fmla="*/ 1007057 h 1040939"/>
                  <a:gd name="connsiteX87" fmla="*/ 682393 w 1220386"/>
                  <a:gd name="connsiteY87" fmla="*/ 1021578 h 1040939"/>
                  <a:gd name="connsiteX88" fmla="*/ 675134 w 1220386"/>
                  <a:gd name="connsiteY88" fmla="*/ 1022788 h 1040939"/>
                  <a:gd name="connsiteX89" fmla="*/ 669083 w 1220386"/>
                  <a:gd name="connsiteY89" fmla="*/ 1033679 h 1040939"/>
                  <a:gd name="connsiteX90" fmla="*/ 660613 w 1220386"/>
                  <a:gd name="connsiteY90" fmla="*/ 1033679 h 1040939"/>
                  <a:gd name="connsiteX91" fmla="*/ 636412 w 1220386"/>
                  <a:gd name="connsiteY91" fmla="*/ 1025208 h 1040939"/>
                  <a:gd name="connsiteX92" fmla="*/ 629151 w 1220386"/>
                  <a:gd name="connsiteY92" fmla="*/ 1026418 h 1040939"/>
                  <a:gd name="connsiteX93" fmla="*/ 621891 w 1220386"/>
                  <a:gd name="connsiteY93" fmla="*/ 1040939 h 1040939"/>
                  <a:gd name="connsiteX94" fmla="*/ 611000 w 1220386"/>
                  <a:gd name="connsiteY94" fmla="*/ 1040939 h 1040939"/>
                  <a:gd name="connsiteX95" fmla="*/ 607370 w 1220386"/>
                  <a:gd name="connsiteY95" fmla="*/ 1019158 h 1040939"/>
                  <a:gd name="connsiteX96" fmla="*/ 597690 w 1220386"/>
                  <a:gd name="connsiteY96" fmla="*/ 1015528 h 1040939"/>
                  <a:gd name="connsiteX97" fmla="*/ 597690 w 1220386"/>
                  <a:gd name="connsiteY97" fmla="*/ 1008268 h 1040939"/>
                  <a:gd name="connsiteX98" fmla="*/ 609790 w 1220386"/>
                  <a:gd name="connsiteY98" fmla="*/ 1002217 h 1040939"/>
                  <a:gd name="connsiteX99" fmla="*/ 611000 w 1220386"/>
                  <a:gd name="connsiteY99" fmla="*/ 990117 h 1040939"/>
                  <a:gd name="connsiteX100" fmla="*/ 606160 w 1220386"/>
                  <a:gd name="connsiteY100" fmla="*/ 978016 h 1040939"/>
                  <a:gd name="connsiteX101" fmla="*/ 611000 w 1220386"/>
                  <a:gd name="connsiteY101" fmla="*/ 959865 h 1040939"/>
                  <a:gd name="connsiteX102" fmla="*/ 603740 w 1220386"/>
                  <a:gd name="connsiteY102" fmla="*/ 946555 h 1040939"/>
                  <a:gd name="connsiteX103" fmla="*/ 591639 w 1220386"/>
                  <a:gd name="connsiteY103" fmla="*/ 948975 h 1040939"/>
                  <a:gd name="connsiteX104" fmla="*/ 567438 w 1220386"/>
                  <a:gd name="connsiteY104" fmla="*/ 932034 h 1040939"/>
                  <a:gd name="connsiteX105" fmla="*/ 567438 w 1220386"/>
                  <a:gd name="connsiteY105" fmla="*/ 917513 h 1040939"/>
                  <a:gd name="connsiteX106" fmla="*/ 555337 w 1220386"/>
                  <a:gd name="connsiteY106" fmla="*/ 917513 h 1040939"/>
                  <a:gd name="connsiteX107" fmla="*/ 552917 w 1220386"/>
                  <a:gd name="connsiteY107" fmla="*/ 910253 h 1040939"/>
                  <a:gd name="connsiteX108" fmla="*/ 551707 w 1220386"/>
                  <a:gd name="connsiteY108" fmla="*/ 902993 h 1040939"/>
                  <a:gd name="connsiteX109" fmla="*/ 546867 w 1220386"/>
                  <a:gd name="connsiteY109" fmla="*/ 858220 h 1040939"/>
                  <a:gd name="connsiteX110" fmla="*/ 542026 w 1220386"/>
                  <a:gd name="connsiteY110" fmla="*/ 849750 h 1040939"/>
                  <a:gd name="connsiteX111" fmla="*/ 540817 w 1220386"/>
                  <a:gd name="connsiteY111" fmla="*/ 835229 h 1040939"/>
                  <a:gd name="connsiteX112" fmla="*/ 512985 w 1220386"/>
                  <a:gd name="connsiteY112" fmla="*/ 832809 h 1040939"/>
                  <a:gd name="connsiteX113" fmla="*/ 506935 w 1220386"/>
                  <a:gd name="connsiteY113" fmla="*/ 827969 h 1040939"/>
                  <a:gd name="connsiteX114" fmla="*/ 434331 w 1220386"/>
                  <a:gd name="connsiteY114" fmla="*/ 853380 h 1040939"/>
                  <a:gd name="connsiteX115" fmla="*/ 425861 w 1220386"/>
                  <a:gd name="connsiteY115" fmla="*/ 870321 h 1040939"/>
                  <a:gd name="connsiteX116" fmla="*/ 423441 w 1220386"/>
                  <a:gd name="connsiteY116" fmla="*/ 892102 h 1040939"/>
                  <a:gd name="connsiteX117" fmla="*/ 400450 w 1220386"/>
                  <a:gd name="connsiteY117" fmla="*/ 904203 h 1040939"/>
                  <a:gd name="connsiteX118" fmla="*/ 391979 w 1220386"/>
                  <a:gd name="connsiteY118" fmla="*/ 907833 h 1040939"/>
                  <a:gd name="connsiteX119" fmla="*/ 378669 w 1220386"/>
                  <a:gd name="connsiteY119" fmla="*/ 921143 h 1040939"/>
                  <a:gd name="connsiteX120" fmla="*/ 382299 w 1220386"/>
                  <a:gd name="connsiteY120" fmla="*/ 939294 h 1040939"/>
                  <a:gd name="connsiteX121" fmla="*/ 378669 w 1220386"/>
                  <a:gd name="connsiteY121" fmla="*/ 946555 h 1040939"/>
                  <a:gd name="connsiteX122" fmla="*/ 382299 w 1220386"/>
                  <a:gd name="connsiteY122" fmla="*/ 957445 h 1040939"/>
                  <a:gd name="connsiteX123" fmla="*/ 370199 w 1220386"/>
                  <a:gd name="connsiteY123" fmla="*/ 967126 h 1040939"/>
                  <a:gd name="connsiteX124" fmla="*/ 366568 w 1220386"/>
                  <a:gd name="connsiteY124" fmla="*/ 953815 h 1040939"/>
                  <a:gd name="connsiteX125" fmla="*/ 353257 w 1220386"/>
                  <a:gd name="connsiteY125" fmla="*/ 945345 h 1040939"/>
                  <a:gd name="connsiteX126" fmla="*/ 347207 w 1220386"/>
                  <a:gd name="connsiteY126" fmla="*/ 950185 h 1040939"/>
                  <a:gd name="connsiteX127" fmla="*/ 330266 w 1220386"/>
                  <a:gd name="connsiteY127" fmla="*/ 948975 h 1040939"/>
                  <a:gd name="connsiteX128" fmla="*/ 318166 w 1220386"/>
                  <a:gd name="connsiteY128" fmla="*/ 959865 h 1040939"/>
                  <a:gd name="connsiteX129" fmla="*/ 297595 w 1220386"/>
                  <a:gd name="connsiteY129" fmla="*/ 963495 h 1040939"/>
                  <a:gd name="connsiteX130" fmla="*/ 280654 w 1220386"/>
                  <a:gd name="connsiteY130" fmla="*/ 961075 h 1040939"/>
                  <a:gd name="connsiteX131" fmla="*/ 268554 w 1220386"/>
                  <a:gd name="connsiteY131" fmla="*/ 961075 h 1040939"/>
                  <a:gd name="connsiteX132" fmla="*/ 252823 w 1220386"/>
                  <a:gd name="connsiteY132" fmla="*/ 980436 h 1040939"/>
                  <a:gd name="connsiteX133" fmla="*/ 252823 w 1220386"/>
                  <a:gd name="connsiteY133" fmla="*/ 990117 h 1040939"/>
                  <a:gd name="connsiteX134" fmla="*/ 244353 w 1220386"/>
                  <a:gd name="connsiteY134" fmla="*/ 992537 h 1040939"/>
                  <a:gd name="connsiteX135" fmla="*/ 209261 w 1220386"/>
                  <a:gd name="connsiteY135" fmla="*/ 976806 h 1040939"/>
                  <a:gd name="connsiteX136" fmla="*/ 217731 w 1220386"/>
                  <a:gd name="connsiteY136" fmla="*/ 963495 h 1040939"/>
                  <a:gd name="connsiteX137" fmla="*/ 216521 w 1220386"/>
                  <a:gd name="connsiteY137" fmla="*/ 956235 h 1040939"/>
                  <a:gd name="connsiteX138" fmla="*/ 223781 w 1220386"/>
                  <a:gd name="connsiteY138" fmla="*/ 942924 h 1040939"/>
                  <a:gd name="connsiteX139" fmla="*/ 222571 w 1220386"/>
                  <a:gd name="connsiteY139" fmla="*/ 929614 h 1040939"/>
                  <a:gd name="connsiteX140" fmla="*/ 216521 w 1220386"/>
                  <a:gd name="connsiteY140" fmla="*/ 929614 h 1040939"/>
                  <a:gd name="connsiteX141" fmla="*/ 211681 w 1220386"/>
                  <a:gd name="connsiteY141" fmla="*/ 922353 h 1040939"/>
                  <a:gd name="connsiteX142" fmla="*/ 205631 w 1220386"/>
                  <a:gd name="connsiteY142" fmla="*/ 922353 h 1040939"/>
                  <a:gd name="connsiteX143" fmla="*/ 204420 w 1220386"/>
                  <a:gd name="connsiteY143" fmla="*/ 915093 h 1040939"/>
                  <a:gd name="connsiteX144" fmla="*/ 193529 w 1220386"/>
                  <a:gd name="connsiteY144" fmla="*/ 913883 h 1040939"/>
                  <a:gd name="connsiteX145" fmla="*/ 185059 w 1220386"/>
                  <a:gd name="connsiteY145" fmla="*/ 921143 h 1040939"/>
                  <a:gd name="connsiteX146" fmla="*/ 156018 w 1220386"/>
                  <a:gd name="connsiteY146" fmla="*/ 909043 h 1040939"/>
                  <a:gd name="connsiteX147" fmla="*/ 143917 w 1220386"/>
                  <a:gd name="connsiteY147" fmla="*/ 917513 h 1040939"/>
                  <a:gd name="connsiteX148" fmla="*/ 130606 w 1220386"/>
                  <a:gd name="connsiteY148" fmla="*/ 913883 h 1040939"/>
                  <a:gd name="connsiteX149" fmla="*/ 126977 w 1220386"/>
                  <a:gd name="connsiteY149" fmla="*/ 932034 h 1040939"/>
                  <a:gd name="connsiteX150" fmla="*/ 133027 w 1220386"/>
                  <a:gd name="connsiteY150" fmla="*/ 940504 h 1040939"/>
                  <a:gd name="connsiteX151" fmla="*/ 133027 w 1220386"/>
                  <a:gd name="connsiteY151" fmla="*/ 951395 h 1040939"/>
                  <a:gd name="connsiteX152" fmla="*/ 123347 w 1220386"/>
                  <a:gd name="connsiteY152" fmla="*/ 963495 h 1040939"/>
                  <a:gd name="connsiteX153" fmla="*/ 96725 w 1220386"/>
                  <a:gd name="connsiteY153" fmla="*/ 999797 h 1040939"/>
                  <a:gd name="connsiteX154" fmla="*/ 89465 w 1220386"/>
                  <a:gd name="connsiteY154" fmla="*/ 1007057 h 1040939"/>
                  <a:gd name="connsiteX155" fmla="*/ 87044 w 1220386"/>
                  <a:gd name="connsiteY155" fmla="*/ 1013108 h 1040939"/>
                  <a:gd name="connsiteX156" fmla="*/ 71314 w 1220386"/>
                  <a:gd name="connsiteY156" fmla="*/ 1021578 h 1040939"/>
                  <a:gd name="connsiteX157" fmla="*/ 61633 w 1220386"/>
                  <a:gd name="connsiteY157" fmla="*/ 1011898 h 1040939"/>
                  <a:gd name="connsiteX158" fmla="*/ 68894 w 1220386"/>
                  <a:gd name="connsiteY158" fmla="*/ 998587 h 1040939"/>
                  <a:gd name="connsiteX159" fmla="*/ 53163 w 1220386"/>
                  <a:gd name="connsiteY159" fmla="*/ 976806 h 1040939"/>
                  <a:gd name="connsiteX160" fmla="*/ 53163 w 1220386"/>
                  <a:gd name="connsiteY160" fmla="*/ 940504 h 1040939"/>
                  <a:gd name="connsiteX161" fmla="*/ 39852 w 1220386"/>
                  <a:gd name="connsiteY161" fmla="*/ 930824 h 1040939"/>
                  <a:gd name="connsiteX162" fmla="*/ 36223 w 1220386"/>
                  <a:gd name="connsiteY162" fmla="*/ 919933 h 1040939"/>
                  <a:gd name="connsiteX163" fmla="*/ 45903 w 1220386"/>
                  <a:gd name="connsiteY163" fmla="*/ 916303 h 1040939"/>
                  <a:gd name="connsiteX164" fmla="*/ 45903 w 1220386"/>
                  <a:gd name="connsiteY164" fmla="*/ 902993 h 1040939"/>
                  <a:gd name="connsiteX165" fmla="*/ 38642 w 1220386"/>
                  <a:gd name="connsiteY165" fmla="*/ 890892 h 1040939"/>
                  <a:gd name="connsiteX166" fmla="*/ 14441 w 1220386"/>
                  <a:gd name="connsiteY166" fmla="*/ 886052 h 1040939"/>
                  <a:gd name="connsiteX167" fmla="*/ 0 w 1220386"/>
                  <a:gd name="connsiteY167" fmla="*/ 866453 h 1040939"/>
                  <a:gd name="connsiteX168" fmla="*/ 828 w 1220386"/>
                  <a:gd name="connsiteY168" fmla="*/ 866691 h 1040939"/>
                  <a:gd name="connsiteX169" fmla="*/ 102473 w 1220386"/>
                  <a:gd name="connsiteY169" fmla="*/ 827667 h 1040939"/>
                  <a:gd name="connsiteX170" fmla="*/ 114271 w 1220386"/>
                  <a:gd name="connsiteY170" fmla="*/ 814053 h 1040939"/>
                  <a:gd name="connsiteX171" fmla="*/ 139682 w 1220386"/>
                  <a:gd name="connsiteY171" fmla="*/ 814961 h 1040939"/>
                  <a:gd name="connsiteX172" fmla="*/ 172354 w 1220386"/>
                  <a:gd name="connsiteY172" fmla="*/ 796810 h 1040939"/>
                  <a:gd name="connsiteX173" fmla="*/ 176891 w 1220386"/>
                  <a:gd name="connsiteY173" fmla="*/ 790457 h 1040939"/>
                  <a:gd name="connsiteX174" fmla="*/ 184152 w 1220386"/>
                  <a:gd name="connsiteY174" fmla="*/ 786827 h 1040939"/>
                  <a:gd name="connsiteX175" fmla="*/ 206840 w 1220386"/>
                  <a:gd name="connsiteY175" fmla="*/ 765953 h 1040939"/>
                  <a:gd name="connsiteX176" fmla="*/ 224992 w 1220386"/>
                  <a:gd name="connsiteY176" fmla="*/ 765046 h 1040939"/>
                  <a:gd name="connsiteX177" fmla="*/ 262201 w 1220386"/>
                  <a:gd name="connsiteY177" fmla="*/ 726022 h 1040939"/>
                  <a:gd name="connsiteX178" fmla="*/ 281259 w 1220386"/>
                  <a:gd name="connsiteY178" fmla="*/ 726929 h 1040939"/>
                  <a:gd name="connsiteX179" fmla="*/ 289427 w 1220386"/>
                  <a:gd name="connsiteY179" fmla="*/ 734189 h 1040939"/>
                  <a:gd name="connsiteX180" fmla="*/ 323914 w 1220386"/>
                  <a:gd name="connsiteY180" fmla="*/ 726929 h 1040939"/>
                  <a:gd name="connsiteX181" fmla="*/ 332989 w 1220386"/>
                  <a:gd name="connsiteY181" fmla="*/ 726022 h 1040939"/>
                  <a:gd name="connsiteX182" fmla="*/ 345695 w 1220386"/>
                  <a:gd name="connsiteY182" fmla="*/ 724207 h 1040939"/>
                  <a:gd name="connsiteX183" fmla="*/ 354770 w 1220386"/>
                  <a:gd name="connsiteY183" fmla="*/ 708778 h 1040939"/>
                  <a:gd name="connsiteX184" fmla="*/ 374736 w 1220386"/>
                  <a:gd name="connsiteY184" fmla="*/ 702426 h 1040939"/>
                  <a:gd name="connsiteX185" fmla="*/ 431004 w 1220386"/>
                  <a:gd name="connsiteY185" fmla="*/ 651603 h 1040939"/>
                  <a:gd name="connsiteX186" fmla="*/ 451878 w 1220386"/>
                  <a:gd name="connsiteY186" fmla="*/ 622562 h 1040939"/>
                  <a:gd name="connsiteX187" fmla="*/ 497255 w 1220386"/>
                  <a:gd name="connsiteY187" fmla="*/ 590798 h 1040939"/>
                  <a:gd name="connsiteX188" fmla="*/ 527204 w 1220386"/>
                  <a:gd name="connsiteY188" fmla="*/ 576277 h 1040939"/>
                  <a:gd name="connsiteX189" fmla="*/ 549892 w 1220386"/>
                  <a:gd name="connsiteY189" fmla="*/ 541791 h 1040939"/>
                  <a:gd name="connsiteX190" fmla="*/ 565320 w 1220386"/>
                  <a:gd name="connsiteY190" fmla="*/ 502766 h 1040939"/>
                  <a:gd name="connsiteX191" fmla="*/ 584379 w 1220386"/>
                  <a:gd name="connsiteY191" fmla="*/ 486431 h 1040939"/>
                  <a:gd name="connsiteX192" fmla="*/ 588009 w 1220386"/>
                  <a:gd name="connsiteY192" fmla="*/ 472817 h 1040939"/>
                  <a:gd name="connsiteX193" fmla="*/ 614328 w 1220386"/>
                  <a:gd name="connsiteY193" fmla="*/ 445591 h 1040939"/>
                  <a:gd name="connsiteX194" fmla="*/ 627033 w 1220386"/>
                  <a:gd name="connsiteY194" fmla="*/ 430163 h 1040939"/>
                  <a:gd name="connsiteX195" fmla="*/ 633386 w 1220386"/>
                  <a:gd name="connsiteY195" fmla="*/ 415642 h 1040939"/>
                  <a:gd name="connsiteX196" fmla="*/ 650630 w 1220386"/>
                  <a:gd name="connsiteY196" fmla="*/ 392953 h 1040939"/>
                  <a:gd name="connsiteX197" fmla="*/ 657890 w 1220386"/>
                  <a:gd name="connsiteY197" fmla="*/ 363005 h 1040939"/>
                  <a:gd name="connsiteX198" fmla="*/ 667872 w 1220386"/>
                  <a:gd name="connsiteY198" fmla="*/ 323072 h 1040939"/>
                  <a:gd name="connsiteX199" fmla="*/ 667872 w 1220386"/>
                  <a:gd name="connsiteY199" fmla="*/ 313997 h 1040939"/>
                  <a:gd name="connsiteX200" fmla="*/ 667269 w 1220386"/>
                  <a:gd name="connsiteY200" fmla="*/ 309444 h 1040939"/>
                  <a:gd name="connsiteX201" fmla="*/ 690561 w 1220386"/>
                  <a:gd name="connsiteY201" fmla="*/ 256822 h 1040939"/>
                  <a:gd name="connsiteX202" fmla="*/ 730494 w 1220386"/>
                  <a:gd name="connsiteY202" fmla="*/ 221428 h 1040939"/>
                  <a:gd name="connsiteX203" fmla="*/ 781316 w 1220386"/>
                  <a:gd name="connsiteY203" fmla="*/ 192386 h 1040939"/>
                  <a:gd name="connsiteX204" fmla="*/ 833046 w 1220386"/>
                  <a:gd name="connsiteY204" fmla="*/ 153362 h 1040939"/>
                  <a:gd name="connsiteX205" fmla="*/ 872978 w 1220386"/>
                  <a:gd name="connsiteY205" fmla="*/ 139749 h 1040939"/>
                  <a:gd name="connsiteX206" fmla="*/ 912909 w 1220386"/>
                  <a:gd name="connsiteY206" fmla="*/ 129766 h 1040939"/>
                  <a:gd name="connsiteX207" fmla="*/ 927430 w 1220386"/>
                  <a:gd name="connsiteY207" fmla="*/ 109800 h 1040939"/>
                  <a:gd name="connsiteX208" fmla="*/ 933783 w 1220386"/>
                  <a:gd name="connsiteY208" fmla="*/ 108893 h 1040939"/>
                  <a:gd name="connsiteX209" fmla="*/ 958287 w 1220386"/>
                  <a:gd name="connsiteY209" fmla="*/ 97094 h 1040939"/>
                  <a:gd name="connsiteX210" fmla="*/ 994589 w 1220386"/>
                  <a:gd name="connsiteY210" fmla="*/ 58070 h 1040939"/>
                  <a:gd name="connsiteX211" fmla="*/ 1027260 w 1220386"/>
                  <a:gd name="connsiteY211" fmla="*/ 13600 h 1040939"/>
                  <a:gd name="connsiteX212" fmla="*/ 1033189 w 1220386"/>
                  <a:gd name="connsiteY212" fmla="*/ 0 h 1040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</a:cxnLst>
                <a:rect l="l" t="t" r="r" b="b"/>
                <a:pathLst>
                  <a:path w="1220386" h="1040939">
                    <a:moveTo>
                      <a:pt x="1191915" y="0"/>
                    </a:moveTo>
                    <a:lnTo>
                      <a:pt x="1192796" y="1984"/>
                    </a:lnTo>
                    <a:lnTo>
                      <a:pt x="1191344" y="33929"/>
                    </a:lnTo>
                    <a:lnTo>
                      <a:pt x="1185536" y="45546"/>
                    </a:lnTo>
                    <a:lnTo>
                      <a:pt x="1192796" y="58614"/>
                    </a:lnTo>
                    <a:lnTo>
                      <a:pt x="1192796" y="71683"/>
                    </a:lnTo>
                    <a:lnTo>
                      <a:pt x="1184084" y="86204"/>
                    </a:lnTo>
                    <a:lnTo>
                      <a:pt x="1171015" y="87656"/>
                    </a:lnTo>
                    <a:lnTo>
                      <a:pt x="1171015" y="115245"/>
                    </a:lnTo>
                    <a:lnTo>
                      <a:pt x="1163755" y="123957"/>
                    </a:lnTo>
                    <a:lnTo>
                      <a:pt x="1165207" y="135574"/>
                    </a:lnTo>
                    <a:lnTo>
                      <a:pt x="1166659" y="144286"/>
                    </a:lnTo>
                    <a:lnTo>
                      <a:pt x="1156495" y="167520"/>
                    </a:lnTo>
                    <a:lnTo>
                      <a:pt x="1156495" y="177684"/>
                    </a:lnTo>
                    <a:lnTo>
                      <a:pt x="1159399" y="192205"/>
                    </a:lnTo>
                    <a:lnTo>
                      <a:pt x="1173919" y="213986"/>
                    </a:lnTo>
                    <a:lnTo>
                      <a:pt x="1194248" y="227054"/>
                    </a:lnTo>
                    <a:lnTo>
                      <a:pt x="1202961" y="225602"/>
                    </a:lnTo>
                    <a:lnTo>
                      <a:pt x="1220386" y="245931"/>
                    </a:lnTo>
                    <a:lnTo>
                      <a:pt x="1198605" y="274973"/>
                    </a:lnTo>
                    <a:lnTo>
                      <a:pt x="1173919" y="293850"/>
                    </a:lnTo>
                    <a:lnTo>
                      <a:pt x="1175372" y="309822"/>
                    </a:lnTo>
                    <a:lnTo>
                      <a:pt x="1150686" y="331603"/>
                    </a:lnTo>
                    <a:lnTo>
                      <a:pt x="1150686" y="343220"/>
                    </a:lnTo>
                    <a:lnTo>
                      <a:pt x="1130357" y="370809"/>
                    </a:lnTo>
                    <a:lnTo>
                      <a:pt x="1115837" y="375165"/>
                    </a:lnTo>
                    <a:lnTo>
                      <a:pt x="1112932" y="405659"/>
                    </a:lnTo>
                    <a:lnTo>
                      <a:pt x="1115837" y="414371"/>
                    </a:lnTo>
                    <a:lnTo>
                      <a:pt x="1123097" y="441961"/>
                    </a:lnTo>
                    <a:lnTo>
                      <a:pt x="1127453" y="456481"/>
                    </a:lnTo>
                    <a:lnTo>
                      <a:pt x="1133261" y="468098"/>
                    </a:lnTo>
                    <a:lnTo>
                      <a:pt x="1124549" y="485523"/>
                    </a:lnTo>
                    <a:lnTo>
                      <a:pt x="1108576" y="473906"/>
                    </a:lnTo>
                    <a:lnTo>
                      <a:pt x="1080987" y="475358"/>
                    </a:lnTo>
                    <a:lnTo>
                      <a:pt x="1069370" y="485523"/>
                    </a:lnTo>
                    <a:lnTo>
                      <a:pt x="1056302" y="472454"/>
                    </a:lnTo>
                    <a:lnTo>
                      <a:pt x="1031616" y="476810"/>
                    </a:lnTo>
                    <a:lnTo>
                      <a:pt x="1028712" y="505852"/>
                    </a:lnTo>
                    <a:lnTo>
                      <a:pt x="1020000" y="513112"/>
                    </a:lnTo>
                    <a:lnTo>
                      <a:pt x="1005479" y="510208"/>
                    </a:lnTo>
                    <a:lnTo>
                      <a:pt x="992411" y="513112"/>
                    </a:lnTo>
                    <a:lnTo>
                      <a:pt x="928519" y="521824"/>
                    </a:lnTo>
                    <a:lnTo>
                      <a:pt x="916903" y="526181"/>
                    </a:lnTo>
                    <a:lnTo>
                      <a:pt x="911095" y="550866"/>
                    </a:lnTo>
                    <a:lnTo>
                      <a:pt x="918355" y="563934"/>
                    </a:lnTo>
                    <a:lnTo>
                      <a:pt x="927067" y="566839"/>
                    </a:lnTo>
                    <a:lnTo>
                      <a:pt x="928519" y="579907"/>
                    </a:lnTo>
                    <a:lnTo>
                      <a:pt x="922711" y="608949"/>
                    </a:lnTo>
                    <a:lnTo>
                      <a:pt x="918355" y="642346"/>
                    </a:lnTo>
                    <a:lnTo>
                      <a:pt x="889314" y="675744"/>
                    </a:lnTo>
                    <a:lnTo>
                      <a:pt x="900930" y="710593"/>
                    </a:lnTo>
                    <a:lnTo>
                      <a:pt x="916903" y="703333"/>
                    </a:lnTo>
                    <a:lnTo>
                      <a:pt x="932876" y="725114"/>
                    </a:lnTo>
                    <a:lnTo>
                      <a:pt x="928519" y="777389"/>
                    </a:lnTo>
                    <a:lnTo>
                      <a:pt x="938684" y="815142"/>
                    </a:lnTo>
                    <a:lnTo>
                      <a:pt x="938684" y="828211"/>
                    </a:lnTo>
                    <a:lnTo>
                      <a:pt x="935780" y="841280"/>
                    </a:lnTo>
                    <a:lnTo>
                      <a:pt x="937232" y="860156"/>
                    </a:lnTo>
                    <a:lnTo>
                      <a:pt x="935780" y="879033"/>
                    </a:lnTo>
                    <a:lnTo>
                      <a:pt x="933607" y="882137"/>
                    </a:lnTo>
                    <a:lnTo>
                      <a:pt x="918355" y="880001"/>
                    </a:lnTo>
                    <a:lnTo>
                      <a:pt x="909884" y="881211"/>
                    </a:lnTo>
                    <a:lnTo>
                      <a:pt x="898994" y="876371"/>
                    </a:lnTo>
                    <a:lnTo>
                      <a:pt x="892944" y="869111"/>
                    </a:lnTo>
                    <a:cubicBezTo>
                      <a:pt x="892541" y="862254"/>
                      <a:pt x="892137" y="855397"/>
                      <a:pt x="891734" y="848540"/>
                    </a:cubicBezTo>
                    <a:lnTo>
                      <a:pt x="880843" y="846120"/>
                    </a:lnTo>
                    <a:lnTo>
                      <a:pt x="871162" y="830389"/>
                    </a:lnTo>
                    <a:lnTo>
                      <a:pt x="860272" y="817078"/>
                    </a:lnTo>
                    <a:lnTo>
                      <a:pt x="849382" y="809818"/>
                    </a:lnTo>
                    <a:lnTo>
                      <a:pt x="843331" y="818288"/>
                    </a:lnTo>
                    <a:cubicBezTo>
                      <a:pt x="842928" y="825952"/>
                      <a:pt x="842524" y="833616"/>
                      <a:pt x="842121" y="841280"/>
                    </a:cubicBezTo>
                    <a:lnTo>
                      <a:pt x="809450" y="861851"/>
                    </a:lnTo>
                    <a:lnTo>
                      <a:pt x="777988" y="864271"/>
                    </a:lnTo>
                    <a:lnTo>
                      <a:pt x="770728" y="870321"/>
                    </a:lnTo>
                    <a:cubicBezTo>
                      <a:pt x="770324" y="879195"/>
                      <a:pt x="769921" y="888068"/>
                      <a:pt x="769517" y="896942"/>
                    </a:cubicBezTo>
                    <a:lnTo>
                      <a:pt x="779198" y="906623"/>
                    </a:lnTo>
                    <a:lnTo>
                      <a:pt x="779198" y="932034"/>
                    </a:lnTo>
                    <a:lnTo>
                      <a:pt x="762258" y="929614"/>
                    </a:lnTo>
                    <a:lnTo>
                      <a:pt x="750156" y="933244"/>
                    </a:lnTo>
                    <a:lnTo>
                      <a:pt x="744107" y="940504"/>
                    </a:lnTo>
                    <a:lnTo>
                      <a:pt x="747737" y="962285"/>
                    </a:lnTo>
                    <a:lnTo>
                      <a:pt x="745316" y="974386"/>
                    </a:lnTo>
                    <a:lnTo>
                      <a:pt x="738057" y="976806"/>
                    </a:lnTo>
                    <a:lnTo>
                      <a:pt x="716275" y="975596"/>
                    </a:lnTo>
                    <a:lnTo>
                      <a:pt x="707805" y="985276"/>
                    </a:lnTo>
                    <a:lnTo>
                      <a:pt x="688444" y="985276"/>
                    </a:lnTo>
                    <a:lnTo>
                      <a:pt x="692074" y="1007057"/>
                    </a:lnTo>
                    <a:lnTo>
                      <a:pt x="682393" y="1021578"/>
                    </a:lnTo>
                    <a:lnTo>
                      <a:pt x="675134" y="1022788"/>
                    </a:lnTo>
                    <a:lnTo>
                      <a:pt x="669083" y="1033679"/>
                    </a:lnTo>
                    <a:lnTo>
                      <a:pt x="660613" y="1033679"/>
                    </a:lnTo>
                    <a:lnTo>
                      <a:pt x="636412" y="1025208"/>
                    </a:lnTo>
                    <a:lnTo>
                      <a:pt x="629151" y="1026418"/>
                    </a:lnTo>
                    <a:lnTo>
                      <a:pt x="621891" y="1040939"/>
                    </a:lnTo>
                    <a:lnTo>
                      <a:pt x="611000" y="1040939"/>
                    </a:lnTo>
                    <a:lnTo>
                      <a:pt x="607370" y="1019158"/>
                    </a:lnTo>
                    <a:lnTo>
                      <a:pt x="597690" y="1015528"/>
                    </a:lnTo>
                    <a:lnTo>
                      <a:pt x="597690" y="1008268"/>
                    </a:lnTo>
                    <a:lnTo>
                      <a:pt x="609790" y="1002217"/>
                    </a:lnTo>
                    <a:lnTo>
                      <a:pt x="611000" y="990117"/>
                    </a:lnTo>
                    <a:lnTo>
                      <a:pt x="606160" y="978016"/>
                    </a:lnTo>
                    <a:lnTo>
                      <a:pt x="611000" y="959865"/>
                    </a:lnTo>
                    <a:lnTo>
                      <a:pt x="603740" y="946555"/>
                    </a:lnTo>
                    <a:lnTo>
                      <a:pt x="591639" y="948975"/>
                    </a:lnTo>
                    <a:lnTo>
                      <a:pt x="567438" y="932034"/>
                    </a:lnTo>
                    <a:lnTo>
                      <a:pt x="567438" y="917513"/>
                    </a:lnTo>
                    <a:lnTo>
                      <a:pt x="555337" y="917513"/>
                    </a:lnTo>
                    <a:lnTo>
                      <a:pt x="552917" y="910253"/>
                    </a:lnTo>
                    <a:lnTo>
                      <a:pt x="551707" y="902993"/>
                    </a:lnTo>
                    <a:lnTo>
                      <a:pt x="546867" y="858220"/>
                    </a:lnTo>
                    <a:lnTo>
                      <a:pt x="542026" y="849750"/>
                    </a:lnTo>
                    <a:lnTo>
                      <a:pt x="540817" y="835229"/>
                    </a:lnTo>
                    <a:lnTo>
                      <a:pt x="512985" y="832809"/>
                    </a:lnTo>
                    <a:lnTo>
                      <a:pt x="506935" y="827969"/>
                    </a:lnTo>
                    <a:lnTo>
                      <a:pt x="434331" y="853380"/>
                    </a:lnTo>
                    <a:lnTo>
                      <a:pt x="425861" y="870321"/>
                    </a:lnTo>
                    <a:lnTo>
                      <a:pt x="423441" y="892102"/>
                    </a:lnTo>
                    <a:lnTo>
                      <a:pt x="400450" y="904203"/>
                    </a:lnTo>
                    <a:lnTo>
                      <a:pt x="391979" y="907833"/>
                    </a:lnTo>
                    <a:lnTo>
                      <a:pt x="378669" y="921143"/>
                    </a:lnTo>
                    <a:lnTo>
                      <a:pt x="382299" y="939294"/>
                    </a:lnTo>
                    <a:lnTo>
                      <a:pt x="378669" y="946555"/>
                    </a:lnTo>
                    <a:lnTo>
                      <a:pt x="382299" y="957445"/>
                    </a:lnTo>
                    <a:lnTo>
                      <a:pt x="370199" y="967126"/>
                    </a:lnTo>
                    <a:lnTo>
                      <a:pt x="366568" y="953815"/>
                    </a:lnTo>
                    <a:lnTo>
                      <a:pt x="353257" y="945345"/>
                    </a:lnTo>
                    <a:lnTo>
                      <a:pt x="347207" y="950185"/>
                    </a:lnTo>
                    <a:lnTo>
                      <a:pt x="330266" y="948975"/>
                    </a:lnTo>
                    <a:lnTo>
                      <a:pt x="318166" y="959865"/>
                    </a:lnTo>
                    <a:lnTo>
                      <a:pt x="297595" y="963495"/>
                    </a:lnTo>
                    <a:lnTo>
                      <a:pt x="280654" y="961075"/>
                    </a:lnTo>
                    <a:lnTo>
                      <a:pt x="268554" y="961075"/>
                    </a:lnTo>
                    <a:lnTo>
                      <a:pt x="252823" y="980436"/>
                    </a:lnTo>
                    <a:lnTo>
                      <a:pt x="252823" y="990117"/>
                    </a:lnTo>
                    <a:lnTo>
                      <a:pt x="244353" y="992537"/>
                    </a:lnTo>
                    <a:lnTo>
                      <a:pt x="209261" y="976806"/>
                    </a:lnTo>
                    <a:lnTo>
                      <a:pt x="217731" y="963495"/>
                    </a:lnTo>
                    <a:lnTo>
                      <a:pt x="216521" y="956235"/>
                    </a:lnTo>
                    <a:lnTo>
                      <a:pt x="223781" y="942924"/>
                    </a:lnTo>
                    <a:lnTo>
                      <a:pt x="222571" y="929614"/>
                    </a:lnTo>
                    <a:lnTo>
                      <a:pt x="216521" y="929614"/>
                    </a:lnTo>
                    <a:lnTo>
                      <a:pt x="211681" y="922353"/>
                    </a:lnTo>
                    <a:lnTo>
                      <a:pt x="205631" y="922353"/>
                    </a:lnTo>
                    <a:lnTo>
                      <a:pt x="204420" y="915093"/>
                    </a:lnTo>
                    <a:lnTo>
                      <a:pt x="193529" y="913883"/>
                    </a:lnTo>
                    <a:lnTo>
                      <a:pt x="185059" y="921143"/>
                    </a:lnTo>
                    <a:lnTo>
                      <a:pt x="156018" y="909043"/>
                    </a:lnTo>
                    <a:lnTo>
                      <a:pt x="143917" y="917513"/>
                    </a:lnTo>
                    <a:lnTo>
                      <a:pt x="130606" y="913883"/>
                    </a:lnTo>
                    <a:lnTo>
                      <a:pt x="126977" y="932034"/>
                    </a:lnTo>
                    <a:lnTo>
                      <a:pt x="133027" y="940504"/>
                    </a:lnTo>
                    <a:lnTo>
                      <a:pt x="133027" y="951395"/>
                    </a:lnTo>
                    <a:lnTo>
                      <a:pt x="123347" y="963495"/>
                    </a:lnTo>
                    <a:lnTo>
                      <a:pt x="96725" y="999797"/>
                    </a:lnTo>
                    <a:lnTo>
                      <a:pt x="89465" y="1007057"/>
                    </a:lnTo>
                    <a:lnTo>
                      <a:pt x="87044" y="1013108"/>
                    </a:lnTo>
                    <a:lnTo>
                      <a:pt x="71314" y="1021578"/>
                    </a:lnTo>
                    <a:lnTo>
                      <a:pt x="61633" y="1011898"/>
                    </a:lnTo>
                    <a:lnTo>
                      <a:pt x="68894" y="998587"/>
                    </a:lnTo>
                    <a:lnTo>
                      <a:pt x="53163" y="976806"/>
                    </a:lnTo>
                    <a:lnTo>
                      <a:pt x="53163" y="940504"/>
                    </a:lnTo>
                    <a:lnTo>
                      <a:pt x="39852" y="930824"/>
                    </a:lnTo>
                    <a:lnTo>
                      <a:pt x="36223" y="919933"/>
                    </a:lnTo>
                    <a:lnTo>
                      <a:pt x="45903" y="916303"/>
                    </a:lnTo>
                    <a:lnTo>
                      <a:pt x="45903" y="902993"/>
                    </a:lnTo>
                    <a:lnTo>
                      <a:pt x="38642" y="890892"/>
                    </a:lnTo>
                    <a:lnTo>
                      <a:pt x="14441" y="886052"/>
                    </a:lnTo>
                    <a:lnTo>
                      <a:pt x="0" y="866453"/>
                    </a:lnTo>
                    <a:lnTo>
                      <a:pt x="828" y="866691"/>
                    </a:lnTo>
                    <a:lnTo>
                      <a:pt x="102473" y="827667"/>
                    </a:lnTo>
                    <a:lnTo>
                      <a:pt x="114271" y="814053"/>
                    </a:lnTo>
                    <a:lnTo>
                      <a:pt x="139682" y="814961"/>
                    </a:lnTo>
                    <a:lnTo>
                      <a:pt x="172354" y="796810"/>
                    </a:lnTo>
                    <a:lnTo>
                      <a:pt x="176891" y="790457"/>
                    </a:lnTo>
                    <a:lnTo>
                      <a:pt x="184152" y="786827"/>
                    </a:lnTo>
                    <a:lnTo>
                      <a:pt x="206840" y="765953"/>
                    </a:lnTo>
                    <a:lnTo>
                      <a:pt x="224992" y="765046"/>
                    </a:lnTo>
                    <a:lnTo>
                      <a:pt x="262201" y="726022"/>
                    </a:lnTo>
                    <a:lnTo>
                      <a:pt x="281259" y="726929"/>
                    </a:lnTo>
                    <a:lnTo>
                      <a:pt x="289427" y="734189"/>
                    </a:lnTo>
                    <a:lnTo>
                      <a:pt x="323914" y="726929"/>
                    </a:lnTo>
                    <a:lnTo>
                      <a:pt x="332989" y="726022"/>
                    </a:lnTo>
                    <a:lnTo>
                      <a:pt x="345695" y="724207"/>
                    </a:lnTo>
                    <a:lnTo>
                      <a:pt x="354770" y="708778"/>
                    </a:lnTo>
                    <a:lnTo>
                      <a:pt x="374736" y="702426"/>
                    </a:lnTo>
                    <a:lnTo>
                      <a:pt x="431004" y="651603"/>
                    </a:lnTo>
                    <a:lnTo>
                      <a:pt x="451878" y="622562"/>
                    </a:lnTo>
                    <a:lnTo>
                      <a:pt x="497255" y="590798"/>
                    </a:lnTo>
                    <a:lnTo>
                      <a:pt x="527204" y="576277"/>
                    </a:lnTo>
                    <a:lnTo>
                      <a:pt x="549892" y="541791"/>
                    </a:lnTo>
                    <a:lnTo>
                      <a:pt x="565320" y="502766"/>
                    </a:lnTo>
                    <a:lnTo>
                      <a:pt x="584379" y="486431"/>
                    </a:lnTo>
                    <a:lnTo>
                      <a:pt x="588009" y="472817"/>
                    </a:lnTo>
                    <a:lnTo>
                      <a:pt x="614328" y="445591"/>
                    </a:lnTo>
                    <a:lnTo>
                      <a:pt x="627033" y="430163"/>
                    </a:lnTo>
                    <a:lnTo>
                      <a:pt x="633386" y="415642"/>
                    </a:lnTo>
                    <a:lnTo>
                      <a:pt x="650630" y="392953"/>
                    </a:lnTo>
                    <a:lnTo>
                      <a:pt x="657890" y="363005"/>
                    </a:lnTo>
                    <a:lnTo>
                      <a:pt x="667872" y="323072"/>
                    </a:lnTo>
                    <a:lnTo>
                      <a:pt x="667872" y="313997"/>
                    </a:lnTo>
                    <a:lnTo>
                      <a:pt x="667269" y="309444"/>
                    </a:lnTo>
                    <a:lnTo>
                      <a:pt x="690561" y="256822"/>
                    </a:lnTo>
                    <a:lnTo>
                      <a:pt x="730494" y="221428"/>
                    </a:lnTo>
                    <a:lnTo>
                      <a:pt x="781316" y="192386"/>
                    </a:lnTo>
                    <a:lnTo>
                      <a:pt x="833046" y="153362"/>
                    </a:lnTo>
                    <a:lnTo>
                      <a:pt x="872978" y="139749"/>
                    </a:lnTo>
                    <a:lnTo>
                      <a:pt x="912909" y="129766"/>
                    </a:lnTo>
                    <a:lnTo>
                      <a:pt x="927430" y="109800"/>
                    </a:lnTo>
                    <a:lnTo>
                      <a:pt x="933783" y="108893"/>
                    </a:lnTo>
                    <a:lnTo>
                      <a:pt x="958287" y="97094"/>
                    </a:lnTo>
                    <a:lnTo>
                      <a:pt x="994589" y="58070"/>
                    </a:lnTo>
                    <a:lnTo>
                      <a:pt x="1027260" y="13600"/>
                    </a:lnTo>
                    <a:lnTo>
                      <a:pt x="1033189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6418647-5AFE-1CBE-88FA-2DB33F78FD8D}"/>
                  </a:ext>
                </a:extLst>
              </p:cNvPr>
              <p:cNvSpPr/>
              <p:nvPr/>
            </p:nvSpPr>
            <p:spPr>
              <a:xfrm>
                <a:off x="2222097" y="1797127"/>
                <a:ext cx="685377" cy="868336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DEE00CB6-4435-4112-1131-5F48D10728F6}"/>
                  </a:ext>
                </a:extLst>
              </p:cNvPr>
              <p:cNvSpPr/>
              <p:nvPr/>
            </p:nvSpPr>
            <p:spPr>
              <a:xfrm>
                <a:off x="692722" y="1774082"/>
                <a:ext cx="411282" cy="443663"/>
              </a:xfrm>
              <a:custGeom>
                <a:avLst/>
                <a:gdLst>
                  <a:gd name="connsiteX0" fmla="*/ 342855 w 411282"/>
                  <a:gd name="connsiteY0" fmla="*/ 0 h 443663"/>
                  <a:gd name="connsiteX1" fmla="*/ 355377 w 411282"/>
                  <a:gd name="connsiteY1" fmla="*/ 16995 h 443663"/>
                  <a:gd name="connsiteX2" fmla="*/ 379578 w 411282"/>
                  <a:gd name="connsiteY2" fmla="*/ 21835 h 443663"/>
                  <a:gd name="connsiteX3" fmla="*/ 386839 w 411282"/>
                  <a:gd name="connsiteY3" fmla="*/ 33935 h 443663"/>
                  <a:gd name="connsiteX4" fmla="*/ 386839 w 411282"/>
                  <a:gd name="connsiteY4" fmla="*/ 47246 h 443663"/>
                  <a:gd name="connsiteX5" fmla="*/ 377159 w 411282"/>
                  <a:gd name="connsiteY5" fmla="*/ 50876 h 443663"/>
                  <a:gd name="connsiteX6" fmla="*/ 380789 w 411282"/>
                  <a:gd name="connsiteY6" fmla="*/ 61767 h 443663"/>
                  <a:gd name="connsiteX7" fmla="*/ 394099 w 411282"/>
                  <a:gd name="connsiteY7" fmla="*/ 71447 h 443663"/>
                  <a:gd name="connsiteX8" fmla="*/ 394099 w 411282"/>
                  <a:gd name="connsiteY8" fmla="*/ 107749 h 443663"/>
                  <a:gd name="connsiteX9" fmla="*/ 409830 w 411282"/>
                  <a:gd name="connsiteY9" fmla="*/ 129530 h 443663"/>
                  <a:gd name="connsiteX10" fmla="*/ 402570 w 411282"/>
                  <a:gd name="connsiteY10" fmla="*/ 142840 h 443663"/>
                  <a:gd name="connsiteX11" fmla="*/ 408490 w 411282"/>
                  <a:gd name="connsiteY11" fmla="*/ 148760 h 443663"/>
                  <a:gd name="connsiteX12" fmla="*/ 408378 w 411282"/>
                  <a:gd name="connsiteY12" fmla="*/ 149375 h 443663"/>
                  <a:gd name="connsiteX13" fmla="*/ 402570 w 411282"/>
                  <a:gd name="connsiteY13" fmla="*/ 200197 h 443663"/>
                  <a:gd name="connsiteX14" fmla="*/ 411282 w 411282"/>
                  <a:gd name="connsiteY14" fmla="*/ 224882 h 443663"/>
                  <a:gd name="connsiteX15" fmla="*/ 406926 w 411282"/>
                  <a:gd name="connsiteY15" fmla="*/ 246663 h 443663"/>
                  <a:gd name="connsiteX16" fmla="*/ 399666 w 411282"/>
                  <a:gd name="connsiteY16" fmla="*/ 258280 h 443663"/>
                  <a:gd name="connsiteX17" fmla="*/ 404022 w 411282"/>
                  <a:gd name="connsiteY17" fmla="*/ 282965 h 443663"/>
                  <a:gd name="connsiteX18" fmla="*/ 388049 w 411282"/>
                  <a:gd name="connsiteY18" fmla="*/ 282965 h 443663"/>
                  <a:gd name="connsiteX19" fmla="*/ 366268 w 411282"/>
                  <a:gd name="connsiteY19" fmla="*/ 301842 h 443663"/>
                  <a:gd name="connsiteX20" fmla="*/ 363364 w 411282"/>
                  <a:gd name="connsiteY20" fmla="*/ 317815 h 443663"/>
                  <a:gd name="connsiteX21" fmla="*/ 379337 w 411282"/>
                  <a:gd name="connsiteY21" fmla="*/ 319267 h 443663"/>
                  <a:gd name="connsiteX22" fmla="*/ 373528 w 411282"/>
                  <a:gd name="connsiteY22" fmla="*/ 336691 h 443663"/>
                  <a:gd name="connsiteX23" fmla="*/ 357555 w 411282"/>
                  <a:gd name="connsiteY23" fmla="*/ 342500 h 443663"/>
                  <a:gd name="connsiteX24" fmla="*/ 353199 w 411282"/>
                  <a:gd name="connsiteY24" fmla="*/ 354116 h 443663"/>
                  <a:gd name="connsiteX25" fmla="*/ 341583 w 411282"/>
                  <a:gd name="connsiteY25" fmla="*/ 357020 h 443663"/>
                  <a:gd name="connsiteX26" fmla="*/ 341583 w 411282"/>
                  <a:gd name="connsiteY26" fmla="*/ 365733 h 443663"/>
                  <a:gd name="connsiteX27" fmla="*/ 350295 w 411282"/>
                  <a:gd name="connsiteY27" fmla="*/ 377349 h 443663"/>
                  <a:gd name="connsiteX28" fmla="*/ 332870 w 411282"/>
                  <a:gd name="connsiteY28" fmla="*/ 393322 h 443663"/>
                  <a:gd name="connsiteX29" fmla="*/ 329966 w 411282"/>
                  <a:gd name="connsiteY29" fmla="*/ 404939 h 443663"/>
                  <a:gd name="connsiteX30" fmla="*/ 319802 w 411282"/>
                  <a:gd name="connsiteY30" fmla="*/ 407843 h 443663"/>
                  <a:gd name="connsiteX31" fmla="*/ 318350 w 411282"/>
                  <a:gd name="connsiteY31" fmla="*/ 419459 h 443663"/>
                  <a:gd name="connsiteX32" fmla="*/ 309637 w 411282"/>
                  <a:gd name="connsiteY32" fmla="*/ 425268 h 443663"/>
                  <a:gd name="connsiteX33" fmla="*/ 283500 w 411282"/>
                  <a:gd name="connsiteY33" fmla="*/ 426720 h 443663"/>
                  <a:gd name="connsiteX34" fmla="*/ 257363 w 411282"/>
                  <a:gd name="connsiteY34" fmla="*/ 402034 h 443663"/>
                  <a:gd name="connsiteX35" fmla="*/ 242842 w 411282"/>
                  <a:gd name="connsiteY35" fmla="*/ 400582 h 443663"/>
                  <a:gd name="connsiteX36" fmla="*/ 229773 w 411282"/>
                  <a:gd name="connsiteY36" fmla="*/ 409295 h 443663"/>
                  <a:gd name="connsiteX37" fmla="*/ 199280 w 411282"/>
                  <a:gd name="connsiteY37" fmla="*/ 394774 h 443663"/>
                  <a:gd name="connsiteX38" fmla="*/ 196376 w 411282"/>
                  <a:gd name="connsiteY38" fmla="*/ 374445 h 443663"/>
                  <a:gd name="connsiteX39" fmla="*/ 178951 w 411282"/>
                  <a:gd name="connsiteY39" fmla="*/ 383158 h 443663"/>
                  <a:gd name="connsiteX40" fmla="*/ 180403 w 411282"/>
                  <a:gd name="connsiteY40" fmla="*/ 391870 h 443663"/>
                  <a:gd name="connsiteX41" fmla="*/ 170238 w 411282"/>
                  <a:gd name="connsiteY41" fmla="*/ 393322 h 443663"/>
                  <a:gd name="connsiteX42" fmla="*/ 145553 w 411282"/>
                  <a:gd name="connsiteY42" fmla="*/ 397678 h 443663"/>
                  <a:gd name="connsiteX43" fmla="*/ 154266 w 411282"/>
                  <a:gd name="connsiteY43" fmla="*/ 374445 h 443663"/>
                  <a:gd name="connsiteX44" fmla="*/ 145553 w 411282"/>
                  <a:gd name="connsiteY44" fmla="*/ 372993 h 443663"/>
                  <a:gd name="connsiteX45" fmla="*/ 132485 w 411282"/>
                  <a:gd name="connsiteY45" fmla="*/ 377349 h 443663"/>
                  <a:gd name="connsiteX46" fmla="*/ 125224 w 411282"/>
                  <a:gd name="connsiteY46" fmla="*/ 371541 h 443663"/>
                  <a:gd name="connsiteX47" fmla="*/ 115060 w 411282"/>
                  <a:gd name="connsiteY47" fmla="*/ 380253 h 443663"/>
                  <a:gd name="connsiteX48" fmla="*/ 106347 w 411282"/>
                  <a:gd name="connsiteY48" fmla="*/ 377349 h 443663"/>
                  <a:gd name="connsiteX49" fmla="*/ 88922 w 411282"/>
                  <a:gd name="connsiteY49" fmla="*/ 394774 h 443663"/>
                  <a:gd name="connsiteX50" fmla="*/ 74402 w 411282"/>
                  <a:gd name="connsiteY50" fmla="*/ 381706 h 443663"/>
                  <a:gd name="connsiteX51" fmla="*/ 54073 w 411282"/>
                  <a:gd name="connsiteY51" fmla="*/ 381706 h 443663"/>
                  <a:gd name="connsiteX52" fmla="*/ 26483 w 411282"/>
                  <a:gd name="connsiteY52" fmla="*/ 412199 h 443663"/>
                  <a:gd name="connsiteX53" fmla="*/ 19223 w 411282"/>
                  <a:gd name="connsiteY53" fmla="*/ 432528 h 443663"/>
                  <a:gd name="connsiteX54" fmla="*/ 346 w 411282"/>
                  <a:gd name="connsiteY54" fmla="*/ 441240 h 443663"/>
                  <a:gd name="connsiteX55" fmla="*/ 0 w 411282"/>
                  <a:gd name="connsiteY55" fmla="*/ 443663 h 443663"/>
                  <a:gd name="connsiteX56" fmla="*/ 0 w 411282"/>
                  <a:gd name="connsiteY56" fmla="*/ 128050 h 443663"/>
                  <a:gd name="connsiteX57" fmla="*/ 6154 w 411282"/>
                  <a:gd name="connsiteY57" fmla="*/ 133402 h 443663"/>
                  <a:gd name="connsiteX58" fmla="*/ 26483 w 411282"/>
                  <a:gd name="connsiteY58" fmla="*/ 143566 h 443663"/>
                  <a:gd name="connsiteX59" fmla="*/ 32292 w 411282"/>
                  <a:gd name="connsiteY59" fmla="*/ 152279 h 443663"/>
                  <a:gd name="connsiteX60" fmla="*/ 41004 w 411282"/>
                  <a:gd name="connsiteY60" fmla="*/ 150827 h 443663"/>
                  <a:gd name="connsiteX61" fmla="*/ 68593 w 411282"/>
                  <a:gd name="connsiteY61" fmla="*/ 159539 h 443663"/>
                  <a:gd name="connsiteX62" fmla="*/ 112156 w 411282"/>
                  <a:gd name="connsiteY62" fmla="*/ 152279 h 443663"/>
                  <a:gd name="connsiteX63" fmla="*/ 157170 w 411282"/>
                  <a:gd name="connsiteY63" fmla="*/ 159539 h 443663"/>
                  <a:gd name="connsiteX64" fmla="*/ 171690 w 411282"/>
                  <a:gd name="connsiteY64" fmla="*/ 139210 h 443663"/>
                  <a:gd name="connsiteX65" fmla="*/ 190567 w 411282"/>
                  <a:gd name="connsiteY65" fmla="*/ 127594 h 443663"/>
                  <a:gd name="connsiteX66" fmla="*/ 192019 w 411282"/>
                  <a:gd name="connsiteY66" fmla="*/ 110169 h 443663"/>
                  <a:gd name="connsiteX67" fmla="*/ 207992 w 411282"/>
                  <a:gd name="connsiteY67" fmla="*/ 89840 h 443663"/>
                  <a:gd name="connsiteX68" fmla="*/ 210896 w 411282"/>
                  <a:gd name="connsiteY68" fmla="*/ 68059 h 443663"/>
                  <a:gd name="connsiteX69" fmla="*/ 206540 w 411282"/>
                  <a:gd name="connsiteY69" fmla="*/ 54990 h 443663"/>
                  <a:gd name="connsiteX70" fmla="*/ 219609 w 411282"/>
                  <a:gd name="connsiteY70" fmla="*/ 34661 h 443663"/>
                  <a:gd name="connsiteX71" fmla="*/ 228321 w 411282"/>
                  <a:gd name="connsiteY71" fmla="*/ 25949 h 443663"/>
                  <a:gd name="connsiteX72" fmla="*/ 268979 w 411282"/>
                  <a:gd name="connsiteY72" fmla="*/ 11428 h 443663"/>
                  <a:gd name="connsiteX73" fmla="*/ 284952 w 411282"/>
                  <a:gd name="connsiteY73" fmla="*/ 11428 h 443663"/>
                  <a:gd name="connsiteX74" fmla="*/ 306733 w 411282"/>
                  <a:gd name="connsiteY74" fmla="*/ 4168 h 443663"/>
                  <a:gd name="connsiteX0" fmla="*/ 416452 w 484879"/>
                  <a:gd name="connsiteY0" fmla="*/ 0 h 443663"/>
                  <a:gd name="connsiteX1" fmla="*/ 428974 w 484879"/>
                  <a:gd name="connsiteY1" fmla="*/ 16995 h 443663"/>
                  <a:gd name="connsiteX2" fmla="*/ 453175 w 484879"/>
                  <a:gd name="connsiteY2" fmla="*/ 21835 h 443663"/>
                  <a:gd name="connsiteX3" fmla="*/ 460436 w 484879"/>
                  <a:gd name="connsiteY3" fmla="*/ 33935 h 443663"/>
                  <a:gd name="connsiteX4" fmla="*/ 460436 w 484879"/>
                  <a:gd name="connsiteY4" fmla="*/ 47246 h 443663"/>
                  <a:gd name="connsiteX5" fmla="*/ 450756 w 484879"/>
                  <a:gd name="connsiteY5" fmla="*/ 50876 h 443663"/>
                  <a:gd name="connsiteX6" fmla="*/ 454386 w 484879"/>
                  <a:gd name="connsiteY6" fmla="*/ 61767 h 443663"/>
                  <a:gd name="connsiteX7" fmla="*/ 467696 w 484879"/>
                  <a:gd name="connsiteY7" fmla="*/ 71447 h 443663"/>
                  <a:gd name="connsiteX8" fmla="*/ 467696 w 484879"/>
                  <a:gd name="connsiteY8" fmla="*/ 107749 h 443663"/>
                  <a:gd name="connsiteX9" fmla="*/ 483427 w 484879"/>
                  <a:gd name="connsiteY9" fmla="*/ 129530 h 443663"/>
                  <a:gd name="connsiteX10" fmla="*/ 476167 w 484879"/>
                  <a:gd name="connsiteY10" fmla="*/ 142840 h 443663"/>
                  <a:gd name="connsiteX11" fmla="*/ 482087 w 484879"/>
                  <a:gd name="connsiteY11" fmla="*/ 148760 h 443663"/>
                  <a:gd name="connsiteX12" fmla="*/ 481975 w 484879"/>
                  <a:gd name="connsiteY12" fmla="*/ 149375 h 443663"/>
                  <a:gd name="connsiteX13" fmla="*/ 476167 w 484879"/>
                  <a:gd name="connsiteY13" fmla="*/ 200197 h 443663"/>
                  <a:gd name="connsiteX14" fmla="*/ 484879 w 484879"/>
                  <a:gd name="connsiteY14" fmla="*/ 224882 h 443663"/>
                  <a:gd name="connsiteX15" fmla="*/ 480523 w 484879"/>
                  <a:gd name="connsiteY15" fmla="*/ 246663 h 443663"/>
                  <a:gd name="connsiteX16" fmla="*/ 473263 w 484879"/>
                  <a:gd name="connsiteY16" fmla="*/ 258280 h 443663"/>
                  <a:gd name="connsiteX17" fmla="*/ 477619 w 484879"/>
                  <a:gd name="connsiteY17" fmla="*/ 282965 h 443663"/>
                  <a:gd name="connsiteX18" fmla="*/ 461646 w 484879"/>
                  <a:gd name="connsiteY18" fmla="*/ 282965 h 443663"/>
                  <a:gd name="connsiteX19" fmla="*/ 439865 w 484879"/>
                  <a:gd name="connsiteY19" fmla="*/ 301842 h 443663"/>
                  <a:gd name="connsiteX20" fmla="*/ 436961 w 484879"/>
                  <a:gd name="connsiteY20" fmla="*/ 317815 h 443663"/>
                  <a:gd name="connsiteX21" fmla="*/ 452934 w 484879"/>
                  <a:gd name="connsiteY21" fmla="*/ 319267 h 443663"/>
                  <a:gd name="connsiteX22" fmla="*/ 447125 w 484879"/>
                  <a:gd name="connsiteY22" fmla="*/ 336691 h 443663"/>
                  <a:gd name="connsiteX23" fmla="*/ 431152 w 484879"/>
                  <a:gd name="connsiteY23" fmla="*/ 342500 h 443663"/>
                  <a:gd name="connsiteX24" fmla="*/ 426796 w 484879"/>
                  <a:gd name="connsiteY24" fmla="*/ 354116 h 443663"/>
                  <a:gd name="connsiteX25" fmla="*/ 415180 w 484879"/>
                  <a:gd name="connsiteY25" fmla="*/ 357020 h 443663"/>
                  <a:gd name="connsiteX26" fmla="*/ 415180 w 484879"/>
                  <a:gd name="connsiteY26" fmla="*/ 365733 h 443663"/>
                  <a:gd name="connsiteX27" fmla="*/ 423892 w 484879"/>
                  <a:gd name="connsiteY27" fmla="*/ 377349 h 443663"/>
                  <a:gd name="connsiteX28" fmla="*/ 406467 w 484879"/>
                  <a:gd name="connsiteY28" fmla="*/ 393322 h 443663"/>
                  <a:gd name="connsiteX29" fmla="*/ 403563 w 484879"/>
                  <a:gd name="connsiteY29" fmla="*/ 404939 h 443663"/>
                  <a:gd name="connsiteX30" fmla="*/ 393399 w 484879"/>
                  <a:gd name="connsiteY30" fmla="*/ 407843 h 443663"/>
                  <a:gd name="connsiteX31" fmla="*/ 391947 w 484879"/>
                  <a:gd name="connsiteY31" fmla="*/ 419459 h 443663"/>
                  <a:gd name="connsiteX32" fmla="*/ 383234 w 484879"/>
                  <a:gd name="connsiteY32" fmla="*/ 425268 h 443663"/>
                  <a:gd name="connsiteX33" fmla="*/ 357097 w 484879"/>
                  <a:gd name="connsiteY33" fmla="*/ 426720 h 443663"/>
                  <a:gd name="connsiteX34" fmla="*/ 330960 w 484879"/>
                  <a:gd name="connsiteY34" fmla="*/ 402034 h 443663"/>
                  <a:gd name="connsiteX35" fmla="*/ 316439 w 484879"/>
                  <a:gd name="connsiteY35" fmla="*/ 400582 h 443663"/>
                  <a:gd name="connsiteX36" fmla="*/ 303370 w 484879"/>
                  <a:gd name="connsiteY36" fmla="*/ 409295 h 443663"/>
                  <a:gd name="connsiteX37" fmla="*/ 272877 w 484879"/>
                  <a:gd name="connsiteY37" fmla="*/ 394774 h 443663"/>
                  <a:gd name="connsiteX38" fmla="*/ 269973 w 484879"/>
                  <a:gd name="connsiteY38" fmla="*/ 374445 h 443663"/>
                  <a:gd name="connsiteX39" fmla="*/ 252548 w 484879"/>
                  <a:gd name="connsiteY39" fmla="*/ 383158 h 443663"/>
                  <a:gd name="connsiteX40" fmla="*/ 254000 w 484879"/>
                  <a:gd name="connsiteY40" fmla="*/ 391870 h 443663"/>
                  <a:gd name="connsiteX41" fmla="*/ 243835 w 484879"/>
                  <a:gd name="connsiteY41" fmla="*/ 393322 h 443663"/>
                  <a:gd name="connsiteX42" fmla="*/ 219150 w 484879"/>
                  <a:gd name="connsiteY42" fmla="*/ 397678 h 443663"/>
                  <a:gd name="connsiteX43" fmla="*/ 227863 w 484879"/>
                  <a:gd name="connsiteY43" fmla="*/ 374445 h 443663"/>
                  <a:gd name="connsiteX44" fmla="*/ 219150 w 484879"/>
                  <a:gd name="connsiteY44" fmla="*/ 372993 h 443663"/>
                  <a:gd name="connsiteX45" fmla="*/ 206082 w 484879"/>
                  <a:gd name="connsiteY45" fmla="*/ 377349 h 443663"/>
                  <a:gd name="connsiteX46" fmla="*/ 198821 w 484879"/>
                  <a:gd name="connsiteY46" fmla="*/ 371541 h 443663"/>
                  <a:gd name="connsiteX47" fmla="*/ 188657 w 484879"/>
                  <a:gd name="connsiteY47" fmla="*/ 380253 h 443663"/>
                  <a:gd name="connsiteX48" fmla="*/ 179944 w 484879"/>
                  <a:gd name="connsiteY48" fmla="*/ 377349 h 443663"/>
                  <a:gd name="connsiteX49" fmla="*/ 162519 w 484879"/>
                  <a:gd name="connsiteY49" fmla="*/ 394774 h 443663"/>
                  <a:gd name="connsiteX50" fmla="*/ 147999 w 484879"/>
                  <a:gd name="connsiteY50" fmla="*/ 381706 h 443663"/>
                  <a:gd name="connsiteX51" fmla="*/ 127670 w 484879"/>
                  <a:gd name="connsiteY51" fmla="*/ 381706 h 443663"/>
                  <a:gd name="connsiteX52" fmla="*/ 100080 w 484879"/>
                  <a:gd name="connsiteY52" fmla="*/ 412199 h 443663"/>
                  <a:gd name="connsiteX53" fmla="*/ 92820 w 484879"/>
                  <a:gd name="connsiteY53" fmla="*/ 432528 h 443663"/>
                  <a:gd name="connsiteX54" fmla="*/ 73943 w 484879"/>
                  <a:gd name="connsiteY54" fmla="*/ 441240 h 443663"/>
                  <a:gd name="connsiteX55" fmla="*/ 73597 w 484879"/>
                  <a:gd name="connsiteY55" fmla="*/ 443663 h 443663"/>
                  <a:gd name="connsiteX56" fmla="*/ 0 w 484879"/>
                  <a:gd name="connsiteY56" fmla="*/ 259506 h 443663"/>
                  <a:gd name="connsiteX57" fmla="*/ 73597 w 484879"/>
                  <a:gd name="connsiteY57" fmla="*/ 128050 h 443663"/>
                  <a:gd name="connsiteX58" fmla="*/ 79751 w 484879"/>
                  <a:gd name="connsiteY58" fmla="*/ 133402 h 443663"/>
                  <a:gd name="connsiteX59" fmla="*/ 100080 w 484879"/>
                  <a:gd name="connsiteY59" fmla="*/ 143566 h 443663"/>
                  <a:gd name="connsiteX60" fmla="*/ 105889 w 484879"/>
                  <a:gd name="connsiteY60" fmla="*/ 152279 h 443663"/>
                  <a:gd name="connsiteX61" fmla="*/ 114601 w 484879"/>
                  <a:gd name="connsiteY61" fmla="*/ 150827 h 443663"/>
                  <a:gd name="connsiteX62" fmla="*/ 142190 w 484879"/>
                  <a:gd name="connsiteY62" fmla="*/ 159539 h 443663"/>
                  <a:gd name="connsiteX63" fmla="*/ 185753 w 484879"/>
                  <a:gd name="connsiteY63" fmla="*/ 152279 h 443663"/>
                  <a:gd name="connsiteX64" fmla="*/ 230767 w 484879"/>
                  <a:gd name="connsiteY64" fmla="*/ 159539 h 443663"/>
                  <a:gd name="connsiteX65" fmla="*/ 245287 w 484879"/>
                  <a:gd name="connsiteY65" fmla="*/ 139210 h 443663"/>
                  <a:gd name="connsiteX66" fmla="*/ 264164 w 484879"/>
                  <a:gd name="connsiteY66" fmla="*/ 127594 h 443663"/>
                  <a:gd name="connsiteX67" fmla="*/ 265616 w 484879"/>
                  <a:gd name="connsiteY67" fmla="*/ 110169 h 443663"/>
                  <a:gd name="connsiteX68" fmla="*/ 281589 w 484879"/>
                  <a:gd name="connsiteY68" fmla="*/ 89840 h 443663"/>
                  <a:gd name="connsiteX69" fmla="*/ 284493 w 484879"/>
                  <a:gd name="connsiteY69" fmla="*/ 68059 h 443663"/>
                  <a:gd name="connsiteX70" fmla="*/ 280137 w 484879"/>
                  <a:gd name="connsiteY70" fmla="*/ 54990 h 443663"/>
                  <a:gd name="connsiteX71" fmla="*/ 293206 w 484879"/>
                  <a:gd name="connsiteY71" fmla="*/ 34661 h 443663"/>
                  <a:gd name="connsiteX72" fmla="*/ 301918 w 484879"/>
                  <a:gd name="connsiteY72" fmla="*/ 25949 h 443663"/>
                  <a:gd name="connsiteX73" fmla="*/ 342576 w 484879"/>
                  <a:gd name="connsiteY73" fmla="*/ 11428 h 443663"/>
                  <a:gd name="connsiteX74" fmla="*/ 358549 w 484879"/>
                  <a:gd name="connsiteY74" fmla="*/ 11428 h 443663"/>
                  <a:gd name="connsiteX75" fmla="*/ 380330 w 484879"/>
                  <a:gd name="connsiteY75" fmla="*/ 4168 h 443663"/>
                  <a:gd name="connsiteX76" fmla="*/ 416452 w 484879"/>
                  <a:gd name="connsiteY76" fmla="*/ 0 h 443663"/>
                  <a:gd name="connsiteX0" fmla="*/ 0 w 484879"/>
                  <a:gd name="connsiteY0" fmla="*/ 259506 h 443663"/>
                  <a:gd name="connsiteX1" fmla="*/ 73597 w 484879"/>
                  <a:gd name="connsiteY1" fmla="*/ 128050 h 443663"/>
                  <a:gd name="connsiteX2" fmla="*/ 79751 w 484879"/>
                  <a:gd name="connsiteY2" fmla="*/ 133402 h 443663"/>
                  <a:gd name="connsiteX3" fmla="*/ 100080 w 484879"/>
                  <a:gd name="connsiteY3" fmla="*/ 143566 h 443663"/>
                  <a:gd name="connsiteX4" fmla="*/ 105889 w 484879"/>
                  <a:gd name="connsiteY4" fmla="*/ 152279 h 443663"/>
                  <a:gd name="connsiteX5" fmla="*/ 114601 w 484879"/>
                  <a:gd name="connsiteY5" fmla="*/ 150827 h 443663"/>
                  <a:gd name="connsiteX6" fmla="*/ 142190 w 484879"/>
                  <a:gd name="connsiteY6" fmla="*/ 159539 h 443663"/>
                  <a:gd name="connsiteX7" fmla="*/ 185753 w 484879"/>
                  <a:gd name="connsiteY7" fmla="*/ 152279 h 443663"/>
                  <a:gd name="connsiteX8" fmla="*/ 230767 w 484879"/>
                  <a:gd name="connsiteY8" fmla="*/ 159539 h 443663"/>
                  <a:gd name="connsiteX9" fmla="*/ 245287 w 484879"/>
                  <a:gd name="connsiteY9" fmla="*/ 139210 h 443663"/>
                  <a:gd name="connsiteX10" fmla="*/ 264164 w 484879"/>
                  <a:gd name="connsiteY10" fmla="*/ 127594 h 443663"/>
                  <a:gd name="connsiteX11" fmla="*/ 265616 w 484879"/>
                  <a:gd name="connsiteY11" fmla="*/ 110169 h 443663"/>
                  <a:gd name="connsiteX12" fmla="*/ 281589 w 484879"/>
                  <a:gd name="connsiteY12" fmla="*/ 89840 h 443663"/>
                  <a:gd name="connsiteX13" fmla="*/ 284493 w 484879"/>
                  <a:gd name="connsiteY13" fmla="*/ 68059 h 443663"/>
                  <a:gd name="connsiteX14" fmla="*/ 280137 w 484879"/>
                  <a:gd name="connsiteY14" fmla="*/ 54990 h 443663"/>
                  <a:gd name="connsiteX15" fmla="*/ 293206 w 484879"/>
                  <a:gd name="connsiteY15" fmla="*/ 34661 h 443663"/>
                  <a:gd name="connsiteX16" fmla="*/ 301918 w 484879"/>
                  <a:gd name="connsiteY16" fmla="*/ 25949 h 443663"/>
                  <a:gd name="connsiteX17" fmla="*/ 342576 w 484879"/>
                  <a:gd name="connsiteY17" fmla="*/ 11428 h 443663"/>
                  <a:gd name="connsiteX18" fmla="*/ 358549 w 484879"/>
                  <a:gd name="connsiteY18" fmla="*/ 11428 h 443663"/>
                  <a:gd name="connsiteX19" fmla="*/ 380330 w 484879"/>
                  <a:gd name="connsiteY19" fmla="*/ 4168 h 443663"/>
                  <a:gd name="connsiteX20" fmla="*/ 416452 w 484879"/>
                  <a:gd name="connsiteY20" fmla="*/ 0 h 443663"/>
                  <a:gd name="connsiteX21" fmla="*/ 428974 w 484879"/>
                  <a:gd name="connsiteY21" fmla="*/ 16995 h 443663"/>
                  <a:gd name="connsiteX22" fmla="*/ 453175 w 484879"/>
                  <a:gd name="connsiteY22" fmla="*/ 21835 h 443663"/>
                  <a:gd name="connsiteX23" fmla="*/ 460436 w 484879"/>
                  <a:gd name="connsiteY23" fmla="*/ 33935 h 443663"/>
                  <a:gd name="connsiteX24" fmla="*/ 460436 w 484879"/>
                  <a:gd name="connsiteY24" fmla="*/ 47246 h 443663"/>
                  <a:gd name="connsiteX25" fmla="*/ 450756 w 484879"/>
                  <a:gd name="connsiteY25" fmla="*/ 50876 h 443663"/>
                  <a:gd name="connsiteX26" fmla="*/ 454386 w 484879"/>
                  <a:gd name="connsiteY26" fmla="*/ 61767 h 443663"/>
                  <a:gd name="connsiteX27" fmla="*/ 467696 w 484879"/>
                  <a:gd name="connsiteY27" fmla="*/ 71447 h 443663"/>
                  <a:gd name="connsiteX28" fmla="*/ 467696 w 484879"/>
                  <a:gd name="connsiteY28" fmla="*/ 107749 h 443663"/>
                  <a:gd name="connsiteX29" fmla="*/ 483427 w 484879"/>
                  <a:gd name="connsiteY29" fmla="*/ 129530 h 443663"/>
                  <a:gd name="connsiteX30" fmla="*/ 476167 w 484879"/>
                  <a:gd name="connsiteY30" fmla="*/ 142840 h 443663"/>
                  <a:gd name="connsiteX31" fmla="*/ 482087 w 484879"/>
                  <a:gd name="connsiteY31" fmla="*/ 148760 h 443663"/>
                  <a:gd name="connsiteX32" fmla="*/ 481975 w 484879"/>
                  <a:gd name="connsiteY32" fmla="*/ 149375 h 443663"/>
                  <a:gd name="connsiteX33" fmla="*/ 476167 w 484879"/>
                  <a:gd name="connsiteY33" fmla="*/ 200197 h 443663"/>
                  <a:gd name="connsiteX34" fmla="*/ 484879 w 484879"/>
                  <a:gd name="connsiteY34" fmla="*/ 224882 h 443663"/>
                  <a:gd name="connsiteX35" fmla="*/ 480523 w 484879"/>
                  <a:gd name="connsiteY35" fmla="*/ 246663 h 443663"/>
                  <a:gd name="connsiteX36" fmla="*/ 473263 w 484879"/>
                  <a:gd name="connsiteY36" fmla="*/ 258280 h 443663"/>
                  <a:gd name="connsiteX37" fmla="*/ 477619 w 484879"/>
                  <a:gd name="connsiteY37" fmla="*/ 282965 h 443663"/>
                  <a:gd name="connsiteX38" fmla="*/ 461646 w 484879"/>
                  <a:gd name="connsiteY38" fmla="*/ 282965 h 443663"/>
                  <a:gd name="connsiteX39" fmla="*/ 439865 w 484879"/>
                  <a:gd name="connsiteY39" fmla="*/ 301842 h 443663"/>
                  <a:gd name="connsiteX40" fmla="*/ 436961 w 484879"/>
                  <a:gd name="connsiteY40" fmla="*/ 317815 h 443663"/>
                  <a:gd name="connsiteX41" fmla="*/ 452934 w 484879"/>
                  <a:gd name="connsiteY41" fmla="*/ 319267 h 443663"/>
                  <a:gd name="connsiteX42" fmla="*/ 447125 w 484879"/>
                  <a:gd name="connsiteY42" fmla="*/ 336691 h 443663"/>
                  <a:gd name="connsiteX43" fmla="*/ 431152 w 484879"/>
                  <a:gd name="connsiteY43" fmla="*/ 342500 h 443663"/>
                  <a:gd name="connsiteX44" fmla="*/ 426796 w 484879"/>
                  <a:gd name="connsiteY44" fmla="*/ 354116 h 443663"/>
                  <a:gd name="connsiteX45" fmla="*/ 415180 w 484879"/>
                  <a:gd name="connsiteY45" fmla="*/ 357020 h 443663"/>
                  <a:gd name="connsiteX46" fmla="*/ 415180 w 484879"/>
                  <a:gd name="connsiteY46" fmla="*/ 365733 h 443663"/>
                  <a:gd name="connsiteX47" fmla="*/ 423892 w 484879"/>
                  <a:gd name="connsiteY47" fmla="*/ 377349 h 443663"/>
                  <a:gd name="connsiteX48" fmla="*/ 406467 w 484879"/>
                  <a:gd name="connsiteY48" fmla="*/ 393322 h 443663"/>
                  <a:gd name="connsiteX49" fmla="*/ 403563 w 484879"/>
                  <a:gd name="connsiteY49" fmla="*/ 404939 h 443663"/>
                  <a:gd name="connsiteX50" fmla="*/ 393399 w 484879"/>
                  <a:gd name="connsiteY50" fmla="*/ 407843 h 443663"/>
                  <a:gd name="connsiteX51" fmla="*/ 391947 w 484879"/>
                  <a:gd name="connsiteY51" fmla="*/ 419459 h 443663"/>
                  <a:gd name="connsiteX52" fmla="*/ 383234 w 484879"/>
                  <a:gd name="connsiteY52" fmla="*/ 425268 h 443663"/>
                  <a:gd name="connsiteX53" fmla="*/ 357097 w 484879"/>
                  <a:gd name="connsiteY53" fmla="*/ 426720 h 443663"/>
                  <a:gd name="connsiteX54" fmla="*/ 330960 w 484879"/>
                  <a:gd name="connsiteY54" fmla="*/ 402034 h 443663"/>
                  <a:gd name="connsiteX55" fmla="*/ 316439 w 484879"/>
                  <a:gd name="connsiteY55" fmla="*/ 400582 h 443663"/>
                  <a:gd name="connsiteX56" fmla="*/ 303370 w 484879"/>
                  <a:gd name="connsiteY56" fmla="*/ 409295 h 443663"/>
                  <a:gd name="connsiteX57" fmla="*/ 272877 w 484879"/>
                  <a:gd name="connsiteY57" fmla="*/ 394774 h 443663"/>
                  <a:gd name="connsiteX58" fmla="*/ 269973 w 484879"/>
                  <a:gd name="connsiteY58" fmla="*/ 374445 h 443663"/>
                  <a:gd name="connsiteX59" fmla="*/ 252548 w 484879"/>
                  <a:gd name="connsiteY59" fmla="*/ 383158 h 443663"/>
                  <a:gd name="connsiteX60" fmla="*/ 254000 w 484879"/>
                  <a:gd name="connsiteY60" fmla="*/ 391870 h 443663"/>
                  <a:gd name="connsiteX61" fmla="*/ 243835 w 484879"/>
                  <a:gd name="connsiteY61" fmla="*/ 393322 h 443663"/>
                  <a:gd name="connsiteX62" fmla="*/ 219150 w 484879"/>
                  <a:gd name="connsiteY62" fmla="*/ 397678 h 443663"/>
                  <a:gd name="connsiteX63" fmla="*/ 227863 w 484879"/>
                  <a:gd name="connsiteY63" fmla="*/ 374445 h 443663"/>
                  <a:gd name="connsiteX64" fmla="*/ 219150 w 484879"/>
                  <a:gd name="connsiteY64" fmla="*/ 372993 h 443663"/>
                  <a:gd name="connsiteX65" fmla="*/ 206082 w 484879"/>
                  <a:gd name="connsiteY65" fmla="*/ 377349 h 443663"/>
                  <a:gd name="connsiteX66" fmla="*/ 198821 w 484879"/>
                  <a:gd name="connsiteY66" fmla="*/ 371541 h 443663"/>
                  <a:gd name="connsiteX67" fmla="*/ 188657 w 484879"/>
                  <a:gd name="connsiteY67" fmla="*/ 380253 h 443663"/>
                  <a:gd name="connsiteX68" fmla="*/ 179944 w 484879"/>
                  <a:gd name="connsiteY68" fmla="*/ 377349 h 443663"/>
                  <a:gd name="connsiteX69" fmla="*/ 162519 w 484879"/>
                  <a:gd name="connsiteY69" fmla="*/ 394774 h 443663"/>
                  <a:gd name="connsiteX70" fmla="*/ 147999 w 484879"/>
                  <a:gd name="connsiteY70" fmla="*/ 381706 h 443663"/>
                  <a:gd name="connsiteX71" fmla="*/ 127670 w 484879"/>
                  <a:gd name="connsiteY71" fmla="*/ 381706 h 443663"/>
                  <a:gd name="connsiteX72" fmla="*/ 100080 w 484879"/>
                  <a:gd name="connsiteY72" fmla="*/ 412199 h 443663"/>
                  <a:gd name="connsiteX73" fmla="*/ 92820 w 484879"/>
                  <a:gd name="connsiteY73" fmla="*/ 432528 h 443663"/>
                  <a:gd name="connsiteX74" fmla="*/ 73943 w 484879"/>
                  <a:gd name="connsiteY74" fmla="*/ 441240 h 443663"/>
                  <a:gd name="connsiteX75" fmla="*/ 73597 w 484879"/>
                  <a:gd name="connsiteY75" fmla="*/ 443663 h 443663"/>
                  <a:gd name="connsiteX76" fmla="*/ 91440 w 484879"/>
                  <a:gd name="connsiteY76" fmla="*/ 350946 h 443663"/>
                  <a:gd name="connsiteX0" fmla="*/ 27883 w 439165"/>
                  <a:gd name="connsiteY0" fmla="*/ 128050 h 443663"/>
                  <a:gd name="connsiteX1" fmla="*/ 34037 w 439165"/>
                  <a:gd name="connsiteY1" fmla="*/ 133402 h 443663"/>
                  <a:gd name="connsiteX2" fmla="*/ 54366 w 439165"/>
                  <a:gd name="connsiteY2" fmla="*/ 143566 h 443663"/>
                  <a:gd name="connsiteX3" fmla="*/ 60175 w 439165"/>
                  <a:gd name="connsiteY3" fmla="*/ 152279 h 443663"/>
                  <a:gd name="connsiteX4" fmla="*/ 68887 w 439165"/>
                  <a:gd name="connsiteY4" fmla="*/ 150827 h 443663"/>
                  <a:gd name="connsiteX5" fmla="*/ 96476 w 439165"/>
                  <a:gd name="connsiteY5" fmla="*/ 159539 h 443663"/>
                  <a:gd name="connsiteX6" fmla="*/ 140039 w 439165"/>
                  <a:gd name="connsiteY6" fmla="*/ 152279 h 443663"/>
                  <a:gd name="connsiteX7" fmla="*/ 185053 w 439165"/>
                  <a:gd name="connsiteY7" fmla="*/ 159539 h 443663"/>
                  <a:gd name="connsiteX8" fmla="*/ 199573 w 439165"/>
                  <a:gd name="connsiteY8" fmla="*/ 139210 h 443663"/>
                  <a:gd name="connsiteX9" fmla="*/ 218450 w 439165"/>
                  <a:gd name="connsiteY9" fmla="*/ 127594 h 443663"/>
                  <a:gd name="connsiteX10" fmla="*/ 219902 w 439165"/>
                  <a:gd name="connsiteY10" fmla="*/ 110169 h 443663"/>
                  <a:gd name="connsiteX11" fmla="*/ 235875 w 439165"/>
                  <a:gd name="connsiteY11" fmla="*/ 89840 h 443663"/>
                  <a:gd name="connsiteX12" fmla="*/ 238779 w 439165"/>
                  <a:gd name="connsiteY12" fmla="*/ 68059 h 443663"/>
                  <a:gd name="connsiteX13" fmla="*/ 234423 w 439165"/>
                  <a:gd name="connsiteY13" fmla="*/ 54990 h 443663"/>
                  <a:gd name="connsiteX14" fmla="*/ 247492 w 439165"/>
                  <a:gd name="connsiteY14" fmla="*/ 34661 h 443663"/>
                  <a:gd name="connsiteX15" fmla="*/ 256204 w 439165"/>
                  <a:gd name="connsiteY15" fmla="*/ 25949 h 443663"/>
                  <a:gd name="connsiteX16" fmla="*/ 296862 w 439165"/>
                  <a:gd name="connsiteY16" fmla="*/ 11428 h 443663"/>
                  <a:gd name="connsiteX17" fmla="*/ 312835 w 439165"/>
                  <a:gd name="connsiteY17" fmla="*/ 11428 h 443663"/>
                  <a:gd name="connsiteX18" fmla="*/ 334616 w 439165"/>
                  <a:gd name="connsiteY18" fmla="*/ 4168 h 443663"/>
                  <a:gd name="connsiteX19" fmla="*/ 370738 w 439165"/>
                  <a:gd name="connsiteY19" fmla="*/ 0 h 443663"/>
                  <a:gd name="connsiteX20" fmla="*/ 383260 w 439165"/>
                  <a:gd name="connsiteY20" fmla="*/ 16995 h 443663"/>
                  <a:gd name="connsiteX21" fmla="*/ 407461 w 439165"/>
                  <a:gd name="connsiteY21" fmla="*/ 21835 h 443663"/>
                  <a:gd name="connsiteX22" fmla="*/ 414722 w 439165"/>
                  <a:gd name="connsiteY22" fmla="*/ 33935 h 443663"/>
                  <a:gd name="connsiteX23" fmla="*/ 414722 w 439165"/>
                  <a:gd name="connsiteY23" fmla="*/ 47246 h 443663"/>
                  <a:gd name="connsiteX24" fmla="*/ 405042 w 439165"/>
                  <a:gd name="connsiteY24" fmla="*/ 50876 h 443663"/>
                  <a:gd name="connsiteX25" fmla="*/ 408672 w 439165"/>
                  <a:gd name="connsiteY25" fmla="*/ 61767 h 443663"/>
                  <a:gd name="connsiteX26" fmla="*/ 421982 w 439165"/>
                  <a:gd name="connsiteY26" fmla="*/ 71447 h 443663"/>
                  <a:gd name="connsiteX27" fmla="*/ 421982 w 439165"/>
                  <a:gd name="connsiteY27" fmla="*/ 107749 h 443663"/>
                  <a:gd name="connsiteX28" fmla="*/ 437713 w 439165"/>
                  <a:gd name="connsiteY28" fmla="*/ 129530 h 443663"/>
                  <a:gd name="connsiteX29" fmla="*/ 430453 w 439165"/>
                  <a:gd name="connsiteY29" fmla="*/ 142840 h 443663"/>
                  <a:gd name="connsiteX30" fmla="*/ 436373 w 439165"/>
                  <a:gd name="connsiteY30" fmla="*/ 148760 h 443663"/>
                  <a:gd name="connsiteX31" fmla="*/ 436261 w 439165"/>
                  <a:gd name="connsiteY31" fmla="*/ 149375 h 443663"/>
                  <a:gd name="connsiteX32" fmla="*/ 430453 w 439165"/>
                  <a:gd name="connsiteY32" fmla="*/ 200197 h 443663"/>
                  <a:gd name="connsiteX33" fmla="*/ 439165 w 439165"/>
                  <a:gd name="connsiteY33" fmla="*/ 224882 h 443663"/>
                  <a:gd name="connsiteX34" fmla="*/ 434809 w 439165"/>
                  <a:gd name="connsiteY34" fmla="*/ 246663 h 443663"/>
                  <a:gd name="connsiteX35" fmla="*/ 427549 w 439165"/>
                  <a:gd name="connsiteY35" fmla="*/ 258280 h 443663"/>
                  <a:gd name="connsiteX36" fmla="*/ 431905 w 439165"/>
                  <a:gd name="connsiteY36" fmla="*/ 282965 h 443663"/>
                  <a:gd name="connsiteX37" fmla="*/ 415932 w 439165"/>
                  <a:gd name="connsiteY37" fmla="*/ 282965 h 443663"/>
                  <a:gd name="connsiteX38" fmla="*/ 394151 w 439165"/>
                  <a:gd name="connsiteY38" fmla="*/ 301842 h 443663"/>
                  <a:gd name="connsiteX39" fmla="*/ 391247 w 439165"/>
                  <a:gd name="connsiteY39" fmla="*/ 317815 h 443663"/>
                  <a:gd name="connsiteX40" fmla="*/ 407220 w 439165"/>
                  <a:gd name="connsiteY40" fmla="*/ 319267 h 443663"/>
                  <a:gd name="connsiteX41" fmla="*/ 401411 w 439165"/>
                  <a:gd name="connsiteY41" fmla="*/ 336691 h 443663"/>
                  <a:gd name="connsiteX42" fmla="*/ 385438 w 439165"/>
                  <a:gd name="connsiteY42" fmla="*/ 342500 h 443663"/>
                  <a:gd name="connsiteX43" fmla="*/ 381082 w 439165"/>
                  <a:gd name="connsiteY43" fmla="*/ 354116 h 443663"/>
                  <a:gd name="connsiteX44" fmla="*/ 369466 w 439165"/>
                  <a:gd name="connsiteY44" fmla="*/ 357020 h 443663"/>
                  <a:gd name="connsiteX45" fmla="*/ 369466 w 439165"/>
                  <a:gd name="connsiteY45" fmla="*/ 365733 h 443663"/>
                  <a:gd name="connsiteX46" fmla="*/ 378178 w 439165"/>
                  <a:gd name="connsiteY46" fmla="*/ 377349 h 443663"/>
                  <a:gd name="connsiteX47" fmla="*/ 360753 w 439165"/>
                  <a:gd name="connsiteY47" fmla="*/ 393322 h 443663"/>
                  <a:gd name="connsiteX48" fmla="*/ 357849 w 439165"/>
                  <a:gd name="connsiteY48" fmla="*/ 404939 h 443663"/>
                  <a:gd name="connsiteX49" fmla="*/ 347685 w 439165"/>
                  <a:gd name="connsiteY49" fmla="*/ 407843 h 443663"/>
                  <a:gd name="connsiteX50" fmla="*/ 346233 w 439165"/>
                  <a:gd name="connsiteY50" fmla="*/ 419459 h 443663"/>
                  <a:gd name="connsiteX51" fmla="*/ 337520 w 439165"/>
                  <a:gd name="connsiteY51" fmla="*/ 425268 h 443663"/>
                  <a:gd name="connsiteX52" fmla="*/ 311383 w 439165"/>
                  <a:gd name="connsiteY52" fmla="*/ 426720 h 443663"/>
                  <a:gd name="connsiteX53" fmla="*/ 285246 w 439165"/>
                  <a:gd name="connsiteY53" fmla="*/ 402034 h 443663"/>
                  <a:gd name="connsiteX54" fmla="*/ 270725 w 439165"/>
                  <a:gd name="connsiteY54" fmla="*/ 400582 h 443663"/>
                  <a:gd name="connsiteX55" fmla="*/ 257656 w 439165"/>
                  <a:gd name="connsiteY55" fmla="*/ 409295 h 443663"/>
                  <a:gd name="connsiteX56" fmla="*/ 227163 w 439165"/>
                  <a:gd name="connsiteY56" fmla="*/ 394774 h 443663"/>
                  <a:gd name="connsiteX57" fmla="*/ 224259 w 439165"/>
                  <a:gd name="connsiteY57" fmla="*/ 374445 h 443663"/>
                  <a:gd name="connsiteX58" fmla="*/ 206834 w 439165"/>
                  <a:gd name="connsiteY58" fmla="*/ 383158 h 443663"/>
                  <a:gd name="connsiteX59" fmla="*/ 208286 w 439165"/>
                  <a:gd name="connsiteY59" fmla="*/ 391870 h 443663"/>
                  <a:gd name="connsiteX60" fmla="*/ 198121 w 439165"/>
                  <a:gd name="connsiteY60" fmla="*/ 393322 h 443663"/>
                  <a:gd name="connsiteX61" fmla="*/ 173436 w 439165"/>
                  <a:gd name="connsiteY61" fmla="*/ 397678 h 443663"/>
                  <a:gd name="connsiteX62" fmla="*/ 182149 w 439165"/>
                  <a:gd name="connsiteY62" fmla="*/ 374445 h 443663"/>
                  <a:gd name="connsiteX63" fmla="*/ 173436 w 439165"/>
                  <a:gd name="connsiteY63" fmla="*/ 372993 h 443663"/>
                  <a:gd name="connsiteX64" fmla="*/ 160368 w 439165"/>
                  <a:gd name="connsiteY64" fmla="*/ 377349 h 443663"/>
                  <a:gd name="connsiteX65" fmla="*/ 153107 w 439165"/>
                  <a:gd name="connsiteY65" fmla="*/ 371541 h 443663"/>
                  <a:gd name="connsiteX66" fmla="*/ 142943 w 439165"/>
                  <a:gd name="connsiteY66" fmla="*/ 380253 h 443663"/>
                  <a:gd name="connsiteX67" fmla="*/ 134230 w 439165"/>
                  <a:gd name="connsiteY67" fmla="*/ 377349 h 443663"/>
                  <a:gd name="connsiteX68" fmla="*/ 116805 w 439165"/>
                  <a:gd name="connsiteY68" fmla="*/ 394774 h 443663"/>
                  <a:gd name="connsiteX69" fmla="*/ 102285 w 439165"/>
                  <a:gd name="connsiteY69" fmla="*/ 381706 h 443663"/>
                  <a:gd name="connsiteX70" fmla="*/ 81956 w 439165"/>
                  <a:gd name="connsiteY70" fmla="*/ 381706 h 443663"/>
                  <a:gd name="connsiteX71" fmla="*/ 54366 w 439165"/>
                  <a:gd name="connsiteY71" fmla="*/ 412199 h 443663"/>
                  <a:gd name="connsiteX72" fmla="*/ 47106 w 439165"/>
                  <a:gd name="connsiteY72" fmla="*/ 432528 h 443663"/>
                  <a:gd name="connsiteX73" fmla="*/ 28229 w 439165"/>
                  <a:gd name="connsiteY73" fmla="*/ 441240 h 443663"/>
                  <a:gd name="connsiteX74" fmla="*/ 27883 w 439165"/>
                  <a:gd name="connsiteY74" fmla="*/ 443663 h 443663"/>
                  <a:gd name="connsiteX75" fmla="*/ 45726 w 439165"/>
                  <a:gd name="connsiteY75" fmla="*/ 350946 h 443663"/>
                  <a:gd name="connsiteX0" fmla="*/ 0 w 411282"/>
                  <a:gd name="connsiteY0" fmla="*/ 128050 h 443663"/>
                  <a:gd name="connsiteX1" fmla="*/ 6154 w 411282"/>
                  <a:gd name="connsiteY1" fmla="*/ 133402 h 443663"/>
                  <a:gd name="connsiteX2" fmla="*/ 26483 w 411282"/>
                  <a:gd name="connsiteY2" fmla="*/ 143566 h 443663"/>
                  <a:gd name="connsiteX3" fmla="*/ 32292 w 411282"/>
                  <a:gd name="connsiteY3" fmla="*/ 152279 h 443663"/>
                  <a:gd name="connsiteX4" fmla="*/ 41004 w 411282"/>
                  <a:gd name="connsiteY4" fmla="*/ 150827 h 443663"/>
                  <a:gd name="connsiteX5" fmla="*/ 68593 w 411282"/>
                  <a:gd name="connsiteY5" fmla="*/ 159539 h 443663"/>
                  <a:gd name="connsiteX6" fmla="*/ 112156 w 411282"/>
                  <a:gd name="connsiteY6" fmla="*/ 152279 h 443663"/>
                  <a:gd name="connsiteX7" fmla="*/ 157170 w 411282"/>
                  <a:gd name="connsiteY7" fmla="*/ 159539 h 443663"/>
                  <a:gd name="connsiteX8" fmla="*/ 171690 w 411282"/>
                  <a:gd name="connsiteY8" fmla="*/ 139210 h 443663"/>
                  <a:gd name="connsiteX9" fmla="*/ 190567 w 411282"/>
                  <a:gd name="connsiteY9" fmla="*/ 127594 h 443663"/>
                  <a:gd name="connsiteX10" fmla="*/ 192019 w 411282"/>
                  <a:gd name="connsiteY10" fmla="*/ 110169 h 443663"/>
                  <a:gd name="connsiteX11" fmla="*/ 207992 w 411282"/>
                  <a:gd name="connsiteY11" fmla="*/ 89840 h 443663"/>
                  <a:gd name="connsiteX12" fmla="*/ 210896 w 411282"/>
                  <a:gd name="connsiteY12" fmla="*/ 68059 h 443663"/>
                  <a:gd name="connsiteX13" fmla="*/ 206540 w 411282"/>
                  <a:gd name="connsiteY13" fmla="*/ 54990 h 443663"/>
                  <a:gd name="connsiteX14" fmla="*/ 219609 w 411282"/>
                  <a:gd name="connsiteY14" fmla="*/ 34661 h 443663"/>
                  <a:gd name="connsiteX15" fmla="*/ 228321 w 411282"/>
                  <a:gd name="connsiteY15" fmla="*/ 25949 h 443663"/>
                  <a:gd name="connsiteX16" fmla="*/ 268979 w 411282"/>
                  <a:gd name="connsiteY16" fmla="*/ 11428 h 443663"/>
                  <a:gd name="connsiteX17" fmla="*/ 284952 w 411282"/>
                  <a:gd name="connsiteY17" fmla="*/ 11428 h 443663"/>
                  <a:gd name="connsiteX18" fmla="*/ 306733 w 411282"/>
                  <a:gd name="connsiteY18" fmla="*/ 4168 h 443663"/>
                  <a:gd name="connsiteX19" fmla="*/ 342855 w 411282"/>
                  <a:gd name="connsiteY19" fmla="*/ 0 h 443663"/>
                  <a:gd name="connsiteX20" fmla="*/ 355377 w 411282"/>
                  <a:gd name="connsiteY20" fmla="*/ 16995 h 443663"/>
                  <a:gd name="connsiteX21" fmla="*/ 379578 w 411282"/>
                  <a:gd name="connsiteY21" fmla="*/ 21835 h 443663"/>
                  <a:gd name="connsiteX22" fmla="*/ 386839 w 411282"/>
                  <a:gd name="connsiteY22" fmla="*/ 33935 h 443663"/>
                  <a:gd name="connsiteX23" fmla="*/ 386839 w 411282"/>
                  <a:gd name="connsiteY23" fmla="*/ 47246 h 443663"/>
                  <a:gd name="connsiteX24" fmla="*/ 377159 w 411282"/>
                  <a:gd name="connsiteY24" fmla="*/ 50876 h 443663"/>
                  <a:gd name="connsiteX25" fmla="*/ 380789 w 411282"/>
                  <a:gd name="connsiteY25" fmla="*/ 61767 h 443663"/>
                  <a:gd name="connsiteX26" fmla="*/ 394099 w 411282"/>
                  <a:gd name="connsiteY26" fmla="*/ 71447 h 443663"/>
                  <a:gd name="connsiteX27" fmla="*/ 394099 w 411282"/>
                  <a:gd name="connsiteY27" fmla="*/ 107749 h 443663"/>
                  <a:gd name="connsiteX28" fmla="*/ 409830 w 411282"/>
                  <a:gd name="connsiteY28" fmla="*/ 129530 h 443663"/>
                  <a:gd name="connsiteX29" fmla="*/ 402570 w 411282"/>
                  <a:gd name="connsiteY29" fmla="*/ 142840 h 443663"/>
                  <a:gd name="connsiteX30" fmla="*/ 408490 w 411282"/>
                  <a:gd name="connsiteY30" fmla="*/ 148760 h 443663"/>
                  <a:gd name="connsiteX31" fmla="*/ 408378 w 411282"/>
                  <a:gd name="connsiteY31" fmla="*/ 149375 h 443663"/>
                  <a:gd name="connsiteX32" fmla="*/ 402570 w 411282"/>
                  <a:gd name="connsiteY32" fmla="*/ 200197 h 443663"/>
                  <a:gd name="connsiteX33" fmla="*/ 411282 w 411282"/>
                  <a:gd name="connsiteY33" fmla="*/ 224882 h 443663"/>
                  <a:gd name="connsiteX34" fmla="*/ 406926 w 411282"/>
                  <a:gd name="connsiteY34" fmla="*/ 246663 h 443663"/>
                  <a:gd name="connsiteX35" fmla="*/ 399666 w 411282"/>
                  <a:gd name="connsiteY35" fmla="*/ 258280 h 443663"/>
                  <a:gd name="connsiteX36" fmla="*/ 404022 w 411282"/>
                  <a:gd name="connsiteY36" fmla="*/ 282965 h 443663"/>
                  <a:gd name="connsiteX37" fmla="*/ 388049 w 411282"/>
                  <a:gd name="connsiteY37" fmla="*/ 282965 h 443663"/>
                  <a:gd name="connsiteX38" fmla="*/ 366268 w 411282"/>
                  <a:gd name="connsiteY38" fmla="*/ 301842 h 443663"/>
                  <a:gd name="connsiteX39" fmla="*/ 363364 w 411282"/>
                  <a:gd name="connsiteY39" fmla="*/ 317815 h 443663"/>
                  <a:gd name="connsiteX40" fmla="*/ 379337 w 411282"/>
                  <a:gd name="connsiteY40" fmla="*/ 319267 h 443663"/>
                  <a:gd name="connsiteX41" fmla="*/ 373528 w 411282"/>
                  <a:gd name="connsiteY41" fmla="*/ 336691 h 443663"/>
                  <a:gd name="connsiteX42" fmla="*/ 357555 w 411282"/>
                  <a:gd name="connsiteY42" fmla="*/ 342500 h 443663"/>
                  <a:gd name="connsiteX43" fmla="*/ 353199 w 411282"/>
                  <a:gd name="connsiteY43" fmla="*/ 354116 h 443663"/>
                  <a:gd name="connsiteX44" fmla="*/ 341583 w 411282"/>
                  <a:gd name="connsiteY44" fmla="*/ 357020 h 443663"/>
                  <a:gd name="connsiteX45" fmla="*/ 341583 w 411282"/>
                  <a:gd name="connsiteY45" fmla="*/ 365733 h 443663"/>
                  <a:gd name="connsiteX46" fmla="*/ 350295 w 411282"/>
                  <a:gd name="connsiteY46" fmla="*/ 377349 h 443663"/>
                  <a:gd name="connsiteX47" fmla="*/ 332870 w 411282"/>
                  <a:gd name="connsiteY47" fmla="*/ 393322 h 443663"/>
                  <a:gd name="connsiteX48" fmla="*/ 329966 w 411282"/>
                  <a:gd name="connsiteY48" fmla="*/ 404939 h 443663"/>
                  <a:gd name="connsiteX49" fmla="*/ 319802 w 411282"/>
                  <a:gd name="connsiteY49" fmla="*/ 407843 h 443663"/>
                  <a:gd name="connsiteX50" fmla="*/ 318350 w 411282"/>
                  <a:gd name="connsiteY50" fmla="*/ 419459 h 443663"/>
                  <a:gd name="connsiteX51" fmla="*/ 309637 w 411282"/>
                  <a:gd name="connsiteY51" fmla="*/ 425268 h 443663"/>
                  <a:gd name="connsiteX52" fmla="*/ 283500 w 411282"/>
                  <a:gd name="connsiteY52" fmla="*/ 426720 h 443663"/>
                  <a:gd name="connsiteX53" fmla="*/ 257363 w 411282"/>
                  <a:gd name="connsiteY53" fmla="*/ 402034 h 443663"/>
                  <a:gd name="connsiteX54" fmla="*/ 242842 w 411282"/>
                  <a:gd name="connsiteY54" fmla="*/ 400582 h 443663"/>
                  <a:gd name="connsiteX55" fmla="*/ 229773 w 411282"/>
                  <a:gd name="connsiteY55" fmla="*/ 409295 h 443663"/>
                  <a:gd name="connsiteX56" fmla="*/ 199280 w 411282"/>
                  <a:gd name="connsiteY56" fmla="*/ 394774 h 443663"/>
                  <a:gd name="connsiteX57" fmla="*/ 196376 w 411282"/>
                  <a:gd name="connsiteY57" fmla="*/ 374445 h 443663"/>
                  <a:gd name="connsiteX58" fmla="*/ 178951 w 411282"/>
                  <a:gd name="connsiteY58" fmla="*/ 383158 h 443663"/>
                  <a:gd name="connsiteX59" fmla="*/ 180403 w 411282"/>
                  <a:gd name="connsiteY59" fmla="*/ 391870 h 443663"/>
                  <a:gd name="connsiteX60" fmla="*/ 170238 w 411282"/>
                  <a:gd name="connsiteY60" fmla="*/ 393322 h 443663"/>
                  <a:gd name="connsiteX61" fmla="*/ 145553 w 411282"/>
                  <a:gd name="connsiteY61" fmla="*/ 397678 h 443663"/>
                  <a:gd name="connsiteX62" fmla="*/ 154266 w 411282"/>
                  <a:gd name="connsiteY62" fmla="*/ 374445 h 443663"/>
                  <a:gd name="connsiteX63" fmla="*/ 145553 w 411282"/>
                  <a:gd name="connsiteY63" fmla="*/ 372993 h 443663"/>
                  <a:gd name="connsiteX64" fmla="*/ 132485 w 411282"/>
                  <a:gd name="connsiteY64" fmla="*/ 377349 h 443663"/>
                  <a:gd name="connsiteX65" fmla="*/ 125224 w 411282"/>
                  <a:gd name="connsiteY65" fmla="*/ 371541 h 443663"/>
                  <a:gd name="connsiteX66" fmla="*/ 115060 w 411282"/>
                  <a:gd name="connsiteY66" fmla="*/ 380253 h 443663"/>
                  <a:gd name="connsiteX67" fmla="*/ 106347 w 411282"/>
                  <a:gd name="connsiteY67" fmla="*/ 377349 h 443663"/>
                  <a:gd name="connsiteX68" fmla="*/ 88922 w 411282"/>
                  <a:gd name="connsiteY68" fmla="*/ 394774 h 443663"/>
                  <a:gd name="connsiteX69" fmla="*/ 74402 w 411282"/>
                  <a:gd name="connsiteY69" fmla="*/ 381706 h 443663"/>
                  <a:gd name="connsiteX70" fmla="*/ 54073 w 411282"/>
                  <a:gd name="connsiteY70" fmla="*/ 381706 h 443663"/>
                  <a:gd name="connsiteX71" fmla="*/ 26483 w 411282"/>
                  <a:gd name="connsiteY71" fmla="*/ 412199 h 443663"/>
                  <a:gd name="connsiteX72" fmla="*/ 19223 w 411282"/>
                  <a:gd name="connsiteY72" fmla="*/ 432528 h 443663"/>
                  <a:gd name="connsiteX73" fmla="*/ 346 w 411282"/>
                  <a:gd name="connsiteY73" fmla="*/ 441240 h 443663"/>
                  <a:gd name="connsiteX74" fmla="*/ 0 w 411282"/>
                  <a:gd name="connsiteY74" fmla="*/ 443663 h 4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11282" h="443663">
                    <a:moveTo>
                      <a:pt x="0" y="128050"/>
                    </a:moveTo>
                    <a:lnTo>
                      <a:pt x="6154" y="133402"/>
                    </a:lnTo>
                    <a:lnTo>
                      <a:pt x="26483" y="143566"/>
                    </a:lnTo>
                    <a:lnTo>
                      <a:pt x="32292" y="152279"/>
                    </a:lnTo>
                    <a:lnTo>
                      <a:pt x="41004" y="150827"/>
                    </a:lnTo>
                    <a:lnTo>
                      <a:pt x="68593" y="159539"/>
                    </a:lnTo>
                    <a:lnTo>
                      <a:pt x="112156" y="152279"/>
                    </a:lnTo>
                    <a:lnTo>
                      <a:pt x="157170" y="159539"/>
                    </a:lnTo>
                    <a:lnTo>
                      <a:pt x="171690" y="139210"/>
                    </a:lnTo>
                    <a:lnTo>
                      <a:pt x="190567" y="127594"/>
                    </a:lnTo>
                    <a:lnTo>
                      <a:pt x="192019" y="110169"/>
                    </a:lnTo>
                    <a:lnTo>
                      <a:pt x="207992" y="89840"/>
                    </a:lnTo>
                    <a:lnTo>
                      <a:pt x="210896" y="68059"/>
                    </a:lnTo>
                    <a:lnTo>
                      <a:pt x="206540" y="54990"/>
                    </a:lnTo>
                    <a:lnTo>
                      <a:pt x="219609" y="34661"/>
                    </a:lnTo>
                    <a:lnTo>
                      <a:pt x="228321" y="25949"/>
                    </a:lnTo>
                    <a:lnTo>
                      <a:pt x="268979" y="11428"/>
                    </a:lnTo>
                    <a:lnTo>
                      <a:pt x="284952" y="11428"/>
                    </a:lnTo>
                    <a:lnTo>
                      <a:pt x="306733" y="4168"/>
                    </a:lnTo>
                    <a:lnTo>
                      <a:pt x="342855" y="0"/>
                    </a:lnTo>
                    <a:lnTo>
                      <a:pt x="355377" y="16995"/>
                    </a:lnTo>
                    <a:lnTo>
                      <a:pt x="379578" y="21835"/>
                    </a:lnTo>
                    <a:lnTo>
                      <a:pt x="386839" y="33935"/>
                    </a:lnTo>
                    <a:lnTo>
                      <a:pt x="386839" y="47246"/>
                    </a:lnTo>
                    <a:lnTo>
                      <a:pt x="377159" y="50876"/>
                    </a:lnTo>
                    <a:lnTo>
                      <a:pt x="380789" y="61767"/>
                    </a:lnTo>
                    <a:lnTo>
                      <a:pt x="394099" y="71447"/>
                    </a:lnTo>
                    <a:lnTo>
                      <a:pt x="394099" y="107749"/>
                    </a:lnTo>
                    <a:lnTo>
                      <a:pt x="409830" y="129530"/>
                    </a:lnTo>
                    <a:lnTo>
                      <a:pt x="402570" y="142840"/>
                    </a:lnTo>
                    <a:lnTo>
                      <a:pt x="408490" y="148760"/>
                    </a:lnTo>
                    <a:cubicBezTo>
                      <a:pt x="408453" y="148965"/>
                      <a:pt x="408415" y="149170"/>
                      <a:pt x="408378" y="149375"/>
                    </a:cubicBezTo>
                    <a:lnTo>
                      <a:pt x="402570" y="200197"/>
                    </a:lnTo>
                    <a:lnTo>
                      <a:pt x="411282" y="224882"/>
                    </a:lnTo>
                    <a:lnTo>
                      <a:pt x="406926" y="246663"/>
                    </a:lnTo>
                    <a:lnTo>
                      <a:pt x="399666" y="258280"/>
                    </a:lnTo>
                    <a:lnTo>
                      <a:pt x="404022" y="282965"/>
                    </a:lnTo>
                    <a:lnTo>
                      <a:pt x="388049" y="282965"/>
                    </a:lnTo>
                    <a:lnTo>
                      <a:pt x="366268" y="301842"/>
                    </a:lnTo>
                    <a:lnTo>
                      <a:pt x="363364" y="317815"/>
                    </a:lnTo>
                    <a:lnTo>
                      <a:pt x="379337" y="319267"/>
                    </a:lnTo>
                    <a:lnTo>
                      <a:pt x="373528" y="336691"/>
                    </a:lnTo>
                    <a:lnTo>
                      <a:pt x="357555" y="342500"/>
                    </a:lnTo>
                    <a:lnTo>
                      <a:pt x="353199" y="354116"/>
                    </a:lnTo>
                    <a:lnTo>
                      <a:pt x="341583" y="357020"/>
                    </a:lnTo>
                    <a:lnTo>
                      <a:pt x="341583" y="365733"/>
                    </a:lnTo>
                    <a:lnTo>
                      <a:pt x="350295" y="377349"/>
                    </a:lnTo>
                    <a:lnTo>
                      <a:pt x="332870" y="393322"/>
                    </a:lnTo>
                    <a:lnTo>
                      <a:pt x="329966" y="404939"/>
                    </a:lnTo>
                    <a:lnTo>
                      <a:pt x="319802" y="407843"/>
                    </a:lnTo>
                    <a:lnTo>
                      <a:pt x="318350" y="419459"/>
                    </a:lnTo>
                    <a:lnTo>
                      <a:pt x="309637" y="425268"/>
                    </a:lnTo>
                    <a:lnTo>
                      <a:pt x="283500" y="426720"/>
                    </a:lnTo>
                    <a:lnTo>
                      <a:pt x="257363" y="402034"/>
                    </a:lnTo>
                    <a:lnTo>
                      <a:pt x="242842" y="400582"/>
                    </a:lnTo>
                    <a:lnTo>
                      <a:pt x="229773" y="409295"/>
                    </a:lnTo>
                    <a:lnTo>
                      <a:pt x="199280" y="394774"/>
                    </a:lnTo>
                    <a:lnTo>
                      <a:pt x="196376" y="374445"/>
                    </a:lnTo>
                    <a:lnTo>
                      <a:pt x="178951" y="383158"/>
                    </a:lnTo>
                    <a:lnTo>
                      <a:pt x="180403" y="391870"/>
                    </a:lnTo>
                    <a:lnTo>
                      <a:pt x="170238" y="393322"/>
                    </a:lnTo>
                    <a:lnTo>
                      <a:pt x="145553" y="397678"/>
                    </a:lnTo>
                    <a:lnTo>
                      <a:pt x="154266" y="374445"/>
                    </a:lnTo>
                    <a:lnTo>
                      <a:pt x="145553" y="372993"/>
                    </a:lnTo>
                    <a:lnTo>
                      <a:pt x="132485" y="377349"/>
                    </a:lnTo>
                    <a:lnTo>
                      <a:pt x="125224" y="371541"/>
                    </a:lnTo>
                    <a:lnTo>
                      <a:pt x="115060" y="380253"/>
                    </a:lnTo>
                    <a:lnTo>
                      <a:pt x="106347" y="377349"/>
                    </a:lnTo>
                    <a:lnTo>
                      <a:pt x="88922" y="394774"/>
                    </a:lnTo>
                    <a:lnTo>
                      <a:pt x="74402" y="381706"/>
                    </a:lnTo>
                    <a:lnTo>
                      <a:pt x="54073" y="381706"/>
                    </a:lnTo>
                    <a:lnTo>
                      <a:pt x="26483" y="412199"/>
                    </a:lnTo>
                    <a:lnTo>
                      <a:pt x="19223" y="432528"/>
                    </a:lnTo>
                    <a:lnTo>
                      <a:pt x="346" y="441240"/>
                    </a:lnTo>
                    <a:cubicBezTo>
                      <a:pt x="231" y="442048"/>
                      <a:pt x="115" y="442855"/>
                      <a:pt x="0" y="443663"/>
                    </a:cubicBez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24A95AA-61EB-CDC3-5DEB-F189DCA9AC18}"/>
                  </a:ext>
                </a:extLst>
              </p:cNvPr>
              <p:cNvSpPr/>
              <p:nvPr/>
            </p:nvSpPr>
            <p:spPr>
              <a:xfrm>
                <a:off x="1475733" y="1714843"/>
                <a:ext cx="733722" cy="777825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A4EEB34-A5C9-A7E0-C8BC-CF2BBA33D18E}"/>
                  </a:ext>
                </a:extLst>
              </p:cNvPr>
              <p:cNvSpPr/>
              <p:nvPr/>
            </p:nvSpPr>
            <p:spPr>
              <a:xfrm>
                <a:off x="848439" y="1732994"/>
                <a:ext cx="827680" cy="1323802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D08C912-7551-A786-9F50-8C7AAA5DE4C0}"/>
                  </a:ext>
                </a:extLst>
              </p:cNvPr>
              <p:cNvSpPr/>
              <p:nvPr/>
            </p:nvSpPr>
            <p:spPr>
              <a:xfrm>
                <a:off x="1656153" y="2279215"/>
                <a:ext cx="691549" cy="377357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0C58FECE-6214-4390-E379-7E7BA064C59A}"/>
                  </a:ext>
                </a:extLst>
              </p:cNvPr>
              <p:cNvSpPr/>
              <p:nvPr/>
            </p:nvSpPr>
            <p:spPr>
              <a:xfrm>
                <a:off x="936773" y="2738551"/>
                <a:ext cx="972887" cy="746605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8684E953-1D1F-9E5E-A442-0478D33B3C84}"/>
                  </a:ext>
                </a:extLst>
              </p:cNvPr>
              <p:cNvSpPr/>
              <p:nvPr/>
            </p:nvSpPr>
            <p:spPr>
              <a:xfrm>
                <a:off x="692722" y="2145624"/>
                <a:ext cx="346302" cy="885761"/>
              </a:xfrm>
              <a:custGeom>
                <a:avLst/>
                <a:gdLst>
                  <a:gd name="connsiteX0" fmla="*/ 233694 w 454772"/>
                  <a:gd name="connsiteY0" fmla="*/ 0 h 885761"/>
                  <a:gd name="connsiteX1" fmla="*/ 240955 w 454772"/>
                  <a:gd name="connsiteY1" fmla="*/ 5808 h 885761"/>
                  <a:gd name="connsiteX2" fmla="*/ 254023 w 454772"/>
                  <a:gd name="connsiteY2" fmla="*/ 1452 h 885761"/>
                  <a:gd name="connsiteX3" fmla="*/ 262736 w 454772"/>
                  <a:gd name="connsiteY3" fmla="*/ 2904 h 885761"/>
                  <a:gd name="connsiteX4" fmla="*/ 254023 w 454772"/>
                  <a:gd name="connsiteY4" fmla="*/ 26137 h 885761"/>
                  <a:gd name="connsiteX5" fmla="*/ 278709 w 454772"/>
                  <a:gd name="connsiteY5" fmla="*/ 21781 h 885761"/>
                  <a:gd name="connsiteX6" fmla="*/ 288873 w 454772"/>
                  <a:gd name="connsiteY6" fmla="*/ 20329 h 885761"/>
                  <a:gd name="connsiteX7" fmla="*/ 287421 w 454772"/>
                  <a:gd name="connsiteY7" fmla="*/ 11617 h 885761"/>
                  <a:gd name="connsiteX8" fmla="*/ 304846 w 454772"/>
                  <a:gd name="connsiteY8" fmla="*/ 2904 h 885761"/>
                  <a:gd name="connsiteX9" fmla="*/ 307750 w 454772"/>
                  <a:gd name="connsiteY9" fmla="*/ 23233 h 885761"/>
                  <a:gd name="connsiteX10" fmla="*/ 338243 w 454772"/>
                  <a:gd name="connsiteY10" fmla="*/ 37754 h 885761"/>
                  <a:gd name="connsiteX11" fmla="*/ 351312 w 454772"/>
                  <a:gd name="connsiteY11" fmla="*/ 29041 h 885761"/>
                  <a:gd name="connsiteX12" fmla="*/ 365833 w 454772"/>
                  <a:gd name="connsiteY12" fmla="*/ 30494 h 885761"/>
                  <a:gd name="connsiteX13" fmla="*/ 391970 w 454772"/>
                  <a:gd name="connsiteY13" fmla="*/ 55179 h 885761"/>
                  <a:gd name="connsiteX14" fmla="*/ 415590 w 454772"/>
                  <a:gd name="connsiteY14" fmla="*/ 53866 h 885761"/>
                  <a:gd name="connsiteX15" fmla="*/ 418470 w 454772"/>
                  <a:gd name="connsiteY15" fmla="*/ 67158 h 885761"/>
                  <a:gd name="connsiteX16" fmla="*/ 436622 w 454772"/>
                  <a:gd name="connsiteY16" fmla="*/ 72603 h 885761"/>
                  <a:gd name="connsiteX17" fmla="*/ 438436 w 454772"/>
                  <a:gd name="connsiteY17" fmla="*/ 83494 h 885761"/>
                  <a:gd name="connsiteX18" fmla="*/ 454772 w 454772"/>
                  <a:gd name="connsiteY18" fmla="*/ 98015 h 885761"/>
                  <a:gd name="connsiteX19" fmla="*/ 452957 w 454772"/>
                  <a:gd name="connsiteY19" fmla="*/ 123426 h 885761"/>
                  <a:gd name="connsiteX20" fmla="*/ 411210 w 454772"/>
                  <a:gd name="connsiteY20" fmla="*/ 179694 h 885761"/>
                  <a:gd name="connsiteX21" fmla="*/ 409395 w 454772"/>
                  <a:gd name="connsiteY21" fmla="*/ 196029 h 885761"/>
                  <a:gd name="connsiteX22" fmla="*/ 420285 w 454772"/>
                  <a:gd name="connsiteY22" fmla="*/ 199659 h 885761"/>
                  <a:gd name="connsiteX23" fmla="*/ 420285 w 454772"/>
                  <a:gd name="connsiteY23" fmla="*/ 223256 h 885761"/>
                  <a:gd name="connsiteX24" fmla="*/ 405764 w 454772"/>
                  <a:gd name="connsiteY24" fmla="*/ 221440 h 885761"/>
                  <a:gd name="connsiteX25" fmla="*/ 396689 w 454772"/>
                  <a:gd name="connsiteY25" fmla="*/ 234146 h 885761"/>
                  <a:gd name="connsiteX26" fmla="*/ 400320 w 454772"/>
                  <a:gd name="connsiteY26" fmla="*/ 246852 h 885761"/>
                  <a:gd name="connsiteX27" fmla="*/ 398505 w 454772"/>
                  <a:gd name="connsiteY27" fmla="*/ 257742 h 885761"/>
                  <a:gd name="connsiteX28" fmla="*/ 414840 w 454772"/>
                  <a:gd name="connsiteY28" fmla="*/ 279523 h 885761"/>
                  <a:gd name="connsiteX29" fmla="*/ 432991 w 454772"/>
                  <a:gd name="connsiteY29" fmla="*/ 284968 h 885761"/>
                  <a:gd name="connsiteX30" fmla="*/ 420285 w 454772"/>
                  <a:gd name="connsiteY30" fmla="*/ 312195 h 885761"/>
                  <a:gd name="connsiteX31" fmla="*/ 420285 w 454772"/>
                  <a:gd name="connsiteY31" fmla="*/ 328530 h 885761"/>
                  <a:gd name="connsiteX32" fmla="*/ 393059 w 454772"/>
                  <a:gd name="connsiteY32" fmla="*/ 343051 h 885761"/>
                  <a:gd name="connsiteX33" fmla="*/ 376723 w 454772"/>
                  <a:gd name="connsiteY33" fmla="*/ 381168 h 885761"/>
                  <a:gd name="connsiteX34" fmla="*/ 367648 w 454772"/>
                  <a:gd name="connsiteY34" fmla="*/ 381168 h 885761"/>
                  <a:gd name="connsiteX35" fmla="*/ 356758 w 454772"/>
                  <a:gd name="connsiteY35" fmla="*/ 393873 h 885761"/>
                  <a:gd name="connsiteX36" fmla="*/ 354943 w 454772"/>
                  <a:gd name="connsiteY36" fmla="*/ 412024 h 885761"/>
                  <a:gd name="connsiteX37" fmla="*/ 344052 w 454772"/>
                  <a:gd name="connsiteY37" fmla="*/ 413839 h 885761"/>
                  <a:gd name="connsiteX38" fmla="*/ 325901 w 454772"/>
                  <a:gd name="connsiteY38" fmla="*/ 406579 h 885761"/>
                  <a:gd name="connsiteX39" fmla="*/ 304119 w 454772"/>
                  <a:gd name="connsiteY39" fmla="*/ 408394 h 885761"/>
                  <a:gd name="connsiteX40" fmla="*/ 291414 w 454772"/>
                  <a:gd name="connsiteY40" fmla="*/ 421100 h 885761"/>
                  <a:gd name="connsiteX41" fmla="*/ 293229 w 454772"/>
                  <a:gd name="connsiteY41" fmla="*/ 442881 h 885761"/>
                  <a:gd name="connsiteX42" fmla="*/ 285969 w 454772"/>
                  <a:gd name="connsiteY42" fmla="*/ 448326 h 885761"/>
                  <a:gd name="connsiteX43" fmla="*/ 271448 w 454772"/>
                  <a:gd name="connsiteY43" fmla="*/ 448326 h 885761"/>
                  <a:gd name="connsiteX44" fmla="*/ 264188 w 454772"/>
                  <a:gd name="connsiteY44" fmla="*/ 470107 h 885761"/>
                  <a:gd name="connsiteX45" fmla="*/ 278709 w 454772"/>
                  <a:gd name="connsiteY45" fmla="*/ 480997 h 885761"/>
                  <a:gd name="connsiteX46" fmla="*/ 304119 w 454772"/>
                  <a:gd name="connsiteY46" fmla="*/ 480997 h 885761"/>
                  <a:gd name="connsiteX47" fmla="*/ 305935 w 454772"/>
                  <a:gd name="connsiteY47" fmla="*/ 497333 h 885761"/>
                  <a:gd name="connsiteX48" fmla="*/ 324086 w 454772"/>
                  <a:gd name="connsiteY48" fmla="*/ 497333 h 885761"/>
                  <a:gd name="connsiteX49" fmla="*/ 331346 w 454772"/>
                  <a:gd name="connsiteY49" fmla="*/ 511854 h 885761"/>
                  <a:gd name="connsiteX50" fmla="*/ 342237 w 454772"/>
                  <a:gd name="connsiteY50" fmla="*/ 508224 h 885761"/>
                  <a:gd name="connsiteX51" fmla="*/ 349497 w 454772"/>
                  <a:gd name="connsiteY51" fmla="*/ 515484 h 885761"/>
                  <a:gd name="connsiteX52" fmla="*/ 351312 w 454772"/>
                  <a:gd name="connsiteY52" fmla="*/ 526375 h 885761"/>
                  <a:gd name="connsiteX53" fmla="*/ 358572 w 454772"/>
                  <a:gd name="connsiteY53" fmla="*/ 540895 h 885761"/>
                  <a:gd name="connsiteX54" fmla="*/ 364018 w 454772"/>
                  <a:gd name="connsiteY54" fmla="*/ 566306 h 885761"/>
                  <a:gd name="connsiteX55" fmla="*/ 382168 w 454772"/>
                  <a:gd name="connsiteY55" fmla="*/ 569937 h 885761"/>
                  <a:gd name="connsiteX56" fmla="*/ 391244 w 454772"/>
                  <a:gd name="connsiteY56" fmla="*/ 589902 h 885761"/>
                  <a:gd name="connsiteX57" fmla="*/ 376723 w 454772"/>
                  <a:gd name="connsiteY57" fmla="*/ 602608 h 885761"/>
                  <a:gd name="connsiteX58" fmla="*/ 374908 w 454772"/>
                  <a:gd name="connsiteY58" fmla="*/ 617129 h 885761"/>
                  <a:gd name="connsiteX59" fmla="*/ 385799 w 454772"/>
                  <a:gd name="connsiteY59" fmla="*/ 635280 h 885761"/>
                  <a:gd name="connsiteX60" fmla="*/ 405764 w 454772"/>
                  <a:gd name="connsiteY60" fmla="*/ 635280 h 885761"/>
                  <a:gd name="connsiteX61" fmla="*/ 407580 w 454772"/>
                  <a:gd name="connsiteY61" fmla="*/ 658876 h 885761"/>
                  <a:gd name="connsiteX62" fmla="*/ 431176 w 454772"/>
                  <a:gd name="connsiteY62" fmla="*/ 673397 h 885761"/>
                  <a:gd name="connsiteX63" fmla="*/ 440251 w 454772"/>
                  <a:gd name="connsiteY63" fmla="*/ 691547 h 885761"/>
                  <a:gd name="connsiteX64" fmla="*/ 438436 w 454772"/>
                  <a:gd name="connsiteY64" fmla="*/ 718773 h 885761"/>
                  <a:gd name="connsiteX65" fmla="*/ 431176 w 454772"/>
                  <a:gd name="connsiteY65" fmla="*/ 720588 h 885761"/>
                  <a:gd name="connsiteX66" fmla="*/ 423916 w 454772"/>
                  <a:gd name="connsiteY66" fmla="*/ 736924 h 885761"/>
                  <a:gd name="connsiteX67" fmla="*/ 429361 w 454772"/>
                  <a:gd name="connsiteY67" fmla="*/ 744185 h 885761"/>
                  <a:gd name="connsiteX68" fmla="*/ 447512 w 454772"/>
                  <a:gd name="connsiteY68" fmla="*/ 767781 h 885761"/>
                  <a:gd name="connsiteX69" fmla="*/ 413026 w 454772"/>
                  <a:gd name="connsiteY69" fmla="*/ 771411 h 885761"/>
                  <a:gd name="connsiteX70" fmla="*/ 422101 w 454772"/>
                  <a:gd name="connsiteY70" fmla="*/ 789562 h 885761"/>
                  <a:gd name="connsiteX71" fmla="*/ 420285 w 454772"/>
                  <a:gd name="connsiteY71" fmla="*/ 820418 h 885761"/>
                  <a:gd name="connsiteX72" fmla="*/ 398505 w 454772"/>
                  <a:gd name="connsiteY72" fmla="*/ 831309 h 885761"/>
                  <a:gd name="connsiteX73" fmla="*/ 400241 w 454772"/>
                  <a:gd name="connsiteY73" fmla="*/ 853887 h 885761"/>
                  <a:gd name="connsiteX74" fmla="*/ 376723 w 454772"/>
                  <a:gd name="connsiteY74" fmla="*/ 851274 h 885761"/>
                  <a:gd name="connsiteX75" fmla="*/ 367648 w 454772"/>
                  <a:gd name="connsiteY75" fmla="*/ 862165 h 885761"/>
                  <a:gd name="connsiteX76" fmla="*/ 325901 w 454772"/>
                  <a:gd name="connsiteY76" fmla="*/ 885761 h 885761"/>
                  <a:gd name="connsiteX77" fmla="*/ 307750 w 454772"/>
                  <a:gd name="connsiteY77" fmla="*/ 883946 h 885761"/>
                  <a:gd name="connsiteX78" fmla="*/ 291414 w 454772"/>
                  <a:gd name="connsiteY78" fmla="*/ 867610 h 885761"/>
                  <a:gd name="connsiteX79" fmla="*/ 280523 w 454772"/>
                  <a:gd name="connsiteY79" fmla="*/ 869426 h 885761"/>
                  <a:gd name="connsiteX80" fmla="*/ 253298 w 454772"/>
                  <a:gd name="connsiteY80" fmla="*/ 845829 h 885761"/>
                  <a:gd name="connsiteX81" fmla="*/ 216995 w 454772"/>
                  <a:gd name="connsiteY81" fmla="*/ 858535 h 885761"/>
                  <a:gd name="connsiteX82" fmla="*/ 195215 w 454772"/>
                  <a:gd name="connsiteY82" fmla="*/ 876686 h 885761"/>
                  <a:gd name="connsiteX83" fmla="*/ 178878 w 454772"/>
                  <a:gd name="connsiteY83" fmla="*/ 869426 h 885761"/>
                  <a:gd name="connsiteX84" fmla="*/ 175249 w 454772"/>
                  <a:gd name="connsiteY84" fmla="*/ 851274 h 885761"/>
                  <a:gd name="connsiteX85" fmla="*/ 140762 w 454772"/>
                  <a:gd name="connsiteY85" fmla="*/ 834939 h 885761"/>
                  <a:gd name="connsiteX86" fmla="*/ 128056 w 454772"/>
                  <a:gd name="connsiteY86" fmla="*/ 842199 h 885761"/>
                  <a:gd name="connsiteX87" fmla="*/ 118981 w 454772"/>
                  <a:gd name="connsiteY87" fmla="*/ 836754 h 885761"/>
                  <a:gd name="connsiteX88" fmla="*/ 111720 w 454772"/>
                  <a:gd name="connsiteY88" fmla="*/ 834939 h 885761"/>
                  <a:gd name="connsiteX89" fmla="*/ 115351 w 454772"/>
                  <a:gd name="connsiteY89" fmla="*/ 813158 h 885761"/>
                  <a:gd name="connsiteX90" fmla="*/ 108470 w 454772"/>
                  <a:gd name="connsiteY90" fmla="*/ 811782 h 885761"/>
                  <a:gd name="connsiteX91" fmla="*/ 7284 w 454772"/>
                  <a:gd name="connsiteY91" fmla="*/ 476999 h 885761"/>
                  <a:gd name="connsiteX92" fmla="*/ 0 w 454772"/>
                  <a:gd name="connsiteY92" fmla="*/ 447557 h 885761"/>
                  <a:gd name="connsiteX93" fmla="*/ 157097 w 454772"/>
                  <a:gd name="connsiteY93" fmla="*/ 447557 h 885761"/>
                  <a:gd name="connsiteX94" fmla="*/ 64313 w 454772"/>
                  <a:gd name="connsiteY94" fmla="*/ 178522 h 885761"/>
                  <a:gd name="connsiteX95" fmla="*/ 108470 w 454772"/>
                  <a:gd name="connsiteY95" fmla="*/ 72123 h 885761"/>
                  <a:gd name="connsiteX96" fmla="*/ 108816 w 454772"/>
                  <a:gd name="connsiteY96" fmla="*/ 69699 h 885761"/>
                  <a:gd name="connsiteX97" fmla="*/ 127693 w 454772"/>
                  <a:gd name="connsiteY97" fmla="*/ 60987 h 885761"/>
                  <a:gd name="connsiteX98" fmla="*/ 134954 w 454772"/>
                  <a:gd name="connsiteY98" fmla="*/ 40658 h 885761"/>
                  <a:gd name="connsiteX99" fmla="*/ 162543 w 454772"/>
                  <a:gd name="connsiteY99" fmla="*/ 10165 h 885761"/>
                  <a:gd name="connsiteX100" fmla="*/ 182872 w 454772"/>
                  <a:gd name="connsiteY100" fmla="*/ 10165 h 885761"/>
                  <a:gd name="connsiteX101" fmla="*/ 197393 w 454772"/>
                  <a:gd name="connsiteY101" fmla="*/ 23233 h 885761"/>
                  <a:gd name="connsiteX102" fmla="*/ 214817 w 454772"/>
                  <a:gd name="connsiteY102" fmla="*/ 5808 h 885761"/>
                  <a:gd name="connsiteX103" fmla="*/ 223530 w 454772"/>
                  <a:gd name="connsiteY103" fmla="*/ 8713 h 885761"/>
                  <a:gd name="connsiteX0" fmla="*/ 157097 w 454772"/>
                  <a:gd name="connsiteY0" fmla="*/ 447557 h 885761"/>
                  <a:gd name="connsiteX1" fmla="*/ 64313 w 454772"/>
                  <a:gd name="connsiteY1" fmla="*/ 178522 h 885761"/>
                  <a:gd name="connsiteX2" fmla="*/ 108470 w 454772"/>
                  <a:gd name="connsiteY2" fmla="*/ 72123 h 885761"/>
                  <a:gd name="connsiteX3" fmla="*/ 108816 w 454772"/>
                  <a:gd name="connsiteY3" fmla="*/ 69699 h 885761"/>
                  <a:gd name="connsiteX4" fmla="*/ 127693 w 454772"/>
                  <a:gd name="connsiteY4" fmla="*/ 60987 h 885761"/>
                  <a:gd name="connsiteX5" fmla="*/ 134954 w 454772"/>
                  <a:gd name="connsiteY5" fmla="*/ 40658 h 885761"/>
                  <a:gd name="connsiteX6" fmla="*/ 162543 w 454772"/>
                  <a:gd name="connsiteY6" fmla="*/ 10165 h 885761"/>
                  <a:gd name="connsiteX7" fmla="*/ 182872 w 454772"/>
                  <a:gd name="connsiteY7" fmla="*/ 10165 h 885761"/>
                  <a:gd name="connsiteX8" fmla="*/ 197393 w 454772"/>
                  <a:gd name="connsiteY8" fmla="*/ 23233 h 885761"/>
                  <a:gd name="connsiteX9" fmla="*/ 214817 w 454772"/>
                  <a:gd name="connsiteY9" fmla="*/ 5808 h 885761"/>
                  <a:gd name="connsiteX10" fmla="*/ 223530 w 454772"/>
                  <a:gd name="connsiteY10" fmla="*/ 8713 h 885761"/>
                  <a:gd name="connsiteX11" fmla="*/ 233694 w 454772"/>
                  <a:gd name="connsiteY11" fmla="*/ 0 h 885761"/>
                  <a:gd name="connsiteX12" fmla="*/ 240955 w 454772"/>
                  <a:gd name="connsiteY12" fmla="*/ 5808 h 885761"/>
                  <a:gd name="connsiteX13" fmla="*/ 254023 w 454772"/>
                  <a:gd name="connsiteY13" fmla="*/ 1452 h 885761"/>
                  <a:gd name="connsiteX14" fmla="*/ 262736 w 454772"/>
                  <a:gd name="connsiteY14" fmla="*/ 2904 h 885761"/>
                  <a:gd name="connsiteX15" fmla="*/ 254023 w 454772"/>
                  <a:gd name="connsiteY15" fmla="*/ 26137 h 885761"/>
                  <a:gd name="connsiteX16" fmla="*/ 278709 w 454772"/>
                  <a:gd name="connsiteY16" fmla="*/ 21781 h 885761"/>
                  <a:gd name="connsiteX17" fmla="*/ 288873 w 454772"/>
                  <a:gd name="connsiteY17" fmla="*/ 20329 h 885761"/>
                  <a:gd name="connsiteX18" fmla="*/ 287421 w 454772"/>
                  <a:gd name="connsiteY18" fmla="*/ 11617 h 885761"/>
                  <a:gd name="connsiteX19" fmla="*/ 304846 w 454772"/>
                  <a:gd name="connsiteY19" fmla="*/ 2904 h 885761"/>
                  <a:gd name="connsiteX20" fmla="*/ 307750 w 454772"/>
                  <a:gd name="connsiteY20" fmla="*/ 23233 h 885761"/>
                  <a:gd name="connsiteX21" fmla="*/ 338243 w 454772"/>
                  <a:gd name="connsiteY21" fmla="*/ 37754 h 885761"/>
                  <a:gd name="connsiteX22" fmla="*/ 351312 w 454772"/>
                  <a:gd name="connsiteY22" fmla="*/ 29041 h 885761"/>
                  <a:gd name="connsiteX23" fmla="*/ 365833 w 454772"/>
                  <a:gd name="connsiteY23" fmla="*/ 30494 h 885761"/>
                  <a:gd name="connsiteX24" fmla="*/ 391970 w 454772"/>
                  <a:gd name="connsiteY24" fmla="*/ 55179 h 885761"/>
                  <a:gd name="connsiteX25" fmla="*/ 415590 w 454772"/>
                  <a:gd name="connsiteY25" fmla="*/ 53866 h 885761"/>
                  <a:gd name="connsiteX26" fmla="*/ 418470 w 454772"/>
                  <a:gd name="connsiteY26" fmla="*/ 67158 h 885761"/>
                  <a:gd name="connsiteX27" fmla="*/ 436622 w 454772"/>
                  <a:gd name="connsiteY27" fmla="*/ 72603 h 885761"/>
                  <a:gd name="connsiteX28" fmla="*/ 438436 w 454772"/>
                  <a:gd name="connsiteY28" fmla="*/ 83494 h 885761"/>
                  <a:gd name="connsiteX29" fmla="*/ 454772 w 454772"/>
                  <a:gd name="connsiteY29" fmla="*/ 98015 h 885761"/>
                  <a:gd name="connsiteX30" fmla="*/ 452957 w 454772"/>
                  <a:gd name="connsiteY30" fmla="*/ 123426 h 885761"/>
                  <a:gd name="connsiteX31" fmla="*/ 411210 w 454772"/>
                  <a:gd name="connsiteY31" fmla="*/ 179694 h 885761"/>
                  <a:gd name="connsiteX32" fmla="*/ 409395 w 454772"/>
                  <a:gd name="connsiteY32" fmla="*/ 196029 h 885761"/>
                  <a:gd name="connsiteX33" fmla="*/ 420285 w 454772"/>
                  <a:gd name="connsiteY33" fmla="*/ 199659 h 885761"/>
                  <a:gd name="connsiteX34" fmla="*/ 420285 w 454772"/>
                  <a:gd name="connsiteY34" fmla="*/ 223256 h 885761"/>
                  <a:gd name="connsiteX35" fmla="*/ 405764 w 454772"/>
                  <a:gd name="connsiteY35" fmla="*/ 221440 h 885761"/>
                  <a:gd name="connsiteX36" fmla="*/ 396689 w 454772"/>
                  <a:gd name="connsiteY36" fmla="*/ 234146 h 885761"/>
                  <a:gd name="connsiteX37" fmla="*/ 400320 w 454772"/>
                  <a:gd name="connsiteY37" fmla="*/ 246852 h 885761"/>
                  <a:gd name="connsiteX38" fmla="*/ 398505 w 454772"/>
                  <a:gd name="connsiteY38" fmla="*/ 257742 h 885761"/>
                  <a:gd name="connsiteX39" fmla="*/ 414840 w 454772"/>
                  <a:gd name="connsiteY39" fmla="*/ 279523 h 885761"/>
                  <a:gd name="connsiteX40" fmla="*/ 432991 w 454772"/>
                  <a:gd name="connsiteY40" fmla="*/ 284968 h 885761"/>
                  <a:gd name="connsiteX41" fmla="*/ 420285 w 454772"/>
                  <a:gd name="connsiteY41" fmla="*/ 312195 h 885761"/>
                  <a:gd name="connsiteX42" fmla="*/ 420285 w 454772"/>
                  <a:gd name="connsiteY42" fmla="*/ 328530 h 885761"/>
                  <a:gd name="connsiteX43" fmla="*/ 393059 w 454772"/>
                  <a:gd name="connsiteY43" fmla="*/ 343051 h 885761"/>
                  <a:gd name="connsiteX44" fmla="*/ 376723 w 454772"/>
                  <a:gd name="connsiteY44" fmla="*/ 381168 h 885761"/>
                  <a:gd name="connsiteX45" fmla="*/ 367648 w 454772"/>
                  <a:gd name="connsiteY45" fmla="*/ 381168 h 885761"/>
                  <a:gd name="connsiteX46" fmla="*/ 356758 w 454772"/>
                  <a:gd name="connsiteY46" fmla="*/ 393873 h 885761"/>
                  <a:gd name="connsiteX47" fmla="*/ 354943 w 454772"/>
                  <a:gd name="connsiteY47" fmla="*/ 412024 h 885761"/>
                  <a:gd name="connsiteX48" fmla="*/ 344052 w 454772"/>
                  <a:gd name="connsiteY48" fmla="*/ 413839 h 885761"/>
                  <a:gd name="connsiteX49" fmla="*/ 325901 w 454772"/>
                  <a:gd name="connsiteY49" fmla="*/ 406579 h 885761"/>
                  <a:gd name="connsiteX50" fmla="*/ 304119 w 454772"/>
                  <a:gd name="connsiteY50" fmla="*/ 408394 h 885761"/>
                  <a:gd name="connsiteX51" fmla="*/ 291414 w 454772"/>
                  <a:gd name="connsiteY51" fmla="*/ 421100 h 885761"/>
                  <a:gd name="connsiteX52" fmla="*/ 293229 w 454772"/>
                  <a:gd name="connsiteY52" fmla="*/ 442881 h 885761"/>
                  <a:gd name="connsiteX53" fmla="*/ 285969 w 454772"/>
                  <a:gd name="connsiteY53" fmla="*/ 448326 h 885761"/>
                  <a:gd name="connsiteX54" fmla="*/ 271448 w 454772"/>
                  <a:gd name="connsiteY54" fmla="*/ 448326 h 885761"/>
                  <a:gd name="connsiteX55" fmla="*/ 264188 w 454772"/>
                  <a:gd name="connsiteY55" fmla="*/ 470107 h 885761"/>
                  <a:gd name="connsiteX56" fmla="*/ 278709 w 454772"/>
                  <a:gd name="connsiteY56" fmla="*/ 480997 h 885761"/>
                  <a:gd name="connsiteX57" fmla="*/ 304119 w 454772"/>
                  <a:gd name="connsiteY57" fmla="*/ 480997 h 885761"/>
                  <a:gd name="connsiteX58" fmla="*/ 305935 w 454772"/>
                  <a:gd name="connsiteY58" fmla="*/ 497333 h 885761"/>
                  <a:gd name="connsiteX59" fmla="*/ 324086 w 454772"/>
                  <a:gd name="connsiteY59" fmla="*/ 497333 h 885761"/>
                  <a:gd name="connsiteX60" fmla="*/ 331346 w 454772"/>
                  <a:gd name="connsiteY60" fmla="*/ 511854 h 885761"/>
                  <a:gd name="connsiteX61" fmla="*/ 342237 w 454772"/>
                  <a:gd name="connsiteY61" fmla="*/ 508224 h 885761"/>
                  <a:gd name="connsiteX62" fmla="*/ 349497 w 454772"/>
                  <a:gd name="connsiteY62" fmla="*/ 515484 h 885761"/>
                  <a:gd name="connsiteX63" fmla="*/ 351312 w 454772"/>
                  <a:gd name="connsiteY63" fmla="*/ 526375 h 885761"/>
                  <a:gd name="connsiteX64" fmla="*/ 358572 w 454772"/>
                  <a:gd name="connsiteY64" fmla="*/ 540895 h 885761"/>
                  <a:gd name="connsiteX65" fmla="*/ 364018 w 454772"/>
                  <a:gd name="connsiteY65" fmla="*/ 566306 h 885761"/>
                  <a:gd name="connsiteX66" fmla="*/ 382168 w 454772"/>
                  <a:gd name="connsiteY66" fmla="*/ 569937 h 885761"/>
                  <a:gd name="connsiteX67" fmla="*/ 391244 w 454772"/>
                  <a:gd name="connsiteY67" fmla="*/ 589902 h 885761"/>
                  <a:gd name="connsiteX68" fmla="*/ 376723 w 454772"/>
                  <a:gd name="connsiteY68" fmla="*/ 602608 h 885761"/>
                  <a:gd name="connsiteX69" fmla="*/ 374908 w 454772"/>
                  <a:gd name="connsiteY69" fmla="*/ 617129 h 885761"/>
                  <a:gd name="connsiteX70" fmla="*/ 385799 w 454772"/>
                  <a:gd name="connsiteY70" fmla="*/ 635280 h 885761"/>
                  <a:gd name="connsiteX71" fmla="*/ 405764 w 454772"/>
                  <a:gd name="connsiteY71" fmla="*/ 635280 h 885761"/>
                  <a:gd name="connsiteX72" fmla="*/ 407580 w 454772"/>
                  <a:gd name="connsiteY72" fmla="*/ 658876 h 885761"/>
                  <a:gd name="connsiteX73" fmla="*/ 431176 w 454772"/>
                  <a:gd name="connsiteY73" fmla="*/ 673397 h 885761"/>
                  <a:gd name="connsiteX74" fmla="*/ 440251 w 454772"/>
                  <a:gd name="connsiteY74" fmla="*/ 691547 h 885761"/>
                  <a:gd name="connsiteX75" fmla="*/ 438436 w 454772"/>
                  <a:gd name="connsiteY75" fmla="*/ 718773 h 885761"/>
                  <a:gd name="connsiteX76" fmla="*/ 431176 w 454772"/>
                  <a:gd name="connsiteY76" fmla="*/ 720588 h 885761"/>
                  <a:gd name="connsiteX77" fmla="*/ 423916 w 454772"/>
                  <a:gd name="connsiteY77" fmla="*/ 736924 h 885761"/>
                  <a:gd name="connsiteX78" fmla="*/ 429361 w 454772"/>
                  <a:gd name="connsiteY78" fmla="*/ 744185 h 885761"/>
                  <a:gd name="connsiteX79" fmla="*/ 447512 w 454772"/>
                  <a:gd name="connsiteY79" fmla="*/ 767781 h 885761"/>
                  <a:gd name="connsiteX80" fmla="*/ 413026 w 454772"/>
                  <a:gd name="connsiteY80" fmla="*/ 771411 h 885761"/>
                  <a:gd name="connsiteX81" fmla="*/ 422101 w 454772"/>
                  <a:gd name="connsiteY81" fmla="*/ 789562 h 885761"/>
                  <a:gd name="connsiteX82" fmla="*/ 420285 w 454772"/>
                  <a:gd name="connsiteY82" fmla="*/ 820418 h 885761"/>
                  <a:gd name="connsiteX83" fmla="*/ 398505 w 454772"/>
                  <a:gd name="connsiteY83" fmla="*/ 831309 h 885761"/>
                  <a:gd name="connsiteX84" fmla="*/ 400241 w 454772"/>
                  <a:gd name="connsiteY84" fmla="*/ 853887 h 885761"/>
                  <a:gd name="connsiteX85" fmla="*/ 376723 w 454772"/>
                  <a:gd name="connsiteY85" fmla="*/ 851274 h 885761"/>
                  <a:gd name="connsiteX86" fmla="*/ 367648 w 454772"/>
                  <a:gd name="connsiteY86" fmla="*/ 862165 h 885761"/>
                  <a:gd name="connsiteX87" fmla="*/ 325901 w 454772"/>
                  <a:gd name="connsiteY87" fmla="*/ 885761 h 885761"/>
                  <a:gd name="connsiteX88" fmla="*/ 307750 w 454772"/>
                  <a:gd name="connsiteY88" fmla="*/ 883946 h 885761"/>
                  <a:gd name="connsiteX89" fmla="*/ 291414 w 454772"/>
                  <a:gd name="connsiteY89" fmla="*/ 867610 h 885761"/>
                  <a:gd name="connsiteX90" fmla="*/ 280523 w 454772"/>
                  <a:gd name="connsiteY90" fmla="*/ 869426 h 885761"/>
                  <a:gd name="connsiteX91" fmla="*/ 253298 w 454772"/>
                  <a:gd name="connsiteY91" fmla="*/ 845829 h 885761"/>
                  <a:gd name="connsiteX92" fmla="*/ 216995 w 454772"/>
                  <a:gd name="connsiteY92" fmla="*/ 858535 h 885761"/>
                  <a:gd name="connsiteX93" fmla="*/ 195215 w 454772"/>
                  <a:gd name="connsiteY93" fmla="*/ 876686 h 885761"/>
                  <a:gd name="connsiteX94" fmla="*/ 178878 w 454772"/>
                  <a:gd name="connsiteY94" fmla="*/ 869426 h 885761"/>
                  <a:gd name="connsiteX95" fmla="*/ 175249 w 454772"/>
                  <a:gd name="connsiteY95" fmla="*/ 851274 h 885761"/>
                  <a:gd name="connsiteX96" fmla="*/ 140762 w 454772"/>
                  <a:gd name="connsiteY96" fmla="*/ 834939 h 885761"/>
                  <a:gd name="connsiteX97" fmla="*/ 128056 w 454772"/>
                  <a:gd name="connsiteY97" fmla="*/ 842199 h 885761"/>
                  <a:gd name="connsiteX98" fmla="*/ 118981 w 454772"/>
                  <a:gd name="connsiteY98" fmla="*/ 836754 h 885761"/>
                  <a:gd name="connsiteX99" fmla="*/ 111720 w 454772"/>
                  <a:gd name="connsiteY99" fmla="*/ 834939 h 885761"/>
                  <a:gd name="connsiteX100" fmla="*/ 115351 w 454772"/>
                  <a:gd name="connsiteY100" fmla="*/ 813158 h 885761"/>
                  <a:gd name="connsiteX101" fmla="*/ 108470 w 454772"/>
                  <a:gd name="connsiteY101" fmla="*/ 811782 h 885761"/>
                  <a:gd name="connsiteX102" fmla="*/ 7284 w 454772"/>
                  <a:gd name="connsiteY102" fmla="*/ 476999 h 885761"/>
                  <a:gd name="connsiteX103" fmla="*/ 0 w 454772"/>
                  <a:gd name="connsiteY103" fmla="*/ 447557 h 885761"/>
                  <a:gd name="connsiteX104" fmla="*/ 248537 w 454772"/>
                  <a:gd name="connsiteY104" fmla="*/ 538997 h 885761"/>
                  <a:gd name="connsiteX0" fmla="*/ 157097 w 454772"/>
                  <a:gd name="connsiteY0" fmla="*/ 447557 h 885761"/>
                  <a:gd name="connsiteX1" fmla="*/ 64313 w 454772"/>
                  <a:gd name="connsiteY1" fmla="*/ 178522 h 885761"/>
                  <a:gd name="connsiteX2" fmla="*/ 108470 w 454772"/>
                  <a:gd name="connsiteY2" fmla="*/ 72123 h 885761"/>
                  <a:gd name="connsiteX3" fmla="*/ 108816 w 454772"/>
                  <a:gd name="connsiteY3" fmla="*/ 69699 h 885761"/>
                  <a:gd name="connsiteX4" fmla="*/ 127693 w 454772"/>
                  <a:gd name="connsiteY4" fmla="*/ 60987 h 885761"/>
                  <a:gd name="connsiteX5" fmla="*/ 134954 w 454772"/>
                  <a:gd name="connsiteY5" fmla="*/ 40658 h 885761"/>
                  <a:gd name="connsiteX6" fmla="*/ 162543 w 454772"/>
                  <a:gd name="connsiteY6" fmla="*/ 10165 h 885761"/>
                  <a:gd name="connsiteX7" fmla="*/ 182872 w 454772"/>
                  <a:gd name="connsiteY7" fmla="*/ 10165 h 885761"/>
                  <a:gd name="connsiteX8" fmla="*/ 197393 w 454772"/>
                  <a:gd name="connsiteY8" fmla="*/ 23233 h 885761"/>
                  <a:gd name="connsiteX9" fmla="*/ 214817 w 454772"/>
                  <a:gd name="connsiteY9" fmla="*/ 5808 h 885761"/>
                  <a:gd name="connsiteX10" fmla="*/ 223530 w 454772"/>
                  <a:gd name="connsiteY10" fmla="*/ 8713 h 885761"/>
                  <a:gd name="connsiteX11" fmla="*/ 233694 w 454772"/>
                  <a:gd name="connsiteY11" fmla="*/ 0 h 885761"/>
                  <a:gd name="connsiteX12" fmla="*/ 240955 w 454772"/>
                  <a:gd name="connsiteY12" fmla="*/ 5808 h 885761"/>
                  <a:gd name="connsiteX13" fmla="*/ 254023 w 454772"/>
                  <a:gd name="connsiteY13" fmla="*/ 1452 h 885761"/>
                  <a:gd name="connsiteX14" fmla="*/ 262736 w 454772"/>
                  <a:gd name="connsiteY14" fmla="*/ 2904 h 885761"/>
                  <a:gd name="connsiteX15" fmla="*/ 254023 w 454772"/>
                  <a:gd name="connsiteY15" fmla="*/ 26137 h 885761"/>
                  <a:gd name="connsiteX16" fmla="*/ 278709 w 454772"/>
                  <a:gd name="connsiteY16" fmla="*/ 21781 h 885761"/>
                  <a:gd name="connsiteX17" fmla="*/ 288873 w 454772"/>
                  <a:gd name="connsiteY17" fmla="*/ 20329 h 885761"/>
                  <a:gd name="connsiteX18" fmla="*/ 287421 w 454772"/>
                  <a:gd name="connsiteY18" fmla="*/ 11617 h 885761"/>
                  <a:gd name="connsiteX19" fmla="*/ 304846 w 454772"/>
                  <a:gd name="connsiteY19" fmla="*/ 2904 h 885761"/>
                  <a:gd name="connsiteX20" fmla="*/ 307750 w 454772"/>
                  <a:gd name="connsiteY20" fmla="*/ 23233 h 885761"/>
                  <a:gd name="connsiteX21" fmla="*/ 338243 w 454772"/>
                  <a:gd name="connsiteY21" fmla="*/ 37754 h 885761"/>
                  <a:gd name="connsiteX22" fmla="*/ 351312 w 454772"/>
                  <a:gd name="connsiteY22" fmla="*/ 29041 h 885761"/>
                  <a:gd name="connsiteX23" fmla="*/ 365833 w 454772"/>
                  <a:gd name="connsiteY23" fmla="*/ 30494 h 885761"/>
                  <a:gd name="connsiteX24" fmla="*/ 391970 w 454772"/>
                  <a:gd name="connsiteY24" fmla="*/ 55179 h 885761"/>
                  <a:gd name="connsiteX25" fmla="*/ 415590 w 454772"/>
                  <a:gd name="connsiteY25" fmla="*/ 53866 h 885761"/>
                  <a:gd name="connsiteX26" fmla="*/ 418470 w 454772"/>
                  <a:gd name="connsiteY26" fmla="*/ 67158 h 885761"/>
                  <a:gd name="connsiteX27" fmla="*/ 436622 w 454772"/>
                  <a:gd name="connsiteY27" fmla="*/ 72603 h 885761"/>
                  <a:gd name="connsiteX28" fmla="*/ 438436 w 454772"/>
                  <a:gd name="connsiteY28" fmla="*/ 83494 h 885761"/>
                  <a:gd name="connsiteX29" fmla="*/ 454772 w 454772"/>
                  <a:gd name="connsiteY29" fmla="*/ 98015 h 885761"/>
                  <a:gd name="connsiteX30" fmla="*/ 452957 w 454772"/>
                  <a:gd name="connsiteY30" fmla="*/ 123426 h 885761"/>
                  <a:gd name="connsiteX31" fmla="*/ 411210 w 454772"/>
                  <a:gd name="connsiteY31" fmla="*/ 179694 h 885761"/>
                  <a:gd name="connsiteX32" fmla="*/ 409395 w 454772"/>
                  <a:gd name="connsiteY32" fmla="*/ 196029 h 885761"/>
                  <a:gd name="connsiteX33" fmla="*/ 420285 w 454772"/>
                  <a:gd name="connsiteY33" fmla="*/ 199659 h 885761"/>
                  <a:gd name="connsiteX34" fmla="*/ 420285 w 454772"/>
                  <a:gd name="connsiteY34" fmla="*/ 223256 h 885761"/>
                  <a:gd name="connsiteX35" fmla="*/ 405764 w 454772"/>
                  <a:gd name="connsiteY35" fmla="*/ 221440 h 885761"/>
                  <a:gd name="connsiteX36" fmla="*/ 396689 w 454772"/>
                  <a:gd name="connsiteY36" fmla="*/ 234146 h 885761"/>
                  <a:gd name="connsiteX37" fmla="*/ 400320 w 454772"/>
                  <a:gd name="connsiteY37" fmla="*/ 246852 h 885761"/>
                  <a:gd name="connsiteX38" fmla="*/ 398505 w 454772"/>
                  <a:gd name="connsiteY38" fmla="*/ 257742 h 885761"/>
                  <a:gd name="connsiteX39" fmla="*/ 414840 w 454772"/>
                  <a:gd name="connsiteY39" fmla="*/ 279523 h 885761"/>
                  <a:gd name="connsiteX40" fmla="*/ 432991 w 454772"/>
                  <a:gd name="connsiteY40" fmla="*/ 284968 h 885761"/>
                  <a:gd name="connsiteX41" fmla="*/ 420285 w 454772"/>
                  <a:gd name="connsiteY41" fmla="*/ 312195 h 885761"/>
                  <a:gd name="connsiteX42" fmla="*/ 420285 w 454772"/>
                  <a:gd name="connsiteY42" fmla="*/ 328530 h 885761"/>
                  <a:gd name="connsiteX43" fmla="*/ 393059 w 454772"/>
                  <a:gd name="connsiteY43" fmla="*/ 343051 h 885761"/>
                  <a:gd name="connsiteX44" fmla="*/ 376723 w 454772"/>
                  <a:gd name="connsiteY44" fmla="*/ 381168 h 885761"/>
                  <a:gd name="connsiteX45" fmla="*/ 367648 w 454772"/>
                  <a:gd name="connsiteY45" fmla="*/ 381168 h 885761"/>
                  <a:gd name="connsiteX46" fmla="*/ 356758 w 454772"/>
                  <a:gd name="connsiteY46" fmla="*/ 393873 h 885761"/>
                  <a:gd name="connsiteX47" fmla="*/ 354943 w 454772"/>
                  <a:gd name="connsiteY47" fmla="*/ 412024 h 885761"/>
                  <a:gd name="connsiteX48" fmla="*/ 344052 w 454772"/>
                  <a:gd name="connsiteY48" fmla="*/ 413839 h 885761"/>
                  <a:gd name="connsiteX49" fmla="*/ 325901 w 454772"/>
                  <a:gd name="connsiteY49" fmla="*/ 406579 h 885761"/>
                  <a:gd name="connsiteX50" fmla="*/ 304119 w 454772"/>
                  <a:gd name="connsiteY50" fmla="*/ 408394 h 885761"/>
                  <a:gd name="connsiteX51" fmla="*/ 291414 w 454772"/>
                  <a:gd name="connsiteY51" fmla="*/ 421100 h 885761"/>
                  <a:gd name="connsiteX52" fmla="*/ 293229 w 454772"/>
                  <a:gd name="connsiteY52" fmla="*/ 442881 h 885761"/>
                  <a:gd name="connsiteX53" fmla="*/ 285969 w 454772"/>
                  <a:gd name="connsiteY53" fmla="*/ 448326 h 885761"/>
                  <a:gd name="connsiteX54" fmla="*/ 271448 w 454772"/>
                  <a:gd name="connsiteY54" fmla="*/ 448326 h 885761"/>
                  <a:gd name="connsiteX55" fmla="*/ 264188 w 454772"/>
                  <a:gd name="connsiteY55" fmla="*/ 470107 h 885761"/>
                  <a:gd name="connsiteX56" fmla="*/ 278709 w 454772"/>
                  <a:gd name="connsiteY56" fmla="*/ 480997 h 885761"/>
                  <a:gd name="connsiteX57" fmla="*/ 304119 w 454772"/>
                  <a:gd name="connsiteY57" fmla="*/ 480997 h 885761"/>
                  <a:gd name="connsiteX58" fmla="*/ 305935 w 454772"/>
                  <a:gd name="connsiteY58" fmla="*/ 497333 h 885761"/>
                  <a:gd name="connsiteX59" fmla="*/ 324086 w 454772"/>
                  <a:gd name="connsiteY59" fmla="*/ 497333 h 885761"/>
                  <a:gd name="connsiteX60" fmla="*/ 331346 w 454772"/>
                  <a:gd name="connsiteY60" fmla="*/ 511854 h 885761"/>
                  <a:gd name="connsiteX61" fmla="*/ 342237 w 454772"/>
                  <a:gd name="connsiteY61" fmla="*/ 508224 h 885761"/>
                  <a:gd name="connsiteX62" fmla="*/ 349497 w 454772"/>
                  <a:gd name="connsiteY62" fmla="*/ 515484 h 885761"/>
                  <a:gd name="connsiteX63" fmla="*/ 351312 w 454772"/>
                  <a:gd name="connsiteY63" fmla="*/ 526375 h 885761"/>
                  <a:gd name="connsiteX64" fmla="*/ 358572 w 454772"/>
                  <a:gd name="connsiteY64" fmla="*/ 540895 h 885761"/>
                  <a:gd name="connsiteX65" fmla="*/ 364018 w 454772"/>
                  <a:gd name="connsiteY65" fmla="*/ 566306 h 885761"/>
                  <a:gd name="connsiteX66" fmla="*/ 382168 w 454772"/>
                  <a:gd name="connsiteY66" fmla="*/ 569937 h 885761"/>
                  <a:gd name="connsiteX67" fmla="*/ 391244 w 454772"/>
                  <a:gd name="connsiteY67" fmla="*/ 589902 h 885761"/>
                  <a:gd name="connsiteX68" fmla="*/ 376723 w 454772"/>
                  <a:gd name="connsiteY68" fmla="*/ 602608 h 885761"/>
                  <a:gd name="connsiteX69" fmla="*/ 374908 w 454772"/>
                  <a:gd name="connsiteY69" fmla="*/ 617129 h 885761"/>
                  <a:gd name="connsiteX70" fmla="*/ 385799 w 454772"/>
                  <a:gd name="connsiteY70" fmla="*/ 635280 h 885761"/>
                  <a:gd name="connsiteX71" fmla="*/ 405764 w 454772"/>
                  <a:gd name="connsiteY71" fmla="*/ 635280 h 885761"/>
                  <a:gd name="connsiteX72" fmla="*/ 407580 w 454772"/>
                  <a:gd name="connsiteY72" fmla="*/ 658876 h 885761"/>
                  <a:gd name="connsiteX73" fmla="*/ 431176 w 454772"/>
                  <a:gd name="connsiteY73" fmla="*/ 673397 h 885761"/>
                  <a:gd name="connsiteX74" fmla="*/ 440251 w 454772"/>
                  <a:gd name="connsiteY74" fmla="*/ 691547 h 885761"/>
                  <a:gd name="connsiteX75" fmla="*/ 438436 w 454772"/>
                  <a:gd name="connsiteY75" fmla="*/ 718773 h 885761"/>
                  <a:gd name="connsiteX76" fmla="*/ 431176 w 454772"/>
                  <a:gd name="connsiteY76" fmla="*/ 720588 h 885761"/>
                  <a:gd name="connsiteX77" fmla="*/ 423916 w 454772"/>
                  <a:gd name="connsiteY77" fmla="*/ 736924 h 885761"/>
                  <a:gd name="connsiteX78" fmla="*/ 429361 w 454772"/>
                  <a:gd name="connsiteY78" fmla="*/ 744185 h 885761"/>
                  <a:gd name="connsiteX79" fmla="*/ 447512 w 454772"/>
                  <a:gd name="connsiteY79" fmla="*/ 767781 h 885761"/>
                  <a:gd name="connsiteX80" fmla="*/ 413026 w 454772"/>
                  <a:gd name="connsiteY80" fmla="*/ 771411 h 885761"/>
                  <a:gd name="connsiteX81" fmla="*/ 422101 w 454772"/>
                  <a:gd name="connsiteY81" fmla="*/ 789562 h 885761"/>
                  <a:gd name="connsiteX82" fmla="*/ 420285 w 454772"/>
                  <a:gd name="connsiteY82" fmla="*/ 820418 h 885761"/>
                  <a:gd name="connsiteX83" fmla="*/ 398505 w 454772"/>
                  <a:gd name="connsiteY83" fmla="*/ 831309 h 885761"/>
                  <a:gd name="connsiteX84" fmla="*/ 400241 w 454772"/>
                  <a:gd name="connsiteY84" fmla="*/ 853887 h 885761"/>
                  <a:gd name="connsiteX85" fmla="*/ 376723 w 454772"/>
                  <a:gd name="connsiteY85" fmla="*/ 851274 h 885761"/>
                  <a:gd name="connsiteX86" fmla="*/ 367648 w 454772"/>
                  <a:gd name="connsiteY86" fmla="*/ 862165 h 885761"/>
                  <a:gd name="connsiteX87" fmla="*/ 325901 w 454772"/>
                  <a:gd name="connsiteY87" fmla="*/ 885761 h 885761"/>
                  <a:gd name="connsiteX88" fmla="*/ 307750 w 454772"/>
                  <a:gd name="connsiteY88" fmla="*/ 883946 h 885761"/>
                  <a:gd name="connsiteX89" fmla="*/ 291414 w 454772"/>
                  <a:gd name="connsiteY89" fmla="*/ 867610 h 885761"/>
                  <a:gd name="connsiteX90" fmla="*/ 280523 w 454772"/>
                  <a:gd name="connsiteY90" fmla="*/ 869426 h 885761"/>
                  <a:gd name="connsiteX91" fmla="*/ 253298 w 454772"/>
                  <a:gd name="connsiteY91" fmla="*/ 845829 h 885761"/>
                  <a:gd name="connsiteX92" fmla="*/ 216995 w 454772"/>
                  <a:gd name="connsiteY92" fmla="*/ 858535 h 885761"/>
                  <a:gd name="connsiteX93" fmla="*/ 195215 w 454772"/>
                  <a:gd name="connsiteY93" fmla="*/ 876686 h 885761"/>
                  <a:gd name="connsiteX94" fmla="*/ 178878 w 454772"/>
                  <a:gd name="connsiteY94" fmla="*/ 869426 h 885761"/>
                  <a:gd name="connsiteX95" fmla="*/ 175249 w 454772"/>
                  <a:gd name="connsiteY95" fmla="*/ 851274 h 885761"/>
                  <a:gd name="connsiteX96" fmla="*/ 140762 w 454772"/>
                  <a:gd name="connsiteY96" fmla="*/ 834939 h 885761"/>
                  <a:gd name="connsiteX97" fmla="*/ 128056 w 454772"/>
                  <a:gd name="connsiteY97" fmla="*/ 842199 h 885761"/>
                  <a:gd name="connsiteX98" fmla="*/ 118981 w 454772"/>
                  <a:gd name="connsiteY98" fmla="*/ 836754 h 885761"/>
                  <a:gd name="connsiteX99" fmla="*/ 111720 w 454772"/>
                  <a:gd name="connsiteY99" fmla="*/ 834939 h 885761"/>
                  <a:gd name="connsiteX100" fmla="*/ 115351 w 454772"/>
                  <a:gd name="connsiteY100" fmla="*/ 813158 h 885761"/>
                  <a:gd name="connsiteX101" fmla="*/ 108470 w 454772"/>
                  <a:gd name="connsiteY101" fmla="*/ 811782 h 885761"/>
                  <a:gd name="connsiteX102" fmla="*/ 7284 w 454772"/>
                  <a:gd name="connsiteY102" fmla="*/ 476999 h 885761"/>
                  <a:gd name="connsiteX103" fmla="*/ 0 w 454772"/>
                  <a:gd name="connsiteY103" fmla="*/ 447557 h 885761"/>
                  <a:gd name="connsiteX0" fmla="*/ 149813 w 447488"/>
                  <a:gd name="connsiteY0" fmla="*/ 447557 h 885761"/>
                  <a:gd name="connsiteX1" fmla="*/ 57029 w 447488"/>
                  <a:gd name="connsiteY1" fmla="*/ 178522 h 885761"/>
                  <a:gd name="connsiteX2" fmla="*/ 101186 w 447488"/>
                  <a:gd name="connsiteY2" fmla="*/ 72123 h 885761"/>
                  <a:gd name="connsiteX3" fmla="*/ 101532 w 447488"/>
                  <a:gd name="connsiteY3" fmla="*/ 69699 h 885761"/>
                  <a:gd name="connsiteX4" fmla="*/ 120409 w 447488"/>
                  <a:gd name="connsiteY4" fmla="*/ 60987 h 885761"/>
                  <a:gd name="connsiteX5" fmla="*/ 127670 w 447488"/>
                  <a:gd name="connsiteY5" fmla="*/ 40658 h 885761"/>
                  <a:gd name="connsiteX6" fmla="*/ 155259 w 447488"/>
                  <a:gd name="connsiteY6" fmla="*/ 10165 h 885761"/>
                  <a:gd name="connsiteX7" fmla="*/ 175588 w 447488"/>
                  <a:gd name="connsiteY7" fmla="*/ 10165 h 885761"/>
                  <a:gd name="connsiteX8" fmla="*/ 190109 w 447488"/>
                  <a:gd name="connsiteY8" fmla="*/ 23233 h 885761"/>
                  <a:gd name="connsiteX9" fmla="*/ 207533 w 447488"/>
                  <a:gd name="connsiteY9" fmla="*/ 5808 h 885761"/>
                  <a:gd name="connsiteX10" fmla="*/ 216246 w 447488"/>
                  <a:gd name="connsiteY10" fmla="*/ 8713 h 885761"/>
                  <a:gd name="connsiteX11" fmla="*/ 226410 w 447488"/>
                  <a:gd name="connsiteY11" fmla="*/ 0 h 885761"/>
                  <a:gd name="connsiteX12" fmla="*/ 233671 w 447488"/>
                  <a:gd name="connsiteY12" fmla="*/ 5808 h 885761"/>
                  <a:gd name="connsiteX13" fmla="*/ 246739 w 447488"/>
                  <a:gd name="connsiteY13" fmla="*/ 1452 h 885761"/>
                  <a:gd name="connsiteX14" fmla="*/ 255452 w 447488"/>
                  <a:gd name="connsiteY14" fmla="*/ 2904 h 885761"/>
                  <a:gd name="connsiteX15" fmla="*/ 246739 w 447488"/>
                  <a:gd name="connsiteY15" fmla="*/ 26137 h 885761"/>
                  <a:gd name="connsiteX16" fmla="*/ 271425 w 447488"/>
                  <a:gd name="connsiteY16" fmla="*/ 21781 h 885761"/>
                  <a:gd name="connsiteX17" fmla="*/ 281589 w 447488"/>
                  <a:gd name="connsiteY17" fmla="*/ 20329 h 885761"/>
                  <a:gd name="connsiteX18" fmla="*/ 280137 w 447488"/>
                  <a:gd name="connsiteY18" fmla="*/ 11617 h 885761"/>
                  <a:gd name="connsiteX19" fmla="*/ 297562 w 447488"/>
                  <a:gd name="connsiteY19" fmla="*/ 2904 h 885761"/>
                  <a:gd name="connsiteX20" fmla="*/ 300466 w 447488"/>
                  <a:gd name="connsiteY20" fmla="*/ 23233 h 885761"/>
                  <a:gd name="connsiteX21" fmla="*/ 330959 w 447488"/>
                  <a:gd name="connsiteY21" fmla="*/ 37754 h 885761"/>
                  <a:gd name="connsiteX22" fmla="*/ 344028 w 447488"/>
                  <a:gd name="connsiteY22" fmla="*/ 29041 h 885761"/>
                  <a:gd name="connsiteX23" fmla="*/ 358549 w 447488"/>
                  <a:gd name="connsiteY23" fmla="*/ 30494 h 885761"/>
                  <a:gd name="connsiteX24" fmla="*/ 384686 w 447488"/>
                  <a:gd name="connsiteY24" fmla="*/ 55179 h 885761"/>
                  <a:gd name="connsiteX25" fmla="*/ 408306 w 447488"/>
                  <a:gd name="connsiteY25" fmla="*/ 53866 h 885761"/>
                  <a:gd name="connsiteX26" fmla="*/ 411186 w 447488"/>
                  <a:gd name="connsiteY26" fmla="*/ 67158 h 885761"/>
                  <a:gd name="connsiteX27" fmla="*/ 429338 w 447488"/>
                  <a:gd name="connsiteY27" fmla="*/ 72603 h 885761"/>
                  <a:gd name="connsiteX28" fmla="*/ 431152 w 447488"/>
                  <a:gd name="connsiteY28" fmla="*/ 83494 h 885761"/>
                  <a:gd name="connsiteX29" fmla="*/ 447488 w 447488"/>
                  <a:gd name="connsiteY29" fmla="*/ 98015 h 885761"/>
                  <a:gd name="connsiteX30" fmla="*/ 445673 w 447488"/>
                  <a:gd name="connsiteY30" fmla="*/ 123426 h 885761"/>
                  <a:gd name="connsiteX31" fmla="*/ 403926 w 447488"/>
                  <a:gd name="connsiteY31" fmla="*/ 179694 h 885761"/>
                  <a:gd name="connsiteX32" fmla="*/ 402111 w 447488"/>
                  <a:gd name="connsiteY32" fmla="*/ 196029 h 885761"/>
                  <a:gd name="connsiteX33" fmla="*/ 413001 w 447488"/>
                  <a:gd name="connsiteY33" fmla="*/ 199659 h 885761"/>
                  <a:gd name="connsiteX34" fmla="*/ 413001 w 447488"/>
                  <a:gd name="connsiteY34" fmla="*/ 223256 h 885761"/>
                  <a:gd name="connsiteX35" fmla="*/ 398480 w 447488"/>
                  <a:gd name="connsiteY35" fmla="*/ 221440 h 885761"/>
                  <a:gd name="connsiteX36" fmla="*/ 389405 w 447488"/>
                  <a:gd name="connsiteY36" fmla="*/ 234146 h 885761"/>
                  <a:gd name="connsiteX37" fmla="*/ 393036 w 447488"/>
                  <a:gd name="connsiteY37" fmla="*/ 246852 h 885761"/>
                  <a:gd name="connsiteX38" fmla="*/ 391221 w 447488"/>
                  <a:gd name="connsiteY38" fmla="*/ 257742 h 885761"/>
                  <a:gd name="connsiteX39" fmla="*/ 407556 w 447488"/>
                  <a:gd name="connsiteY39" fmla="*/ 279523 h 885761"/>
                  <a:gd name="connsiteX40" fmla="*/ 425707 w 447488"/>
                  <a:gd name="connsiteY40" fmla="*/ 284968 h 885761"/>
                  <a:gd name="connsiteX41" fmla="*/ 413001 w 447488"/>
                  <a:gd name="connsiteY41" fmla="*/ 312195 h 885761"/>
                  <a:gd name="connsiteX42" fmla="*/ 413001 w 447488"/>
                  <a:gd name="connsiteY42" fmla="*/ 328530 h 885761"/>
                  <a:gd name="connsiteX43" fmla="*/ 385775 w 447488"/>
                  <a:gd name="connsiteY43" fmla="*/ 343051 h 885761"/>
                  <a:gd name="connsiteX44" fmla="*/ 369439 w 447488"/>
                  <a:gd name="connsiteY44" fmla="*/ 381168 h 885761"/>
                  <a:gd name="connsiteX45" fmla="*/ 360364 w 447488"/>
                  <a:gd name="connsiteY45" fmla="*/ 381168 h 885761"/>
                  <a:gd name="connsiteX46" fmla="*/ 349474 w 447488"/>
                  <a:gd name="connsiteY46" fmla="*/ 393873 h 885761"/>
                  <a:gd name="connsiteX47" fmla="*/ 347659 w 447488"/>
                  <a:gd name="connsiteY47" fmla="*/ 412024 h 885761"/>
                  <a:gd name="connsiteX48" fmla="*/ 336768 w 447488"/>
                  <a:gd name="connsiteY48" fmla="*/ 413839 h 885761"/>
                  <a:gd name="connsiteX49" fmla="*/ 318617 w 447488"/>
                  <a:gd name="connsiteY49" fmla="*/ 406579 h 885761"/>
                  <a:gd name="connsiteX50" fmla="*/ 296835 w 447488"/>
                  <a:gd name="connsiteY50" fmla="*/ 408394 h 885761"/>
                  <a:gd name="connsiteX51" fmla="*/ 284130 w 447488"/>
                  <a:gd name="connsiteY51" fmla="*/ 421100 h 885761"/>
                  <a:gd name="connsiteX52" fmla="*/ 285945 w 447488"/>
                  <a:gd name="connsiteY52" fmla="*/ 442881 h 885761"/>
                  <a:gd name="connsiteX53" fmla="*/ 278685 w 447488"/>
                  <a:gd name="connsiteY53" fmla="*/ 448326 h 885761"/>
                  <a:gd name="connsiteX54" fmla="*/ 264164 w 447488"/>
                  <a:gd name="connsiteY54" fmla="*/ 448326 h 885761"/>
                  <a:gd name="connsiteX55" fmla="*/ 256904 w 447488"/>
                  <a:gd name="connsiteY55" fmla="*/ 470107 h 885761"/>
                  <a:gd name="connsiteX56" fmla="*/ 271425 w 447488"/>
                  <a:gd name="connsiteY56" fmla="*/ 480997 h 885761"/>
                  <a:gd name="connsiteX57" fmla="*/ 296835 w 447488"/>
                  <a:gd name="connsiteY57" fmla="*/ 480997 h 885761"/>
                  <a:gd name="connsiteX58" fmla="*/ 298651 w 447488"/>
                  <a:gd name="connsiteY58" fmla="*/ 497333 h 885761"/>
                  <a:gd name="connsiteX59" fmla="*/ 316802 w 447488"/>
                  <a:gd name="connsiteY59" fmla="*/ 497333 h 885761"/>
                  <a:gd name="connsiteX60" fmla="*/ 324062 w 447488"/>
                  <a:gd name="connsiteY60" fmla="*/ 511854 h 885761"/>
                  <a:gd name="connsiteX61" fmla="*/ 334953 w 447488"/>
                  <a:gd name="connsiteY61" fmla="*/ 508224 h 885761"/>
                  <a:gd name="connsiteX62" fmla="*/ 342213 w 447488"/>
                  <a:gd name="connsiteY62" fmla="*/ 515484 h 885761"/>
                  <a:gd name="connsiteX63" fmla="*/ 344028 w 447488"/>
                  <a:gd name="connsiteY63" fmla="*/ 526375 h 885761"/>
                  <a:gd name="connsiteX64" fmla="*/ 351288 w 447488"/>
                  <a:gd name="connsiteY64" fmla="*/ 540895 h 885761"/>
                  <a:gd name="connsiteX65" fmla="*/ 356734 w 447488"/>
                  <a:gd name="connsiteY65" fmla="*/ 566306 h 885761"/>
                  <a:gd name="connsiteX66" fmla="*/ 374884 w 447488"/>
                  <a:gd name="connsiteY66" fmla="*/ 569937 h 885761"/>
                  <a:gd name="connsiteX67" fmla="*/ 383960 w 447488"/>
                  <a:gd name="connsiteY67" fmla="*/ 589902 h 885761"/>
                  <a:gd name="connsiteX68" fmla="*/ 369439 w 447488"/>
                  <a:gd name="connsiteY68" fmla="*/ 602608 h 885761"/>
                  <a:gd name="connsiteX69" fmla="*/ 367624 w 447488"/>
                  <a:gd name="connsiteY69" fmla="*/ 617129 h 885761"/>
                  <a:gd name="connsiteX70" fmla="*/ 378515 w 447488"/>
                  <a:gd name="connsiteY70" fmla="*/ 635280 h 885761"/>
                  <a:gd name="connsiteX71" fmla="*/ 398480 w 447488"/>
                  <a:gd name="connsiteY71" fmla="*/ 635280 h 885761"/>
                  <a:gd name="connsiteX72" fmla="*/ 400296 w 447488"/>
                  <a:gd name="connsiteY72" fmla="*/ 658876 h 885761"/>
                  <a:gd name="connsiteX73" fmla="*/ 423892 w 447488"/>
                  <a:gd name="connsiteY73" fmla="*/ 673397 h 885761"/>
                  <a:gd name="connsiteX74" fmla="*/ 432967 w 447488"/>
                  <a:gd name="connsiteY74" fmla="*/ 691547 h 885761"/>
                  <a:gd name="connsiteX75" fmla="*/ 431152 w 447488"/>
                  <a:gd name="connsiteY75" fmla="*/ 718773 h 885761"/>
                  <a:gd name="connsiteX76" fmla="*/ 423892 w 447488"/>
                  <a:gd name="connsiteY76" fmla="*/ 720588 h 885761"/>
                  <a:gd name="connsiteX77" fmla="*/ 416632 w 447488"/>
                  <a:gd name="connsiteY77" fmla="*/ 736924 h 885761"/>
                  <a:gd name="connsiteX78" fmla="*/ 422077 w 447488"/>
                  <a:gd name="connsiteY78" fmla="*/ 744185 h 885761"/>
                  <a:gd name="connsiteX79" fmla="*/ 440228 w 447488"/>
                  <a:gd name="connsiteY79" fmla="*/ 767781 h 885761"/>
                  <a:gd name="connsiteX80" fmla="*/ 405742 w 447488"/>
                  <a:gd name="connsiteY80" fmla="*/ 771411 h 885761"/>
                  <a:gd name="connsiteX81" fmla="*/ 414817 w 447488"/>
                  <a:gd name="connsiteY81" fmla="*/ 789562 h 885761"/>
                  <a:gd name="connsiteX82" fmla="*/ 413001 w 447488"/>
                  <a:gd name="connsiteY82" fmla="*/ 820418 h 885761"/>
                  <a:gd name="connsiteX83" fmla="*/ 391221 w 447488"/>
                  <a:gd name="connsiteY83" fmla="*/ 831309 h 885761"/>
                  <a:gd name="connsiteX84" fmla="*/ 392957 w 447488"/>
                  <a:gd name="connsiteY84" fmla="*/ 853887 h 885761"/>
                  <a:gd name="connsiteX85" fmla="*/ 369439 w 447488"/>
                  <a:gd name="connsiteY85" fmla="*/ 851274 h 885761"/>
                  <a:gd name="connsiteX86" fmla="*/ 360364 w 447488"/>
                  <a:gd name="connsiteY86" fmla="*/ 862165 h 885761"/>
                  <a:gd name="connsiteX87" fmla="*/ 318617 w 447488"/>
                  <a:gd name="connsiteY87" fmla="*/ 885761 h 885761"/>
                  <a:gd name="connsiteX88" fmla="*/ 300466 w 447488"/>
                  <a:gd name="connsiteY88" fmla="*/ 883946 h 885761"/>
                  <a:gd name="connsiteX89" fmla="*/ 284130 w 447488"/>
                  <a:gd name="connsiteY89" fmla="*/ 867610 h 885761"/>
                  <a:gd name="connsiteX90" fmla="*/ 273239 w 447488"/>
                  <a:gd name="connsiteY90" fmla="*/ 869426 h 885761"/>
                  <a:gd name="connsiteX91" fmla="*/ 246014 w 447488"/>
                  <a:gd name="connsiteY91" fmla="*/ 845829 h 885761"/>
                  <a:gd name="connsiteX92" fmla="*/ 209711 w 447488"/>
                  <a:gd name="connsiteY92" fmla="*/ 858535 h 885761"/>
                  <a:gd name="connsiteX93" fmla="*/ 187931 w 447488"/>
                  <a:gd name="connsiteY93" fmla="*/ 876686 h 885761"/>
                  <a:gd name="connsiteX94" fmla="*/ 171594 w 447488"/>
                  <a:gd name="connsiteY94" fmla="*/ 869426 h 885761"/>
                  <a:gd name="connsiteX95" fmla="*/ 167965 w 447488"/>
                  <a:gd name="connsiteY95" fmla="*/ 851274 h 885761"/>
                  <a:gd name="connsiteX96" fmla="*/ 133478 w 447488"/>
                  <a:gd name="connsiteY96" fmla="*/ 834939 h 885761"/>
                  <a:gd name="connsiteX97" fmla="*/ 120772 w 447488"/>
                  <a:gd name="connsiteY97" fmla="*/ 842199 h 885761"/>
                  <a:gd name="connsiteX98" fmla="*/ 111697 w 447488"/>
                  <a:gd name="connsiteY98" fmla="*/ 836754 h 885761"/>
                  <a:gd name="connsiteX99" fmla="*/ 104436 w 447488"/>
                  <a:gd name="connsiteY99" fmla="*/ 834939 h 885761"/>
                  <a:gd name="connsiteX100" fmla="*/ 108067 w 447488"/>
                  <a:gd name="connsiteY100" fmla="*/ 813158 h 885761"/>
                  <a:gd name="connsiteX101" fmla="*/ 101186 w 447488"/>
                  <a:gd name="connsiteY101" fmla="*/ 811782 h 885761"/>
                  <a:gd name="connsiteX102" fmla="*/ 0 w 447488"/>
                  <a:gd name="connsiteY102" fmla="*/ 476999 h 885761"/>
                  <a:gd name="connsiteX0" fmla="*/ 57029 w 447488"/>
                  <a:gd name="connsiteY0" fmla="*/ 178522 h 885761"/>
                  <a:gd name="connsiteX1" fmla="*/ 101186 w 447488"/>
                  <a:gd name="connsiteY1" fmla="*/ 72123 h 885761"/>
                  <a:gd name="connsiteX2" fmla="*/ 101532 w 447488"/>
                  <a:gd name="connsiteY2" fmla="*/ 69699 h 885761"/>
                  <a:gd name="connsiteX3" fmla="*/ 120409 w 447488"/>
                  <a:gd name="connsiteY3" fmla="*/ 60987 h 885761"/>
                  <a:gd name="connsiteX4" fmla="*/ 127670 w 447488"/>
                  <a:gd name="connsiteY4" fmla="*/ 40658 h 885761"/>
                  <a:gd name="connsiteX5" fmla="*/ 155259 w 447488"/>
                  <a:gd name="connsiteY5" fmla="*/ 10165 h 885761"/>
                  <a:gd name="connsiteX6" fmla="*/ 175588 w 447488"/>
                  <a:gd name="connsiteY6" fmla="*/ 10165 h 885761"/>
                  <a:gd name="connsiteX7" fmla="*/ 190109 w 447488"/>
                  <a:gd name="connsiteY7" fmla="*/ 23233 h 885761"/>
                  <a:gd name="connsiteX8" fmla="*/ 207533 w 447488"/>
                  <a:gd name="connsiteY8" fmla="*/ 5808 h 885761"/>
                  <a:gd name="connsiteX9" fmla="*/ 216246 w 447488"/>
                  <a:gd name="connsiteY9" fmla="*/ 8713 h 885761"/>
                  <a:gd name="connsiteX10" fmla="*/ 226410 w 447488"/>
                  <a:gd name="connsiteY10" fmla="*/ 0 h 885761"/>
                  <a:gd name="connsiteX11" fmla="*/ 233671 w 447488"/>
                  <a:gd name="connsiteY11" fmla="*/ 5808 h 885761"/>
                  <a:gd name="connsiteX12" fmla="*/ 246739 w 447488"/>
                  <a:gd name="connsiteY12" fmla="*/ 1452 h 885761"/>
                  <a:gd name="connsiteX13" fmla="*/ 255452 w 447488"/>
                  <a:gd name="connsiteY13" fmla="*/ 2904 h 885761"/>
                  <a:gd name="connsiteX14" fmla="*/ 246739 w 447488"/>
                  <a:gd name="connsiteY14" fmla="*/ 26137 h 885761"/>
                  <a:gd name="connsiteX15" fmla="*/ 271425 w 447488"/>
                  <a:gd name="connsiteY15" fmla="*/ 21781 h 885761"/>
                  <a:gd name="connsiteX16" fmla="*/ 281589 w 447488"/>
                  <a:gd name="connsiteY16" fmla="*/ 20329 h 885761"/>
                  <a:gd name="connsiteX17" fmla="*/ 280137 w 447488"/>
                  <a:gd name="connsiteY17" fmla="*/ 11617 h 885761"/>
                  <a:gd name="connsiteX18" fmla="*/ 297562 w 447488"/>
                  <a:gd name="connsiteY18" fmla="*/ 2904 h 885761"/>
                  <a:gd name="connsiteX19" fmla="*/ 300466 w 447488"/>
                  <a:gd name="connsiteY19" fmla="*/ 23233 h 885761"/>
                  <a:gd name="connsiteX20" fmla="*/ 330959 w 447488"/>
                  <a:gd name="connsiteY20" fmla="*/ 37754 h 885761"/>
                  <a:gd name="connsiteX21" fmla="*/ 344028 w 447488"/>
                  <a:gd name="connsiteY21" fmla="*/ 29041 h 885761"/>
                  <a:gd name="connsiteX22" fmla="*/ 358549 w 447488"/>
                  <a:gd name="connsiteY22" fmla="*/ 30494 h 885761"/>
                  <a:gd name="connsiteX23" fmla="*/ 384686 w 447488"/>
                  <a:gd name="connsiteY23" fmla="*/ 55179 h 885761"/>
                  <a:gd name="connsiteX24" fmla="*/ 408306 w 447488"/>
                  <a:gd name="connsiteY24" fmla="*/ 53866 h 885761"/>
                  <a:gd name="connsiteX25" fmla="*/ 411186 w 447488"/>
                  <a:gd name="connsiteY25" fmla="*/ 67158 h 885761"/>
                  <a:gd name="connsiteX26" fmla="*/ 429338 w 447488"/>
                  <a:gd name="connsiteY26" fmla="*/ 72603 h 885761"/>
                  <a:gd name="connsiteX27" fmla="*/ 431152 w 447488"/>
                  <a:gd name="connsiteY27" fmla="*/ 83494 h 885761"/>
                  <a:gd name="connsiteX28" fmla="*/ 447488 w 447488"/>
                  <a:gd name="connsiteY28" fmla="*/ 98015 h 885761"/>
                  <a:gd name="connsiteX29" fmla="*/ 445673 w 447488"/>
                  <a:gd name="connsiteY29" fmla="*/ 123426 h 885761"/>
                  <a:gd name="connsiteX30" fmla="*/ 403926 w 447488"/>
                  <a:gd name="connsiteY30" fmla="*/ 179694 h 885761"/>
                  <a:gd name="connsiteX31" fmla="*/ 402111 w 447488"/>
                  <a:gd name="connsiteY31" fmla="*/ 196029 h 885761"/>
                  <a:gd name="connsiteX32" fmla="*/ 413001 w 447488"/>
                  <a:gd name="connsiteY32" fmla="*/ 199659 h 885761"/>
                  <a:gd name="connsiteX33" fmla="*/ 413001 w 447488"/>
                  <a:gd name="connsiteY33" fmla="*/ 223256 h 885761"/>
                  <a:gd name="connsiteX34" fmla="*/ 398480 w 447488"/>
                  <a:gd name="connsiteY34" fmla="*/ 221440 h 885761"/>
                  <a:gd name="connsiteX35" fmla="*/ 389405 w 447488"/>
                  <a:gd name="connsiteY35" fmla="*/ 234146 h 885761"/>
                  <a:gd name="connsiteX36" fmla="*/ 393036 w 447488"/>
                  <a:gd name="connsiteY36" fmla="*/ 246852 h 885761"/>
                  <a:gd name="connsiteX37" fmla="*/ 391221 w 447488"/>
                  <a:gd name="connsiteY37" fmla="*/ 257742 h 885761"/>
                  <a:gd name="connsiteX38" fmla="*/ 407556 w 447488"/>
                  <a:gd name="connsiteY38" fmla="*/ 279523 h 885761"/>
                  <a:gd name="connsiteX39" fmla="*/ 425707 w 447488"/>
                  <a:gd name="connsiteY39" fmla="*/ 284968 h 885761"/>
                  <a:gd name="connsiteX40" fmla="*/ 413001 w 447488"/>
                  <a:gd name="connsiteY40" fmla="*/ 312195 h 885761"/>
                  <a:gd name="connsiteX41" fmla="*/ 413001 w 447488"/>
                  <a:gd name="connsiteY41" fmla="*/ 328530 h 885761"/>
                  <a:gd name="connsiteX42" fmla="*/ 385775 w 447488"/>
                  <a:gd name="connsiteY42" fmla="*/ 343051 h 885761"/>
                  <a:gd name="connsiteX43" fmla="*/ 369439 w 447488"/>
                  <a:gd name="connsiteY43" fmla="*/ 381168 h 885761"/>
                  <a:gd name="connsiteX44" fmla="*/ 360364 w 447488"/>
                  <a:gd name="connsiteY44" fmla="*/ 381168 h 885761"/>
                  <a:gd name="connsiteX45" fmla="*/ 349474 w 447488"/>
                  <a:gd name="connsiteY45" fmla="*/ 393873 h 885761"/>
                  <a:gd name="connsiteX46" fmla="*/ 347659 w 447488"/>
                  <a:gd name="connsiteY46" fmla="*/ 412024 h 885761"/>
                  <a:gd name="connsiteX47" fmla="*/ 336768 w 447488"/>
                  <a:gd name="connsiteY47" fmla="*/ 413839 h 885761"/>
                  <a:gd name="connsiteX48" fmla="*/ 318617 w 447488"/>
                  <a:gd name="connsiteY48" fmla="*/ 406579 h 885761"/>
                  <a:gd name="connsiteX49" fmla="*/ 296835 w 447488"/>
                  <a:gd name="connsiteY49" fmla="*/ 408394 h 885761"/>
                  <a:gd name="connsiteX50" fmla="*/ 284130 w 447488"/>
                  <a:gd name="connsiteY50" fmla="*/ 421100 h 885761"/>
                  <a:gd name="connsiteX51" fmla="*/ 285945 w 447488"/>
                  <a:gd name="connsiteY51" fmla="*/ 442881 h 885761"/>
                  <a:gd name="connsiteX52" fmla="*/ 278685 w 447488"/>
                  <a:gd name="connsiteY52" fmla="*/ 448326 h 885761"/>
                  <a:gd name="connsiteX53" fmla="*/ 264164 w 447488"/>
                  <a:gd name="connsiteY53" fmla="*/ 448326 h 885761"/>
                  <a:gd name="connsiteX54" fmla="*/ 256904 w 447488"/>
                  <a:gd name="connsiteY54" fmla="*/ 470107 h 885761"/>
                  <a:gd name="connsiteX55" fmla="*/ 271425 w 447488"/>
                  <a:gd name="connsiteY55" fmla="*/ 480997 h 885761"/>
                  <a:gd name="connsiteX56" fmla="*/ 296835 w 447488"/>
                  <a:gd name="connsiteY56" fmla="*/ 480997 h 885761"/>
                  <a:gd name="connsiteX57" fmla="*/ 298651 w 447488"/>
                  <a:gd name="connsiteY57" fmla="*/ 497333 h 885761"/>
                  <a:gd name="connsiteX58" fmla="*/ 316802 w 447488"/>
                  <a:gd name="connsiteY58" fmla="*/ 497333 h 885761"/>
                  <a:gd name="connsiteX59" fmla="*/ 324062 w 447488"/>
                  <a:gd name="connsiteY59" fmla="*/ 511854 h 885761"/>
                  <a:gd name="connsiteX60" fmla="*/ 334953 w 447488"/>
                  <a:gd name="connsiteY60" fmla="*/ 508224 h 885761"/>
                  <a:gd name="connsiteX61" fmla="*/ 342213 w 447488"/>
                  <a:gd name="connsiteY61" fmla="*/ 515484 h 885761"/>
                  <a:gd name="connsiteX62" fmla="*/ 344028 w 447488"/>
                  <a:gd name="connsiteY62" fmla="*/ 526375 h 885761"/>
                  <a:gd name="connsiteX63" fmla="*/ 351288 w 447488"/>
                  <a:gd name="connsiteY63" fmla="*/ 540895 h 885761"/>
                  <a:gd name="connsiteX64" fmla="*/ 356734 w 447488"/>
                  <a:gd name="connsiteY64" fmla="*/ 566306 h 885761"/>
                  <a:gd name="connsiteX65" fmla="*/ 374884 w 447488"/>
                  <a:gd name="connsiteY65" fmla="*/ 569937 h 885761"/>
                  <a:gd name="connsiteX66" fmla="*/ 383960 w 447488"/>
                  <a:gd name="connsiteY66" fmla="*/ 589902 h 885761"/>
                  <a:gd name="connsiteX67" fmla="*/ 369439 w 447488"/>
                  <a:gd name="connsiteY67" fmla="*/ 602608 h 885761"/>
                  <a:gd name="connsiteX68" fmla="*/ 367624 w 447488"/>
                  <a:gd name="connsiteY68" fmla="*/ 617129 h 885761"/>
                  <a:gd name="connsiteX69" fmla="*/ 378515 w 447488"/>
                  <a:gd name="connsiteY69" fmla="*/ 635280 h 885761"/>
                  <a:gd name="connsiteX70" fmla="*/ 398480 w 447488"/>
                  <a:gd name="connsiteY70" fmla="*/ 635280 h 885761"/>
                  <a:gd name="connsiteX71" fmla="*/ 400296 w 447488"/>
                  <a:gd name="connsiteY71" fmla="*/ 658876 h 885761"/>
                  <a:gd name="connsiteX72" fmla="*/ 423892 w 447488"/>
                  <a:gd name="connsiteY72" fmla="*/ 673397 h 885761"/>
                  <a:gd name="connsiteX73" fmla="*/ 432967 w 447488"/>
                  <a:gd name="connsiteY73" fmla="*/ 691547 h 885761"/>
                  <a:gd name="connsiteX74" fmla="*/ 431152 w 447488"/>
                  <a:gd name="connsiteY74" fmla="*/ 718773 h 885761"/>
                  <a:gd name="connsiteX75" fmla="*/ 423892 w 447488"/>
                  <a:gd name="connsiteY75" fmla="*/ 720588 h 885761"/>
                  <a:gd name="connsiteX76" fmla="*/ 416632 w 447488"/>
                  <a:gd name="connsiteY76" fmla="*/ 736924 h 885761"/>
                  <a:gd name="connsiteX77" fmla="*/ 422077 w 447488"/>
                  <a:gd name="connsiteY77" fmla="*/ 744185 h 885761"/>
                  <a:gd name="connsiteX78" fmla="*/ 440228 w 447488"/>
                  <a:gd name="connsiteY78" fmla="*/ 767781 h 885761"/>
                  <a:gd name="connsiteX79" fmla="*/ 405742 w 447488"/>
                  <a:gd name="connsiteY79" fmla="*/ 771411 h 885761"/>
                  <a:gd name="connsiteX80" fmla="*/ 414817 w 447488"/>
                  <a:gd name="connsiteY80" fmla="*/ 789562 h 885761"/>
                  <a:gd name="connsiteX81" fmla="*/ 413001 w 447488"/>
                  <a:gd name="connsiteY81" fmla="*/ 820418 h 885761"/>
                  <a:gd name="connsiteX82" fmla="*/ 391221 w 447488"/>
                  <a:gd name="connsiteY82" fmla="*/ 831309 h 885761"/>
                  <a:gd name="connsiteX83" fmla="*/ 392957 w 447488"/>
                  <a:gd name="connsiteY83" fmla="*/ 853887 h 885761"/>
                  <a:gd name="connsiteX84" fmla="*/ 369439 w 447488"/>
                  <a:gd name="connsiteY84" fmla="*/ 851274 h 885761"/>
                  <a:gd name="connsiteX85" fmla="*/ 360364 w 447488"/>
                  <a:gd name="connsiteY85" fmla="*/ 862165 h 885761"/>
                  <a:gd name="connsiteX86" fmla="*/ 318617 w 447488"/>
                  <a:gd name="connsiteY86" fmla="*/ 885761 h 885761"/>
                  <a:gd name="connsiteX87" fmla="*/ 300466 w 447488"/>
                  <a:gd name="connsiteY87" fmla="*/ 883946 h 885761"/>
                  <a:gd name="connsiteX88" fmla="*/ 284130 w 447488"/>
                  <a:gd name="connsiteY88" fmla="*/ 867610 h 885761"/>
                  <a:gd name="connsiteX89" fmla="*/ 273239 w 447488"/>
                  <a:gd name="connsiteY89" fmla="*/ 869426 h 885761"/>
                  <a:gd name="connsiteX90" fmla="*/ 246014 w 447488"/>
                  <a:gd name="connsiteY90" fmla="*/ 845829 h 885761"/>
                  <a:gd name="connsiteX91" fmla="*/ 209711 w 447488"/>
                  <a:gd name="connsiteY91" fmla="*/ 858535 h 885761"/>
                  <a:gd name="connsiteX92" fmla="*/ 187931 w 447488"/>
                  <a:gd name="connsiteY92" fmla="*/ 876686 h 885761"/>
                  <a:gd name="connsiteX93" fmla="*/ 171594 w 447488"/>
                  <a:gd name="connsiteY93" fmla="*/ 869426 h 885761"/>
                  <a:gd name="connsiteX94" fmla="*/ 167965 w 447488"/>
                  <a:gd name="connsiteY94" fmla="*/ 851274 h 885761"/>
                  <a:gd name="connsiteX95" fmla="*/ 133478 w 447488"/>
                  <a:gd name="connsiteY95" fmla="*/ 834939 h 885761"/>
                  <a:gd name="connsiteX96" fmla="*/ 120772 w 447488"/>
                  <a:gd name="connsiteY96" fmla="*/ 842199 h 885761"/>
                  <a:gd name="connsiteX97" fmla="*/ 111697 w 447488"/>
                  <a:gd name="connsiteY97" fmla="*/ 836754 h 885761"/>
                  <a:gd name="connsiteX98" fmla="*/ 104436 w 447488"/>
                  <a:gd name="connsiteY98" fmla="*/ 834939 h 885761"/>
                  <a:gd name="connsiteX99" fmla="*/ 108067 w 447488"/>
                  <a:gd name="connsiteY99" fmla="*/ 813158 h 885761"/>
                  <a:gd name="connsiteX100" fmla="*/ 101186 w 447488"/>
                  <a:gd name="connsiteY100" fmla="*/ 811782 h 885761"/>
                  <a:gd name="connsiteX101" fmla="*/ 0 w 447488"/>
                  <a:gd name="connsiteY101" fmla="*/ 476999 h 885761"/>
                  <a:gd name="connsiteX0" fmla="*/ 101186 w 447488"/>
                  <a:gd name="connsiteY0" fmla="*/ 72123 h 885761"/>
                  <a:gd name="connsiteX1" fmla="*/ 101532 w 447488"/>
                  <a:gd name="connsiteY1" fmla="*/ 69699 h 885761"/>
                  <a:gd name="connsiteX2" fmla="*/ 120409 w 447488"/>
                  <a:gd name="connsiteY2" fmla="*/ 60987 h 885761"/>
                  <a:gd name="connsiteX3" fmla="*/ 127670 w 447488"/>
                  <a:gd name="connsiteY3" fmla="*/ 40658 h 885761"/>
                  <a:gd name="connsiteX4" fmla="*/ 155259 w 447488"/>
                  <a:gd name="connsiteY4" fmla="*/ 10165 h 885761"/>
                  <a:gd name="connsiteX5" fmla="*/ 175588 w 447488"/>
                  <a:gd name="connsiteY5" fmla="*/ 10165 h 885761"/>
                  <a:gd name="connsiteX6" fmla="*/ 190109 w 447488"/>
                  <a:gd name="connsiteY6" fmla="*/ 23233 h 885761"/>
                  <a:gd name="connsiteX7" fmla="*/ 207533 w 447488"/>
                  <a:gd name="connsiteY7" fmla="*/ 5808 h 885761"/>
                  <a:gd name="connsiteX8" fmla="*/ 216246 w 447488"/>
                  <a:gd name="connsiteY8" fmla="*/ 8713 h 885761"/>
                  <a:gd name="connsiteX9" fmla="*/ 226410 w 447488"/>
                  <a:gd name="connsiteY9" fmla="*/ 0 h 885761"/>
                  <a:gd name="connsiteX10" fmla="*/ 233671 w 447488"/>
                  <a:gd name="connsiteY10" fmla="*/ 5808 h 885761"/>
                  <a:gd name="connsiteX11" fmla="*/ 246739 w 447488"/>
                  <a:gd name="connsiteY11" fmla="*/ 1452 h 885761"/>
                  <a:gd name="connsiteX12" fmla="*/ 255452 w 447488"/>
                  <a:gd name="connsiteY12" fmla="*/ 2904 h 885761"/>
                  <a:gd name="connsiteX13" fmla="*/ 246739 w 447488"/>
                  <a:gd name="connsiteY13" fmla="*/ 26137 h 885761"/>
                  <a:gd name="connsiteX14" fmla="*/ 271425 w 447488"/>
                  <a:gd name="connsiteY14" fmla="*/ 21781 h 885761"/>
                  <a:gd name="connsiteX15" fmla="*/ 281589 w 447488"/>
                  <a:gd name="connsiteY15" fmla="*/ 20329 h 885761"/>
                  <a:gd name="connsiteX16" fmla="*/ 280137 w 447488"/>
                  <a:gd name="connsiteY16" fmla="*/ 11617 h 885761"/>
                  <a:gd name="connsiteX17" fmla="*/ 297562 w 447488"/>
                  <a:gd name="connsiteY17" fmla="*/ 2904 h 885761"/>
                  <a:gd name="connsiteX18" fmla="*/ 300466 w 447488"/>
                  <a:gd name="connsiteY18" fmla="*/ 23233 h 885761"/>
                  <a:gd name="connsiteX19" fmla="*/ 330959 w 447488"/>
                  <a:gd name="connsiteY19" fmla="*/ 37754 h 885761"/>
                  <a:gd name="connsiteX20" fmla="*/ 344028 w 447488"/>
                  <a:gd name="connsiteY20" fmla="*/ 29041 h 885761"/>
                  <a:gd name="connsiteX21" fmla="*/ 358549 w 447488"/>
                  <a:gd name="connsiteY21" fmla="*/ 30494 h 885761"/>
                  <a:gd name="connsiteX22" fmla="*/ 384686 w 447488"/>
                  <a:gd name="connsiteY22" fmla="*/ 55179 h 885761"/>
                  <a:gd name="connsiteX23" fmla="*/ 408306 w 447488"/>
                  <a:gd name="connsiteY23" fmla="*/ 53866 h 885761"/>
                  <a:gd name="connsiteX24" fmla="*/ 411186 w 447488"/>
                  <a:gd name="connsiteY24" fmla="*/ 67158 h 885761"/>
                  <a:gd name="connsiteX25" fmla="*/ 429338 w 447488"/>
                  <a:gd name="connsiteY25" fmla="*/ 72603 h 885761"/>
                  <a:gd name="connsiteX26" fmla="*/ 431152 w 447488"/>
                  <a:gd name="connsiteY26" fmla="*/ 83494 h 885761"/>
                  <a:gd name="connsiteX27" fmla="*/ 447488 w 447488"/>
                  <a:gd name="connsiteY27" fmla="*/ 98015 h 885761"/>
                  <a:gd name="connsiteX28" fmla="*/ 445673 w 447488"/>
                  <a:gd name="connsiteY28" fmla="*/ 123426 h 885761"/>
                  <a:gd name="connsiteX29" fmla="*/ 403926 w 447488"/>
                  <a:gd name="connsiteY29" fmla="*/ 179694 h 885761"/>
                  <a:gd name="connsiteX30" fmla="*/ 402111 w 447488"/>
                  <a:gd name="connsiteY30" fmla="*/ 196029 h 885761"/>
                  <a:gd name="connsiteX31" fmla="*/ 413001 w 447488"/>
                  <a:gd name="connsiteY31" fmla="*/ 199659 h 885761"/>
                  <a:gd name="connsiteX32" fmla="*/ 413001 w 447488"/>
                  <a:gd name="connsiteY32" fmla="*/ 223256 h 885761"/>
                  <a:gd name="connsiteX33" fmla="*/ 398480 w 447488"/>
                  <a:gd name="connsiteY33" fmla="*/ 221440 h 885761"/>
                  <a:gd name="connsiteX34" fmla="*/ 389405 w 447488"/>
                  <a:gd name="connsiteY34" fmla="*/ 234146 h 885761"/>
                  <a:gd name="connsiteX35" fmla="*/ 393036 w 447488"/>
                  <a:gd name="connsiteY35" fmla="*/ 246852 h 885761"/>
                  <a:gd name="connsiteX36" fmla="*/ 391221 w 447488"/>
                  <a:gd name="connsiteY36" fmla="*/ 257742 h 885761"/>
                  <a:gd name="connsiteX37" fmla="*/ 407556 w 447488"/>
                  <a:gd name="connsiteY37" fmla="*/ 279523 h 885761"/>
                  <a:gd name="connsiteX38" fmla="*/ 425707 w 447488"/>
                  <a:gd name="connsiteY38" fmla="*/ 284968 h 885761"/>
                  <a:gd name="connsiteX39" fmla="*/ 413001 w 447488"/>
                  <a:gd name="connsiteY39" fmla="*/ 312195 h 885761"/>
                  <a:gd name="connsiteX40" fmla="*/ 413001 w 447488"/>
                  <a:gd name="connsiteY40" fmla="*/ 328530 h 885761"/>
                  <a:gd name="connsiteX41" fmla="*/ 385775 w 447488"/>
                  <a:gd name="connsiteY41" fmla="*/ 343051 h 885761"/>
                  <a:gd name="connsiteX42" fmla="*/ 369439 w 447488"/>
                  <a:gd name="connsiteY42" fmla="*/ 381168 h 885761"/>
                  <a:gd name="connsiteX43" fmla="*/ 360364 w 447488"/>
                  <a:gd name="connsiteY43" fmla="*/ 381168 h 885761"/>
                  <a:gd name="connsiteX44" fmla="*/ 349474 w 447488"/>
                  <a:gd name="connsiteY44" fmla="*/ 393873 h 885761"/>
                  <a:gd name="connsiteX45" fmla="*/ 347659 w 447488"/>
                  <a:gd name="connsiteY45" fmla="*/ 412024 h 885761"/>
                  <a:gd name="connsiteX46" fmla="*/ 336768 w 447488"/>
                  <a:gd name="connsiteY46" fmla="*/ 413839 h 885761"/>
                  <a:gd name="connsiteX47" fmla="*/ 318617 w 447488"/>
                  <a:gd name="connsiteY47" fmla="*/ 406579 h 885761"/>
                  <a:gd name="connsiteX48" fmla="*/ 296835 w 447488"/>
                  <a:gd name="connsiteY48" fmla="*/ 408394 h 885761"/>
                  <a:gd name="connsiteX49" fmla="*/ 284130 w 447488"/>
                  <a:gd name="connsiteY49" fmla="*/ 421100 h 885761"/>
                  <a:gd name="connsiteX50" fmla="*/ 285945 w 447488"/>
                  <a:gd name="connsiteY50" fmla="*/ 442881 h 885761"/>
                  <a:gd name="connsiteX51" fmla="*/ 278685 w 447488"/>
                  <a:gd name="connsiteY51" fmla="*/ 448326 h 885761"/>
                  <a:gd name="connsiteX52" fmla="*/ 264164 w 447488"/>
                  <a:gd name="connsiteY52" fmla="*/ 448326 h 885761"/>
                  <a:gd name="connsiteX53" fmla="*/ 256904 w 447488"/>
                  <a:gd name="connsiteY53" fmla="*/ 470107 h 885761"/>
                  <a:gd name="connsiteX54" fmla="*/ 271425 w 447488"/>
                  <a:gd name="connsiteY54" fmla="*/ 480997 h 885761"/>
                  <a:gd name="connsiteX55" fmla="*/ 296835 w 447488"/>
                  <a:gd name="connsiteY55" fmla="*/ 480997 h 885761"/>
                  <a:gd name="connsiteX56" fmla="*/ 298651 w 447488"/>
                  <a:gd name="connsiteY56" fmla="*/ 497333 h 885761"/>
                  <a:gd name="connsiteX57" fmla="*/ 316802 w 447488"/>
                  <a:gd name="connsiteY57" fmla="*/ 497333 h 885761"/>
                  <a:gd name="connsiteX58" fmla="*/ 324062 w 447488"/>
                  <a:gd name="connsiteY58" fmla="*/ 511854 h 885761"/>
                  <a:gd name="connsiteX59" fmla="*/ 334953 w 447488"/>
                  <a:gd name="connsiteY59" fmla="*/ 508224 h 885761"/>
                  <a:gd name="connsiteX60" fmla="*/ 342213 w 447488"/>
                  <a:gd name="connsiteY60" fmla="*/ 515484 h 885761"/>
                  <a:gd name="connsiteX61" fmla="*/ 344028 w 447488"/>
                  <a:gd name="connsiteY61" fmla="*/ 526375 h 885761"/>
                  <a:gd name="connsiteX62" fmla="*/ 351288 w 447488"/>
                  <a:gd name="connsiteY62" fmla="*/ 540895 h 885761"/>
                  <a:gd name="connsiteX63" fmla="*/ 356734 w 447488"/>
                  <a:gd name="connsiteY63" fmla="*/ 566306 h 885761"/>
                  <a:gd name="connsiteX64" fmla="*/ 374884 w 447488"/>
                  <a:gd name="connsiteY64" fmla="*/ 569937 h 885761"/>
                  <a:gd name="connsiteX65" fmla="*/ 383960 w 447488"/>
                  <a:gd name="connsiteY65" fmla="*/ 589902 h 885761"/>
                  <a:gd name="connsiteX66" fmla="*/ 369439 w 447488"/>
                  <a:gd name="connsiteY66" fmla="*/ 602608 h 885761"/>
                  <a:gd name="connsiteX67" fmla="*/ 367624 w 447488"/>
                  <a:gd name="connsiteY67" fmla="*/ 617129 h 885761"/>
                  <a:gd name="connsiteX68" fmla="*/ 378515 w 447488"/>
                  <a:gd name="connsiteY68" fmla="*/ 635280 h 885761"/>
                  <a:gd name="connsiteX69" fmla="*/ 398480 w 447488"/>
                  <a:gd name="connsiteY69" fmla="*/ 635280 h 885761"/>
                  <a:gd name="connsiteX70" fmla="*/ 400296 w 447488"/>
                  <a:gd name="connsiteY70" fmla="*/ 658876 h 885761"/>
                  <a:gd name="connsiteX71" fmla="*/ 423892 w 447488"/>
                  <a:gd name="connsiteY71" fmla="*/ 673397 h 885761"/>
                  <a:gd name="connsiteX72" fmla="*/ 432967 w 447488"/>
                  <a:gd name="connsiteY72" fmla="*/ 691547 h 885761"/>
                  <a:gd name="connsiteX73" fmla="*/ 431152 w 447488"/>
                  <a:gd name="connsiteY73" fmla="*/ 718773 h 885761"/>
                  <a:gd name="connsiteX74" fmla="*/ 423892 w 447488"/>
                  <a:gd name="connsiteY74" fmla="*/ 720588 h 885761"/>
                  <a:gd name="connsiteX75" fmla="*/ 416632 w 447488"/>
                  <a:gd name="connsiteY75" fmla="*/ 736924 h 885761"/>
                  <a:gd name="connsiteX76" fmla="*/ 422077 w 447488"/>
                  <a:gd name="connsiteY76" fmla="*/ 744185 h 885761"/>
                  <a:gd name="connsiteX77" fmla="*/ 440228 w 447488"/>
                  <a:gd name="connsiteY77" fmla="*/ 767781 h 885761"/>
                  <a:gd name="connsiteX78" fmla="*/ 405742 w 447488"/>
                  <a:gd name="connsiteY78" fmla="*/ 771411 h 885761"/>
                  <a:gd name="connsiteX79" fmla="*/ 414817 w 447488"/>
                  <a:gd name="connsiteY79" fmla="*/ 789562 h 885761"/>
                  <a:gd name="connsiteX80" fmla="*/ 413001 w 447488"/>
                  <a:gd name="connsiteY80" fmla="*/ 820418 h 885761"/>
                  <a:gd name="connsiteX81" fmla="*/ 391221 w 447488"/>
                  <a:gd name="connsiteY81" fmla="*/ 831309 h 885761"/>
                  <a:gd name="connsiteX82" fmla="*/ 392957 w 447488"/>
                  <a:gd name="connsiteY82" fmla="*/ 853887 h 885761"/>
                  <a:gd name="connsiteX83" fmla="*/ 369439 w 447488"/>
                  <a:gd name="connsiteY83" fmla="*/ 851274 h 885761"/>
                  <a:gd name="connsiteX84" fmla="*/ 360364 w 447488"/>
                  <a:gd name="connsiteY84" fmla="*/ 862165 h 885761"/>
                  <a:gd name="connsiteX85" fmla="*/ 318617 w 447488"/>
                  <a:gd name="connsiteY85" fmla="*/ 885761 h 885761"/>
                  <a:gd name="connsiteX86" fmla="*/ 300466 w 447488"/>
                  <a:gd name="connsiteY86" fmla="*/ 883946 h 885761"/>
                  <a:gd name="connsiteX87" fmla="*/ 284130 w 447488"/>
                  <a:gd name="connsiteY87" fmla="*/ 867610 h 885761"/>
                  <a:gd name="connsiteX88" fmla="*/ 273239 w 447488"/>
                  <a:gd name="connsiteY88" fmla="*/ 869426 h 885761"/>
                  <a:gd name="connsiteX89" fmla="*/ 246014 w 447488"/>
                  <a:gd name="connsiteY89" fmla="*/ 845829 h 885761"/>
                  <a:gd name="connsiteX90" fmla="*/ 209711 w 447488"/>
                  <a:gd name="connsiteY90" fmla="*/ 858535 h 885761"/>
                  <a:gd name="connsiteX91" fmla="*/ 187931 w 447488"/>
                  <a:gd name="connsiteY91" fmla="*/ 876686 h 885761"/>
                  <a:gd name="connsiteX92" fmla="*/ 171594 w 447488"/>
                  <a:gd name="connsiteY92" fmla="*/ 869426 h 885761"/>
                  <a:gd name="connsiteX93" fmla="*/ 167965 w 447488"/>
                  <a:gd name="connsiteY93" fmla="*/ 851274 h 885761"/>
                  <a:gd name="connsiteX94" fmla="*/ 133478 w 447488"/>
                  <a:gd name="connsiteY94" fmla="*/ 834939 h 885761"/>
                  <a:gd name="connsiteX95" fmla="*/ 120772 w 447488"/>
                  <a:gd name="connsiteY95" fmla="*/ 842199 h 885761"/>
                  <a:gd name="connsiteX96" fmla="*/ 111697 w 447488"/>
                  <a:gd name="connsiteY96" fmla="*/ 836754 h 885761"/>
                  <a:gd name="connsiteX97" fmla="*/ 104436 w 447488"/>
                  <a:gd name="connsiteY97" fmla="*/ 834939 h 885761"/>
                  <a:gd name="connsiteX98" fmla="*/ 108067 w 447488"/>
                  <a:gd name="connsiteY98" fmla="*/ 813158 h 885761"/>
                  <a:gd name="connsiteX99" fmla="*/ 101186 w 447488"/>
                  <a:gd name="connsiteY99" fmla="*/ 811782 h 885761"/>
                  <a:gd name="connsiteX100" fmla="*/ 0 w 447488"/>
                  <a:gd name="connsiteY100" fmla="*/ 476999 h 885761"/>
                  <a:gd name="connsiteX0" fmla="*/ 0 w 346302"/>
                  <a:gd name="connsiteY0" fmla="*/ 72123 h 885761"/>
                  <a:gd name="connsiteX1" fmla="*/ 346 w 346302"/>
                  <a:gd name="connsiteY1" fmla="*/ 69699 h 885761"/>
                  <a:gd name="connsiteX2" fmla="*/ 19223 w 346302"/>
                  <a:gd name="connsiteY2" fmla="*/ 60987 h 885761"/>
                  <a:gd name="connsiteX3" fmla="*/ 26484 w 346302"/>
                  <a:gd name="connsiteY3" fmla="*/ 40658 h 885761"/>
                  <a:gd name="connsiteX4" fmla="*/ 54073 w 346302"/>
                  <a:gd name="connsiteY4" fmla="*/ 10165 h 885761"/>
                  <a:gd name="connsiteX5" fmla="*/ 74402 w 346302"/>
                  <a:gd name="connsiteY5" fmla="*/ 10165 h 885761"/>
                  <a:gd name="connsiteX6" fmla="*/ 88923 w 346302"/>
                  <a:gd name="connsiteY6" fmla="*/ 23233 h 885761"/>
                  <a:gd name="connsiteX7" fmla="*/ 106347 w 346302"/>
                  <a:gd name="connsiteY7" fmla="*/ 5808 h 885761"/>
                  <a:gd name="connsiteX8" fmla="*/ 115060 w 346302"/>
                  <a:gd name="connsiteY8" fmla="*/ 8713 h 885761"/>
                  <a:gd name="connsiteX9" fmla="*/ 125224 w 346302"/>
                  <a:gd name="connsiteY9" fmla="*/ 0 h 885761"/>
                  <a:gd name="connsiteX10" fmla="*/ 132485 w 346302"/>
                  <a:gd name="connsiteY10" fmla="*/ 5808 h 885761"/>
                  <a:gd name="connsiteX11" fmla="*/ 145553 w 346302"/>
                  <a:gd name="connsiteY11" fmla="*/ 1452 h 885761"/>
                  <a:gd name="connsiteX12" fmla="*/ 154266 w 346302"/>
                  <a:gd name="connsiteY12" fmla="*/ 2904 h 885761"/>
                  <a:gd name="connsiteX13" fmla="*/ 145553 w 346302"/>
                  <a:gd name="connsiteY13" fmla="*/ 26137 h 885761"/>
                  <a:gd name="connsiteX14" fmla="*/ 170239 w 346302"/>
                  <a:gd name="connsiteY14" fmla="*/ 21781 h 885761"/>
                  <a:gd name="connsiteX15" fmla="*/ 180403 w 346302"/>
                  <a:gd name="connsiteY15" fmla="*/ 20329 h 885761"/>
                  <a:gd name="connsiteX16" fmla="*/ 178951 w 346302"/>
                  <a:gd name="connsiteY16" fmla="*/ 11617 h 885761"/>
                  <a:gd name="connsiteX17" fmla="*/ 196376 w 346302"/>
                  <a:gd name="connsiteY17" fmla="*/ 2904 h 885761"/>
                  <a:gd name="connsiteX18" fmla="*/ 199280 w 346302"/>
                  <a:gd name="connsiteY18" fmla="*/ 23233 h 885761"/>
                  <a:gd name="connsiteX19" fmla="*/ 229773 w 346302"/>
                  <a:gd name="connsiteY19" fmla="*/ 37754 h 885761"/>
                  <a:gd name="connsiteX20" fmla="*/ 242842 w 346302"/>
                  <a:gd name="connsiteY20" fmla="*/ 29041 h 885761"/>
                  <a:gd name="connsiteX21" fmla="*/ 257363 w 346302"/>
                  <a:gd name="connsiteY21" fmla="*/ 30494 h 885761"/>
                  <a:gd name="connsiteX22" fmla="*/ 283500 w 346302"/>
                  <a:gd name="connsiteY22" fmla="*/ 55179 h 885761"/>
                  <a:gd name="connsiteX23" fmla="*/ 307120 w 346302"/>
                  <a:gd name="connsiteY23" fmla="*/ 53866 h 885761"/>
                  <a:gd name="connsiteX24" fmla="*/ 310000 w 346302"/>
                  <a:gd name="connsiteY24" fmla="*/ 67158 h 885761"/>
                  <a:gd name="connsiteX25" fmla="*/ 328152 w 346302"/>
                  <a:gd name="connsiteY25" fmla="*/ 72603 h 885761"/>
                  <a:gd name="connsiteX26" fmla="*/ 329966 w 346302"/>
                  <a:gd name="connsiteY26" fmla="*/ 83494 h 885761"/>
                  <a:gd name="connsiteX27" fmla="*/ 346302 w 346302"/>
                  <a:gd name="connsiteY27" fmla="*/ 98015 h 885761"/>
                  <a:gd name="connsiteX28" fmla="*/ 344487 w 346302"/>
                  <a:gd name="connsiteY28" fmla="*/ 123426 h 885761"/>
                  <a:gd name="connsiteX29" fmla="*/ 302740 w 346302"/>
                  <a:gd name="connsiteY29" fmla="*/ 179694 h 885761"/>
                  <a:gd name="connsiteX30" fmla="*/ 300925 w 346302"/>
                  <a:gd name="connsiteY30" fmla="*/ 196029 h 885761"/>
                  <a:gd name="connsiteX31" fmla="*/ 311815 w 346302"/>
                  <a:gd name="connsiteY31" fmla="*/ 199659 h 885761"/>
                  <a:gd name="connsiteX32" fmla="*/ 311815 w 346302"/>
                  <a:gd name="connsiteY32" fmla="*/ 223256 h 885761"/>
                  <a:gd name="connsiteX33" fmla="*/ 297294 w 346302"/>
                  <a:gd name="connsiteY33" fmla="*/ 221440 h 885761"/>
                  <a:gd name="connsiteX34" fmla="*/ 288219 w 346302"/>
                  <a:gd name="connsiteY34" fmla="*/ 234146 h 885761"/>
                  <a:gd name="connsiteX35" fmla="*/ 291850 w 346302"/>
                  <a:gd name="connsiteY35" fmla="*/ 246852 h 885761"/>
                  <a:gd name="connsiteX36" fmla="*/ 290035 w 346302"/>
                  <a:gd name="connsiteY36" fmla="*/ 257742 h 885761"/>
                  <a:gd name="connsiteX37" fmla="*/ 306370 w 346302"/>
                  <a:gd name="connsiteY37" fmla="*/ 279523 h 885761"/>
                  <a:gd name="connsiteX38" fmla="*/ 324521 w 346302"/>
                  <a:gd name="connsiteY38" fmla="*/ 284968 h 885761"/>
                  <a:gd name="connsiteX39" fmla="*/ 311815 w 346302"/>
                  <a:gd name="connsiteY39" fmla="*/ 312195 h 885761"/>
                  <a:gd name="connsiteX40" fmla="*/ 311815 w 346302"/>
                  <a:gd name="connsiteY40" fmla="*/ 328530 h 885761"/>
                  <a:gd name="connsiteX41" fmla="*/ 284589 w 346302"/>
                  <a:gd name="connsiteY41" fmla="*/ 343051 h 885761"/>
                  <a:gd name="connsiteX42" fmla="*/ 268253 w 346302"/>
                  <a:gd name="connsiteY42" fmla="*/ 381168 h 885761"/>
                  <a:gd name="connsiteX43" fmla="*/ 259178 w 346302"/>
                  <a:gd name="connsiteY43" fmla="*/ 381168 h 885761"/>
                  <a:gd name="connsiteX44" fmla="*/ 248288 w 346302"/>
                  <a:gd name="connsiteY44" fmla="*/ 393873 h 885761"/>
                  <a:gd name="connsiteX45" fmla="*/ 246473 w 346302"/>
                  <a:gd name="connsiteY45" fmla="*/ 412024 h 885761"/>
                  <a:gd name="connsiteX46" fmla="*/ 235582 w 346302"/>
                  <a:gd name="connsiteY46" fmla="*/ 413839 h 885761"/>
                  <a:gd name="connsiteX47" fmla="*/ 217431 w 346302"/>
                  <a:gd name="connsiteY47" fmla="*/ 406579 h 885761"/>
                  <a:gd name="connsiteX48" fmla="*/ 195649 w 346302"/>
                  <a:gd name="connsiteY48" fmla="*/ 408394 h 885761"/>
                  <a:gd name="connsiteX49" fmla="*/ 182944 w 346302"/>
                  <a:gd name="connsiteY49" fmla="*/ 421100 h 885761"/>
                  <a:gd name="connsiteX50" fmla="*/ 184759 w 346302"/>
                  <a:gd name="connsiteY50" fmla="*/ 442881 h 885761"/>
                  <a:gd name="connsiteX51" fmla="*/ 177499 w 346302"/>
                  <a:gd name="connsiteY51" fmla="*/ 448326 h 885761"/>
                  <a:gd name="connsiteX52" fmla="*/ 162978 w 346302"/>
                  <a:gd name="connsiteY52" fmla="*/ 448326 h 885761"/>
                  <a:gd name="connsiteX53" fmla="*/ 155718 w 346302"/>
                  <a:gd name="connsiteY53" fmla="*/ 470107 h 885761"/>
                  <a:gd name="connsiteX54" fmla="*/ 170239 w 346302"/>
                  <a:gd name="connsiteY54" fmla="*/ 480997 h 885761"/>
                  <a:gd name="connsiteX55" fmla="*/ 195649 w 346302"/>
                  <a:gd name="connsiteY55" fmla="*/ 480997 h 885761"/>
                  <a:gd name="connsiteX56" fmla="*/ 197465 w 346302"/>
                  <a:gd name="connsiteY56" fmla="*/ 497333 h 885761"/>
                  <a:gd name="connsiteX57" fmla="*/ 215616 w 346302"/>
                  <a:gd name="connsiteY57" fmla="*/ 497333 h 885761"/>
                  <a:gd name="connsiteX58" fmla="*/ 222876 w 346302"/>
                  <a:gd name="connsiteY58" fmla="*/ 511854 h 885761"/>
                  <a:gd name="connsiteX59" fmla="*/ 233767 w 346302"/>
                  <a:gd name="connsiteY59" fmla="*/ 508224 h 885761"/>
                  <a:gd name="connsiteX60" fmla="*/ 241027 w 346302"/>
                  <a:gd name="connsiteY60" fmla="*/ 515484 h 885761"/>
                  <a:gd name="connsiteX61" fmla="*/ 242842 w 346302"/>
                  <a:gd name="connsiteY61" fmla="*/ 526375 h 885761"/>
                  <a:gd name="connsiteX62" fmla="*/ 250102 w 346302"/>
                  <a:gd name="connsiteY62" fmla="*/ 540895 h 885761"/>
                  <a:gd name="connsiteX63" fmla="*/ 255548 w 346302"/>
                  <a:gd name="connsiteY63" fmla="*/ 566306 h 885761"/>
                  <a:gd name="connsiteX64" fmla="*/ 273698 w 346302"/>
                  <a:gd name="connsiteY64" fmla="*/ 569937 h 885761"/>
                  <a:gd name="connsiteX65" fmla="*/ 282774 w 346302"/>
                  <a:gd name="connsiteY65" fmla="*/ 589902 h 885761"/>
                  <a:gd name="connsiteX66" fmla="*/ 268253 w 346302"/>
                  <a:gd name="connsiteY66" fmla="*/ 602608 h 885761"/>
                  <a:gd name="connsiteX67" fmla="*/ 266438 w 346302"/>
                  <a:gd name="connsiteY67" fmla="*/ 617129 h 885761"/>
                  <a:gd name="connsiteX68" fmla="*/ 277329 w 346302"/>
                  <a:gd name="connsiteY68" fmla="*/ 635280 h 885761"/>
                  <a:gd name="connsiteX69" fmla="*/ 297294 w 346302"/>
                  <a:gd name="connsiteY69" fmla="*/ 635280 h 885761"/>
                  <a:gd name="connsiteX70" fmla="*/ 299110 w 346302"/>
                  <a:gd name="connsiteY70" fmla="*/ 658876 h 885761"/>
                  <a:gd name="connsiteX71" fmla="*/ 322706 w 346302"/>
                  <a:gd name="connsiteY71" fmla="*/ 673397 h 885761"/>
                  <a:gd name="connsiteX72" fmla="*/ 331781 w 346302"/>
                  <a:gd name="connsiteY72" fmla="*/ 691547 h 885761"/>
                  <a:gd name="connsiteX73" fmla="*/ 329966 w 346302"/>
                  <a:gd name="connsiteY73" fmla="*/ 718773 h 885761"/>
                  <a:gd name="connsiteX74" fmla="*/ 322706 w 346302"/>
                  <a:gd name="connsiteY74" fmla="*/ 720588 h 885761"/>
                  <a:gd name="connsiteX75" fmla="*/ 315446 w 346302"/>
                  <a:gd name="connsiteY75" fmla="*/ 736924 h 885761"/>
                  <a:gd name="connsiteX76" fmla="*/ 320891 w 346302"/>
                  <a:gd name="connsiteY76" fmla="*/ 744185 h 885761"/>
                  <a:gd name="connsiteX77" fmla="*/ 339042 w 346302"/>
                  <a:gd name="connsiteY77" fmla="*/ 767781 h 885761"/>
                  <a:gd name="connsiteX78" fmla="*/ 304556 w 346302"/>
                  <a:gd name="connsiteY78" fmla="*/ 771411 h 885761"/>
                  <a:gd name="connsiteX79" fmla="*/ 313631 w 346302"/>
                  <a:gd name="connsiteY79" fmla="*/ 789562 h 885761"/>
                  <a:gd name="connsiteX80" fmla="*/ 311815 w 346302"/>
                  <a:gd name="connsiteY80" fmla="*/ 820418 h 885761"/>
                  <a:gd name="connsiteX81" fmla="*/ 290035 w 346302"/>
                  <a:gd name="connsiteY81" fmla="*/ 831309 h 885761"/>
                  <a:gd name="connsiteX82" fmla="*/ 291771 w 346302"/>
                  <a:gd name="connsiteY82" fmla="*/ 853887 h 885761"/>
                  <a:gd name="connsiteX83" fmla="*/ 268253 w 346302"/>
                  <a:gd name="connsiteY83" fmla="*/ 851274 h 885761"/>
                  <a:gd name="connsiteX84" fmla="*/ 259178 w 346302"/>
                  <a:gd name="connsiteY84" fmla="*/ 862165 h 885761"/>
                  <a:gd name="connsiteX85" fmla="*/ 217431 w 346302"/>
                  <a:gd name="connsiteY85" fmla="*/ 885761 h 885761"/>
                  <a:gd name="connsiteX86" fmla="*/ 199280 w 346302"/>
                  <a:gd name="connsiteY86" fmla="*/ 883946 h 885761"/>
                  <a:gd name="connsiteX87" fmla="*/ 182944 w 346302"/>
                  <a:gd name="connsiteY87" fmla="*/ 867610 h 885761"/>
                  <a:gd name="connsiteX88" fmla="*/ 172053 w 346302"/>
                  <a:gd name="connsiteY88" fmla="*/ 869426 h 885761"/>
                  <a:gd name="connsiteX89" fmla="*/ 144828 w 346302"/>
                  <a:gd name="connsiteY89" fmla="*/ 845829 h 885761"/>
                  <a:gd name="connsiteX90" fmla="*/ 108525 w 346302"/>
                  <a:gd name="connsiteY90" fmla="*/ 858535 h 885761"/>
                  <a:gd name="connsiteX91" fmla="*/ 86745 w 346302"/>
                  <a:gd name="connsiteY91" fmla="*/ 876686 h 885761"/>
                  <a:gd name="connsiteX92" fmla="*/ 70408 w 346302"/>
                  <a:gd name="connsiteY92" fmla="*/ 869426 h 885761"/>
                  <a:gd name="connsiteX93" fmla="*/ 66779 w 346302"/>
                  <a:gd name="connsiteY93" fmla="*/ 851274 h 885761"/>
                  <a:gd name="connsiteX94" fmla="*/ 32292 w 346302"/>
                  <a:gd name="connsiteY94" fmla="*/ 834939 h 885761"/>
                  <a:gd name="connsiteX95" fmla="*/ 19586 w 346302"/>
                  <a:gd name="connsiteY95" fmla="*/ 842199 h 885761"/>
                  <a:gd name="connsiteX96" fmla="*/ 10511 w 346302"/>
                  <a:gd name="connsiteY96" fmla="*/ 836754 h 885761"/>
                  <a:gd name="connsiteX97" fmla="*/ 3250 w 346302"/>
                  <a:gd name="connsiteY97" fmla="*/ 834939 h 885761"/>
                  <a:gd name="connsiteX98" fmla="*/ 6881 w 346302"/>
                  <a:gd name="connsiteY98" fmla="*/ 813158 h 885761"/>
                  <a:gd name="connsiteX99" fmla="*/ 0 w 346302"/>
                  <a:gd name="connsiteY99" fmla="*/ 811782 h 885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346302" h="885761">
                    <a:moveTo>
                      <a:pt x="0" y="72123"/>
                    </a:moveTo>
                    <a:cubicBezTo>
                      <a:pt x="115" y="71315"/>
                      <a:pt x="231" y="70507"/>
                      <a:pt x="346" y="69699"/>
                    </a:cubicBezTo>
                    <a:lnTo>
                      <a:pt x="19223" y="60987"/>
                    </a:lnTo>
                    <a:lnTo>
                      <a:pt x="26484" y="40658"/>
                    </a:lnTo>
                    <a:lnTo>
                      <a:pt x="54073" y="10165"/>
                    </a:lnTo>
                    <a:lnTo>
                      <a:pt x="74402" y="10165"/>
                    </a:lnTo>
                    <a:lnTo>
                      <a:pt x="88923" y="23233"/>
                    </a:lnTo>
                    <a:lnTo>
                      <a:pt x="106347" y="5808"/>
                    </a:lnTo>
                    <a:lnTo>
                      <a:pt x="115060" y="8713"/>
                    </a:lnTo>
                    <a:lnTo>
                      <a:pt x="125224" y="0"/>
                    </a:lnTo>
                    <a:lnTo>
                      <a:pt x="132485" y="5808"/>
                    </a:lnTo>
                    <a:lnTo>
                      <a:pt x="145553" y="1452"/>
                    </a:lnTo>
                    <a:lnTo>
                      <a:pt x="154266" y="2904"/>
                    </a:lnTo>
                    <a:lnTo>
                      <a:pt x="145553" y="26137"/>
                    </a:lnTo>
                    <a:lnTo>
                      <a:pt x="170239" y="21781"/>
                    </a:lnTo>
                    <a:lnTo>
                      <a:pt x="180403" y="20329"/>
                    </a:lnTo>
                    <a:lnTo>
                      <a:pt x="178951" y="11617"/>
                    </a:lnTo>
                    <a:lnTo>
                      <a:pt x="196376" y="2904"/>
                    </a:lnTo>
                    <a:lnTo>
                      <a:pt x="199280" y="23233"/>
                    </a:lnTo>
                    <a:lnTo>
                      <a:pt x="229773" y="37754"/>
                    </a:lnTo>
                    <a:lnTo>
                      <a:pt x="242842" y="29041"/>
                    </a:lnTo>
                    <a:lnTo>
                      <a:pt x="257363" y="30494"/>
                    </a:lnTo>
                    <a:lnTo>
                      <a:pt x="283500" y="55179"/>
                    </a:lnTo>
                    <a:lnTo>
                      <a:pt x="307120" y="53866"/>
                    </a:lnTo>
                    <a:lnTo>
                      <a:pt x="310000" y="67158"/>
                    </a:lnTo>
                    <a:lnTo>
                      <a:pt x="328152" y="72603"/>
                    </a:lnTo>
                    <a:lnTo>
                      <a:pt x="329966" y="83494"/>
                    </a:lnTo>
                    <a:lnTo>
                      <a:pt x="346302" y="98015"/>
                    </a:lnTo>
                    <a:lnTo>
                      <a:pt x="344487" y="123426"/>
                    </a:lnTo>
                    <a:lnTo>
                      <a:pt x="302740" y="179694"/>
                    </a:lnTo>
                    <a:lnTo>
                      <a:pt x="300925" y="196029"/>
                    </a:lnTo>
                    <a:lnTo>
                      <a:pt x="311815" y="199659"/>
                    </a:lnTo>
                    <a:lnTo>
                      <a:pt x="311815" y="223256"/>
                    </a:lnTo>
                    <a:lnTo>
                      <a:pt x="297294" y="221440"/>
                    </a:lnTo>
                    <a:lnTo>
                      <a:pt x="288219" y="234146"/>
                    </a:lnTo>
                    <a:lnTo>
                      <a:pt x="291850" y="246852"/>
                    </a:lnTo>
                    <a:lnTo>
                      <a:pt x="290035" y="257742"/>
                    </a:lnTo>
                    <a:lnTo>
                      <a:pt x="306370" y="279523"/>
                    </a:lnTo>
                    <a:lnTo>
                      <a:pt x="324521" y="284968"/>
                    </a:lnTo>
                    <a:lnTo>
                      <a:pt x="311815" y="312195"/>
                    </a:lnTo>
                    <a:lnTo>
                      <a:pt x="311815" y="328530"/>
                    </a:lnTo>
                    <a:lnTo>
                      <a:pt x="284589" y="343051"/>
                    </a:lnTo>
                    <a:lnTo>
                      <a:pt x="268253" y="381168"/>
                    </a:lnTo>
                    <a:lnTo>
                      <a:pt x="259178" y="381168"/>
                    </a:lnTo>
                    <a:lnTo>
                      <a:pt x="248288" y="393873"/>
                    </a:lnTo>
                    <a:lnTo>
                      <a:pt x="246473" y="412024"/>
                    </a:lnTo>
                    <a:lnTo>
                      <a:pt x="235582" y="413839"/>
                    </a:lnTo>
                    <a:lnTo>
                      <a:pt x="217431" y="406579"/>
                    </a:lnTo>
                    <a:lnTo>
                      <a:pt x="195649" y="408394"/>
                    </a:lnTo>
                    <a:lnTo>
                      <a:pt x="182944" y="421100"/>
                    </a:lnTo>
                    <a:lnTo>
                      <a:pt x="184759" y="442881"/>
                    </a:lnTo>
                    <a:lnTo>
                      <a:pt x="177499" y="448326"/>
                    </a:lnTo>
                    <a:lnTo>
                      <a:pt x="162978" y="448326"/>
                    </a:lnTo>
                    <a:lnTo>
                      <a:pt x="155718" y="470107"/>
                    </a:lnTo>
                    <a:lnTo>
                      <a:pt x="170239" y="480997"/>
                    </a:lnTo>
                    <a:lnTo>
                      <a:pt x="195649" y="480997"/>
                    </a:lnTo>
                    <a:lnTo>
                      <a:pt x="197465" y="497333"/>
                    </a:lnTo>
                    <a:lnTo>
                      <a:pt x="215616" y="497333"/>
                    </a:lnTo>
                    <a:lnTo>
                      <a:pt x="222876" y="511854"/>
                    </a:lnTo>
                    <a:lnTo>
                      <a:pt x="233767" y="508224"/>
                    </a:lnTo>
                    <a:lnTo>
                      <a:pt x="241027" y="515484"/>
                    </a:lnTo>
                    <a:lnTo>
                      <a:pt x="242842" y="526375"/>
                    </a:lnTo>
                    <a:lnTo>
                      <a:pt x="250102" y="540895"/>
                    </a:lnTo>
                    <a:lnTo>
                      <a:pt x="255548" y="566306"/>
                    </a:lnTo>
                    <a:lnTo>
                      <a:pt x="273698" y="569937"/>
                    </a:lnTo>
                    <a:lnTo>
                      <a:pt x="282774" y="589902"/>
                    </a:lnTo>
                    <a:lnTo>
                      <a:pt x="268253" y="602608"/>
                    </a:lnTo>
                    <a:lnTo>
                      <a:pt x="266438" y="617129"/>
                    </a:lnTo>
                    <a:lnTo>
                      <a:pt x="277329" y="635280"/>
                    </a:lnTo>
                    <a:lnTo>
                      <a:pt x="297294" y="635280"/>
                    </a:lnTo>
                    <a:lnTo>
                      <a:pt x="299110" y="658876"/>
                    </a:lnTo>
                    <a:lnTo>
                      <a:pt x="322706" y="673397"/>
                    </a:lnTo>
                    <a:lnTo>
                      <a:pt x="331781" y="691547"/>
                    </a:lnTo>
                    <a:lnTo>
                      <a:pt x="329966" y="718773"/>
                    </a:lnTo>
                    <a:lnTo>
                      <a:pt x="322706" y="720588"/>
                    </a:lnTo>
                    <a:lnTo>
                      <a:pt x="315446" y="736924"/>
                    </a:lnTo>
                    <a:lnTo>
                      <a:pt x="320891" y="744185"/>
                    </a:lnTo>
                    <a:lnTo>
                      <a:pt x="339042" y="767781"/>
                    </a:lnTo>
                    <a:lnTo>
                      <a:pt x="304556" y="771411"/>
                    </a:lnTo>
                    <a:lnTo>
                      <a:pt x="313631" y="789562"/>
                    </a:lnTo>
                    <a:lnTo>
                      <a:pt x="311815" y="820418"/>
                    </a:lnTo>
                    <a:lnTo>
                      <a:pt x="290035" y="831309"/>
                    </a:lnTo>
                    <a:lnTo>
                      <a:pt x="291771" y="853887"/>
                    </a:lnTo>
                    <a:lnTo>
                      <a:pt x="268253" y="851274"/>
                    </a:lnTo>
                    <a:lnTo>
                      <a:pt x="259178" y="862165"/>
                    </a:lnTo>
                    <a:lnTo>
                      <a:pt x="217431" y="885761"/>
                    </a:lnTo>
                    <a:lnTo>
                      <a:pt x="199280" y="883946"/>
                    </a:lnTo>
                    <a:lnTo>
                      <a:pt x="182944" y="867610"/>
                    </a:lnTo>
                    <a:lnTo>
                      <a:pt x="172053" y="869426"/>
                    </a:lnTo>
                    <a:lnTo>
                      <a:pt x="144828" y="845829"/>
                    </a:lnTo>
                    <a:lnTo>
                      <a:pt x="108525" y="858535"/>
                    </a:lnTo>
                    <a:lnTo>
                      <a:pt x="86745" y="876686"/>
                    </a:lnTo>
                    <a:lnTo>
                      <a:pt x="70408" y="869426"/>
                    </a:lnTo>
                    <a:lnTo>
                      <a:pt x="66779" y="851274"/>
                    </a:lnTo>
                    <a:lnTo>
                      <a:pt x="32292" y="834939"/>
                    </a:lnTo>
                    <a:lnTo>
                      <a:pt x="19586" y="842199"/>
                    </a:lnTo>
                    <a:lnTo>
                      <a:pt x="10511" y="836754"/>
                    </a:lnTo>
                    <a:lnTo>
                      <a:pt x="3250" y="834939"/>
                    </a:lnTo>
                    <a:lnTo>
                      <a:pt x="6881" y="813158"/>
                    </a:lnTo>
                    <a:lnTo>
                      <a:pt x="0" y="811782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F95F8A1-B9BB-B669-B17C-7E1D7C352EB1}"/>
                  </a:ext>
                </a:extLst>
              </p:cNvPr>
              <p:cNvSpPr/>
              <p:nvPr/>
            </p:nvSpPr>
            <p:spPr>
              <a:xfrm>
                <a:off x="1347589" y="2505012"/>
                <a:ext cx="553601" cy="568727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A8426E6E-2C37-8409-A37D-75E361546238}"/>
                  </a:ext>
                </a:extLst>
              </p:cNvPr>
              <p:cNvSpPr/>
              <p:nvPr/>
            </p:nvSpPr>
            <p:spPr>
              <a:xfrm>
                <a:off x="692723" y="2957345"/>
                <a:ext cx="454573" cy="533863"/>
              </a:xfrm>
              <a:custGeom>
                <a:avLst/>
                <a:gdLst>
                  <a:gd name="connsiteX0" fmla="*/ 0 w 454573"/>
                  <a:gd name="connsiteY0" fmla="*/ 0 h 533863"/>
                  <a:gd name="connsiteX1" fmla="*/ 7184 w 454573"/>
                  <a:gd name="connsiteY1" fmla="*/ 1437 h 533863"/>
                  <a:gd name="connsiteX2" fmla="*/ 3553 w 454573"/>
                  <a:gd name="connsiteY2" fmla="*/ 23218 h 533863"/>
                  <a:gd name="connsiteX3" fmla="*/ 10814 w 454573"/>
                  <a:gd name="connsiteY3" fmla="*/ 25033 h 533863"/>
                  <a:gd name="connsiteX4" fmla="*/ 19889 w 454573"/>
                  <a:gd name="connsiteY4" fmla="*/ 30479 h 533863"/>
                  <a:gd name="connsiteX5" fmla="*/ 32595 w 454573"/>
                  <a:gd name="connsiteY5" fmla="*/ 23218 h 533863"/>
                  <a:gd name="connsiteX6" fmla="*/ 67082 w 454573"/>
                  <a:gd name="connsiteY6" fmla="*/ 39554 h 533863"/>
                  <a:gd name="connsiteX7" fmla="*/ 70711 w 454573"/>
                  <a:gd name="connsiteY7" fmla="*/ 57705 h 533863"/>
                  <a:gd name="connsiteX8" fmla="*/ 87048 w 454573"/>
                  <a:gd name="connsiteY8" fmla="*/ 64965 h 533863"/>
                  <a:gd name="connsiteX9" fmla="*/ 108828 w 454573"/>
                  <a:gd name="connsiteY9" fmla="*/ 46814 h 533863"/>
                  <a:gd name="connsiteX10" fmla="*/ 145131 w 454573"/>
                  <a:gd name="connsiteY10" fmla="*/ 34109 h 533863"/>
                  <a:gd name="connsiteX11" fmla="*/ 172356 w 454573"/>
                  <a:gd name="connsiteY11" fmla="*/ 57705 h 533863"/>
                  <a:gd name="connsiteX12" fmla="*/ 183247 w 454573"/>
                  <a:gd name="connsiteY12" fmla="*/ 55890 h 533863"/>
                  <a:gd name="connsiteX13" fmla="*/ 199583 w 454573"/>
                  <a:gd name="connsiteY13" fmla="*/ 72226 h 533863"/>
                  <a:gd name="connsiteX14" fmla="*/ 217734 w 454573"/>
                  <a:gd name="connsiteY14" fmla="*/ 74041 h 533863"/>
                  <a:gd name="connsiteX15" fmla="*/ 259480 w 454573"/>
                  <a:gd name="connsiteY15" fmla="*/ 50445 h 533863"/>
                  <a:gd name="connsiteX16" fmla="*/ 268556 w 454573"/>
                  <a:gd name="connsiteY16" fmla="*/ 39554 h 533863"/>
                  <a:gd name="connsiteX17" fmla="*/ 292074 w 454573"/>
                  <a:gd name="connsiteY17" fmla="*/ 42167 h 533863"/>
                  <a:gd name="connsiteX18" fmla="*/ 292152 w 454573"/>
                  <a:gd name="connsiteY18" fmla="*/ 43184 h 533863"/>
                  <a:gd name="connsiteX19" fmla="*/ 286707 w 454573"/>
                  <a:gd name="connsiteY19" fmla="*/ 68595 h 533863"/>
                  <a:gd name="connsiteX20" fmla="*/ 303043 w 454573"/>
                  <a:gd name="connsiteY20" fmla="*/ 99452 h 533863"/>
                  <a:gd name="connsiteX21" fmla="*/ 330269 w 454573"/>
                  <a:gd name="connsiteY21" fmla="*/ 88561 h 533863"/>
                  <a:gd name="connsiteX22" fmla="*/ 346605 w 454573"/>
                  <a:gd name="connsiteY22" fmla="*/ 88561 h 533863"/>
                  <a:gd name="connsiteX23" fmla="*/ 353865 w 454573"/>
                  <a:gd name="connsiteY23" fmla="*/ 75856 h 533863"/>
                  <a:gd name="connsiteX24" fmla="*/ 384721 w 454573"/>
                  <a:gd name="connsiteY24" fmla="*/ 72226 h 533863"/>
                  <a:gd name="connsiteX25" fmla="*/ 391982 w 454573"/>
                  <a:gd name="connsiteY25" fmla="*/ 83116 h 533863"/>
                  <a:gd name="connsiteX26" fmla="*/ 410133 w 454573"/>
                  <a:gd name="connsiteY26" fmla="*/ 84931 h 533863"/>
                  <a:gd name="connsiteX27" fmla="*/ 421024 w 454573"/>
                  <a:gd name="connsiteY27" fmla="*/ 94007 h 533863"/>
                  <a:gd name="connsiteX28" fmla="*/ 453695 w 454573"/>
                  <a:gd name="connsiteY28" fmla="*/ 83116 h 533863"/>
                  <a:gd name="connsiteX29" fmla="*/ 454573 w 454573"/>
                  <a:gd name="connsiteY29" fmla="*/ 83116 h 533863"/>
                  <a:gd name="connsiteX30" fmla="*/ 441594 w 454573"/>
                  <a:gd name="connsiteY30" fmla="*/ 106712 h 533863"/>
                  <a:gd name="connsiteX31" fmla="*/ 446435 w 454573"/>
                  <a:gd name="connsiteY31" fmla="*/ 117603 h 533863"/>
                  <a:gd name="connsiteX32" fmla="*/ 446435 w 454573"/>
                  <a:gd name="connsiteY32" fmla="*/ 129703 h 533863"/>
                  <a:gd name="connsiteX33" fmla="*/ 437964 w 454573"/>
                  <a:gd name="connsiteY33" fmla="*/ 139384 h 533863"/>
                  <a:gd name="connsiteX34" fmla="*/ 431914 w 454573"/>
                  <a:gd name="connsiteY34" fmla="*/ 166005 h 533863"/>
                  <a:gd name="connsiteX35" fmla="*/ 424654 w 454573"/>
                  <a:gd name="connsiteY35" fmla="*/ 167215 h 533863"/>
                  <a:gd name="connsiteX36" fmla="*/ 419813 w 454573"/>
                  <a:gd name="connsiteY36" fmla="*/ 180526 h 533863"/>
                  <a:gd name="connsiteX37" fmla="*/ 389562 w 454573"/>
                  <a:gd name="connsiteY37" fmla="*/ 204727 h 533863"/>
                  <a:gd name="connsiteX38" fmla="*/ 376251 w 454573"/>
                  <a:gd name="connsiteY38" fmla="*/ 225298 h 533863"/>
                  <a:gd name="connsiteX39" fmla="*/ 379881 w 454573"/>
                  <a:gd name="connsiteY39" fmla="*/ 256759 h 533863"/>
                  <a:gd name="connsiteX40" fmla="*/ 371411 w 454573"/>
                  <a:gd name="connsiteY40" fmla="*/ 266440 h 533863"/>
                  <a:gd name="connsiteX41" fmla="*/ 355680 w 454573"/>
                  <a:gd name="connsiteY41" fmla="*/ 273700 h 533863"/>
                  <a:gd name="connsiteX42" fmla="*/ 338740 w 454573"/>
                  <a:gd name="connsiteY42" fmla="*/ 316052 h 533863"/>
                  <a:gd name="connsiteX43" fmla="*/ 332689 w 454573"/>
                  <a:gd name="connsiteY43" fmla="*/ 324523 h 533863"/>
                  <a:gd name="connsiteX44" fmla="*/ 315748 w 454573"/>
                  <a:gd name="connsiteY44" fmla="*/ 324523 h 533863"/>
                  <a:gd name="connsiteX45" fmla="*/ 312118 w 454573"/>
                  <a:gd name="connsiteY45" fmla="*/ 342674 h 533863"/>
                  <a:gd name="connsiteX46" fmla="*/ 278236 w 454573"/>
                  <a:gd name="connsiteY46" fmla="*/ 347514 h 533863"/>
                  <a:gd name="connsiteX47" fmla="*/ 256456 w 454573"/>
                  <a:gd name="connsiteY47" fmla="*/ 364455 h 533863"/>
                  <a:gd name="connsiteX48" fmla="*/ 257666 w 454573"/>
                  <a:gd name="connsiteY48" fmla="*/ 386236 h 533863"/>
                  <a:gd name="connsiteX49" fmla="*/ 245565 w 454573"/>
                  <a:gd name="connsiteY49" fmla="*/ 395916 h 533863"/>
                  <a:gd name="connsiteX50" fmla="*/ 244355 w 454573"/>
                  <a:gd name="connsiteY50" fmla="*/ 415277 h 533863"/>
                  <a:gd name="connsiteX51" fmla="*/ 252825 w 454573"/>
                  <a:gd name="connsiteY51" fmla="*/ 433428 h 533863"/>
                  <a:gd name="connsiteX52" fmla="*/ 250571 w 454573"/>
                  <a:gd name="connsiteY52" fmla="*/ 467253 h 533863"/>
                  <a:gd name="connsiteX53" fmla="*/ 250405 w 454573"/>
                  <a:gd name="connsiteY53" fmla="*/ 467310 h 533863"/>
                  <a:gd name="connsiteX54" fmla="*/ 223783 w 454573"/>
                  <a:gd name="connsiteY54" fmla="*/ 474570 h 533863"/>
                  <a:gd name="connsiteX55" fmla="*/ 139080 w 454573"/>
                  <a:gd name="connsiteY55" fmla="*/ 498771 h 533863"/>
                  <a:gd name="connsiteX56" fmla="*/ 55586 w 454573"/>
                  <a:gd name="connsiteY56" fmla="*/ 533863 h 533863"/>
                  <a:gd name="connsiteX57" fmla="*/ 20494 w 454573"/>
                  <a:gd name="connsiteY57" fmla="*/ 532653 h 533863"/>
                  <a:gd name="connsiteX58" fmla="*/ 9603 w 454573"/>
                  <a:gd name="connsiteY58" fmla="*/ 529023 h 533863"/>
                  <a:gd name="connsiteX59" fmla="*/ 0 w 454573"/>
                  <a:gd name="connsiteY59" fmla="*/ 532096 h 533863"/>
                  <a:gd name="connsiteX60" fmla="*/ 0 w 454573"/>
                  <a:gd name="connsiteY60" fmla="*/ 494483 h 533863"/>
                  <a:gd name="connsiteX61" fmla="*/ 10813 w 454573"/>
                  <a:gd name="connsiteY61" fmla="*/ 479410 h 533863"/>
                  <a:gd name="connsiteX62" fmla="*/ 28964 w 454573"/>
                  <a:gd name="connsiteY62" fmla="*/ 487881 h 533863"/>
                  <a:gd name="connsiteX63" fmla="*/ 64056 w 454573"/>
                  <a:gd name="connsiteY63" fmla="*/ 481830 h 533863"/>
                  <a:gd name="connsiteX64" fmla="*/ 84627 w 454573"/>
                  <a:gd name="connsiteY64" fmla="*/ 469730 h 533863"/>
                  <a:gd name="connsiteX65" fmla="*/ 95518 w 454573"/>
                  <a:gd name="connsiteY65" fmla="*/ 469730 h 533863"/>
                  <a:gd name="connsiteX66" fmla="*/ 119719 w 454573"/>
                  <a:gd name="connsiteY66" fmla="*/ 432218 h 533863"/>
                  <a:gd name="connsiteX67" fmla="*/ 141499 w 454573"/>
                  <a:gd name="connsiteY67" fmla="*/ 438268 h 533863"/>
                  <a:gd name="connsiteX68" fmla="*/ 147550 w 454573"/>
                  <a:gd name="connsiteY68" fmla="*/ 456419 h 533863"/>
                  <a:gd name="connsiteX69" fmla="*/ 164491 w 454573"/>
                  <a:gd name="connsiteY69" fmla="*/ 433428 h 533863"/>
                  <a:gd name="connsiteX70" fmla="*/ 151180 w 454573"/>
                  <a:gd name="connsiteY70" fmla="*/ 422538 h 533863"/>
                  <a:gd name="connsiteX71" fmla="*/ 153601 w 454573"/>
                  <a:gd name="connsiteY71" fmla="*/ 404387 h 533863"/>
                  <a:gd name="connsiteX72" fmla="*/ 147550 w 454573"/>
                  <a:gd name="connsiteY72" fmla="*/ 395916 h 533863"/>
                  <a:gd name="connsiteX73" fmla="*/ 148760 w 454573"/>
                  <a:gd name="connsiteY73" fmla="*/ 383816 h 533863"/>
                  <a:gd name="connsiteX74" fmla="*/ 135449 w 454573"/>
                  <a:gd name="connsiteY74" fmla="*/ 376555 h 533863"/>
                  <a:gd name="connsiteX75" fmla="*/ 120929 w 454573"/>
                  <a:gd name="connsiteY75" fmla="*/ 381396 h 533863"/>
                  <a:gd name="connsiteX76" fmla="*/ 97937 w 454573"/>
                  <a:gd name="connsiteY76" fmla="*/ 371715 h 533863"/>
                  <a:gd name="connsiteX77" fmla="*/ 95518 w 454573"/>
                  <a:gd name="connsiteY77" fmla="*/ 378975 h 533863"/>
                  <a:gd name="connsiteX78" fmla="*/ 80997 w 454573"/>
                  <a:gd name="connsiteY78" fmla="*/ 378975 h 533863"/>
                  <a:gd name="connsiteX79" fmla="*/ 76157 w 454573"/>
                  <a:gd name="connsiteY79" fmla="*/ 387446 h 533863"/>
                  <a:gd name="connsiteX80" fmla="*/ 61636 w 454573"/>
                  <a:gd name="connsiteY80" fmla="*/ 398336 h 533863"/>
                  <a:gd name="connsiteX81" fmla="*/ 47115 w 454573"/>
                  <a:gd name="connsiteY81" fmla="*/ 387446 h 533863"/>
                  <a:gd name="connsiteX82" fmla="*/ 21704 w 454573"/>
                  <a:gd name="connsiteY82" fmla="*/ 387446 h 533863"/>
                  <a:gd name="connsiteX83" fmla="*/ 0 w 454573"/>
                  <a:gd name="connsiteY83" fmla="*/ 393550 h 533863"/>
                  <a:gd name="connsiteX0" fmla="*/ 102173 w 556746"/>
                  <a:gd name="connsiteY0" fmla="*/ 0 h 533863"/>
                  <a:gd name="connsiteX1" fmla="*/ 109357 w 556746"/>
                  <a:gd name="connsiteY1" fmla="*/ 1437 h 533863"/>
                  <a:gd name="connsiteX2" fmla="*/ 105726 w 556746"/>
                  <a:gd name="connsiteY2" fmla="*/ 23218 h 533863"/>
                  <a:gd name="connsiteX3" fmla="*/ 112987 w 556746"/>
                  <a:gd name="connsiteY3" fmla="*/ 25033 h 533863"/>
                  <a:gd name="connsiteX4" fmla="*/ 122062 w 556746"/>
                  <a:gd name="connsiteY4" fmla="*/ 30479 h 533863"/>
                  <a:gd name="connsiteX5" fmla="*/ 134768 w 556746"/>
                  <a:gd name="connsiteY5" fmla="*/ 23218 h 533863"/>
                  <a:gd name="connsiteX6" fmla="*/ 169255 w 556746"/>
                  <a:gd name="connsiteY6" fmla="*/ 39554 h 533863"/>
                  <a:gd name="connsiteX7" fmla="*/ 172884 w 556746"/>
                  <a:gd name="connsiteY7" fmla="*/ 57705 h 533863"/>
                  <a:gd name="connsiteX8" fmla="*/ 189221 w 556746"/>
                  <a:gd name="connsiteY8" fmla="*/ 64965 h 533863"/>
                  <a:gd name="connsiteX9" fmla="*/ 211001 w 556746"/>
                  <a:gd name="connsiteY9" fmla="*/ 46814 h 533863"/>
                  <a:gd name="connsiteX10" fmla="*/ 247304 w 556746"/>
                  <a:gd name="connsiteY10" fmla="*/ 34109 h 533863"/>
                  <a:gd name="connsiteX11" fmla="*/ 274529 w 556746"/>
                  <a:gd name="connsiteY11" fmla="*/ 57705 h 533863"/>
                  <a:gd name="connsiteX12" fmla="*/ 285420 w 556746"/>
                  <a:gd name="connsiteY12" fmla="*/ 55890 h 533863"/>
                  <a:gd name="connsiteX13" fmla="*/ 301756 w 556746"/>
                  <a:gd name="connsiteY13" fmla="*/ 72226 h 533863"/>
                  <a:gd name="connsiteX14" fmla="*/ 319907 w 556746"/>
                  <a:gd name="connsiteY14" fmla="*/ 74041 h 533863"/>
                  <a:gd name="connsiteX15" fmla="*/ 361653 w 556746"/>
                  <a:gd name="connsiteY15" fmla="*/ 50445 h 533863"/>
                  <a:gd name="connsiteX16" fmla="*/ 370729 w 556746"/>
                  <a:gd name="connsiteY16" fmla="*/ 39554 h 533863"/>
                  <a:gd name="connsiteX17" fmla="*/ 394247 w 556746"/>
                  <a:gd name="connsiteY17" fmla="*/ 42167 h 533863"/>
                  <a:gd name="connsiteX18" fmla="*/ 394325 w 556746"/>
                  <a:gd name="connsiteY18" fmla="*/ 43184 h 533863"/>
                  <a:gd name="connsiteX19" fmla="*/ 388880 w 556746"/>
                  <a:gd name="connsiteY19" fmla="*/ 68595 h 533863"/>
                  <a:gd name="connsiteX20" fmla="*/ 405216 w 556746"/>
                  <a:gd name="connsiteY20" fmla="*/ 99452 h 533863"/>
                  <a:gd name="connsiteX21" fmla="*/ 432442 w 556746"/>
                  <a:gd name="connsiteY21" fmla="*/ 88561 h 533863"/>
                  <a:gd name="connsiteX22" fmla="*/ 448778 w 556746"/>
                  <a:gd name="connsiteY22" fmla="*/ 88561 h 533863"/>
                  <a:gd name="connsiteX23" fmla="*/ 456038 w 556746"/>
                  <a:gd name="connsiteY23" fmla="*/ 75856 h 533863"/>
                  <a:gd name="connsiteX24" fmla="*/ 486894 w 556746"/>
                  <a:gd name="connsiteY24" fmla="*/ 72226 h 533863"/>
                  <a:gd name="connsiteX25" fmla="*/ 494155 w 556746"/>
                  <a:gd name="connsiteY25" fmla="*/ 83116 h 533863"/>
                  <a:gd name="connsiteX26" fmla="*/ 512306 w 556746"/>
                  <a:gd name="connsiteY26" fmla="*/ 84931 h 533863"/>
                  <a:gd name="connsiteX27" fmla="*/ 523197 w 556746"/>
                  <a:gd name="connsiteY27" fmla="*/ 94007 h 533863"/>
                  <a:gd name="connsiteX28" fmla="*/ 555868 w 556746"/>
                  <a:gd name="connsiteY28" fmla="*/ 83116 h 533863"/>
                  <a:gd name="connsiteX29" fmla="*/ 556746 w 556746"/>
                  <a:gd name="connsiteY29" fmla="*/ 83116 h 533863"/>
                  <a:gd name="connsiteX30" fmla="*/ 543767 w 556746"/>
                  <a:gd name="connsiteY30" fmla="*/ 106712 h 533863"/>
                  <a:gd name="connsiteX31" fmla="*/ 548608 w 556746"/>
                  <a:gd name="connsiteY31" fmla="*/ 117603 h 533863"/>
                  <a:gd name="connsiteX32" fmla="*/ 548608 w 556746"/>
                  <a:gd name="connsiteY32" fmla="*/ 129703 h 533863"/>
                  <a:gd name="connsiteX33" fmla="*/ 540137 w 556746"/>
                  <a:gd name="connsiteY33" fmla="*/ 139384 h 533863"/>
                  <a:gd name="connsiteX34" fmla="*/ 534087 w 556746"/>
                  <a:gd name="connsiteY34" fmla="*/ 166005 h 533863"/>
                  <a:gd name="connsiteX35" fmla="*/ 526827 w 556746"/>
                  <a:gd name="connsiteY35" fmla="*/ 167215 h 533863"/>
                  <a:gd name="connsiteX36" fmla="*/ 521986 w 556746"/>
                  <a:gd name="connsiteY36" fmla="*/ 180526 h 533863"/>
                  <a:gd name="connsiteX37" fmla="*/ 491735 w 556746"/>
                  <a:gd name="connsiteY37" fmla="*/ 204727 h 533863"/>
                  <a:gd name="connsiteX38" fmla="*/ 478424 w 556746"/>
                  <a:gd name="connsiteY38" fmla="*/ 225298 h 533863"/>
                  <a:gd name="connsiteX39" fmla="*/ 482054 w 556746"/>
                  <a:gd name="connsiteY39" fmla="*/ 256759 h 533863"/>
                  <a:gd name="connsiteX40" fmla="*/ 473584 w 556746"/>
                  <a:gd name="connsiteY40" fmla="*/ 266440 h 533863"/>
                  <a:gd name="connsiteX41" fmla="*/ 457853 w 556746"/>
                  <a:gd name="connsiteY41" fmla="*/ 273700 h 533863"/>
                  <a:gd name="connsiteX42" fmla="*/ 440913 w 556746"/>
                  <a:gd name="connsiteY42" fmla="*/ 316052 h 533863"/>
                  <a:gd name="connsiteX43" fmla="*/ 434862 w 556746"/>
                  <a:gd name="connsiteY43" fmla="*/ 324523 h 533863"/>
                  <a:gd name="connsiteX44" fmla="*/ 417921 w 556746"/>
                  <a:gd name="connsiteY44" fmla="*/ 324523 h 533863"/>
                  <a:gd name="connsiteX45" fmla="*/ 414291 w 556746"/>
                  <a:gd name="connsiteY45" fmla="*/ 342674 h 533863"/>
                  <a:gd name="connsiteX46" fmla="*/ 380409 w 556746"/>
                  <a:gd name="connsiteY46" fmla="*/ 347514 h 533863"/>
                  <a:gd name="connsiteX47" fmla="*/ 358629 w 556746"/>
                  <a:gd name="connsiteY47" fmla="*/ 364455 h 533863"/>
                  <a:gd name="connsiteX48" fmla="*/ 359839 w 556746"/>
                  <a:gd name="connsiteY48" fmla="*/ 386236 h 533863"/>
                  <a:gd name="connsiteX49" fmla="*/ 347738 w 556746"/>
                  <a:gd name="connsiteY49" fmla="*/ 395916 h 533863"/>
                  <a:gd name="connsiteX50" fmla="*/ 346528 w 556746"/>
                  <a:gd name="connsiteY50" fmla="*/ 415277 h 533863"/>
                  <a:gd name="connsiteX51" fmla="*/ 354998 w 556746"/>
                  <a:gd name="connsiteY51" fmla="*/ 433428 h 533863"/>
                  <a:gd name="connsiteX52" fmla="*/ 352744 w 556746"/>
                  <a:gd name="connsiteY52" fmla="*/ 467253 h 533863"/>
                  <a:gd name="connsiteX53" fmla="*/ 352578 w 556746"/>
                  <a:gd name="connsiteY53" fmla="*/ 467310 h 533863"/>
                  <a:gd name="connsiteX54" fmla="*/ 325956 w 556746"/>
                  <a:gd name="connsiteY54" fmla="*/ 474570 h 533863"/>
                  <a:gd name="connsiteX55" fmla="*/ 241253 w 556746"/>
                  <a:gd name="connsiteY55" fmla="*/ 498771 h 533863"/>
                  <a:gd name="connsiteX56" fmla="*/ 157759 w 556746"/>
                  <a:gd name="connsiteY56" fmla="*/ 533863 h 533863"/>
                  <a:gd name="connsiteX57" fmla="*/ 122667 w 556746"/>
                  <a:gd name="connsiteY57" fmla="*/ 532653 h 533863"/>
                  <a:gd name="connsiteX58" fmla="*/ 111776 w 556746"/>
                  <a:gd name="connsiteY58" fmla="*/ 529023 h 533863"/>
                  <a:gd name="connsiteX59" fmla="*/ 102173 w 556746"/>
                  <a:gd name="connsiteY59" fmla="*/ 532096 h 533863"/>
                  <a:gd name="connsiteX60" fmla="*/ 102173 w 556746"/>
                  <a:gd name="connsiteY60" fmla="*/ 494483 h 533863"/>
                  <a:gd name="connsiteX61" fmla="*/ 112986 w 556746"/>
                  <a:gd name="connsiteY61" fmla="*/ 479410 h 533863"/>
                  <a:gd name="connsiteX62" fmla="*/ 131137 w 556746"/>
                  <a:gd name="connsiteY62" fmla="*/ 487881 h 533863"/>
                  <a:gd name="connsiteX63" fmla="*/ 166229 w 556746"/>
                  <a:gd name="connsiteY63" fmla="*/ 481830 h 533863"/>
                  <a:gd name="connsiteX64" fmla="*/ 186800 w 556746"/>
                  <a:gd name="connsiteY64" fmla="*/ 469730 h 533863"/>
                  <a:gd name="connsiteX65" fmla="*/ 197691 w 556746"/>
                  <a:gd name="connsiteY65" fmla="*/ 469730 h 533863"/>
                  <a:gd name="connsiteX66" fmla="*/ 221892 w 556746"/>
                  <a:gd name="connsiteY66" fmla="*/ 432218 h 533863"/>
                  <a:gd name="connsiteX67" fmla="*/ 243672 w 556746"/>
                  <a:gd name="connsiteY67" fmla="*/ 438268 h 533863"/>
                  <a:gd name="connsiteX68" fmla="*/ 249723 w 556746"/>
                  <a:gd name="connsiteY68" fmla="*/ 456419 h 533863"/>
                  <a:gd name="connsiteX69" fmla="*/ 266664 w 556746"/>
                  <a:gd name="connsiteY69" fmla="*/ 433428 h 533863"/>
                  <a:gd name="connsiteX70" fmla="*/ 253353 w 556746"/>
                  <a:gd name="connsiteY70" fmla="*/ 422538 h 533863"/>
                  <a:gd name="connsiteX71" fmla="*/ 255774 w 556746"/>
                  <a:gd name="connsiteY71" fmla="*/ 404387 h 533863"/>
                  <a:gd name="connsiteX72" fmla="*/ 249723 w 556746"/>
                  <a:gd name="connsiteY72" fmla="*/ 395916 h 533863"/>
                  <a:gd name="connsiteX73" fmla="*/ 250933 w 556746"/>
                  <a:gd name="connsiteY73" fmla="*/ 383816 h 533863"/>
                  <a:gd name="connsiteX74" fmla="*/ 237622 w 556746"/>
                  <a:gd name="connsiteY74" fmla="*/ 376555 h 533863"/>
                  <a:gd name="connsiteX75" fmla="*/ 223102 w 556746"/>
                  <a:gd name="connsiteY75" fmla="*/ 381396 h 533863"/>
                  <a:gd name="connsiteX76" fmla="*/ 200110 w 556746"/>
                  <a:gd name="connsiteY76" fmla="*/ 371715 h 533863"/>
                  <a:gd name="connsiteX77" fmla="*/ 197691 w 556746"/>
                  <a:gd name="connsiteY77" fmla="*/ 378975 h 533863"/>
                  <a:gd name="connsiteX78" fmla="*/ 183170 w 556746"/>
                  <a:gd name="connsiteY78" fmla="*/ 378975 h 533863"/>
                  <a:gd name="connsiteX79" fmla="*/ 178330 w 556746"/>
                  <a:gd name="connsiteY79" fmla="*/ 387446 h 533863"/>
                  <a:gd name="connsiteX80" fmla="*/ 163809 w 556746"/>
                  <a:gd name="connsiteY80" fmla="*/ 398336 h 533863"/>
                  <a:gd name="connsiteX81" fmla="*/ 149288 w 556746"/>
                  <a:gd name="connsiteY81" fmla="*/ 387446 h 533863"/>
                  <a:gd name="connsiteX82" fmla="*/ 123877 w 556746"/>
                  <a:gd name="connsiteY82" fmla="*/ 387446 h 533863"/>
                  <a:gd name="connsiteX83" fmla="*/ 102173 w 556746"/>
                  <a:gd name="connsiteY83" fmla="*/ 393550 h 533863"/>
                  <a:gd name="connsiteX84" fmla="*/ 0 w 556746"/>
                  <a:gd name="connsiteY84" fmla="*/ 171618 h 533863"/>
                  <a:gd name="connsiteX85" fmla="*/ 102173 w 556746"/>
                  <a:gd name="connsiteY85" fmla="*/ 0 h 533863"/>
                  <a:gd name="connsiteX0" fmla="*/ 0 w 556746"/>
                  <a:gd name="connsiteY0" fmla="*/ 171618 h 533863"/>
                  <a:gd name="connsiteX1" fmla="*/ 102173 w 556746"/>
                  <a:gd name="connsiteY1" fmla="*/ 0 h 533863"/>
                  <a:gd name="connsiteX2" fmla="*/ 109357 w 556746"/>
                  <a:gd name="connsiteY2" fmla="*/ 1437 h 533863"/>
                  <a:gd name="connsiteX3" fmla="*/ 105726 w 556746"/>
                  <a:gd name="connsiteY3" fmla="*/ 23218 h 533863"/>
                  <a:gd name="connsiteX4" fmla="*/ 112987 w 556746"/>
                  <a:gd name="connsiteY4" fmla="*/ 25033 h 533863"/>
                  <a:gd name="connsiteX5" fmla="*/ 122062 w 556746"/>
                  <a:gd name="connsiteY5" fmla="*/ 30479 h 533863"/>
                  <a:gd name="connsiteX6" fmla="*/ 134768 w 556746"/>
                  <a:gd name="connsiteY6" fmla="*/ 23218 h 533863"/>
                  <a:gd name="connsiteX7" fmla="*/ 169255 w 556746"/>
                  <a:gd name="connsiteY7" fmla="*/ 39554 h 533863"/>
                  <a:gd name="connsiteX8" fmla="*/ 172884 w 556746"/>
                  <a:gd name="connsiteY8" fmla="*/ 57705 h 533863"/>
                  <a:gd name="connsiteX9" fmla="*/ 189221 w 556746"/>
                  <a:gd name="connsiteY9" fmla="*/ 64965 h 533863"/>
                  <a:gd name="connsiteX10" fmla="*/ 211001 w 556746"/>
                  <a:gd name="connsiteY10" fmla="*/ 46814 h 533863"/>
                  <a:gd name="connsiteX11" fmla="*/ 247304 w 556746"/>
                  <a:gd name="connsiteY11" fmla="*/ 34109 h 533863"/>
                  <a:gd name="connsiteX12" fmla="*/ 274529 w 556746"/>
                  <a:gd name="connsiteY12" fmla="*/ 57705 h 533863"/>
                  <a:gd name="connsiteX13" fmla="*/ 285420 w 556746"/>
                  <a:gd name="connsiteY13" fmla="*/ 55890 h 533863"/>
                  <a:gd name="connsiteX14" fmla="*/ 301756 w 556746"/>
                  <a:gd name="connsiteY14" fmla="*/ 72226 h 533863"/>
                  <a:gd name="connsiteX15" fmla="*/ 319907 w 556746"/>
                  <a:gd name="connsiteY15" fmla="*/ 74041 h 533863"/>
                  <a:gd name="connsiteX16" fmla="*/ 361653 w 556746"/>
                  <a:gd name="connsiteY16" fmla="*/ 50445 h 533863"/>
                  <a:gd name="connsiteX17" fmla="*/ 370729 w 556746"/>
                  <a:gd name="connsiteY17" fmla="*/ 39554 h 533863"/>
                  <a:gd name="connsiteX18" fmla="*/ 394247 w 556746"/>
                  <a:gd name="connsiteY18" fmla="*/ 42167 h 533863"/>
                  <a:gd name="connsiteX19" fmla="*/ 394325 w 556746"/>
                  <a:gd name="connsiteY19" fmla="*/ 43184 h 533863"/>
                  <a:gd name="connsiteX20" fmla="*/ 388880 w 556746"/>
                  <a:gd name="connsiteY20" fmla="*/ 68595 h 533863"/>
                  <a:gd name="connsiteX21" fmla="*/ 405216 w 556746"/>
                  <a:gd name="connsiteY21" fmla="*/ 99452 h 533863"/>
                  <a:gd name="connsiteX22" fmla="*/ 432442 w 556746"/>
                  <a:gd name="connsiteY22" fmla="*/ 88561 h 533863"/>
                  <a:gd name="connsiteX23" fmla="*/ 448778 w 556746"/>
                  <a:gd name="connsiteY23" fmla="*/ 88561 h 533863"/>
                  <a:gd name="connsiteX24" fmla="*/ 456038 w 556746"/>
                  <a:gd name="connsiteY24" fmla="*/ 75856 h 533863"/>
                  <a:gd name="connsiteX25" fmla="*/ 486894 w 556746"/>
                  <a:gd name="connsiteY25" fmla="*/ 72226 h 533863"/>
                  <a:gd name="connsiteX26" fmla="*/ 494155 w 556746"/>
                  <a:gd name="connsiteY26" fmla="*/ 83116 h 533863"/>
                  <a:gd name="connsiteX27" fmla="*/ 512306 w 556746"/>
                  <a:gd name="connsiteY27" fmla="*/ 84931 h 533863"/>
                  <a:gd name="connsiteX28" fmla="*/ 523197 w 556746"/>
                  <a:gd name="connsiteY28" fmla="*/ 94007 h 533863"/>
                  <a:gd name="connsiteX29" fmla="*/ 555868 w 556746"/>
                  <a:gd name="connsiteY29" fmla="*/ 83116 h 533863"/>
                  <a:gd name="connsiteX30" fmla="*/ 556746 w 556746"/>
                  <a:gd name="connsiteY30" fmla="*/ 83116 h 533863"/>
                  <a:gd name="connsiteX31" fmla="*/ 543767 w 556746"/>
                  <a:gd name="connsiteY31" fmla="*/ 106712 h 533863"/>
                  <a:gd name="connsiteX32" fmla="*/ 548608 w 556746"/>
                  <a:gd name="connsiteY32" fmla="*/ 117603 h 533863"/>
                  <a:gd name="connsiteX33" fmla="*/ 548608 w 556746"/>
                  <a:gd name="connsiteY33" fmla="*/ 129703 h 533863"/>
                  <a:gd name="connsiteX34" fmla="*/ 540137 w 556746"/>
                  <a:gd name="connsiteY34" fmla="*/ 139384 h 533863"/>
                  <a:gd name="connsiteX35" fmla="*/ 534087 w 556746"/>
                  <a:gd name="connsiteY35" fmla="*/ 166005 h 533863"/>
                  <a:gd name="connsiteX36" fmla="*/ 526827 w 556746"/>
                  <a:gd name="connsiteY36" fmla="*/ 167215 h 533863"/>
                  <a:gd name="connsiteX37" fmla="*/ 521986 w 556746"/>
                  <a:gd name="connsiteY37" fmla="*/ 180526 h 533863"/>
                  <a:gd name="connsiteX38" fmla="*/ 491735 w 556746"/>
                  <a:gd name="connsiteY38" fmla="*/ 204727 h 533863"/>
                  <a:gd name="connsiteX39" fmla="*/ 478424 w 556746"/>
                  <a:gd name="connsiteY39" fmla="*/ 225298 h 533863"/>
                  <a:gd name="connsiteX40" fmla="*/ 482054 w 556746"/>
                  <a:gd name="connsiteY40" fmla="*/ 256759 h 533863"/>
                  <a:gd name="connsiteX41" fmla="*/ 473584 w 556746"/>
                  <a:gd name="connsiteY41" fmla="*/ 266440 h 533863"/>
                  <a:gd name="connsiteX42" fmla="*/ 457853 w 556746"/>
                  <a:gd name="connsiteY42" fmla="*/ 273700 h 533863"/>
                  <a:gd name="connsiteX43" fmla="*/ 440913 w 556746"/>
                  <a:gd name="connsiteY43" fmla="*/ 316052 h 533863"/>
                  <a:gd name="connsiteX44" fmla="*/ 434862 w 556746"/>
                  <a:gd name="connsiteY44" fmla="*/ 324523 h 533863"/>
                  <a:gd name="connsiteX45" fmla="*/ 417921 w 556746"/>
                  <a:gd name="connsiteY45" fmla="*/ 324523 h 533863"/>
                  <a:gd name="connsiteX46" fmla="*/ 414291 w 556746"/>
                  <a:gd name="connsiteY46" fmla="*/ 342674 h 533863"/>
                  <a:gd name="connsiteX47" fmla="*/ 380409 w 556746"/>
                  <a:gd name="connsiteY47" fmla="*/ 347514 h 533863"/>
                  <a:gd name="connsiteX48" fmla="*/ 358629 w 556746"/>
                  <a:gd name="connsiteY48" fmla="*/ 364455 h 533863"/>
                  <a:gd name="connsiteX49" fmla="*/ 359839 w 556746"/>
                  <a:gd name="connsiteY49" fmla="*/ 386236 h 533863"/>
                  <a:gd name="connsiteX50" fmla="*/ 347738 w 556746"/>
                  <a:gd name="connsiteY50" fmla="*/ 395916 h 533863"/>
                  <a:gd name="connsiteX51" fmla="*/ 346528 w 556746"/>
                  <a:gd name="connsiteY51" fmla="*/ 415277 h 533863"/>
                  <a:gd name="connsiteX52" fmla="*/ 354998 w 556746"/>
                  <a:gd name="connsiteY52" fmla="*/ 433428 h 533863"/>
                  <a:gd name="connsiteX53" fmla="*/ 352744 w 556746"/>
                  <a:gd name="connsiteY53" fmla="*/ 467253 h 533863"/>
                  <a:gd name="connsiteX54" fmla="*/ 352578 w 556746"/>
                  <a:gd name="connsiteY54" fmla="*/ 467310 h 533863"/>
                  <a:gd name="connsiteX55" fmla="*/ 325956 w 556746"/>
                  <a:gd name="connsiteY55" fmla="*/ 474570 h 533863"/>
                  <a:gd name="connsiteX56" fmla="*/ 241253 w 556746"/>
                  <a:gd name="connsiteY56" fmla="*/ 498771 h 533863"/>
                  <a:gd name="connsiteX57" fmla="*/ 157759 w 556746"/>
                  <a:gd name="connsiteY57" fmla="*/ 533863 h 533863"/>
                  <a:gd name="connsiteX58" fmla="*/ 122667 w 556746"/>
                  <a:gd name="connsiteY58" fmla="*/ 532653 h 533863"/>
                  <a:gd name="connsiteX59" fmla="*/ 111776 w 556746"/>
                  <a:gd name="connsiteY59" fmla="*/ 529023 h 533863"/>
                  <a:gd name="connsiteX60" fmla="*/ 102173 w 556746"/>
                  <a:gd name="connsiteY60" fmla="*/ 532096 h 533863"/>
                  <a:gd name="connsiteX61" fmla="*/ 102173 w 556746"/>
                  <a:gd name="connsiteY61" fmla="*/ 494483 h 533863"/>
                  <a:gd name="connsiteX62" fmla="*/ 112986 w 556746"/>
                  <a:gd name="connsiteY62" fmla="*/ 479410 h 533863"/>
                  <a:gd name="connsiteX63" fmla="*/ 131137 w 556746"/>
                  <a:gd name="connsiteY63" fmla="*/ 487881 h 533863"/>
                  <a:gd name="connsiteX64" fmla="*/ 166229 w 556746"/>
                  <a:gd name="connsiteY64" fmla="*/ 481830 h 533863"/>
                  <a:gd name="connsiteX65" fmla="*/ 186800 w 556746"/>
                  <a:gd name="connsiteY65" fmla="*/ 469730 h 533863"/>
                  <a:gd name="connsiteX66" fmla="*/ 197691 w 556746"/>
                  <a:gd name="connsiteY66" fmla="*/ 469730 h 533863"/>
                  <a:gd name="connsiteX67" fmla="*/ 221892 w 556746"/>
                  <a:gd name="connsiteY67" fmla="*/ 432218 h 533863"/>
                  <a:gd name="connsiteX68" fmla="*/ 243672 w 556746"/>
                  <a:gd name="connsiteY68" fmla="*/ 438268 h 533863"/>
                  <a:gd name="connsiteX69" fmla="*/ 249723 w 556746"/>
                  <a:gd name="connsiteY69" fmla="*/ 456419 h 533863"/>
                  <a:gd name="connsiteX70" fmla="*/ 266664 w 556746"/>
                  <a:gd name="connsiteY70" fmla="*/ 433428 h 533863"/>
                  <a:gd name="connsiteX71" fmla="*/ 253353 w 556746"/>
                  <a:gd name="connsiteY71" fmla="*/ 422538 h 533863"/>
                  <a:gd name="connsiteX72" fmla="*/ 255774 w 556746"/>
                  <a:gd name="connsiteY72" fmla="*/ 404387 h 533863"/>
                  <a:gd name="connsiteX73" fmla="*/ 249723 w 556746"/>
                  <a:gd name="connsiteY73" fmla="*/ 395916 h 533863"/>
                  <a:gd name="connsiteX74" fmla="*/ 250933 w 556746"/>
                  <a:gd name="connsiteY74" fmla="*/ 383816 h 533863"/>
                  <a:gd name="connsiteX75" fmla="*/ 237622 w 556746"/>
                  <a:gd name="connsiteY75" fmla="*/ 376555 h 533863"/>
                  <a:gd name="connsiteX76" fmla="*/ 223102 w 556746"/>
                  <a:gd name="connsiteY76" fmla="*/ 381396 h 533863"/>
                  <a:gd name="connsiteX77" fmla="*/ 200110 w 556746"/>
                  <a:gd name="connsiteY77" fmla="*/ 371715 h 533863"/>
                  <a:gd name="connsiteX78" fmla="*/ 197691 w 556746"/>
                  <a:gd name="connsiteY78" fmla="*/ 378975 h 533863"/>
                  <a:gd name="connsiteX79" fmla="*/ 183170 w 556746"/>
                  <a:gd name="connsiteY79" fmla="*/ 378975 h 533863"/>
                  <a:gd name="connsiteX80" fmla="*/ 178330 w 556746"/>
                  <a:gd name="connsiteY80" fmla="*/ 387446 h 533863"/>
                  <a:gd name="connsiteX81" fmla="*/ 163809 w 556746"/>
                  <a:gd name="connsiteY81" fmla="*/ 398336 h 533863"/>
                  <a:gd name="connsiteX82" fmla="*/ 149288 w 556746"/>
                  <a:gd name="connsiteY82" fmla="*/ 387446 h 533863"/>
                  <a:gd name="connsiteX83" fmla="*/ 123877 w 556746"/>
                  <a:gd name="connsiteY83" fmla="*/ 387446 h 533863"/>
                  <a:gd name="connsiteX84" fmla="*/ 102173 w 556746"/>
                  <a:gd name="connsiteY84" fmla="*/ 393550 h 533863"/>
                  <a:gd name="connsiteX85" fmla="*/ 91440 w 556746"/>
                  <a:gd name="connsiteY85" fmla="*/ 263058 h 533863"/>
                  <a:gd name="connsiteX0" fmla="*/ 48784 w 503357"/>
                  <a:gd name="connsiteY0" fmla="*/ 0 h 533863"/>
                  <a:gd name="connsiteX1" fmla="*/ 55968 w 503357"/>
                  <a:gd name="connsiteY1" fmla="*/ 1437 h 533863"/>
                  <a:gd name="connsiteX2" fmla="*/ 52337 w 503357"/>
                  <a:gd name="connsiteY2" fmla="*/ 23218 h 533863"/>
                  <a:gd name="connsiteX3" fmla="*/ 59598 w 503357"/>
                  <a:gd name="connsiteY3" fmla="*/ 25033 h 533863"/>
                  <a:gd name="connsiteX4" fmla="*/ 68673 w 503357"/>
                  <a:gd name="connsiteY4" fmla="*/ 30479 h 533863"/>
                  <a:gd name="connsiteX5" fmla="*/ 81379 w 503357"/>
                  <a:gd name="connsiteY5" fmla="*/ 23218 h 533863"/>
                  <a:gd name="connsiteX6" fmla="*/ 115866 w 503357"/>
                  <a:gd name="connsiteY6" fmla="*/ 39554 h 533863"/>
                  <a:gd name="connsiteX7" fmla="*/ 119495 w 503357"/>
                  <a:gd name="connsiteY7" fmla="*/ 57705 h 533863"/>
                  <a:gd name="connsiteX8" fmla="*/ 135832 w 503357"/>
                  <a:gd name="connsiteY8" fmla="*/ 64965 h 533863"/>
                  <a:gd name="connsiteX9" fmla="*/ 157612 w 503357"/>
                  <a:gd name="connsiteY9" fmla="*/ 46814 h 533863"/>
                  <a:gd name="connsiteX10" fmla="*/ 193915 w 503357"/>
                  <a:gd name="connsiteY10" fmla="*/ 34109 h 533863"/>
                  <a:gd name="connsiteX11" fmla="*/ 221140 w 503357"/>
                  <a:gd name="connsiteY11" fmla="*/ 57705 h 533863"/>
                  <a:gd name="connsiteX12" fmla="*/ 232031 w 503357"/>
                  <a:gd name="connsiteY12" fmla="*/ 55890 h 533863"/>
                  <a:gd name="connsiteX13" fmla="*/ 248367 w 503357"/>
                  <a:gd name="connsiteY13" fmla="*/ 72226 h 533863"/>
                  <a:gd name="connsiteX14" fmla="*/ 266518 w 503357"/>
                  <a:gd name="connsiteY14" fmla="*/ 74041 h 533863"/>
                  <a:gd name="connsiteX15" fmla="*/ 308264 w 503357"/>
                  <a:gd name="connsiteY15" fmla="*/ 50445 h 533863"/>
                  <a:gd name="connsiteX16" fmla="*/ 317340 w 503357"/>
                  <a:gd name="connsiteY16" fmla="*/ 39554 h 533863"/>
                  <a:gd name="connsiteX17" fmla="*/ 340858 w 503357"/>
                  <a:gd name="connsiteY17" fmla="*/ 42167 h 533863"/>
                  <a:gd name="connsiteX18" fmla="*/ 340936 w 503357"/>
                  <a:gd name="connsiteY18" fmla="*/ 43184 h 533863"/>
                  <a:gd name="connsiteX19" fmla="*/ 335491 w 503357"/>
                  <a:gd name="connsiteY19" fmla="*/ 68595 h 533863"/>
                  <a:gd name="connsiteX20" fmla="*/ 351827 w 503357"/>
                  <a:gd name="connsiteY20" fmla="*/ 99452 h 533863"/>
                  <a:gd name="connsiteX21" fmla="*/ 379053 w 503357"/>
                  <a:gd name="connsiteY21" fmla="*/ 88561 h 533863"/>
                  <a:gd name="connsiteX22" fmla="*/ 395389 w 503357"/>
                  <a:gd name="connsiteY22" fmla="*/ 88561 h 533863"/>
                  <a:gd name="connsiteX23" fmla="*/ 402649 w 503357"/>
                  <a:gd name="connsiteY23" fmla="*/ 75856 h 533863"/>
                  <a:gd name="connsiteX24" fmla="*/ 433505 w 503357"/>
                  <a:gd name="connsiteY24" fmla="*/ 72226 h 533863"/>
                  <a:gd name="connsiteX25" fmla="*/ 440766 w 503357"/>
                  <a:gd name="connsiteY25" fmla="*/ 83116 h 533863"/>
                  <a:gd name="connsiteX26" fmla="*/ 458917 w 503357"/>
                  <a:gd name="connsiteY26" fmla="*/ 84931 h 533863"/>
                  <a:gd name="connsiteX27" fmla="*/ 469808 w 503357"/>
                  <a:gd name="connsiteY27" fmla="*/ 94007 h 533863"/>
                  <a:gd name="connsiteX28" fmla="*/ 502479 w 503357"/>
                  <a:gd name="connsiteY28" fmla="*/ 83116 h 533863"/>
                  <a:gd name="connsiteX29" fmla="*/ 503357 w 503357"/>
                  <a:gd name="connsiteY29" fmla="*/ 83116 h 533863"/>
                  <a:gd name="connsiteX30" fmla="*/ 490378 w 503357"/>
                  <a:gd name="connsiteY30" fmla="*/ 106712 h 533863"/>
                  <a:gd name="connsiteX31" fmla="*/ 495219 w 503357"/>
                  <a:gd name="connsiteY31" fmla="*/ 117603 h 533863"/>
                  <a:gd name="connsiteX32" fmla="*/ 495219 w 503357"/>
                  <a:gd name="connsiteY32" fmla="*/ 129703 h 533863"/>
                  <a:gd name="connsiteX33" fmla="*/ 486748 w 503357"/>
                  <a:gd name="connsiteY33" fmla="*/ 139384 h 533863"/>
                  <a:gd name="connsiteX34" fmla="*/ 480698 w 503357"/>
                  <a:gd name="connsiteY34" fmla="*/ 166005 h 533863"/>
                  <a:gd name="connsiteX35" fmla="*/ 473438 w 503357"/>
                  <a:gd name="connsiteY35" fmla="*/ 167215 h 533863"/>
                  <a:gd name="connsiteX36" fmla="*/ 468597 w 503357"/>
                  <a:gd name="connsiteY36" fmla="*/ 180526 h 533863"/>
                  <a:gd name="connsiteX37" fmla="*/ 438346 w 503357"/>
                  <a:gd name="connsiteY37" fmla="*/ 204727 h 533863"/>
                  <a:gd name="connsiteX38" fmla="*/ 425035 w 503357"/>
                  <a:gd name="connsiteY38" fmla="*/ 225298 h 533863"/>
                  <a:gd name="connsiteX39" fmla="*/ 428665 w 503357"/>
                  <a:gd name="connsiteY39" fmla="*/ 256759 h 533863"/>
                  <a:gd name="connsiteX40" fmla="*/ 420195 w 503357"/>
                  <a:gd name="connsiteY40" fmla="*/ 266440 h 533863"/>
                  <a:gd name="connsiteX41" fmla="*/ 404464 w 503357"/>
                  <a:gd name="connsiteY41" fmla="*/ 273700 h 533863"/>
                  <a:gd name="connsiteX42" fmla="*/ 387524 w 503357"/>
                  <a:gd name="connsiteY42" fmla="*/ 316052 h 533863"/>
                  <a:gd name="connsiteX43" fmla="*/ 381473 w 503357"/>
                  <a:gd name="connsiteY43" fmla="*/ 324523 h 533863"/>
                  <a:gd name="connsiteX44" fmla="*/ 364532 w 503357"/>
                  <a:gd name="connsiteY44" fmla="*/ 324523 h 533863"/>
                  <a:gd name="connsiteX45" fmla="*/ 360902 w 503357"/>
                  <a:gd name="connsiteY45" fmla="*/ 342674 h 533863"/>
                  <a:gd name="connsiteX46" fmla="*/ 327020 w 503357"/>
                  <a:gd name="connsiteY46" fmla="*/ 347514 h 533863"/>
                  <a:gd name="connsiteX47" fmla="*/ 305240 w 503357"/>
                  <a:gd name="connsiteY47" fmla="*/ 364455 h 533863"/>
                  <a:gd name="connsiteX48" fmla="*/ 306450 w 503357"/>
                  <a:gd name="connsiteY48" fmla="*/ 386236 h 533863"/>
                  <a:gd name="connsiteX49" fmla="*/ 294349 w 503357"/>
                  <a:gd name="connsiteY49" fmla="*/ 395916 h 533863"/>
                  <a:gd name="connsiteX50" fmla="*/ 293139 w 503357"/>
                  <a:gd name="connsiteY50" fmla="*/ 415277 h 533863"/>
                  <a:gd name="connsiteX51" fmla="*/ 301609 w 503357"/>
                  <a:gd name="connsiteY51" fmla="*/ 433428 h 533863"/>
                  <a:gd name="connsiteX52" fmla="*/ 299355 w 503357"/>
                  <a:gd name="connsiteY52" fmla="*/ 467253 h 533863"/>
                  <a:gd name="connsiteX53" fmla="*/ 299189 w 503357"/>
                  <a:gd name="connsiteY53" fmla="*/ 467310 h 533863"/>
                  <a:gd name="connsiteX54" fmla="*/ 272567 w 503357"/>
                  <a:gd name="connsiteY54" fmla="*/ 474570 h 533863"/>
                  <a:gd name="connsiteX55" fmla="*/ 187864 w 503357"/>
                  <a:gd name="connsiteY55" fmla="*/ 498771 h 533863"/>
                  <a:gd name="connsiteX56" fmla="*/ 104370 w 503357"/>
                  <a:gd name="connsiteY56" fmla="*/ 533863 h 533863"/>
                  <a:gd name="connsiteX57" fmla="*/ 69278 w 503357"/>
                  <a:gd name="connsiteY57" fmla="*/ 532653 h 533863"/>
                  <a:gd name="connsiteX58" fmla="*/ 58387 w 503357"/>
                  <a:gd name="connsiteY58" fmla="*/ 529023 h 533863"/>
                  <a:gd name="connsiteX59" fmla="*/ 48784 w 503357"/>
                  <a:gd name="connsiteY59" fmla="*/ 532096 h 533863"/>
                  <a:gd name="connsiteX60" fmla="*/ 48784 w 503357"/>
                  <a:gd name="connsiteY60" fmla="*/ 494483 h 533863"/>
                  <a:gd name="connsiteX61" fmla="*/ 59597 w 503357"/>
                  <a:gd name="connsiteY61" fmla="*/ 479410 h 533863"/>
                  <a:gd name="connsiteX62" fmla="*/ 77748 w 503357"/>
                  <a:gd name="connsiteY62" fmla="*/ 487881 h 533863"/>
                  <a:gd name="connsiteX63" fmla="*/ 112840 w 503357"/>
                  <a:gd name="connsiteY63" fmla="*/ 481830 h 533863"/>
                  <a:gd name="connsiteX64" fmla="*/ 133411 w 503357"/>
                  <a:gd name="connsiteY64" fmla="*/ 469730 h 533863"/>
                  <a:gd name="connsiteX65" fmla="*/ 144302 w 503357"/>
                  <a:gd name="connsiteY65" fmla="*/ 469730 h 533863"/>
                  <a:gd name="connsiteX66" fmla="*/ 168503 w 503357"/>
                  <a:gd name="connsiteY66" fmla="*/ 432218 h 533863"/>
                  <a:gd name="connsiteX67" fmla="*/ 190283 w 503357"/>
                  <a:gd name="connsiteY67" fmla="*/ 438268 h 533863"/>
                  <a:gd name="connsiteX68" fmla="*/ 196334 w 503357"/>
                  <a:gd name="connsiteY68" fmla="*/ 456419 h 533863"/>
                  <a:gd name="connsiteX69" fmla="*/ 213275 w 503357"/>
                  <a:gd name="connsiteY69" fmla="*/ 433428 h 533863"/>
                  <a:gd name="connsiteX70" fmla="*/ 199964 w 503357"/>
                  <a:gd name="connsiteY70" fmla="*/ 422538 h 533863"/>
                  <a:gd name="connsiteX71" fmla="*/ 202385 w 503357"/>
                  <a:gd name="connsiteY71" fmla="*/ 404387 h 533863"/>
                  <a:gd name="connsiteX72" fmla="*/ 196334 w 503357"/>
                  <a:gd name="connsiteY72" fmla="*/ 395916 h 533863"/>
                  <a:gd name="connsiteX73" fmla="*/ 197544 w 503357"/>
                  <a:gd name="connsiteY73" fmla="*/ 383816 h 533863"/>
                  <a:gd name="connsiteX74" fmla="*/ 184233 w 503357"/>
                  <a:gd name="connsiteY74" fmla="*/ 376555 h 533863"/>
                  <a:gd name="connsiteX75" fmla="*/ 169713 w 503357"/>
                  <a:gd name="connsiteY75" fmla="*/ 381396 h 533863"/>
                  <a:gd name="connsiteX76" fmla="*/ 146721 w 503357"/>
                  <a:gd name="connsiteY76" fmla="*/ 371715 h 533863"/>
                  <a:gd name="connsiteX77" fmla="*/ 144302 w 503357"/>
                  <a:gd name="connsiteY77" fmla="*/ 378975 h 533863"/>
                  <a:gd name="connsiteX78" fmla="*/ 129781 w 503357"/>
                  <a:gd name="connsiteY78" fmla="*/ 378975 h 533863"/>
                  <a:gd name="connsiteX79" fmla="*/ 124941 w 503357"/>
                  <a:gd name="connsiteY79" fmla="*/ 387446 h 533863"/>
                  <a:gd name="connsiteX80" fmla="*/ 110420 w 503357"/>
                  <a:gd name="connsiteY80" fmla="*/ 398336 h 533863"/>
                  <a:gd name="connsiteX81" fmla="*/ 95899 w 503357"/>
                  <a:gd name="connsiteY81" fmla="*/ 387446 h 533863"/>
                  <a:gd name="connsiteX82" fmla="*/ 70488 w 503357"/>
                  <a:gd name="connsiteY82" fmla="*/ 387446 h 533863"/>
                  <a:gd name="connsiteX83" fmla="*/ 48784 w 503357"/>
                  <a:gd name="connsiteY83" fmla="*/ 393550 h 533863"/>
                  <a:gd name="connsiteX84" fmla="*/ 38051 w 503357"/>
                  <a:gd name="connsiteY84" fmla="*/ 263058 h 533863"/>
                  <a:gd name="connsiteX0" fmla="*/ 0 w 454573"/>
                  <a:gd name="connsiteY0" fmla="*/ 0 h 533863"/>
                  <a:gd name="connsiteX1" fmla="*/ 7184 w 454573"/>
                  <a:gd name="connsiteY1" fmla="*/ 1437 h 533863"/>
                  <a:gd name="connsiteX2" fmla="*/ 3553 w 454573"/>
                  <a:gd name="connsiteY2" fmla="*/ 23218 h 533863"/>
                  <a:gd name="connsiteX3" fmla="*/ 10814 w 454573"/>
                  <a:gd name="connsiteY3" fmla="*/ 25033 h 533863"/>
                  <a:gd name="connsiteX4" fmla="*/ 19889 w 454573"/>
                  <a:gd name="connsiteY4" fmla="*/ 30479 h 533863"/>
                  <a:gd name="connsiteX5" fmla="*/ 32595 w 454573"/>
                  <a:gd name="connsiteY5" fmla="*/ 23218 h 533863"/>
                  <a:gd name="connsiteX6" fmla="*/ 67082 w 454573"/>
                  <a:gd name="connsiteY6" fmla="*/ 39554 h 533863"/>
                  <a:gd name="connsiteX7" fmla="*/ 70711 w 454573"/>
                  <a:gd name="connsiteY7" fmla="*/ 57705 h 533863"/>
                  <a:gd name="connsiteX8" fmla="*/ 87048 w 454573"/>
                  <a:gd name="connsiteY8" fmla="*/ 64965 h 533863"/>
                  <a:gd name="connsiteX9" fmla="*/ 108828 w 454573"/>
                  <a:gd name="connsiteY9" fmla="*/ 46814 h 533863"/>
                  <a:gd name="connsiteX10" fmla="*/ 145131 w 454573"/>
                  <a:gd name="connsiteY10" fmla="*/ 34109 h 533863"/>
                  <a:gd name="connsiteX11" fmla="*/ 172356 w 454573"/>
                  <a:gd name="connsiteY11" fmla="*/ 57705 h 533863"/>
                  <a:gd name="connsiteX12" fmla="*/ 183247 w 454573"/>
                  <a:gd name="connsiteY12" fmla="*/ 55890 h 533863"/>
                  <a:gd name="connsiteX13" fmla="*/ 199583 w 454573"/>
                  <a:gd name="connsiteY13" fmla="*/ 72226 h 533863"/>
                  <a:gd name="connsiteX14" fmla="*/ 217734 w 454573"/>
                  <a:gd name="connsiteY14" fmla="*/ 74041 h 533863"/>
                  <a:gd name="connsiteX15" fmla="*/ 259480 w 454573"/>
                  <a:gd name="connsiteY15" fmla="*/ 50445 h 533863"/>
                  <a:gd name="connsiteX16" fmla="*/ 268556 w 454573"/>
                  <a:gd name="connsiteY16" fmla="*/ 39554 h 533863"/>
                  <a:gd name="connsiteX17" fmla="*/ 292074 w 454573"/>
                  <a:gd name="connsiteY17" fmla="*/ 42167 h 533863"/>
                  <a:gd name="connsiteX18" fmla="*/ 292152 w 454573"/>
                  <a:gd name="connsiteY18" fmla="*/ 43184 h 533863"/>
                  <a:gd name="connsiteX19" fmla="*/ 286707 w 454573"/>
                  <a:gd name="connsiteY19" fmla="*/ 68595 h 533863"/>
                  <a:gd name="connsiteX20" fmla="*/ 303043 w 454573"/>
                  <a:gd name="connsiteY20" fmla="*/ 99452 h 533863"/>
                  <a:gd name="connsiteX21" fmla="*/ 330269 w 454573"/>
                  <a:gd name="connsiteY21" fmla="*/ 88561 h 533863"/>
                  <a:gd name="connsiteX22" fmla="*/ 346605 w 454573"/>
                  <a:gd name="connsiteY22" fmla="*/ 88561 h 533863"/>
                  <a:gd name="connsiteX23" fmla="*/ 353865 w 454573"/>
                  <a:gd name="connsiteY23" fmla="*/ 75856 h 533863"/>
                  <a:gd name="connsiteX24" fmla="*/ 384721 w 454573"/>
                  <a:gd name="connsiteY24" fmla="*/ 72226 h 533863"/>
                  <a:gd name="connsiteX25" fmla="*/ 391982 w 454573"/>
                  <a:gd name="connsiteY25" fmla="*/ 83116 h 533863"/>
                  <a:gd name="connsiteX26" fmla="*/ 410133 w 454573"/>
                  <a:gd name="connsiteY26" fmla="*/ 84931 h 533863"/>
                  <a:gd name="connsiteX27" fmla="*/ 421024 w 454573"/>
                  <a:gd name="connsiteY27" fmla="*/ 94007 h 533863"/>
                  <a:gd name="connsiteX28" fmla="*/ 453695 w 454573"/>
                  <a:gd name="connsiteY28" fmla="*/ 83116 h 533863"/>
                  <a:gd name="connsiteX29" fmla="*/ 454573 w 454573"/>
                  <a:gd name="connsiteY29" fmla="*/ 83116 h 533863"/>
                  <a:gd name="connsiteX30" fmla="*/ 441594 w 454573"/>
                  <a:gd name="connsiteY30" fmla="*/ 106712 h 533863"/>
                  <a:gd name="connsiteX31" fmla="*/ 446435 w 454573"/>
                  <a:gd name="connsiteY31" fmla="*/ 117603 h 533863"/>
                  <a:gd name="connsiteX32" fmla="*/ 446435 w 454573"/>
                  <a:gd name="connsiteY32" fmla="*/ 129703 h 533863"/>
                  <a:gd name="connsiteX33" fmla="*/ 437964 w 454573"/>
                  <a:gd name="connsiteY33" fmla="*/ 139384 h 533863"/>
                  <a:gd name="connsiteX34" fmla="*/ 431914 w 454573"/>
                  <a:gd name="connsiteY34" fmla="*/ 166005 h 533863"/>
                  <a:gd name="connsiteX35" fmla="*/ 424654 w 454573"/>
                  <a:gd name="connsiteY35" fmla="*/ 167215 h 533863"/>
                  <a:gd name="connsiteX36" fmla="*/ 419813 w 454573"/>
                  <a:gd name="connsiteY36" fmla="*/ 180526 h 533863"/>
                  <a:gd name="connsiteX37" fmla="*/ 389562 w 454573"/>
                  <a:gd name="connsiteY37" fmla="*/ 204727 h 533863"/>
                  <a:gd name="connsiteX38" fmla="*/ 376251 w 454573"/>
                  <a:gd name="connsiteY38" fmla="*/ 225298 h 533863"/>
                  <a:gd name="connsiteX39" fmla="*/ 379881 w 454573"/>
                  <a:gd name="connsiteY39" fmla="*/ 256759 h 533863"/>
                  <a:gd name="connsiteX40" fmla="*/ 371411 w 454573"/>
                  <a:gd name="connsiteY40" fmla="*/ 266440 h 533863"/>
                  <a:gd name="connsiteX41" fmla="*/ 355680 w 454573"/>
                  <a:gd name="connsiteY41" fmla="*/ 273700 h 533863"/>
                  <a:gd name="connsiteX42" fmla="*/ 338740 w 454573"/>
                  <a:gd name="connsiteY42" fmla="*/ 316052 h 533863"/>
                  <a:gd name="connsiteX43" fmla="*/ 332689 w 454573"/>
                  <a:gd name="connsiteY43" fmla="*/ 324523 h 533863"/>
                  <a:gd name="connsiteX44" fmla="*/ 315748 w 454573"/>
                  <a:gd name="connsiteY44" fmla="*/ 324523 h 533863"/>
                  <a:gd name="connsiteX45" fmla="*/ 312118 w 454573"/>
                  <a:gd name="connsiteY45" fmla="*/ 342674 h 533863"/>
                  <a:gd name="connsiteX46" fmla="*/ 278236 w 454573"/>
                  <a:gd name="connsiteY46" fmla="*/ 347514 h 533863"/>
                  <a:gd name="connsiteX47" fmla="*/ 256456 w 454573"/>
                  <a:gd name="connsiteY47" fmla="*/ 364455 h 533863"/>
                  <a:gd name="connsiteX48" fmla="*/ 257666 w 454573"/>
                  <a:gd name="connsiteY48" fmla="*/ 386236 h 533863"/>
                  <a:gd name="connsiteX49" fmla="*/ 245565 w 454573"/>
                  <a:gd name="connsiteY49" fmla="*/ 395916 h 533863"/>
                  <a:gd name="connsiteX50" fmla="*/ 244355 w 454573"/>
                  <a:gd name="connsiteY50" fmla="*/ 415277 h 533863"/>
                  <a:gd name="connsiteX51" fmla="*/ 252825 w 454573"/>
                  <a:gd name="connsiteY51" fmla="*/ 433428 h 533863"/>
                  <a:gd name="connsiteX52" fmla="*/ 250571 w 454573"/>
                  <a:gd name="connsiteY52" fmla="*/ 467253 h 533863"/>
                  <a:gd name="connsiteX53" fmla="*/ 250405 w 454573"/>
                  <a:gd name="connsiteY53" fmla="*/ 467310 h 533863"/>
                  <a:gd name="connsiteX54" fmla="*/ 223783 w 454573"/>
                  <a:gd name="connsiteY54" fmla="*/ 474570 h 533863"/>
                  <a:gd name="connsiteX55" fmla="*/ 139080 w 454573"/>
                  <a:gd name="connsiteY55" fmla="*/ 498771 h 533863"/>
                  <a:gd name="connsiteX56" fmla="*/ 55586 w 454573"/>
                  <a:gd name="connsiteY56" fmla="*/ 533863 h 533863"/>
                  <a:gd name="connsiteX57" fmla="*/ 20494 w 454573"/>
                  <a:gd name="connsiteY57" fmla="*/ 532653 h 533863"/>
                  <a:gd name="connsiteX58" fmla="*/ 9603 w 454573"/>
                  <a:gd name="connsiteY58" fmla="*/ 529023 h 533863"/>
                  <a:gd name="connsiteX59" fmla="*/ 0 w 454573"/>
                  <a:gd name="connsiteY59" fmla="*/ 532096 h 533863"/>
                  <a:gd name="connsiteX60" fmla="*/ 0 w 454573"/>
                  <a:gd name="connsiteY60" fmla="*/ 494483 h 533863"/>
                  <a:gd name="connsiteX61" fmla="*/ 10813 w 454573"/>
                  <a:gd name="connsiteY61" fmla="*/ 479410 h 533863"/>
                  <a:gd name="connsiteX62" fmla="*/ 28964 w 454573"/>
                  <a:gd name="connsiteY62" fmla="*/ 487881 h 533863"/>
                  <a:gd name="connsiteX63" fmla="*/ 64056 w 454573"/>
                  <a:gd name="connsiteY63" fmla="*/ 481830 h 533863"/>
                  <a:gd name="connsiteX64" fmla="*/ 84627 w 454573"/>
                  <a:gd name="connsiteY64" fmla="*/ 469730 h 533863"/>
                  <a:gd name="connsiteX65" fmla="*/ 95518 w 454573"/>
                  <a:gd name="connsiteY65" fmla="*/ 469730 h 533863"/>
                  <a:gd name="connsiteX66" fmla="*/ 119719 w 454573"/>
                  <a:gd name="connsiteY66" fmla="*/ 432218 h 533863"/>
                  <a:gd name="connsiteX67" fmla="*/ 141499 w 454573"/>
                  <a:gd name="connsiteY67" fmla="*/ 438268 h 533863"/>
                  <a:gd name="connsiteX68" fmla="*/ 147550 w 454573"/>
                  <a:gd name="connsiteY68" fmla="*/ 456419 h 533863"/>
                  <a:gd name="connsiteX69" fmla="*/ 164491 w 454573"/>
                  <a:gd name="connsiteY69" fmla="*/ 433428 h 533863"/>
                  <a:gd name="connsiteX70" fmla="*/ 151180 w 454573"/>
                  <a:gd name="connsiteY70" fmla="*/ 422538 h 533863"/>
                  <a:gd name="connsiteX71" fmla="*/ 153601 w 454573"/>
                  <a:gd name="connsiteY71" fmla="*/ 404387 h 533863"/>
                  <a:gd name="connsiteX72" fmla="*/ 147550 w 454573"/>
                  <a:gd name="connsiteY72" fmla="*/ 395916 h 533863"/>
                  <a:gd name="connsiteX73" fmla="*/ 148760 w 454573"/>
                  <a:gd name="connsiteY73" fmla="*/ 383816 h 533863"/>
                  <a:gd name="connsiteX74" fmla="*/ 135449 w 454573"/>
                  <a:gd name="connsiteY74" fmla="*/ 376555 h 533863"/>
                  <a:gd name="connsiteX75" fmla="*/ 120929 w 454573"/>
                  <a:gd name="connsiteY75" fmla="*/ 381396 h 533863"/>
                  <a:gd name="connsiteX76" fmla="*/ 97937 w 454573"/>
                  <a:gd name="connsiteY76" fmla="*/ 371715 h 533863"/>
                  <a:gd name="connsiteX77" fmla="*/ 95518 w 454573"/>
                  <a:gd name="connsiteY77" fmla="*/ 378975 h 533863"/>
                  <a:gd name="connsiteX78" fmla="*/ 80997 w 454573"/>
                  <a:gd name="connsiteY78" fmla="*/ 378975 h 533863"/>
                  <a:gd name="connsiteX79" fmla="*/ 76157 w 454573"/>
                  <a:gd name="connsiteY79" fmla="*/ 387446 h 533863"/>
                  <a:gd name="connsiteX80" fmla="*/ 61636 w 454573"/>
                  <a:gd name="connsiteY80" fmla="*/ 398336 h 533863"/>
                  <a:gd name="connsiteX81" fmla="*/ 47115 w 454573"/>
                  <a:gd name="connsiteY81" fmla="*/ 387446 h 533863"/>
                  <a:gd name="connsiteX82" fmla="*/ 21704 w 454573"/>
                  <a:gd name="connsiteY82" fmla="*/ 387446 h 533863"/>
                  <a:gd name="connsiteX83" fmla="*/ 0 w 454573"/>
                  <a:gd name="connsiteY83" fmla="*/ 393550 h 53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454573" h="533863">
                    <a:moveTo>
                      <a:pt x="0" y="0"/>
                    </a:moveTo>
                    <a:lnTo>
                      <a:pt x="7184" y="1437"/>
                    </a:lnTo>
                    <a:lnTo>
                      <a:pt x="3553" y="23218"/>
                    </a:lnTo>
                    <a:lnTo>
                      <a:pt x="10814" y="25033"/>
                    </a:lnTo>
                    <a:lnTo>
                      <a:pt x="19889" y="30479"/>
                    </a:lnTo>
                    <a:lnTo>
                      <a:pt x="32595" y="23218"/>
                    </a:lnTo>
                    <a:lnTo>
                      <a:pt x="67082" y="39554"/>
                    </a:lnTo>
                    <a:lnTo>
                      <a:pt x="70711" y="57705"/>
                    </a:lnTo>
                    <a:lnTo>
                      <a:pt x="87048" y="64965"/>
                    </a:lnTo>
                    <a:lnTo>
                      <a:pt x="108828" y="46814"/>
                    </a:lnTo>
                    <a:lnTo>
                      <a:pt x="145131" y="34109"/>
                    </a:lnTo>
                    <a:lnTo>
                      <a:pt x="172356" y="57705"/>
                    </a:lnTo>
                    <a:lnTo>
                      <a:pt x="183247" y="55890"/>
                    </a:lnTo>
                    <a:lnTo>
                      <a:pt x="199583" y="72226"/>
                    </a:lnTo>
                    <a:lnTo>
                      <a:pt x="217734" y="74041"/>
                    </a:lnTo>
                    <a:lnTo>
                      <a:pt x="259480" y="50445"/>
                    </a:lnTo>
                    <a:lnTo>
                      <a:pt x="268556" y="39554"/>
                    </a:lnTo>
                    <a:lnTo>
                      <a:pt x="292074" y="42167"/>
                    </a:lnTo>
                    <a:lnTo>
                      <a:pt x="292152" y="43184"/>
                    </a:lnTo>
                    <a:lnTo>
                      <a:pt x="286707" y="68595"/>
                    </a:lnTo>
                    <a:lnTo>
                      <a:pt x="303043" y="99452"/>
                    </a:lnTo>
                    <a:lnTo>
                      <a:pt x="330269" y="88561"/>
                    </a:lnTo>
                    <a:lnTo>
                      <a:pt x="346605" y="88561"/>
                    </a:lnTo>
                    <a:lnTo>
                      <a:pt x="353865" y="75856"/>
                    </a:lnTo>
                    <a:lnTo>
                      <a:pt x="384721" y="72226"/>
                    </a:lnTo>
                    <a:lnTo>
                      <a:pt x="391982" y="83116"/>
                    </a:lnTo>
                    <a:lnTo>
                      <a:pt x="410133" y="84931"/>
                    </a:lnTo>
                    <a:lnTo>
                      <a:pt x="421024" y="94007"/>
                    </a:lnTo>
                    <a:lnTo>
                      <a:pt x="453695" y="83116"/>
                    </a:lnTo>
                    <a:lnTo>
                      <a:pt x="454573" y="83116"/>
                    </a:lnTo>
                    <a:lnTo>
                      <a:pt x="441594" y="106712"/>
                    </a:lnTo>
                    <a:lnTo>
                      <a:pt x="446435" y="117603"/>
                    </a:lnTo>
                    <a:lnTo>
                      <a:pt x="446435" y="129703"/>
                    </a:lnTo>
                    <a:lnTo>
                      <a:pt x="437964" y="139384"/>
                    </a:lnTo>
                    <a:lnTo>
                      <a:pt x="431914" y="166005"/>
                    </a:lnTo>
                    <a:lnTo>
                      <a:pt x="424654" y="167215"/>
                    </a:lnTo>
                    <a:lnTo>
                      <a:pt x="419813" y="180526"/>
                    </a:lnTo>
                    <a:lnTo>
                      <a:pt x="389562" y="204727"/>
                    </a:lnTo>
                    <a:lnTo>
                      <a:pt x="376251" y="225298"/>
                    </a:lnTo>
                    <a:lnTo>
                      <a:pt x="379881" y="256759"/>
                    </a:lnTo>
                    <a:lnTo>
                      <a:pt x="371411" y="266440"/>
                    </a:lnTo>
                    <a:lnTo>
                      <a:pt x="355680" y="273700"/>
                    </a:lnTo>
                    <a:lnTo>
                      <a:pt x="338740" y="316052"/>
                    </a:lnTo>
                    <a:lnTo>
                      <a:pt x="332689" y="324523"/>
                    </a:lnTo>
                    <a:lnTo>
                      <a:pt x="315748" y="324523"/>
                    </a:lnTo>
                    <a:lnTo>
                      <a:pt x="312118" y="342674"/>
                    </a:lnTo>
                    <a:lnTo>
                      <a:pt x="278236" y="347514"/>
                    </a:lnTo>
                    <a:lnTo>
                      <a:pt x="256456" y="364455"/>
                    </a:lnTo>
                    <a:cubicBezTo>
                      <a:pt x="256859" y="371715"/>
                      <a:pt x="257263" y="378976"/>
                      <a:pt x="257666" y="386236"/>
                    </a:cubicBezTo>
                    <a:lnTo>
                      <a:pt x="245565" y="395916"/>
                    </a:lnTo>
                    <a:cubicBezTo>
                      <a:pt x="245162" y="402370"/>
                      <a:pt x="244758" y="408823"/>
                      <a:pt x="244355" y="415277"/>
                    </a:cubicBezTo>
                    <a:lnTo>
                      <a:pt x="252825" y="433428"/>
                    </a:lnTo>
                    <a:lnTo>
                      <a:pt x="250571" y="467253"/>
                    </a:lnTo>
                    <a:lnTo>
                      <a:pt x="250405" y="467310"/>
                    </a:lnTo>
                    <a:lnTo>
                      <a:pt x="223783" y="474570"/>
                    </a:lnTo>
                    <a:lnTo>
                      <a:pt x="139080" y="498771"/>
                    </a:lnTo>
                    <a:lnTo>
                      <a:pt x="55586" y="533863"/>
                    </a:lnTo>
                    <a:lnTo>
                      <a:pt x="20494" y="532653"/>
                    </a:lnTo>
                    <a:lnTo>
                      <a:pt x="9603" y="529023"/>
                    </a:lnTo>
                    <a:lnTo>
                      <a:pt x="0" y="532096"/>
                    </a:lnTo>
                    <a:lnTo>
                      <a:pt x="0" y="494483"/>
                    </a:lnTo>
                    <a:lnTo>
                      <a:pt x="10813" y="479410"/>
                    </a:lnTo>
                    <a:lnTo>
                      <a:pt x="28964" y="487881"/>
                    </a:lnTo>
                    <a:lnTo>
                      <a:pt x="64056" y="481830"/>
                    </a:lnTo>
                    <a:lnTo>
                      <a:pt x="84627" y="469730"/>
                    </a:lnTo>
                    <a:lnTo>
                      <a:pt x="95518" y="469730"/>
                    </a:lnTo>
                    <a:lnTo>
                      <a:pt x="119719" y="432218"/>
                    </a:lnTo>
                    <a:lnTo>
                      <a:pt x="141499" y="438268"/>
                    </a:lnTo>
                    <a:lnTo>
                      <a:pt x="147550" y="456419"/>
                    </a:lnTo>
                    <a:lnTo>
                      <a:pt x="164491" y="433428"/>
                    </a:lnTo>
                    <a:lnTo>
                      <a:pt x="151180" y="422538"/>
                    </a:lnTo>
                    <a:lnTo>
                      <a:pt x="153601" y="404387"/>
                    </a:lnTo>
                    <a:lnTo>
                      <a:pt x="147550" y="395916"/>
                    </a:lnTo>
                    <a:lnTo>
                      <a:pt x="148760" y="383816"/>
                    </a:lnTo>
                    <a:lnTo>
                      <a:pt x="135449" y="376555"/>
                    </a:lnTo>
                    <a:lnTo>
                      <a:pt x="120929" y="381396"/>
                    </a:lnTo>
                    <a:lnTo>
                      <a:pt x="97937" y="371715"/>
                    </a:lnTo>
                    <a:lnTo>
                      <a:pt x="95518" y="378975"/>
                    </a:lnTo>
                    <a:lnTo>
                      <a:pt x="80997" y="378975"/>
                    </a:lnTo>
                    <a:lnTo>
                      <a:pt x="76157" y="387446"/>
                    </a:lnTo>
                    <a:lnTo>
                      <a:pt x="61636" y="398336"/>
                    </a:lnTo>
                    <a:lnTo>
                      <a:pt x="47115" y="387446"/>
                    </a:lnTo>
                    <a:lnTo>
                      <a:pt x="21704" y="387446"/>
                    </a:lnTo>
                    <a:lnTo>
                      <a:pt x="0" y="39355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333C830-8DD6-AB0A-7833-6952B70B8612}"/>
                  </a:ext>
                </a:extLst>
              </p:cNvPr>
              <p:cNvSpPr/>
              <p:nvPr/>
            </p:nvSpPr>
            <p:spPr>
              <a:xfrm>
                <a:off x="1783209" y="2554925"/>
                <a:ext cx="578286" cy="279825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6AE03563-43CC-64C4-C43B-176BF14E88C9}"/>
                  </a:ext>
                </a:extLst>
              </p:cNvPr>
              <p:cNvSpPr/>
              <p:nvPr/>
            </p:nvSpPr>
            <p:spPr>
              <a:xfrm>
                <a:off x="1776714" y="2714956"/>
                <a:ext cx="511695" cy="385403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1CA490AA-9D7A-D04B-319E-DB4A6239DBDF}"/>
                </a:ext>
              </a:extLst>
            </p:cNvPr>
            <p:cNvGrpSpPr/>
            <p:nvPr/>
          </p:nvGrpSpPr>
          <p:grpSpPr>
            <a:xfrm>
              <a:off x="1889328" y="1378283"/>
              <a:ext cx="863001" cy="1633132"/>
              <a:chOff x="1889328" y="1378283"/>
              <a:chExt cx="863001" cy="1633132"/>
            </a:xfrm>
          </p:grpSpPr>
          <p:sp>
            <p:nvSpPr>
              <p:cNvPr id="251" name="正方形/長方形 250">
                <a:extLst>
                  <a:ext uri="{FF2B5EF4-FFF2-40B4-BE49-F238E27FC236}">
                    <a16:creationId xmlns:a16="http://schemas.microsoft.com/office/drawing/2014/main" id="{A02EA817-E403-4B22-6785-569D8A40C0C4}"/>
                  </a:ext>
                </a:extLst>
              </p:cNvPr>
              <p:cNvSpPr/>
              <p:nvPr/>
            </p:nvSpPr>
            <p:spPr>
              <a:xfrm>
                <a:off x="2168759" y="1939817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252" name="正方形/長方形 251">
                <a:extLst>
                  <a:ext uri="{FF2B5EF4-FFF2-40B4-BE49-F238E27FC236}">
                    <a16:creationId xmlns:a16="http://schemas.microsoft.com/office/drawing/2014/main" id="{3CB3CFAE-793C-A381-3E5E-95BCB34D888A}"/>
                  </a:ext>
                </a:extLst>
              </p:cNvPr>
              <p:cNvSpPr/>
              <p:nvPr/>
            </p:nvSpPr>
            <p:spPr>
              <a:xfrm>
                <a:off x="2329136" y="2242427"/>
                <a:ext cx="423193" cy="246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253" name="正方形/長方形 252">
                <a:extLst>
                  <a:ext uri="{FF2B5EF4-FFF2-40B4-BE49-F238E27FC236}">
                    <a16:creationId xmlns:a16="http://schemas.microsoft.com/office/drawing/2014/main" id="{C63FC42F-3A30-725D-B52D-EDB172395B77}"/>
                  </a:ext>
                </a:extLst>
              </p:cNvPr>
              <p:cNvSpPr/>
              <p:nvPr/>
            </p:nvSpPr>
            <p:spPr>
              <a:xfrm>
                <a:off x="2406077" y="1378283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67AA847B-61D3-63D2-22BA-FE76C32087F1}"/>
                  </a:ext>
                </a:extLst>
              </p:cNvPr>
              <p:cNvSpPr/>
              <p:nvPr/>
            </p:nvSpPr>
            <p:spPr>
              <a:xfrm>
                <a:off x="1889328" y="240523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B4BD4672-5ECA-388A-127A-0BCA1DEC3557}"/>
                  </a:ext>
                </a:extLst>
              </p:cNvPr>
              <p:cNvSpPr/>
              <p:nvPr/>
            </p:nvSpPr>
            <p:spPr>
              <a:xfrm rot="1308171">
                <a:off x="2472435" y="270363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</p:grp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17B1034C-6B99-B10B-2A3C-85BFAA810CF0}"/>
              </a:ext>
            </a:extLst>
          </p:cNvPr>
          <p:cNvGrpSpPr/>
          <p:nvPr/>
        </p:nvGrpSpPr>
        <p:grpSpPr>
          <a:xfrm>
            <a:off x="3664522" y="905025"/>
            <a:ext cx="2319302" cy="2586183"/>
            <a:chOff x="3664522" y="905025"/>
            <a:chExt cx="2319302" cy="2586183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9609CFEA-4F92-E277-D413-F25636118C73}"/>
                </a:ext>
              </a:extLst>
            </p:cNvPr>
            <p:cNvGrpSpPr/>
            <p:nvPr/>
          </p:nvGrpSpPr>
          <p:grpSpPr>
            <a:xfrm>
              <a:off x="3664522" y="905025"/>
              <a:ext cx="2319302" cy="2586183"/>
              <a:chOff x="692722" y="905025"/>
              <a:chExt cx="2319302" cy="2586183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D17C2721-71F6-AE32-37B3-ADCA006592E9}"/>
                  </a:ext>
                </a:extLst>
              </p:cNvPr>
              <p:cNvSpPr/>
              <p:nvPr/>
            </p:nvSpPr>
            <p:spPr>
              <a:xfrm>
                <a:off x="2016144" y="1643449"/>
                <a:ext cx="564613" cy="693859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D9C31FBC-71D3-DC6F-A6CB-C55DA82354A6}"/>
                  </a:ext>
                </a:extLst>
              </p:cNvPr>
              <p:cNvSpPr/>
              <p:nvPr/>
            </p:nvSpPr>
            <p:spPr>
              <a:xfrm>
                <a:off x="2267111" y="2408448"/>
                <a:ext cx="650527" cy="861077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FB3183C9-0E7F-433A-61C2-600A4BCEE609}"/>
                  </a:ext>
                </a:extLst>
              </p:cNvPr>
              <p:cNvSpPr/>
              <p:nvPr/>
            </p:nvSpPr>
            <p:spPr>
              <a:xfrm>
                <a:off x="2190152" y="905025"/>
                <a:ext cx="482619" cy="311275"/>
              </a:xfrm>
              <a:custGeom>
                <a:avLst/>
                <a:gdLst>
                  <a:gd name="connsiteX0" fmla="*/ 35420 w 482619"/>
                  <a:gd name="connsiteY0" fmla="*/ 0 h 311275"/>
                  <a:gd name="connsiteX1" fmla="*/ 482619 w 482619"/>
                  <a:gd name="connsiteY1" fmla="*/ 0 h 311275"/>
                  <a:gd name="connsiteX2" fmla="*/ 479183 w 482619"/>
                  <a:gd name="connsiteY2" fmla="*/ 3436 h 311275"/>
                  <a:gd name="connsiteX3" fmla="*/ 477731 w 482619"/>
                  <a:gd name="connsiteY3" fmla="*/ 16505 h 311275"/>
                  <a:gd name="connsiteX4" fmla="*/ 467566 w 482619"/>
                  <a:gd name="connsiteY4" fmla="*/ 23765 h 311275"/>
                  <a:gd name="connsiteX5" fmla="*/ 460306 w 482619"/>
                  <a:gd name="connsiteY5" fmla="*/ 45546 h 311275"/>
                  <a:gd name="connsiteX6" fmla="*/ 460306 w 482619"/>
                  <a:gd name="connsiteY6" fmla="*/ 60067 h 311275"/>
                  <a:gd name="connsiteX7" fmla="*/ 457402 w 482619"/>
                  <a:gd name="connsiteY7" fmla="*/ 64423 h 311275"/>
                  <a:gd name="connsiteX8" fmla="*/ 442881 w 482619"/>
                  <a:gd name="connsiteY8" fmla="*/ 68780 h 311275"/>
                  <a:gd name="connsiteX9" fmla="*/ 435621 w 482619"/>
                  <a:gd name="connsiteY9" fmla="*/ 73136 h 311275"/>
                  <a:gd name="connsiteX10" fmla="*/ 383346 w 482619"/>
                  <a:gd name="connsiteY10" fmla="*/ 73136 h 311275"/>
                  <a:gd name="connsiteX11" fmla="*/ 378990 w 482619"/>
                  <a:gd name="connsiteY11" fmla="*/ 94917 h 311275"/>
                  <a:gd name="connsiteX12" fmla="*/ 384798 w 482619"/>
                  <a:gd name="connsiteY12" fmla="*/ 116698 h 311275"/>
                  <a:gd name="connsiteX13" fmla="*/ 376086 w 482619"/>
                  <a:gd name="connsiteY13" fmla="*/ 135575 h 311275"/>
                  <a:gd name="connsiteX14" fmla="*/ 378990 w 482619"/>
                  <a:gd name="connsiteY14" fmla="*/ 167520 h 311275"/>
                  <a:gd name="connsiteX15" fmla="*/ 377538 w 482619"/>
                  <a:gd name="connsiteY15" fmla="*/ 179137 h 311275"/>
                  <a:gd name="connsiteX16" fmla="*/ 371730 w 482619"/>
                  <a:gd name="connsiteY16" fmla="*/ 227055 h 311275"/>
                  <a:gd name="connsiteX17" fmla="*/ 368826 w 482619"/>
                  <a:gd name="connsiteY17" fmla="*/ 238672 h 311275"/>
                  <a:gd name="connsiteX18" fmla="*/ 390607 w 482619"/>
                  <a:gd name="connsiteY18" fmla="*/ 259001 h 311275"/>
                  <a:gd name="connsiteX19" fmla="*/ 347045 w 482619"/>
                  <a:gd name="connsiteY19" fmla="*/ 304015 h 311275"/>
                  <a:gd name="connsiteX20" fmla="*/ 322359 w 482619"/>
                  <a:gd name="connsiteY20" fmla="*/ 296754 h 311275"/>
                  <a:gd name="connsiteX21" fmla="*/ 306387 w 482619"/>
                  <a:gd name="connsiteY21" fmla="*/ 296754 h 311275"/>
                  <a:gd name="connsiteX22" fmla="*/ 296222 w 482619"/>
                  <a:gd name="connsiteY22" fmla="*/ 309823 h 311275"/>
                  <a:gd name="connsiteX23" fmla="*/ 278797 w 482619"/>
                  <a:gd name="connsiteY23" fmla="*/ 311275 h 311275"/>
                  <a:gd name="connsiteX24" fmla="*/ 258468 w 482619"/>
                  <a:gd name="connsiteY24" fmla="*/ 296754 h 311275"/>
                  <a:gd name="connsiteX25" fmla="*/ 258468 w 482619"/>
                  <a:gd name="connsiteY25" fmla="*/ 292398 h 311275"/>
                  <a:gd name="connsiteX26" fmla="*/ 245400 w 482619"/>
                  <a:gd name="connsiteY26" fmla="*/ 282234 h 311275"/>
                  <a:gd name="connsiteX27" fmla="*/ 239592 w 482619"/>
                  <a:gd name="connsiteY27" fmla="*/ 290946 h 311275"/>
                  <a:gd name="connsiteX28" fmla="*/ 210550 w 482619"/>
                  <a:gd name="connsiteY28" fmla="*/ 292398 h 311275"/>
                  <a:gd name="connsiteX29" fmla="*/ 198934 w 482619"/>
                  <a:gd name="connsiteY29" fmla="*/ 276425 h 311275"/>
                  <a:gd name="connsiteX30" fmla="*/ 191673 w 482619"/>
                  <a:gd name="connsiteY30" fmla="*/ 254644 h 311275"/>
                  <a:gd name="connsiteX31" fmla="*/ 175701 w 482619"/>
                  <a:gd name="connsiteY31" fmla="*/ 241576 h 311275"/>
                  <a:gd name="connsiteX32" fmla="*/ 168440 w 482619"/>
                  <a:gd name="connsiteY32" fmla="*/ 253192 h 311275"/>
                  <a:gd name="connsiteX33" fmla="*/ 148111 w 482619"/>
                  <a:gd name="connsiteY33" fmla="*/ 256096 h 311275"/>
                  <a:gd name="connsiteX34" fmla="*/ 129234 w 482619"/>
                  <a:gd name="connsiteY34" fmla="*/ 248836 h 311275"/>
                  <a:gd name="connsiteX35" fmla="*/ 106001 w 482619"/>
                  <a:gd name="connsiteY35" fmla="*/ 260453 h 311275"/>
                  <a:gd name="connsiteX36" fmla="*/ 90029 w 482619"/>
                  <a:gd name="connsiteY36" fmla="*/ 241576 h 311275"/>
                  <a:gd name="connsiteX37" fmla="*/ 63891 w 482619"/>
                  <a:gd name="connsiteY37" fmla="*/ 245932 h 311275"/>
                  <a:gd name="connsiteX38" fmla="*/ 46466 w 482619"/>
                  <a:gd name="connsiteY38" fmla="*/ 225603 h 311275"/>
                  <a:gd name="connsiteX39" fmla="*/ 37754 w 482619"/>
                  <a:gd name="connsiteY39" fmla="*/ 227055 h 311275"/>
                  <a:gd name="connsiteX40" fmla="*/ 17425 w 482619"/>
                  <a:gd name="connsiteY40" fmla="*/ 213986 h 311275"/>
                  <a:gd name="connsiteX41" fmla="*/ 2904 w 482619"/>
                  <a:gd name="connsiteY41" fmla="*/ 192205 h 311275"/>
                  <a:gd name="connsiteX42" fmla="*/ 0 w 482619"/>
                  <a:gd name="connsiteY42" fmla="*/ 177685 h 311275"/>
                  <a:gd name="connsiteX43" fmla="*/ 0 w 482619"/>
                  <a:gd name="connsiteY43" fmla="*/ 167520 h 311275"/>
                  <a:gd name="connsiteX44" fmla="*/ 10165 w 482619"/>
                  <a:gd name="connsiteY44" fmla="*/ 144287 h 311275"/>
                  <a:gd name="connsiteX45" fmla="*/ 8713 w 482619"/>
                  <a:gd name="connsiteY45" fmla="*/ 135575 h 311275"/>
                  <a:gd name="connsiteX46" fmla="*/ 7261 w 482619"/>
                  <a:gd name="connsiteY46" fmla="*/ 123958 h 311275"/>
                  <a:gd name="connsiteX47" fmla="*/ 14521 w 482619"/>
                  <a:gd name="connsiteY47" fmla="*/ 115246 h 311275"/>
                  <a:gd name="connsiteX48" fmla="*/ 14521 w 482619"/>
                  <a:gd name="connsiteY48" fmla="*/ 87656 h 311275"/>
                  <a:gd name="connsiteX49" fmla="*/ 27590 w 482619"/>
                  <a:gd name="connsiteY49" fmla="*/ 86204 h 311275"/>
                  <a:gd name="connsiteX50" fmla="*/ 36302 w 482619"/>
                  <a:gd name="connsiteY50" fmla="*/ 71684 h 311275"/>
                  <a:gd name="connsiteX51" fmla="*/ 36302 w 482619"/>
                  <a:gd name="connsiteY51" fmla="*/ 58615 h 311275"/>
                  <a:gd name="connsiteX52" fmla="*/ 29042 w 482619"/>
                  <a:gd name="connsiteY52" fmla="*/ 45546 h 311275"/>
                  <a:gd name="connsiteX53" fmla="*/ 34850 w 482619"/>
                  <a:gd name="connsiteY53" fmla="*/ 33930 h 311275"/>
                  <a:gd name="connsiteX54" fmla="*/ 36302 w 482619"/>
                  <a:gd name="connsiteY54" fmla="*/ 1984 h 311275"/>
                  <a:gd name="connsiteX0" fmla="*/ 35420 w 482619"/>
                  <a:gd name="connsiteY0" fmla="*/ 81112 h 392387"/>
                  <a:gd name="connsiteX1" fmla="*/ 243486 w 482619"/>
                  <a:gd name="connsiteY1" fmla="*/ 0 h 392387"/>
                  <a:gd name="connsiteX2" fmla="*/ 482619 w 482619"/>
                  <a:gd name="connsiteY2" fmla="*/ 81112 h 392387"/>
                  <a:gd name="connsiteX3" fmla="*/ 479183 w 482619"/>
                  <a:gd name="connsiteY3" fmla="*/ 84548 h 392387"/>
                  <a:gd name="connsiteX4" fmla="*/ 477731 w 482619"/>
                  <a:gd name="connsiteY4" fmla="*/ 97617 h 392387"/>
                  <a:gd name="connsiteX5" fmla="*/ 467566 w 482619"/>
                  <a:gd name="connsiteY5" fmla="*/ 104877 h 392387"/>
                  <a:gd name="connsiteX6" fmla="*/ 460306 w 482619"/>
                  <a:gd name="connsiteY6" fmla="*/ 126658 h 392387"/>
                  <a:gd name="connsiteX7" fmla="*/ 460306 w 482619"/>
                  <a:gd name="connsiteY7" fmla="*/ 141179 h 392387"/>
                  <a:gd name="connsiteX8" fmla="*/ 457402 w 482619"/>
                  <a:gd name="connsiteY8" fmla="*/ 145535 h 392387"/>
                  <a:gd name="connsiteX9" fmla="*/ 442881 w 482619"/>
                  <a:gd name="connsiteY9" fmla="*/ 149892 h 392387"/>
                  <a:gd name="connsiteX10" fmla="*/ 435621 w 482619"/>
                  <a:gd name="connsiteY10" fmla="*/ 154248 h 392387"/>
                  <a:gd name="connsiteX11" fmla="*/ 383346 w 482619"/>
                  <a:gd name="connsiteY11" fmla="*/ 154248 h 392387"/>
                  <a:gd name="connsiteX12" fmla="*/ 378990 w 482619"/>
                  <a:gd name="connsiteY12" fmla="*/ 176029 h 392387"/>
                  <a:gd name="connsiteX13" fmla="*/ 384798 w 482619"/>
                  <a:gd name="connsiteY13" fmla="*/ 197810 h 392387"/>
                  <a:gd name="connsiteX14" fmla="*/ 376086 w 482619"/>
                  <a:gd name="connsiteY14" fmla="*/ 216687 h 392387"/>
                  <a:gd name="connsiteX15" fmla="*/ 378990 w 482619"/>
                  <a:gd name="connsiteY15" fmla="*/ 248632 h 392387"/>
                  <a:gd name="connsiteX16" fmla="*/ 377538 w 482619"/>
                  <a:gd name="connsiteY16" fmla="*/ 260249 h 392387"/>
                  <a:gd name="connsiteX17" fmla="*/ 371730 w 482619"/>
                  <a:gd name="connsiteY17" fmla="*/ 308167 h 392387"/>
                  <a:gd name="connsiteX18" fmla="*/ 368826 w 482619"/>
                  <a:gd name="connsiteY18" fmla="*/ 319784 h 392387"/>
                  <a:gd name="connsiteX19" fmla="*/ 390607 w 482619"/>
                  <a:gd name="connsiteY19" fmla="*/ 340113 h 392387"/>
                  <a:gd name="connsiteX20" fmla="*/ 347045 w 482619"/>
                  <a:gd name="connsiteY20" fmla="*/ 385127 h 392387"/>
                  <a:gd name="connsiteX21" fmla="*/ 322359 w 482619"/>
                  <a:gd name="connsiteY21" fmla="*/ 377866 h 392387"/>
                  <a:gd name="connsiteX22" fmla="*/ 306387 w 482619"/>
                  <a:gd name="connsiteY22" fmla="*/ 377866 h 392387"/>
                  <a:gd name="connsiteX23" fmla="*/ 296222 w 482619"/>
                  <a:gd name="connsiteY23" fmla="*/ 390935 h 392387"/>
                  <a:gd name="connsiteX24" fmla="*/ 278797 w 482619"/>
                  <a:gd name="connsiteY24" fmla="*/ 392387 h 392387"/>
                  <a:gd name="connsiteX25" fmla="*/ 258468 w 482619"/>
                  <a:gd name="connsiteY25" fmla="*/ 377866 h 392387"/>
                  <a:gd name="connsiteX26" fmla="*/ 258468 w 482619"/>
                  <a:gd name="connsiteY26" fmla="*/ 373510 h 392387"/>
                  <a:gd name="connsiteX27" fmla="*/ 245400 w 482619"/>
                  <a:gd name="connsiteY27" fmla="*/ 363346 h 392387"/>
                  <a:gd name="connsiteX28" fmla="*/ 239592 w 482619"/>
                  <a:gd name="connsiteY28" fmla="*/ 372058 h 392387"/>
                  <a:gd name="connsiteX29" fmla="*/ 210550 w 482619"/>
                  <a:gd name="connsiteY29" fmla="*/ 373510 h 392387"/>
                  <a:gd name="connsiteX30" fmla="*/ 198934 w 482619"/>
                  <a:gd name="connsiteY30" fmla="*/ 357537 h 392387"/>
                  <a:gd name="connsiteX31" fmla="*/ 191673 w 482619"/>
                  <a:gd name="connsiteY31" fmla="*/ 335756 h 392387"/>
                  <a:gd name="connsiteX32" fmla="*/ 175701 w 482619"/>
                  <a:gd name="connsiteY32" fmla="*/ 322688 h 392387"/>
                  <a:gd name="connsiteX33" fmla="*/ 168440 w 482619"/>
                  <a:gd name="connsiteY33" fmla="*/ 334304 h 392387"/>
                  <a:gd name="connsiteX34" fmla="*/ 148111 w 482619"/>
                  <a:gd name="connsiteY34" fmla="*/ 337208 h 392387"/>
                  <a:gd name="connsiteX35" fmla="*/ 129234 w 482619"/>
                  <a:gd name="connsiteY35" fmla="*/ 329948 h 392387"/>
                  <a:gd name="connsiteX36" fmla="*/ 106001 w 482619"/>
                  <a:gd name="connsiteY36" fmla="*/ 341565 h 392387"/>
                  <a:gd name="connsiteX37" fmla="*/ 90029 w 482619"/>
                  <a:gd name="connsiteY37" fmla="*/ 322688 h 392387"/>
                  <a:gd name="connsiteX38" fmla="*/ 63891 w 482619"/>
                  <a:gd name="connsiteY38" fmla="*/ 327044 h 392387"/>
                  <a:gd name="connsiteX39" fmla="*/ 46466 w 482619"/>
                  <a:gd name="connsiteY39" fmla="*/ 306715 h 392387"/>
                  <a:gd name="connsiteX40" fmla="*/ 37754 w 482619"/>
                  <a:gd name="connsiteY40" fmla="*/ 308167 h 392387"/>
                  <a:gd name="connsiteX41" fmla="*/ 17425 w 482619"/>
                  <a:gd name="connsiteY41" fmla="*/ 295098 h 392387"/>
                  <a:gd name="connsiteX42" fmla="*/ 2904 w 482619"/>
                  <a:gd name="connsiteY42" fmla="*/ 273317 h 392387"/>
                  <a:gd name="connsiteX43" fmla="*/ 0 w 482619"/>
                  <a:gd name="connsiteY43" fmla="*/ 258797 h 392387"/>
                  <a:gd name="connsiteX44" fmla="*/ 0 w 482619"/>
                  <a:gd name="connsiteY44" fmla="*/ 248632 h 392387"/>
                  <a:gd name="connsiteX45" fmla="*/ 10165 w 482619"/>
                  <a:gd name="connsiteY45" fmla="*/ 225399 h 392387"/>
                  <a:gd name="connsiteX46" fmla="*/ 8713 w 482619"/>
                  <a:gd name="connsiteY46" fmla="*/ 216687 h 392387"/>
                  <a:gd name="connsiteX47" fmla="*/ 7261 w 482619"/>
                  <a:gd name="connsiteY47" fmla="*/ 205070 h 392387"/>
                  <a:gd name="connsiteX48" fmla="*/ 14521 w 482619"/>
                  <a:gd name="connsiteY48" fmla="*/ 196358 h 392387"/>
                  <a:gd name="connsiteX49" fmla="*/ 14521 w 482619"/>
                  <a:gd name="connsiteY49" fmla="*/ 168768 h 392387"/>
                  <a:gd name="connsiteX50" fmla="*/ 27590 w 482619"/>
                  <a:gd name="connsiteY50" fmla="*/ 167316 h 392387"/>
                  <a:gd name="connsiteX51" fmla="*/ 36302 w 482619"/>
                  <a:gd name="connsiteY51" fmla="*/ 152796 h 392387"/>
                  <a:gd name="connsiteX52" fmla="*/ 36302 w 482619"/>
                  <a:gd name="connsiteY52" fmla="*/ 139727 h 392387"/>
                  <a:gd name="connsiteX53" fmla="*/ 29042 w 482619"/>
                  <a:gd name="connsiteY53" fmla="*/ 126658 h 392387"/>
                  <a:gd name="connsiteX54" fmla="*/ 34850 w 482619"/>
                  <a:gd name="connsiteY54" fmla="*/ 115042 h 392387"/>
                  <a:gd name="connsiteX55" fmla="*/ 36302 w 482619"/>
                  <a:gd name="connsiteY55" fmla="*/ 83096 h 392387"/>
                  <a:gd name="connsiteX56" fmla="*/ 35420 w 482619"/>
                  <a:gd name="connsiteY56" fmla="*/ 81112 h 392387"/>
                  <a:gd name="connsiteX0" fmla="*/ 243486 w 482619"/>
                  <a:gd name="connsiteY0" fmla="*/ 0 h 392387"/>
                  <a:gd name="connsiteX1" fmla="*/ 482619 w 482619"/>
                  <a:gd name="connsiteY1" fmla="*/ 81112 h 392387"/>
                  <a:gd name="connsiteX2" fmla="*/ 479183 w 482619"/>
                  <a:gd name="connsiteY2" fmla="*/ 84548 h 392387"/>
                  <a:gd name="connsiteX3" fmla="*/ 477731 w 482619"/>
                  <a:gd name="connsiteY3" fmla="*/ 97617 h 392387"/>
                  <a:gd name="connsiteX4" fmla="*/ 467566 w 482619"/>
                  <a:gd name="connsiteY4" fmla="*/ 104877 h 392387"/>
                  <a:gd name="connsiteX5" fmla="*/ 460306 w 482619"/>
                  <a:gd name="connsiteY5" fmla="*/ 126658 h 392387"/>
                  <a:gd name="connsiteX6" fmla="*/ 460306 w 482619"/>
                  <a:gd name="connsiteY6" fmla="*/ 141179 h 392387"/>
                  <a:gd name="connsiteX7" fmla="*/ 457402 w 482619"/>
                  <a:gd name="connsiteY7" fmla="*/ 145535 h 392387"/>
                  <a:gd name="connsiteX8" fmla="*/ 442881 w 482619"/>
                  <a:gd name="connsiteY8" fmla="*/ 149892 h 392387"/>
                  <a:gd name="connsiteX9" fmla="*/ 435621 w 482619"/>
                  <a:gd name="connsiteY9" fmla="*/ 154248 h 392387"/>
                  <a:gd name="connsiteX10" fmla="*/ 383346 w 482619"/>
                  <a:gd name="connsiteY10" fmla="*/ 154248 h 392387"/>
                  <a:gd name="connsiteX11" fmla="*/ 378990 w 482619"/>
                  <a:gd name="connsiteY11" fmla="*/ 176029 h 392387"/>
                  <a:gd name="connsiteX12" fmla="*/ 384798 w 482619"/>
                  <a:gd name="connsiteY12" fmla="*/ 197810 h 392387"/>
                  <a:gd name="connsiteX13" fmla="*/ 376086 w 482619"/>
                  <a:gd name="connsiteY13" fmla="*/ 216687 h 392387"/>
                  <a:gd name="connsiteX14" fmla="*/ 378990 w 482619"/>
                  <a:gd name="connsiteY14" fmla="*/ 248632 h 392387"/>
                  <a:gd name="connsiteX15" fmla="*/ 377538 w 482619"/>
                  <a:gd name="connsiteY15" fmla="*/ 260249 h 392387"/>
                  <a:gd name="connsiteX16" fmla="*/ 371730 w 482619"/>
                  <a:gd name="connsiteY16" fmla="*/ 308167 h 392387"/>
                  <a:gd name="connsiteX17" fmla="*/ 368826 w 482619"/>
                  <a:gd name="connsiteY17" fmla="*/ 319784 h 392387"/>
                  <a:gd name="connsiteX18" fmla="*/ 390607 w 482619"/>
                  <a:gd name="connsiteY18" fmla="*/ 340113 h 392387"/>
                  <a:gd name="connsiteX19" fmla="*/ 347045 w 482619"/>
                  <a:gd name="connsiteY19" fmla="*/ 385127 h 392387"/>
                  <a:gd name="connsiteX20" fmla="*/ 322359 w 482619"/>
                  <a:gd name="connsiteY20" fmla="*/ 377866 h 392387"/>
                  <a:gd name="connsiteX21" fmla="*/ 306387 w 482619"/>
                  <a:gd name="connsiteY21" fmla="*/ 377866 h 392387"/>
                  <a:gd name="connsiteX22" fmla="*/ 296222 w 482619"/>
                  <a:gd name="connsiteY22" fmla="*/ 390935 h 392387"/>
                  <a:gd name="connsiteX23" fmla="*/ 278797 w 482619"/>
                  <a:gd name="connsiteY23" fmla="*/ 392387 h 392387"/>
                  <a:gd name="connsiteX24" fmla="*/ 258468 w 482619"/>
                  <a:gd name="connsiteY24" fmla="*/ 377866 h 392387"/>
                  <a:gd name="connsiteX25" fmla="*/ 258468 w 482619"/>
                  <a:gd name="connsiteY25" fmla="*/ 373510 h 392387"/>
                  <a:gd name="connsiteX26" fmla="*/ 245400 w 482619"/>
                  <a:gd name="connsiteY26" fmla="*/ 363346 h 392387"/>
                  <a:gd name="connsiteX27" fmla="*/ 239592 w 482619"/>
                  <a:gd name="connsiteY27" fmla="*/ 372058 h 392387"/>
                  <a:gd name="connsiteX28" fmla="*/ 210550 w 482619"/>
                  <a:gd name="connsiteY28" fmla="*/ 373510 h 392387"/>
                  <a:gd name="connsiteX29" fmla="*/ 198934 w 482619"/>
                  <a:gd name="connsiteY29" fmla="*/ 357537 h 392387"/>
                  <a:gd name="connsiteX30" fmla="*/ 191673 w 482619"/>
                  <a:gd name="connsiteY30" fmla="*/ 335756 h 392387"/>
                  <a:gd name="connsiteX31" fmla="*/ 175701 w 482619"/>
                  <a:gd name="connsiteY31" fmla="*/ 322688 h 392387"/>
                  <a:gd name="connsiteX32" fmla="*/ 168440 w 482619"/>
                  <a:gd name="connsiteY32" fmla="*/ 334304 h 392387"/>
                  <a:gd name="connsiteX33" fmla="*/ 148111 w 482619"/>
                  <a:gd name="connsiteY33" fmla="*/ 337208 h 392387"/>
                  <a:gd name="connsiteX34" fmla="*/ 129234 w 482619"/>
                  <a:gd name="connsiteY34" fmla="*/ 329948 h 392387"/>
                  <a:gd name="connsiteX35" fmla="*/ 106001 w 482619"/>
                  <a:gd name="connsiteY35" fmla="*/ 341565 h 392387"/>
                  <a:gd name="connsiteX36" fmla="*/ 90029 w 482619"/>
                  <a:gd name="connsiteY36" fmla="*/ 322688 h 392387"/>
                  <a:gd name="connsiteX37" fmla="*/ 63891 w 482619"/>
                  <a:gd name="connsiteY37" fmla="*/ 327044 h 392387"/>
                  <a:gd name="connsiteX38" fmla="*/ 46466 w 482619"/>
                  <a:gd name="connsiteY38" fmla="*/ 306715 h 392387"/>
                  <a:gd name="connsiteX39" fmla="*/ 37754 w 482619"/>
                  <a:gd name="connsiteY39" fmla="*/ 308167 h 392387"/>
                  <a:gd name="connsiteX40" fmla="*/ 17425 w 482619"/>
                  <a:gd name="connsiteY40" fmla="*/ 295098 h 392387"/>
                  <a:gd name="connsiteX41" fmla="*/ 2904 w 482619"/>
                  <a:gd name="connsiteY41" fmla="*/ 273317 h 392387"/>
                  <a:gd name="connsiteX42" fmla="*/ 0 w 482619"/>
                  <a:gd name="connsiteY42" fmla="*/ 258797 h 392387"/>
                  <a:gd name="connsiteX43" fmla="*/ 0 w 482619"/>
                  <a:gd name="connsiteY43" fmla="*/ 248632 h 392387"/>
                  <a:gd name="connsiteX44" fmla="*/ 10165 w 482619"/>
                  <a:gd name="connsiteY44" fmla="*/ 225399 h 392387"/>
                  <a:gd name="connsiteX45" fmla="*/ 8713 w 482619"/>
                  <a:gd name="connsiteY45" fmla="*/ 216687 h 392387"/>
                  <a:gd name="connsiteX46" fmla="*/ 7261 w 482619"/>
                  <a:gd name="connsiteY46" fmla="*/ 205070 h 392387"/>
                  <a:gd name="connsiteX47" fmla="*/ 14521 w 482619"/>
                  <a:gd name="connsiteY47" fmla="*/ 196358 h 392387"/>
                  <a:gd name="connsiteX48" fmla="*/ 14521 w 482619"/>
                  <a:gd name="connsiteY48" fmla="*/ 168768 h 392387"/>
                  <a:gd name="connsiteX49" fmla="*/ 27590 w 482619"/>
                  <a:gd name="connsiteY49" fmla="*/ 167316 h 392387"/>
                  <a:gd name="connsiteX50" fmla="*/ 36302 w 482619"/>
                  <a:gd name="connsiteY50" fmla="*/ 152796 h 392387"/>
                  <a:gd name="connsiteX51" fmla="*/ 36302 w 482619"/>
                  <a:gd name="connsiteY51" fmla="*/ 139727 h 392387"/>
                  <a:gd name="connsiteX52" fmla="*/ 29042 w 482619"/>
                  <a:gd name="connsiteY52" fmla="*/ 126658 h 392387"/>
                  <a:gd name="connsiteX53" fmla="*/ 34850 w 482619"/>
                  <a:gd name="connsiteY53" fmla="*/ 115042 h 392387"/>
                  <a:gd name="connsiteX54" fmla="*/ 36302 w 482619"/>
                  <a:gd name="connsiteY54" fmla="*/ 83096 h 392387"/>
                  <a:gd name="connsiteX55" fmla="*/ 35420 w 482619"/>
                  <a:gd name="connsiteY55" fmla="*/ 81112 h 392387"/>
                  <a:gd name="connsiteX56" fmla="*/ 334926 w 482619"/>
                  <a:gd name="connsiteY56" fmla="*/ 91440 h 392387"/>
                  <a:gd name="connsiteX0" fmla="*/ 482619 w 482619"/>
                  <a:gd name="connsiteY0" fmla="*/ 32862 h 344137"/>
                  <a:gd name="connsiteX1" fmla="*/ 479183 w 482619"/>
                  <a:gd name="connsiteY1" fmla="*/ 36298 h 344137"/>
                  <a:gd name="connsiteX2" fmla="*/ 477731 w 482619"/>
                  <a:gd name="connsiteY2" fmla="*/ 49367 h 344137"/>
                  <a:gd name="connsiteX3" fmla="*/ 467566 w 482619"/>
                  <a:gd name="connsiteY3" fmla="*/ 56627 h 344137"/>
                  <a:gd name="connsiteX4" fmla="*/ 460306 w 482619"/>
                  <a:gd name="connsiteY4" fmla="*/ 78408 h 344137"/>
                  <a:gd name="connsiteX5" fmla="*/ 460306 w 482619"/>
                  <a:gd name="connsiteY5" fmla="*/ 92929 h 344137"/>
                  <a:gd name="connsiteX6" fmla="*/ 457402 w 482619"/>
                  <a:gd name="connsiteY6" fmla="*/ 97285 h 344137"/>
                  <a:gd name="connsiteX7" fmla="*/ 442881 w 482619"/>
                  <a:gd name="connsiteY7" fmla="*/ 101642 h 344137"/>
                  <a:gd name="connsiteX8" fmla="*/ 435621 w 482619"/>
                  <a:gd name="connsiteY8" fmla="*/ 105998 h 344137"/>
                  <a:gd name="connsiteX9" fmla="*/ 383346 w 482619"/>
                  <a:gd name="connsiteY9" fmla="*/ 105998 h 344137"/>
                  <a:gd name="connsiteX10" fmla="*/ 378990 w 482619"/>
                  <a:gd name="connsiteY10" fmla="*/ 127779 h 344137"/>
                  <a:gd name="connsiteX11" fmla="*/ 384798 w 482619"/>
                  <a:gd name="connsiteY11" fmla="*/ 149560 h 344137"/>
                  <a:gd name="connsiteX12" fmla="*/ 376086 w 482619"/>
                  <a:gd name="connsiteY12" fmla="*/ 168437 h 344137"/>
                  <a:gd name="connsiteX13" fmla="*/ 378990 w 482619"/>
                  <a:gd name="connsiteY13" fmla="*/ 200382 h 344137"/>
                  <a:gd name="connsiteX14" fmla="*/ 377538 w 482619"/>
                  <a:gd name="connsiteY14" fmla="*/ 211999 h 344137"/>
                  <a:gd name="connsiteX15" fmla="*/ 371730 w 482619"/>
                  <a:gd name="connsiteY15" fmla="*/ 259917 h 344137"/>
                  <a:gd name="connsiteX16" fmla="*/ 368826 w 482619"/>
                  <a:gd name="connsiteY16" fmla="*/ 271534 h 344137"/>
                  <a:gd name="connsiteX17" fmla="*/ 390607 w 482619"/>
                  <a:gd name="connsiteY17" fmla="*/ 291863 h 344137"/>
                  <a:gd name="connsiteX18" fmla="*/ 347045 w 482619"/>
                  <a:gd name="connsiteY18" fmla="*/ 336877 h 344137"/>
                  <a:gd name="connsiteX19" fmla="*/ 322359 w 482619"/>
                  <a:gd name="connsiteY19" fmla="*/ 329616 h 344137"/>
                  <a:gd name="connsiteX20" fmla="*/ 306387 w 482619"/>
                  <a:gd name="connsiteY20" fmla="*/ 329616 h 344137"/>
                  <a:gd name="connsiteX21" fmla="*/ 296222 w 482619"/>
                  <a:gd name="connsiteY21" fmla="*/ 342685 h 344137"/>
                  <a:gd name="connsiteX22" fmla="*/ 278797 w 482619"/>
                  <a:gd name="connsiteY22" fmla="*/ 344137 h 344137"/>
                  <a:gd name="connsiteX23" fmla="*/ 258468 w 482619"/>
                  <a:gd name="connsiteY23" fmla="*/ 329616 h 344137"/>
                  <a:gd name="connsiteX24" fmla="*/ 258468 w 482619"/>
                  <a:gd name="connsiteY24" fmla="*/ 325260 h 344137"/>
                  <a:gd name="connsiteX25" fmla="*/ 245400 w 482619"/>
                  <a:gd name="connsiteY25" fmla="*/ 315096 h 344137"/>
                  <a:gd name="connsiteX26" fmla="*/ 239592 w 482619"/>
                  <a:gd name="connsiteY26" fmla="*/ 323808 h 344137"/>
                  <a:gd name="connsiteX27" fmla="*/ 210550 w 482619"/>
                  <a:gd name="connsiteY27" fmla="*/ 325260 h 344137"/>
                  <a:gd name="connsiteX28" fmla="*/ 198934 w 482619"/>
                  <a:gd name="connsiteY28" fmla="*/ 309287 h 344137"/>
                  <a:gd name="connsiteX29" fmla="*/ 191673 w 482619"/>
                  <a:gd name="connsiteY29" fmla="*/ 287506 h 344137"/>
                  <a:gd name="connsiteX30" fmla="*/ 175701 w 482619"/>
                  <a:gd name="connsiteY30" fmla="*/ 274438 h 344137"/>
                  <a:gd name="connsiteX31" fmla="*/ 168440 w 482619"/>
                  <a:gd name="connsiteY31" fmla="*/ 286054 h 344137"/>
                  <a:gd name="connsiteX32" fmla="*/ 148111 w 482619"/>
                  <a:gd name="connsiteY32" fmla="*/ 288958 h 344137"/>
                  <a:gd name="connsiteX33" fmla="*/ 129234 w 482619"/>
                  <a:gd name="connsiteY33" fmla="*/ 281698 h 344137"/>
                  <a:gd name="connsiteX34" fmla="*/ 106001 w 482619"/>
                  <a:gd name="connsiteY34" fmla="*/ 293315 h 344137"/>
                  <a:gd name="connsiteX35" fmla="*/ 90029 w 482619"/>
                  <a:gd name="connsiteY35" fmla="*/ 274438 h 344137"/>
                  <a:gd name="connsiteX36" fmla="*/ 63891 w 482619"/>
                  <a:gd name="connsiteY36" fmla="*/ 278794 h 344137"/>
                  <a:gd name="connsiteX37" fmla="*/ 46466 w 482619"/>
                  <a:gd name="connsiteY37" fmla="*/ 258465 h 344137"/>
                  <a:gd name="connsiteX38" fmla="*/ 37754 w 482619"/>
                  <a:gd name="connsiteY38" fmla="*/ 259917 h 344137"/>
                  <a:gd name="connsiteX39" fmla="*/ 17425 w 482619"/>
                  <a:gd name="connsiteY39" fmla="*/ 246848 h 344137"/>
                  <a:gd name="connsiteX40" fmla="*/ 2904 w 482619"/>
                  <a:gd name="connsiteY40" fmla="*/ 225067 h 344137"/>
                  <a:gd name="connsiteX41" fmla="*/ 0 w 482619"/>
                  <a:gd name="connsiteY41" fmla="*/ 210547 h 344137"/>
                  <a:gd name="connsiteX42" fmla="*/ 0 w 482619"/>
                  <a:gd name="connsiteY42" fmla="*/ 200382 h 344137"/>
                  <a:gd name="connsiteX43" fmla="*/ 10165 w 482619"/>
                  <a:gd name="connsiteY43" fmla="*/ 177149 h 344137"/>
                  <a:gd name="connsiteX44" fmla="*/ 8713 w 482619"/>
                  <a:gd name="connsiteY44" fmla="*/ 168437 h 344137"/>
                  <a:gd name="connsiteX45" fmla="*/ 7261 w 482619"/>
                  <a:gd name="connsiteY45" fmla="*/ 156820 h 344137"/>
                  <a:gd name="connsiteX46" fmla="*/ 14521 w 482619"/>
                  <a:gd name="connsiteY46" fmla="*/ 148108 h 344137"/>
                  <a:gd name="connsiteX47" fmla="*/ 14521 w 482619"/>
                  <a:gd name="connsiteY47" fmla="*/ 120518 h 344137"/>
                  <a:gd name="connsiteX48" fmla="*/ 27590 w 482619"/>
                  <a:gd name="connsiteY48" fmla="*/ 119066 h 344137"/>
                  <a:gd name="connsiteX49" fmla="*/ 36302 w 482619"/>
                  <a:gd name="connsiteY49" fmla="*/ 104546 h 344137"/>
                  <a:gd name="connsiteX50" fmla="*/ 36302 w 482619"/>
                  <a:gd name="connsiteY50" fmla="*/ 91477 h 344137"/>
                  <a:gd name="connsiteX51" fmla="*/ 29042 w 482619"/>
                  <a:gd name="connsiteY51" fmla="*/ 78408 h 344137"/>
                  <a:gd name="connsiteX52" fmla="*/ 34850 w 482619"/>
                  <a:gd name="connsiteY52" fmla="*/ 66792 h 344137"/>
                  <a:gd name="connsiteX53" fmla="*/ 36302 w 482619"/>
                  <a:gd name="connsiteY53" fmla="*/ 34846 h 344137"/>
                  <a:gd name="connsiteX54" fmla="*/ 35420 w 482619"/>
                  <a:gd name="connsiteY54" fmla="*/ 32862 h 344137"/>
                  <a:gd name="connsiteX55" fmla="*/ 334926 w 482619"/>
                  <a:gd name="connsiteY55" fmla="*/ 43190 h 344137"/>
                  <a:gd name="connsiteX0" fmla="*/ 482619 w 482619"/>
                  <a:gd name="connsiteY0" fmla="*/ 0 h 311275"/>
                  <a:gd name="connsiteX1" fmla="*/ 479183 w 482619"/>
                  <a:gd name="connsiteY1" fmla="*/ 3436 h 311275"/>
                  <a:gd name="connsiteX2" fmla="*/ 477731 w 482619"/>
                  <a:gd name="connsiteY2" fmla="*/ 16505 h 311275"/>
                  <a:gd name="connsiteX3" fmla="*/ 467566 w 482619"/>
                  <a:gd name="connsiteY3" fmla="*/ 23765 h 311275"/>
                  <a:gd name="connsiteX4" fmla="*/ 460306 w 482619"/>
                  <a:gd name="connsiteY4" fmla="*/ 45546 h 311275"/>
                  <a:gd name="connsiteX5" fmla="*/ 460306 w 482619"/>
                  <a:gd name="connsiteY5" fmla="*/ 60067 h 311275"/>
                  <a:gd name="connsiteX6" fmla="*/ 457402 w 482619"/>
                  <a:gd name="connsiteY6" fmla="*/ 64423 h 311275"/>
                  <a:gd name="connsiteX7" fmla="*/ 442881 w 482619"/>
                  <a:gd name="connsiteY7" fmla="*/ 68780 h 311275"/>
                  <a:gd name="connsiteX8" fmla="*/ 435621 w 482619"/>
                  <a:gd name="connsiteY8" fmla="*/ 73136 h 311275"/>
                  <a:gd name="connsiteX9" fmla="*/ 383346 w 482619"/>
                  <a:gd name="connsiteY9" fmla="*/ 73136 h 311275"/>
                  <a:gd name="connsiteX10" fmla="*/ 378990 w 482619"/>
                  <a:gd name="connsiteY10" fmla="*/ 94917 h 311275"/>
                  <a:gd name="connsiteX11" fmla="*/ 384798 w 482619"/>
                  <a:gd name="connsiteY11" fmla="*/ 116698 h 311275"/>
                  <a:gd name="connsiteX12" fmla="*/ 376086 w 482619"/>
                  <a:gd name="connsiteY12" fmla="*/ 135575 h 311275"/>
                  <a:gd name="connsiteX13" fmla="*/ 378990 w 482619"/>
                  <a:gd name="connsiteY13" fmla="*/ 167520 h 311275"/>
                  <a:gd name="connsiteX14" fmla="*/ 377538 w 482619"/>
                  <a:gd name="connsiteY14" fmla="*/ 179137 h 311275"/>
                  <a:gd name="connsiteX15" fmla="*/ 371730 w 482619"/>
                  <a:gd name="connsiteY15" fmla="*/ 227055 h 311275"/>
                  <a:gd name="connsiteX16" fmla="*/ 368826 w 482619"/>
                  <a:gd name="connsiteY16" fmla="*/ 238672 h 311275"/>
                  <a:gd name="connsiteX17" fmla="*/ 390607 w 482619"/>
                  <a:gd name="connsiteY17" fmla="*/ 259001 h 311275"/>
                  <a:gd name="connsiteX18" fmla="*/ 347045 w 482619"/>
                  <a:gd name="connsiteY18" fmla="*/ 304015 h 311275"/>
                  <a:gd name="connsiteX19" fmla="*/ 322359 w 482619"/>
                  <a:gd name="connsiteY19" fmla="*/ 296754 h 311275"/>
                  <a:gd name="connsiteX20" fmla="*/ 306387 w 482619"/>
                  <a:gd name="connsiteY20" fmla="*/ 296754 h 311275"/>
                  <a:gd name="connsiteX21" fmla="*/ 296222 w 482619"/>
                  <a:gd name="connsiteY21" fmla="*/ 309823 h 311275"/>
                  <a:gd name="connsiteX22" fmla="*/ 278797 w 482619"/>
                  <a:gd name="connsiteY22" fmla="*/ 311275 h 311275"/>
                  <a:gd name="connsiteX23" fmla="*/ 258468 w 482619"/>
                  <a:gd name="connsiteY23" fmla="*/ 296754 h 311275"/>
                  <a:gd name="connsiteX24" fmla="*/ 258468 w 482619"/>
                  <a:gd name="connsiteY24" fmla="*/ 292398 h 311275"/>
                  <a:gd name="connsiteX25" fmla="*/ 245400 w 482619"/>
                  <a:gd name="connsiteY25" fmla="*/ 282234 h 311275"/>
                  <a:gd name="connsiteX26" fmla="*/ 239592 w 482619"/>
                  <a:gd name="connsiteY26" fmla="*/ 290946 h 311275"/>
                  <a:gd name="connsiteX27" fmla="*/ 210550 w 482619"/>
                  <a:gd name="connsiteY27" fmla="*/ 292398 h 311275"/>
                  <a:gd name="connsiteX28" fmla="*/ 198934 w 482619"/>
                  <a:gd name="connsiteY28" fmla="*/ 276425 h 311275"/>
                  <a:gd name="connsiteX29" fmla="*/ 191673 w 482619"/>
                  <a:gd name="connsiteY29" fmla="*/ 254644 h 311275"/>
                  <a:gd name="connsiteX30" fmla="*/ 175701 w 482619"/>
                  <a:gd name="connsiteY30" fmla="*/ 241576 h 311275"/>
                  <a:gd name="connsiteX31" fmla="*/ 168440 w 482619"/>
                  <a:gd name="connsiteY31" fmla="*/ 253192 h 311275"/>
                  <a:gd name="connsiteX32" fmla="*/ 148111 w 482619"/>
                  <a:gd name="connsiteY32" fmla="*/ 256096 h 311275"/>
                  <a:gd name="connsiteX33" fmla="*/ 129234 w 482619"/>
                  <a:gd name="connsiteY33" fmla="*/ 248836 h 311275"/>
                  <a:gd name="connsiteX34" fmla="*/ 106001 w 482619"/>
                  <a:gd name="connsiteY34" fmla="*/ 260453 h 311275"/>
                  <a:gd name="connsiteX35" fmla="*/ 90029 w 482619"/>
                  <a:gd name="connsiteY35" fmla="*/ 241576 h 311275"/>
                  <a:gd name="connsiteX36" fmla="*/ 63891 w 482619"/>
                  <a:gd name="connsiteY36" fmla="*/ 245932 h 311275"/>
                  <a:gd name="connsiteX37" fmla="*/ 46466 w 482619"/>
                  <a:gd name="connsiteY37" fmla="*/ 225603 h 311275"/>
                  <a:gd name="connsiteX38" fmla="*/ 37754 w 482619"/>
                  <a:gd name="connsiteY38" fmla="*/ 227055 h 311275"/>
                  <a:gd name="connsiteX39" fmla="*/ 17425 w 482619"/>
                  <a:gd name="connsiteY39" fmla="*/ 213986 h 311275"/>
                  <a:gd name="connsiteX40" fmla="*/ 2904 w 482619"/>
                  <a:gd name="connsiteY40" fmla="*/ 192205 h 311275"/>
                  <a:gd name="connsiteX41" fmla="*/ 0 w 482619"/>
                  <a:gd name="connsiteY41" fmla="*/ 177685 h 311275"/>
                  <a:gd name="connsiteX42" fmla="*/ 0 w 482619"/>
                  <a:gd name="connsiteY42" fmla="*/ 167520 h 311275"/>
                  <a:gd name="connsiteX43" fmla="*/ 10165 w 482619"/>
                  <a:gd name="connsiteY43" fmla="*/ 144287 h 311275"/>
                  <a:gd name="connsiteX44" fmla="*/ 8713 w 482619"/>
                  <a:gd name="connsiteY44" fmla="*/ 135575 h 311275"/>
                  <a:gd name="connsiteX45" fmla="*/ 7261 w 482619"/>
                  <a:gd name="connsiteY45" fmla="*/ 123958 h 311275"/>
                  <a:gd name="connsiteX46" fmla="*/ 14521 w 482619"/>
                  <a:gd name="connsiteY46" fmla="*/ 115246 h 311275"/>
                  <a:gd name="connsiteX47" fmla="*/ 14521 w 482619"/>
                  <a:gd name="connsiteY47" fmla="*/ 87656 h 311275"/>
                  <a:gd name="connsiteX48" fmla="*/ 27590 w 482619"/>
                  <a:gd name="connsiteY48" fmla="*/ 86204 h 311275"/>
                  <a:gd name="connsiteX49" fmla="*/ 36302 w 482619"/>
                  <a:gd name="connsiteY49" fmla="*/ 71684 h 311275"/>
                  <a:gd name="connsiteX50" fmla="*/ 36302 w 482619"/>
                  <a:gd name="connsiteY50" fmla="*/ 58615 h 311275"/>
                  <a:gd name="connsiteX51" fmla="*/ 29042 w 482619"/>
                  <a:gd name="connsiteY51" fmla="*/ 45546 h 311275"/>
                  <a:gd name="connsiteX52" fmla="*/ 34850 w 482619"/>
                  <a:gd name="connsiteY52" fmla="*/ 33930 h 311275"/>
                  <a:gd name="connsiteX53" fmla="*/ 36302 w 482619"/>
                  <a:gd name="connsiteY53" fmla="*/ 1984 h 311275"/>
                  <a:gd name="connsiteX54" fmla="*/ 35420 w 482619"/>
                  <a:gd name="connsiteY54" fmla="*/ 0 h 311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82619" h="311275">
                    <a:moveTo>
                      <a:pt x="482619" y="0"/>
                    </a:moveTo>
                    <a:lnTo>
                      <a:pt x="479183" y="3436"/>
                    </a:lnTo>
                    <a:lnTo>
                      <a:pt x="477731" y="16505"/>
                    </a:lnTo>
                    <a:lnTo>
                      <a:pt x="467566" y="23765"/>
                    </a:lnTo>
                    <a:lnTo>
                      <a:pt x="460306" y="45546"/>
                    </a:lnTo>
                    <a:lnTo>
                      <a:pt x="460306" y="60067"/>
                    </a:lnTo>
                    <a:lnTo>
                      <a:pt x="457402" y="64423"/>
                    </a:lnTo>
                    <a:lnTo>
                      <a:pt x="442881" y="68780"/>
                    </a:lnTo>
                    <a:lnTo>
                      <a:pt x="435621" y="73136"/>
                    </a:lnTo>
                    <a:lnTo>
                      <a:pt x="383346" y="73136"/>
                    </a:lnTo>
                    <a:lnTo>
                      <a:pt x="378990" y="94917"/>
                    </a:lnTo>
                    <a:lnTo>
                      <a:pt x="384798" y="116698"/>
                    </a:lnTo>
                    <a:lnTo>
                      <a:pt x="376086" y="135575"/>
                    </a:lnTo>
                    <a:lnTo>
                      <a:pt x="378990" y="167520"/>
                    </a:lnTo>
                    <a:lnTo>
                      <a:pt x="377538" y="179137"/>
                    </a:lnTo>
                    <a:lnTo>
                      <a:pt x="371730" y="227055"/>
                    </a:lnTo>
                    <a:lnTo>
                      <a:pt x="368826" y="238672"/>
                    </a:lnTo>
                    <a:lnTo>
                      <a:pt x="390607" y="259001"/>
                    </a:lnTo>
                    <a:lnTo>
                      <a:pt x="347045" y="304015"/>
                    </a:lnTo>
                    <a:lnTo>
                      <a:pt x="322359" y="296754"/>
                    </a:lnTo>
                    <a:lnTo>
                      <a:pt x="306387" y="296754"/>
                    </a:lnTo>
                    <a:lnTo>
                      <a:pt x="296222" y="309823"/>
                    </a:lnTo>
                    <a:lnTo>
                      <a:pt x="278797" y="311275"/>
                    </a:lnTo>
                    <a:lnTo>
                      <a:pt x="258468" y="296754"/>
                    </a:lnTo>
                    <a:lnTo>
                      <a:pt x="258468" y="292398"/>
                    </a:lnTo>
                    <a:lnTo>
                      <a:pt x="245400" y="282234"/>
                    </a:lnTo>
                    <a:lnTo>
                      <a:pt x="239592" y="290946"/>
                    </a:lnTo>
                    <a:lnTo>
                      <a:pt x="210550" y="292398"/>
                    </a:lnTo>
                    <a:lnTo>
                      <a:pt x="198934" y="276425"/>
                    </a:lnTo>
                    <a:lnTo>
                      <a:pt x="191673" y="254644"/>
                    </a:lnTo>
                    <a:lnTo>
                      <a:pt x="175701" y="241576"/>
                    </a:lnTo>
                    <a:lnTo>
                      <a:pt x="168440" y="253192"/>
                    </a:lnTo>
                    <a:lnTo>
                      <a:pt x="148111" y="256096"/>
                    </a:lnTo>
                    <a:lnTo>
                      <a:pt x="129234" y="248836"/>
                    </a:lnTo>
                    <a:lnTo>
                      <a:pt x="106001" y="260453"/>
                    </a:lnTo>
                    <a:lnTo>
                      <a:pt x="90029" y="241576"/>
                    </a:lnTo>
                    <a:lnTo>
                      <a:pt x="63891" y="245932"/>
                    </a:lnTo>
                    <a:lnTo>
                      <a:pt x="46466" y="225603"/>
                    </a:lnTo>
                    <a:lnTo>
                      <a:pt x="37754" y="227055"/>
                    </a:lnTo>
                    <a:lnTo>
                      <a:pt x="17425" y="213986"/>
                    </a:lnTo>
                    <a:lnTo>
                      <a:pt x="2904" y="192205"/>
                    </a:lnTo>
                    <a:lnTo>
                      <a:pt x="0" y="177685"/>
                    </a:lnTo>
                    <a:lnTo>
                      <a:pt x="0" y="167520"/>
                    </a:lnTo>
                    <a:lnTo>
                      <a:pt x="10165" y="144287"/>
                    </a:lnTo>
                    <a:lnTo>
                      <a:pt x="8713" y="135575"/>
                    </a:lnTo>
                    <a:lnTo>
                      <a:pt x="7261" y="123958"/>
                    </a:lnTo>
                    <a:lnTo>
                      <a:pt x="14521" y="115246"/>
                    </a:lnTo>
                    <a:lnTo>
                      <a:pt x="14521" y="87656"/>
                    </a:lnTo>
                    <a:lnTo>
                      <a:pt x="27590" y="86204"/>
                    </a:lnTo>
                    <a:lnTo>
                      <a:pt x="36302" y="71684"/>
                    </a:lnTo>
                    <a:lnTo>
                      <a:pt x="36302" y="58615"/>
                    </a:lnTo>
                    <a:lnTo>
                      <a:pt x="29042" y="45546"/>
                    </a:lnTo>
                    <a:lnTo>
                      <a:pt x="34850" y="33930"/>
                    </a:lnTo>
                    <a:lnTo>
                      <a:pt x="36302" y="1984"/>
                    </a:lnTo>
                    <a:lnTo>
                      <a:pt x="3542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97D09C07-0381-F888-2C25-CCD26E84A1BE}"/>
                  </a:ext>
                </a:extLst>
              </p:cNvPr>
              <p:cNvSpPr/>
              <p:nvPr/>
            </p:nvSpPr>
            <p:spPr>
              <a:xfrm>
                <a:off x="2566987" y="905027"/>
                <a:ext cx="398438" cy="283687"/>
              </a:xfrm>
              <a:custGeom>
                <a:avLst/>
                <a:gdLst>
                  <a:gd name="connsiteX0" fmla="*/ 105786 w 398438"/>
                  <a:gd name="connsiteY0" fmla="*/ 0 h 283687"/>
                  <a:gd name="connsiteX1" fmla="*/ 398438 w 398438"/>
                  <a:gd name="connsiteY1" fmla="*/ 0 h 283687"/>
                  <a:gd name="connsiteX2" fmla="*/ 382598 w 398438"/>
                  <a:gd name="connsiteY2" fmla="*/ 48452 h 283687"/>
                  <a:gd name="connsiteX3" fmla="*/ 373886 w 398438"/>
                  <a:gd name="connsiteY3" fmla="*/ 105082 h 283687"/>
                  <a:gd name="connsiteX4" fmla="*/ 373886 w 398438"/>
                  <a:gd name="connsiteY4" fmla="*/ 151549 h 283687"/>
                  <a:gd name="connsiteX5" fmla="*/ 382598 w 398438"/>
                  <a:gd name="connsiteY5" fmla="*/ 193659 h 283687"/>
                  <a:gd name="connsiteX6" fmla="*/ 352105 w 398438"/>
                  <a:gd name="connsiteY6" fmla="*/ 192207 h 283687"/>
                  <a:gd name="connsiteX7" fmla="*/ 340488 w 398438"/>
                  <a:gd name="connsiteY7" fmla="*/ 202371 h 283687"/>
                  <a:gd name="connsiteX8" fmla="*/ 340488 w 398438"/>
                  <a:gd name="connsiteY8" fmla="*/ 228508 h 283687"/>
                  <a:gd name="connsiteX9" fmla="*/ 337584 w 398438"/>
                  <a:gd name="connsiteY9" fmla="*/ 266262 h 283687"/>
                  <a:gd name="connsiteX10" fmla="*/ 296926 w 398438"/>
                  <a:gd name="connsiteY10" fmla="*/ 266262 h 283687"/>
                  <a:gd name="connsiteX11" fmla="*/ 302734 w 398438"/>
                  <a:gd name="connsiteY11" fmla="*/ 283687 h 283687"/>
                  <a:gd name="connsiteX12" fmla="*/ 272241 w 398438"/>
                  <a:gd name="connsiteY12" fmla="*/ 279331 h 283687"/>
                  <a:gd name="connsiteX13" fmla="*/ 257720 w 398438"/>
                  <a:gd name="connsiteY13" fmla="*/ 279331 h 283687"/>
                  <a:gd name="connsiteX14" fmla="*/ 256268 w 398438"/>
                  <a:gd name="connsiteY14" fmla="*/ 266262 h 283687"/>
                  <a:gd name="connsiteX15" fmla="*/ 237391 w 398438"/>
                  <a:gd name="connsiteY15" fmla="*/ 257550 h 283687"/>
                  <a:gd name="connsiteX16" fmla="*/ 241747 w 398438"/>
                  <a:gd name="connsiteY16" fmla="*/ 225604 h 283687"/>
                  <a:gd name="connsiteX17" fmla="*/ 241747 w 398438"/>
                  <a:gd name="connsiteY17" fmla="*/ 213988 h 283687"/>
                  <a:gd name="connsiteX18" fmla="*/ 241747 w 398438"/>
                  <a:gd name="connsiteY18" fmla="*/ 198015 h 283687"/>
                  <a:gd name="connsiteX19" fmla="*/ 174952 w 398438"/>
                  <a:gd name="connsiteY19" fmla="*/ 182042 h 283687"/>
                  <a:gd name="connsiteX20" fmla="*/ 135746 w 398438"/>
                  <a:gd name="connsiteY20" fmla="*/ 189303 h 283687"/>
                  <a:gd name="connsiteX21" fmla="*/ 116869 w 398438"/>
                  <a:gd name="connsiteY21" fmla="*/ 182042 h 283687"/>
                  <a:gd name="connsiteX22" fmla="*/ 113965 w 398438"/>
                  <a:gd name="connsiteY22" fmla="*/ 168974 h 283687"/>
                  <a:gd name="connsiteX23" fmla="*/ 119773 w 398438"/>
                  <a:gd name="connsiteY23" fmla="*/ 154453 h 283687"/>
                  <a:gd name="connsiteX24" fmla="*/ 86376 w 398438"/>
                  <a:gd name="connsiteY24" fmla="*/ 151549 h 283687"/>
                  <a:gd name="connsiteX25" fmla="*/ 77663 w 398438"/>
                  <a:gd name="connsiteY25" fmla="*/ 134124 h 283687"/>
                  <a:gd name="connsiteX26" fmla="*/ 60239 w 398438"/>
                  <a:gd name="connsiteY26" fmla="*/ 151549 h 283687"/>
                  <a:gd name="connsiteX27" fmla="*/ 35553 w 398438"/>
                  <a:gd name="connsiteY27" fmla="*/ 153001 h 283687"/>
                  <a:gd name="connsiteX28" fmla="*/ 0 w 398438"/>
                  <a:gd name="connsiteY28" fmla="*/ 133954 h 283687"/>
                  <a:gd name="connsiteX29" fmla="*/ 7964 w 398438"/>
                  <a:gd name="connsiteY29" fmla="*/ 116699 h 283687"/>
                  <a:gd name="connsiteX30" fmla="*/ 2156 w 398438"/>
                  <a:gd name="connsiteY30" fmla="*/ 94918 h 283687"/>
                  <a:gd name="connsiteX31" fmla="*/ 6512 w 398438"/>
                  <a:gd name="connsiteY31" fmla="*/ 73137 h 283687"/>
                  <a:gd name="connsiteX32" fmla="*/ 58786 w 398438"/>
                  <a:gd name="connsiteY32" fmla="*/ 73137 h 283687"/>
                  <a:gd name="connsiteX33" fmla="*/ 66047 w 398438"/>
                  <a:gd name="connsiteY33" fmla="*/ 68781 h 283687"/>
                  <a:gd name="connsiteX34" fmla="*/ 80568 w 398438"/>
                  <a:gd name="connsiteY34" fmla="*/ 64424 h 283687"/>
                  <a:gd name="connsiteX35" fmla="*/ 83472 w 398438"/>
                  <a:gd name="connsiteY35" fmla="*/ 60068 h 283687"/>
                  <a:gd name="connsiteX36" fmla="*/ 83472 w 398438"/>
                  <a:gd name="connsiteY36" fmla="*/ 45548 h 283687"/>
                  <a:gd name="connsiteX37" fmla="*/ 90732 w 398438"/>
                  <a:gd name="connsiteY37" fmla="*/ 23767 h 283687"/>
                  <a:gd name="connsiteX38" fmla="*/ 100897 w 398438"/>
                  <a:gd name="connsiteY38" fmla="*/ 16506 h 283687"/>
                  <a:gd name="connsiteX39" fmla="*/ 102349 w 398438"/>
                  <a:gd name="connsiteY39" fmla="*/ 3438 h 283687"/>
                  <a:gd name="connsiteX0" fmla="*/ 105786 w 398438"/>
                  <a:gd name="connsiteY0" fmla="*/ 71588 h 355275"/>
                  <a:gd name="connsiteX1" fmla="*/ 233363 w 398438"/>
                  <a:gd name="connsiteY1" fmla="*/ 0 h 355275"/>
                  <a:gd name="connsiteX2" fmla="*/ 398438 w 398438"/>
                  <a:gd name="connsiteY2" fmla="*/ 71588 h 355275"/>
                  <a:gd name="connsiteX3" fmla="*/ 382598 w 398438"/>
                  <a:gd name="connsiteY3" fmla="*/ 120040 h 355275"/>
                  <a:gd name="connsiteX4" fmla="*/ 373886 w 398438"/>
                  <a:gd name="connsiteY4" fmla="*/ 176670 h 355275"/>
                  <a:gd name="connsiteX5" fmla="*/ 373886 w 398438"/>
                  <a:gd name="connsiteY5" fmla="*/ 223137 h 355275"/>
                  <a:gd name="connsiteX6" fmla="*/ 382598 w 398438"/>
                  <a:gd name="connsiteY6" fmla="*/ 265247 h 355275"/>
                  <a:gd name="connsiteX7" fmla="*/ 352105 w 398438"/>
                  <a:gd name="connsiteY7" fmla="*/ 263795 h 355275"/>
                  <a:gd name="connsiteX8" fmla="*/ 340488 w 398438"/>
                  <a:gd name="connsiteY8" fmla="*/ 273959 h 355275"/>
                  <a:gd name="connsiteX9" fmla="*/ 340488 w 398438"/>
                  <a:gd name="connsiteY9" fmla="*/ 300096 h 355275"/>
                  <a:gd name="connsiteX10" fmla="*/ 337584 w 398438"/>
                  <a:gd name="connsiteY10" fmla="*/ 337850 h 355275"/>
                  <a:gd name="connsiteX11" fmla="*/ 296926 w 398438"/>
                  <a:gd name="connsiteY11" fmla="*/ 337850 h 355275"/>
                  <a:gd name="connsiteX12" fmla="*/ 302734 w 398438"/>
                  <a:gd name="connsiteY12" fmla="*/ 355275 h 355275"/>
                  <a:gd name="connsiteX13" fmla="*/ 272241 w 398438"/>
                  <a:gd name="connsiteY13" fmla="*/ 350919 h 355275"/>
                  <a:gd name="connsiteX14" fmla="*/ 257720 w 398438"/>
                  <a:gd name="connsiteY14" fmla="*/ 350919 h 355275"/>
                  <a:gd name="connsiteX15" fmla="*/ 256268 w 398438"/>
                  <a:gd name="connsiteY15" fmla="*/ 337850 h 355275"/>
                  <a:gd name="connsiteX16" fmla="*/ 237391 w 398438"/>
                  <a:gd name="connsiteY16" fmla="*/ 329138 h 355275"/>
                  <a:gd name="connsiteX17" fmla="*/ 241747 w 398438"/>
                  <a:gd name="connsiteY17" fmla="*/ 297192 h 355275"/>
                  <a:gd name="connsiteX18" fmla="*/ 241747 w 398438"/>
                  <a:gd name="connsiteY18" fmla="*/ 285576 h 355275"/>
                  <a:gd name="connsiteX19" fmla="*/ 241747 w 398438"/>
                  <a:gd name="connsiteY19" fmla="*/ 269603 h 355275"/>
                  <a:gd name="connsiteX20" fmla="*/ 174952 w 398438"/>
                  <a:gd name="connsiteY20" fmla="*/ 253630 h 355275"/>
                  <a:gd name="connsiteX21" fmla="*/ 135746 w 398438"/>
                  <a:gd name="connsiteY21" fmla="*/ 260891 h 355275"/>
                  <a:gd name="connsiteX22" fmla="*/ 116869 w 398438"/>
                  <a:gd name="connsiteY22" fmla="*/ 253630 h 355275"/>
                  <a:gd name="connsiteX23" fmla="*/ 113965 w 398438"/>
                  <a:gd name="connsiteY23" fmla="*/ 240562 h 355275"/>
                  <a:gd name="connsiteX24" fmla="*/ 119773 w 398438"/>
                  <a:gd name="connsiteY24" fmla="*/ 226041 h 355275"/>
                  <a:gd name="connsiteX25" fmla="*/ 86376 w 398438"/>
                  <a:gd name="connsiteY25" fmla="*/ 223137 h 355275"/>
                  <a:gd name="connsiteX26" fmla="*/ 77663 w 398438"/>
                  <a:gd name="connsiteY26" fmla="*/ 205712 h 355275"/>
                  <a:gd name="connsiteX27" fmla="*/ 60239 w 398438"/>
                  <a:gd name="connsiteY27" fmla="*/ 223137 h 355275"/>
                  <a:gd name="connsiteX28" fmla="*/ 35553 w 398438"/>
                  <a:gd name="connsiteY28" fmla="*/ 224589 h 355275"/>
                  <a:gd name="connsiteX29" fmla="*/ 0 w 398438"/>
                  <a:gd name="connsiteY29" fmla="*/ 205542 h 355275"/>
                  <a:gd name="connsiteX30" fmla="*/ 7964 w 398438"/>
                  <a:gd name="connsiteY30" fmla="*/ 188287 h 355275"/>
                  <a:gd name="connsiteX31" fmla="*/ 2156 w 398438"/>
                  <a:gd name="connsiteY31" fmla="*/ 166506 h 355275"/>
                  <a:gd name="connsiteX32" fmla="*/ 6512 w 398438"/>
                  <a:gd name="connsiteY32" fmla="*/ 144725 h 355275"/>
                  <a:gd name="connsiteX33" fmla="*/ 58786 w 398438"/>
                  <a:gd name="connsiteY33" fmla="*/ 144725 h 355275"/>
                  <a:gd name="connsiteX34" fmla="*/ 66047 w 398438"/>
                  <a:gd name="connsiteY34" fmla="*/ 140369 h 355275"/>
                  <a:gd name="connsiteX35" fmla="*/ 80568 w 398438"/>
                  <a:gd name="connsiteY35" fmla="*/ 136012 h 355275"/>
                  <a:gd name="connsiteX36" fmla="*/ 83472 w 398438"/>
                  <a:gd name="connsiteY36" fmla="*/ 131656 h 355275"/>
                  <a:gd name="connsiteX37" fmla="*/ 83472 w 398438"/>
                  <a:gd name="connsiteY37" fmla="*/ 117136 h 355275"/>
                  <a:gd name="connsiteX38" fmla="*/ 90732 w 398438"/>
                  <a:gd name="connsiteY38" fmla="*/ 95355 h 355275"/>
                  <a:gd name="connsiteX39" fmla="*/ 100897 w 398438"/>
                  <a:gd name="connsiteY39" fmla="*/ 88094 h 355275"/>
                  <a:gd name="connsiteX40" fmla="*/ 102349 w 398438"/>
                  <a:gd name="connsiteY40" fmla="*/ 75026 h 355275"/>
                  <a:gd name="connsiteX41" fmla="*/ 105786 w 398438"/>
                  <a:gd name="connsiteY41" fmla="*/ 71588 h 355275"/>
                  <a:gd name="connsiteX0" fmla="*/ 233363 w 398438"/>
                  <a:gd name="connsiteY0" fmla="*/ 0 h 355275"/>
                  <a:gd name="connsiteX1" fmla="*/ 398438 w 398438"/>
                  <a:gd name="connsiteY1" fmla="*/ 71588 h 355275"/>
                  <a:gd name="connsiteX2" fmla="*/ 382598 w 398438"/>
                  <a:gd name="connsiteY2" fmla="*/ 120040 h 355275"/>
                  <a:gd name="connsiteX3" fmla="*/ 373886 w 398438"/>
                  <a:gd name="connsiteY3" fmla="*/ 176670 h 355275"/>
                  <a:gd name="connsiteX4" fmla="*/ 373886 w 398438"/>
                  <a:gd name="connsiteY4" fmla="*/ 223137 h 355275"/>
                  <a:gd name="connsiteX5" fmla="*/ 382598 w 398438"/>
                  <a:gd name="connsiteY5" fmla="*/ 265247 h 355275"/>
                  <a:gd name="connsiteX6" fmla="*/ 352105 w 398438"/>
                  <a:gd name="connsiteY6" fmla="*/ 263795 h 355275"/>
                  <a:gd name="connsiteX7" fmla="*/ 340488 w 398438"/>
                  <a:gd name="connsiteY7" fmla="*/ 273959 h 355275"/>
                  <a:gd name="connsiteX8" fmla="*/ 340488 w 398438"/>
                  <a:gd name="connsiteY8" fmla="*/ 300096 h 355275"/>
                  <a:gd name="connsiteX9" fmla="*/ 337584 w 398438"/>
                  <a:gd name="connsiteY9" fmla="*/ 337850 h 355275"/>
                  <a:gd name="connsiteX10" fmla="*/ 296926 w 398438"/>
                  <a:gd name="connsiteY10" fmla="*/ 337850 h 355275"/>
                  <a:gd name="connsiteX11" fmla="*/ 302734 w 398438"/>
                  <a:gd name="connsiteY11" fmla="*/ 355275 h 355275"/>
                  <a:gd name="connsiteX12" fmla="*/ 272241 w 398438"/>
                  <a:gd name="connsiteY12" fmla="*/ 350919 h 355275"/>
                  <a:gd name="connsiteX13" fmla="*/ 257720 w 398438"/>
                  <a:gd name="connsiteY13" fmla="*/ 350919 h 355275"/>
                  <a:gd name="connsiteX14" fmla="*/ 256268 w 398438"/>
                  <a:gd name="connsiteY14" fmla="*/ 337850 h 355275"/>
                  <a:gd name="connsiteX15" fmla="*/ 237391 w 398438"/>
                  <a:gd name="connsiteY15" fmla="*/ 329138 h 355275"/>
                  <a:gd name="connsiteX16" fmla="*/ 241747 w 398438"/>
                  <a:gd name="connsiteY16" fmla="*/ 297192 h 355275"/>
                  <a:gd name="connsiteX17" fmla="*/ 241747 w 398438"/>
                  <a:gd name="connsiteY17" fmla="*/ 285576 h 355275"/>
                  <a:gd name="connsiteX18" fmla="*/ 241747 w 398438"/>
                  <a:gd name="connsiteY18" fmla="*/ 269603 h 355275"/>
                  <a:gd name="connsiteX19" fmla="*/ 174952 w 398438"/>
                  <a:gd name="connsiteY19" fmla="*/ 253630 h 355275"/>
                  <a:gd name="connsiteX20" fmla="*/ 135746 w 398438"/>
                  <a:gd name="connsiteY20" fmla="*/ 260891 h 355275"/>
                  <a:gd name="connsiteX21" fmla="*/ 116869 w 398438"/>
                  <a:gd name="connsiteY21" fmla="*/ 253630 h 355275"/>
                  <a:gd name="connsiteX22" fmla="*/ 113965 w 398438"/>
                  <a:gd name="connsiteY22" fmla="*/ 240562 h 355275"/>
                  <a:gd name="connsiteX23" fmla="*/ 119773 w 398438"/>
                  <a:gd name="connsiteY23" fmla="*/ 226041 h 355275"/>
                  <a:gd name="connsiteX24" fmla="*/ 86376 w 398438"/>
                  <a:gd name="connsiteY24" fmla="*/ 223137 h 355275"/>
                  <a:gd name="connsiteX25" fmla="*/ 77663 w 398438"/>
                  <a:gd name="connsiteY25" fmla="*/ 205712 h 355275"/>
                  <a:gd name="connsiteX26" fmla="*/ 60239 w 398438"/>
                  <a:gd name="connsiteY26" fmla="*/ 223137 h 355275"/>
                  <a:gd name="connsiteX27" fmla="*/ 35553 w 398438"/>
                  <a:gd name="connsiteY27" fmla="*/ 224589 h 355275"/>
                  <a:gd name="connsiteX28" fmla="*/ 0 w 398438"/>
                  <a:gd name="connsiteY28" fmla="*/ 205542 h 355275"/>
                  <a:gd name="connsiteX29" fmla="*/ 7964 w 398438"/>
                  <a:gd name="connsiteY29" fmla="*/ 188287 h 355275"/>
                  <a:gd name="connsiteX30" fmla="*/ 2156 w 398438"/>
                  <a:gd name="connsiteY30" fmla="*/ 166506 h 355275"/>
                  <a:gd name="connsiteX31" fmla="*/ 6512 w 398438"/>
                  <a:gd name="connsiteY31" fmla="*/ 144725 h 355275"/>
                  <a:gd name="connsiteX32" fmla="*/ 58786 w 398438"/>
                  <a:gd name="connsiteY32" fmla="*/ 144725 h 355275"/>
                  <a:gd name="connsiteX33" fmla="*/ 66047 w 398438"/>
                  <a:gd name="connsiteY33" fmla="*/ 140369 h 355275"/>
                  <a:gd name="connsiteX34" fmla="*/ 80568 w 398438"/>
                  <a:gd name="connsiteY34" fmla="*/ 136012 h 355275"/>
                  <a:gd name="connsiteX35" fmla="*/ 83472 w 398438"/>
                  <a:gd name="connsiteY35" fmla="*/ 131656 h 355275"/>
                  <a:gd name="connsiteX36" fmla="*/ 83472 w 398438"/>
                  <a:gd name="connsiteY36" fmla="*/ 117136 h 355275"/>
                  <a:gd name="connsiteX37" fmla="*/ 90732 w 398438"/>
                  <a:gd name="connsiteY37" fmla="*/ 95355 h 355275"/>
                  <a:gd name="connsiteX38" fmla="*/ 100897 w 398438"/>
                  <a:gd name="connsiteY38" fmla="*/ 88094 h 355275"/>
                  <a:gd name="connsiteX39" fmla="*/ 102349 w 398438"/>
                  <a:gd name="connsiteY39" fmla="*/ 75026 h 355275"/>
                  <a:gd name="connsiteX40" fmla="*/ 105786 w 398438"/>
                  <a:gd name="connsiteY40" fmla="*/ 71588 h 355275"/>
                  <a:gd name="connsiteX41" fmla="*/ 324803 w 398438"/>
                  <a:gd name="connsiteY41" fmla="*/ 91440 h 355275"/>
                  <a:gd name="connsiteX0" fmla="*/ 398438 w 398438"/>
                  <a:gd name="connsiteY0" fmla="*/ 25951 h 309638"/>
                  <a:gd name="connsiteX1" fmla="*/ 382598 w 398438"/>
                  <a:gd name="connsiteY1" fmla="*/ 74403 h 309638"/>
                  <a:gd name="connsiteX2" fmla="*/ 373886 w 398438"/>
                  <a:gd name="connsiteY2" fmla="*/ 131033 h 309638"/>
                  <a:gd name="connsiteX3" fmla="*/ 373886 w 398438"/>
                  <a:gd name="connsiteY3" fmla="*/ 177500 h 309638"/>
                  <a:gd name="connsiteX4" fmla="*/ 382598 w 398438"/>
                  <a:gd name="connsiteY4" fmla="*/ 219610 h 309638"/>
                  <a:gd name="connsiteX5" fmla="*/ 352105 w 398438"/>
                  <a:gd name="connsiteY5" fmla="*/ 218158 h 309638"/>
                  <a:gd name="connsiteX6" fmla="*/ 340488 w 398438"/>
                  <a:gd name="connsiteY6" fmla="*/ 228322 h 309638"/>
                  <a:gd name="connsiteX7" fmla="*/ 340488 w 398438"/>
                  <a:gd name="connsiteY7" fmla="*/ 254459 h 309638"/>
                  <a:gd name="connsiteX8" fmla="*/ 337584 w 398438"/>
                  <a:gd name="connsiteY8" fmla="*/ 292213 h 309638"/>
                  <a:gd name="connsiteX9" fmla="*/ 296926 w 398438"/>
                  <a:gd name="connsiteY9" fmla="*/ 292213 h 309638"/>
                  <a:gd name="connsiteX10" fmla="*/ 302734 w 398438"/>
                  <a:gd name="connsiteY10" fmla="*/ 309638 h 309638"/>
                  <a:gd name="connsiteX11" fmla="*/ 272241 w 398438"/>
                  <a:gd name="connsiteY11" fmla="*/ 305282 h 309638"/>
                  <a:gd name="connsiteX12" fmla="*/ 257720 w 398438"/>
                  <a:gd name="connsiteY12" fmla="*/ 305282 h 309638"/>
                  <a:gd name="connsiteX13" fmla="*/ 256268 w 398438"/>
                  <a:gd name="connsiteY13" fmla="*/ 292213 h 309638"/>
                  <a:gd name="connsiteX14" fmla="*/ 237391 w 398438"/>
                  <a:gd name="connsiteY14" fmla="*/ 283501 h 309638"/>
                  <a:gd name="connsiteX15" fmla="*/ 241747 w 398438"/>
                  <a:gd name="connsiteY15" fmla="*/ 251555 h 309638"/>
                  <a:gd name="connsiteX16" fmla="*/ 241747 w 398438"/>
                  <a:gd name="connsiteY16" fmla="*/ 239939 h 309638"/>
                  <a:gd name="connsiteX17" fmla="*/ 241747 w 398438"/>
                  <a:gd name="connsiteY17" fmla="*/ 223966 h 309638"/>
                  <a:gd name="connsiteX18" fmla="*/ 174952 w 398438"/>
                  <a:gd name="connsiteY18" fmla="*/ 207993 h 309638"/>
                  <a:gd name="connsiteX19" fmla="*/ 135746 w 398438"/>
                  <a:gd name="connsiteY19" fmla="*/ 215254 h 309638"/>
                  <a:gd name="connsiteX20" fmla="*/ 116869 w 398438"/>
                  <a:gd name="connsiteY20" fmla="*/ 207993 h 309638"/>
                  <a:gd name="connsiteX21" fmla="*/ 113965 w 398438"/>
                  <a:gd name="connsiteY21" fmla="*/ 194925 h 309638"/>
                  <a:gd name="connsiteX22" fmla="*/ 119773 w 398438"/>
                  <a:gd name="connsiteY22" fmla="*/ 180404 h 309638"/>
                  <a:gd name="connsiteX23" fmla="*/ 86376 w 398438"/>
                  <a:gd name="connsiteY23" fmla="*/ 177500 h 309638"/>
                  <a:gd name="connsiteX24" fmla="*/ 77663 w 398438"/>
                  <a:gd name="connsiteY24" fmla="*/ 160075 h 309638"/>
                  <a:gd name="connsiteX25" fmla="*/ 60239 w 398438"/>
                  <a:gd name="connsiteY25" fmla="*/ 177500 h 309638"/>
                  <a:gd name="connsiteX26" fmla="*/ 35553 w 398438"/>
                  <a:gd name="connsiteY26" fmla="*/ 178952 h 309638"/>
                  <a:gd name="connsiteX27" fmla="*/ 0 w 398438"/>
                  <a:gd name="connsiteY27" fmla="*/ 159905 h 309638"/>
                  <a:gd name="connsiteX28" fmla="*/ 7964 w 398438"/>
                  <a:gd name="connsiteY28" fmla="*/ 142650 h 309638"/>
                  <a:gd name="connsiteX29" fmla="*/ 2156 w 398438"/>
                  <a:gd name="connsiteY29" fmla="*/ 120869 h 309638"/>
                  <a:gd name="connsiteX30" fmla="*/ 6512 w 398438"/>
                  <a:gd name="connsiteY30" fmla="*/ 99088 h 309638"/>
                  <a:gd name="connsiteX31" fmla="*/ 58786 w 398438"/>
                  <a:gd name="connsiteY31" fmla="*/ 99088 h 309638"/>
                  <a:gd name="connsiteX32" fmla="*/ 66047 w 398438"/>
                  <a:gd name="connsiteY32" fmla="*/ 94732 h 309638"/>
                  <a:gd name="connsiteX33" fmla="*/ 80568 w 398438"/>
                  <a:gd name="connsiteY33" fmla="*/ 90375 h 309638"/>
                  <a:gd name="connsiteX34" fmla="*/ 83472 w 398438"/>
                  <a:gd name="connsiteY34" fmla="*/ 86019 h 309638"/>
                  <a:gd name="connsiteX35" fmla="*/ 83472 w 398438"/>
                  <a:gd name="connsiteY35" fmla="*/ 71499 h 309638"/>
                  <a:gd name="connsiteX36" fmla="*/ 90732 w 398438"/>
                  <a:gd name="connsiteY36" fmla="*/ 49718 h 309638"/>
                  <a:gd name="connsiteX37" fmla="*/ 100897 w 398438"/>
                  <a:gd name="connsiteY37" fmla="*/ 42457 h 309638"/>
                  <a:gd name="connsiteX38" fmla="*/ 102349 w 398438"/>
                  <a:gd name="connsiteY38" fmla="*/ 29389 h 309638"/>
                  <a:gd name="connsiteX39" fmla="*/ 105786 w 398438"/>
                  <a:gd name="connsiteY39" fmla="*/ 25951 h 309638"/>
                  <a:gd name="connsiteX40" fmla="*/ 324803 w 398438"/>
                  <a:gd name="connsiteY40" fmla="*/ 45803 h 309638"/>
                  <a:gd name="connsiteX0" fmla="*/ 398438 w 398438"/>
                  <a:gd name="connsiteY0" fmla="*/ 0 h 283687"/>
                  <a:gd name="connsiteX1" fmla="*/ 382598 w 398438"/>
                  <a:gd name="connsiteY1" fmla="*/ 48452 h 283687"/>
                  <a:gd name="connsiteX2" fmla="*/ 373886 w 398438"/>
                  <a:gd name="connsiteY2" fmla="*/ 105082 h 283687"/>
                  <a:gd name="connsiteX3" fmla="*/ 373886 w 398438"/>
                  <a:gd name="connsiteY3" fmla="*/ 151549 h 283687"/>
                  <a:gd name="connsiteX4" fmla="*/ 382598 w 398438"/>
                  <a:gd name="connsiteY4" fmla="*/ 193659 h 283687"/>
                  <a:gd name="connsiteX5" fmla="*/ 352105 w 398438"/>
                  <a:gd name="connsiteY5" fmla="*/ 192207 h 283687"/>
                  <a:gd name="connsiteX6" fmla="*/ 340488 w 398438"/>
                  <a:gd name="connsiteY6" fmla="*/ 202371 h 283687"/>
                  <a:gd name="connsiteX7" fmla="*/ 340488 w 398438"/>
                  <a:gd name="connsiteY7" fmla="*/ 228508 h 283687"/>
                  <a:gd name="connsiteX8" fmla="*/ 337584 w 398438"/>
                  <a:gd name="connsiteY8" fmla="*/ 266262 h 283687"/>
                  <a:gd name="connsiteX9" fmla="*/ 296926 w 398438"/>
                  <a:gd name="connsiteY9" fmla="*/ 266262 h 283687"/>
                  <a:gd name="connsiteX10" fmla="*/ 302734 w 398438"/>
                  <a:gd name="connsiteY10" fmla="*/ 283687 h 283687"/>
                  <a:gd name="connsiteX11" fmla="*/ 272241 w 398438"/>
                  <a:gd name="connsiteY11" fmla="*/ 279331 h 283687"/>
                  <a:gd name="connsiteX12" fmla="*/ 257720 w 398438"/>
                  <a:gd name="connsiteY12" fmla="*/ 279331 h 283687"/>
                  <a:gd name="connsiteX13" fmla="*/ 256268 w 398438"/>
                  <a:gd name="connsiteY13" fmla="*/ 266262 h 283687"/>
                  <a:gd name="connsiteX14" fmla="*/ 237391 w 398438"/>
                  <a:gd name="connsiteY14" fmla="*/ 257550 h 283687"/>
                  <a:gd name="connsiteX15" fmla="*/ 241747 w 398438"/>
                  <a:gd name="connsiteY15" fmla="*/ 225604 h 283687"/>
                  <a:gd name="connsiteX16" fmla="*/ 241747 w 398438"/>
                  <a:gd name="connsiteY16" fmla="*/ 213988 h 283687"/>
                  <a:gd name="connsiteX17" fmla="*/ 241747 w 398438"/>
                  <a:gd name="connsiteY17" fmla="*/ 198015 h 283687"/>
                  <a:gd name="connsiteX18" fmla="*/ 174952 w 398438"/>
                  <a:gd name="connsiteY18" fmla="*/ 182042 h 283687"/>
                  <a:gd name="connsiteX19" fmla="*/ 135746 w 398438"/>
                  <a:gd name="connsiteY19" fmla="*/ 189303 h 283687"/>
                  <a:gd name="connsiteX20" fmla="*/ 116869 w 398438"/>
                  <a:gd name="connsiteY20" fmla="*/ 182042 h 283687"/>
                  <a:gd name="connsiteX21" fmla="*/ 113965 w 398438"/>
                  <a:gd name="connsiteY21" fmla="*/ 168974 h 283687"/>
                  <a:gd name="connsiteX22" fmla="*/ 119773 w 398438"/>
                  <a:gd name="connsiteY22" fmla="*/ 154453 h 283687"/>
                  <a:gd name="connsiteX23" fmla="*/ 86376 w 398438"/>
                  <a:gd name="connsiteY23" fmla="*/ 151549 h 283687"/>
                  <a:gd name="connsiteX24" fmla="*/ 77663 w 398438"/>
                  <a:gd name="connsiteY24" fmla="*/ 134124 h 283687"/>
                  <a:gd name="connsiteX25" fmla="*/ 60239 w 398438"/>
                  <a:gd name="connsiteY25" fmla="*/ 151549 h 283687"/>
                  <a:gd name="connsiteX26" fmla="*/ 35553 w 398438"/>
                  <a:gd name="connsiteY26" fmla="*/ 153001 h 283687"/>
                  <a:gd name="connsiteX27" fmla="*/ 0 w 398438"/>
                  <a:gd name="connsiteY27" fmla="*/ 133954 h 283687"/>
                  <a:gd name="connsiteX28" fmla="*/ 7964 w 398438"/>
                  <a:gd name="connsiteY28" fmla="*/ 116699 h 283687"/>
                  <a:gd name="connsiteX29" fmla="*/ 2156 w 398438"/>
                  <a:gd name="connsiteY29" fmla="*/ 94918 h 283687"/>
                  <a:gd name="connsiteX30" fmla="*/ 6512 w 398438"/>
                  <a:gd name="connsiteY30" fmla="*/ 73137 h 283687"/>
                  <a:gd name="connsiteX31" fmla="*/ 58786 w 398438"/>
                  <a:gd name="connsiteY31" fmla="*/ 73137 h 283687"/>
                  <a:gd name="connsiteX32" fmla="*/ 66047 w 398438"/>
                  <a:gd name="connsiteY32" fmla="*/ 68781 h 283687"/>
                  <a:gd name="connsiteX33" fmla="*/ 80568 w 398438"/>
                  <a:gd name="connsiteY33" fmla="*/ 64424 h 283687"/>
                  <a:gd name="connsiteX34" fmla="*/ 83472 w 398438"/>
                  <a:gd name="connsiteY34" fmla="*/ 60068 h 283687"/>
                  <a:gd name="connsiteX35" fmla="*/ 83472 w 398438"/>
                  <a:gd name="connsiteY35" fmla="*/ 45548 h 283687"/>
                  <a:gd name="connsiteX36" fmla="*/ 90732 w 398438"/>
                  <a:gd name="connsiteY36" fmla="*/ 23767 h 283687"/>
                  <a:gd name="connsiteX37" fmla="*/ 100897 w 398438"/>
                  <a:gd name="connsiteY37" fmla="*/ 16506 h 283687"/>
                  <a:gd name="connsiteX38" fmla="*/ 102349 w 398438"/>
                  <a:gd name="connsiteY38" fmla="*/ 3438 h 283687"/>
                  <a:gd name="connsiteX39" fmla="*/ 105786 w 398438"/>
                  <a:gd name="connsiteY39" fmla="*/ 0 h 28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98438" h="283687">
                    <a:moveTo>
                      <a:pt x="398438" y="0"/>
                    </a:moveTo>
                    <a:lnTo>
                      <a:pt x="382598" y="48452"/>
                    </a:lnTo>
                    <a:lnTo>
                      <a:pt x="373886" y="105082"/>
                    </a:lnTo>
                    <a:lnTo>
                      <a:pt x="373886" y="151549"/>
                    </a:lnTo>
                    <a:lnTo>
                      <a:pt x="382598" y="193659"/>
                    </a:lnTo>
                    <a:lnTo>
                      <a:pt x="352105" y="192207"/>
                    </a:lnTo>
                    <a:lnTo>
                      <a:pt x="340488" y="202371"/>
                    </a:lnTo>
                    <a:lnTo>
                      <a:pt x="340488" y="228508"/>
                    </a:lnTo>
                    <a:lnTo>
                      <a:pt x="337584" y="266262"/>
                    </a:lnTo>
                    <a:lnTo>
                      <a:pt x="296926" y="266262"/>
                    </a:lnTo>
                    <a:lnTo>
                      <a:pt x="302734" y="283687"/>
                    </a:lnTo>
                    <a:lnTo>
                      <a:pt x="272241" y="279331"/>
                    </a:lnTo>
                    <a:lnTo>
                      <a:pt x="257720" y="279331"/>
                    </a:lnTo>
                    <a:lnTo>
                      <a:pt x="256268" y="266262"/>
                    </a:lnTo>
                    <a:lnTo>
                      <a:pt x="237391" y="257550"/>
                    </a:lnTo>
                    <a:lnTo>
                      <a:pt x="241747" y="225604"/>
                    </a:lnTo>
                    <a:lnTo>
                      <a:pt x="241747" y="213988"/>
                    </a:lnTo>
                    <a:lnTo>
                      <a:pt x="241747" y="198015"/>
                    </a:lnTo>
                    <a:lnTo>
                      <a:pt x="174952" y="182042"/>
                    </a:lnTo>
                    <a:lnTo>
                      <a:pt x="135746" y="189303"/>
                    </a:lnTo>
                    <a:lnTo>
                      <a:pt x="116869" y="182042"/>
                    </a:lnTo>
                    <a:lnTo>
                      <a:pt x="113965" y="168974"/>
                    </a:lnTo>
                    <a:lnTo>
                      <a:pt x="119773" y="154453"/>
                    </a:lnTo>
                    <a:lnTo>
                      <a:pt x="86376" y="151549"/>
                    </a:lnTo>
                    <a:lnTo>
                      <a:pt x="77663" y="134124"/>
                    </a:lnTo>
                    <a:lnTo>
                      <a:pt x="60239" y="151549"/>
                    </a:lnTo>
                    <a:lnTo>
                      <a:pt x="35553" y="153001"/>
                    </a:lnTo>
                    <a:lnTo>
                      <a:pt x="0" y="133954"/>
                    </a:lnTo>
                    <a:lnTo>
                      <a:pt x="7964" y="116699"/>
                    </a:lnTo>
                    <a:lnTo>
                      <a:pt x="2156" y="94918"/>
                    </a:lnTo>
                    <a:lnTo>
                      <a:pt x="6512" y="73137"/>
                    </a:lnTo>
                    <a:lnTo>
                      <a:pt x="58786" y="73137"/>
                    </a:lnTo>
                    <a:lnTo>
                      <a:pt x="66047" y="68781"/>
                    </a:lnTo>
                    <a:lnTo>
                      <a:pt x="80568" y="64424"/>
                    </a:lnTo>
                    <a:lnTo>
                      <a:pt x="83472" y="60068"/>
                    </a:lnTo>
                    <a:lnTo>
                      <a:pt x="83472" y="45548"/>
                    </a:lnTo>
                    <a:lnTo>
                      <a:pt x="90732" y="23767"/>
                    </a:lnTo>
                    <a:lnTo>
                      <a:pt x="100897" y="16506"/>
                    </a:lnTo>
                    <a:lnTo>
                      <a:pt x="102349" y="3438"/>
                    </a:lnTo>
                    <a:lnTo>
                      <a:pt x="105786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206A66DB-8283-AB9B-2EF0-7575E7A2FE57}"/>
                  </a:ext>
                </a:extLst>
              </p:cNvPr>
              <p:cNvSpPr/>
              <p:nvPr/>
            </p:nvSpPr>
            <p:spPr>
              <a:xfrm>
                <a:off x="1922971" y="1038978"/>
                <a:ext cx="1089053" cy="868265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0F59BEED-EE74-38E3-2ECB-3FB0F6717FDE}"/>
                  </a:ext>
                </a:extLst>
              </p:cNvPr>
              <p:cNvSpPr/>
              <p:nvPr/>
            </p:nvSpPr>
            <p:spPr>
              <a:xfrm>
                <a:off x="1033657" y="905026"/>
                <a:ext cx="1220386" cy="1040939"/>
              </a:xfrm>
              <a:custGeom>
                <a:avLst/>
                <a:gdLst>
                  <a:gd name="connsiteX0" fmla="*/ 1033189 w 1220386"/>
                  <a:gd name="connsiteY0" fmla="*/ 0 h 1040939"/>
                  <a:gd name="connsiteX1" fmla="*/ 1191915 w 1220386"/>
                  <a:gd name="connsiteY1" fmla="*/ 0 h 1040939"/>
                  <a:gd name="connsiteX2" fmla="*/ 1192796 w 1220386"/>
                  <a:gd name="connsiteY2" fmla="*/ 1984 h 1040939"/>
                  <a:gd name="connsiteX3" fmla="*/ 1191344 w 1220386"/>
                  <a:gd name="connsiteY3" fmla="*/ 33929 h 1040939"/>
                  <a:gd name="connsiteX4" fmla="*/ 1185536 w 1220386"/>
                  <a:gd name="connsiteY4" fmla="*/ 45546 h 1040939"/>
                  <a:gd name="connsiteX5" fmla="*/ 1192796 w 1220386"/>
                  <a:gd name="connsiteY5" fmla="*/ 58614 h 1040939"/>
                  <a:gd name="connsiteX6" fmla="*/ 1192796 w 1220386"/>
                  <a:gd name="connsiteY6" fmla="*/ 71683 h 1040939"/>
                  <a:gd name="connsiteX7" fmla="*/ 1184084 w 1220386"/>
                  <a:gd name="connsiteY7" fmla="*/ 86204 h 1040939"/>
                  <a:gd name="connsiteX8" fmla="*/ 1171015 w 1220386"/>
                  <a:gd name="connsiteY8" fmla="*/ 87656 h 1040939"/>
                  <a:gd name="connsiteX9" fmla="*/ 1171015 w 1220386"/>
                  <a:gd name="connsiteY9" fmla="*/ 115245 h 1040939"/>
                  <a:gd name="connsiteX10" fmla="*/ 1163755 w 1220386"/>
                  <a:gd name="connsiteY10" fmla="*/ 123957 h 1040939"/>
                  <a:gd name="connsiteX11" fmla="*/ 1165207 w 1220386"/>
                  <a:gd name="connsiteY11" fmla="*/ 135574 h 1040939"/>
                  <a:gd name="connsiteX12" fmla="*/ 1166659 w 1220386"/>
                  <a:gd name="connsiteY12" fmla="*/ 144286 h 1040939"/>
                  <a:gd name="connsiteX13" fmla="*/ 1156495 w 1220386"/>
                  <a:gd name="connsiteY13" fmla="*/ 167520 h 1040939"/>
                  <a:gd name="connsiteX14" fmla="*/ 1156495 w 1220386"/>
                  <a:gd name="connsiteY14" fmla="*/ 177684 h 1040939"/>
                  <a:gd name="connsiteX15" fmla="*/ 1159399 w 1220386"/>
                  <a:gd name="connsiteY15" fmla="*/ 192205 h 1040939"/>
                  <a:gd name="connsiteX16" fmla="*/ 1173919 w 1220386"/>
                  <a:gd name="connsiteY16" fmla="*/ 213986 h 1040939"/>
                  <a:gd name="connsiteX17" fmla="*/ 1194248 w 1220386"/>
                  <a:gd name="connsiteY17" fmla="*/ 227054 h 1040939"/>
                  <a:gd name="connsiteX18" fmla="*/ 1202961 w 1220386"/>
                  <a:gd name="connsiteY18" fmla="*/ 225602 h 1040939"/>
                  <a:gd name="connsiteX19" fmla="*/ 1220386 w 1220386"/>
                  <a:gd name="connsiteY19" fmla="*/ 245931 h 1040939"/>
                  <a:gd name="connsiteX20" fmla="*/ 1198605 w 1220386"/>
                  <a:gd name="connsiteY20" fmla="*/ 274973 h 1040939"/>
                  <a:gd name="connsiteX21" fmla="*/ 1173919 w 1220386"/>
                  <a:gd name="connsiteY21" fmla="*/ 293850 h 1040939"/>
                  <a:gd name="connsiteX22" fmla="*/ 1175372 w 1220386"/>
                  <a:gd name="connsiteY22" fmla="*/ 309822 h 1040939"/>
                  <a:gd name="connsiteX23" fmla="*/ 1150686 w 1220386"/>
                  <a:gd name="connsiteY23" fmla="*/ 331603 h 1040939"/>
                  <a:gd name="connsiteX24" fmla="*/ 1150686 w 1220386"/>
                  <a:gd name="connsiteY24" fmla="*/ 343220 h 1040939"/>
                  <a:gd name="connsiteX25" fmla="*/ 1130357 w 1220386"/>
                  <a:gd name="connsiteY25" fmla="*/ 370809 h 1040939"/>
                  <a:gd name="connsiteX26" fmla="*/ 1115837 w 1220386"/>
                  <a:gd name="connsiteY26" fmla="*/ 375165 h 1040939"/>
                  <a:gd name="connsiteX27" fmla="*/ 1112932 w 1220386"/>
                  <a:gd name="connsiteY27" fmla="*/ 405659 h 1040939"/>
                  <a:gd name="connsiteX28" fmla="*/ 1115837 w 1220386"/>
                  <a:gd name="connsiteY28" fmla="*/ 414371 h 1040939"/>
                  <a:gd name="connsiteX29" fmla="*/ 1123097 w 1220386"/>
                  <a:gd name="connsiteY29" fmla="*/ 441961 h 1040939"/>
                  <a:gd name="connsiteX30" fmla="*/ 1127453 w 1220386"/>
                  <a:gd name="connsiteY30" fmla="*/ 456481 h 1040939"/>
                  <a:gd name="connsiteX31" fmla="*/ 1133261 w 1220386"/>
                  <a:gd name="connsiteY31" fmla="*/ 468098 h 1040939"/>
                  <a:gd name="connsiteX32" fmla="*/ 1124549 w 1220386"/>
                  <a:gd name="connsiteY32" fmla="*/ 485523 h 1040939"/>
                  <a:gd name="connsiteX33" fmla="*/ 1108576 w 1220386"/>
                  <a:gd name="connsiteY33" fmla="*/ 473906 h 1040939"/>
                  <a:gd name="connsiteX34" fmla="*/ 1080987 w 1220386"/>
                  <a:gd name="connsiteY34" fmla="*/ 475358 h 1040939"/>
                  <a:gd name="connsiteX35" fmla="*/ 1069370 w 1220386"/>
                  <a:gd name="connsiteY35" fmla="*/ 485523 h 1040939"/>
                  <a:gd name="connsiteX36" fmla="*/ 1056302 w 1220386"/>
                  <a:gd name="connsiteY36" fmla="*/ 472454 h 1040939"/>
                  <a:gd name="connsiteX37" fmla="*/ 1031616 w 1220386"/>
                  <a:gd name="connsiteY37" fmla="*/ 476810 h 1040939"/>
                  <a:gd name="connsiteX38" fmla="*/ 1028712 w 1220386"/>
                  <a:gd name="connsiteY38" fmla="*/ 505852 h 1040939"/>
                  <a:gd name="connsiteX39" fmla="*/ 1020000 w 1220386"/>
                  <a:gd name="connsiteY39" fmla="*/ 513112 h 1040939"/>
                  <a:gd name="connsiteX40" fmla="*/ 1005479 w 1220386"/>
                  <a:gd name="connsiteY40" fmla="*/ 510208 h 1040939"/>
                  <a:gd name="connsiteX41" fmla="*/ 992411 w 1220386"/>
                  <a:gd name="connsiteY41" fmla="*/ 513112 h 1040939"/>
                  <a:gd name="connsiteX42" fmla="*/ 928519 w 1220386"/>
                  <a:gd name="connsiteY42" fmla="*/ 521824 h 1040939"/>
                  <a:gd name="connsiteX43" fmla="*/ 916903 w 1220386"/>
                  <a:gd name="connsiteY43" fmla="*/ 526181 h 1040939"/>
                  <a:gd name="connsiteX44" fmla="*/ 911095 w 1220386"/>
                  <a:gd name="connsiteY44" fmla="*/ 550866 h 1040939"/>
                  <a:gd name="connsiteX45" fmla="*/ 918355 w 1220386"/>
                  <a:gd name="connsiteY45" fmla="*/ 563934 h 1040939"/>
                  <a:gd name="connsiteX46" fmla="*/ 927067 w 1220386"/>
                  <a:gd name="connsiteY46" fmla="*/ 566839 h 1040939"/>
                  <a:gd name="connsiteX47" fmla="*/ 928519 w 1220386"/>
                  <a:gd name="connsiteY47" fmla="*/ 579907 h 1040939"/>
                  <a:gd name="connsiteX48" fmla="*/ 922711 w 1220386"/>
                  <a:gd name="connsiteY48" fmla="*/ 608949 h 1040939"/>
                  <a:gd name="connsiteX49" fmla="*/ 918355 w 1220386"/>
                  <a:gd name="connsiteY49" fmla="*/ 642346 h 1040939"/>
                  <a:gd name="connsiteX50" fmla="*/ 889314 w 1220386"/>
                  <a:gd name="connsiteY50" fmla="*/ 675744 h 1040939"/>
                  <a:gd name="connsiteX51" fmla="*/ 900930 w 1220386"/>
                  <a:gd name="connsiteY51" fmla="*/ 710593 h 1040939"/>
                  <a:gd name="connsiteX52" fmla="*/ 916903 w 1220386"/>
                  <a:gd name="connsiteY52" fmla="*/ 703333 h 1040939"/>
                  <a:gd name="connsiteX53" fmla="*/ 932876 w 1220386"/>
                  <a:gd name="connsiteY53" fmla="*/ 725114 h 1040939"/>
                  <a:gd name="connsiteX54" fmla="*/ 928519 w 1220386"/>
                  <a:gd name="connsiteY54" fmla="*/ 777389 h 1040939"/>
                  <a:gd name="connsiteX55" fmla="*/ 938684 w 1220386"/>
                  <a:gd name="connsiteY55" fmla="*/ 815142 h 1040939"/>
                  <a:gd name="connsiteX56" fmla="*/ 938684 w 1220386"/>
                  <a:gd name="connsiteY56" fmla="*/ 828211 h 1040939"/>
                  <a:gd name="connsiteX57" fmla="*/ 935780 w 1220386"/>
                  <a:gd name="connsiteY57" fmla="*/ 841280 h 1040939"/>
                  <a:gd name="connsiteX58" fmla="*/ 937232 w 1220386"/>
                  <a:gd name="connsiteY58" fmla="*/ 860156 h 1040939"/>
                  <a:gd name="connsiteX59" fmla="*/ 935780 w 1220386"/>
                  <a:gd name="connsiteY59" fmla="*/ 879033 h 1040939"/>
                  <a:gd name="connsiteX60" fmla="*/ 933607 w 1220386"/>
                  <a:gd name="connsiteY60" fmla="*/ 882137 h 1040939"/>
                  <a:gd name="connsiteX61" fmla="*/ 918355 w 1220386"/>
                  <a:gd name="connsiteY61" fmla="*/ 880001 h 1040939"/>
                  <a:gd name="connsiteX62" fmla="*/ 909884 w 1220386"/>
                  <a:gd name="connsiteY62" fmla="*/ 881211 h 1040939"/>
                  <a:gd name="connsiteX63" fmla="*/ 898994 w 1220386"/>
                  <a:gd name="connsiteY63" fmla="*/ 876371 h 1040939"/>
                  <a:gd name="connsiteX64" fmla="*/ 892944 w 1220386"/>
                  <a:gd name="connsiteY64" fmla="*/ 869111 h 1040939"/>
                  <a:gd name="connsiteX65" fmla="*/ 891734 w 1220386"/>
                  <a:gd name="connsiteY65" fmla="*/ 848540 h 1040939"/>
                  <a:gd name="connsiteX66" fmla="*/ 880843 w 1220386"/>
                  <a:gd name="connsiteY66" fmla="*/ 846120 h 1040939"/>
                  <a:gd name="connsiteX67" fmla="*/ 871162 w 1220386"/>
                  <a:gd name="connsiteY67" fmla="*/ 830389 h 1040939"/>
                  <a:gd name="connsiteX68" fmla="*/ 860272 w 1220386"/>
                  <a:gd name="connsiteY68" fmla="*/ 817078 h 1040939"/>
                  <a:gd name="connsiteX69" fmla="*/ 849382 w 1220386"/>
                  <a:gd name="connsiteY69" fmla="*/ 809818 h 1040939"/>
                  <a:gd name="connsiteX70" fmla="*/ 843331 w 1220386"/>
                  <a:gd name="connsiteY70" fmla="*/ 818288 h 1040939"/>
                  <a:gd name="connsiteX71" fmla="*/ 842121 w 1220386"/>
                  <a:gd name="connsiteY71" fmla="*/ 841280 h 1040939"/>
                  <a:gd name="connsiteX72" fmla="*/ 809450 w 1220386"/>
                  <a:gd name="connsiteY72" fmla="*/ 861851 h 1040939"/>
                  <a:gd name="connsiteX73" fmla="*/ 777988 w 1220386"/>
                  <a:gd name="connsiteY73" fmla="*/ 864271 h 1040939"/>
                  <a:gd name="connsiteX74" fmla="*/ 770728 w 1220386"/>
                  <a:gd name="connsiteY74" fmla="*/ 870321 h 1040939"/>
                  <a:gd name="connsiteX75" fmla="*/ 769517 w 1220386"/>
                  <a:gd name="connsiteY75" fmla="*/ 896942 h 1040939"/>
                  <a:gd name="connsiteX76" fmla="*/ 779198 w 1220386"/>
                  <a:gd name="connsiteY76" fmla="*/ 906623 h 1040939"/>
                  <a:gd name="connsiteX77" fmla="*/ 779198 w 1220386"/>
                  <a:gd name="connsiteY77" fmla="*/ 932034 h 1040939"/>
                  <a:gd name="connsiteX78" fmla="*/ 762258 w 1220386"/>
                  <a:gd name="connsiteY78" fmla="*/ 929614 h 1040939"/>
                  <a:gd name="connsiteX79" fmla="*/ 750156 w 1220386"/>
                  <a:gd name="connsiteY79" fmla="*/ 933244 h 1040939"/>
                  <a:gd name="connsiteX80" fmla="*/ 744107 w 1220386"/>
                  <a:gd name="connsiteY80" fmla="*/ 940504 h 1040939"/>
                  <a:gd name="connsiteX81" fmla="*/ 747737 w 1220386"/>
                  <a:gd name="connsiteY81" fmla="*/ 962285 h 1040939"/>
                  <a:gd name="connsiteX82" fmla="*/ 745316 w 1220386"/>
                  <a:gd name="connsiteY82" fmla="*/ 974386 h 1040939"/>
                  <a:gd name="connsiteX83" fmla="*/ 738057 w 1220386"/>
                  <a:gd name="connsiteY83" fmla="*/ 976806 h 1040939"/>
                  <a:gd name="connsiteX84" fmla="*/ 716275 w 1220386"/>
                  <a:gd name="connsiteY84" fmla="*/ 975596 h 1040939"/>
                  <a:gd name="connsiteX85" fmla="*/ 707805 w 1220386"/>
                  <a:gd name="connsiteY85" fmla="*/ 985276 h 1040939"/>
                  <a:gd name="connsiteX86" fmla="*/ 688444 w 1220386"/>
                  <a:gd name="connsiteY86" fmla="*/ 985276 h 1040939"/>
                  <a:gd name="connsiteX87" fmla="*/ 692074 w 1220386"/>
                  <a:gd name="connsiteY87" fmla="*/ 1007057 h 1040939"/>
                  <a:gd name="connsiteX88" fmla="*/ 682393 w 1220386"/>
                  <a:gd name="connsiteY88" fmla="*/ 1021578 h 1040939"/>
                  <a:gd name="connsiteX89" fmla="*/ 675134 w 1220386"/>
                  <a:gd name="connsiteY89" fmla="*/ 1022788 h 1040939"/>
                  <a:gd name="connsiteX90" fmla="*/ 669083 w 1220386"/>
                  <a:gd name="connsiteY90" fmla="*/ 1033679 h 1040939"/>
                  <a:gd name="connsiteX91" fmla="*/ 660613 w 1220386"/>
                  <a:gd name="connsiteY91" fmla="*/ 1033679 h 1040939"/>
                  <a:gd name="connsiteX92" fmla="*/ 636412 w 1220386"/>
                  <a:gd name="connsiteY92" fmla="*/ 1025208 h 1040939"/>
                  <a:gd name="connsiteX93" fmla="*/ 629151 w 1220386"/>
                  <a:gd name="connsiteY93" fmla="*/ 1026418 h 1040939"/>
                  <a:gd name="connsiteX94" fmla="*/ 621891 w 1220386"/>
                  <a:gd name="connsiteY94" fmla="*/ 1040939 h 1040939"/>
                  <a:gd name="connsiteX95" fmla="*/ 611000 w 1220386"/>
                  <a:gd name="connsiteY95" fmla="*/ 1040939 h 1040939"/>
                  <a:gd name="connsiteX96" fmla="*/ 607370 w 1220386"/>
                  <a:gd name="connsiteY96" fmla="*/ 1019158 h 1040939"/>
                  <a:gd name="connsiteX97" fmla="*/ 597690 w 1220386"/>
                  <a:gd name="connsiteY97" fmla="*/ 1015528 h 1040939"/>
                  <a:gd name="connsiteX98" fmla="*/ 597690 w 1220386"/>
                  <a:gd name="connsiteY98" fmla="*/ 1008268 h 1040939"/>
                  <a:gd name="connsiteX99" fmla="*/ 609790 w 1220386"/>
                  <a:gd name="connsiteY99" fmla="*/ 1002217 h 1040939"/>
                  <a:gd name="connsiteX100" fmla="*/ 611000 w 1220386"/>
                  <a:gd name="connsiteY100" fmla="*/ 990117 h 1040939"/>
                  <a:gd name="connsiteX101" fmla="*/ 606160 w 1220386"/>
                  <a:gd name="connsiteY101" fmla="*/ 978016 h 1040939"/>
                  <a:gd name="connsiteX102" fmla="*/ 611000 w 1220386"/>
                  <a:gd name="connsiteY102" fmla="*/ 959865 h 1040939"/>
                  <a:gd name="connsiteX103" fmla="*/ 603740 w 1220386"/>
                  <a:gd name="connsiteY103" fmla="*/ 946555 h 1040939"/>
                  <a:gd name="connsiteX104" fmla="*/ 591639 w 1220386"/>
                  <a:gd name="connsiteY104" fmla="*/ 948975 h 1040939"/>
                  <a:gd name="connsiteX105" fmla="*/ 567438 w 1220386"/>
                  <a:gd name="connsiteY105" fmla="*/ 932034 h 1040939"/>
                  <a:gd name="connsiteX106" fmla="*/ 567438 w 1220386"/>
                  <a:gd name="connsiteY106" fmla="*/ 917513 h 1040939"/>
                  <a:gd name="connsiteX107" fmla="*/ 555337 w 1220386"/>
                  <a:gd name="connsiteY107" fmla="*/ 917513 h 1040939"/>
                  <a:gd name="connsiteX108" fmla="*/ 552917 w 1220386"/>
                  <a:gd name="connsiteY108" fmla="*/ 910253 h 1040939"/>
                  <a:gd name="connsiteX109" fmla="*/ 551707 w 1220386"/>
                  <a:gd name="connsiteY109" fmla="*/ 902993 h 1040939"/>
                  <a:gd name="connsiteX110" fmla="*/ 546867 w 1220386"/>
                  <a:gd name="connsiteY110" fmla="*/ 858220 h 1040939"/>
                  <a:gd name="connsiteX111" fmla="*/ 542026 w 1220386"/>
                  <a:gd name="connsiteY111" fmla="*/ 849750 h 1040939"/>
                  <a:gd name="connsiteX112" fmla="*/ 540817 w 1220386"/>
                  <a:gd name="connsiteY112" fmla="*/ 835229 h 1040939"/>
                  <a:gd name="connsiteX113" fmla="*/ 512985 w 1220386"/>
                  <a:gd name="connsiteY113" fmla="*/ 832809 h 1040939"/>
                  <a:gd name="connsiteX114" fmla="*/ 506935 w 1220386"/>
                  <a:gd name="connsiteY114" fmla="*/ 827969 h 1040939"/>
                  <a:gd name="connsiteX115" fmla="*/ 434331 w 1220386"/>
                  <a:gd name="connsiteY115" fmla="*/ 853380 h 1040939"/>
                  <a:gd name="connsiteX116" fmla="*/ 425861 w 1220386"/>
                  <a:gd name="connsiteY116" fmla="*/ 870321 h 1040939"/>
                  <a:gd name="connsiteX117" fmla="*/ 423441 w 1220386"/>
                  <a:gd name="connsiteY117" fmla="*/ 892102 h 1040939"/>
                  <a:gd name="connsiteX118" fmla="*/ 400450 w 1220386"/>
                  <a:gd name="connsiteY118" fmla="*/ 904203 h 1040939"/>
                  <a:gd name="connsiteX119" fmla="*/ 391979 w 1220386"/>
                  <a:gd name="connsiteY119" fmla="*/ 907833 h 1040939"/>
                  <a:gd name="connsiteX120" fmla="*/ 378669 w 1220386"/>
                  <a:gd name="connsiteY120" fmla="*/ 921143 h 1040939"/>
                  <a:gd name="connsiteX121" fmla="*/ 382299 w 1220386"/>
                  <a:gd name="connsiteY121" fmla="*/ 939294 h 1040939"/>
                  <a:gd name="connsiteX122" fmla="*/ 378669 w 1220386"/>
                  <a:gd name="connsiteY122" fmla="*/ 946555 h 1040939"/>
                  <a:gd name="connsiteX123" fmla="*/ 382299 w 1220386"/>
                  <a:gd name="connsiteY123" fmla="*/ 957445 h 1040939"/>
                  <a:gd name="connsiteX124" fmla="*/ 370199 w 1220386"/>
                  <a:gd name="connsiteY124" fmla="*/ 967126 h 1040939"/>
                  <a:gd name="connsiteX125" fmla="*/ 366568 w 1220386"/>
                  <a:gd name="connsiteY125" fmla="*/ 953815 h 1040939"/>
                  <a:gd name="connsiteX126" fmla="*/ 353257 w 1220386"/>
                  <a:gd name="connsiteY126" fmla="*/ 945345 h 1040939"/>
                  <a:gd name="connsiteX127" fmla="*/ 347207 w 1220386"/>
                  <a:gd name="connsiteY127" fmla="*/ 950185 h 1040939"/>
                  <a:gd name="connsiteX128" fmla="*/ 330266 w 1220386"/>
                  <a:gd name="connsiteY128" fmla="*/ 948975 h 1040939"/>
                  <a:gd name="connsiteX129" fmla="*/ 318166 w 1220386"/>
                  <a:gd name="connsiteY129" fmla="*/ 959865 h 1040939"/>
                  <a:gd name="connsiteX130" fmla="*/ 297595 w 1220386"/>
                  <a:gd name="connsiteY130" fmla="*/ 963495 h 1040939"/>
                  <a:gd name="connsiteX131" fmla="*/ 280654 w 1220386"/>
                  <a:gd name="connsiteY131" fmla="*/ 961075 h 1040939"/>
                  <a:gd name="connsiteX132" fmla="*/ 268554 w 1220386"/>
                  <a:gd name="connsiteY132" fmla="*/ 961075 h 1040939"/>
                  <a:gd name="connsiteX133" fmla="*/ 252823 w 1220386"/>
                  <a:gd name="connsiteY133" fmla="*/ 980436 h 1040939"/>
                  <a:gd name="connsiteX134" fmla="*/ 252823 w 1220386"/>
                  <a:gd name="connsiteY134" fmla="*/ 990117 h 1040939"/>
                  <a:gd name="connsiteX135" fmla="*/ 244353 w 1220386"/>
                  <a:gd name="connsiteY135" fmla="*/ 992537 h 1040939"/>
                  <a:gd name="connsiteX136" fmla="*/ 209261 w 1220386"/>
                  <a:gd name="connsiteY136" fmla="*/ 976806 h 1040939"/>
                  <a:gd name="connsiteX137" fmla="*/ 217731 w 1220386"/>
                  <a:gd name="connsiteY137" fmla="*/ 963495 h 1040939"/>
                  <a:gd name="connsiteX138" fmla="*/ 216521 w 1220386"/>
                  <a:gd name="connsiteY138" fmla="*/ 956235 h 1040939"/>
                  <a:gd name="connsiteX139" fmla="*/ 223781 w 1220386"/>
                  <a:gd name="connsiteY139" fmla="*/ 942924 h 1040939"/>
                  <a:gd name="connsiteX140" fmla="*/ 222571 w 1220386"/>
                  <a:gd name="connsiteY140" fmla="*/ 929614 h 1040939"/>
                  <a:gd name="connsiteX141" fmla="*/ 216521 w 1220386"/>
                  <a:gd name="connsiteY141" fmla="*/ 929614 h 1040939"/>
                  <a:gd name="connsiteX142" fmla="*/ 211681 w 1220386"/>
                  <a:gd name="connsiteY142" fmla="*/ 922353 h 1040939"/>
                  <a:gd name="connsiteX143" fmla="*/ 205631 w 1220386"/>
                  <a:gd name="connsiteY143" fmla="*/ 922353 h 1040939"/>
                  <a:gd name="connsiteX144" fmla="*/ 204420 w 1220386"/>
                  <a:gd name="connsiteY144" fmla="*/ 915093 h 1040939"/>
                  <a:gd name="connsiteX145" fmla="*/ 193529 w 1220386"/>
                  <a:gd name="connsiteY145" fmla="*/ 913883 h 1040939"/>
                  <a:gd name="connsiteX146" fmla="*/ 185059 w 1220386"/>
                  <a:gd name="connsiteY146" fmla="*/ 921143 h 1040939"/>
                  <a:gd name="connsiteX147" fmla="*/ 156018 w 1220386"/>
                  <a:gd name="connsiteY147" fmla="*/ 909043 h 1040939"/>
                  <a:gd name="connsiteX148" fmla="*/ 143917 w 1220386"/>
                  <a:gd name="connsiteY148" fmla="*/ 917513 h 1040939"/>
                  <a:gd name="connsiteX149" fmla="*/ 130606 w 1220386"/>
                  <a:gd name="connsiteY149" fmla="*/ 913883 h 1040939"/>
                  <a:gd name="connsiteX150" fmla="*/ 126977 w 1220386"/>
                  <a:gd name="connsiteY150" fmla="*/ 932034 h 1040939"/>
                  <a:gd name="connsiteX151" fmla="*/ 133027 w 1220386"/>
                  <a:gd name="connsiteY151" fmla="*/ 940504 h 1040939"/>
                  <a:gd name="connsiteX152" fmla="*/ 133027 w 1220386"/>
                  <a:gd name="connsiteY152" fmla="*/ 951395 h 1040939"/>
                  <a:gd name="connsiteX153" fmla="*/ 123347 w 1220386"/>
                  <a:gd name="connsiteY153" fmla="*/ 963495 h 1040939"/>
                  <a:gd name="connsiteX154" fmla="*/ 96725 w 1220386"/>
                  <a:gd name="connsiteY154" fmla="*/ 999797 h 1040939"/>
                  <a:gd name="connsiteX155" fmla="*/ 89465 w 1220386"/>
                  <a:gd name="connsiteY155" fmla="*/ 1007057 h 1040939"/>
                  <a:gd name="connsiteX156" fmla="*/ 87044 w 1220386"/>
                  <a:gd name="connsiteY156" fmla="*/ 1013108 h 1040939"/>
                  <a:gd name="connsiteX157" fmla="*/ 71314 w 1220386"/>
                  <a:gd name="connsiteY157" fmla="*/ 1021578 h 1040939"/>
                  <a:gd name="connsiteX158" fmla="*/ 61633 w 1220386"/>
                  <a:gd name="connsiteY158" fmla="*/ 1011898 h 1040939"/>
                  <a:gd name="connsiteX159" fmla="*/ 68894 w 1220386"/>
                  <a:gd name="connsiteY159" fmla="*/ 998587 h 1040939"/>
                  <a:gd name="connsiteX160" fmla="*/ 53163 w 1220386"/>
                  <a:gd name="connsiteY160" fmla="*/ 976806 h 1040939"/>
                  <a:gd name="connsiteX161" fmla="*/ 53163 w 1220386"/>
                  <a:gd name="connsiteY161" fmla="*/ 940504 h 1040939"/>
                  <a:gd name="connsiteX162" fmla="*/ 39852 w 1220386"/>
                  <a:gd name="connsiteY162" fmla="*/ 930824 h 1040939"/>
                  <a:gd name="connsiteX163" fmla="*/ 36223 w 1220386"/>
                  <a:gd name="connsiteY163" fmla="*/ 919933 h 1040939"/>
                  <a:gd name="connsiteX164" fmla="*/ 45903 w 1220386"/>
                  <a:gd name="connsiteY164" fmla="*/ 916303 h 1040939"/>
                  <a:gd name="connsiteX165" fmla="*/ 45903 w 1220386"/>
                  <a:gd name="connsiteY165" fmla="*/ 902993 h 1040939"/>
                  <a:gd name="connsiteX166" fmla="*/ 38642 w 1220386"/>
                  <a:gd name="connsiteY166" fmla="*/ 890892 h 1040939"/>
                  <a:gd name="connsiteX167" fmla="*/ 14441 w 1220386"/>
                  <a:gd name="connsiteY167" fmla="*/ 886052 h 1040939"/>
                  <a:gd name="connsiteX168" fmla="*/ 0 w 1220386"/>
                  <a:gd name="connsiteY168" fmla="*/ 866453 h 1040939"/>
                  <a:gd name="connsiteX169" fmla="*/ 828 w 1220386"/>
                  <a:gd name="connsiteY169" fmla="*/ 866691 h 1040939"/>
                  <a:gd name="connsiteX170" fmla="*/ 102473 w 1220386"/>
                  <a:gd name="connsiteY170" fmla="*/ 827667 h 1040939"/>
                  <a:gd name="connsiteX171" fmla="*/ 114271 w 1220386"/>
                  <a:gd name="connsiteY171" fmla="*/ 814053 h 1040939"/>
                  <a:gd name="connsiteX172" fmla="*/ 139682 w 1220386"/>
                  <a:gd name="connsiteY172" fmla="*/ 814961 h 1040939"/>
                  <a:gd name="connsiteX173" fmla="*/ 172354 w 1220386"/>
                  <a:gd name="connsiteY173" fmla="*/ 796810 h 1040939"/>
                  <a:gd name="connsiteX174" fmla="*/ 176891 w 1220386"/>
                  <a:gd name="connsiteY174" fmla="*/ 790457 h 1040939"/>
                  <a:gd name="connsiteX175" fmla="*/ 184152 w 1220386"/>
                  <a:gd name="connsiteY175" fmla="*/ 786827 h 1040939"/>
                  <a:gd name="connsiteX176" fmla="*/ 206840 w 1220386"/>
                  <a:gd name="connsiteY176" fmla="*/ 765953 h 1040939"/>
                  <a:gd name="connsiteX177" fmla="*/ 224992 w 1220386"/>
                  <a:gd name="connsiteY177" fmla="*/ 765046 h 1040939"/>
                  <a:gd name="connsiteX178" fmla="*/ 262201 w 1220386"/>
                  <a:gd name="connsiteY178" fmla="*/ 726022 h 1040939"/>
                  <a:gd name="connsiteX179" fmla="*/ 281259 w 1220386"/>
                  <a:gd name="connsiteY179" fmla="*/ 726929 h 1040939"/>
                  <a:gd name="connsiteX180" fmla="*/ 289427 w 1220386"/>
                  <a:gd name="connsiteY180" fmla="*/ 734189 h 1040939"/>
                  <a:gd name="connsiteX181" fmla="*/ 323914 w 1220386"/>
                  <a:gd name="connsiteY181" fmla="*/ 726929 h 1040939"/>
                  <a:gd name="connsiteX182" fmla="*/ 332989 w 1220386"/>
                  <a:gd name="connsiteY182" fmla="*/ 726022 h 1040939"/>
                  <a:gd name="connsiteX183" fmla="*/ 345695 w 1220386"/>
                  <a:gd name="connsiteY183" fmla="*/ 724207 h 1040939"/>
                  <a:gd name="connsiteX184" fmla="*/ 354770 w 1220386"/>
                  <a:gd name="connsiteY184" fmla="*/ 708778 h 1040939"/>
                  <a:gd name="connsiteX185" fmla="*/ 374736 w 1220386"/>
                  <a:gd name="connsiteY185" fmla="*/ 702426 h 1040939"/>
                  <a:gd name="connsiteX186" fmla="*/ 431004 w 1220386"/>
                  <a:gd name="connsiteY186" fmla="*/ 651603 h 1040939"/>
                  <a:gd name="connsiteX187" fmla="*/ 451878 w 1220386"/>
                  <a:gd name="connsiteY187" fmla="*/ 622562 h 1040939"/>
                  <a:gd name="connsiteX188" fmla="*/ 497255 w 1220386"/>
                  <a:gd name="connsiteY188" fmla="*/ 590798 h 1040939"/>
                  <a:gd name="connsiteX189" fmla="*/ 527204 w 1220386"/>
                  <a:gd name="connsiteY189" fmla="*/ 576277 h 1040939"/>
                  <a:gd name="connsiteX190" fmla="*/ 549892 w 1220386"/>
                  <a:gd name="connsiteY190" fmla="*/ 541791 h 1040939"/>
                  <a:gd name="connsiteX191" fmla="*/ 565320 w 1220386"/>
                  <a:gd name="connsiteY191" fmla="*/ 502766 h 1040939"/>
                  <a:gd name="connsiteX192" fmla="*/ 584379 w 1220386"/>
                  <a:gd name="connsiteY192" fmla="*/ 486431 h 1040939"/>
                  <a:gd name="connsiteX193" fmla="*/ 588009 w 1220386"/>
                  <a:gd name="connsiteY193" fmla="*/ 472817 h 1040939"/>
                  <a:gd name="connsiteX194" fmla="*/ 614328 w 1220386"/>
                  <a:gd name="connsiteY194" fmla="*/ 445591 h 1040939"/>
                  <a:gd name="connsiteX195" fmla="*/ 627033 w 1220386"/>
                  <a:gd name="connsiteY195" fmla="*/ 430163 h 1040939"/>
                  <a:gd name="connsiteX196" fmla="*/ 633386 w 1220386"/>
                  <a:gd name="connsiteY196" fmla="*/ 415642 h 1040939"/>
                  <a:gd name="connsiteX197" fmla="*/ 650630 w 1220386"/>
                  <a:gd name="connsiteY197" fmla="*/ 392953 h 1040939"/>
                  <a:gd name="connsiteX198" fmla="*/ 657890 w 1220386"/>
                  <a:gd name="connsiteY198" fmla="*/ 363005 h 1040939"/>
                  <a:gd name="connsiteX199" fmla="*/ 667872 w 1220386"/>
                  <a:gd name="connsiteY199" fmla="*/ 323072 h 1040939"/>
                  <a:gd name="connsiteX200" fmla="*/ 667872 w 1220386"/>
                  <a:gd name="connsiteY200" fmla="*/ 313997 h 1040939"/>
                  <a:gd name="connsiteX201" fmla="*/ 667269 w 1220386"/>
                  <a:gd name="connsiteY201" fmla="*/ 309444 h 1040939"/>
                  <a:gd name="connsiteX202" fmla="*/ 690561 w 1220386"/>
                  <a:gd name="connsiteY202" fmla="*/ 256822 h 1040939"/>
                  <a:gd name="connsiteX203" fmla="*/ 730494 w 1220386"/>
                  <a:gd name="connsiteY203" fmla="*/ 221428 h 1040939"/>
                  <a:gd name="connsiteX204" fmla="*/ 781316 w 1220386"/>
                  <a:gd name="connsiteY204" fmla="*/ 192386 h 1040939"/>
                  <a:gd name="connsiteX205" fmla="*/ 833046 w 1220386"/>
                  <a:gd name="connsiteY205" fmla="*/ 153362 h 1040939"/>
                  <a:gd name="connsiteX206" fmla="*/ 872978 w 1220386"/>
                  <a:gd name="connsiteY206" fmla="*/ 139749 h 1040939"/>
                  <a:gd name="connsiteX207" fmla="*/ 912909 w 1220386"/>
                  <a:gd name="connsiteY207" fmla="*/ 129766 h 1040939"/>
                  <a:gd name="connsiteX208" fmla="*/ 927430 w 1220386"/>
                  <a:gd name="connsiteY208" fmla="*/ 109800 h 1040939"/>
                  <a:gd name="connsiteX209" fmla="*/ 933783 w 1220386"/>
                  <a:gd name="connsiteY209" fmla="*/ 108893 h 1040939"/>
                  <a:gd name="connsiteX210" fmla="*/ 958287 w 1220386"/>
                  <a:gd name="connsiteY210" fmla="*/ 97094 h 1040939"/>
                  <a:gd name="connsiteX211" fmla="*/ 994589 w 1220386"/>
                  <a:gd name="connsiteY211" fmla="*/ 58070 h 1040939"/>
                  <a:gd name="connsiteX212" fmla="*/ 1027260 w 1220386"/>
                  <a:gd name="connsiteY212" fmla="*/ 13600 h 1040939"/>
                  <a:gd name="connsiteX0" fmla="*/ 1033189 w 1220386"/>
                  <a:gd name="connsiteY0" fmla="*/ 38250 h 1079189"/>
                  <a:gd name="connsiteX1" fmla="*/ 1114231 w 1220386"/>
                  <a:gd name="connsiteY1" fmla="*/ 0 h 1079189"/>
                  <a:gd name="connsiteX2" fmla="*/ 1191915 w 1220386"/>
                  <a:gd name="connsiteY2" fmla="*/ 38250 h 1079189"/>
                  <a:gd name="connsiteX3" fmla="*/ 1192796 w 1220386"/>
                  <a:gd name="connsiteY3" fmla="*/ 40234 h 1079189"/>
                  <a:gd name="connsiteX4" fmla="*/ 1191344 w 1220386"/>
                  <a:gd name="connsiteY4" fmla="*/ 72179 h 1079189"/>
                  <a:gd name="connsiteX5" fmla="*/ 1185536 w 1220386"/>
                  <a:gd name="connsiteY5" fmla="*/ 83796 h 1079189"/>
                  <a:gd name="connsiteX6" fmla="*/ 1192796 w 1220386"/>
                  <a:gd name="connsiteY6" fmla="*/ 96864 h 1079189"/>
                  <a:gd name="connsiteX7" fmla="*/ 1192796 w 1220386"/>
                  <a:gd name="connsiteY7" fmla="*/ 109933 h 1079189"/>
                  <a:gd name="connsiteX8" fmla="*/ 1184084 w 1220386"/>
                  <a:gd name="connsiteY8" fmla="*/ 124454 h 1079189"/>
                  <a:gd name="connsiteX9" fmla="*/ 1171015 w 1220386"/>
                  <a:gd name="connsiteY9" fmla="*/ 125906 h 1079189"/>
                  <a:gd name="connsiteX10" fmla="*/ 1171015 w 1220386"/>
                  <a:gd name="connsiteY10" fmla="*/ 153495 h 1079189"/>
                  <a:gd name="connsiteX11" fmla="*/ 1163755 w 1220386"/>
                  <a:gd name="connsiteY11" fmla="*/ 162207 h 1079189"/>
                  <a:gd name="connsiteX12" fmla="*/ 1165207 w 1220386"/>
                  <a:gd name="connsiteY12" fmla="*/ 173824 h 1079189"/>
                  <a:gd name="connsiteX13" fmla="*/ 1166659 w 1220386"/>
                  <a:gd name="connsiteY13" fmla="*/ 182536 h 1079189"/>
                  <a:gd name="connsiteX14" fmla="*/ 1156495 w 1220386"/>
                  <a:gd name="connsiteY14" fmla="*/ 205770 h 1079189"/>
                  <a:gd name="connsiteX15" fmla="*/ 1156495 w 1220386"/>
                  <a:gd name="connsiteY15" fmla="*/ 215934 h 1079189"/>
                  <a:gd name="connsiteX16" fmla="*/ 1159399 w 1220386"/>
                  <a:gd name="connsiteY16" fmla="*/ 230455 h 1079189"/>
                  <a:gd name="connsiteX17" fmla="*/ 1173919 w 1220386"/>
                  <a:gd name="connsiteY17" fmla="*/ 252236 h 1079189"/>
                  <a:gd name="connsiteX18" fmla="*/ 1194248 w 1220386"/>
                  <a:gd name="connsiteY18" fmla="*/ 265304 h 1079189"/>
                  <a:gd name="connsiteX19" fmla="*/ 1202961 w 1220386"/>
                  <a:gd name="connsiteY19" fmla="*/ 263852 h 1079189"/>
                  <a:gd name="connsiteX20" fmla="*/ 1220386 w 1220386"/>
                  <a:gd name="connsiteY20" fmla="*/ 284181 h 1079189"/>
                  <a:gd name="connsiteX21" fmla="*/ 1198605 w 1220386"/>
                  <a:gd name="connsiteY21" fmla="*/ 313223 h 1079189"/>
                  <a:gd name="connsiteX22" fmla="*/ 1173919 w 1220386"/>
                  <a:gd name="connsiteY22" fmla="*/ 332100 h 1079189"/>
                  <a:gd name="connsiteX23" fmla="*/ 1175372 w 1220386"/>
                  <a:gd name="connsiteY23" fmla="*/ 348072 h 1079189"/>
                  <a:gd name="connsiteX24" fmla="*/ 1150686 w 1220386"/>
                  <a:gd name="connsiteY24" fmla="*/ 369853 h 1079189"/>
                  <a:gd name="connsiteX25" fmla="*/ 1150686 w 1220386"/>
                  <a:gd name="connsiteY25" fmla="*/ 381470 h 1079189"/>
                  <a:gd name="connsiteX26" fmla="*/ 1130357 w 1220386"/>
                  <a:gd name="connsiteY26" fmla="*/ 409059 h 1079189"/>
                  <a:gd name="connsiteX27" fmla="*/ 1115837 w 1220386"/>
                  <a:gd name="connsiteY27" fmla="*/ 413415 h 1079189"/>
                  <a:gd name="connsiteX28" fmla="*/ 1112932 w 1220386"/>
                  <a:gd name="connsiteY28" fmla="*/ 443909 h 1079189"/>
                  <a:gd name="connsiteX29" fmla="*/ 1115837 w 1220386"/>
                  <a:gd name="connsiteY29" fmla="*/ 452621 h 1079189"/>
                  <a:gd name="connsiteX30" fmla="*/ 1123097 w 1220386"/>
                  <a:gd name="connsiteY30" fmla="*/ 480211 h 1079189"/>
                  <a:gd name="connsiteX31" fmla="*/ 1127453 w 1220386"/>
                  <a:gd name="connsiteY31" fmla="*/ 494731 h 1079189"/>
                  <a:gd name="connsiteX32" fmla="*/ 1133261 w 1220386"/>
                  <a:gd name="connsiteY32" fmla="*/ 506348 h 1079189"/>
                  <a:gd name="connsiteX33" fmla="*/ 1124549 w 1220386"/>
                  <a:gd name="connsiteY33" fmla="*/ 523773 h 1079189"/>
                  <a:gd name="connsiteX34" fmla="*/ 1108576 w 1220386"/>
                  <a:gd name="connsiteY34" fmla="*/ 512156 h 1079189"/>
                  <a:gd name="connsiteX35" fmla="*/ 1080987 w 1220386"/>
                  <a:gd name="connsiteY35" fmla="*/ 513608 h 1079189"/>
                  <a:gd name="connsiteX36" fmla="*/ 1069370 w 1220386"/>
                  <a:gd name="connsiteY36" fmla="*/ 523773 h 1079189"/>
                  <a:gd name="connsiteX37" fmla="*/ 1056302 w 1220386"/>
                  <a:gd name="connsiteY37" fmla="*/ 510704 h 1079189"/>
                  <a:gd name="connsiteX38" fmla="*/ 1031616 w 1220386"/>
                  <a:gd name="connsiteY38" fmla="*/ 515060 h 1079189"/>
                  <a:gd name="connsiteX39" fmla="*/ 1028712 w 1220386"/>
                  <a:gd name="connsiteY39" fmla="*/ 544102 h 1079189"/>
                  <a:gd name="connsiteX40" fmla="*/ 1020000 w 1220386"/>
                  <a:gd name="connsiteY40" fmla="*/ 551362 h 1079189"/>
                  <a:gd name="connsiteX41" fmla="*/ 1005479 w 1220386"/>
                  <a:gd name="connsiteY41" fmla="*/ 548458 h 1079189"/>
                  <a:gd name="connsiteX42" fmla="*/ 992411 w 1220386"/>
                  <a:gd name="connsiteY42" fmla="*/ 551362 h 1079189"/>
                  <a:gd name="connsiteX43" fmla="*/ 928519 w 1220386"/>
                  <a:gd name="connsiteY43" fmla="*/ 560074 h 1079189"/>
                  <a:gd name="connsiteX44" fmla="*/ 916903 w 1220386"/>
                  <a:gd name="connsiteY44" fmla="*/ 564431 h 1079189"/>
                  <a:gd name="connsiteX45" fmla="*/ 911095 w 1220386"/>
                  <a:gd name="connsiteY45" fmla="*/ 589116 h 1079189"/>
                  <a:gd name="connsiteX46" fmla="*/ 918355 w 1220386"/>
                  <a:gd name="connsiteY46" fmla="*/ 602184 h 1079189"/>
                  <a:gd name="connsiteX47" fmla="*/ 927067 w 1220386"/>
                  <a:gd name="connsiteY47" fmla="*/ 605089 h 1079189"/>
                  <a:gd name="connsiteX48" fmla="*/ 928519 w 1220386"/>
                  <a:gd name="connsiteY48" fmla="*/ 618157 h 1079189"/>
                  <a:gd name="connsiteX49" fmla="*/ 922711 w 1220386"/>
                  <a:gd name="connsiteY49" fmla="*/ 647199 h 1079189"/>
                  <a:gd name="connsiteX50" fmla="*/ 918355 w 1220386"/>
                  <a:gd name="connsiteY50" fmla="*/ 680596 h 1079189"/>
                  <a:gd name="connsiteX51" fmla="*/ 889314 w 1220386"/>
                  <a:gd name="connsiteY51" fmla="*/ 713994 h 1079189"/>
                  <a:gd name="connsiteX52" fmla="*/ 900930 w 1220386"/>
                  <a:gd name="connsiteY52" fmla="*/ 748843 h 1079189"/>
                  <a:gd name="connsiteX53" fmla="*/ 916903 w 1220386"/>
                  <a:gd name="connsiteY53" fmla="*/ 741583 h 1079189"/>
                  <a:gd name="connsiteX54" fmla="*/ 932876 w 1220386"/>
                  <a:gd name="connsiteY54" fmla="*/ 763364 h 1079189"/>
                  <a:gd name="connsiteX55" fmla="*/ 928519 w 1220386"/>
                  <a:gd name="connsiteY55" fmla="*/ 815639 h 1079189"/>
                  <a:gd name="connsiteX56" fmla="*/ 938684 w 1220386"/>
                  <a:gd name="connsiteY56" fmla="*/ 853392 h 1079189"/>
                  <a:gd name="connsiteX57" fmla="*/ 938684 w 1220386"/>
                  <a:gd name="connsiteY57" fmla="*/ 866461 h 1079189"/>
                  <a:gd name="connsiteX58" fmla="*/ 935780 w 1220386"/>
                  <a:gd name="connsiteY58" fmla="*/ 879530 h 1079189"/>
                  <a:gd name="connsiteX59" fmla="*/ 937232 w 1220386"/>
                  <a:gd name="connsiteY59" fmla="*/ 898406 h 1079189"/>
                  <a:gd name="connsiteX60" fmla="*/ 935780 w 1220386"/>
                  <a:gd name="connsiteY60" fmla="*/ 917283 h 1079189"/>
                  <a:gd name="connsiteX61" fmla="*/ 933607 w 1220386"/>
                  <a:gd name="connsiteY61" fmla="*/ 920387 h 1079189"/>
                  <a:gd name="connsiteX62" fmla="*/ 918355 w 1220386"/>
                  <a:gd name="connsiteY62" fmla="*/ 918251 h 1079189"/>
                  <a:gd name="connsiteX63" fmla="*/ 909884 w 1220386"/>
                  <a:gd name="connsiteY63" fmla="*/ 919461 h 1079189"/>
                  <a:gd name="connsiteX64" fmla="*/ 898994 w 1220386"/>
                  <a:gd name="connsiteY64" fmla="*/ 914621 h 1079189"/>
                  <a:gd name="connsiteX65" fmla="*/ 892944 w 1220386"/>
                  <a:gd name="connsiteY65" fmla="*/ 907361 h 1079189"/>
                  <a:gd name="connsiteX66" fmla="*/ 891734 w 1220386"/>
                  <a:gd name="connsiteY66" fmla="*/ 886790 h 1079189"/>
                  <a:gd name="connsiteX67" fmla="*/ 880843 w 1220386"/>
                  <a:gd name="connsiteY67" fmla="*/ 884370 h 1079189"/>
                  <a:gd name="connsiteX68" fmla="*/ 871162 w 1220386"/>
                  <a:gd name="connsiteY68" fmla="*/ 868639 h 1079189"/>
                  <a:gd name="connsiteX69" fmla="*/ 860272 w 1220386"/>
                  <a:gd name="connsiteY69" fmla="*/ 855328 h 1079189"/>
                  <a:gd name="connsiteX70" fmla="*/ 849382 w 1220386"/>
                  <a:gd name="connsiteY70" fmla="*/ 848068 h 1079189"/>
                  <a:gd name="connsiteX71" fmla="*/ 843331 w 1220386"/>
                  <a:gd name="connsiteY71" fmla="*/ 856538 h 1079189"/>
                  <a:gd name="connsiteX72" fmla="*/ 842121 w 1220386"/>
                  <a:gd name="connsiteY72" fmla="*/ 879530 h 1079189"/>
                  <a:gd name="connsiteX73" fmla="*/ 809450 w 1220386"/>
                  <a:gd name="connsiteY73" fmla="*/ 900101 h 1079189"/>
                  <a:gd name="connsiteX74" fmla="*/ 777988 w 1220386"/>
                  <a:gd name="connsiteY74" fmla="*/ 902521 h 1079189"/>
                  <a:gd name="connsiteX75" fmla="*/ 770728 w 1220386"/>
                  <a:gd name="connsiteY75" fmla="*/ 908571 h 1079189"/>
                  <a:gd name="connsiteX76" fmla="*/ 769517 w 1220386"/>
                  <a:gd name="connsiteY76" fmla="*/ 935192 h 1079189"/>
                  <a:gd name="connsiteX77" fmla="*/ 779198 w 1220386"/>
                  <a:gd name="connsiteY77" fmla="*/ 944873 h 1079189"/>
                  <a:gd name="connsiteX78" fmla="*/ 779198 w 1220386"/>
                  <a:gd name="connsiteY78" fmla="*/ 970284 h 1079189"/>
                  <a:gd name="connsiteX79" fmla="*/ 762258 w 1220386"/>
                  <a:gd name="connsiteY79" fmla="*/ 967864 h 1079189"/>
                  <a:gd name="connsiteX80" fmla="*/ 750156 w 1220386"/>
                  <a:gd name="connsiteY80" fmla="*/ 971494 h 1079189"/>
                  <a:gd name="connsiteX81" fmla="*/ 744107 w 1220386"/>
                  <a:gd name="connsiteY81" fmla="*/ 978754 h 1079189"/>
                  <a:gd name="connsiteX82" fmla="*/ 747737 w 1220386"/>
                  <a:gd name="connsiteY82" fmla="*/ 1000535 h 1079189"/>
                  <a:gd name="connsiteX83" fmla="*/ 745316 w 1220386"/>
                  <a:gd name="connsiteY83" fmla="*/ 1012636 h 1079189"/>
                  <a:gd name="connsiteX84" fmla="*/ 738057 w 1220386"/>
                  <a:gd name="connsiteY84" fmla="*/ 1015056 h 1079189"/>
                  <a:gd name="connsiteX85" fmla="*/ 716275 w 1220386"/>
                  <a:gd name="connsiteY85" fmla="*/ 1013846 h 1079189"/>
                  <a:gd name="connsiteX86" fmla="*/ 707805 w 1220386"/>
                  <a:gd name="connsiteY86" fmla="*/ 1023526 h 1079189"/>
                  <a:gd name="connsiteX87" fmla="*/ 688444 w 1220386"/>
                  <a:gd name="connsiteY87" fmla="*/ 1023526 h 1079189"/>
                  <a:gd name="connsiteX88" fmla="*/ 692074 w 1220386"/>
                  <a:gd name="connsiteY88" fmla="*/ 1045307 h 1079189"/>
                  <a:gd name="connsiteX89" fmla="*/ 682393 w 1220386"/>
                  <a:gd name="connsiteY89" fmla="*/ 1059828 h 1079189"/>
                  <a:gd name="connsiteX90" fmla="*/ 675134 w 1220386"/>
                  <a:gd name="connsiteY90" fmla="*/ 1061038 h 1079189"/>
                  <a:gd name="connsiteX91" fmla="*/ 669083 w 1220386"/>
                  <a:gd name="connsiteY91" fmla="*/ 1071929 h 1079189"/>
                  <a:gd name="connsiteX92" fmla="*/ 660613 w 1220386"/>
                  <a:gd name="connsiteY92" fmla="*/ 1071929 h 1079189"/>
                  <a:gd name="connsiteX93" fmla="*/ 636412 w 1220386"/>
                  <a:gd name="connsiteY93" fmla="*/ 1063458 h 1079189"/>
                  <a:gd name="connsiteX94" fmla="*/ 629151 w 1220386"/>
                  <a:gd name="connsiteY94" fmla="*/ 1064668 h 1079189"/>
                  <a:gd name="connsiteX95" fmla="*/ 621891 w 1220386"/>
                  <a:gd name="connsiteY95" fmla="*/ 1079189 h 1079189"/>
                  <a:gd name="connsiteX96" fmla="*/ 611000 w 1220386"/>
                  <a:gd name="connsiteY96" fmla="*/ 1079189 h 1079189"/>
                  <a:gd name="connsiteX97" fmla="*/ 607370 w 1220386"/>
                  <a:gd name="connsiteY97" fmla="*/ 1057408 h 1079189"/>
                  <a:gd name="connsiteX98" fmla="*/ 597690 w 1220386"/>
                  <a:gd name="connsiteY98" fmla="*/ 1053778 h 1079189"/>
                  <a:gd name="connsiteX99" fmla="*/ 597690 w 1220386"/>
                  <a:gd name="connsiteY99" fmla="*/ 1046518 h 1079189"/>
                  <a:gd name="connsiteX100" fmla="*/ 609790 w 1220386"/>
                  <a:gd name="connsiteY100" fmla="*/ 1040467 h 1079189"/>
                  <a:gd name="connsiteX101" fmla="*/ 611000 w 1220386"/>
                  <a:gd name="connsiteY101" fmla="*/ 1028367 h 1079189"/>
                  <a:gd name="connsiteX102" fmla="*/ 606160 w 1220386"/>
                  <a:gd name="connsiteY102" fmla="*/ 1016266 h 1079189"/>
                  <a:gd name="connsiteX103" fmla="*/ 611000 w 1220386"/>
                  <a:gd name="connsiteY103" fmla="*/ 998115 h 1079189"/>
                  <a:gd name="connsiteX104" fmla="*/ 603740 w 1220386"/>
                  <a:gd name="connsiteY104" fmla="*/ 984805 h 1079189"/>
                  <a:gd name="connsiteX105" fmla="*/ 591639 w 1220386"/>
                  <a:gd name="connsiteY105" fmla="*/ 987225 h 1079189"/>
                  <a:gd name="connsiteX106" fmla="*/ 567438 w 1220386"/>
                  <a:gd name="connsiteY106" fmla="*/ 970284 h 1079189"/>
                  <a:gd name="connsiteX107" fmla="*/ 567438 w 1220386"/>
                  <a:gd name="connsiteY107" fmla="*/ 955763 h 1079189"/>
                  <a:gd name="connsiteX108" fmla="*/ 555337 w 1220386"/>
                  <a:gd name="connsiteY108" fmla="*/ 955763 h 1079189"/>
                  <a:gd name="connsiteX109" fmla="*/ 552917 w 1220386"/>
                  <a:gd name="connsiteY109" fmla="*/ 948503 h 1079189"/>
                  <a:gd name="connsiteX110" fmla="*/ 551707 w 1220386"/>
                  <a:gd name="connsiteY110" fmla="*/ 941243 h 1079189"/>
                  <a:gd name="connsiteX111" fmla="*/ 546867 w 1220386"/>
                  <a:gd name="connsiteY111" fmla="*/ 896470 h 1079189"/>
                  <a:gd name="connsiteX112" fmla="*/ 542026 w 1220386"/>
                  <a:gd name="connsiteY112" fmla="*/ 888000 h 1079189"/>
                  <a:gd name="connsiteX113" fmla="*/ 540817 w 1220386"/>
                  <a:gd name="connsiteY113" fmla="*/ 873479 h 1079189"/>
                  <a:gd name="connsiteX114" fmla="*/ 512985 w 1220386"/>
                  <a:gd name="connsiteY114" fmla="*/ 871059 h 1079189"/>
                  <a:gd name="connsiteX115" fmla="*/ 506935 w 1220386"/>
                  <a:gd name="connsiteY115" fmla="*/ 866219 h 1079189"/>
                  <a:gd name="connsiteX116" fmla="*/ 434331 w 1220386"/>
                  <a:gd name="connsiteY116" fmla="*/ 891630 h 1079189"/>
                  <a:gd name="connsiteX117" fmla="*/ 425861 w 1220386"/>
                  <a:gd name="connsiteY117" fmla="*/ 908571 h 1079189"/>
                  <a:gd name="connsiteX118" fmla="*/ 423441 w 1220386"/>
                  <a:gd name="connsiteY118" fmla="*/ 930352 h 1079189"/>
                  <a:gd name="connsiteX119" fmla="*/ 400450 w 1220386"/>
                  <a:gd name="connsiteY119" fmla="*/ 942453 h 1079189"/>
                  <a:gd name="connsiteX120" fmla="*/ 391979 w 1220386"/>
                  <a:gd name="connsiteY120" fmla="*/ 946083 h 1079189"/>
                  <a:gd name="connsiteX121" fmla="*/ 378669 w 1220386"/>
                  <a:gd name="connsiteY121" fmla="*/ 959393 h 1079189"/>
                  <a:gd name="connsiteX122" fmla="*/ 382299 w 1220386"/>
                  <a:gd name="connsiteY122" fmla="*/ 977544 h 1079189"/>
                  <a:gd name="connsiteX123" fmla="*/ 378669 w 1220386"/>
                  <a:gd name="connsiteY123" fmla="*/ 984805 h 1079189"/>
                  <a:gd name="connsiteX124" fmla="*/ 382299 w 1220386"/>
                  <a:gd name="connsiteY124" fmla="*/ 995695 h 1079189"/>
                  <a:gd name="connsiteX125" fmla="*/ 370199 w 1220386"/>
                  <a:gd name="connsiteY125" fmla="*/ 1005376 h 1079189"/>
                  <a:gd name="connsiteX126" fmla="*/ 366568 w 1220386"/>
                  <a:gd name="connsiteY126" fmla="*/ 992065 h 1079189"/>
                  <a:gd name="connsiteX127" fmla="*/ 353257 w 1220386"/>
                  <a:gd name="connsiteY127" fmla="*/ 983595 h 1079189"/>
                  <a:gd name="connsiteX128" fmla="*/ 347207 w 1220386"/>
                  <a:gd name="connsiteY128" fmla="*/ 988435 h 1079189"/>
                  <a:gd name="connsiteX129" fmla="*/ 330266 w 1220386"/>
                  <a:gd name="connsiteY129" fmla="*/ 987225 h 1079189"/>
                  <a:gd name="connsiteX130" fmla="*/ 318166 w 1220386"/>
                  <a:gd name="connsiteY130" fmla="*/ 998115 h 1079189"/>
                  <a:gd name="connsiteX131" fmla="*/ 297595 w 1220386"/>
                  <a:gd name="connsiteY131" fmla="*/ 1001745 h 1079189"/>
                  <a:gd name="connsiteX132" fmla="*/ 280654 w 1220386"/>
                  <a:gd name="connsiteY132" fmla="*/ 999325 h 1079189"/>
                  <a:gd name="connsiteX133" fmla="*/ 268554 w 1220386"/>
                  <a:gd name="connsiteY133" fmla="*/ 999325 h 1079189"/>
                  <a:gd name="connsiteX134" fmla="*/ 252823 w 1220386"/>
                  <a:gd name="connsiteY134" fmla="*/ 1018686 h 1079189"/>
                  <a:gd name="connsiteX135" fmla="*/ 252823 w 1220386"/>
                  <a:gd name="connsiteY135" fmla="*/ 1028367 h 1079189"/>
                  <a:gd name="connsiteX136" fmla="*/ 244353 w 1220386"/>
                  <a:gd name="connsiteY136" fmla="*/ 1030787 h 1079189"/>
                  <a:gd name="connsiteX137" fmla="*/ 209261 w 1220386"/>
                  <a:gd name="connsiteY137" fmla="*/ 1015056 h 1079189"/>
                  <a:gd name="connsiteX138" fmla="*/ 217731 w 1220386"/>
                  <a:gd name="connsiteY138" fmla="*/ 1001745 h 1079189"/>
                  <a:gd name="connsiteX139" fmla="*/ 216521 w 1220386"/>
                  <a:gd name="connsiteY139" fmla="*/ 994485 h 1079189"/>
                  <a:gd name="connsiteX140" fmla="*/ 223781 w 1220386"/>
                  <a:gd name="connsiteY140" fmla="*/ 981174 h 1079189"/>
                  <a:gd name="connsiteX141" fmla="*/ 222571 w 1220386"/>
                  <a:gd name="connsiteY141" fmla="*/ 967864 h 1079189"/>
                  <a:gd name="connsiteX142" fmla="*/ 216521 w 1220386"/>
                  <a:gd name="connsiteY142" fmla="*/ 967864 h 1079189"/>
                  <a:gd name="connsiteX143" fmla="*/ 211681 w 1220386"/>
                  <a:gd name="connsiteY143" fmla="*/ 960603 h 1079189"/>
                  <a:gd name="connsiteX144" fmla="*/ 205631 w 1220386"/>
                  <a:gd name="connsiteY144" fmla="*/ 960603 h 1079189"/>
                  <a:gd name="connsiteX145" fmla="*/ 204420 w 1220386"/>
                  <a:gd name="connsiteY145" fmla="*/ 953343 h 1079189"/>
                  <a:gd name="connsiteX146" fmla="*/ 193529 w 1220386"/>
                  <a:gd name="connsiteY146" fmla="*/ 952133 h 1079189"/>
                  <a:gd name="connsiteX147" fmla="*/ 185059 w 1220386"/>
                  <a:gd name="connsiteY147" fmla="*/ 959393 h 1079189"/>
                  <a:gd name="connsiteX148" fmla="*/ 156018 w 1220386"/>
                  <a:gd name="connsiteY148" fmla="*/ 947293 h 1079189"/>
                  <a:gd name="connsiteX149" fmla="*/ 143917 w 1220386"/>
                  <a:gd name="connsiteY149" fmla="*/ 955763 h 1079189"/>
                  <a:gd name="connsiteX150" fmla="*/ 130606 w 1220386"/>
                  <a:gd name="connsiteY150" fmla="*/ 952133 h 1079189"/>
                  <a:gd name="connsiteX151" fmla="*/ 126977 w 1220386"/>
                  <a:gd name="connsiteY151" fmla="*/ 970284 h 1079189"/>
                  <a:gd name="connsiteX152" fmla="*/ 133027 w 1220386"/>
                  <a:gd name="connsiteY152" fmla="*/ 978754 h 1079189"/>
                  <a:gd name="connsiteX153" fmla="*/ 133027 w 1220386"/>
                  <a:gd name="connsiteY153" fmla="*/ 989645 h 1079189"/>
                  <a:gd name="connsiteX154" fmla="*/ 123347 w 1220386"/>
                  <a:gd name="connsiteY154" fmla="*/ 1001745 h 1079189"/>
                  <a:gd name="connsiteX155" fmla="*/ 96725 w 1220386"/>
                  <a:gd name="connsiteY155" fmla="*/ 1038047 h 1079189"/>
                  <a:gd name="connsiteX156" fmla="*/ 89465 w 1220386"/>
                  <a:gd name="connsiteY156" fmla="*/ 1045307 h 1079189"/>
                  <a:gd name="connsiteX157" fmla="*/ 87044 w 1220386"/>
                  <a:gd name="connsiteY157" fmla="*/ 1051358 h 1079189"/>
                  <a:gd name="connsiteX158" fmla="*/ 71314 w 1220386"/>
                  <a:gd name="connsiteY158" fmla="*/ 1059828 h 1079189"/>
                  <a:gd name="connsiteX159" fmla="*/ 61633 w 1220386"/>
                  <a:gd name="connsiteY159" fmla="*/ 1050148 h 1079189"/>
                  <a:gd name="connsiteX160" fmla="*/ 68894 w 1220386"/>
                  <a:gd name="connsiteY160" fmla="*/ 1036837 h 1079189"/>
                  <a:gd name="connsiteX161" fmla="*/ 53163 w 1220386"/>
                  <a:gd name="connsiteY161" fmla="*/ 1015056 h 1079189"/>
                  <a:gd name="connsiteX162" fmla="*/ 53163 w 1220386"/>
                  <a:gd name="connsiteY162" fmla="*/ 978754 h 1079189"/>
                  <a:gd name="connsiteX163" fmla="*/ 39852 w 1220386"/>
                  <a:gd name="connsiteY163" fmla="*/ 969074 h 1079189"/>
                  <a:gd name="connsiteX164" fmla="*/ 36223 w 1220386"/>
                  <a:gd name="connsiteY164" fmla="*/ 958183 h 1079189"/>
                  <a:gd name="connsiteX165" fmla="*/ 45903 w 1220386"/>
                  <a:gd name="connsiteY165" fmla="*/ 954553 h 1079189"/>
                  <a:gd name="connsiteX166" fmla="*/ 45903 w 1220386"/>
                  <a:gd name="connsiteY166" fmla="*/ 941243 h 1079189"/>
                  <a:gd name="connsiteX167" fmla="*/ 38642 w 1220386"/>
                  <a:gd name="connsiteY167" fmla="*/ 929142 h 1079189"/>
                  <a:gd name="connsiteX168" fmla="*/ 14441 w 1220386"/>
                  <a:gd name="connsiteY168" fmla="*/ 924302 h 1079189"/>
                  <a:gd name="connsiteX169" fmla="*/ 0 w 1220386"/>
                  <a:gd name="connsiteY169" fmla="*/ 904703 h 1079189"/>
                  <a:gd name="connsiteX170" fmla="*/ 828 w 1220386"/>
                  <a:gd name="connsiteY170" fmla="*/ 904941 h 1079189"/>
                  <a:gd name="connsiteX171" fmla="*/ 102473 w 1220386"/>
                  <a:gd name="connsiteY171" fmla="*/ 865917 h 1079189"/>
                  <a:gd name="connsiteX172" fmla="*/ 114271 w 1220386"/>
                  <a:gd name="connsiteY172" fmla="*/ 852303 h 1079189"/>
                  <a:gd name="connsiteX173" fmla="*/ 139682 w 1220386"/>
                  <a:gd name="connsiteY173" fmla="*/ 853211 h 1079189"/>
                  <a:gd name="connsiteX174" fmla="*/ 172354 w 1220386"/>
                  <a:gd name="connsiteY174" fmla="*/ 835060 h 1079189"/>
                  <a:gd name="connsiteX175" fmla="*/ 176891 w 1220386"/>
                  <a:gd name="connsiteY175" fmla="*/ 828707 h 1079189"/>
                  <a:gd name="connsiteX176" fmla="*/ 184152 w 1220386"/>
                  <a:gd name="connsiteY176" fmla="*/ 825077 h 1079189"/>
                  <a:gd name="connsiteX177" fmla="*/ 206840 w 1220386"/>
                  <a:gd name="connsiteY177" fmla="*/ 804203 h 1079189"/>
                  <a:gd name="connsiteX178" fmla="*/ 224992 w 1220386"/>
                  <a:gd name="connsiteY178" fmla="*/ 803296 h 1079189"/>
                  <a:gd name="connsiteX179" fmla="*/ 262201 w 1220386"/>
                  <a:gd name="connsiteY179" fmla="*/ 764272 h 1079189"/>
                  <a:gd name="connsiteX180" fmla="*/ 281259 w 1220386"/>
                  <a:gd name="connsiteY180" fmla="*/ 765179 h 1079189"/>
                  <a:gd name="connsiteX181" fmla="*/ 289427 w 1220386"/>
                  <a:gd name="connsiteY181" fmla="*/ 772439 h 1079189"/>
                  <a:gd name="connsiteX182" fmla="*/ 323914 w 1220386"/>
                  <a:gd name="connsiteY182" fmla="*/ 765179 h 1079189"/>
                  <a:gd name="connsiteX183" fmla="*/ 332989 w 1220386"/>
                  <a:gd name="connsiteY183" fmla="*/ 764272 h 1079189"/>
                  <a:gd name="connsiteX184" fmla="*/ 345695 w 1220386"/>
                  <a:gd name="connsiteY184" fmla="*/ 762457 h 1079189"/>
                  <a:gd name="connsiteX185" fmla="*/ 354770 w 1220386"/>
                  <a:gd name="connsiteY185" fmla="*/ 747028 h 1079189"/>
                  <a:gd name="connsiteX186" fmla="*/ 374736 w 1220386"/>
                  <a:gd name="connsiteY186" fmla="*/ 740676 h 1079189"/>
                  <a:gd name="connsiteX187" fmla="*/ 431004 w 1220386"/>
                  <a:gd name="connsiteY187" fmla="*/ 689853 h 1079189"/>
                  <a:gd name="connsiteX188" fmla="*/ 451878 w 1220386"/>
                  <a:gd name="connsiteY188" fmla="*/ 660812 h 1079189"/>
                  <a:gd name="connsiteX189" fmla="*/ 497255 w 1220386"/>
                  <a:gd name="connsiteY189" fmla="*/ 629048 h 1079189"/>
                  <a:gd name="connsiteX190" fmla="*/ 527204 w 1220386"/>
                  <a:gd name="connsiteY190" fmla="*/ 614527 h 1079189"/>
                  <a:gd name="connsiteX191" fmla="*/ 549892 w 1220386"/>
                  <a:gd name="connsiteY191" fmla="*/ 580041 h 1079189"/>
                  <a:gd name="connsiteX192" fmla="*/ 565320 w 1220386"/>
                  <a:gd name="connsiteY192" fmla="*/ 541016 h 1079189"/>
                  <a:gd name="connsiteX193" fmla="*/ 584379 w 1220386"/>
                  <a:gd name="connsiteY193" fmla="*/ 524681 h 1079189"/>
                  <a:gd name="connsiteX194" fmla="*/ 588009 w 1220386"/>
                  <a:gd name="connsiteY194" fmla="*/ 511067 h 1079189"/>
                  <a:gd name="connsiteX195" fmla="*/ 614328 w 1220386"/>
                  <a:gd name="connsiteY195" fmla="*/ 483841 h 1079189"/>
                  <a:gd name="connsiteX196" fmla="*/ 627033 w 1220386"/>
                  <a:gd name="connsiteY196" fmla="*/ 468413 h 1079189"/>
                  <a:gd name="connsiteX197" fmla="*/ 633386 w 1220386"/>
                  <a:gd name="connsiteY197" fmla="*/ 453892 h 1079189"/>
                  <a:gd name="connsiteX198" fmla="*/ 650630 w 1220386"/>
                  <a:gd name="connsiteY198" fmla="*/ 431203 h 1079189"/>
                  <a:gd name="connsiteX199" fmla="*/ 657890 w 1220386"/>
                  <a:gd name="connsiteY199" fmla="*/ 401255 h 1079189"/>
                  <a:gd name="connsiteX200" fmla="*/ 667872 w 1220386"/>
                  <a:gd name="connsiteY200" fmla="*/ 361322 h 1079189"/>
                  <a:gd name="connsiteX201" fmla="*/ 667872 w 1220386"/>
                  <a:gd name="connsiteY201" fmla="*/ 352247 h 1079189"/>
                  <a:gd name="connsiteX202" fmla="*/ 667269 w 1220386"/>
                  <a:gd name="connsiteY202" fmla="*/ 347694 h 1079189"/>
                  <a:gd name="connsiteX203" fmla="*/ 690561 w 1220386"/>
                  <a:gd name="connsiteY203" fmla="*/ 295072 h 1079189"/>
                  <a:gd name="connsiteX204" fmla="*/ 730494 w 1220386"/>
                  <a:gd name="connsiteY204" fmla="*/ 259678 h 1079189"/>
                  <a:gd name="connsiteX205" fmla="*/ 781316 w 1220386"/>
                  <a:gd name="connsiteY205" fmla="*/ 230636 h 1079189"/>
                  <a:gd name="connsiteX206" fmla="*/ 833046 w 1220386"/>
                  <a:gd name="connsiteY206" fmla="*/ 191612 h 1079189"/>
                  <a:gd name="connsiteX207" fmla="*/ 872978 w 1220386"/>
                  <a:gd name="connsiteY207" fmla="*/ 177999 h 1079189"/>
                  <a:gd name="connsiteX208" fmla="*/ 912909 w 1220386"/>
                  <a:gd name="connsiteY208" fmla="*/ 168016 h 1079189"/>
                  <a:gd name="connsiteX209" fmla="*/ 927430 w 1220386"/>
                  <a:gd name="connsiteY209" fmla="*/ 148050 h 1079189"/>
                  <a:gd name="connsiteX210" fmla="*/ 933783 w 1220386"/>
                  <a:gd name="connsiteY210" fmla="*/ 147143 h 1079189"/>
                  <a:gd name="connsiteX211" fmla="*/ 958287 w 1220386"/>
                  <a:gd name="connsiteY211" fmla="*/ 135344 h 1079189"/>
                  <a:gd name="connsiteX212" fmla="*/ 994589 w 1220386"/>
                  <a:gd name="connsiteY212" fmla="*/ 96320 h 1079189"/>
                  <a:gd name="connsiteX213" fmla="*/ 1027260 w 1220386"/>
                  <a:gd name="connsiteY213" fmla="*/ 51850 h 1079189"/>
                  <a:gd name="connsiteX214" fmla="*/ 1033189 w 1220386"/>
                  <a:gd name="connsiteY214" fmla="*/ 38250 h 1079189"/>
                  <a:gd name="connsiteX0" fmla="*/ 1114231 w 1220386"/>
                  <a:gd name="connsiteY0" fmla="*/ 0 h 1079189"/>
                  <a:gd name="connsiteX1" fmla="*/ 1191915 w 1220386"/>
                  <a:gd name="connsiteY1" fmla="*/ 38250 h 1079189"/>
                  <a:gd name="connsiteX2" fmla="*/ 1192796 w 1220386"/>
                  <a:gd name="connsiteY2" fmla="*/ 40234 h 1079189"/>
                  <a:gd name="connsiteX3" fmla="*/ 1191344 w 1220386"/>
                  <a:gd name="connsiteY3" fmla="*/ 72179 h 1079189"/>
                  <a:gd name="connsiteX4" fmla="*/ 1185536 w 1220386"/>
                  <a:gd name="connsiteY4" fmla="*/ 83796 h 1079189"/>
                  <a:gd name="connsiteX5" fmla="*/ 1192796 w 1220386"/>
                  <a:gd name="connsiteY5" fmla="*/ 96864 h 1079189"/>
                  <a:gd name="connsiteX6" fmla="*/ 1192796 w 1220386"/>
                  <a:gd name="connsiteY6" fmla="*/ 109933 h 1079189"/>
                  <a:gd name="connsiteX7" fmla="*/ 1184084 w 1220386"/>
                  <a:gd name="connsiteY7" fmla="*/ 124454 h 1079189"/>
                  <a:gd name="connsiteX8" fmla="*/ 1171015 w 1220386"/>
                  <a:gd name="connsiteY8" fmla="*/ 125906 h 1079189"/>
                  <a:gd name="connsiteX9" fmla="*/ 1171015 w 1220386"/>
                  <a:gd name="connsiteY9" fmla="*/ 153495 h 1079189"/>
                  <a:gd name="connsiteX10" fmla="*/ 1163755 w 1220386"/>
                  <a:gd name="connsiteY10" fmla="*/ 162207 h 1079189"/>
                  <a:gd name="connsiteX11" fmla="*/ 1165207 w 1220386"/>
                  <a:gd name="connsiteY11" fmla="*/ 173824 h 1079189"/>
                  <a:gd name="connsiteX12" fmla="*/ 1166659 w 1220386"/>
                  <a:gd name="connsiteY12" fmla="*/ 182536 h 1079189"/>
                  <a:gd name="connsiteX13" fmla="*/ 1156495 w 1220386"/>
                  <a:gd name="connsiteY13" fmla="*/ 205770 h 1079189"/>
                  <a:gd name="connsiteX14" fmla="*/ 1156495 w 1220386"/>
                  <a:gd name="connsiteY14" fmla="*/ 215934 h 1079189"/>
                  <a:gd name="connsiteX15" fmla="*/ 1159399 w 1220386"/>
                  <a:gd name="connsiteY15" fmla="*/ 230455 h 1079189"/>
                  <a:gd name="connsiteX16" fmla="*/ 1173919 w 1220386"/>
                  <a:gd name="connsiteY16" fmla="*/ 252236 h 1079189"/>
                  <a:gd name="connsiteX17" fmla="*/ 1194248 w 1220386"/>
                  <a:gd name="connsiteY17" fmla="*/ 265304 h 1079189"/>
                  <a:gd name="connsiteX18" fmla="*/ 1202961 w 1220386"/>
                  <a:gd name="connsiteY18" fmla="*/ 263852 h 1079189"/>
                  <a:gd name="connsiteX19" fmla="*/ 1220386 w 1220386"/>
                  <a:gd name="connsiteY19" fmla="*/ 284181 h 1079189"/>
                  <a:gd name="connsiteX20" fmla="*/ 1198605 w 1220386"/>
                  <a:gd name="connsiteY20" fmla="*/ 313223 h 1079189"/>
                  <a:gd name="connsiteX21" fmla="*/ 1173919 w 1220386"/>
                  <a:gd name="connsiteY21" fmla="*/ 332100 h 1079189"/>
                  <a:gd name="connsiteX22" fmla="*/ 1175372 w 1220386"/>
                  <a:gd name="connsiteY22" fmla="*/ 348072 h 1079189"/>
                  <a:gd name="connsiteX23" fmla="*/ 1150686 w 1220386"/>
                  <a:gd name="connsiteY23" fmla="*/ 369853 h 1079189"/>
                  <a:gd name="connsiteX24" fmla="*/ 1150686 w 1220386"/>
                  <a:gd name="connsiteY24" fmla="*/ 381470 h 1079189"/>
                  <a:gd name="connsiteX25" fmla="*/ 1130357 w 1220386"/>
                  <a:gd name="connsiteY25" fmla="*/ 409059 h 1079189"/>
                  <a:gd name="connsiteX26" fmla="*/ 1115837 w 1220386"/>
                  <a:gd name="connsiteY26" fmla="*/ 413415 h 1079189"/>
                  <a:gd name="connsiteX27" fmla="*/ 1112932 w 1220386"/>
                  <a:gd name="connsiteY27" fmla="*/ 443909 h 1079189"/>
                  <a:gd name="connsiteX28" fmla="*/ 1115837 w 1220386"/>
                  <a:gd name="connsiteY28" fmla="*/ 452621 h 1079189"/>
                  <a:gd name="connsiteX29" fmla="*/ 1123097 w 1220386"/>
                  <a:gd name="connsiteY29" fmla="*/ 480211 h 1079189"/>
                  <a:gd name="connsiteX30" fmla="*/ 1127453 w 1220386"/>
                  <a:gd name="connsiteY30" fmla="*/ 494731 h 1079189"/>
                  <a:gd name="connsiteX31" fmla="*/ 1133261 w 1220386"/>
                  <a:gd name="connsiteY31" fmla="*/ 506348 h 1079189"/>
                  <a:gd name="connsiteX32" fmla="*/ 1124549 w 1220386"/>
                  <a:gd name="connsiteY32" fmla="*/ 523773 h 1079189"/>
                  <a:gd name="connsiteX33" fmla="*/ 1108576 w 1220386"/>
                  <a:gd name="connsiteY33" fmla="*/ 512156 h 1079189"/>
                  <a:gd name="connsiteX34" fmla="*/ 1080987 w 1220386"/>
                  <a:gd name="connsiteY34" fmla="*/ 513608 h 1079189"/>
                  <a:gd name="connsiteX35" fmla="*/ 1069370 w 1220386"/>
                  <a:gd name="connsiteY35" fmla="*/ 523773 h 1079189"/>
                  <a:gd name="connsiteX36" fmla="*/ 1056302 w 1220386"/>
                  <a:gd name="connsiteY36" fmla="*/ 510704 h 1079189"/>
                  <a:gd name="connsiteX37" fmla="*/ 1031616 w 1220386"/>
                  <a:gd name="connsiteY37" fmla="*/ 515060 h 1079189"/>
                  <a:gd name="connsiteX38" fmla="*/ 1028712 w 1220386"/>
                  <a:gd name="connsiteY38" fmla="*/ 544102 h 1079189"/>
                  <a:gd name="connsiteX39" fmla="*/ 1020000 w 1220386"/>
                  <a:gd name="connsiteY39" fmla="*/ 551362 h 1079189"/>
                  <a:gd name="connsiteX40" fmla="*/ 1005479 w 1220386"/>
                  <a:gd name="connsiteY40" fmla="*/ 548458 h 1079189"/>
                  <a:gd name="connsiteX41" fmla="*/ 992411 w 1220386"/>
                  <a:gd name="connsiteY41" fmla="*/ 551362 h 1079189"/>
                  <a:gd name="connsiteX42" fmla="*/ 928519 w 1220386"/>
                  <a:gd name="connsiteY42" fmla="*/ 560074 h 1079189"/>
                  <a:gd name="connsiteX43" fmla="*/ 916903 w 1220386"/>
                  <a:gd name="connsiteY43" fmla="*/ 564431 h 1079189"/>
                  <a:gd name="connsiteX44" fmla="*/ 911095 w 1220386"/>
                  <a:gd name="connsiteY44" fmla="*/ 589116 h 1079189"/>
                  <a:gd name="connsiteX45" fmla="*/ 918355 w 1220386"/>
                  <a:gd name="connsiteY45" fmla="*/ 602184 h 1079189"/>
                  <a:gd name="connsiteX46" fmla="*/ 927067 w 1220386"/>
                  <a:gd name="connsiteY46" fmla="*/ 605089 h 1079189"/>
                  <a:gd name="connsiteX47" fmla="*/ 928519 w 1220386"/>
                  <a:gd name="connsiteY47" fmla="*/ 618157 h 1079189"/>
                  <a:gd name="connsiteX48" fmla="*/ 922711 w 1220386"/>
                  <a:gd name="connsiteY48" fmla="*/ 647199 h 1079189"/>
                  <a:gd name="connsiteX49" fmla="*/ 918355 w 1220386"/>
                  <a:gd name="connsiteY49" fmla="*/ 680596 h 1079189"/>
                  <a:gd name="connsiteX50" fmla="*/ 889314 w 1220386"/>
                  <a:gd name="connsiteY50" fmla="*/ 713994 h 1079189"/>
                  <a:gd name="connsiteX51" fmla="*/ 900930 w 1220386"/>
                  <a:gd name="connsiteY51" fmla="*/ 748843 h 1079189"/>
                  <a:gd name="connsiteX52" fmla="*/ 916903 w 1220386"/>
                  <a:gd name="connsiteY52" fmla="*/ 741583 h 1079189"/>
                  <a:gd name="connsiteX53" fmla="*/ 932876 w 1220386"/>
                  <a:gd name="connsiteY53" fmla="*/ 763364 h 1079189"/>
                  <a:gd name="connsiteX54" fmla="*/ 928519 w 1220386"/>
                  <a:gd name="connsiteY54" fmla="*/ 815639 h 1079189"/>
                  <a:gd name="connsiteX55" fmla="*/ 938684 w 1220386"/>
                  <a:gd name="connsiteY55" fmla="*/ 853392 h 1079189"/>
                  <a:gd name="connsiteX56" fmla="*/ 938684 w 1220386"/>
                  <a:gd name="connsiteY56" fmla="*/ 866461 h 1079189"/>
                  <a:gd name="connsiteX57" fmla="*/ 935780 w 1220386"/>
                  <a:gd name="connsiteY57" fmla="*/ 879530 h 1079189"/>
                  <a:gd name="connsiteX58" fmla="*/ 937232 w 1220386"/>
                  <a:gd name="connsiteY58" fmla="*/ 898406 h 1079189"/>
                  <a:gd name="connsiteX59" fmla="*/ 935780 w 1220386"/>
                  <a:gd name="connsiteY59" fmla="*/ 917283 h 1079189"/>
                  <a:gd name="connsiteX60" fmla="*/ 933607 w 1220386"/>
                  <a:gd name="connsiteY60" fmla="*/ 920387 h 1079189"/>
                  <a:gd name="connsiteX61" fmla="*/ 918355 w 1220386"/>
                  <a:gd name="connsiteY61" fmla="*/ 918251 h 1079189"/>
                  <a:gd name="connsiteX62" fmla="*/ 909884 w 1220386"/>
                  <a:gd name="connsiteY62" fmla="*/ 919461 h 1079189"/>
                  <a:gd name="connsiteX63" fmla="*/ 898994 w 1220386"/>
                  <a:gd name="connsiteY63" fmla="*/ 914621 h 1079189"/>
                  <a:gd name="connsiteX64" fmla="*/ 892944 w 1220386"/>
                  <a:gd name="connsiteY64" fmla="*/ 907361 h 1079189"/>
                  <a:gd name="connsiteX65" fmla="*/ 891734 w 1220386"/>
                  <a:gd name="connsiteY65" fmla="*/ 886790 h 1079189"/>
                  <a:gd name="connsiteX66" fmla="*/ 880843 w 1220386"/>
                  <a:gd name="connsiteY66" fmla="*/ 884370 h 1079189"/>
                  <a:gd name="connsiteX67" fmla="*/ 871162 w 1220386"/>
                  <a:gd name="connsiteY67" fmla="*/ 868639 h 1079189"/>
                  <a:gd name="connsiteX68" fmla="*/ 860272 w 1220386"/>
                  <a:gd name="connsiteY68" fmla="*/ 855328 h 1079189"/>
                  <a:gd name="connsiteX69" fmla="*/ 849382 w 1220386"/>
                  <a:gd name="connsiteY69" fmla="*/ 848068 h 1079189"/>
                  <a:gd name="connsiteX70" fmla="*/ 843331 w 1220386"/>
                  <a:gd name="connsiteY70" fmla="*/ 856538 h 1079189"/>
                  <a:gd name="connsiteX71" fmla="*/ 842121 w 1220386"/>
                  <a:gd name="connsiteY71" fmla="*/ 879530 h 1079189"/>
                  <a:gd name="connsiteX72" fmla="*/ 809450 w 1220386"/>
                  <a:gd name="connsiteY72" fmla="*/ 900101 h 1079189"/>
                  <a:gd name="connsiteX73" fmla="*/ 777988 w 1220386"/>
                  <a:gd name="connsiteY73" fmla="*/ 902521 h 1079189"/>
                  <a:gd name="connsiteX74" fmla="*/ 770728 w 1220386"/>
                  <a:gd name="connsiteY74" fmla="*/ 908571 h 1079189"/>
                  <a:gd name="connsiteX75" fmla="*/ 769517 w 1220386"/>
                  <a:gd name="connsiteY75" fmla="*/ 935192 h 1079189"/>
                  <a:gd name="connsiteX76" fmla="*/ 779198 w 1220386"/>
                  <a:gd name="connsiteY76" fmla="*/ 944873 h 1079189"/>
                  <a:gd name="connsiteX77" fmla="*/ 779198 w 1220386"/>
                  <a:gd name="connsiteY77" fmla="*/ 970284 h 1079189"/>
                  <a:gd name="connsiteX78" fmla="*/ 762258 w 1220386"/>
                  <a:gd name="connsiteY78" fmla="*/ 967864 h 1079189"/>
                  <a:gd name="connsiteX79" fmla="*/ 750156 w 1220386"/>
                  <a:gd name="connsiteY79" fmla="*/ 971494 h 1079189"/>
                  <a:gd name="connsiteX80" fmla="*/ 744107 w 1220386"/>
                  <a:gd name="connsiteY80" fmla="*/ 978754 h 1079189"/>
                  <a:gd name="connsiteX81" fmla="*/ 747737 w 1220386"/>
                  <a:gd name="connsiteY81" fmla="*/ 1000535 h 1079189"/>
                  <a:gd name="connsiteX82" fmla="*/ 745316 w 1220386"/>
                  <a:gd name="connsiteY82" fmla="*/ 1012636 h 1079189"/>
                  <a:gd name="connsiteX83" fmla="*/ 738057 w 1220386"/>
                  <a:gd name="connsiteY83" fmla="*/ 1015056 h 1079189"/>
                  <a:gd name="connsiteX84" fmla="*/ 716275 w 1220386"/>
                  <a:gd name="connsiteY84" fmla="*/ 1013846 h 1079189"/>
                  <a:gd name="connsiteX85" fmla="*/ 707805 w 1220386"/>
                  <a:gd name="connsiteY85" fmla="*/ 1023526 h 1079189"/>
                  <a:gd name="connsiteX86" fmla="*/ 688444 w 1220386"/>
                  <a:gd name="connsiteY86" fmla="*/ 1023526 h 1079189"/>
                  <a:gd name="connsiteX87" fmla="*/ 692074 w 1220386"/>
                  <a:gd name="connsiteY87" fmla="*/ 1045307 h 1079189"/>
                  <a:gd name="connsiteX88" fmla="*/ 682393 w 1220386"/>
                  <a:gd name="connsiteY88" fmla="*/ 1059828 h 1079189"/>
                  <a:gd name="connsiteX89" fmla="*/ 675134 w 1220386"/>
                  <a:gd name="connsiteY89" fmla="*/ 1061038 h 1079189"/>
                  <a:gd name="connsiteX90" fmla="*/ 669083 w 1220386"/>
                  <a:gd name="connsiteY90" fmla="*/ 1071929 h 1079189"/>
                  <a:gd name="connsiteX91" fmla="*/ 660613 w 1220386"/>
                  <a:gd name="connsiteY91" fmla="*/ 1071929 h 1079189"/>
                  <a:gd name="connsiteX92" fmla="*/ 636412 w 1220386"/>
                  <a:gd name="connsiteY92" fmla="*/ 1063458 h 1079189"/>
                  <a:gd name="connsiteX93" fmla="*/ 629151 w 1220386"/>
                  <a:gd name="connsiteY93" fmla="*/ 1064668 h 1079189"/>
                  <a:gd name="connsiteX94" fmla="*/ 621891 w 1220386"/>
                  <a:gd name="connsiteY94" fmla="*/ 1079189 h 1079189"/>
                  <a:gd name="connsiteX95" fmla="*/ 611000 w 1220386"/>
                  <a:gd name="connsiteY95" fmla="*/ 1079189 h 1079189"/>
                  <a:gd name="connsiteX96" fmla="*/ 607370 w 1220386"/>
                  <a:gd name="connsiteY96" fmla="*/ 1057408 h 1079189"/>
                  <a:gd name="connsiteX97" fmla="*/ 597690 w 1220386"/>
                  <a:gd name="connsiteY97" fmla="*/ 1053778 h 1079189"/>
                  <a:gd name="connsiteX98" fmla="*/ 597690 w 1220386"/>
                  <a:gd name="connsiteY98" fmla="*/ 1046518 h 1079189"/>
                  <a:gd name="connsiteX99" fmla="*/ 609790 w 1220386"/>
                  <a:gd name="connsiteY99" fmla="*/ 1040467 h 1079189"/>
                  <a:gd name="connsiteX100" fmla="*/ 611000 w 1220386"/>
                  <a:gd name="connsiteY100" fmla="*/ 1028367 h 1079189"/>
                  <a:gd name="connsiteX101" fmla="*/ 606160 w 1220386"/>
                  <a:gd name="connsiteY101" fmla="*/ 1016266 h 1079189"/>
                  <a:gd name="connsiteX102" fmla="*/ 611000 w 1220386"/>
                  <a:gd name="connsiteY102" fmla="*/ 998115 h 1079189"/>
                  <a:gd name="connsiteX103" fmla="*/ 603740 w 1220386"/>
                  <a:gd name="connsiteY103" fmla="*/ 984805 h 1079189"/>
                  <a:gd name="connsiteX104" fmla="*/ 591639 w 1220386"/>
                  <a:gd name="connsiteY104" fmla="*/ 987225 h 1079189"/>
                  <a:gd name="connsiteX105" fmla="*/ 567438 w 1220386"/>
                  <a:gd name="connsiteY105" fmla="*/ 970284 h 1079189"/>
                  <a:gd name="connsiteX106" fmla="*/ 567438 w 1220386"/>
                  <a:gd name="connsiteY106" fmla="*/ 955763 h 1079189"/>
                  <a:gd name="connsiteX107" fmla="*/ 555337 w 1220386"/>
                  <a:gd name="connsiteY107" fmla="*/ 955763 h 1079189"/>
                  <a:gd name="connsiteX108" fmla="*/ 552917 w 1220386"/>
                  <a:gd name="connsiteY108" fmla="*/ 948503 h 1079189"/>
                  <a:gd name="connsiteX109" fmla="*/ 551707 w 1220386"/>
                  <a:gd name="connsiteY109" fmla="*/ 941243 h 1079189"/>
                  <a:gd name="connsiteX110" fmla="*/ 546867 w 1220386"/>
                  <a:gd name="connsiteY110" fmla="*/ 896470 h 1079189"/>
                  <a:gd name="connsiteX111" fmla="*/ 542026 w 1220386"/>
                  <a:gd name="connsiteY111" fmla="*/ 888000 h 1079189"/>
                  <a:gd name="connsiteX112" fmla="*/ 540817 w 1220386"/>
                  <a:gd name="connsiteY112" fmla="*/ 873479 h 1079189"/>
                  <a:gd name="connsiteX113" fmla="*/ 512985 w 1220386"/>
                  <a:gd name="connsiteY113" fmla="*/ 871059 h 1079189"/>
                  <a:gd name="connsiteX114" fmla="*/ 506935 w 1220386"/>
                  <a:gd name="connsiteY114" fmla="*/ 866219 h 1079189"/>
                  <a:gd name="connsiteX115" fmla="*/ 434331 w 1220386"/>
                  <a:gd name="connsiteY115" fmla="*/ 891630 h 1079189"/>
                  <a:gd name="connsiteX116" fmla="*/ 425861 w 1220386"/>
                  <a:gd name="connsiteY116" fmla="*/ 908571 h 1079189"/>
                  <a:gd name="connsiteX117" fmla="*/ 423441 w 1220386"/>
                  <a:gd name="connsiteY117" fmla="*/ 930352 h 1079189"/>
                  <a:gd name="connsiteX118" fmla="*/ 400450 w 1220386"/>
                  <a:gd name="connsiteY118" fmla="*/ 942453 h 1079189"/>
                  <a:gd name="connsiteX119" fmla="*/ 391979 w 1220386"/>
                  <a:gd name="connsiteY119" fmla="*/ 946083 h 1079189"/>
                  <a:gd name="connsiteX120" fmla="*/ 378669 w 1220386"/>
                  <a:gd name="connsiteY120" fmla="*/ 959393 h 1079189"/>
                  <a:gd name="connsiteX121" fmla="*/ 382299 w 1220386"/>
                  <a:gd name="connsiteY121" fmla="*/ 977544 h 1079189"/>
                  <a:gd name="connsiteX122" fmla="*/ 378669 w 1220386"/>
                  <a:gd name="connsiteY122" fmla="*/ 984805 h 1079189"/>
                  <a:gd name="connsiteX123" fmla="*/ 382299 w 1220386"/>
                  <a:gd name="connsiteY123" fmla="*/ 995695 h 1079189"/>
                  <a:gd name="connsiteX124" fmla="*/ 370199 w 1220386"/>
                  <a:gd name="connsiteY124" fmla="*/ 1005376 h 1079189"/>
                  <a:gd name="connsiteX125" fmla="*/ 366568 w 1220386"/>
                  <a:gd name="connsiteY125" fmla="*/ 992065 h 1079189"/>
                  <a:gd name="connsiteX126" fmla="*/ 353257 w 1220386"/>
                  <a:gd name="connsiteY126" fmla="*/ 983595 h 1079189"/>
                  <a:gd name="connsiteX127" fmla="*/ 347207 w 1220386"/>
                  <a:gd name="connsiteY127" fmla="*/ 988435 h 1079189"/>
                  <a:gd name="connsiteX128" fmla="*/ 330266 w 1220386"/>
                  <a:gd name="connsiteY128" fmla="*/ 987225 h 1079189"/>
                  <a:gd name="connsiteX129" fmla="*/ 318166 w 1220386"/>
                  <a:gd name="connsiteY129" fmla="*/ 998115 h 1079189"/>
                  <a:gd name="connsiteX130" fmla="*/ 297595 w 1220386"/>
                  <a:gd name="connsiteY130" fmla="*/ 1001745 h 1079189"/>
                  <a:gd name="connsiteX131" fmla="*/ 280654 w 1220386"/>
                  <a:gd name="connsiteY131" fmla="*/ 999325 h 1079189"/>
                  <a:gd name="connsiteX132" fmla="*/ 268554 w 1220386"/>
                  <a:gd name="connsiteY132" fmla="*/ 999325 h 1079189"/>
                  <a:gd name="connsiteX133" fmla="*/ 252823 w 1220386"/>
                  <a:gd name="connsiteY133" fmla="*/ 1018686 h 1079189"/>
                  <a:gd name="connsiteX134" fmla="*/ 252823 w 1220386"/>
                  <a:gd name="connsiteY134" fmla="*/ 1028367 h 1079189"/>
                  <a:gd name="connsiteX135" fmla="*/ 244353 w 1220386"/>
                  <a:gd name="connsiteY135" fmla="*/ 1030787 h 1079189"/>
                  <a:gd name="connsiteX136" fmla="*/ 209261 w 1220386"/>
                  <a:gd name="connsiteY136" fmla="*/ 1015056 h 1079189"/>
                  <a:gd name="connsiteX137" fmla="*/ 217731 w 1220386"/>
                  <a:gd name="connsiteY137" fmla="*/ 1001745 h 1079189"/>
                  <a:gd name="connsiteX138" fmla="*/ 216521 w 1220386"/>
                  <a:gd name="connsiteY138" fmla="*/ 994485 h 1079189"/>
                  <a:gd name="connsiteX139" fmla="*/ 223781 w 1220386"/>
                  <a:gd name="connsiteY139" fmla="*/ 981174 h 1079189"/>
                  <a:gd name="connsiteX140" fmla="*/ 222571 w 1220386"/>
                  <a:gd name="connsiteY140" fmla="*/ 967864 h 1079189"/>
                  <a:gd name="connsiteX141" fmla="*/ 216521 w 1220386"/>
                  <a:gd name="connsiteY141" fmla="*/ 967864 h 1079189"/>
                  <a:gd name="connsiteX142" fmla="*/ 211681 w 1220386"/>
                  <a:gd name="connsiteY142" fmla="*/ 960603 h 1079189"/>
                  <a:gd name="connsiteX143" fmla="*/ 205631 w 1220386"/>
                  <a:gd name="connsiteY143" fmla="*/ 960603 h 1079189"/>
                  <a:gd name="connsiteX144" fmla="*/ 204420 w 1220386"/>
                  <a:gd name="connsiteY144" fmla="*/ 953343 h 1079189"/>
                  <a:gd name="connsiteX145" fmla="*/ 193529 w 1220386"/>
                  <a:gd name="connsiteY145" fmla="*/ 952133 h 1079189"/>
                  <a:gd name="connsiteX146" fmla="*/ 185059 w 1220386"/>
                  <a:gd name="connsiteY146" fmla="*/ 959393 h 1079189"/>
                  <a:gd name="connsiteX147" fmla="*/ 156018 w 1220386"/>
                  <a:gd name="connsiteY147" fmla="*/ 947293 h 1079189"/>
                  <a:gd name="connsiteX148" fmla="*/ 143917 w 1220386"/>
                  <a:gd name="connsiteY148" fmla="*/ 955763 h 1079189"/>
                  <a:gd name="connsiteX149" fmla="*/ 130606 w 1220386"/>
                  <a:gd name="connsiteY149" fmla="*/ 952133 h 1079189"/>
                  <a:gd name="connsiteX150" fmla="*/ 126977 w 1220386"/>
                  <a:gd name="connsiteY150" fmla="*/ 970284 h 1079189"/>
                  <a:gd name="connsiteX151" fmla="*/ 133027 w 1220386"/>
                  <a:gd name="connsiteY151" fmla="*/ 978754 h 1079189"/>
                  <a:gd name="connsiteX152" fmla="*/ 133027 w 1220386"/>
                  <a:gd name="connsiteY152" fmla="*/ 989645 h 1079189"/>
                  <a:gd name="connsiteX153" fmla="*/ 123347 w 1220386"/>
                  <a:gd name="connsiteY153" fmla="*/ 1001745 h 1079189"/>
                  <a:gd name="connsiteX154" fmla="*/ 96725 w 1220386"/>
                  <a:gd name="connsiteY154" fmla="*/ 1038047 h 1079189"/>
                  <a:gd name="connsiteX155" fmla="*/ 89465 w 1220386"/>
                  <a:gd name="connsiteY155" fmla="*/ 1045307 h 1079189"/>
                  <a:gd name="connsiteX156" fmla="*/ 87044 w 1220386"/>
                  <a:gd name="connsiteY156" fmla="*/ 1051358 h 1079189"/>
                  <a:gd name="connsiteX157" fmla="*/ 71314 w 1220386"/>
                  <a:gd name="connsiteY157" fmla="*/ 1059828 h 1079189"/>
                  <a:gd name="connsiteX158" fmla="*/ 61633 w 1220386"/>
                  <a:gd name="connsiteY158" fmla="*/ 1050148 h 1079189"/>
                  <a:gd name="connsiteX159" fmla="*/ 68894 w 1220386"/>
                  <a:gd name="connsiteY159" fmla="*/ 1036837 h 1079189"/>
                  <a:gd name="connsiteX160" fmla="*/ 53163 w 1220386"/>
                  <a:gd name="connsiteY160" fmla="*/ 1015056 h 1079189"/>
                  <a:gd name="connsiteX161" fmla="*/ 53163 w 1220386"/>
                  <a:gd name="connsiteY161" fmla="*/ 978754 h 1079189"/>
                  <a:gd name="connsiteX162" fmla="*/ 39852 w 1220386"/>
                  <a:gd name="connsiteY162" fmla="*/ 969074 h 1079189"/>
                  <a:gd name="connsiteX163" fmla="*/ 36223 w 1220386"/>
                  <a:gd name="connsiteY163" fmla="*/ 958183 h 1079189"/>
                  <a:gd name="connsiteX164" fmla="*/ 45903 w 1220386"/>
                  <a:gd name="connsiteY164" fmla="*/ 954553 h 1079189"/>
                  <a:gd name="connsiteX165" fmla="*/ 45903 w 1220386"/>
                  <a:gd name="connsiteY165" fmla="*/ 941243 h 1079189"/>
                  <a:gd name="connsiteX166" fmla="*/ 38642 w 1220386"/>
                  <a:gd name="connsiteY166" fmla="*/ 929142 h 1079189"/>
                  <a:gd name="connsiteX167" fmla="*/ 14441 w 1220386"/>
                  <a:gd name="connsiteY167" fmla="*/ 924302 h 1079189"/>
                  <a:gd name="connsiteX168" fmla="*/ 0 w 1220386"/>
                  <a:gd name="connsiteY168" fmla="*/ 904703 h 1079189"/>
                  <a:gd name="connsiteX169" fmla="*/ 828 w 1220386"/>
                  <a:gd name="connsiteY169" fmla="*/ 904941 h 1079189"/>
                  <a:gd name="connsiteX170" fmla="*/ 102473 w 1220386"/>
                  <a:gd name="connsiteY170" fmla="*/ 865917 h 1079189"/>
                  <a:gd name="connsiteX171" fmla="*/ 114271 w 1220386"/>
                  <a:gd name="connsiteY171" fmla="*/ 852303 h 1079189"/>
                  <a:gd name="connsiteX172" fmla="*/ 139682 w 1220386"/>
                  <a:gd name="connsiteY172" fmla="*/ 853211 h 1079189"/>
                  <a:gd name="connsiteX173" fmla="*/ 172354 w 1220386"/>
                  <a:gd name="connsiteY173" fmla="*/ 835060 h 1079189"/>
                  <a:gd name="connsiteX174" fmla="*/ 176891 w 1220386"/>
                  <a:gd name="connsiteY174" fmla="*/ 828707 h 1079189"/>
                  <a:gd name="connsiteX175" fmla="*/ 184152 w 1220386"/>
                  <a:gd name="connsiteY175" fmla="*/ 825077 h 1079189"/>
                  <a:gd name="connsiteX176" fmla="*/ 206840 w 1220386"/>
                  <a:gd name="connsiteY176" fmla="*/ 804203 h 1079189"/>
                  <a:gd name="connsiteX177" fmla="*/ 224992 w 1220386"/>
                  <a:gd name="connsiteY177" fmla="*/ 803296 h 1079189"/>
                  <a:gd name="connsiteX178" fmla="*/ 262201 w 1220386"/>
                  <a:gd name="connsiteY178" fmla="*/ 764272 h 1079189"/>
                  <a:gd name="connsiteX179" fmla="*/ 281259 w 1220386"/>
                  <a:gd name="connsiteY179" fmla="*/ 765179 h 1079189"/>
                  <a:gd name="connsiteX180" fmla="*/ 289427 w 1220386"/>
                  <a:gd name="connsiteY180" fmla="*/ 772439 h 1079189"/>
                  <a:gd name="connsiteX181" fmla="*/ 323914 w 1220386"/>
                  <a:gd name="connsiteY181" fmla="*/ 765179 h 1079189"/>
                  <a:gd name="connsiteX182" fmla="*/ 332989 w 1220386"/>
                  <a:gd name="connsiteY182" fmla="*/ 764272 h 1079189"/>
                  <a:gd name="connsiteX183" fmla="*/ 345695 w 1220386"/>
                  <a:gd name="connsiteY183" fmla="*/ 762457 h 1079189"/>
                  <a:gd name="connsiteX184" fmla="*/ 354770 w 1220386"/>
                  <a:gd name="connsiteY184" fmla="*/ 747028 h 1079189"/>
                  <a:gd name="connsiteX185" fmla="*/ 374736 w 1220386"/>
                  <a:gd name="connsiteY185" fmla="*/ 740676 h 1079189"/>
                  <a:gd name="connsiteX186" fmla="*/ 431004 w 1220386"/>
                  <a:gd name="connsiteY186" fmla="*/ 689853 h 1079189"/>
                  <a:gd name="connsiteX187" fmla="*/ 451878 w 1220386"/>
                  <a:gd name="connsiteY187" fmla="*/ 660812 h 1079189"/>
                  <a:gd name="connsiteX188" fmla="*/ 497255 w 1220386"/>
                  <a:gd name="connsiteY188" fmla="*/ 629048 h 1079189"/>
                  <a:gd name="connsiteX189" fmla="*/ 527204 w 1220386"/>
                  <a:gd name="connsiteY189" fmla="*/ 614527 h 1079189"/>
                  <a:gd name="connsiteX190" fmla="*/ 549892 w 1220386"/>
                  <a:gd name="connsiteY190" fmla="*/ 580041 h 1079189"/>
                  <a:gd name="connsiteX191" fmla="*/ 565320 w 1220386"/>
                  <a:gd name="connsiteY191" fmla="*/ 541016 h 1079189"/>
                  <a:gd name="connsiteX192" fmla="*/ 584379 w 1220386"/>
                  <a:gd name="connsiteY192" fmla="*/ 524681 h 1079189"/>
                  <a:gd name="connsiteX193" fmla="*/ 588009 w 1220386"/>
                  <a:gd name="connsiteY193" fmla="*/ 511067 h 1079189"/>
                  <a:gd name="connsiteX194" fmla="*/ 614328 w 1220386"/>
                  <a:gd name="connsiteY194" fmla="*/ 483841 h 1079189"/>
                  <a:gd name="connsiteX195" fmla="*/ 627033 w 1220386"/>
                  <a:gd name="connsiteY195" fmla="*/ 468413 h 1079189"/>
                  <a:gd name="connsiteX196" fmla="*/ 633386 w 1220386"/>
                  <a:gd name="connsiteY196" fmla="*/ 453892 h 1079189"/>
                  <a:gd name="connsiteX197" fmla="*/ 650630 w 1220386"/>
                  <a:gd name="connsiteY197" fmla="*/ 431203 h 1079189"/>
                  <a:gd name="connsiteX198" fmla="*/ 657890 w 1220386"/>
                  <a:gd name="connsiteY198" fmla="*/ 401255 h 1079189"/>
                  <a:gd name="connsiteX199" fmla="*/ 667872 w 1220386"/>
                  <a:gd name="connsiteY199" fmla="*/ 361322 h 1079189"/>
                  <a:gd name="connsiteX200" fmla="*/ 667872 w 1220386"/>
                  <a:gd name="connsiteY200" fmla="*/ 352247 h 1079189"/>
                  <a:gd name="connsiteX201" fmla="*/ 667269 w 1220386"/>
                  <a:gd name="connsiteY201" fmla="*/ 347694 h 1079189"/>
                  <a:gd name="connsiteX202" fmla="*/ 690561 w 1220386"/>
                  <a:gd name="connsiteY202" fmla="*/ 295072 h 1079189"/>
                  <a:gd name="connsiteX203" fmla="*/ 730494 w 1220386"/>
                  <a:gd name="connsiteY203" fmla="*/ 259678 h 1079189"/>
                  <a:gd name="connsiteX204" fmla="*/ 781316 w 1220386"/>
                  <a:gd name="connsiteY204" fmla="*/ 230636 h 1079189"/>
                  <a:gd name="connsiteX205" fmla="*/ 833046 w 1220386"/>
                  <a:gd name="connsiteY205" fmla="*/ 191612 h 1079189"/>
                  <a:gd name="connsiteX206" fmla="*/ 872978 w 1220386"/>
                  <a:gd name="connsiteY206" fmla="*/ 177999 h 1079189"/>
                  <a:gd name="connsiteX207" fmla="*/ 912909 w 1220386"/>
                  <a:gd name="connsiteY207" fmla="*/ 168016 h 1079189"/>
                  <a:gd name="connsiteX208" fmla="*/ 927430 w 1220386"/>
                  <a:gd name="connsiteY208" fmla="*/ 148050 h 1079189"/>
                  <a:gd name="connsiteX209" fmla="*/ 933783 w 1220386"/>
                  <a:gd name="connsiteY209" fmla="*/ 147143 h 1079189"/>
                  <a:gd name="connsiteX210" fmla="*/ 958287 w 1220386"/>
                  <a:gd name="connsiteY210" fmla="*/ 135344 h 1079189"/>
                  <a:gd name="connsiteX211" fmla="*/ 994589 w 1220386"/>
                  <a:gd name="connsiteY211" fmla="*/ 96320 h 1079189"/>
                  <a:gd name="connsiteX212" fmla="*/ 1027260 w 1220386"/>
                  <a:gd name="connsiteY212" fmla="*/ 51850 h 1079189"/>
                  <a:gd name="connsiteX213" fmla="*/ 1033189 w 1220386"/>
                  <a:gd name="connsiteY213" fmla="*/ 38250 h 1079189"/>
                  <a:gd name="connsiteX214" fmla="*/ 1205671 w 1220386"/>
                  <a:gd name="connsiteY214" fmla="*/ 91440 h 1079189"/>
                  <a:gd name="connsiteX0" fmla="*/ 1191915 w 1220386"/>
                  <a:gd name="connsiteY0" fmla="*/ 7941 h 1048880"/>
                  <a:gd name="connsiteX1" fmla="*/ 1192796 w 1220386"/>
                  <a:gd name="connsiteY1" fmla="*/ 9925 h 1048880"/>
                  <a:gd name="connsiteX2" fmla="*/ 1191344 w 1220386"/>
                  <a:gd name="connsiteY2" fmla="*/ 41870 h 1048880"/>
                  <a:gd name="connsiteX3" fmla="*/ 1185536 w 1220386"/>
                  <a:gd name="connsiteY3" fmla="*/ 53487 h 1048880"/>
                  <a:gd name="connsiteX4" fmla="*/ 1192796 w 1220386"/>
                  <a:gd name="connsiteY4" fmla="*/ 66555 h 1048880"/>
                  <a:gd name="connsiteX5" fmla="*/ 1192796 w 1220386"/>
                  <a:gd name="connsiteY5" fmla="*/ 79624 h 1048880"/>
                  <a:gd name="connsiteX6" fmla="*/ 1184084 w 1220386"/>
                  <a:gd name="connsiteY6" fmla="*/ 94145 h 1048880"/>
                  <a:gd name="connsiteX7" fmla="*/ 1171015 w 1220386"/>
                  <a:gd name="connsiteY7" fmla="*/ 95597 h 1048880"/>
                  <a:gd name="connsiteX8" fmla="*/ 1171015 w 1220386"/>
                  <a:gd name="connsiteY8" fmla="*/ 123186 h 1048880"/>
                  <a:gd name="connsiteX9" fmla="*/ 1163755 w 1220386"/>
                  <a:gd name="connsiteY9" fmla="*/ 131898 h 1048880"/>
                  <a:gd name="connsiteX10" fmla="*/ 1165207 w 1220386"/>
                  <a:gd name="connsiteY10" fmla="*/ 143515 h 1048880"/>
                  <a:gd name="connsiteX11" fmla="*/ 1166659 w 1220386"/>
                  <a:gd name="connsiteY11" fmla="*/ 152227 h 1048880"/>
                  <a:gd name="connsiteX12" fmla="*/ 1156495 w 1220386"/>
                  <a:gd name="connsiteY12" fmla="*/ 175461 h 1048880"/>
                  <a:gd name="connsiteX13" fmla="*/ 1156495 w 1220386"/>
                  <a:gd name="connsiteY13" fmla="*/ 185625 h 1048880"/>
                  <a:gd name="connsiteX14" fmla="*/ 1159399 w 1220386"/>
                  <a:gd name="connsiteY14" fmla="*/ 200146 h 1048880"/>
                  <a:gd name="connsiteX15" fmla="*/ 1173919 w 1220386"/>
                  <a:gd name="connsiteY15" fmla="*/ 221927 h 1048880"/>
                  <a:gd name="connsiteX16" fmla="*/ 1194248 w 1220386"/>
                  <a:gd name="connsiteY16" fmla="*/ 234995 h 1048880"/>
                  <a:gd name="connsiteX17" fmla="*/ 1202961 w 1220386"/>
                  <a:gd name="connsiteY17" fmla="*/ 233543 h 1048880"/>
                  <a:gd name="connsiteX18" fmla="*/ 1220386 w 1220386"/>
                  <a:gd name="connsiteY18" fmla="*/ 253872 h 1048880"/>
                  <a:gd name="connsiteX19" fmla="*/ 1198605 w 1220386"/>
                  <a:gd name="connsiteY19" fmla="*/ 282914 h 1048880"/>
                  <a:gd name="connsiteX20" fmla="*/ 1173919 w 1220386"/>
                  <a:gd name="connsiteY20" fmla="*/ 301791 h 1048880"/>
                  <a:gd name="connsiteX21" fmla="*/ 1175372 w 1220386"/>
                  <a:gd name="connsiteY21" fmla="*/ 317763 h 1048880"/>
                  <a:gd name="connsiteX22" fmla="*/ 1150686 w 1220386"/>
                  <a:gd name="connsiteY22" fmla="*/ 339544 h 1048880"/>
                  <a:gd name="connsiteX23" fmla="*/ 1150686 w 1220386"/>
                  <a:gd name="connsiteY23" fmla="*/ 351161 h 1048880"/>
                  <a:gd name="connsiteX24" fmla="*/ 1130357 w 1220386"/>
                  <a:gd name="connsiteY24" fmla="*/ 378750 h 1048880"/>
                  <a:gd name="connsiteX25" fmla="*/ 1115837 w 1220386"/>
                  <a:gd name="connsiteY25" fmla="*/ 383106 h 1048880"/>
                  <a:gd name="connsiteX26" fmla="*/ 1112932 w 1220386"/>
                  <a:gd name="connsiteY26" fmla="*/ 413600 h 1048880"/>
                  <a:gd name="connsiteX27" fmla="*/ 1115837 w 1220386"/>
                  <a:gd name="connsiteY27" fmla="*/ 422312 h 1048880"/>
                  <a:gd name="connsiteX28" fmla="*/ 1123097 w 1220386"/>
                  <a:gd name="connsiteY28" fmla="*/ 449902 h 1048880"/>
                  <a:gd name="connsiteX29" fmla="*/ 1127453 w 1220386"/>
                  <a:gd name="connsiteY29" fmla="*/ 464422 h 1048880"/>
                  <a:gd name="connsiteX30" fmla="*/ 1133261 w 1220386"/>
                  <a:gd name="connsiteY30" fmla="*/ 476039 h 1048880"/>
                  <a:gd name="connsiteX31" fmla="*/ 1124549 w 1220386"/>
                  <a:gd name="connsiteY31" fmla="*/ 493464 h 1048880"/>
                  <a:gd name="connsiteX32" fmla="*/ 1108576 w 1220386"/>
                  <a:gd name="connsiteY32" fmla="*/ 481847 h 1048880"/>
                  <a:gd name="connsiteX33" fmla="*/ 1080987 w 1220386"/>
                  <a:gd name="connsiteY33" fmla="*/ 483299 h 1048880"/>
                  <a:gd name="connsiteX34" fmla="*/ 1069370 w 1220386"/>
                  <a:gd name="connsiteY34" fmla="*/ 493464 h 1048880"/>
                  <a:gd name="connsiteX35" fmla="*/ 1056302 w 1220386"/>
                  <a:gd name="connsiteY35" fmla="*/ 480395 h 1048880"/>
                  <a:gd name="connsiteX36" fmla="*/ 1031616 w 1220386"/>
                  <a:gd name="connsiteY36" fmla="*/ 484751 h 1048880"/>
                  <a:gd name="connsiteX37" fmla="*/ 1028712 w 1220386"/>
                  <a:gd name="connsiteY37" fmla="*/ 513793 h 1048880"/>
                  <a:gd name="connsiteX38" fmla="*/ 1020000 w 1220386"/>
                  <a:gd name="connsiteY38" fmla="*/ 521053 h 1048880"/>
                  <a:gd name="connsiteX39" fmla="*/ 1005479 w 1220386"/>
                  <a:gd name="connsiteY39" fmla="*/ 518149 h 1048880"/>
                  <a:gd name="connsiteX40" fmla="*/ 992411 w 1220386"/>
                  <a:gd name="connsiteY40" fmla="*/ 521053 h 1048880"/>
                  <a:gd name="connsiteX41" fmla="*/ 928519 w 1220386"/>
                  <a:gd name="connsiteY41" fmla="*/ 529765 h 1048880"/>
                  <a:gd name="connsiteX42" fmla="*/ 916903 w 1220386"/>
                  <a:gd name="connsiteY42" fmla="*/ 534122 h 1048880"/>
                  <a:gd name="connsiteX43" fmla="*/ 911095 w 1220386"/>
                  <a:gd name="connsiteY43" fmla="*/ 558807 h 1048880"/>
                  <a:gd name="connsiteX44" fmla="*/ 918355 w 1220386"/>
                  <a:gd name="connsiteY44" fmla="*/ 571875 h 1048880"/>
                  <a:gd name="connsiteX45" fmla="*/ 927067 w 1220386"/>
                  <a:gd name="connsiteY45" fmla="*/ 574780 h 1048880"/>
                  <a:gd name="connsiteX46" fmla="*/ 928519 w 1220386"/>
                  <a:gd name="connsiteY46" fmla="*/ 587848 h 1048880"/>
                  <a:gd name="connsiteX47" fmla="*/ 922711 w 1220386"/>
                  <a:gd name="connsiteY47" fmla="*/ 616890 h 1048880"/>
                  <a:gd name="connsiteX48" fmla="*/ 918355 w 1220386"/>
                  <a:gd name="connsiteY48" fmla="*/ 650287 h 1048880"/>
                  <a:gd name="connsiteX49" fmla="*/ 889314 w 1220386"/>
                  <a:gd name="connsiteY49" fmla="*/ 683685 h 1048880"/>
                  <a:gd name="connsiteX50" fmla="*/ 900930 w 1220386"/>
                  <a:gd name="connsiteY50" fmla="*/ 718534 h 1048880"/>
                  <a:gd name="connsiteX51" fmla="*/ 916903 w 1220386"/>
                  <a:gd name="connsiteY51" fmla="*/ 711274 h 1048880"/>
                  <a:gd name="connsiteX52" fmla="*/ 932876 w 1220386"/>
                  <a:gd name="connsiteY52" fmla="*/ 733055 h 1048880"/>
                  <a:gd name="connsiteX53" fmla="*/ 928519 w 1220386"/>
                  <a:gd name="connsiteY53" fmla="*/ 785330 h 1048880"/>
                  <a:gd name="connsiteX54" fmla="*/ 938684 w 1220386"/>
                  <a:gd name="connsiteY54" fmla="*/ 823083 h 1048880"/>
                  <a:gd name="connsiteX55" fmla="*/ 938684 w 1220386"/>
                  <a:gd name="connsiteY55" fmla="*/ 836152 h 1048880"/>
                  <a:gd name="connsiteX56" fmla="*/ 935780 w 1220386"/>
                  <a:gd name="connsiteY56" fmla="*/ 849221 h 1048880"/>
                  <a:gd name="connsiteX57" fmla="*/ 937232 w 1220386"/>
                  <a:gd name="connsiteY57" fmla="*/ 868097 h 1048880"/>
                  <a:gd name="connsiteX58" fmla="*/ 935780 w 1220386"/>
                  <a:gd name="connsiteY58" fmla="*/ 886974 h 1048880"/>
                  <a:gd name="connsiteX59" fmla="*/ 933607 w 1220386"/>
                  <a:gd name="connsiteY59" fmla="*/ 890078 h 1048880"/>
                  <a:gd name="connsiteX60" fmla="*/ 918355 w 1220386"/>
                  <a:gd name="connsiteY60" fmla="*/ 887942 h 1048880"/>
                  <a:gd name="connsiteX61" fmla="*/ 909884 w 1220386"/>
                  <a:gd name="connsiteY61" fmla="*/ 889152 h 1048880"/>
                  <a:gd name="connsiteX62" fmla="*/ 898994 w 1220386"/>
                  <a:gd name="connsiteY62" fmla="*/ 884312 h 1048880"/>
                  <a:gd name="connsiteX63" fmla="*/ 892944 w 1220386"/>
                  <a:gd name="connsiteY63" fmla="*/ 877052 h 1048880"/>
                  <a:gd name="connsiteX64" fmla="*/ 891734 w 1220386"/>
                  <a:gd name="connsiteY64" fmla="*/ 856481 h 1048880"/>
                  <a:gd name="connsiteX65" fmla="*/ 880843 w 1220386"/>
                  <a:gd name="connsiteY65" fmla="*/ 854061 h 1048880"/>
                  <a:gd name="connsiteX66" fmla="*/ 871162 w 1220386"/>
                  <a:gd name="connsiteY66" fmla="*/ 838330 h 1048880"/>
                  <a:gd name="connsiteX67" fmla="*/ 860272 w 1220386"/>
                  <a:gd name="connsiteY67" fmla="*/ 825019 h 1048880"/>
                  <a:gd name="connsiteX68" fmla="*/ 849382 w 1220386"/>
                  <a:gd name="connsiteY68" fmla="*/ 817759 h 1048880"/>
                  <a:gd name="connsiteX69" fmla="*/ 843331 w 1220386"/>
                  <a:gd name="connsiteY69" fmla="*/ 826229 h 1048880"/>
                  <a:gd name="connsiteX70" fmla="*/ 842121 w 1220386"/>
                  <a:gd name="connsiteY70" fmla="*/ 849221 h 1048880"/>
                  <a:gd name="connsiteX71" fmla="*/ 809450 w 1220386"/>
                  <a:gd name="connsiteY71" fmla="*/ 869792 h 1048880"/>
                  <a:gd name="connsiteX72" fmla="*/ 777988 w 1220386"/>
                  <a:gd name="connsiteY72" fmla="*/ 872212 h 1048880"/>
                  <a:gd name="connsiteX73" fmla="*/ 770728 w 1220386"/>
                  <a:gd name="connsiteY73" fmla="*/ 878262 h 1048880"/>
                  <a:gd name="connsiteX74" fmla="*/ 769517 w 1220386"/>
                  <a:gd name="connsiteY74" fmla="*/ 904883 h 1048880"/>
                  <a:gd name="connsiteX75" fmla="*/ 779198 w 1220386"/>
                  <a:gd name="connsiteY75" fmla="*/ 914564 h 1048880"/>
                  <a:gd name="connsiteX76" fmla="*/ 779198 w 1220386"/>
                  <a:gd name="connsiteY76" fmla="*/ 939975 h 1048880"/>
                  <a:gd name="connsiteX77" fmla="*/ 762258 w 1220386"/>
                  <a:gd name="connsiteY77" fmla="*/ 937555 h 1048880"/>
                  <a:gd name="connsiteX78" fmla="*/ 750156 w 1220386"/>
                  <a:gd name="connsiteY78" fmla="*/ 941185 h 1048880"/>
                  <a:gd name="connsiteX79" fmla="*/ 744107 w 1220386"/>
                  <a:gd name="connsiteY79" fmla="*/ 948445 h 1048880"/>
                  <a:gd name="connsiteX80" fmla="*/ 747737 w 1220386"/>
                  <a:gd name="connsiteY80" fmla="*/ 970226 h 1048880"/>
                  <a:gd name="connsiteX81" fmla="*/ 745316 w 1220386"/>
                  <a:gd name="connsiteY81" fmla="*/ 982327 h 1048880"/>
                  <a:gd name="connsiteX82" fmla="*/ 738057 w 1220386"/>
                  <a:gd name="connsiteY82" fmla="*/ 984747 h 1048880"/>
                  <a:gd name="connsiteX83" fmla="*/ 716275 w 1220386"/>
                  <a:gd name="connsiteY83" fmla="*/ 983537 h 1048880"/>
                  <a:gd name="connsiteX84" fmla="*/ 707805 w 1220386"/>
                  <a:gd name="connsiteY84" fmla="*/ 993217 h 1048880"/>
                  <a:gd name="connsiteX85" fmla="*/ 688444 w 1220386"/>
                  <a:gd name="connsiteY85" fmla="*/ 993217 h 1048880"/>
                  <a:gd name="connsiteX86" fmla="*/ 692074 w 1220386"/>
                  <a:gd name="connsiteY86" fmla="*/ 1014998 h 1048880"/>
                  <a:gd name="connsiteX87" fmla="*/ 682393 w 1220386"/>
                  <a:gd name="connsiteY87" fmla="*/ 1029519 h 1048880"/>
                  <a:gd name="connsiteX88" fmla="*/ 675134 w 1220386"/>
                  <a:gd name="connsiteY88" fmla="*/ 1030729 h 1048880"/>
                  <a:gd name="connsiteX89" fmla="*/ 669083 w 1220386"/>
                  <a:gd name="connsiteY89" fmla="*/ 1041620 h 1048880"/>
                  <a:gd name="connsiteX90" fmla="*/ 660613 w 1220386"/>
                  <a:gd name="connsiteY90" fmla="*/ 1041620 h 1048880"/>
                  <a:gd name="connsiteX91" fmla="*/ 636412 w 1220386"/>
                  <a:gd name="connsiteY91" fmla="*/ 1033149 h 1048880"/>
                  <a:gd name="connsiteX92" fmla="*/ 629151 w 1220386"/>
                  <a:gd name="connsiteY92" fmla="*/ 1034359 h 1048880"/>
                  <a:gd name="connsiteX93" fmla="*/ 621891 w 1220386"/>
                  <a:gd name="connsiteY93" fmla="*/ 1048880 h 1048880"/>
                  <a:gd name="connsiteX94" fmla="*/ 611000 w 1220386"/>
                  <a:gd name="connsiteY94" fmla="*/ 1048880 h 1048880"/>
                  <a:gd name="connsiteX95" fmla="*/ 607370 w 1220386"/>
                  <a:gd name="connsiteY95" fmla="*/ 1027099 h 1048880"/>
                  <a:gd name="connsiteX96" fmla="*/ 597690 w 1220386"/>
                  <a:gd name="connsiteY96" fmla="*/ 1023469 h 1048880"/>
                  <a:gd name="connsiteX97" fmla="*/ 597690 w 1220386"/>
                  <a:gd name="connsiteY97" fmla="*/ 1016209 h 1048880"/>
                  <a:gd name="connsiteX98" fmla="*/ 609790 w 1220386"/>
                  <a:gd name="connsiteY98" fmla="*/ 1010158 h 1048880"/>
                  <a:gd name="connsiteX99" fmla="*/ 611000 w 1220386"/>
                  <a:gd name="connsiteY99" fmla="*/ 998058 h 1048880"/>
                  <a:gd name="connsiteX100" fmla="*/ 606160 w 1220386"/>
                  <a:gd name="connsiteY100" fmla="*/ 985957 h 1048880"/>
                  <a:gd name="connsiteX101" fmla="*/ 611000 w 1220386"/>
                  <a:gd name="connsiteY101" fmla="*/ 967806 h 1048880"/>
                  <a:gd name="connsiteX102" fmla="*/ 603740 w 1220386"/>
                  <a:gd name="connsiteY102" fmla="*/ 954496 h 1048880"/>
                  <a:gd name="connsiteX103" fmla="*/ 591639 w 1220386"/>
                  <a:gd name="connsiteY103" fmla="*/ 956916 h 1048880"/>
                  <a:gd name="connsiteX104" fmla="*/ 567438 w 1220386"/>
                  <a:gd name="connsiteY104" fmla="*/ 939975 h 1048880"/>
                  <a:gd name="connsiteX105" fmla="*/ 567438 w 1220386"/>
                  <a:gd name="connsiteY105" fmla="*/ 925454 h 1048880"/>
                  <a:gd name="connsiteX106" fmla="*/ 555337 w 1220386"/>
                  <a:gd name="connsiteY106" fmla="*/ 925454 h 1048880"/>
                  <a:gd name="connsiteX107" fmla="*/ 552917 w 1220386"/>
                  <a:gd name="connsiteY107" fmla="*/ 918194 h 1048880"/>
                  <a:gd name="connsiteX108" fmla="*/ 551707 w 1220386"/>
                  <a:gd name="connsiteY108" fmla="*/ 910934 h 1048880"/>
                  <a:gd name="connsiteX109" fmla="*/ 546867 w 1220386"/>
                  <a:gd name="connsiteY109" fmla="*/ 866161 h 1048880"/>
                  <a:gd name="connsiteX110" fmla="*/ 542026 w 1220386"/>
                  <a:gd name="connsiteY110" fmla="*/ 857691 h 1048880"/>
                  <a:gd name="connsiteX111" fmla="*/ 540817 w 1220386"/>
                  <a:gd name="connsiteY111" fmla="*/ 843170 h 1048880"/>
                  <a:gd name="connsiteX112" fmla="*/ 512985 w 1220386"/>
                  <a:gd name="connsiteY112" fmla="*/ 840750 h 1048880"/>
                  <a:gd name="connsiteX113" fmla="*/ 506935 w 1220386"/>
                  <a:gd name="connsiteY113" fmla="*/ 835910 h 1048880"/>
                  <a:gd name="connsiteX114" fmla="*/ 434331 w 1220386"/>
                  <a:gd name="connsiteY114" fmla="*/ 861321 h 1048880"/>
                  <a:gd name="connsiteX115" fmla="*/ 425861 w 1220386"/>
                  <a:gd name="connsiteY115" fmla="*/ 878262 h 1048880"/>
                  <a:gd name="connsiteX116" fmla="*/ 423441 w 1220386"/>
                  <a:gd name="connsiteY116" fmla="*/ 900043 h 1048880"/>
                  <a:gd name="connsiteX117" fmla="*/ 400450 w 1220386"/>
                  <a:gd name="connsiteY117" fmla="*/ 912144 h 1048880"/>
                  <a:gd name="connsiteX118" fmla="*/ 391979 w 1220386"/>
                  <a:gd name="connsiteY118" fmla="*/ 915774 h 1048880"/>
                  <a:gd name="connsiteX119" fmla="*/ 378669 w 1220386"/>
                  <a:gd name="connsiteY119" fmla="*/ 929084 h 1048880"/>
                  <a:gd name="connsiteX120" fmla="*/ 382299 w 1220386"/>
                  <a:gd name="connsiteY120" fmla="*/ 947235 h 1048880"/>
                  <a:gd name="connsiteX121" fmla="*/ 378669 w 1220386"/>
                  <a:gd name="connsiteY121" fmla="*/ 954496 h 1048880"/>
                  <a:gd name="connsiteX122" fmla="*/ 382299 w 1220386"/>
                  <a:gd name="connsiteY122" fmla="*/ 965386 h 1048880"/>
                  <a:gd name="connsiteX123" fmla="*/ 370199 w 1220386"/>
                  <a:gd name="connsiteY123" fmla="*/ 975067 h 1048880"/>
                  <a:gd name="connsiteX124" fmla="*/ 366568 w 1220386"/>
                  <a:gd name="connsiteY124" fmla="*/ 961756 h 1048880"/>
                  <a:gd name="connsiteX125" fmla="*/ 353257 w 1220386"/>
                  <a:gd name="connsiteY125" fmla="*/ 953286 h 1048880"/>
                  <a:gd name="connsiteX126" fmla="*/ 347207 w 1220386"/>
                  <a:gd name="connsiteY126" fmla="*/ 958126 h 1048880"/>
                  <a:gd name="connsiteX127" fmla="*/ 330266 w 1220386"/>
                  <a:gd name="connsiteY127" fmla="*/ 956916 h 1048880"/>
                  <a:gd name="connsiteX128" fmla="*/ 318166 w 1220386"/>
                  <a:gd name="connsiteY128" fmla="*/ 967806 h 1048880"/>
                  <a:gd name="connsiteX129" fmla="*/ 297595 w 1220386"/>
                  <a:gd name="connsiteY129" fmla="*/ 971436 h 1048880"/>
                  <a:gd name="connsiteX130" fmla="*/ 280654 w 1220386"/>
                  <a:gd name="connsiteY130" fmla="*/ 969016 h 1048880"/>
                  <a:gd name="connsiteX131" fmla="*/ 268554 w 1220386"/>
                  <a:gd name="connsiteY131" fmla="*/ 969016 h 1048880"/>
                  <a:gd name="connsiteX132" fmla="*/ 252823 w 1220386"/>
                  <a:gd name="connsiteY132" fmla="*/ 988377 h 1048880"/>
                  <a:gd name="connsiteX133" fmla="*/ 252823 w 1220386"/>
                  <a:gd name="connsiteY133" fmla="*/ 998058 h 1048880"/>
                  <a:gd name="connsiteX134" fmla="*/ 244353 w 1220386"/>
                  <a:gd name="connsiteY134" fmla="*/ 1000478 h 1048880"/>
                  <a:gd name="connsiteX135" fmla="*/ 209261 w 1220386"/>
                  <a:gd name="connsiteY135" fmla="*/ 984747 h 1048880"/>
                  <a:gd name="connsiteX136" fmla="*/ 217731 w 1220386"/>
                  <a:gd name="connsiteY136" fmla="*/ 971436 h 1048880"/>
                  <a:gd name="connsiteX137" fmla="*/ 216521 w 1220386"/>
                  <a:gd name="connsiteY137" fmla="*/ 964176 h 1048880"/>
                  <a:gd name="connsiteX138" fmla="*/ 223781 w 1220386"/>
                  <a:gd name="connsiteY138" fmla="*/ 950865 h 1048880"/>
                  <a:gd name="connsiteX139" fmla="*/ 222571 w 1220386"/>
                  <a:gd name="connsiteY139" fmla="*/ 937555 h 1048880"/>
                  <a:gd name="connsiteX140" fmla="*/ 216521 w 1220386"/>
                  <a:gd name="connsiteY140" fmla="*/ 937555 h 1048880"/>
                  <a:gd name="connsiteX141" fmla="*/ 211681 w 1220386"/>
                  <a:gd name="connsiteY141" fmla="*/ 930294 h 1048880"/>
                  <a:gd name="connsiteX142" fmla="*/ 205631 w 1220386"/>
                  <a:gd name="connsiteY142" fmla="*/ 930294 h 1048880"/>
                  <a:gd name="connsiteX143" fmla="*/ 204420 w 1220386"/>
                  <a:gd name="connsiteY143" fmla="*/ 923034 h 1048880"/>
                  <a:gd name="connsiteX144" fmla="*/ 193529 w 1220386"/>
                  <a:gd name="connsiteY144" fmla="*/ 921824 h 1048880"/>
                  <a:gd name="connsiteX145" fmla="*/ 185059 w 1220386"/>
                  <a:gd name="connsiteY145" fmla="*/ 929084 h 1048880"/>
                  <a:gd name="connsiteX146" fmla="*/ 156018 w 1220386"/>
                  <a:gd name="connsiteY146" fmla="*/ 916984 h 1048880"/>
                  <a:gd name="connsiteX147" fmla="*/ 143917 w 1220386"/>
                  <a:gd name="connsiteY147" fmla="*/ 925454 h 1048880"/>
                  <a:gd name="connsiteX148" fmla="*/ 130606 w 1220386"/>
                  <a:gd name="connsiteY148" fmla="*/ 921824 h 1048880"/>
                  <a:gd name="connsiteX149" fmla="*/ 126977 w 1220386"/>
                  <a:gd name="connsiteY149" fmla="*/ 939975 h 1048880"/>
                  <a:gd name="connsiteX150" fmla="*/ 133027 w 1220386"/>
                  <a:gd name="connsiteY150" fmla="*/ 948445 h 1048880"/>
                  <a:gd name="connsiteX151" fmla="*/ 133027 w 1220386"/>
                  <a:gd name="connsiteY151" fmla="*/ 959336 h 1048880"/>
                  <a:gd name="connsiteX152" fmla="*/ 123347 w 1220386"/>
                  <a:gd name="connsiteY152" fmla="*/ 971436 h 1048880"/>
                  <a:gd name="connsiteX153" fmla="*/ 96725 w 1220386"/>
                  <a:gd name="connsiteY153" fmla="*/ 1007738 h 1048880"/>
                  <a:gd name="connsiteX154" fmla="*/ 89465 w 1220386"/>
                  <a:gd name="connsiteY154" fmla="*/ 1014998 h 1048880"/>
                  <a:gd name="connsiteX155" fmla="*/ 87044 w 1220386"/>
                  <a:gd name="connsiteY155" fmla="*/ 1021049 h 1048880"/>
                  <a:gd name="connsiteX156" fmla="*/ 71314 w 1220386"/>
                  <a:gd name="connsiteY156" fmla="*/ 1029519 h 1048880"/>
                  <a:gd name="connsiteX157" fmla="*/ 61633 w 1220386"/>
                  <a:gd name="connsiteY157" fmla="*/ 1019839 h 1048880"/>
                  <a:gd name="connsiteX158" fmla="*/ 68894 w 1220386"/>
                  <a:gd name="connsiteY158" fmla="*/ 1006528 h 1048880"/>
                  <a:gd name="connsiteX159" fmla="*/ 53163 w 1220386"/>
                  <a:gd name="connsiteY159" fmla="*/ 984747 h 1048880"/>
                  <a:gd name="connsiteX160" fmla="*/ 53163 w 1220386"/>
                  <a:gd name="connsiteY160" fmla="*/ 948445 h 1048880"/>
                  <a:gd name="connsiteX161" fmla="*/ 39852 w 1220386"/>
                  <a:gd name="connsiteY161" fmla="*/ 938765 h 1048880"/>
                  <a:gd name="connsiteX162" fmla="*/ 36223 w 1220386"/>
                  <a:gd name="connsiteY162" fmla="*/ 927874 h 1048880"/>
                  <a:gd name="connsiteX163" fmla="*/ 45903 w 1220386"/>
                  <a:gd name="connsiteY163" fmla="*/ 924244 h 1048880"/>
                  <a:gd name="connsiteX164" fmla="*/ 45903 w 1220386"/>
                  <a:gd name="connsiteY164" fmla="*/ 910934 h 1048880"/>
                  <a:gd name="connsiteX165" fmla="*/ 38642 w 1220386"/>
                  <a:gd name="connsiteY165" fmla="*/ 898833 h 1048880"/>
                  <a:gd name="connsiteX166" fmla="*/ 14441 w 1220386"/>
                  <a:gd name="connsiteY166" fmla="*/ 893993 h 1048880"/>
                  <a:gd name="connsiteX167" fmla="*/ 0 w 1220386"/>
                  <a:gd name="connsiteY167" fmla="*/ 874394 h 1048880"/>
                  <a:gd name="connsiteX168" fmla="*/ 828 w 1220386"/>
                  <a:gd name="connsiteY168" fmla="*/ 874632 h 1048880"/>
                  <a:gd name="connsiteX169" fmla="*/ 102473 w 1220386"/>
                  <a:gd name="connsiteY169" fmla="*/ 835608 h 1048880"/>
                  <a:gd name="connsiteX170" fmla="*/ 114271 w 1220386"/>
                  <a:gd name="connsiteY170" fmla="*/ 821994 h 1048880"/>
                  <a:gd name="connsiteX171" fmla="*/ 139682 w 1220386"/>
                  <a:gd name="connsiteY171" fmla="*/ 822902 h 1048880"/>
                  <a:gd name="connsiteX172" fmla="*/ 172354 w 1220386"/>
                  <a:gd name="connsiteY172" fmla="*/ 804751 h 1048880"/>
                  <a:gd name="connsiteX173" fmla="*/ 176891 w 1220386"/>
                  <a:gd name="connsiteY173" fmla="*/ 798398 h 1048880"/>
                  <a:gd name="connsiteX174" fmla="*/ 184152 w 1220386"/>
                  <a:gd name="connsiteY174" fmla="*/ 794768 h 1048880"/>
                  <a:gd name="connsiteX175" fmla="*/ 206840 w 1220386"/>
                  <a:gd name="connsiteY175" fmla="*/ 773894 h 1048880"/>
                  <a:gd name="connsiteX176" fmla="*/ 224992 w 1220386"/>
                  <a:gd name="connsiteY176" fmla="*/ 772987 h 1048880"/>
                  <a:gd name="connsiteX177" fmla="*/ 262201 w 1220386"/>
                  <a:gd name="connsiteY177" fmla="*/ 733963 h 1048880"/>
                  <a:gd name="connsiteX178" fmla="*/ 281259 w 1220386"/>
                  <a:gd name="connsiteY178" fmla="*/ 734870 h 1048880"/>
                  <a:gd name="connsiteX179" fmla="*/ 289427 w 1220386"/>
                  <a:gd name="connsiteY179" fmla="*/ 742130 h 1048880"/>
                  <a:gd name="connsiteX180" fmla="*/ 323914 w 1220386"/>
                  <a:gd name="connsiteY180" fmla="*/ 734870 h 1048880"/>
                  <a:gd name="connsiteX181" fmla="*/ 332989 w 1220386"/>
                  <a:gd name="connsiteY181" fmla="*/ 733963 h 1048880"/>
                  <a:gd name="connsiteX182" fmla="*/ 345695 w 1220386"/>
                  <a:gd name="connsiteY182" fmla="*/ 732148 h 1048880"/>
                  <a:gd name="connsiteX183" fmla="*/ 354770 w 1220386"/>
                  <a:gd name="connsiteY183" fmla="*/ 716719 h 1048880"/>
                  <a:gd name="connsiteX184" fmla="*/ 374736 w 1220386"/>
                  <a:gd name="connsiteY184" fmla="*/ 710367 h 1048880"/>
                  <a:gd name="connsiteX185" fmla="*/ 431004 w 1220386"/>
                  <a:gd name="connsiteY185" fmla="*/ 659544 h 1048880"/>
                  <a:gd name="connsiteX186" fmla="*/ 451878 w 1220386"/>
                  <a:gd name="connsiteY186" fmla="*/ 630503 h 1048880"/>
                  <a:gd name="connsiteX187" fmla="*/ 497255 w 1220386"/>
                  <a:gd name="connsiteY187" fmla="*/ 598739 h 1048880"/>
                  <a:gd name="connsiteX188" fmla="*/ 527204 w 1220386"/>
                  <a:gd name="connsiteY188" fmla="*/ 584218 h 1048880"/>
                  <a:gd name="connsiteX189" fmla="*/ 549892 w 1220386"/>
                  <a:gd name="connsiteY189" fmla="*/ 549732 h 1048880"/>
                  <a:gd name="connsiteX190" fmla="*/ 565320 w 1220386"/>
                  <a:gd name="connsiteY190" fmla="*/ 510707 h 1048880"/>
                  <a:gd name="connsiteX191" fmla="*/ 584379 w 1220386"/>
                  <a:gd name="connsiteY191" fmla="*/ 494372 h 1048880"/>
                  <a:gd name="connsiteX192" fmla="*/ 588009 w 1220386"/>
                  <a:gd name="connsiteY192" fmla="*/ 480758 h 1048880"/>
                  <a:gd name="connsiteX193" fmla="*/ 614328 w 1220386"/>
                  <a:gd name="connsiteY193" fmla="*/ 453532 h 1048880"/>
                  <a:gd name="connsiteX194" fmla="*/ 627033 w 1220386"/>
                  <a:gd name="connsiteY194" fmla="*/ 438104 h 1048880"/>
                  <a:gd name="connsiteX195" fmla="*/ 633386 w 1220386"/>
                  <a:gd name="connsiteY195" fmla="*/ 423583 h 1048880"/>
                  <a:gd name="connsiteX196" fmla="*/ 650630 w 1220386"/>
                  <a:gd name="connsiteY196" fmla="*/ 400894 h 1048880"/>
                  <a:gd name="connsiteX197" fmla="*/ 657890 w 1220386"/>
                  <a:gd name="connsiteY197" fmla="*/ 370946 h 1048880"/>
                  <a:gd name="connsiteX198" fmla="*/ 667872 w 1220386"/>
                  <a:gd name="connsiteY198" fmla="*/ 331013 h 1048880"/>
                  <a:gd name="connsiteX199" fmla="*/ 667872 w 1220386"/>
                  <a:gd name="connsiteY199" fmla="*/ 321938 h 1048880"/>
                  <a:gd name="connsiteX200" fmla="*/ 667269 w 1220386"/>
                  <a:gd name="connsiteY200" fmla="*/ 317385 h 1048880"/>
                  <a:gd name="connsiteX201" fmla="*/ 690561 w 1220386"/>
                  <a:gd name="connsiteY201" fmla="*/ 264763 h 1048880"/>
                  <a:gd name="connsiteX202" fmla="*/ 730494 w 1220386"/>
                  <a:gd name="connsiteY202" fmla="*/ 229369 h 1048880"/>
                  <a:gd name="connsiteX203" fmla="*/ 781316 w 1220386"/>
                  <a:gd name="connsiteY203" fmla="*/ 200327 h 1048880"/>
                  <a:gd name="connsiteX204" fmla="*/ 833046 w 1220386"/>
                  <a:gd name="connsiteY204" fmla="*/ 161303 h 1048880"/>
                  <a:gd name="connsiteX205" fmla="*/ 872978 w 1220386"/>
                  <a:gd name="connsiteY205" fmla="*/ 147690 h 1048880"/>
                  <a:gd name="connsiteX206" fmla="*/ 912909 w 1220386"/>
                  <a:gd name="connsiteY206" fmla="*/ 137707 h 1048880"/>
                  <a:gd name="connsiteX207" fmla="*/ 927430 w 1220386"/>
                  <a:gd name="connsiteY207" fmla="*/ 117741 h 1048880"/>
                  <a:gd name="connsiteX208" fmla="*/ 933783 w 1220386"/>
                  <a:gd name="connsiteY208" fmla="*/ 116834 h 1048880"/>
                  <a:gd name="connsiteX209" fmla="*/ 958287 w 1220386"/>
                  <a:gd name="connsiteY209" fmla="*/ 105035 h 1048880"/>
                  <a:gd name="connsiteX210" fmla="*/ 994589 w 1220386"/>
                  <a:gd name="connsiteY210" fmla="*/ 66011 h 1048880"/>
                  <a:gd name="connsiteX211" fmla="*/ 1027260 w 1220386"/>
                  <a:gd name="connsiteY211" fmla="*/ 21541 h 1048880"/>
                  <a:gd name="connsiteX212" fmla="*/ 1033189 w 1220386"/>
                  <a:gd name="connsiteY212" fmla="*/ 7941 h 1048880"/>
                  <a:gd name="connsiteX213" fmla="*/ 1205671 w 1220386"/>
                  <a:gd name="connsiteY213" fmla="*/ 61131 h 1048880"/>
                  <a:gd name="connsiteX0" fmla="*/ 1191915 w 1220386"/>
                  <a:gd name="connsiteY0" fmla="*/ 0 h 1040939"/>
                  <a:gd name="connsiteX1" fmla="*/ 1192796 w 1220386"/>
                  <a:gd name="connsiteY1" fmla="*/ 1984 h 1040939"/>
                  <a:gd name="connsiteX2" fmla="*/ 1191344 w 1220386"/>
                  <a:gd name="connsiteY2" fmla="*/ 33929 h 1040939"/>
                  <a:gd name="connsiteX3" fmla="*/ 1185536 w 1220386"/>
                  <a:gd name="connsiteY3" fmla="*/ 45546 h 1040939"/>
                  <a:gd name="connsiteX4" fmla="*/ 1192796 w 1220386"/>
                  <a:gd name="connsiteY4" fmla="*/ 58614 h 1040939"/>
                  <a:gd name="connsiteX5" fmla="*/ 1192796 w 1220386"/>
                  <a:gd name="connsiteY5" fmla="*/ 71683 h 1040939"/>
                  <a:gd name="connsiteX6" fmla="*/ 1184084 w 1220386"/>
                  <a:gd name="connsiteY6" fmla="*/ 86204 h 1040939"/>
                  <a:gd name="connsiteX7" fmla="*/ 1171015 w 1220386"/>
                  <a:gd name="connsiteY7" fmla="*/ 87656 h 1040939"/>
                  <a:gd name="connsiteX8" fmla="*/ 1171015 w 1220386"/>
                  <a:gd name="connsiteY8" fmla="*/ 115245 h 1040939"/>
                  <a:gd name="connsiteX9" fmla="*/ 1163755 w 1220386"/>
                  <a:gd name="connsiteY9" fmla="*/ 123957 h 1040939"/>
                  <a:gd name="connsiteX10" fmla="*/ 1165207 w 1220386"/>
                  <a:gd name="connsiteY10" fmla="*/ 135574 h 1040939"/>
                  <a:gd name="connsiteX11" fmla="*/ 1166659 w 1220386"/>
                  <a:gd name="connsiteY11" fmla="*/ 144286 h 1040939"/>
                  <a:gd name="connsiteX12" fmla="*/ 1156495 w 1220386"/>
                  <a:gd name="connsiteY12" fmla="*/ 167520 h 1040939"/>
                  <a:gd name="connsiteX13" fmla="*/ 1156495 w 1220386"/>
                  <a:gd name="connsiteY13" fmla="*/ 177684 h 1040939"/>
                  <a:gd name="connsiteX14" fmla="*/ 1159399 w 1220386"/>
                  <a:gd name="connsiteY14" fmla="*/ 192205 h 1040939"/>
                  <a:gd name="connsiteX15" fmla="*/ 1173919 w 1220386"/>
                  <a:gd name="connsiteY15" fmla="*/ 213986 h 1040939"/>
                  <a:gd name="connsiteX16" fmla="*/ 1194248 w 1220386"/>
                  <a:gd name="connsiteY16" fmla="*/ 227054 h 1040939"/>
                  <a:gd name="connsiteX17" fmla="*/ 1202961 w 1220386"/>
                  <a:gd name="connsiteY17" fmla="*/ 225602 h 1040939"/>
                  <a:gd name="connsiteX18" fmla="*/ 1220386 w 1220386"/>
                  <a:gd name="connsiteY18" fmla="*/ 245931 h 1040939"/>
                  <a:gd name="connsiteX19" fmla="*/ 1198605 w 1220386"/>
                  <a:gd name="connsiteY19" fmla="*/ 274973 h 1040939"/>
                  <a:gd name="connsiteX20" fmla="*/ 1173919 w 1220386"/>
                  <a:gd name="connsiteY20" fmla="*/ 293850 h 1040939"/>
                  <a:gd name="connsiteX21" fmla="*/ 1175372 w 1220386"/>
                  <a:gd name="connsiteY21" fmla="*/ 309822 h 1040939"/>
                  <a:gd name="connsiteX22" fmla="*/ 1150686 w 1220386"/>
                  <a:gd name="connsiteY22" fmla="*/ 331603 h 1040939"/>
                  <a:gd name="connsiteX23" fmla="*/ 1150686 w 1220386"/>
                  <a:gd name="connsiteY23" fmla="*/ 343220 h 1040939"/>
                  <a:gd name="connsiteX24" fmla="*/ 1130357 w 1220386"/>
                  <a:gd name="connsiteY24" fmla="*/ 370809 h 1040939"/>
                  <a:gd name="connsiteX25" fmla="*/ 1115837 w 1220386"/>
                  <a:gd name="connsiteY25" fmla="*/ 375165 h 1040939"/>
                  <a:gd name="connsiteX26" fmla="*/ 1112932 w 1220386"/>
                  <a:gd name="connsiteY26" fmla="*/ 405659 h 1040939"/>
                  <a:gd name="connsiteX27" fmla="*/ 1115837 w 1220386"/>
                  <a:gd name="connsiteY27" fmla="*/ 414371 h 1040939"/>
                  <a:gd name="connsiteX28" fmla="*/ 1123097 w 1220386"/>
                  <a:gd name="connsiteY28" fmla="*/ 441961 h 1040939"/>
                  <a:gd name="connsiteX29" fmla="*/ 1127453 w 1220386"/>
                  <a:gd name="connsiteY29" fmla="*/ 456481 h 1040939"/>
                  <a:gd name="connsiteX30" fmla="*/ 1133261 w 1220386"/>
                  <a:gd name="connsiteY30" fmla="*/ 468098 h 1040939"/>
                  <a:gd name="connsiteX31" fmla="*/ 1124549 w 1220386"/>
                  <a:gd name="connsiteY31" fmla="*/ 485523 h 1040939"/>
                  <a:gd name="connsiteX32" fmla="*/ 1108576 w 1220386"/>
                  <a:gd name="connsiteY32" fmla="*/ 473906 h 1040939"/>
                  <a:gd name="connsiteX33" fmla="*/ 1080987 w 1220386"/>
                  <a:gd name="connsiteY33" fmla="*/ 475358 h 1040939"/>
                  <a:gd name="connsiteX34" fmla="*/ 1069370 w 1220386"/>
                  <a:gd name="connsiteY34" fmla="*/ 485523 h 1040939"/>
                  <a:gd name="connsiteX35" fmla="*/ 1056302 w 1220386"/>
                  <a:gd name="connsiteY35" fmla="*/ 472454 h 1040939"/>
                  <a:gd name="connsiteX36" fmla="*/ 1031616 w 1220386"/>
                  <a:gd name="connsiteY36" fmla="*/ 476810 h 1040939"/>
                  <a:gd name="connsiteX37" fmla="*/ 1028712 w 1220386"/>
                  <a:gd name="connsiteY37" fmla="*/ 505852 h 1040939"/>
                  <a:gd name="connsiteX38" fmla="*/ 1020000 w 1220386"/>
                  <a:gd name="connsiteY38" fmla="*/ 513112 h 1040939"/>
                  <a:gd name="connsiteX39" fmla="*/ 1005479 w 1220386"/>
                  <a:gd name="connsiteY39" fmla="*/ 510208 h 1040939"/>
                  <a:gd name="connsiteX40" fmla="*/ 992411 w 1220386"/>
                  <a:gd name="connsiteY40" fmla="*/ 513112 h 1040939"/>
                  <a:gd name="connsiteX41" fmla="*/ 928519 w 1220386"/>
                  <a:gd name="connsiteY41" fmla="*/ 521824 h 1040939"/>
                  <a:gd name="connsiteX42" fmla="*/ 916903 w 1220386"/>
                  <a:gd name="connsiteY42" fmla="*/ 526181 h 1040939"/>
                  <a:gd name="connsiteX43" fmla="*/ 911095 w 1220386"/>
                  <a:gd name="connsiteY43" fmla="*/ 550866 h 1040939"/>
                  <a:gd name="connsiteX44" fmla="*/ 918355 w 1220386"/>
                  <a:gd name="connsiteY44" fmla="*/ 563934 h 1040939"/>
                  <a:gd name="connsiteX45" fmla="*/ 927067 w 1220386"/>
                  <a:gd name="connsiteY45" fmla="*/ 566839 h 1040939"/>
                  <a:gd name="connsiteX46" fmla="*/ 928519 w 1220386"/>
                  <a:gd name="connsiteY46" fmla="*/ 579907 h 1040939"/>
                  <a:gd name="connsiteX47" fmla="*/ 922711 w 1220386"/>
                  <a:gd name="connsiteY47" fmla="*/ 608949 h 1040939"/>
                  <a:gd name="connsiteX48" fmla="*/ 918355 w 1220386"/>
                  <a:gd name="connsiteY48" fmla="*/ 642346 h 1040939"/>
                  <a:gd name="connsiteX49" fmla="*/ 889314 w 1220386"/>
                  <a:gd name="connsiteY49" fmla="*/ 675744 h 1040939"/>
                  <a:gd name="connsiteX50" fmla="*/ 900930 w 1220386"/>
                  <a:gd name="connsiteY50" fmla="*/ 710593 h 1040939"/>
                  <a:gd name="connsiteX51" fmla="*/ 916903 w 1220386"/>
                  <a:gd name="connsiteY51" fmla="*/ 703333 h 1040939"/>
                  <a:gd name="connsiteX52" fmla="*/ 932876 w 1220386"/>
                  <a:gd name="connsiteY52" fmla="*/ 725114 h 1040939"/>
                  <a:gd name="connsiteX53" fmla="*/ 928519 w 1220386"/>
                  <a:gd name="connsiteY53" fmla="*/ 777389 h 1040939"/>
                  <a:gd name="connsiteX54" fmla="*/ 938684 w 1220386"/>
                  <a:gd name="connsiteY54" fmla="*/ 815142 h 1040939"/>
                  <a:gd name="connsiteX55" fmla="*/ 938684 w 1220386"/>
                  <a:gd name="connsiteY55" fmla="*/ 828211 h 1040939"/>
                  <a:gd name="connsiteX56" fmla="*/ 935780 w 1220386"/>
                  <a:gd name="connsiteY56" fmla="*/ 841280 h 1040939"/>
                  <a:gd name="connsiteX57" fmla="*/ 937232 w 1220386"/>
                  <a:gd name="connsiteY57" fmla="*/ 860156 h 1040939"/>
                  <a:gd name="connsiteX58" fmla="*/ 935780 w 1220386"/>
                  <a:gd name="connsiteY58" fmla="*/ 879033 h 1040939"/>
                  <a:gd name="connsiteX59" fmla="*/ 933607 w 1220386"/>
                  <a:gd name="connsiteY59" fmla="*/ 882137 h 1040939"/>
                  <a:gd name="connsiteX60" fmla="*/ 918355 w 1220386"/>
                  <a:gd name="connsiteY60" fmla="*/ 880001 h 1040939"/>
                  <a:gd name="connsiteX61" fmla="*/ 909884 w 1220386"/>
                  <a:gd name="connsiteY61" fmla="*/ 881211 h 1040939"/>
                  <a:gd name="connsiteX62" fmla="*/ 898994 w 1220386"/>
                  <a:gd name="connsiteY62" fmla="*/ 876371 h 1040939"/>
                  <a:gd name="connsiteX63" fmla="*/ 892944 w 1220386"/>
                  <a:gd name="connsiteY63" fmla="*/ 869111 h 1040939"/>
                  <a:gd name="connsiteX64" fmla="*/ 891734 w 1220386"/>
                  <a:gd name="connsiteY64" fmla="*/ 848540 h 1040939"/>
                  <a:gd name="connsiteX65" fmla="*/ 880843 w 1220386"/>
                  <a:gd name="connsiteY65" fmla="*/ 846120 h 1040939"/>
                  <a:gd name="connsiteX66" fmla="*/ 871162 w 1220386"/>
                  <a:gd name="connsiteY66" fmla="*/ 830389 h 1040939"/>
                  <a:gd name="connsiteX67" fmla="*/ 860272 w 1220386"/>
                  <a:gd name="connsiteY67" fmla="*/ 817078 h 1040939"/>
                  <a:gd name="connsiteX68" fmla="*/ 849382 w 1220386"/>
                  <a:gd name="connsiteY68" fmla="*/ 809818 h 1040939"/>
                  <a:gd name="connsiteX69" fmla="*/ 843331 w 1220386"/>
                  <a:gd name="connsiteY69" fmla="*/ 818288 h 1040939"/>
                  <a:gd name="connsiteX70" fmla="*/ 842121 w 1220386"/>
                  <a:gd name="connsiteY70" fmla="*/ 841280 h 1040939"/>
                  <a:gd name="connsiteX71" fmla="*/ 809450 w 1220386"/>
                  <a:gd name="connsiteY71" fmla="*/ 861851 h 1040939"/>
                  <a:gd name="connsiteX72" fmla="*/ 777988 w 1220386"/>
                  <a:gd name="connsiteY72" fmla="*/ 864271 h 1040939"/>
                  <a:gd name="connsiteX73" fmla="*/ 770728 w 1220386"/>
                  <a:gd name="connsiteY73" fmla="*/ 870321 h 1040939"/>
                  <a:gd name="connsiteX74" fmla="*/ 769517 w 1220386"/>
                  <a:gd name="connsiteY74" fmla="*/ 896942 h 1040939"/>
                  <a:gd name="connsiteX75" fmla="*/ 779198 w 1220386"/>
                  <a:gd name="connsiteY75" fmla="*/ 906623 h 1040939"/>
                  <a:gd name="connsiteX76" fmla="*/ 779198 w 1220386"/>
                  <a:gd name="connsiteY76" fmla="*/ 932034 h 1040939"/>
                  <a:gd name="connsiteX77" fmla="*/ 762258 w 1220386"/>
                  <a:gd name="connsiteY77" fmla="*/ 929614 h 1040939"/>
                  <a:gd name="connsiteX78" fmla="*/ 750156 w 1220386"/>
                  <a:gd name="connsiteY78" fmla="*/ 933244 h 1040939"/>
                  <a:gd name="connsiteX79" fmla="*/ 744107 w 1220386"/>
                  <a:gd name="connsiteY79" fmla="*/ 940504 h 1040939"/>
                  <a:gd name="connsiteX80" fmla="*/ 747737 w 1220386"/>
                  <a:gd name="connsiteY80" fmla="*/ 962285 h 1040939"/>
                  <a:gd name="connsiteX81" fmla="*/ 745316 w 1220386"/>
                  <a:gd name="connsiteY81" fmla="*/ 974386 h 1040939"/>
                  <a:gd name="connsiteX82" fmla="*/ 738057 w 1220386"/>
                  <a:gd name="connsiteY82" fmla="*/ 976806 h 1040939"/>
                  <a:gd name="connsiteX83" fmla="*/ 716275 w 1220386"/>
                  <a:gd name="connsiteY83" fmla="*/ 975596 h 1040939"/>
                  <a:gd name="connsiteX84" fmla="*/ 707805 w 1220386"/>
                  <a:gd name="connsiteY84" fmla="*/ 985276 h 1040939"/>
                  <a:gd name="connsiteX85" fmla="*/ 688444 w 1220386"/>
                  <a:gd name="connsiteY85" fmla="*/ 985276 h 1040939"/>
                  <a:gd name="connsiteX86" fmla="*/ 692074 w 1220386"/>
                  <a:gd name="connsiteY86" fmla="*/ 1007057 h 1040939"/>
                  <a:gd name="connsiteX87" fmla="*/ 682393 w 1220386"/>
                  <a:gd name="connsiteY87" fmla="*/ 1021578 h 1040939"/>
                  <a:gd name="connsiteX88" fmla="*/ 675134 w 1220386"/>
                  <a:gd name="connsiteY88" fmla="*/ 1022788 h 1040939"/>
                  <a:gd name="connsiteX89" fmla="*/ 669083 w 1220386"/>
                  <a:gd name="connsiteY89" fmla="*/ 1033679 h 1040939"/>
                  <a:gd name="connsiteX90" fmla="*/ 660613 w 1220386"/>
                  <a:gd name="connsiteY90" fmla="*/ 1033679 h 1040939"/>
                  <a:gd name="connsiteX91" fmla="*/ 636412 w 1220386"/>
                  <a:gd name="connsiteY91" fmla="*/ 1025208 h 1040939"/>
                  <a:gd name="connsiteX92" fmla="*/ 629151 w 1220386"/>
                  <a:gd name="connsiteY92" fmla="*/ 1026418 h 1040939"/>
                  <a:gd name="connsiteX93" fmla="*/ 621891 w 1220386"/>
                  <a:gd name="connsiteY93" fmla="*/ 1040939 h 1040939"/>
                  <a:gd name="connsiteX94" fmla="*/ 611000 w 1220386"/>
                  <a:gd name="connsiteY94" fmla="*/ 1040939 h 1040939"/>
                  <a:gd name="connsiteX95" fmla="*/ 607370 w 1220386"/>
                  <a:gd name="connsiteY95" fmla="*/ 1019158 h 1040939"/>
                  <a:gd name="connsiteX96" fmla="*/ 597690 w 1220386"/>
                  <a:gd name="connsiteY96" fmla="*/ 1015528 h 1040939"/>
                  <a:gd name="connsiteX97" fmla="*/ 597690 w 1220386"/>
                  <a:gd name="connsiteY97" fmla="*/ 1008268 h 1040939"/>
                  <a:gd name="connsiteX98" fmla="*/ 609790 w 1220386"/>
                  <a:gd name="connsiteY98" fmla="*/ 1002217 h 1040939"/>
                  <a:gd name="connsiteX99" fmla="*/ 611000 w 1220386"/>
                  <a:gd name="connsiteY99" fmla="*/ 990117 h 1040939"/>
                  <a:gd name="connsiteX100" fmla="*/ 606160 w 1220386"/>
                  <a:gd name="connsiteY100" fmla="*/ 978016 h 1040939"/>
                  <a:gd name="connsiteX101" fmla="*/ 611000 w 1220386"/>
                  <a:gd name="connsiteY101" fmla="*/ 959865 h 1040939"/>
                  <a:gd name="connsiteX102" fmla="*/ 603740 w 1220386"/>
                  <a:gd name="connsiteY102" fmla="*/ 946555 h 1040939"/>
                  <a:gd name="connsiteX103" fmla="*/ 591639 w 1220386"/>
                  <a:gd name="connsiteY103" fmla="*/ 948975 h 1040939"/>
                  <a:gd name="connsiteX104" fmla="*/ 567438 w 1220386"/>
                  <a:gd name="connsiteY104" fmla="*/ 932034 h 1040939"/>
                  <a:gd name="connsiteX105" fmla="*/ 567438 w 1220386"/>
                  <a:gd name="connsiteY105" fmla="*/ 917513 h 1040939"/>
                  <a:gd name="connsiteX106" fmla="*/ 555337 w 1220386"/>
                  <a:gd name="connsiteY106" fmla="*/ 917513 h 1040939"/>
                  <a:gd name="connsiteX107" fmla="*/ 552917 w 1220386"/>
                  <a:gd name="connsiteY107" fmla="*/ 910253 h 1040939"/>
                  <a:gd name="connsiteX108" fmla="*/ 551707 w 1220386"/>
                  <a:gd name="connsiteY108" fmla="*/ 902993 h 1040939"/>
                  <a:gd name="connsiteX109" fmla="*/ 546867 w 1220386"/>
                  <a:gd name="connsiteY109" fmla="*/ 858220 h 1040939"/>
                  <a:gd name="connsiteX110" fmla="*/ 542026 w 1220386"/>
                  <a:gd name="connsiteY110" fmla="*/ 849750 h 1040939"/>
                  <a:gd name="connsiteX111" fmla="*/ 540817 w 1220386"/>
                  <a:gd name="connsiteY111" fmla="*/ 835229 h 1040939"/>
                  <a:gd name="connsiteX112" fmla="*/ 512985 w 1220386"/>
                  <a:gd name="connsiteY112" fmla="*/ 832809 h 1040939"/>
                  <a:gd name="connsiteX113" fmla="*/ 506935 w 1220386"/>
                  <a:gd name="connsiteY113" fmla="*/ 827969 h 1040939"/>
                  <a:gd name="connsiteX114" fmla="*/ 434331 w 1220386"/>
                  <a:gd name="connsiteY114" fmla="*/ 853380 h 1040939"/>
                  <a:gd name="connsiteX115" fmla="*/ 425861 w 1220386"/>
                  <a:gd name="connsiteY115" fmla="*/ 870321 h 1040939"/>
                  <a:gd name="connsiteX116" fmla="*/ 423441 w 1220386"/>
                  <a:gd name="connsiteY116" fmla="*/ 892102 h 1040939"/>
                  <a:gd name="connsiteX117" fmla="*/ 400450 w 1220386"/>
                  <a:gd name="connsiteY117" fmla="*/ 904203 h 1040939"/>
                  <a:gd name="connsiteX118" fmla="*/ 391979 w 1220386"/>
                  <a:gd name="connsiteY118" fmla="*/ 907833 h 1040939"/>
                  <a:gd name="connsiteX119" fmla="*/ 378669 w 1220386"/>
                  <a:gd name="connsiteY119" fmla="*/ 921143 h 1040939"/>
                  <a:gd name="connsiteX120" fmla="*/ 382299 w 1220386"/>
                  <a:gd name="connsiteY120" fmla="*/ 939294 h 1040939"/>
                  <a:gd name="connsiteX121" fmla="*/ 378669 w 1220386"/>
                  <a:gd name="connsiteY121" fmla="*/ 946555 h 1040939"/>
                  <a:gd name="connsiteX122" fmla="*/ 382299 w 1220386"/>
                  <a:gd name="connsiteY122" fmla="*/ 957445 h 1040939"/>
                  <a:gd name="connsiteX123" fmla="*/ 370199 w 1220386"/>
                  <a:gd name="connsiteY123" fmla="*/ 967126 h 1040939"/>
                  <a:gd name="connsiteX124" fmla="*/ 366568 w 1220386"/>
                  <a:gd name="connsiteY124" fmla="*/ 953815 h 1040939"/>
                  <a:gd name="connsiteX125" fmla="*/ 353257 w 1220386"/>
                  <a:gd name="connsiteY125" fmla="*/ 945345 h 1040939"/>
                  <a:gd name="connsiteX126" fmla="*/ 347207 w 1220386"/>
                  <a:gd name="connsiteY126" fmla="*/ 950185 h 1040939"/>
                  <a:gd name="connsiteX127" fmla="*/ 330266 w 1220386"/>
                  <a:gd name="connsiteY127" fmla="*/ 948975 h 1040939"/>
                  <a:gd name="connsiteX128" fmla="*/ 318166 w 1220386"/>
                  <a:gd name="connsiteY128" fmla="*/ 959865 h 1040939"/>
                  <a:gd name="connsiteX129" fmla="*/ 297595 w 1220386"/>
                  <a:gd name="connsiteY129" fmla="*/ 963495 h 1040939"/>
                  <a:gd name="connsiteX130" fmla="*/ 280654 w 1220386"/>
                  <a:gd name="connsiteY130" fmla="*/ 961075 h 1040939"/>
                  <a:gd name="connsiteX131" fmla="*/ 268554 w 1220386"/>
                  <a:gd name="connsiteY131" fmla="*/ 961075 h 1040939"/>
                  <a:gd name="connsiteX132" fmla="*/ 252823 w 1220386"/>
                  <a:gd name="connsiteY132" fmla="*/ 980436 h 1040939"/>
                  <a:gd name="connsiteX133" fmla="*/ 252823 w 1220386"/>
                  <a:gd name="connsiteY133" fmla="*/ 990117 h 1040939"/>
                  <a:gd name="connsiteX134" fmla="*/ 244353 w 1220386"/>
                  <a:gd name="connsiteY134" fmla="*/ 992537 h 1040939"/>
                  <a:gd name="connsiteX135" fmla="*/ 209261 w 1220386"/>
                  <a:gd name="connsiteY135" fmla="*/ 976806 h 1040939"/>
                  <a:gd name="connsiteX136" fmla="*/ 217731 w 1220386"/>
                  <a:gd name="connsiteY136" fmla="*/ 963495 h 1040939"/>
                  <a:gd name="connsiteX137" fmla="*/ 216521 w 1220386"/>
                  <a:gd name="connsiteY137" fmla="*/ 956235 h 1040939"/>
                  <a:gd name="connsiteX138" fmla="*/ 223781 w 1220386"/>
                  <a:gd name="connsiteY138" fmla="*/ 942924 h 1040939"/>
                  <a:gd name="connsiteX139" fmla="*/ 222571 w 1220386"/>
                  <a:gd name="connsiteY139" fmla="*/ 929614 h 1040939"/>
                  <a:gd name="connsiteX140" fmla="*/ 216521 w 1220386"/>
                  <a:gd name="connsiteY140" fmla="*/ 929614 h 1040939"/>
                  <a:gd name="connsiteX141" fmla="*/ 211681 w 1220386"/>
                  <a:gd name="connsiteY141" fmla="*/ 922353 h 1040939"/>
                  <a:gd name="connsiteX142" fmla="*/ 205631 w 1220386"/>
                  <a:gd name="connsiteY142" fmla="*/ 922353 h 1040939"/>
                  <a:gd name="connsiteX143" fmla="*/ 204420 w 1220386"/>
                  <a:gd name="connsiteY143" fmla="*/ 915093 h 1040939"/>
                  <a:gd name="connsiteX144" fmla="*/ 193529 w 1220386"/>
                  <a:gd name="connsiteY144" fmla="*/ 913883 h 1040939"/>
                  <a:gd name="connsiteX145" fmla="*/ 185059 w 1220386"/>
                  <a:gd name="connsiteY145" fmla="*/ 921143 h 1040939"/>
                  <a:gd name="connsiteX146" fmla="*/ 156018 w 1220386"/>
                  <a:gd name="connsiteY146" fmla="*/ 909043 h 1040939"/>
                  <a:gd name="connsiteX147" fmla="*/ 143917 w 1220386"/>
                  <a:gd name="connsiteY147" fmla="*/ 917513 h 1040939"/>
                  <a:gd name="connsiteX148" fmla="*/ 130606 w 1220386"/>
                  <a:gd name="connsiteY148" fmla="*/ 913883 h 1040939"/>
                  <a:gd name="connsiteX149" fmla="*/ 126977 w 1220386"/>
                  <a:gd name="connsiteY149" fmla="*/ 932034 h 1040939"/>
                  <a:gd name="connsiteX150" fmla="*/ 133027 w 1220386"/>
                  <a:gd name="connsiteY150" fmla="*/ 940504 h 1040939"/>
                  <a:gd name="connsiteX151" fmla="*/ 133027 w 1220386"/>
                  <a:gd name="connsiteY151" fmla="*/ 951395 h 1040939"/>
                  <a:gd name="connsiteX152" fmla="*/ 123347 w 1220386"/>
                  <a:gd name="connsiteY152" fmla="*/ 963495 h 1040939"/>
                  <a:gd name="connsiteX153" fmla="*/ 96725 w 1220386"/>
                  <a:gd name="connsiteY153" fmla="*/ 999797 h 1040939"/>
                  <a:gd name="connsiteX154" fmla="*/ 89465 w 1220386"/>
                  <a:gd name="connsiteY154" fmla="*/ 1007057 h 1040939"/>
                  <a:gd name="connsiteX155" fmla="*/ 87044 w 1220386"/>
                  <a:gd name="connsiteY155" fmla="*/ 1013108 h 1040939"/>
                  <a:gd name="connsiteX156" fmla="*/ 71314 w 1220386"/>
                  <a:gd name="connsiteY156" fmla="*/ 1021578 h 1040939"/>
                  <a:gd name="connsiteX157" fmla="*/ 61633 w 1220386"/>
                  <a:gd name="connsiteY157" fmla="*/ 1011898 h 1040939"/>
                  <a:gd name="connsiteX158" fmla="*/ 68894 w 1220386"/>
                  <a:gd name="connsiteY158" fmla="*/ 998587 h 1040939"/>
                  <a:gd name="connsiteX159" fmla="*/ 53163 w 1220386"/>
                  <a:gd name="connsiteY159" fmla="*/ 976806 h 1040939"/>
                  <a:gd name="connsiteX160" fmla="*/ 53163 w 1220386"/>
                  <a:gd name="connsiteY160" fmla="*/ 940504 h 1040939"/>
                  <a:gd name="connsiteX161" fmla="*/ 39852 w 1220386"/>
                  <a:gd name="connsiteY161" fmla="*/ 930824 h 1040939"/>
                  <a:gd name="connsiteX162" fmla="*/ 36223 w 1220386"/>
                  <a:gd name="connsiteY162" fmla="*/ 919933 h 1040939"/>
                  <a:gd name="connsiteX163" fmla="*/ 45903 w 1220386"/>
                  <a:gd name="connsiteY163" fmla="*/ 916303 h 1040939"/>
                  <a:gd name="connsiteX164" fmla="*/ 45903 w 1220386"/>
                  <a:gd name="connsiteY164" fmla="*/ 902993 h 1040939"/>
                  <a:gd name="connsiteX165" fmla="*/ 38642 w 1220386"/>
                  <a:gd name="connsiteY165" fmla="*/ 890892 h 1040939"/>
                  <a:gd name="connsiteX166" fmla="*/ 14441 w 1220386"/>
                  <a:gd name="connsiteY166" fmla="*/ 886052 h 1040939"/>
                  <a:gd name="connsiteX167" fmla="*/ 0 w 1220386"/>
                  <a:gd name="connsiteY167" fmla="*/ 866453 h 1040939"/>
                  <a:gd name="connsiteX168" fmla="*/ 828 w 1220386"/>
                  <a:gd name="connsiteY168" fmla="*/ 866691 h 1040939"/>
                  <a:gd name="connsiteX169" fmla="*/ 102473 w 1220386"/>
                  <a:gd name="connsiteY169" fmla="*/ 827667 h 1040939"/>
                  <a:gd name="connsiteX170" fmla="*/ 114271 w 1220386"/>
                  <a:gd name="connsiteY170" fmla="*/ 814053 h 1040939"/>
                  <a:gd name="connsiteX171" fmla="*/ 139682 w 1220386"/>
                  <a:gd name="connsiteY171" fmla="*/ 814961 h 1040939"/>
                  <a:gd name="connsiteX172" fmla="*/ 172354 w 1220386"/>
                  <a:gd name="connsiteY172" fmla="*/ 796810 h 1040939"/>
                  <a:gd name="connsiteX173" fmla="*/ 176891 w 1220386"/>
                  <a:gd name="connsiteY173" fmla="*/ 790457 h 1040939"/>
                  <a:gd name="connsiteX174" fmla="*/ 184152 w 1220386"/>
                  <a:gd name="connsiteY174" fmla="*/ 786827 h 1040939"/>
                  <a:gd name="connsiteX175" fmla="*/ 206840 w 1220386"/>
                  <a:gd name="connsiteY175" fmla="*/ 765953 h 1040939"/>
                  <a:gd name="connsiteX176" fmla="*/ 224992 w 1220386"/>
                  <a:gd name="connsiteY176" fmla="*/ 765046 h 1040939"/>
                  <a:gd name="connsiteX177" fmla="*/ 262201 w 1220386"/>
                  <a:gd name="connsiteY177" fmla="*/ 726022 h 1040939"/>
                  <a:gd name="connsiteX178" fmla="*/ 281259 w 1220386"/>
                  <a:gd name="connsiteY178" fmla="*/ 726929 h 1040939"/>
                  <a:gd name="connsiteX179" fmla="*/ 289427 w 1220386"/>
                  <a:gd name="connsiteY179" fmla="*/ 734189 h 1040939"/>
                  <a:gd name="connsiteX180" fmla="*/ 323914 w 1220386"/>
                  <a:gd name="connsiteY180" fmla="*/ 726929 h 1040939"/>
                  <a:gd name="connsiteX181" fmla="*/ 332989 w 1220386"/>
                  <a:gd name="connsiteY181" fmla="*/ 726022 h 1040939"/>
                  <a:gd name="connsiteX182" fmla="*/ 345695 w 1220386"/>
                  <a:gd name="connsiteY182" fmla="*/ 724207 h 1040939"/>
                  <a:gd name="connsiteX183" fmla="*/ 354770 w 1220386"/>
                  <a:gd name="connsiteY183" fmla="*/ 708778 h 1040939"/>
                  <a:gd name="connsiteX184" fmla="*/ 374736 w 1220386"/>
                  <a:gd name="connsiteY184" fmla="*/ 702426 h 1040939"/>
                  <a:gd name="connsiteX185" fmla="*/ 431004 w 1220386"/>
                  <a:gd name="connsiteY185" fmla="*/ 651603 h 1040939"/>
                  <a:gd name="connsiteX186" fmla="*/ 451878 w 1220386"/>
                  <a:gd name="connsiteY186" fmla="*/ 622562 h 1040939"/>
                  <a:gd name="connsiteX187" fmla="*/ 497255 w 1220386"/>
                  <a:gd name="connsiteY187" fmla="*/ 590798 h 1040939"/>
                  <a:gd name="connsiteX188" fmla="*/ 527204 w 1220386"/>
                  <a:gd name="connsiteY188" fmla="*/ 576277 h 1040939"/>
                  <a:gd name="connsiteX189" fmla="*/ 549892 w 1220386"/>
                  <a:gd name="connsiteY189" fmla="*/ 541791 h 1040939"/>
                  <a:gd name="connsiteX190" fmla="*/ 565320 w 1220386"/>
                  <a:gd name="connsiteY190" fmla="*/ 502766 h 1040939"/>
                  <a:gd name="connsiteX191" fmla="*/ 584379 w 1220386"/>
                  <a:gd name="connsiteY191" fmla="*/ 486431 h 1040939"/>
                  <a:gd name="connsiteX192" fmla="*/ 588009 w 1220386"/>
                  <a:gd name="connsiteY192" fmla="*/ 472817 h 1040939"/>
                  <a:gd name="connsiteX193" fmla="*/ 614328 w 1220386"/>
                  <a:gd name="connsiteY193" fmla="*/ 445591 h 1040939"/>
                  <a:gd name="connsiteX194" fmla="*/ 627033 w 1220386"/>
                  <a:gd name="connsiteY194" fmla="*/ 430163 h 1040939"/>
                  <a:gd name="connsiteX195" fmla="*/ 633386 w 1220386"/>
                  <a:gd name="connsiteY195" fmla="*/ 415642 h 1040939"/>
                  <a:gd name="connsiteX196" fmla="*/ 650630 w 1220386"/>
                  <a:gd name="connsiteY196" fmla="*/ 392953 h 1040939"/>
                  <a:gd name="connsiteX197" fmla="*/ 657890 w 1220386"/>
                  <a:gd name="connsiteY197" fmla="*/ 363005 h 1040939"/>
                  <a:gd name="connsiteX198" fmla="*/ 667872 w 1220386"/>
                  <a:gd name="connsiteY198" fmla="*/ 323072 h 1040939"/>
                  <a:gd name="connsiteX199" fmla="*/ 667872 w 1220386"/>
                  <a:gd name="connsiteY199" fmla="*/ 313997 h 1040939"/>
                  <a:gd name="connsiteX200" fmla="*/ 667269 w 1220386"/>
                  <a:gd name="connsiteY200" fmla="*/ 309444 h 1040939"/>
                  <a:gd name="connsiteX201" fmla="*/ 690561 w 1220386"/>
                  <a:gd name="connsiteY201" fmla="*/ 256822 h 1040939"/>
                  <a:gd name="connsiteX202" fmla="*/ 730494 w 1220386"/>
                  <a:gd name="connsiteY202" fmla="*/ 221428 h 1040939"/>
                  <a:gd name="connsiteX203" fmla="*/ 781316 w 1220386"/>
                  <a:gd name="connsiteY203" fmla="*/ 192386 h 1040939"/>
                  <a:gd name="connsiteX204" fmla="*/ 833046 w 1220386"/>
                  <a:gd name="connsiteY204" fmla="*/ 153362 h 1040939"/>
                  <a:gd name="connsiteX205" fmla="*/ 872978 w 1220386"/>
                  <a:gd name="connsiteY205" fmla="*/ 139749 h 1040939"/>
                  <a:gd name="connsiteX206" fmla="*/ 912909 w 1220386"/>
                  <a:gd name="connsiteY206" fmla="*/ 129766 h 1040939"/>
                  <a:gd name="connsiteX207" fmla="*/ 927430 w 1220386"/>
                  <a:gd name="connsiteY207" fmla="*/ 109800 h 1040939"/>
                  <a:gd name="connsiteX208" fmla="*/ 933783 w 1220386"/>
                  <a:gd name="connsiteY208" fmla="*/ 108893 h 1040939"/>
                  <a:gd name="connsiteX209" fmla="*/ 958287 w 1220386"/>
                  <a:gd name="connsiteY209" fmla="*/ 97094 h 1040939"/>
                  <a:gd name="connsiteX210" fmla="*/ 994589 w 1220386"/>
                  <a:gd name="connsiteY210" fmla="*/ 58070 h 1040939"/>
                  <a:gd name="connsiteX211" fmla="*/ 1027260 w 1220386"/>
                  <a:gd name="connsiteY211" fmla="*/ 13600 h 1040939"/>
                  <a:gd name="connsiteX212" fmla="*/ 1033189 w 1220386"/>
                  <a:gd name="connsiteY212" fmla="*/ 0 h 1040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</a:cxnLst>
                <a:rect l="l" t="t" r="r" b="b"/>
                <a:pathLst>
                  <a:path w="1220386" h="1040939">
                    <a:moveTo>
                      <a:pt x="1191915" y="0"/>
                    </a:moveTo>
                    <a:lnTo>
                      <a:pt x="1192796" y="1984"/>
                    </a:lnTo>
                    <a:lnTo>
                      <a:pt x="1191344" y="33929"/>
                    </a:lnTo>
                    <a:lnTo>
                      <a:pt x="1185536" y="45546"/>
                    </a:lnTo>
                    <a:lnTo>
                      <a:pt x="1192796" y="58614"/>
                    </a:lnTo>
                    <a:lnTo>
                      <a:pt x="1192796" y="71683"/>
                    </a:lnTo>
                    <a:lnTo>
                      <a:pt x="1184084" y="86204"/>
                    </a:lnTo>
                    <a:lnTo>
                      <a:pt x="1171015" y="87656"/>
                    </a:lnTo>
                    <a:lnTo>
                      <a:pt x="1171015" y="115245"/>
                    </a:lnTo>
                    <a:lnTo>
                      <a:pt x="1163755" y="123957"/>
                    </a:lnTo>
                    <a:lnTo>
                      <a:pt x="1165207" y="135574"/>
                    </a:lnTo>
                    <a:lnTo>
                      <a:pt x="1166659" y="144286"/>
                    </a:lnTo>
                    <a:lnTo>
                      <a:pt x="1156495" y="167520"/>
                    </a:lnTo>
                    <a:lnTo>
                      <a:pt x="1156495" y="177684"/>
                    </a:lnTo>
                    <a:lnTo>
                      <a:pt x="1159399" y="192205"/>
                    </a:lnTo>
                    <a:lnTo>
                      <a:pt x="1173919" y="213986"/>
                    </a:lnTo>
                    <a:lnTo>
                      <a:pt x="1194248" y="227054"/>
                    </a:lnTo>
                    <a:lnTo>
                      <a:pt x="1202961" y="225602"/>
                    </a:lnTo>
                    <a:lnTo>
                      <a:pt x="1220386" y="245931"/>
                    </a:lnTo>
                    <a:lnTo>
                      <a:pt x="1198605" y="274973"/>
                    </a:lnTo>
                    <a:lnTo>
                      <a:pt x="1173919" y="293850"/>
                    </a:lnTo>
                    <a:lnTo>
                      <a:pt x="1175372" y="309822"/>
                    </a:lnTo>
                    <a:lnTo>
                      <a:pt x="1150686" y="331603"/>
                    </a:lnTo>
                    <a:lnTo>
                      <a:pt x="1150686" y="343220"/>
                    </a:lnTo>
                    <a:lnTo>
                      <a:pt x="1130357" y="370809"/>
                    </a:lnTo>
                    <a:lnTo>
                      <a:pt x="1115837" y="375165"/>
                    </a:lnTo>
                    <a:lnTo>
                      <a:pt x="1112932" y="405659"/>
                    </a:lnTo>
                    <a:lnTo>
                      <a:pt x="1115837" y="414371"/>
                    </a:lnTo>
                    <a:lnTo>
                      <a:pt x="1123097" y="441961"/>
                    </a:lnTo>
                    <a:lnTo>
                      <a:pt x="1127453" y="456481"/>
                    </a:lnTo>
                    <a:lnTo>
                      <a:pt x="1133261" y="468098"/>
                    </a:lnTo>
                    <a:lnTo>
                      <a:pt x="1124549" y="485523"/>
                    </a:lnTo>
                    <a:lnTo>
                      <a:pt x="1108576" y="473906"/>
                    </a:lnTo>
                    <a:lnTo>
                      <a:pt x="1080987" y="475358"/>
                    </a:lnTo>
                    <a:lnTo>
                      <a:pt x="1069370" y="485523"/>
                    </a:lnTo>
                    <a:lnTo>
                      <a:pt x="1056302" y="472454"/>
                    </a:lnTo>
                    <a:lnTo>
                      <a:pt x="1031616" y="476810"/>
                    </a:lnTo>
                    <a:lnTo>
                      <a:pt x="1028712" y="505852"/>
                    </a:lnTo>
                    <a:lnTo>
                      <a:pt x="1020000" y="513112"/>
                    </a:lnTo>
                    <a:lnTo>
                      <a:pt x="1005479" y="510208"/>
                    </a:lnTo>
                    <a:lnTo>
                      <a:pt x="992411" y="513112"/>
                    </a:lnTo>
                    <a:lnTo>
                      <a:pt x="928519" y="521824"/>
                    </a:lnTo>
                    <a:lnTo>
                      <a:pt x="916903" y="526181"/>
                    </a:lnTo>
                    <a:lnTo>
                      <a:pt x="911095" y="550866"/>
                    </a:lnTo>
                    <a:lnTo>
                      <a:pt x="918355" y="563934"/>
                    </a:lnTo>
                    <a:lnTo>
                      <a:pt x="927067" y="566839"/>
                    </a:lnTo>
                    <a:lnTo>
                      <a:pt x="928519" y="579907"/>
                    </a:lnTo>
                    <a:lnTo>
                      <a:pt x="922711" y="608949"/>
                    </a:lnTo>
                    <a:lnTo>
                      <a:pt x="918355" y="642346"/>
                    </a:lnTo>
                    <a:lnTo>
                      <a:pt x="889314" y="675744"/>
                    </a:lnTo>
                    <a:lnTo>
                      <a:pt x="900930" y="710593"/>
                    </a:lnTo>
                    <a:lnTo>
                      <a:pt x="916903" y="703333"/>
                    </a:lnTo>
                    <a:lnTo>
                      <a:pt x="932876" y="725114"/>
                    </a:lnTo>
                    <a:lnTo>
                      <a:pt x="928519" y="777389"/>
                    </a:lnTo>
                    <a:lnTo>
                      <a:pt x="938684" y="815142"/>
                    </a:lnTo>
                    <a:lnTo>
                      <a:pt x="938684" y="828211"/>
                    </a:lnTo>
                    <a:lnTo>
                      <a:pt x="935780" y="841280"/>
                    </a:lnTo>
                    <a:lnTo>
                      <a:pt x="937232" y="860156"/>
                    </a:lnTo>
                    <a:lnTo>
                      <a:pt x="935780" y="879033"/>
                    </a:lnTo>
                    <a:lnTo>
                      <a:pt x="933607" y="882137"/>
                    </a:lnTo>
                    <a:lnTo>
                      <a:pt x="918355" y="880001"/>
                    </a:lnTo>
                    <a:lnTo>
                      <a:pt x="909884" y="881211"/>
                    </a:lnTo>
                    <a:lnTo>
                      <a:pt x="898994" y="876371"/>
                    </a:lnTo>
                    <a:lnTo>
                      <a:pt x="892944" y="869111"/>
                    </a:lnTo>
                    <a:cubicBezTo>
                      <a:pt x="892541" y="862254"/>
                      <a:pt x="892137" y="855397"/>
                      <a:pt x="891734" y="848540"/>
                    </a:cubicBezTo>
                    <a:lnTo>
                      <a:pt x="880843" y="846120"/>
                    </a:lnTo>
                    <a:lnTo>
                      <a:pt x="871162" y="830389"/>
                    </a:lnTo>
                    <a:lnTo>
                      <a:pt x="860272" y="817078"/>
                    </a:lnTo>
                    <a:lnTo>
                      <a:pt x="849382" y="809818"/>
                    </a:lnTo>
                    <a:lnTo>
                      <a:pt x="843331" y="818288"/>
                    </a:lnTo>
                    <a:cubicBezTo>
                      <a:pt x="842928" y="825952"/>
                      <a:pt x="842524" y="833616"/>
                      <a:pt x="842121" y="841280"/>
                    </a:cubicBezTo>
                    <a:lnTo>
                      <a:pt x="809450" y="861851"/>
                    </a:lnTo>
                    <a:lnTo>
                      <a:pt x="777988" y="864271"/>
                    </a:lnTo>
                    <a:lnTo>
                      <a:pt x="770728" y="870321"/>
                    </a:lnTo>
                    <a:cubicBezTo>
                      <a:pt x="770324" y="879195"/>
                      <a:pt x="769921" y="888068"/>
                      <a:pt x="769517" y="896942"/>
                    </a:cubicBezTo>
                    <a:lnTo>
                      <a:pt x="779198" y="906623"/>
                    </a:lnTo>
                    <a:lnTo>
                      <a:pt x="779198" y="932034"/>
                    </a:lnTo>
                    <a:lnTo>
                      <a:pt x="762258" y="929614"/>
                    </a:lnTo>
                    <a:lnTo>
                      <a:pt x="750156" y="933244"/>
                    </a:lnTo>
                    <a:lnTo>
                      <a:pt x="744107" y="940504"/>
                    </a:lnTo>
                    <a:lnTo>
                      <a:pt x="747737" y="962285"/>
                    </a:lnTo>
                    <a:lnTo>
                      <a:pt x="745316" y="974386"/>
                    </a:lnTo>
                    <a:lnTo>
                      <a:pt x="738057" y="976806"/>
                    </a:lnTo>
                    <a:lnTo>
                      <a:pt x="716275" y="975596"/>
                    </a:lnTo>
                    <a:lnTo>
                      <a:pt x="707805" y="985276"/>
                    </a:lnTo>
                    <a:lnTo>
                      <a:pt x="688444" y="985276"/>
                    </a:lnTo>
                    <a:lnTo>
                      <a:pt x="692074" y="1007057"/>
                    </a:lnTo>
                    <a:lnTo>
                      <a:pt x="682393" y="1021578"/>
                    </a:lnTo>
                    <a:lnTo>
                      <a:pt x="675134" y="1022788"/>
                    </a:lnTo>
                    <a:lnTo>
                      <a:pt x="669083" y="1033679"/>
                    </a:lnTo>
                    <a:lnTo>
                      <a:pt x="660613" y="1033679"/>
                    </a:lnTo>
                    <a:lnTo>
                      <a:pt x="636412" y="1025208"/>
                    </a:lnTo>
                    <a:lnTo>
                      <a:pt x="629151" y="1026418"/>
                    </a:lnTo>
                    <a:lnTo>
                      <a:pt x="621891" y="1040939"/>
                    </a:lnTo>
                    <a:lnTo>
                      <a:pt x="611000" y="1040939"/>
                    </a:lnTo>
                    <a:lnTo>
                      <a:pt x="607370" y="1019158"/>
                    </a:lnTo>
                    <a:lnTo>
                      <a:pt x="597690" y="1015528"/>
                    </a:lnTo>
                    <a:lnTo>
                      <a:pt x="597690" y="1008268"/>
                    </a:lnTo>
                    <a:lnTo>
                      <a:pt x="609790" y="1002217"/>
                    </a:lnTo>
                    <a:lnTo>
                      <a:pt x="611000" y="990117"/>
                    </a:lnTo>
                    <a:lnTo>
                      <a:pt x="606160" y="978016"/>
                    </a:lnTo>
                    <a:lnTo>
                      <a:pt x="611000" y="959865"/>
                    </a:lnTo>
                    <a:lnTo>
                      <a:pt x="603740" y="946555"/>
                    </a:lnTo>
                    <a:lnTo>
                      <a:pt x="591639" y="948975"/>
                    </a:lnTo>
                    <a:lnTo>
                      <a:pt x="567438" y="932034"/>
                    </a:lnTo>
                    <a:lnTo>
                      <a:pt x="567438" y="917513"/>
                    </a:lnTo>
                    <a:lnTo>
                      <a:pt x="555337" y="917513"/>
                    </a:lnTo>
                    <a:lnTo>
                      <a:pt x="552917" y="910253"/>
                    </a:lnTo>
                    <a:lnTo>
                      <a:pt x="551707" y="902993"/>
                    </a:lnTo>
                    <a:lnTo>
                      <a:pt x="546867" y="858220"/>
                    </a:lnTo>
                    <a:lnTo>
                      <a:pt x="542026" y="849750"/>
                    </a:lnTo>
                    <a:lnTo>
                      <a:pt x="540817" y="835229"/>
                    </a:lnTo>
                    <a:lnTo>
                      <a:pt x="512985" y="832809"/>
                    </a:lnTo>
                    <a:lnTo>
                      <a:pt x="506935" y="827969"/>
                    </a:lnTo>
                    <a:lnTo>
                      <a:pt x="434331" y="853380"/>
                    </a:lnTo>
                    <a:lnTo>
                      <a:pt x="425861" y="870321"/>
                    </a:lnTo>
                    <a:lnTo>
                      <a:pt x="423441" y="892102"/>
                    </a:lnTo>
                    <a:lnTo>
                      <a:pt x="400450" y="904203"/>
                    </a:lnTo>
                    <a:lnTo>
                      <a:pt x="391979" y="907833"/>
                    </a:lnTo>
                    <a:lnTo>
                      <a:pt x="378669" y="921143"/>
                    </a:lnTo>
                    <a:lnTo>
                      <a:pt x="382299" y="939294"/>
                    </a:lnTo>
                    <a:lnTo>
                      <a:pt x="378669" y="946555"/>
                    </a:lnTo>
                    <a:lnTo>
                      <a:pt x="382299" y="957445"/>
                    </a:lnTo>
                    <a:lnTo>
                      <a:pt x="370199" y="967126"/>
                    </a:lnTo>
                    <a:lnTo>
                      <a:pt x="366568" y="953815"/>
                    </a:lnTo>
                    <a:lnTo>
                      <a:pt x="353257" y="945345"/>
                    </a:lnTo>
                    <a:lnTo>
                      <a:pt x="347207" y="950185"/>
                    </a:lnTo>
                    <a:lnTo>
                      <a:pt x="330266" y="948975"/>
                    </a:lnTo>
                    <a:lnTo>
                      <a:pt x="318166" y="959865"/>
                    </a:lnTo>
                    <a:lnTo>
                      <a:pt x="297595" y="963495"/>
                    </a:lnTo>
                    <a:lnTo>
                      <a:pt x="280654" y="961075"/>
                    </a:lnTo>
                    <a:lnTo>
                      <a:pt x="268554" y="961075"/>
                    </a:lnTo>
                    <a:lnTo>
                      <a:pt x="252823" y="980436"/>
                    </a:lnTo>
                    <a:lnTo>
                      <a:pt x="252823" y="990117"/>
                    </a:lnTo>
                    <a:lnTo>
                      <a:pt x="244353" y="992537"/>
                    </a:lnTo>
                    <a:lnTo>
                      <a:pt x="209261" y="976806"/>
                    </a:lnTo>
                    <a:lnTo>
                      <a:pt x="217731" y="963495"/>
                    </a:lnTo>
                    <a:lnTo>
                      <a:pt x="216521" y="956235"/>
                    </a:lnTo>
                    <a:lnTo>
                      <a:pt x="223781" y="942924"/>
                    </a:lnTo>
                    <a:lnTo>
                      <a:pt x="222571" y="929614"/>
                    </a:lnTo>
                    <a:lnTo>
                      <a:pt x="216521" y="929614"/>
                    </a:lnTo>
                    <a:lnTo>
                      <a:pt x="211681" y="922353"/>
                    </a:lnTo>
                    <a:lnTo>
                      <a:pt x="205631" y="922353"/>
                    </a:lnTo>
                    <a:lnTo>
                      <a:pt x="204420" y="915093"/>
                    </a:lnTo>
                    <a:lnTo>
                      <a:pt x="193529" y="913883"/>
                    </a:lnTo>
                    <a:lnTo>
                      <a:pt x="185059" y="921143"/>
                    </a:lnTo>
                    <a:lnTo>
                      <a:pt x="156018" y="909043"/>
                    </a:lnTo>
                    <a:lnTo>
                      <a:pt x="143917" y="917513"/>
                    </a:lnTo>
                    <a:lnTo>
                      <a:pt x="130606" y="913883"/>
                    </a:lnTo>
                    <a:lnTo>
                      <a:pt x="126977" y="932034"/>
                    </a:lnTo>
                    <a:lnTo>
                      <a:pt x="133027" y="940504"/>
                    </a:lnTo>
                    <a:lnTo>
                      <a:pt x="133027" y="951395"/>
                    </a:lnTo>
                    <a:lnTo>
                      <a:pt x="123347" y="963495"/>
                    </a:lnTo>
                    <a:lnTo>
                      <a:pt x="96725" y="999797"/>
                    </a:lnTo>
                    <a:lnTo>
                      <a:pt x="89465" y="1007057"/>
                    </a:lnTo>
                    <a:lnTo>
                      <a:pt x="87044" y="1013108"/>
                    </a:lnTo>
                    <a:lnTo>
                      <a:pt x="71314" y="1021578"/>
                    </a:lnTo>
                    <a:lnTo>
                      <a:pt x="61633" y="1011898"/>
                    </a:lnTo>
                    <a:lnTo>
                      <a:pt x="68894" y="998587"/>
                    </a:lnTo>
                    <a:lnTo>
                      <a:pt x="53163" y="976806"/>
                    </a:lnTo>
                    <a:lnTo>
                      <a:pt x="53163" y="940504"/>
                    </a:lnTo>
                    <a:lnTo>
                      <a:pt x="39852" y="930824"/>
                    </a:lnTo>
                    <a:lnTo>
                      <a:pt x="36223" y="919933"/>
                    </a:lnTo>
                    <a:lnTo>
                      <a:pt x="45903" y="916303"/>
                    </a:lnTo>
                    <a:lnTo>
                      <a:pt x="45903" y="902993"/>
                    </a:lnTo>
                    <a:lnTo>
                      <a:pt x="38642" y="890892"/>
                    </a:lnTo>
                    <a:lnTo>
                      <a:pt x="14441" y="886052"/>
                    </a:lnTo>
                    <a:lnTo>
                      <a:pt x="0" y="866453"/>
                    </a:lnTo>
                    <a:lnTo>
                      <a:pt x="828" y="866691"/>
                    </a:lnTo>
                    <a:lnTo>
                      <a:pt x="102473" y="827667"/>
                    </a:lnTo>
                    <a:lnTo>
                      <a:pt x="114271" y="814053"/>
                    </a:lnTo>
                    <a:lnTo>
                      <a:pt x="139682" y="814961"/>
                    </a:lnTo>
                    <a:lnTo>
                      <a:pt x="172354" y="796810"/>
                    </a:lnTo>
                    <a:lnTo>
                      <a:pt x="176891" y="790457"/>
                    </a:lnTo>
                    <a:lnTo>
                      <a:pt x="184152" y="786827"/>
                    </a:lnTo>
                    <a:lnTo>
                      <a:pt x="206840" y="765953"/>
                    </a:lnTo>
                    <a:lnTo>
                      <a:pt x="224992" y="765046"/>
                    </a:lnTo>
                    <a:lnTo>
                      <a:pt x="262201" y="726022"/>
                    </a:lnTo>
                    <a:lnTo>
                      <a:pt x="281259" y="726929"/>
                    </a:lnTo>
                    <a:lnTo>
                      <a:pt x="289427" y="734189"/>
                    </a:lnTo>
                    <a:lnTo>
                      <a:pt x="323914" y="726929"/>
                    </a:lnTo>
                    <a:lnTo>
                      <a:pt x="332989" y="726022"/>
                    </a:lnTo>
                    <a:lnTo>
                      <a:pt x="345695" y="724207"/>
                    </a:lnTo>
                    <a:lnTo>
                      <a:pt x="354770" y="708778"/>
                    </a:lnTo>
                    <a:lnTo>
                      <a:pt x="374736" y="702426"/>
                    </a:lnTo>
                    <a:lnTo>
                      <a:pt x="431004" y="651603"/>
                    </a:lnTo>
                    <a:lnTo>
                      <a:pt x="451878" y="622562"/>
                    </a:lnTo>
                    <a:lnTo>
                      <a:pt x="497255" y="590798"/>
                    </a:lnTo>
                    <a:lnTo>
                      <a:pt x="527204" y="576277"/>
                    </a:lnTo>
                    <a:lnTo>
                      <a:pt x="549892" y="541791"/>
                    </a:lnTo>
                    <a:lnTo>
                      <a:pt x="565320" y="502766"/>
                    </a:lnTo>
                    <a:lnTo>
                      <a:pt x="584379" y="486431"/>
                    </a:lnTo>
                    <a:lnTo>
                      <a:pt x="588009" y="472817"/>
                    </a:lnTo>
                    <a:lnTo>
                      <a:pt x="614328" y="445591"/>
                    </a:lnTo>
                    <a:lnTo>
                      <a:pt x="627033" y="430163"/>
                    </a:lnTo>
                    <a:lnTo>
                      <a:pt x="633386" y="415642"/>
                    </a:lnTo>
                    <a:lnTo>
                      <a:pt x="650630" y="392953"/>
                    </a:lnTo>
                    <a:lnTo>
                      <a:pt x="657890" y="363005"/>
                    </a:lnTo>
                    <a:lnTo>
                      <a:pt x="667872" y="323072"/>
                    </a:lnTo>
                    <a:lnTo>
                      <a:pt x="667872" y="313997"/>
                    </a:lnTo>
                    <a:lnTo>
                      <a:pt x="667269" y="309444"/>
                    </a:lnTo>
                    <a:lnTo>
                      <a:pt x="690561" y="256822"/>
                    </a:lnTo>
                    <a:lnTo>
                      <a:pt x="730494" y="221428"/>
                    </a:lnTo>
                    <a:lnTo>
                      <a:pt x="781316" y="192386"/>
                    </a:lnTo>
                    <a:lnTo>
                      <a:pt x="833046" y="153362"/>
                    </a:lnTo>
                    <a:lnTo>
                      <a:pt x="872978" y="139749"/>
                    </a:lnTo>
                    <a:lnTo>
                      <a:pt x="912909" y="129766"/>
                    </a:lnTo>
                    <a:lnTo>
                      <a:pt x="927430" y="109800"/>
                    </a:lnTo>
                    <a:lnTo>
                      <a:pt x="933783" y="108893"/>
                    </a:lnTo>
                    <a:lnTo>
                      <a:pt x="958287" y="97094"/>
                    </a:lnTo>
                    <a:lnTo>
                      <a:pt x="994589" y="58070"/>
                    </a:lnTo>
                    <a:lnTo>
                      <a:pt x="1027260" y="13600"/>
                    </a:lnTo>
                    <a:lnTo>
                      <a:pt x="1033189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2B198FC2-13C4-2079-0842-46697A4F0F67}"/>
                  </a:ext>
                </a:extLst>
              </p:cNvPr>
              <p:cNvSpPr/>
              <p:nvPr/>
            </p:nvSpPr>
            <p:spPr>
              <a:xfrm>
                <a:off x="2222097" y="1797127"/>
                <a:ext cx="685377" cy="868336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F0BB35ED-0A09-E190-4B96-0F2D9CE836B5}"/>
                  </a:ext>
                </a:extLst>
              </p:cNvPr>
              <p:cNvSpPr/>
              <p:nvPr/>
            </p:nvSpPr>
            <p:spPr>
              <a:xfrm>
                <a:off x="692722" y="1774082"/>
                <a:ext cx="411282" cy="443663"/>
              </a:xfrm>
              <a:custGeom>
                <a:avLst/>
                <a:gdLst>
                  <a:gd name="connsiteX0" fmla="*/ 342855 w 411282"/>
                  <a:gd name="connsiteY0" fmla="*/ 0 h 443663"/>
                  <a:gd name="connsiteX1" fmla="*/ 355377 w 411282"/>
                  <a:gd name="connsiteY1" fmla="*/ 16995 h 443663"/>
                  <a:gd name="connsiteX2" fmla="*/ 379578 w 411282"/>
                  <a:gd name="connsiteY2" fmla="*/ 21835 h 443663"/>
                  <a:gd name="connsiteX3" fmla="*/ 386839 w 411282"/>
                  <a:gd name="connsiteY3" fmla="*/ 33935 h 443663"/>
                  <a:gd name="connsiteX4" fmla="*/ 386839 w 411282"/>
                  <a:gd name="connsiteY4" fmla="*/ 47246 h 443663"/>
                  <a:gd name="connsiteX5" fmla="*/ 377159 w 411282"/>
                  <a:gd name="connsiteY5" fmla="*/ 50876 h 443663"/>
                  <a:gd name="connsiteX6" fmla="*/ 380789 w 411282"/>
                  <a:gd name="connsiteY6" fmla="*/ 61767 h 443663"/>
                  <a:gd name="connsiteX7" fmla="*/ 394099 w 411282"/>
                  <a:gd name="connsiteY7" fmla="*/ 71447 h 443663"/>
                  <a:gd name="connsiteX8" fmla="*/ 394099 w 411282"/>
                  <a:gd name="connsiteY8" fmla="*/ 107749 h 443663"/>
                  <a:gd name="connsiteX9" fmla="*/ 409830 w 411282"/>
                  <a:gd name="connsiteY9" fmla="*/ 129530 h 443663"/>
                  <a:gd name="connsiteX10" fmla="*/ 402570 w 411282"/>
                  <a:gd name="connsiteY10" fmla="*/ 142840 h 443663"/>
                  <a:gd name="connsiteX11" fmla="*/ 408490 w 411282"/>
                  <a:gd name="connsiteY11" fmla="*/ 148760 h 443663"/>
                  <a:gd name="connsiteX12" fmla="*/ 408378 w 411282"/>
                  <a:gd name="connsiteY12" fmla="*/ 149375 h 443663"/>
                  <a:gd name="connsiteX13" fmla="*/ 402570 w 411282"/>
                  <a:gd name="connsiteY13" fmla="*/ 200197 h 443663"/>
                  <a:gd name="connsiteX14" fmla="*/ 411282 w 411282"/>
                  <a:gd name="connsiteY14" fmla="*/ 224882 h 443663"/>
                  <a:gd name="connsiteX15" fmla="*/ 406926 w 411282"/>
                  <a:gd name="connsiteY15" fmla="*/ 246663 h 443663"/>
                  <a:gd name="connsiteX16" fmla="*/ 399666 w 411282"/>
                  <a:gd name="connsiteY16" fmla="*/ 258280 h 443663"/>
                  <a:gd name="connsiteX17" fmla="*/ 404022 w 411282"/>
                  <a:gd name="connsiteY17" fmla="*/ 282965 h 443663"/>
                  <a:gd name="connsiteX18" fmla="*/ 388049 w 411282"/>
                  <a:gd name="connsiteY18" fmla="*/ 282965 h 443663"/>
                  <a:gd name="connsiteX19" fmla="*/ 366268 w 411282"/>
                  <a:gd name="connsiteY19" fmla="*/ 301842 h 443663"/>
                  <a:gd name="connsiteX20" fmla="*/ 363364 w 411282"/>
                  <a:gd name="connsiteY20" fmla="*/ 317815 h 443663"/>
                  <a:gd name="connsiteX21" fmla="*/ 379337 w 411282"/>
                  <a:gd name="connsiteY21" fmla="*/ 319267 h 443663"/>
                  <a:gd name="connsiteX22" fmla="*/ 373528 w 411282"/>
                  <a:gd name="connsiteY22" fmla="*/ 336691 h 443663"/>
                  <a:gd name="connsiteX23" fmla="*/ 357555 w 411282"/>
                  <a:gd name="connsiteY23" fmla="*/ 342500 h 443663"/>
                  <a:gd name="connsiteX24" fmla="*/ 353199 w 411282"/>
                  <a:gd name="connsiteY24" fmla="*/ 354116 h 443663"/>
                  <a:gd name="connsiteX25" fmla="*/ 341583 w 411282"/>
                  <a:gd name="connsiteY25" fmla="*/ 357020 h 443663"/>
                  <a:gd name="connsiteX26" fmla="*/ 341583 w 411282"/>
                  <a:gd name="connsiteY26" fmla="*/ 365733 h 443663"/>
                  <a:gd name="connsiteX27" fmla="*/ 350295 w 411282"/>
                  <a:gd name="connsiteY27" fmla="*/ 377349 h 443663"/>
                  <a:gd name="connsiteX28" fmla="*/ 332870 w 411282"/>
                  <a:gd name="connsiteY28" fmla="*/ 393322 h 443663"/>
                  <a:gd name="connsiteX29" fmla="*/ 329966 w 411282"/>
                  <a:gd name="connsiteY29" fmla="*/ 404939 h 443663"/>
                  <a:gd name="connsiteX30" fmla="*/ 319802 w 411282"/>
                  <a:gd name="connsiteY30" fmla="*/ 407843 h 443663"/>
                  <a:gd name="connsiteX31" fmla="*/ 318350 w 411282"/>
                  <a:gd name="connsiteY31" fmla="*/ 419459 h 443663"/>
                  <a:gd name="connsiteX32" fmla="*/ 309637 w 411282"/>
                  <a:gd name="connsiteY32" fmla="*/ 425268 h 443663"/>
                  <a:gd name="connsiteX33" fmla="*/ 283500 w 411282"/>
                  <a:gd name="connsiteY33" fmla="*/ 426720 h 443663"/>
                  <a:gd name="connsiteX34" fmla="*/ 257363 w 411282"/>
                  <a:gd name="connsiteY34" fmla="*/ 402034 h 443663"/>
                  <a:gd name="connsiteX35" fmla="*/ 242842 w 411282"/>
                  <a:gd name="connsiteY35" fmla="*/ 400582 h 443663"/>
                  <a:gd name="connsiteX36" fmla="*/ 229773 w 411282"/>
                  <a:gd name="connsiteY36" fmla="*/ 409295 h 443663"/>
                  <a:gd name="connsiteX37" fmla="*/ 199280 w 411282"/>
                  <a:gd name="connsiteY37" fmla="*/ 394774 h 443663"/>
                  <a:gd name="connsiteX38" fmla="*/ 196376 w 411282"/>
                  <a:gd name="connsiteY38" fmla="*/ 374445 h 443663"/>
                  <a:gd name="connsiteX39" fmla="*/ 178951 w 411282"/>
                  <a:gd name="connsiteY39" fmla="*/ 383158 h 443663"/>
                  <a:gd name="connsiteX40" fmla="*/ 180403 w 411282"/>
                  <a:gd name="connsiteY40" fmla="*/ 391870 h 443663"/>
                  <a:gd name="connsiteX41" fmla="*/ 170238 w 411282"/>
                  <a:gd name="connsiteY41" fmla="*/ 393322 h 443663"/>
                  <a:gd name="connsiteX42" fmla="*/ 145553 w 411282"/>
                  <a:gd name="connsiteY42" fmla="*/ 397678 h 443663"/>
                  <a:gd name="connsiteX43" fmla="*/ 154266 w 411282"/>
                  <a:gd name="connsiteY43" fmla="*/ 374445 h 443663"/>
                  <a:gd name="connsiteX44" fmla="*/ 145553 w 411282"/>
                  <a:gd name="connsiteY44" fmla="*/ 372993 h 443663"/>
                  <a:gd name="connsiteX45" fmla="*/ 132485 w 411282"/>
                  <a:gd name="connsiteY45" fmla="*/ 377349 h 443663"/>
                  <a:gd name="connsiteX46" fmla="*/ 125224 w 411282"/>
                  <a:gd name="connsiteY46" fmla="*/ 371541 h 443663"/>
                  <a:gd name="connsiteX47" fmla="*/ 115060 w 411282"/>
                  <a:gd name="connsiteY47" fmla="*/ 380253 h 443663"/>
                  <a:gd name="connsiteX48" fmla="*/ 106347 w 411282"/>
                  <a:gd name="connsiteY48" fmla="*/ 377349 h 443663"/>
                  <a:gd name="connsiteX49" fmla="*/ 88922 w 411282"/>
                  <a:gd name="connsiteY49" fmla="*/ 394774 h 443663"/>
                  <a:gd name="connsiteX50" fmla="*/ 74402 w 411282"/>
                  <a:gd name="connsiteY50" fmla="*/ 381706 h 443663"/>
                  <a:gd name="connsiteX51" fmla="*/ 54073 w 411282"/>
                  <a:gd name="connsiteY51" fmla="*/ 381706 h 443663"/>
                  <a:gd name="connsiteX52" fmla="*/ 26483 w 411282"/>
                  <a:gd name="connsiteY52" fmla="*/ 412199 h 443663"/>
                  <a:gd name="connsiteX53" fmla="*/ 19223 w 411282"/>
                  <a:gd name="connsiteY53" fmla="*/ 432528 h 443663"/>
                  <a:gd name="connsiteX54" fmla="*/ 346 w 411282"/>
                  <a:gd name="connsiteY54" fmla="*/ 441240 h 443663"/>
                  <a:gd name="connsiteX55" fmla="*/ 0 w 411282"/>
                  <a:gd name="connsiteY55" fmla="*/ 443663 h 443663"/>
                  <a:gd name="connsiteX56" fmla="*/ 0 w 411282"/>
                  <a:gd name="connsiteY56" fmla="*/ 128050 h 443663"/>
                  <a:gd name="connsiteX57" fmla="*/ 6154 w 411282"/>
                  <a:gd name="connsiteY57" fmla="*/ 133402 h 443663"/>
                  <a:gd name="connsiteX58" fmla="*/ 26483 w 411282"/>
                  <a:gd name="connsiteY58" fmla="*/ 143566 h 443663"/>
                  <a:gd name="connsiteX59" fmla="*/ 32292 w 411282"/>
                  <a:gd name="connsiteY59" fmla="*/ 152279 h 443663"/>
                  <a:gd name="connsiteX60" fmla="*/ 41004 w 411282"/>
                  <a:gd name="connsiteY60" fmla="*/ 150827 h 443663"/>
                  <a:gd name="connsiteX61" fmla="*/ 68593 w 411282"/>
                  <a:gd name="connsiteY61" fmla="*/ 159539 h 443663"/>
                  <a:gd name="connsiteX62" fmla="*/ 112156 w 411282"/>
                  <a:gd name="connsiteY62" fmla="*/ 152279 h 443663"/>
                  <a:gd name="connsiteX63" fmla="*/ 157170 w 411282"/>
                  <a:gd name="connsiteY63" fmla="*/ 159539 h 443663"/>
                  <a:gd name="connsiteX64" fmla="*/ 171690 w 411282"/>
                  <a:gd name="connsiteY64" fmla="*/ 139210 h 443663"/>
                  <a:gd name="connsiteX65" fmla="*/ 190567 w 411282"/>
                  <a:gd name="connsiteY65" fmla="*/ 127594 h 443663"/>
                  <a:gd name="connsiteX66" fmla="*/ 192019 w 411282"/>
                  <a:gd name="connsiteY66" fmla="*/ 110169 h 443663"/>
                  <a:gd name="connsiteX67" fmla="*/ 207992 w 411282"/>
                  <a:gd name="connsiteY67" fmla="*/ 89840 h 443663"/>
                  <a:gd name="connsiteX68" fmla="*/ 210896 w 411282"/>
                  <a:gd name="connsiteY68" fmla="*/ 68059 h 443663"/>
                  <a:gd name="connsiteX69" fmla="*/ 206540 w 411282"/>
                  <a:gd name="connsiteY69" fmla="*/ 54990 h 443663"/>
                  <a:gd name="connsiteX70" fmla="*/ 219609 w 411282"/>
                  <a:gd name="connsiteY70" fmla="*/ 34661 h 443663"/>
                  <a:gd name="connsiteX71" fmla="*/ 228321 w 411282"/>
                  <a:gd name="connsiteY71" fmla="*/ 25949 h 443663"/>
                  <a:gd name="connsiteX72" fmla="*/ 268979 w 411282"/>
                  <a:gd name="connsiteY72" fmla="*/ 11428 h 443663"/>
                  <a:gd name="connsiteX73" fmla="*/ 284952 w 411282"/>
                  <a:gd name="connsiteY73" fmla="*/ 11428 h 443663"/>
                  <a:gd name="connsiteX74" fmla="*/ 306733 w 411282"/>
                  <a:gd name="connsiteY74" fmla="*/ 4168 h 443663"/>
                  <a:gd name="connsiteX0" fmla="*/ 416452 w 484879"/>
                  <a:gd name="connsiteY0" fmla="*/ 0 h 443663"/>
                  <a:gd name="connsiteX1" fmla="*/ 428974 w 484879"/>
                  <a:gd name="connsiteY1" fmla="*/ 16995 h 443663"/>
                  <a:gd name="connsiteX2" fmla="*/ 453175 w 484879"/>
                  <a:gd name="connsiteY2" fmla="*/ 21835 h 443663"/>
                  <a:gd name="connsiteX3" fmla="*/ 460436 w 484879"/>
                  <a:gd name="connsiteY3" fmla="*/ 33935 h 443663"/>
                  <a:gd name="connsiteX4" fmla="*/ 460436 w 484879"/>
                  <a:gd name="connsiteY4" fmla="*/ 47246 h 443663"/>
                  <a:gd name="connsiteX5" fmla="*/ 450756 w 484879"/>
                  <a:gd name="connsiteY5" fmla="*/ 50876 h 443663"/>
                  <a:gd name="connsiteX6" fmla="*/ 454386 w 484879"/>
                  <a:gd name="connsiteY6" fmla="*/ 61767 h 443663"/>
                  <a:gd name="connsiteX7" fmla="*/ 467696 w 484879"/>
                  <a:gd name="connsiteY7" fmla="*/ 71447 h 443663"/>
                  <a:gd name="connsiteX8" fmla="*/ 467696 w 484879"/>
                  <a:gd name="connsiteY8" fmla="*/ 107749 h 443663"/>
                  <a:gd name="connsiteX9" fmla="*/ 483427 w 484879"/>
                  <a:gd name="connsiteY9" fmla="*/ 129530 h 443663"/>
                  <a:gd name="connsiteX10" fmla="*/ 476167 w 484879"/>
                  <a:gd name="connsiteY10" fmla="*/ 142840 h 443663"/>
                  <a:gd name="connsiteX11" fmla="*/ 482087 w 484879"/>
                  <a:gd name="connsiteY11" fmla="*/ 148760 h 443663"/>
                  <a:gd name="connsiteX12" fmla="*/ 481975 w 484879"/>
                  <a:gd name="connsiteY12" fmla="*/ 149375 h 443663"/>
                  <a:gd name="connsiteX13" fmla="*/ 476167 w 484879"/>
                  <a:gd name="connsiteY13" fmla="*/ 200197 h 443663"/>
                  <a:gd name="connsiteX14" fmla="*/ 484879 w 484879"/>
                  <a:gd name="connsiteY14" fmla="*/ 224882 h 443663"/>
                  <a:gd name="connsiteX15" fmla="*/ 480523 w 484879"/>
                  <a:gd name="connsiteY15" fmla="*/ 246663 h 443663"/>
                  <a:gd name="connsiteX16" fmla="*/ 473263 w 484879"/>
                  <a:gd name="connsiteY16" fmla="*/ 258280 h 443663"/>
                  <a:gd name="connsiteX17" fmla="*/ 477619 w 484879"/>
                  <a:gd name="connsiteY17" fmla="*/ 282965 h 443663"/>
                  <a:gd name="connsiteX18" fmla="*/ 461646 w 484879"/>
                  <a:gd name="connsiteY18" fmla="*/ 282965 h 443663"/>
                  <a:gd name="connsiteX19" fmla="*/ 439865 w 484879"/>
                  <a:gd name="connsiteY19" fmla="*/ 301842 h 443663"/>
                  <a:gd name="connsiteX20" fmla="*/ 436961 w 484879"/>
                  <a:gd name="connsiteY20" fmla="*/ 317815 h 443663"/>
                  <a:gd name="connsiteX21" fmla="*/ 452934 w 484879"/>
                  <a:gd name="connsiteY21" fmla="*/ 319267 h 443663"/>
                  <a:gd name="connsiteX22" fmla="*/ 447125 w 484879"/>
                  <a:gd name="connsiteY22" fmla="*/ 336691 h 443663"/>
                  <a:gd name="connsiteX23" fmla="*/ 431152 w 484879"/>
                  <a:gd name="connsiteY23" fmla="*/ 342500 h 443663"/>
                  <a:gd name="connsiteX24" fmla="*/ 426796 w 484879"/>
                  <a:gd name="connsiteY24" fmla="*/ 354116 h 443663"/>
                  <a:gd name="connsiteX25" fmla="*/ 415180 w 484879"/>
                  <a:gd name="connsiteY25" fmla="*/ 357020 h 443663"/>
                  <a:gd name="connsiteX26" fmla="*/ 415180 w 484879"/>
                  <a:gd name="connsiteY26" fmla="*/ 365733 h 443663"/>
                  <a:gd name="connsiteX27" fmla="*/ 423892 w 484879"/>
                  <a:gd name="connsiteY27" fmla="*/ 377349 h 443663"/>
                  <a:gd name="connsiteX28" fmla="*/ 406467 w 484879"/>
                  <a:gd name="connsiteY28" fmla="*/ 393322 h 443663"/>
                  <a:gd name="connsiteX29" fmla="*/ 403563 w 484879"/>
                  <a:gd name="connsiteY29" fmla="*/ 404939 h 443663"/>
                  <a:gd name="connsiteX30" fmla="*/ 393399 w 484879"/>
                  <a:gd name="connsiteY30" fmla="*/ 407843 h 443663"/>
                  <a:gd name="connsiteX31" fmla="*/ 391947 w 484879"/>
                  <a:gd name="connsiteY31" fmla="*/ 419459 h 443663"/>
                  <a:gd name="connsiteX32" fmla="*/ 383234 w 484879"/>
                  <a:gd name="connsiteY32" fmla="*/ 425268 h 443663"/>
                  <a:gd name="connsiteX33" fmla="*/ 357097 w 484879"/>
                  <a:gd name="connsiteY33" fmla="*/ 426720 h 443663"/>
                  <a:gd name="connsiteX34" fmla="*/ 330960 w 484879"/>
                  <a:gd name="connsiteY34" fmla="*/ 402034 h 443663"/>
                  <a:gd name="connsiteX35" fmla="*/ 316439 w 484879"/>
                  <a:gd name="connsiteY35" fmla="*/ 400582 h 443663"/>
                  <a:gd name="connsiteX36" fmla="*/ 303370 w 484879"/>
                  <a:gd name="connsiteY36" fmla="*/ 409295 h 443663"/>
                  <a:gd name="connsiteX37" fmla="*/ 272877 w 484879"/>
                  <a:gd name="connsiteY37" fmla="*/ 394774 h 443663"/>
                  <a:gd name="connsiteX38" fmla="*/ 269973 w 484879"/>
                  <a:gd name="connsiteY38" fmla="*/ 374445 h 443663"/>
                  <a:gd name="connsiteX39" fmla="*/ 252548 w 484879"/>
                  <a:gd name="connsiteY39" fmla="*/ 383158 h 443663"/>
                  <a:gd name="connsiteX40" fmla="*/ 254000 w 484879"/>
                  <a:gd name="connsiteY40" fmla="*/ 391870 h 443663"/>
                  <a:gd name="connsiteX41" fmla="*/ 243835 w 484879"/>
                  <a:gd name="connsiteY41" fmla="*/ 393322 h 443663"/>
                  <a:gd name="connsiteX42" fmla="*/ 219150 w 484879"/>
                  <a:gd name="connsiteY42" fmla="*/ 397678 h 443663"/>
                  <a:gd name="connsiteX43" fmla="*/ 227863 w 484879"/>
                  <a:gd name="connsiteY43" fmla="*/ 374445 h 443663"/>
                  <a:gd name="connsiteX44" fmla="*/ 219150 w 484879"/>
                  <a:gd name="connsiteY44" fmla="*/ 372993 h 443663"/>
                  <a:gd name="connsiteX45" fmla="*/ 206082 w 484879"/>
                  <a:gd name="connsiteY45" fmla="*/ 377349 h 443663"/>
                  <a:gd name="connsiteX46" fmla="*/ 198821 w 484879"/>
                  <a:gd name="connsiteY46" fmla="*/ 371541 h 443663"/>
                  <a:gd name="connsiteX47" fmla="*/ 188657 w 484879"/>
                  <a:gd name="connsiteY47" fmla="*/ 380253 h 443663"/>
                  <a:gd name="connsiteX48" fmla="*/ 179944 w 484879"/>
                  <a:gd name="connsiteY48" fmla="*/ 377349 h 443663"/>
                  <a:gd name="connsiteX49" fmla="*/ 162519 w 484879"/>
                  <a:gd name="connsiteY49" fmla="*/ 394774 h 443663"/>
                  <a:gd name="connsiteX50" fmla="*/ 147999 w 484879"/>
                  <a:gd name="connsiteY50" fmla="*/ 381706 h 443663"/>
                  <a:gd name="connsiteX51" fmla="*/ 127670 w 484879"/>
                  <a:gd name="connsiteY51" fmla="*/ 381706 h 443663"/>
                  <a:gd name="connsiteX52" fmla="*/ 100080 w 484879"/>
                  <a:gd name="connsiteY52" fmla="*/ 412199 h 443663"/>
                  <a:gd name="connsiteX53" fmla="*/ 92820 w 484879"/>
                  <a:gd name="connsiteY53" fmla="*/ 432528 h 443663"/>
                  <a:gd name="connsiteX54" fmla="*/ 73943 w 484879"/>
                  <a:gd name="connsiteY54" fmla="*/ 441240 h 443663"/>
                  <a:gd name="connsiteX55" fmla="*/ 73597 w 484879"/>
                  <a:gd name="connsiteY55" fmla="*/ 443663 h 443663"/>
                  <a:gd name="connsiteX56" fmla="*/ 0 w 484879"/>
                  <a:gd name="connsiteY56" fmla="*/ 259506 h 443663"/>
                  <a:gd name="connsiteX57" fmla="*/ 73597 w 484879"/>
                  <a:gd name="connsiteY57" fmla="*/ 128050 h 443663"/>
                  <a:gd name="connsiteX58" fmla="*/ 79751 w 484879"/>
                  <a:gd name="connsiteY58" fmla="*/ 133402 h 443663"/>
                  <a:gd name="connsiteX59" fmla="*/ 100080 w 484879"/>
                  <a:gd name="connsiteY59" fmla="*/ 143566 h 443663"/>
                  <a:gd name="connsiteX60" fmla="*/ 105889 w 484879"/>
                  <a:gd name="connsiteY60" fmla="*/ 152279 h 443663"/>
                  <a:gd name="connsiteX61" fmla="*/ 114601 w 484879"/>
                  <a:gd name="connsiteY61" fmla="*/ 150827 h 443663"/>
                  <a:gd name="connsiteX62" fmla="*/ 142190 w 484879"/>
                  <a:gd name="connsiteY62" fmla="*/ 159539 h 443663"/>
                  <a:gd name="connsiteX63" fmla="*/ 185753 w 484879"/>
                  <a:gd name="connsiteY63" fmla="*/ 152279 h 443663"/>
                  <a:gd name="connsiteX64" fmla="*/ 230767 w 484879"/>
                  <a:gd name="connsiteY64" fmla="*/ 159539 h 443663"/>
                  <a:gd name="connsiteX65" fmla="*/ 245287 w 484879"/>
                  <a:gd name="connsiteY65" fmla="*/ 139210 h 443663"/>
                  <a:gd name="connsiteX66" fmla="*/ 264164 w 484879"/>
                  <a:gd name="connsiteY66" fmla="*/ 127594 h 443663"/>
                  <a:gd name="connsiteX67" fmla="*/ 265616 w 484879"/>
                  <a:gd name="connsiteY67" fmla="*/ 110169 h 443663"/>
                  <a:gd name="connsiteX68" fmla="*/ 281589 w 484879"/>
                  <a:gd name="connsiteY68" fmla="*/ 89840 h 443663"/>
                  <a:gd name="connsiteX69" fmla="*/ 284493 w 484879"/>
                  <a:gd name="connsiteY69" fmla="*/ 68059 h 443663"/>
                  <a:gd name="connsiteX70" fmla="*/ 280137 w 484879"/>
                  <a:gd name="connsiteY70" fmla="*/ 54990 h 443663"/>
                  <a:gd name="connsiteX71" fmla="*/ 293206 w 484879"/>
                  <a:gd name="connsiteY71" fmla="*/ 34661 h 443663"/>
                  <a:gd name="connsiteX72" fmla="*/ 301918 w 484879"/>
                  <a:gd name="connsiteY72" fmla="*/ 25949 h 443663"/>
                  <a:gd name="connsiteX73" fmla="*/ 342576 w 484879"/>
                  <a:gd name="connsiteY73" fmla="*/ 11428 h 443663"/>
                  <a:gd name="connsiteX74" fmla="*/ 358549 w 484879"/>
                  <a:gd name="connsiteY74" fmla="*/ 11428 h 443663"/>
                  <a:gd name="connsiteX75" fmla="*/ 380330 w 484879"/>
                  <a:gd name="connsiteY75" fmla="*/ 4168 h 443663"/>
                  <a:gd name="connsiteX76" fmla="*/ 416452 w 484879"/>
                  <a:gd name="connsiteY76" fmla="*/ 0 h 443663"/>
                  <a:gd name="connsiteX0" fmla="*/ 0 w 484879"/>
                  <a:gd name="connsiteY0" fmla="*/ 259506 h 443663"/>
                  <a:gd name="connsiteX1" fmla="*/ 73597 w 484879"/>
                  <a:gd name="connsiteY1" fmla="*/ 128050 h 443663"/>
                  <a:gd name="connsiteX2" fmla="*/ 79751 w 484879"/>
                  <a:gd name="connsiteY2" fmla="*/ 133402 h 443663"/>
                  <a:gd name="connsiteX3" fmla="*/ 100080 w 484879"/>
                  <a:gd name="connsiteY3" fmla="*/ 143566 h 443663"/>
                  <a:gd name="connsiteX4" fmla="*/ 105889 w 484879"/>
                  <a:gd name="connsiteY4" fmla="*/ 152279 h 443663"/>
                  <a:gd name="connsiteX5" fmla="*/ 114601 w 484879"/>
                  <a:gd name="connsiteY5" fmla="*/ 150827 h 443663"/>
                  <a:gd name="connsiteX6" fmla="*/ 142190 w 484879"/>
                  <a:gd name="connsiteY6" fmla="*/ 159539 h 443663"/>
                  <a:gd name="connsiteX7" fmla="*/ 185753 w 484879"/>
                  <a:gd name="connsiteY7" fmla="*/ 152279 h 443663"/>
                  <a:gd name="connsiteX8" fmla="*/ 230767 w 484879"/>
                  <a:gd name="connsiteY8" fmla="*/ 159539 h 443663"/>
                  <a:gd name="connsiteX9" fmla="*/ 245287 w 484879"/>
                  <a:gd name="connsiteY9" fmla="*/ 139210 h 443663"/>
                  <a:gd name="connsiteX10" fmla="*/ 264164 w 484879"/>
                  <a:gd name="connsiteY10" fmla="*/ 127594 h 443663"/>
                  <a:gd name="connsiteX11" fmla="*/ 265616 w 484879"/>
                  <a:gd name="connsiteY11" fmla="*/ 110169 h 443663"/>
                  <a:gd name="connsiteX12" fmla="*/ 281589 w 484879"/>
                  <a:gd name="connsiteY12" fmla="*/ 89840 h 443663"/>
                  <a:gd name="connsiteX13" fmla="*/ 284493 w 484879"/>
                  <a:gd name="connsiteY13" fmla="*/ 68059 h 443663"/>
                  <a:gd name="connsiteX14" fmla="*/ 280137 w 484879"/>
                  <a:gd name="connsiteY14" fmla="*/ 54990 h 443663"/>
                  <a:gd name="connsiteX15" fmla="*/ 293206 w 484879"/>
                  <a:gd name="connsiteY15" fmla="*/ 34661 h 443663"/>
                  <a:gd name="connsiteX16" fmla="*/ 301918 w 484879"/>
                  <a:gd name="connsiteY16" fmla="*/ 25949 h 443663"/>
                  <a:gd name="connsiteX17" fmla="*/ 342576 w 484879"/>
                  <a:gd name="connsiteY17" fmla="*/ 11428 h 443663"/>
                  <a:gd name="connsiteX18" fmla="*/ 358549 w 484879"/>
                  <a:gd name="connsiteY18" fmla="*/ 11428 h 443663"/>
                  <a:gd name="connsiteX19" fmla="*/ 380330 w 484879"/>
                  <a:gd name="connsiteY19" fmla="*/ 4168 h 443663"/>
                  <a:gd name="connsiteX20" fmla="*/ 416452 w 484879"/>
                  <a:gd name="connsiteY20" fmla="*/ 0 h 443663"/>
                  <a:gd name="connsiteX21" fmla="*/ 428974 w 484879"/>
                  <a:gd name="connsiteY21" fmla="*/ 16995 h 443663"/>
                  <a:gd name="connsiteX22" fmla="*/ 453175 w 484879"/>
                  <a:gd name="connsiteY22" fmla="*/ 21835 h 443663"/>
                  <a:gd name="connsiteX23" fmla="*/ 460436 w 484879"/>
                  <a:gd name="connsiteY23" fmla="*/ 33935 h 443663"/>
                  <a:gd name="connsiteX24" fmla="*/ 460436 w 484879"/>
                  <a:gd name="connsiteY24" fmla="*/ 47246 h 443663"/>
                  <a:gd name="connsiteX25" fmla="*/ 450756 w 484879"/>
                  <a:gd name="connsiteY25" fmla="*/ 50876 h 443663"/>
                  <a:gd name="connsiteX26" fmla="*/ 454386 w 484879"/>
                  <a:gd name="connsiteY26" fmla="*/ 61767 h 443663"/>
                  <a:gd name="connsiteX27" fmla="*/ 467696 w 484879"/>
                  <a:gd name="connsiteY27" fmla="*/ 71447 h 443663"/>
                  <a:gd name="connsiteX28" fmla="*/ 467696 w 484879"/>
                  <a:gd name="connsiteY28" fmla="*/ 107749 h 443663"/>
                  <a:gd name="connsiteX29" fmla="*/ 483427 w 484879"/>
                  <a:gd name="connsiteY29" fmla="*/ 129530 h 443663"/>
                  <a:gd name="connsiteX30" fmla="*/ 476167 w 484879"/>
                  <a:gd name="connsiteY30" fmla="*/ 142840 h 443663"/>
                  <a:gd name="connsiteX31" fmla="*/ 482087 w 484879"/>
                  <a:gd name="connsiteY31" fmla="*/ 148760 h 443663"/>
                  <a:gd name="connsiteX32" fmla="*/ 481975 w 484879"/>
                  <a:gd name="connsiteY32" fmla="*/ 149375 h 443663"/>
                  <a:gd name="connsiteX33" fmla="*/ 476167 w 484879"/>
                  <a:gd name="connsiteY33" fmla="*/ 200197 h 443663"/>
                  <a:gd name="connsiteX34" fmla="*/ 484879 w 484879"/>
                  <a:gd name="connsiteY34" fmla="*/ 224882 h 443663"/>
                  <a:gd name="connsiteX35" fmla="*/ 480523 w 484879"/>
                  <a:gd name="connsiteY35" fmla="*/ 246663 h 443663"/>
                  <a:gd name="connsiteX36" fmla="*/ 473263 w 484879"/>
                  <a:gd name="connsiteY36" fmla="*/ 258280 h 443663"/>
                  <a:gd name="connsiteX37" fmla="*/ 477619 w 484879"/>
                  <a:gd name="connsiteY37" fmla="*/ 282965 h 443663"/>
                  <a:gd name="connsiteX38" fmla="*/ 461646 w 484879"/>
                  <a:gd name="connsiteY38" fmla="*/ 282965 h 443663"/>
                  <a:gd name="connsiteX39" fmla="*/ 439865 w 484879"/>
                  <a:gd name="connsiteY39" fmla="*/ 301842 h 443663"/>
                  <a:gd name="connsiteX40" fmla="*/ 436961 w 484879"/>
                  <a:gd name="connsiteY40" fmla="*/ 317815 h 443663"/>
                  <a:gd name="connsiteX41" fmla="*/ 452934 w 484879"/>
                  <a:gd name="connsiteY41" fmla="*/ 319267 h 443663"/>
                  <a:gd name="connsiteX42" fmla="*/ 447125 w 484879"/>
                  <a:gd name="connsiteY42" fmla="*/ 336691 h 443663"/>
                  <a:gd name="connsiteX43" fmla="*/ 431152 w 484879"/>
                  <a:gd name="connsiteY43" fmla="*/ 342500 h 443663"/>
                  <a:gd name="connsiteX44" fmla="*/ 426796 w 484879"/>
                  <a:gd name="connsiteY44" fmla="*/ 354116 h 443663"/>
                  <a:gd name="connsiteX45" fmla="*/ 415180 w 484879"/>
                  <a:gd name="connsiteY45" fmla="*/ 357020 h 443663"/>
                  <a:gd name="connsiteX46" fmla="*/ 415180 w 484879"/>
                  <a:gd name="connsiteY46" fmla="*/ 365733 h 443663"/>
                  <a:gd name="connsiteX47" fmla="*/ 423892 w 484879"/>
                  <a:gd name="connsiteY47" fmla="*/ 377349 h 443663"/>
                  <a:gd name="connsiteX48" fmla="*/ 406467 w 484879"/>
                  <a:gd name="connsiteY48" fmla="*/ 393322 h 443663"/>
                  <a:gd name="connsiteX49" fmla="*/ 403563 w 484879"/>
                  <a:gd name="connsiteY49" fmla="*/ 404939 h 443663"/>
                  <a:gd name="connsiteX50" fmla="*/ 393399 w 484879"/>
                  <a:gd name="connsiteY50" fmla="*/ 407843 h 443663"/>
                  <a:gd name="connsiteX51" fmla="*/ 391947 w 484879"/>
                  <a:gd name="connsiteY51" fmla="*/ 419459 h 443663"/>
                  <a:gd name="connsiteX52" fmla="*/ 383234 w 484879"/>
                  <a:gd name="connsiteY52" fmla="*/ 425268 h 443663"/>
                  <a:gd name="connsiteX53" fmla="*/ 357097 w 484879"/>
                  <a:gd name="connsiteY53" fmla="*/ 426720 h 443663"/>
                  <a:gd name="connsiteX54" fmla="*/ 330960 w 484879"/>
                  <a:gd name="connsiteY54" fmla="*/ 402034 h 443663"/>
                  <a:gd name="connsiteX55" fmla="*/ 316439 w 484879"/>
                  <a:gd name="connsiteY55" fmla="*/ 400582 h 443663"/>
                  <a:gd name="connsiteX56" fmla="*/ 303370 w 484879"/>
                  <a:gd name="connsiteY56" fmla="*/ 409295 h 443663"/>
                  <a:gd name="connsiteX57" fmla="*/ 272877 w 484879"/>
                  <a:gd name="connsiteY57" fmla="*/ 394774 h 443663"/>
                  <a:gd name="connsiteX58" fmla="*/ 269973 w 484879"/>
                  <a:gd name="connsiteY58" fmla="*/ 374445 h 443663"/>
                  <a:gd name="connsiteX59" fmla="*/ 252548 w 484879"/>
                  <a:gd name="connsiteY59" fmla="*/ 383158 h 443663"/>
                  <a:gd name="connsiteX60" fmla="*/ 254000 w 484879"/>
                  <a:gd name="connsiteY60" fmla="*/ 391870 h 443663"/>
                  <a:gd name="connsiteX61" fmla="*/ 243835 w 484879"/>
                  <a:gd name="connsiteY61" fmla="*/ 393322 h 443663"/>
                  <a:gd name="connsiteX62" fmla="*/ 219150 w 484879"/>
                  <a:gd name="connsiteY62" fmla="*/ 397678 h 443663"/>
                  <a:gd name="connsiteX63" fmla="*/ 227863 w 484879"/>
                  <a:gd name="connsiteY63" fmla="*/ 374445 h 443663"/>
                  <a:gd name="connsiteX64" fmla="*/ 219150 w 484879"/>
                  <a:gd name="connsiteY64" fmla="*/ 372993 h 443663"/>
                  <a:gd name="connsiteX65" fmla="*/ 206082 w 484879"/>
                  <a:gd name="connsiteY65" fmla="*/ 377349 h 443663"/>
                  <a:gd name="connsiteX66" fmla="*/ 198821 w 484879"/>
                  <a:gd name="connsiteY66" fmla="*/ 371541 h 443663"/>
                  <a:gd name="connsiteX67" fmla="*/ 188657 w 484879"/>
                  <a:gd name="connsiteY67" fmla="*/ 380253 h 443663"/>
                  <a:gd name="connsiteX68" fmla="*/ 179944 w 484879"/>
                  <a:gd name="connsiteY68" fmla="*/ 377349 h 443663"/>
                  <a:gd name="connsiteX69" fmla="*/ 162519 w 484879"/>
                  <a:gd name="connsiteY69" fmla="*/ 394774 h 443663"/>
                  <a:gd name="connsiteX70" fmla="*/ 147999 w 484879"/>
                  <a:gd name="connsiteY70" fmla="*/ 381706 h 443663"/>
                  <a:gd name="connsiteX71" fmla="*/ 127670 w 484879"/>
                  <a:gd name="connsiteY71" fmla="*/ 381706 h 443663"/>
                  <a:gd name="connsiteX72" fmla="*/ 100080 w 484879"/>
                  <a:gd name="connsiteY72" fmla="*/ 412199 h 443663"/>
                  <a:gd name="connsiteX73" fmla="*/ 92820 w 484879"/>
                  <a:gd name="connsiteY73" fmla="*/ 432528 h 443663"/>
                  <a:gd name="connsiteX74" fmla="*/ 73943 w 484879"/>
                  <a:gd name="connsiteY74" fmla="*/ 441240 h 443663"/>
                  <a:gd name="connsiteX75" fmla="*/ 73597 w 484879"/>
                  <a:gd name="connsiteY75" fmla="*/ 443663 h 443663"/>
                  <a:gd name="connsiteX76" fmla="*/ 91440 w 484879"/>
                  <a:gd name="connsiteY76" fmla="*/ 350946 h 443663"/>
                  <a:gd name="connsiteX0" fmla="*/ 27883 w 439165"/>
                  <a:gd name="connsiteY0" fmla="*/ 128050 h 443663"/>
                  <a:gd name="connsiteX1" fmla="*/ 34037 w 439165"/>
                  <a:gd name="connsiteY1" fmla="*/ 133402 h 443663"/>
                  <a:gd name="connsiteX2" fmla="*/ 54366 w 439165"/>
                  <a:gd name="connsiteY2" fmla="*/ 143566 h 443663"/>
                  <a:gd name="connsiteX3" fmla="*/ 60175 w 439165"/>
                  <a:gd name="connsiteY3" fmla="*/ 152279 h 443663"/>
                  <a:gd name="connsiteX4" fmla="*/ 68887 w 439165"/>
                  <a:gd name="connsiteY4" fmla="*/ 150827 h 443663"/>
                  <a:gd name="connsiteX5" fmla="*/ 96476 w 439165"/>
                  <a:gd name="connsiteY5" fmla="*/ 159539 h 443663"/>
                  <a:gd name="connsiteX6" fmla="*/ 140039 w 439165"/>
                  <a:gd name="connsiteY6" fmla="*/ 152279 h 443663"/>
                  <a:gd name="connsiteX7" fmla="*/ 185053 w 439165"/>
                  <a:gd name="connsiteY7" fmla="*/ 159539 h 443663"/>
                  <a:gd name="connsiteX8" fmla="*/ 199573 w 439165"/>
                  <a:gd name="connsiteY8" fmla="*/ 139210 h 443663"/>
                  <a:gd name="connsiteX9" fmla="*/ 218450 w 439165"/>
                  <a:gd name="connsiteY9" fmla="*/ 127594 h 443663"/>
                  <a:gd name="connsiteX10" fmla="*/ 219902 w 439165"/>
                  <a:gd name="connsiteY10" fmla="*/ 110169 h 443663"/>
                  <a:gd name="connsiteX11" fmla="*/ 235875 w 439165"/>
                  <a:gd name="connsiteY11" fmla="*/ 89840 h 443663"/>
                  <a:gd name="connsiteX12" fmla="*/ 238779 w 439165"/>
                  <a:gd name="connsiteY12" fmla="*/ 68059 h 443663"/>
                  <a:gd name="connsiteX13" fmla="*/ 234423 w 439165"/>
                  <a:gd name="connsiteY13" fmla="*/ 54990 h 443663"/>
                  <a:gd name="connsiteX14" fmla="*/ 247492 w 439165"/>
                  <a:gd name="connsiteY14" fmla="*/ 34661 h 443663"/>
                  <a:gd name="connsiteX15" fmla="*/ 256204 w 439165"/>
                  <a:gd name="connsiteY15" fmla="*/ 25949 h 443663"/>
                  <a:gd name="connsiteX16" fmla="*/ 296862 w 439165"/>
                  <a:gd name="connsiteY16" fmla="*/ 11428 h 443663"/>
                  <a:gd name="connsiteX17" fmla="*/ 312835 w 439165"/>
                  <a:gd name="connsiteY17" fmla="*/ 11428 h 443663"/>
                  <a:gd name="connsiteX18" fmla="*/ 334616 w 439165"/>
                  <a:gd name="connsiteY18" fmla="*/ 4168 h 443663"/>
                  <a:gd name="connsiteX19" fmla="*/ 370738 w 439165"/>
                  <a:gd name="connsiteY19" fmla="*/ 0 h 443663"/>
                  <a:gd name="connsiteX20" fmla="*/ 383260 w 439165"/>
                  <a:gd name="connsiteY20" fmla="*/ 16995 h 443663"/>
                  <a:gd name="connsiteX21" fmla="*/ 407461 w 439165"/>
                  <a:gd name="connsiteY21" fmla="*/ 21835 h 443663"/>
                  <a:gd name="connsiteX22" fmla="*/ 414722 w 439165"/>
                  <a:gd name="connsiteY22" fmla="*/ 33935 h 443663"/>
                  <a:gd name="connsiteX23" fmla="*/ 414722 w 439165"/>
                  <a:gd name="connsiteY23" fmla="*/ 47246 h 443663"/>
                  <a:gd name="connsiteX24" fmla="*/ 405042 w 439165"/>
                  <a:gd name="connsiteY24" fmla="*/ 50876 h 443663"/>
                  <a:gd name="connsiteX25" fmla="*/ 408672 w 439165"/>
                  <a:gd name="connsiteY25" fmla="*/ 61767 h 443663"/>
                  <a:gd name="connsiteX26" fmla="*/ 421982 w 439165"/>
                  <a:gd name="connsiteY26" fmla="*/ 71447 h 443663"/>
                  <a:gd name="connsiteX27" fmla="*/ 421982 w 439165"/>
                  <a:gd name="connsiteY27" fmla="*/ 107749 h 443663"/>
                  <a:gd name="connsiteX28" fmla="*/ 437713 w 439165"/>
                  <a:gd name="connsiteY28" fmla="*/ 129530 h 443663"/>
                  <a:gd name="connsiteX29" fmla="*/ 430453 w 439165"/>
                  <a:gd name="connsiteY29" fmla="*/ 142840 h 443663"/>
                  <a:gd name="connsiteX30" fmla="*/ 436373 w 439165"/>
                  <a:gd name="connsiteY30" fmla="*/ 148760 h 443663"/>
                  <a:gd name="connsiteX31" fmla="*/ 436261 w 439165"/>
                  <a:gd name="connsiteY31" fmla="*/ 149375 h 443663"/>
                  <a:gd name="connsiteX32" fmla="*/ 430453 w 439165"/>
                  <a:gd name="connsiteY32" fmla="*/ 200197 h 443663"/>
                  <a:gd name="connsiteX33" fmla="*/ 439165 w 439165"/>
                  <a:gd name="connsiteY33" fmla="*/ 224882 h 443663"/>
                  <a:gd name="connsiteX34" fmla="*/ 434809 w 439165"/>
                  <a:gd name="connsiteY34" fmla="*/ 246663 h 443663"/>
                  <a:gd name="connsiteX35" fmla="*/ 427549 w 439165"/>
                  <a:gd name="connsiteY35" fmla="*/ 258280 h 443663"/>
                  <a:gd name="connsiteX36" fmla="*/ 431905 w 439165"/>
                  <a:gd name="connsiteY36" fmla="*/ 282965 h 443663"/>
                  <a:gd name="connsiteX37" fmla="*/ 415932 w 439165"/>
                  <a:gd name="connsiteY37" fmla="*/ 282965 h 443663"/>
                  <a:gd name="connsiteX38" fmla="*/ 394151 w 439165"/>
                  <a:gd name="connsiteY38" fmla="*/ 301842 h 443663"/>
                  <a:gd name="connsiteX39" fmla="*/ 391247 w 439165"/>
                  <a:gd name="connsiteY39" fmla="*/ 317815 h 443663"/>
                  <a:gd name="connsiteX40" fmla="*/ 407220 w 439165"/>
                  <a:gd name="connsiteY40" fmla="*/ 319267 h 443663"/>
                  <a:gd name="connsiteX41" fmla="*/ 401411 w 439165"/>
                  <a:gd name="connsiteY41" fmla="*/ 336691 h 443663"/>
                  <a:gd name="connsiteX42" fmla="*/ 385438 w 439165"/>
                  <a:gd name="connsiteY42" fmla="*/ 342500 h 443663"/>
                  <a:gd name="connsiteX43" fmla="*/ 381082 w 439165"/>
                  <a:gd name="connsiteY43" fmla="*/ 354116 h 443663"/>
                  <a:gd name="connsiteX44" fmla="*/ 369466 w 439165"/>
                  <a:gd name="connsiteY44" fmla="*/ 357020 h 443663"/>
                  <a:gd name="connsiteX45" fmla="*/ 369466 w 439165"/>
                  <a:gd name="connsiteY45" fmla="*/ 365733 h 443663"/>
                  <a:gd name="connsiteX46" fmla="*/ 378178 w 439165"/>
                  <a:gd name="connsiteY46" fmla="*/ 377349 h 443663"/>
                  <a:gd name="connsiteX47" fmla="*/ 360753 w 439165"/>
                  <a:gd name="connsiteY47" fmla="*/ 393322 h 443663"/>
                  <a:gd name="connsiteX48" fmla="*/ 357849 w 439165"/>
                  <a:gd name="connsiteY48" fmla="*/ 404939 h 443663"/>
                  <a:gd name="connsiteX49" fmla="*/ 347685 w 439165"/>
                  <a:gd name="connsiteY49" fmla="*/ 407843 h 443663"/>
                  <a:gd name="connsiteX50" fmla="*/ 346233 w 439165"/>
                  <a:gd name="connsiteY50" fmla="*/ 419459 h 443663"/>
                  <a:gd name="connsiteX51" fmla="*/ 337520 w 439165"/>
                  <a:gd name="connsiteY51" fmla="*/ 425268 h 443663"/>
                  <a:gd name="connsiteX52" fmla="*/ 311383 w 439165"/>
                  <a:gd name="connsiteY52" fmla="*/ 426720 h 443663"/>
                  <a:gd name="connsiteX53" fmla="*/ 285246 w 439165"/>
                  <a:gd name="connsiteY53" fmla="*/ 402034 h 443663"/>
                  <a:gd name="connsiteX54" fmla="*/ 270725 w 439165"/>
                  <a:gd name="connsiteY54" fmla="*/ 400582 h 443663"/>
                  <a:gd name="connsiteX55" fmla="*/ 257656 w 439165"/>
                  <a:gd name="connsiteY55" fmla="*/ 409295 h 443663"/>
                  <a:gd name="connsiteX56" fmla="*/ 227163 w 439165"/>
                  <a:gd name="connsiteY56" fmla="*/ 394774 h 443663"/>
                  <a:gd name="connsiteX57" fmla="*/ 224259 w 439165"/>
                  <a:gd name="connsiteY57" fmla="*/ 374445 h 443663"/>
                  <a:gd name="connsiteX58" fmla="*/ 206834 w 439165"/>
                  <a:gd name="connsiteY58" fmla="*/ 383158 h 443663"/>
                  <a:gd name="connsiteX59" fmla="*/ 208286 w 439165"/>
                  <a:gd name="connsiteY59" fmla="*/ 391870 h 443663"/>
                  <a:gd name="connsiteX60" fmla="*/ 198121 w 439165"/>
                  <a:gd name="connsiteY60" fmla="*/ 393322 h 443663"/>
                  <a:gd name="connsiteX61" fmla="*/ 173436 w 439165"/>
                  <a:gd name="connsiteY61" fmla="*/ 397678 h 443663"/>
                  <a:gd name="connsiteX62" fmla="*/ 182149 w 439165"/>
                  <a:gd name="connsiteY62" fmla="*/ 374445 h 443663"/>
                  <a:gd name="connsiteX63" fmla="*/ 173436 w 439165"/>
                  <a:gd name="connsiteY63" fmla="*/ 372993 h 443663"/>
                  <a:gd name="connsiteX64" fmla="*/ 160368 w 439165"/>
                  <a:gd name="connsiteY64" fmla="*/ 377349 h 443663"/>
                  <a:gd name="connsiteX65" fmla="*/ 153107 w 439165"/>
                  <a:gd name="connsiteY65" fmla="*/ 371541 h 443663"/>
                  <a:gd name="connsiteX66" fmla="*/ 142943 w 439165"/>
                  <a:gd name="connsiteY66" fmla="*/ 380253 h 443663"/>
                  <a:gd name="connsiteX67" fmla="*/ 134230 w 439165"/>
                  <a:gd name="connsiteY67" fmla="*/ 377349 h 443663"/>
                  <a:gd name="connsiteX68" fmla="*/ 116805 w 439165"/>
                  <a:gd name="connsiteY68" fmla="*/ 394774 h 443663"/>
                  <a:gd name="connsiteX69" fmla="*/ 102285 w 439165"/>
                  <a:gd name="connsiteY69" fmla="*/ 381706 h 443663"/>
                  <a:gd name="connsiteX70" fmla="*/ 81956 w 439165"/>
                  <a:gd name="connsiteY70" fmla="*/ 381706 h 443663"/>
                  <a:gd name="connsiteX71" fmla="*/ 54366 w 439165"/>
                  <a:gd name="connsiteY71" fmla="*/ 412199 h 443663"/>
                  <a:gd name="connsiteX72" fmla="*/ 47106 w 439165"/>
                  <a:gd name="connsiteY72" fmla="*/ 432528 h 443663"/>
                  <a:gd name="connsiteX73" fmla="*/ 28229 w 439165"/>
                  <a:gd name="connsiteY73" fmla="*/ 441240 h 443663"/>
                  <a:gd name="connsiteX74" fmla="*/ 27883 w 439165"/>
                  <a:gd name="connsiteY74" fmla="*/ 443663 h 443663"/>
                  <a:gd name="connsiteX75" fmla="*/ 45726 w 439165"/>
                  <a:gd name="connsiteY75" fmla="*/ 350946 h 443663"/>
                  <a:gd name="connsiteX0" fmla="*/ 0 w 411282"/>
                  <a:gd name="connsiteY0" fmla="*/ 128050 h 443663"/>
                  <a:gd name="connsiteX1" fmla="*/ 6154 w 411282"/>
                  <a:gd name="connsiteY1" fmla="*/ 133402 h 443663"/>
                  <a:gd name="connsiteX2" fmla="*/ 26483 w 411282"/>
                  <a:gd name="connsiteY2" fmla="*/ 143566 h 443663"/>
                  <a:gd name="connsiteX3" fmla="*/ 32292 w 411282"/>
                  <a:gd name="connsiteY3" fmla="*/ 152279 h 443663"/>
                  <a:gd name="connsiteX4" fmla="*/ 41004 w 411282"/>
                  <a:gd name="connsiteY4" fmla="*/ 150827 h 443663"/>
                  <a:gd name="connsiteX5" fmla="*/ 68593 w 411282"/>
                  <a:gd name="connsiteY5" fmla="*/ 159539 h 443663"/>
                  <a:gd name="connsiteX6" fmla="*/ 112156 w 411282"/>
                  <a:gd name="connsiteY6" fmla="*/ 152279 h 443663"/>
                  <a:gd name="connsiteX7" fmla="*/ 157170 w 411282"/>
                  <a:gd name="connsiteY7" fmla="*/ 159539 h 443663"/>
                  <a:gd name="connsiteX8" fmla="*/ 171690 w 411282"/>
                  <a:gd name="connsiteY8" fmla="*/ 139210 h 443663"/>
                  <a:gd name="connsiteX9" fmla="*/ 190567 w 411282"/>
                  <a:gd name="connsiteY9" fmla="*/ 127594 h 443663"/>
                  <a:gd name="connsiteX10" fmla="*/ 192019 w 411282"/>
                  <a:gd name="connsiteY10" fmla="*/ 110169 h 443663"/>
                  <a:gd name="connsiteX11" fmla="*/ 207992 w 411282"/>
                  <a:gd name="connsiteY11" fmla="*/ 89840 h 443663"/>
                  <a:gd name="connsiteX12" fmla="*/ 210896 w 411282"/>
                  <a:gd name="connsiteY12" fmla="*/ 68059 h 443663"/>
                  <a:gd name="connsiteX13" fmla="*/ 206540 w 411282"/>
                  <a:gd name="connsiteY13" fmla="*/ 54990 h 443663"/>
                  <a:gd name="connsiteX14" fmla="*/ 219609 w 411282"/>
                  <a:gd name="connsiteY14" fmla="*/ 34661 h 443663"/>
                  <a:gd name="connsiteX15" fmla="*/ 228321 w 411282"/>
                  <a:gd name="connsiteY15" fmla="*/ 25949 h 443663"/>
                  <a:gd name="connsiteX16" fmla="*/ 268979 w 411282"/>
                  <a:gd name="connsiteY16" fmla="*/ 11428 h 443663"/>
                  <a:gd name="connsiteX17" fmla="*/ 284952 w 411282"/>
                  <a:gd name="connsiteY17" fmla="*/ 11428 h 443663"/>
                  <a:gd name="connsiteX18" fmla="*/ 306733 w 411282"/>
                  <a:gd name="connsiteY18" fmla="*/ 4168 h 443663"/>
                  <a:gd name="connsiteX19" fmla="*/ 342855 w 411282"/>
                  <a:gd name="connsiteY19" fmla="*/ 0 h 443663"/>
                  <a:gd name="connsiteX20" fmla="*/ 355377 w 411282"/>
                  <a:gd name="connsiteY20" fmla="*/ 16995 h 443663"/>
                  <a:gd name="connsiteX21" fmla="*/ 379578 w 411282"/>
                  <a:gd name="connsiteY21" fmla="*/ 21835 h 443663"/>
                  <a:gd name="connsiteX22" fmla="*/ 386839 w 411282"/>
                  <a:gd name="connsiteY22" fmla="*/ 33935 h 443663"/>
                  <a:gd name="connsiteX23" fmla="*/ 386839 w 411282"/>
                  <a:gd name="connsiteY23" fmla="*/ 47246 h 443663"/>
                  <a:gd name="connsiteX24" fmla="*/ 377159 w 411282"/>
                  <a:gd name="connsiteY24" fmla="*/ 50876 h 443663"/>
                  <a:gd name="connsiteX25" fmla="*/ 380789 w 411282"/>
                  <a:gd name="connsiteY25" fmla="*/ 61767 h 443663"/>
                  <a:gd name="connsiteX26" fmla="*/ 394099 w 411282"/>
                  <a:gd name="connsiteY26" fmla="*/ 71447 h 443663"/>
                  <a:gd name="connsiteX27" fmla="*/ 394099 w 411282"/>
                  <a:gd name="connsiteY27" fmla="*/ 107749 h 443663"/>
                  <a:gd name="connsiteX28" fmla="*/ 409830 w 411282"/>
                  <a:gd name="connsiteY28" fmla="*/ 129530 h 443663"/>
                  <a:gd name="connsiteX29" fmla="*/ 402570 w 411282"/>
                  <a:gd name="connsiteY29" fmla="*/ 142840 h 443663"/>
                  <a:gd name="connsiteX30" fmla="*/ 408490 w 411282"/>
                  <a:gd name="connsiteY30" fmla="*/ 148760 h 443663"/>
                  <a:gd name="connsiteX31" fmla="*/ 408378 w 411282"/>
                  <a:gd name="connsiteY31" fmla="*/ 149375 h 443663"/>
                  <a:gd name="connsiteX32" fmla="*/ 402570 w 411282"/>
                  <a:gd name="connsiteY32" fmla="*/ 200197 h 443663"/>
                  <a:gd name="connsiteX33" fmla="*/ 411282 w 411282"/>
                  <a:gd name="connsiteY33" fmla="*/ 224882 h 443663"/>
                  <a:gd name="connsiteX34" fmla="*/ 406926 w 411282"/>
                  <a:gd name="connsiteY34" fmla="*/ 246663 h 443663"/>
                  <a:gd name="connsiteX35" fmla="*/ 399666 w 411282"/>
                  <a:gd name="connsiteY35" fmla="*/ 258280 h 443663"/>
                  <a:gd name="connsiteX36" fmla="*/ 404022 w 411282"/>
                  <a:gd name="connsiteY36" fmla="*/ 282965 h 443663"/>
                  <a:gd name="connsiteX37" fmla="*/ 388049 w 411282"/>
                  <a:gd name="connsiteY37" fmla="*/ 282965 h 443663"/>
                  <a:gd name="connsiteX38" fmla="*/ 366268 w 411282"/>
                  <a:gd name="connsiteY38" fmla="*/ 301842 h 443663"/>
                  <a:gd name="connsiteX39" fmla="*/ 363364 w 411282"/>
                  <a:gd name="connsiteY39" fmla="*/ 317815 h 443663"/>
                  <a:gd name="connsiteX40" fmla="*/ 379337 w 411282"/>
                  <a:gd name="connsiteY40" fmla="*/ 319267 h 443663"/>
                  <a:gd name="connsiteX41" fmla="*/ 373528 w 411282"/>
                  <a:gd name="connsiteY41" fmla="*/ 336691 h 443663"/>
                  <a:gd name="connsiteX42" fmla="*/ 357555 w 411282"/>
                  <a:gd name="connsiteY42" fmla="*/ 342500 h 443663"/>
                  <a:gd name="connsiteX43" fmla="*/ 353199 w 411282"/>
                  <a:gd name="connsiteY43" fmla="*/ 354116 h 443663"/>
                  <a:gd name="connsiteX44" fmla="*/ 341583 w 411282"/>
                  <a:gd name="connsiteY44" fmla="*/ 357020 h 443663"/>
                  <a:gd name="connsiteX45" fmla="*/ 341583 w 411282"/>
                  <a:gd name="connsiteY45" fmla="*/ 365733 h 443663"/>
                  <a:gd name="connsiteX46" fmla="*/ 350295 w 411282"/>
                  <a:gd name="connsiteY46" fmla="*/ 377349 h 443663"/>
                  <a:gd name="connsiteX47" fmla="*/ 332870 w 411282"/>
                  <a:gd name="connsiteY47" fmla="*/ 393322 h 443663"/>
                  <a:gd name="connsiteX48" fmla="*/ 329966 w 411282"/>
                  <a:gd name="connsiteY48" fmla="*/ 404939 h 443663"/>
                  <a:gd name="connsiteX49" fmla="*/ 319802 w 411282"/>
                  <a:gd name="connsiteY49" fmla="*/ 407843 h 443663"/>
                  <a:gd name="connsiteX50" fmla="*/ 318350 w 411282"/>
                  <a:gd name="connsiteY50" fmla="*/ 419459 h 443663"/>
                  <a:gd name="connsiteX51" fmla="*/ 309637 w 411282"/>
                  <a:gd name="connsiteY51" fmla="*/ 425268 h 443663"/>
                  <a:gd name="connsiteX52" fmla="*/ 283500 w 411282"/>
                  <a:gd name="connsiteY52" fmla="*/ 426720 h 443663"/>
                  <a:gd name="connsiteX53" fmla="*/ 257363 w 411282"/>
                  <a:gd name="connsiteY53" fmla="*/ 402034 h 443663"/>
                  <a:gd name="connsiteX54" fmla="*/ 242842 w 411282"/>
                  <a:gd name="connsiteY54" fmla="*/ 400582 h 443663"/>
                  <a:gd name="connsiteX55" fmla="*/ 229773 w 411282"/>
                  <a:gd name="connsiteY55" fmla="*/ 409295 h 443663"/>
                  <a:gd name="connsiteX56" fmla="*/ 199280 w 411282"/>
                  <a:gd name="connsiteY56" fmla="*/ 394774 h 443663"/>
                  <a:gd name="connsiteX57" fmla="*/ 196376 w 411282"/>
                  <a:gd name="connsiteY57" fmla="*/ 374445 h 443663"/>
                  <a:gd name="connsiteX58" fmla="*/ 178951 w 411282"/>
                  <a:gd name="connsiteY58" fmla="*/ 383158 h 443663"/>
                  <a:gd name="connsiteX59" fmla="*/ 180403 w 411282"/>
                  <a:gd name="connsiteY59" fmla="*/ 391870 h 443663"/>
                  <a:gd name="connsiteX60" fmla="*/ 170238 w 411282"/>
                  <a:gd name="connsiteY60" fmla="*/ 393322 h 443663"/>
                  <a:gd name="connsiteX61" fmla="*/ 145553 w 411282"/>
                  <a:gd name="connsiteY61" fmla="*/ 397678 h 443663"/>
                  <a:gd name="connsiteX62" fmla="*/ 154266 w 411282"/>
                  <a:gd name="connsiteY62" fmla="*/ 374445 h 443663"/>
                  <a:gd name="connsiteX63" fmla="*/ 145553 w 411282"/>
                  <a:gd name="connsiteY63" fmla="*/ 372993 h 443663"/>
                  <a:gd name="connsiteX64" fmla="*/ 132485 w 411282"/>
                  <a:gd name="connsiteY64" fmla="*/ 377349 h 443663"/>
                  <a:gd name="connsiteX65" fmla="*/ 125224 w 411282"/>
                  <a:gd name="connsiteY65" fmla="*/ 371541 h 443663"/>
                  <a:gd name="connsiteX66" fmla="*/ 115060 w 411282"/>
                  <a:gd name="connsiteY66" fmla="*/ 380253 h 443663"/>
                  <a:gd name="connsiteX67" fmla="*/ 106347 w 411282"/>
                  <a:gd name="connsiteY67" fmla="*/ 377349 h 443663"/>
                  <a:gd name="connsiteX68" fmla="*/ 88922 w 411282"/>
                  <a:gd name="connsiteY68" fmla="*/ 394774 h 443663"/>
                  <a:gd name="connsiteX69" fmla="*/ 74402 w 411282"/>
                  <a:gd name="connsiteY69" fmla="*/ 381706 h 443663"/>
                  <a:gd name="connsiteX70" fmla="*/ 54073 w 411282"/>
                  <a:gd name="connsiteY70" fmla="*/ 381706 h 443663"/>
                  <a:gd name="connsiteX71" fmla="*/ 26483 w 411282"/>
                  <a:gd name="connsiteY71" fmla="*/ 412199 h 443663"/>
                  <a:gd name="connsiteX72" fmla="*/ 19223 w 411282"/>
                  <a:gd name="connsiteY72" fmla="*/ 432528 h 443663"/>
                  <a:gd name="connsiteX73" fmla="*/ 346 w 411282"/>
                  <a:gd name="connsiteY73" fmla="*/ 441240 h 443663"/>
                  <a:gd name="connsiteX74" fmla="*/ 0 w 411282"/>
                  <a:gd name="connsiteY74" fmla="*/ 443663 h 4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11282" h="443663">
                    <a:moveTo>
                      <a:pt x="0" y="128050"/>
                    </a:moveTo>
                    <a:lnTo>
                      <a:pt x="6154" y="133402"/>
                    </a:lnTo>
                    <a:lnTo>
                      <a:pt x="26483" y="143566"/>
                    </a:lnTo>
                    <a:lnTo>
                      <a:pt x="32292" y="152279"/>
                    </a:lnTo>
                    <a:lnTo>
                      <a:pt x="41004" y="150827"/>
                    </a:lnTo>
                    <a:lnTo>
                      <a:pt x="68593" y="159539"/>
                    </a:lnTo>
                    <a:lnTo>
                      <a:pt x="112156" y="152279"/>
                    </a:lnTo>
                    <a:lnTo>
                      <a:pt x="157170" y="159539"/>
                    </a:lnTo>
                    <a:lnTo>
                      <a:pt x="171690" y="139210"/>
                    </a:lnTo>
                    <a:lnTo>
                      <a:pt x="190567" y="127594"/>
                    </a:lnTo>
                    <a:lnTo>
                      <a:pt x="192019" y="110169"/>
                    </a:lnTo>
                    <a:lnTo>
                      <a:pt x="207992" y="89840"/>
                    </a:lnTo>
                    <a:lnTo>
                      <a:pt x="210896" y="68059"/>
                    </a:lnTo>
                    <a:lnTo>
                      <a:pt x="206540" y="54990"/>
                    </a:lnTo>
                    <a:lnTo>
                      <a:pt x="219609" y="34661"/>
                    </a:lnTo>
                    <a:lnTo>
                      <a:pt x="228321" y="25949"/>
                    </a:lnTo>
                    <a:lnTo>
                      <a:pt x="268979" y="11428"/>
                    </a:lnTo>
                    <a:lnTo>
                      <a:pt x="284952" y="11428"/>
                    </a:lnTo>
                    <a:lnTo>
                      <a:pt x="306733" y="4168"/>
                    </a:lnTo>
                    <a:lnTo>
                      <a:pt x="342855" y="0"/>
                    </a:lnTo>
                    <a:lnTo>
                      <a:pt x="355377" y="16995"/>
                    </a:lnTo>
                    <a:lnTo>
                      <a:pt x="379578" y="21835"/>
                    </a:lnTo>
                    <a:lnTo>
                      <a:pt x="386839" y="33935"/>
                    </a:lnTo>
                    <a:lnTo>
                      <a:pt x="386839" y="47246"/>
                    </a:lnTo>
                    <a:lnTo>
                      <a:pt x="377159" y="50876"/>
                    </a:lnTo>
                    <a:lnTo>
                      <a:pt x="380789" y="61767"/>
                    </a:lnTo>
                    <a:lnTo>
                      <a:pt x="394099" y="71447"/>
                    </a:lnTo>
                    <a:lnTo>
                      <a:pt x="394099" y="107749"/>
                    </a:lnTo>
                    <a:lnTo>
                      <a:pt x="409830" y="129530"/>
                    </a:lnTo>
                    <a:lnTo>
                      <a:pt x="402570" y="142840"/>
                    </a:lnTo>
                    <a:lnTo>
                      <a:pt x="408490" y="148760"/>
                    </a:lnTo>
                    <a:cubicBezTo>
                      <a:pt x="408453" y="148965"/>
                      <a:pt x="408415" y="149170"/>
                      <a:pt x="408378" y="149375"/>
                    </a:cubicBezTo>
                    <a:lnTo>
                      <a:pt x="402570" y="200197"/>
                    </a:lnTo>
                    <a:lnTo>
                      <a:pt x="411282" y="224882"/>
                    </a:lnTo>
                    <a:lnTo>
                      <a:pt x="406926" y="246663"/>
                    </a:lnTo>
                    <a:lnTo>
                      <a:pt x="399666" y="258280"/>
                    </a:lnTo>
                    <a:lnTo>
                      <a:pt x="404022" y="282965"/>
                    </a:lnTo>
                    <a:lnTo>
                      <a:pt x="388049" y="282965"/>
                    </a:lnTo>
                    <a:lnTo>
                      <a:pt x="366268" y="301842"/>
                    </a:lnTo>
                    <a:lnTo>
                      <a:pt x="363364" y="317815"/>
                    </a:lnTo>
                    <a:lnTo>
                      <a:pt x="379337" y="319267"/>
                    </a:lnTo>
                    <a:lnTo>
                      <a:pt x="373528" y="336691"/>
                    </a:lnTo>
                    <a:lnTo>
                      <a:pt x="357555" y="342500"/>
                    </a:lnTo>
                    <a:lnTo>
                      <a:pt x="353199" y="354116"/>
                    </a:lnTo>
                    <a:lnTo>
                      <a:pt x="341583" y="357020"/>
                    </a:lnTo>
                    <a:lnTo>
                      <a:pt x="341583" y="365733"/>
                    </a:lnTo>
                    <a:lnTo>
                      <a:pt x="350295" y="377349"/>
                    </a:lnTo>
                    <a:lnTo>
                      <a:pt x="332870" y="393322"/>
                    </a:lnTo>
                    <a:lnTo>
                      <a:pt x="329966" y="404939"/>
                    </a:lnTo>
                    <a:lnTo>
                      <a:pt x="319802" y="407843"/>
                    </a:lnTo>
                    <a:lnTo>
                      <a:pt x="318350" y="419459"/>
                    </a:lnTo>
                    <a:lnTo>
                      <a:pt x="309637" y="425268"/>
                    </a:lnTo>
                    <a:lnTo>
                      <a:pt x="283500" y="426720"/>
                    </a:lnTo>
                    <a:lnTo>
                      <a:pt x="257363" y="402034"/>
                    </a:lnTo>
                    <a:lnTo>
                      <a:pt x="242842" y="400582"/>
                    </a:lnTo>
                    <a:lnTo>
                      <a:pt x="229773" y="409295"/>
                    </a:lnTo>
                    <a:lnTo>
                      <a:pt x="199280" y="394774"/>
                    </a:lnTo>
                    <a:lnTo>
                      <a:pt x="196376" y="374445"/>
                    </a:lnTo>
                    <a:lnTo>
                      <a:pt x="178951" y="383158"/>
                    </a:lnTo>
                    <a:lnTo>
                      <a:pt x="180403" y="391870"/>
                    </a:lnTo>
                    <a:lnTo>
                      <a:pt x="170238" y="393322"/>
                    </a:lnTo>
                    <a:lnTo>
                      <a:pt x="145553" y="397678"/>
                    </a:lnTo>
                    <a:lnTo>
                      <a:pt x="154266" y="374445"/>
                    </a:lnTo>
                    <a:lnTo>
                      <a:pt x="145553" y="372993"/>
                    </a:lnTo>
                    <a:lnTo>
                      <a:pt x="132485" y="377349"/>
                    </a:lnTo>
                    <a:lnTo>
                      <a:pt x="125224" y="371541"/>
                    </a:lnTo>
                    <a:lnTo>
                      <a:pt x="115060" y="380253"/>
                    </a:lnTo>
                    <a:lnTo>
                      <a:pt x="106347" y="377349"/>
                    </a:lnTo>
                    <a:lnTo>
                      <a:pt x="88922" y="394774"/>
                    </a:lnTo>
                    <a:lnTo>
                      <a:pt x="74402" y="381706"/>
                    </a:lnTo>
                    <a:lnTo>
                      <a:pt x="54073" y="381706"/>
                    </a:lnTo>
                    <a:lnTo>
                      <a:pt x="26483" y="412199"/>
                    </a:lnTo>
                    <a:lnTo>
                      <a:pt x="19223" y="432528"/>
                    </a:lnTo>
                    <a:lnTo>
                      <a:pt x="346" y="441240"/>
                    </a:lnTo>
                    <a:cubicBezTo>
                      <a:pt x="231" y="442048"/>
                      <a:pt x="115" y="442855"/>
                      <a:pt x="0" y="443663"/>
                    </a:cubicBez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6B49E34-E371-5C8D-3E88-6C501446B5DB}"/>
                  </a:ext>
                </a:extLst>
              </p:cNvPr>
              <p:cNvSpPr/>
              <p:nvPr/>
            </p:nvSpPr>
            <p:spPr>
              <a:xfrm>
                <a:off x="1475733" y="1714843"/>
                <a:ext cx="733722" cy="777825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4C9EF6B9-2A91-26FF-C7A7-C7C4966FCC4B}"/>
                  </a:ext>
                </a:extLst>
              </p:cNvPr>
              <p:cNvSpPr/>
              <p:nvPr/>
            </p:nvSpPr>
            <p:spPr>
              <a:xfrm>
                <a:off x="848439" y="1732994"/>
                <a:ext cx="827680" cy="1323802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E55F8A38-FAA7-4A28-83B7-8D23FACD98EF}"/>
                  </a:ext>
                </a:extLst>
              </p:cNvPr>
              <p:cNvSpPr/>
              <p:nvPr/>
            </p:nvSpPr>
            <p:spPr>
              <a:xfrm>
                <a:off x="1656153" y="2279215"/>
                <a:ext cx="691549" cy="377357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10DF5B69-F7C7-CD0D-C0EC-77FC15559B4F}"/>
                  </a:ext>
                </a:extLst>
              </p:cNvPr>
              <p:cNvSpPr/>
              <p:nvPr/>
            </p:nvSpPr>
            <p:spPr>
              <a:xfrm>
                <a:off x="936773" y="2738551"/>
                <a:ext cx="972887" cy="746605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A6BBB9D8-A5A8-3C33-6D64-DE81E1D133D7}"/>
                  </a:ext>
                </a:extLst>
              </p:cNvPr>
              <p:cNvSpPr/>
              <p:nvPr/>
            </p:nvSpPr>
            <p:spPr>
              <a:xfrm>
                <a:off x="692722" y="2145624"/>
                <a:ext cx="346302" cy="885761"/>
              </a:xfrm>
              <a:custGeom>
                <a:avLst/>
                <a:gdLst>
                  <a:gd name="connsiteX0" fmla="*/ 233694 w 454772"/>
                  <a:gd name="connsiteY0" fmla="*/ 0 h 885761"/>
                  <a:gd name="connsiteX1" fmla="*/ 240955 w 454772"/>
                  <a:gd name="connsiteY1" fmla="*/ 5808 h 885761"/>
                  <a:gd name="connsiteX2" fmla="*/ 254023 w 454772"/>
                  <a:gd name="connsiteY2" fmla="*/ 1452 h 885761"/>
                  <a:gd name="connsiteX3" fmla="*/ 262736 w 454772"/>
                  <a:gd name="connsiteY3" fmla="*/ 2904 h 885761"/>
                  <a:gd name="connsiteX4" fmla="*/ 254023 w 454772"/>
                  <a:gd name="connsiteY4" fmla="*/ 26137 h 885761"/>
                  <a:gd name="connsiteX5" fmla="*/ 278709 w 454772"/>
                  <a:gd name="connsiteY5" fmla="*/ 21781 h 885761"/>
                  <a:gd name="connsiteX6" fmla="*/ 288873 w 454772"/>
                  <a:gd name="connsiteY6" fmla="*/ 20329 h 885761"/>
                  <a:gd name="connsiteX7" fmla="*/ 287421 w 454772"/>
                  <a:gd name="connsiteY7" fmla="*/ 11617 h 885761"/>
                  <a:gd name="connsiteX8" fmla="*/ 304846 w 454772"/>
                  <a:gd name="connsiteY8" fmla="*/ 2904 h 885761"/>
                  <a:gd name="connsiteX9" fmla="*/ 307750 w 454772"/>
                  <a:gd name="connsiteY9" fmla="*/ 23233 h 885761"/>
                  <a:gd name="connsiteX10" fmla="*/ 338243 w 454772"/>
                  <a:gd name="connsiteY10" fmla="*/ 37754 h 885761"/>
                  <a:gd name="connsiteX11" fmla="*/ 351312 w 454772"/>
                  <a:gd name="connsiteY11" fmla="*/ 29041 h 885761"/>
                  <a:gd name="connsiteX12" fmla="*/ 365833 w 454772"/>
                  <a:gd name="connsiteY12" fmla="*/ 30494 h 885761"/>
                  <a:gd name="connsiteX13" fmla="*/ 391970 w 454772"/>
                  <a:gd name="connsiteY13" fmla="*/ 55179 h 885761"/>
                  <a:gd name="connsiteX14" fmla="*/ 415590 w 454772"/>
                  <a:gd name="connsiteY14" fmla="*/ 53866 h 885761"/>
                  <a:gd name="connsiteX15" fmla="*/ 418470 w 454772"/>
                  <a:gd name="connsiteY15" fmla="*/ 67158 h 885761"/>
                  <a:gd name="connsiteX16" fmla="*/ 436622 w 454772"/>
                  <a:gd name="connsiteY16" fmla="*/ 72603 h 885761"/>
                  <a:gd name="connsiteX17" fmla="*/ 438436 w 454772"/>
                  <a:gd name="connsiteY17" fmla="*/ 83494 h 885761"/>
                  <a:gd name="connsiteX18" fmla="*/ 454772 w 454772"/>
                  <a:gd name="connsiteY18" fmla="*/ 98015 h 885761"/>
                  <a:gd name="connsiteX19" fmla="*/ 452957 w 454772"/>
                  <a:gd name="connsiteY19" fmla="*/ 123426 h 885761"/>
                  <a:gd name="connsiteX20" fmla="*/ 411210 w 454772"/>
                  <a:gd name="connsiteY20" fmla="*/ 179694 h 885761"/>
                  <a:gd name="connsiteX21" fmla="*/ 409395 w 454772"/>
                  <a:gd name="connsiteY21" fmla="*/ 196029 h 885761"/>
                  <a:gd name="connsiteX22" fmla="*/ 420285 w 454772"/>
                  <a:gd name="connsiteY22" fmla="*/ 199659 h 885761"/>
                  <a:gd name="connsiteX23" fmla="*/ 420285 w 454772"/>
                  <a:gd name="connsiteY23" fmla="*/ 223256 h 885761"/>
                  <a:gd name="connsiteX24" fmla="*/ 405764 w 454772"/>
                  <a:gd name="connsiteY24" fmla="*/ 221440 h 885761"/>
                  <a:gd name="connsiteX25" fmla="*/ 396689 w 454772"/>
                  <a:gd name="connsiteY25" fmla="*/ 234146 h 885761"/>
                  <a:gd name="connsiteX26" fmla="*/ 400320 w 454772"/>
                  <a:gd name="connsiteY26" fmla="*/ 246852 h 885761"/>
                  <a:gd name="connsiteX27" fmla="*/ 398505 w 454772"/>
                  <a:gd name="connsiteY27" fmla="*/ 257742 h 885761"/>
                  <a:gd name="connsiteX28" fmla="*/ 414840 w 454772"/>
                  <a:gd name="connsiteY28" fmla="*/ 279523 h 885761"/>
                  <a:gd name="connsiteX29" fmla="*/ 432991 w 454772"/>
                  <a:gd name="connsiteY29" fmla="*/ 284968 h 885761"/>
                  <a:gd name="connsiteX30" fmla="*/ 420285 w 454772"/>
                  <a:gd name="connsiteY30" fmla="*/ 312195 h 885761"/>
                  <a:gd name="connsiteX31" fmla="*/ 420285 w 454772"/>
                  <a:gd name="connsiteY31" fmla="*/ 328530 h 885761"/>
                  <a:gd name="connsiteX32" fmla="*/ 393059 w 454772"/>
                  <a:gd name="connsiteY32" fmla="*/ 343051 h 885761"/>
                  <a:gd name="connsiteX33" fmla="*/ 376723 w 454772"/>
                  <a:gd name="connsiteY33" fmla="*/ 381168 h 885761"/>
                  <a:gd name="connsiteX34" fmla="*/ 367648 w 454772"/>
                  <a:gd name="connsiteY34" fmla="*/ 381168 h 885761"/>
                  <a:gd name="connsiteX35" fmla="*/ 356758 w 454772"/>
                  <a:gd name="connsiteY35" fmla="*/ 393873 h 885761"/>
                  <a:gd name="connsiteX36" fmla="*/ 354943 w 454772"/>
                  <a:gd name="connsiteY36" fmla="*/ 412024 h 885761"/>
                  <a:gd name="connsiteX37" fmla="*/ 344052 w 454772"/>
                  <a:gd name="connsiteY37" fmla="*/ 413839 h 885761"/>
                  <a:gd name="connsiteX38" fmla="*/ 325901 w 454772"/>
                  <a:gd name="connsiteY38" fmla="*/ 406579 h 885761"/>
                  <a:gd name="connsiteX39" fmla="*/ 304119 w 454772"/>
                  <a:gd name="connsiteY39" fmla="*/ 408394 h 885761"/>
                  <a:gd name="connsiteX40" fmla="*/ 291414 w 454772"/>
                  <a:gd name="connsiteY40" fmla="*/ 421100 h 885761"/>
                  <a:gd name="connsiteX41" fmla="*/ 293229 w 454772"/>
                  <a:gd name="connsiteY41" fmla="*/ 442881 h 885761"/>
                  <a:gd name="connsiteX42" fmla="*/ 285969 w 454772"/>
                  <a:gd name="connsiteY42" fmla="*/ 448326 h 885761"/>
                  <a:gd name="connsiteX43" fmla="*/ 271448 w 454772"/>
                  <a:gd name="connsiteY43" fmla="*/ 448326 h 885761"/>
                  <a:gd name="connsiteX44" fmla="*/ 264188 w 454772"/>
                  <a:gd name="connsiteY44" fmla="*/ 470107 h 885761"/>
                  <a:gd name="connsiteX45" fmla="*/ 278709 w 454772"/>
                  <a:gd name="connsiteY45" fmla="*/ 480997 h 885761"/>
                  <a:gd name="connsiteX46" fmla="*/ 304119 w 454772"/>
                  <a:gd name="connsiteY46" fmla="*/ 480997 h 885761"/>
                  <a:gd name="connsiteX47" fmla="*/ 305935 w 454772"/>
                  <a:gd name="connsiteY47" fmla="*/ 497333 h 885761"/>
                  <a:gd name="connsiteX48" fmla="*/ 324086 w 454772"/>
                  <a:gd name="connsiteY48" fmla="*/ 497333 h 885761"/>
                  <a:gd name="connsiteX49" fmla="*/ 331346 w 454772"/>
                  <a:gd name="connsiteY49" fmla="*/ 511854 h 885761"/>
                  <a:gd name="connsiteX50" fmla="*/ 342237 w 454772"/>
                  <a:gd name="connsiteY50" fmla="*/ 508224 h 885761"/>
                  <a:gd name="connsiteX51" fmla="*/ 349497 w 454772"/>
                  <a:gd name="connsiteY51" fmla="*/ 515484 h 885761"/>
                  <a:gd name="connsiteX52" fmla="*/ 351312 w 454772"/>
                  <a:gd name="connsiteY52" fmla="*/ 526375 h 885761"/>
                  <a:gd name="connsiteX53" fmla="*/ 358572 w 454772"/>
                  <a:gd name="connsiteY53" fmla="*/ 540895 h 885761"/>
                  <a:gd name="connsiteX54" fmla="*/ 364018 w 454772"/>
                  <a:gd name="connsiteY54" fmla="*/ 566306 h 885761"/>
                  <a:gd name="connsiteX55" fmla="*/ 382168 w 454772"/>
                  <a:gd name="connsiteY55" fmla="*/ 569937 h 885761"/>
                  <a:gd name="connsiteX56" fmla="*/ 391244 w 454772"/>
                  <a:gd name="connsiteY56" fmla="*/ 589902 h 885761"/>
                  <a:gd name="connsiteX57" fmla="*/ 376723 w 454772"/>
                  <a:gd name="connsiteY57" fmla="*/ 602608 h 885761"/>
                  <a:gd name="connsiteX58" fmla="*/ 374908 w 454772"/>
                  <a:gd name="connsiteY58" fmla="*/ 617129 h 885761"/>
                  <a:gd name="connsiteX59" fmla="*/ 385799 w 454772"/>
                  <a:gd name="connsiteY59" fmla="*/ 635280 h 885761"/>
                  <a:gd name="connsiteX60" fmla="*/ 405764 w 454772"/>
                  <a:gd name="connsiteY60" fmla="*/ 635280 h 885761"/>
                  <a:gd name="connsiteX61" fmla="*/ 407580 w 454772"/>
                  <a:gd name="connsiteY61" fmla="*/ 658876 h 885761"/>
                  <a:gd name="connsiteX62" fmla="*/ 431176 w 454772"/>
                  <a:gd name="connsiteY62" fmla="*/ 673397 h 885761"/>
                  <a:gd name="connsiteX63" fmla="*/ 440251 w 454772"/>
                  <a:gd name="connsiteY63" fmla="*/ 691547 h 885761"/>
                  <a:gd name="connsiteX64" fmla="*/ 438436 w 454772"/>
                  <a:gd name="connsiteY64" fmla="*/ 718773 h 885761"/>
                  <a:gd name="connsiteX65" fmla="*/ 431176 w 454772"/>
                  <a:gd name="connsiteY65" fmla="*/ 720588 h 885761"/>
                  <a:gd name="connsiteX66" fmla="*/ 423916 w 454772"/>
                  <a:gd name="connsiteY66" fmla="*/ 736924 h 885761"/>
                  <a:gd name="connsiteX67" fmla="*/ 429361 w 454772"/>
                  <a:gd name="connsiteY67" fmla="*/ 744185 h 885761"/>
                  <a:gd name="connsiteX68" fmla="*/ 447512 w 454772"/>
                  <a:gd name="connsiteY68" fmla="*/ 767781 h 885761"/>
                  <a:gd name="connsiteX69" fmla="*/ 413026 w 454772"/>
                  <a:gd name="connsiteY69" fmla="*/ 771411 h 885761"/>
                  <a:gd name="connsiteX70" fmla="*/ 422101 w 454772"/>
                  <a:gd name="connsiteY70" fmla="*/ 789562 h 885761"/>
                  <a:gd name="connsiteX71" fmla="*/ 420285 w 454772"/>
                  <a:gd name="connsiteY71" fmla="*/ 820418 h 885761"/>
                  <a:gd name="connsiteX72" fmla="*/ 398505 w 454772"/>
                  <a:gd name="connsiteY72" fmla="*/ 831309 h 885761"/>
                  <a:gd name="connsiteX73" fmla="*/ 400241 w 454772"/>
                  <a:gd name="connsiteY73" fmla="*/ 853887 h 885761"/>
                  <a:gd name="connsiteX74" fmla="*/ 376723 w 454772"/>
                  <a:gd name="connsiteY74" fmla="*/ 851274 h 885761"/>
                  <a:gd name="connsiteX75" fmla="*/ 367648 w 454772"/>
                  <a:gd name="connsiteY75" fmla="*/ 862165 h 885761"/>
                  <a:gd name="connsiteX76" fmla="*/ 325901 w 454772"/>
                  <a:gd name="connsiteY76" fmla="*/ 885761 h 885761"/>
                  <a:gd name="connsiteX77" fmla="*/ 307750 w 454772"/>
                  <a:gd name="connsiteY77" fmla="*/ 883946 h 885761"/>
                  <a:gd name="connsiteX78" fmla="*/ 291414 w 454772"/>
                  <a:gd name="connsiteY78" fmla="*/ 867610 h 885761"/>
                  <a:gd name="connsiteX79" fmla="*/ 280523 w 454772"/>
                  <a:gd name="connsiteY79" fmla="*/ 869426 h 885761"/>
                  <a:gd name="connsiteX80" fmla="*/ 253298 w 454772"/>
                  <a:gd name="connsiteY80" fmla="*/ 845829 h 885761"/>
                  <a:gd name="connsiteX81" fmla="*/ 216995 w 454772"/>
                  <a:gd name="connsiteY81" fmla="*/ 858535 h 885761"/>
                  <a:gd name="connsiteX82" fmla="*/ 195215 w 454772"/>
                  <a:gd name="connsiteY82" fmla="*/ 876686 h 885761"/>
                  <a:gd name="connsiteX83" fmla="*/ 178878 w 454772"/>
                  <a:gd name="connsiteY83" fmla="*/ 869426 h 885761"/>
                  <a:gd name="connsiteX84" fmla="*/ 175249 w 454772"/>
                  <a:gd name="connsiteY84" fmla="*/ 851274 h 885761"/>
                  <a:gd name="connsiteX85" fmla="*/ 140762 w 454772"/>
                  <a:gd name="connsiteY85" fmla="*/ 834939 h 885761"/>
                  <a:gd name="connsiteX86" fmla="*/ 128056 w 454772"/>
                  <a:gd name="connsiteY86" fmla="*/ 842199 h 885761"/>
                  <a:gd name="connsiteX87" fmla="*/ 118981 w 454772"/>
                  <a:gd name="connsiteY87" fmla="*/ 836754 h 885761"/>
                  <a:gd name="connsiteX88" fmla="*/ 111720 w 454772"/>
                  <a:gd name="connsiteY88" fmla="*/ 834939 h 885761"/>
                  <a:gd name="connsiteX89" fmla="*/ 115351 w 454772"/>
                  <a:gd name="connsiteY89" fmla="*/ 813158 h 885761"/>
                  <a:gd name="connsiteX90" fmla="*/ 108470 w 454772"/>
                  <a:gd name="connsiteY90" fmla="*/ 811782 h 885761"/>
                  <a:gd name="connsiteX91" fmla="*/ 7284 w 454772"/>
                  <a:gd name="connsiteY91" fmla="*/ 476999 h 885761"/>
                  <a:gd name="connsiteX92" fmla="*/ 0 w 454772"/>
                  <a:gd name="connsiteY92" fmla="*/ 447557 h 885761"/>
                  <a:gd name="connsiteX93" fmla="*/ 157097 w 454772"/>
                  <a:gd name="connsiteY93" fmla="*/ 447557 h 885761"/>
                  <a:gd name="connsiteX94" fmla="*/ 64313 w 454772"/>
                  <a:gd name="connsiteY94" fmla="*/ 178522 h 885761"/>
                  <a:gd name="connsiteX95" fmla="*/ 108470 w 454772"/>
                  <a:gd name="connsiteY95" fmla="*/ 72123 h 885761"/>
                  <a:gd name="connsiteX96" fmla="*/ 108816 w 454772"/>
                  <a:gd name="connsiteY96" fmla="*/ 69699 h 885761"/>
                  <a:gd name="connsiteX97" fmla="*/ 127693 w 454772"/>
                  <a:gd name="connsiteY97" fmla="*/ 60987 h 885761"/>
                  <a:gd name="connsiteX98" fmla="*/ 134954 w 454772"/>
                  <a:gd name="connsiteY98" fmla="*/ 40658 h 885761"/>
                  <a:gd name="connsiteX99" fmla="*/ 162543 w 454772"/>
                  <a:gd name="connsiteY99" fmla="*/ 10165 h 885761"/>
                  <a:gd name="connsiteX100" fmla="*/ 182872 w 454772"/>
                  <a:gd name="connsiteY100" fmla="*/ 10165 h 885761"/>
                  <a:gd name="connsiteX101" fmla="*/ 197393 w 454772"/>
                  <a:gd name="connsiteY101" fmla="*/ 23233 h 885761"/>
                  <a:gd name="connsiteX102" fmla="*/ 214817 w 454772"/>
                  <a:gd name="connsiteY102" fmla="*/ 5808 h 885761"/>
                  <a:gd name="connsiteX103" fmla="*/ 223530 w 454772"/>
                  <a:gd name="connsiteY103" fmla="*/ 8713 h 885761"/>
                  <a:gd name="connsiteX0" fmla="*/ 157097 w 454772"/>
                  <a:gd name="connsiteY0" fmla="*/ 447557 h 885761"/>
                  <a:gd name="connsiteX1" fmla="*/ 64313 w 454772"/>
                  <a:gd name="connsiteY1" fmla="*/ 178522 h 885761"/>
                  <a:gd name="connsiteX2" fmla="*/ 108470 w 454772"/>
                  <a:gd name="connsiteY2" fmla="*/ 72123 h 885761"/>
                  <a:gd name="connsiteX3" fmla="*/ 108816 w 454772"/>
                  <a:gd name="connsiteY3" fmla="*/ 69699 h 885761"/>
                  <a:gd name="connsiteX4" fmla="*/ 127693 w 454772"/>
                  <a:gd name="connsiteY4" fmla="*/ 60987 h 885761"/>
                  <a:gd name="connsiteX5" fmla="*/ 134954 w 454772"/>
                  <a:gd name="connsiteY5" fmla="*/ 40658 h 885761"/>
                  <a:gd name="connsiteX6" fmla="*/ 162543 w 454772"/>
                  <a:gd name="connsiteY6" fmla="*/ 10165 h 885761"/>
                  <a:gd name="connsiteX7" fmla="*/ 182872 w 454772"/>
                  <a:gd name="connsiteY7" fmla="*/ 10165 h 885761"/>
                  <a:gd name="connsiteX8" fmla="*/ 197393 w 454772"/>
                  <a:gd name="connsiteY8" fmla="*/ 23233 h 885761"/>
                  <a:gd name="connsiteX9" fmla="*/ 214817 w 454772"/>
                  <a:gd name="connsiteY9" fmla="*/ 5808 h 885761"/>
                  <a:gd name="connsiteX10" fmla="*/ 223530 w 454772"/>
                  <a:gd name="connsiteY10" fmla="*/ 8713 h 885761"/>
                  <a:gd name="connsiteX11" fmla="*/ 233694 w 454772"/>
                  <a:gd name="connsiteY11" fmla="*/ 0 h 885761"/>
                  <a:gd name="connsiteX12" fmla="*/ 240955 w 454772"/>
                  <a:gd name="connsiteY12" fmla="*/ 5808 h 885761"/>
                  <a:gd name="connsiteX13" fmla="*/ 254023 w 454772"/>
                  <a:gd name="connsiteY13" fmla="*/ 1452 h 885761"/>
                  <a:gd name="connsiteX14" fmla="*/ 262736 w 454772"/>
                  <a:gd name="connsiteY14" fmla="*/ 2904 h 885761"/>
                  <a:gd name="connsiteX15" fmla="*/ 254023 w 454772"/>
                  <a:gd name="connsiteY15" fmla="*/ 26137 h 885761"/>
                  <a:gd name="connsiteX16" fmla="*/ 278709 w 454772"/>
                  <a:gd name="connsiteY16" fmla="*/ 21781 h 885761"/>
                  <a:gd name="connsiteX17" fmla="*/ 288873 w 454772"/>
                  <a:gd name="connsiteY17" fmla="*/ 20329 h 885761"/>
                  <a:gd name="connsiteX18" fmla="*/ 287421 w 454772"/>
                  <a:gd name="connsiteY18" fmla="*/ 11617 h 885761"/>
                  <a:gd name="connsiteX19" fmla="*/ 304846 w 454772"/>
                  <a:gd name="connsiteY19" fmla="*/ 2904 h 885761"/>
                  <a:gd name="connsiteX20" fmla="*/ 307750 w 454772"/>
                  <a:gd name="connsiteY20" fmla="*/ 23233 h 885761"/>
                  <a:gd name="connsiteX21" fmla="*/ 338243 w 454772"/>
                  <a:gd name="connsiteY21" fmla="*/ 37754 h 885761"/>
                  <a:gd name="connsiteX22" fmla="*/ 351312 w 454772"/>
                  <a:gd name="connsiteY22" fmla="*/ 29041 h 885761"/>
                  <a:gd name="connsiteX23" fmla="*/ 365833 w 454772"/>
                  <a:gd name="connsiteY23" fmla="*/ 30494 h 885761"/>
                  <a:gd name="connsiteX24" fmla="*/ 391970 w 454772"/>
                  <a:gd name="connsiteY24" fmla="*/ 55179 h 885761"/>
                  <a:gd name="connsiteX25" fmla="*/ 415590 w 454772"/>
                  <a:gd name="connsiteY25" fmla="*/ 53866 h 885761"/>
                  <a:gd name="connsiteX26" fmla="*/ 418470 w 454772"/>
                  <a:gd name="connsiteY26" fmla="*/ 67158 h 885761"/>
                  <a:gd name="connsiteX27" fmla="*/ 436622 w 454772"/>
                  <a:gd name="connsiteY27" fmla="*/ 72603 h 885761"/>
                  <a:gd name="connsiteX28" fmla="*/ 438436 w 454772"/>
                  <a:gd name="connsiteY28" fmla="*/ 83494 h 885761"/>
                  <a:gd name="connsiteX29" fmla="*/ 454772 w 454772"/>
                  <a:gd name="connsiteY29" fmla="*/ 98015 h 885761"/>
                  <a:gd name="connsiteX30" fmla="*/ 452957 w 454772"/>
                  <a:gd name="connsiteY30" fmla="*/ 123426 h 885761"/>
                  <a:gd name="connsiteX31" fmla="*/ 411210 w 454772"/>
                  <a:gd name="connsiteY31" fmla="*/ 179694 h 885761"/>
                  <a:gd name="connsiteX32" fmla="*/ 409395 w 454772"/>
                  <a:gd name="connsiteY32" fmla="*/ 196029 h 885761"/>
                  <a:gd name="connsiteX33" fmla="*/ 420285 w 454772"/>
                  <a:gd name="connsiteY33" fmla="*/ 199659 h 885761"/>
                  <a:gd name="connsiteX34" fmla="*/ 420285 w 454772"/>
                  <a:gd name="connsiteY34" fmla="*/ 223256 h 885761"/>
                  <a:gd name="connsiteX35" fmla="*/ 405764 w 454772"/>
                  <a:gd name="connsiteY35" fmla="*/ 221440 h 885761"/>
                  <a:gd name="connsiteX36" fmla="*/ 396689 w 454772"/>
                  <a:gd name="connsiteY36" fmla="*/ 234146 h 885761"/>
                  <a:gd name="connsiteX37" fmla="*/ 400320 w 454772"/>
                  <a:gd name="connsiteY37" fmla="*/ 246852 h 885761"/>
                  <a:gd name="connsiteX38" fmla="*/ 398505 w 454772"/>
                  <a:gd name="connsiteY38" fmla="*/ 257742 h 885761"/>
                  <a:gd name="connsiteX39" fmla="*/ 414840 w 454772"/>
                  <a:gd name="connsiteY39" fmla="*/ 279523 h 885761"/>
                  <a:gd name="connsiteX40" fmla="*/ 432991 w 454772"/>
                  <a:gd name="connsiteY40" fmla="*/ 284968 h 885761"/>
                  <a:gd name="connsiteX41" fmla="*/ 420285 w 454772"/>
                  <a:gd name="connsiteY41" fmla="*/ 312195 h 885761"/>
                  <a:gd name="connsiteX42" fmla="*/ 420285 w 454772"/>
                  <a:gd name="connsiteY42" fmla="*/ 328530 h 885761"/>
                  <a:gd name="connsiteX43" fmla="*/ 393059 w 454772"/>
                  <a:gd name="connsiteY43" fmla="*/ 343051 h 885761"/>
                  <a:gd name="connsiteX44" fmla="*/ 376723 w 454772"/>
                  <a:gd name="connsiteY44" fmla="*/ 381168 h 885761"/>
                  <a:gd name="connsiteX45" fmla="*/ 367648 w 454772"/>
                  <a:gd name="connsiteY45" fmla="*/ 381168 h 885761"/>
                  <a:gd name="connsiteX46" fmla="*/ 356758 w 454772"/>
                  <a:gd name="connsiteY46" fmla="*/ 393873 h 885761"/>
                  <a:gd name="connsiteX47" fmla="*/ 354943 w 454772"/>
                  <a:gd name="connsiteY47" fmla="*/ 412024 h 885761"/>
                  <a:gd name="connsiteX48" fmla="*/ 344052 w 454772"/>
                  <a:gd name="connsiteY48" fmla="*/ 413839 h 885761"/>
                  <a:gd name="connsiteX49" fmla="*/ 325901 w 454772"/>
                  <a:gd name="connsiteY49" fmla="*/ 406579 h 885761"/>
                  <a:gd name="connsiteX50" fmla="*/ 304119 w 454772"/>
                  <a:gd name="connsiteY50" fmla="*/ 408394 h 885761"/>
                  <a:gd name="connsiteX51" fmla="*/ 291414 w 454772"/>
                  <a:gd name="connsiteY51" fmla="*/ 421100 h 885761"/>
                  <a:gd name="connsiteX52" fmla="*/ 293229 w 454772"/>
                  <a:gd name="connsiteY52" fmla="*/ 442881 h 885761"/>
                  <a:gd name="connsiteX53" fmla="*/ 285969 w 454772"/>
                  <a:gd name="connsiteY53" fmla="*/ 448326 h 885761"/>
                  <a:gd name="connsiteX54" fmla="*/ 271448 w 454772"/>
                  <a:gd name="connsiteY54" fmla="*/ 448326 h 885761"/>
                  <a:gd name="connsiteX55" fmla="*/ 264188 w 454772"/>
                  <a:gd name="connsiteY55" fmla="*/ 470107 h 885761"/>
                  <a:gd name="connsiteX56" fmla="*/ 278709 w 454772"/>
                  <a:gd name="connsiteY56" fmla="*/ 480997 h 885761"/>
                  <a:gd name="connsiteX57" fmla="*/ 304119 w 454772"/>
                  <a:gd name="connsiteY57" fmla="*/ 480997 h 885761"/>
                  <a:gd name="connsiteX58" fmla="*/ 305935 w 454772"/>
                  <a:gd name="connsiteY58" fmla="*/ 497333 h 885761"/>
                  <a:gd name="connsiteX59" fmla="*/ 324086 w 454772"/>
                  <a:gd name="connsiteY59" fmla="*/ 497333 h 885761"/>
                  <a:gd name="connsiteX60" fmla="*/ 331346 w 454772"/>
                  <a:gd name="connsiteY60" fmla="*/ 511854 h 885761"/>
                  <a:gd name="connsiteX61" fmla="*/ 342237 w 454772"/>
                  <a:gd name="connsiteY61" fmla="*/ 508224 h 885761"/>
                  <a:gd name="connsiteX62" fmla="*/ 349497 w 454772"/>
                  <a:gd name="connsiteY62" fmla="*/ 515484 h 885761"/>
                  <a:gd name="connsiteX63" fmla="*/ 351312 w 454772"/>
                  <a:gd name="connsiteY63" fmla="*/ 526375 h 885761"/>
                  <a:gd name="connsiteX64" fmla="*/ 358572 w 454772"/>
                  <a:gd name="connsiteY64" fmla="*/ 540895 h 885761"/>
                  <a:gd name="connsiteX65" fmla="*/ 364018 w 454772"/>
                  <a:gd name="connsiteY65" fmla="*/ 566306 h 885761"/>
                  <a:gd name="connsiteX66" fmla="*/ 382168 w 454772"/>
                  <a:gd name="connsiteY66" fmla="*/ 569937 h 885761"/>
                  <a:gd name="connsiteX67" fmla="*/ 391244 w 454772"/>
                  <a:gd name="connsiteY67" fmla="*/ 589902 h 885761"/>
                  <a:gd name="connsiteX68" fmla="*/ 376723 w 454772"/>
                  <a:gd name="connsiteY68" fmla="*/ 602608 h 885761"/>
                  <a:gd name="connsiteX69" fmla="*/ 374908 w 454772"/>
                  <a:gd name="connsiteY69" fmla="*/ 617129 h 885761"/>
                  <a:gd name="connsiteX70" fmla="*/ 385799 w 454772"/>
                  <a:gd name="connsiteY70" fmla="*/ 635280 h 885761"/>
                  <a:gd name="connsiteX71" fmla="*/ 405764 w 454772"/>
                  <a:gd name="connsiteY71" fmla="*/ 635280 h 885761"/>
                  <a:gd name="connsiteX72" fmla="*/ 407580 w 454772"/>
                  <a:gd name="connsiteY72" fmla="*/ 658876 h 885761"/>
                  <a:gd name="connsiteX73" fmla="*/ 431176 w 454772"/>
                  <a:gd name="connsiteY73" fmla="*/ 673397 h 885761"/>
                  <a:gd name="connsiteX74" fmla="*/ 440251 w 454772"/>
                  <a:gd name="connsiteY74" fmla="*/ 691547 h 885761"/>
                  <a:gd name="connsiteX75" fmla="*/ 438436 w 454772"/>
                  <a:gd name="connsiteY75" fmla="*/ 718773 h 885761"/>
                  <a:gd name="connsiteX76" fmla="*/ 431176 w 454772"/>
                  <a:gd name="connsiteY76" fmla="*/ 720588 h 885761"/>
                  <a:gd name="connsiteX77" fmla="*/ 423916 w 454772"/>
                  <a:gd name="connsiteY77" fmla="*/ 736924 h 885761"/>
                  <a:gd name="connsiteX78" fmla="*/ 429361 w 454772"/>
                  <a:gd name="connsiteY78" fmla="*/ 744185 h 885761"/>
                  <a:gd name="connsiteX79" fmla="*/ 447512 w 454772"/>
                  <a:gd name="connsiteY79" fmla="*/ 767781 h 885761"/>
                  <a:gd name="connsiteX80" fmla="*/ 413026 w 454772"/>
                  <a:gd name="connsiteY80" fmla="*/ 771411 h 885761"/>
                  <a:gd name="connsiteX81" fmla="*/ 422101 w 454772"/>
                  <a:gd name="connsiteY81" fmla="*/ 789562 h 885761"/>
                  <a:gd name="connsiteX82" fmla="*/ 420285 w 454772"/>
                  <a:gd name="connsiteY82" fmla="*/ 820418 h 885761"/>
                  <a:gd name="connsiteX83" fmla="*/ 398505 w 454772"/>
                  <a:gd name="connsiteY83" fmla="*/ 831309 h 885761"/>
                  <a:gd name="connsiteX84" fmla="*/ 400241 w 454772"/>
                  <a:gd name="connsiteY84" fmla="*/ 853887 h 885761"/>
                  <a:gd name="connsiteX85" fmla="*/ 376723 w 454772"/>
                  <a:gd name="connsiteY85" fmla="*/ 851274 h 885761"/>
                  <a:gd name="connsiteX86" fmla="*/ 367648 w 454772"/>
                  <a:gd name="connsiteY86" fmla="*/ 862165 h 885761"/>
                  <a:gd name="connsiteX87" fmla="*/ 325901 w 454772"/>
                  <a:gd name="connsiteY87" fmla="*/ 885761 h 885761"/>
                  <a:gd name="connsiteX88" fmla="*/ 307750 w 454772"/>
                  <a:gd name="connsiteY88" fmla="*/ 883946 h 885761"/>
                  <a:gd name="connsiteX89" fmla="*/ 291414 w 454772"/>
                  <a:gd name="connsiteY89" fmla="*/ 867610 h 885761"/>
                  <a:gd name="connsiteX90" fmla="*/ 280523 w 454772"/>
                  <a:gd name="connsiteY90" fmla="*/ 869426 h 885761"/>
                  <a:gd name="connsiteX91" fmla="*/ 253298 w 454772"/>
                  <a:gd name="connsiteY91" fmla="*/ 845829 h 885761"/>
                  <a:gd name="connsiteX92" fmla="*/ 216995 w 454772"/>
                  <a:gd name="connsiteY92" fmla="*/ 858535 h 885761"/>
                  <a:gd name="connsiteX93" fmla="*/ 195215 w 454772"/>
                  <a:gd name="connsiteY93" fmla="*/ 876686 h 885761"/>
                  <a:gd name="connsiteX94" fmla="*/ 178878 w 454772"/>
                  <a:gd name="connsiteY94" fmla="*/ 869426 h 885761"/>
                  <a:gd name="connsiteX95" fmla="*/ 175249 w 454772"/>
                  <a:gd name="connsiteY95" fmla="*/ 851274 h 885761"/>
                  <a:gd name="connsiteX96" fmla="*/ 140762 w 454772"/>
                  <a:gd name="connsiteY96" fmla="*/ 834939 h 885761"/>
                  <a:gd name="connsiteX97" fmla="*/ 128056 w 454772"/>
                  <a:gd name="connsiteY97" fmla="*/ 842199 h 885761"/>
                  <a:gd name="connsiteX98" fmla="*/ 118981 w 454772"/>
                  <a:gd name="connsiteY98" fmla="*/ 836754 h 885761"/>
                  <a:gd name="connsiteX99" fmla="*/ 111720 w 454772"/>
                  <a:gd name="connsiteY99" fmla="*/ 834939 h 885761"/>
                  <a:gd name="connsiteX100" fmla="*/ 115351 w 454772"/>
                  <a:gd name="connsiteY100" fmla="*/ 813158 h 885761"/>
                  <a:gd name="connsiteX101" fmla="*/ 108470 w 454772"/>
                  <a:gd name="connsiteY101" fmla="*/ 811782 h 885761"/>
                  <a:gd name="connsiteX102" fmla="*/ 7284 w 454772"/>
                  <a:gd name="connsiteY102" fmla="*/ 476999 h 885761"/>
                  <a:gd name="connsiteX103" fmla="*/ 0 w 454772"/>
                  <a:gd name="connsiteY103" fmla="*/ 447557 h 885761"/>
                  <a:gd name="connsiteX104" fmla="*/ 248537 w 454772"/>
                  <a:gd name="connsiteY104" fmla="*/ 538997 h 885761"/>
                  <a:gd name="connsiteX0" fmla="*/ 157097 w 454772"/>
                  <a:gd name="connsiteY0" fmla="*/ 447557 h 885761"/>
                  <a:gd name="connsiteX1" fmla="*/ 64313 w 454772"/>
                  <a:gd name="connsiteY1" fmla="*/ 178522 h 885761"/>
                  <a:gd name="connsiteX2" fmla="*/ 108470 w 454772"/>
                  <a:gd name="connsiteY2" fmla="*/ 72123 h 885761"/>
                  <a:gd name="connsiteX3" fmla="*/ 108816 w 454772"/>
                  <a:gd name="connsiteY3" fmla="*/ 69699 h 885761"/>
                  <a:gd name="connsiteX4" fmla="*/ 127693 w 454772"/>
                  <a:gd name="connsiteY4" fmla="*/ 60987 h 885761"/>
                  <a:gd name="connsiteX5" fmla="*/ 134954 w 454772"/>
                  <a:gd name="connsiteY5" fmla="*/ 40658 h 885761"/>
                  <a:gd name="connsiteX6" fmla="*/ 162543 w 454772"/>
                  <a:gd name="connsiteY6" fmla="*/ 10165 h 885761"/>
                  <a:gd name="connsiteX7" fmla="*/ 182872 w 454772"/>
                  <a:gd name="connsiteY7" fmla="*/ 10165 h 885761"/>
                  <a:gd name="connsiteX8" fmla="*/ 197393 w 454772"/>
                  <a:gd name="connsiteY8" fmla="*/ 23233 h 885761"/>
                  <a:gd name="connsiteX9" fmla="*/ 214817 w 454772"/>
                  <a:gd name="connsiteY9" fmla="*/ 5808 h 885761"/>
                  <a:gd name="connsiteX10" fmla="*/ 223530 w 454772"/>
                  <a:gd name="connsiteY10" fmla="*/ 8713 h 885761"/>
                  <a:gd name="connsiteX11" fmla="*/ 233694 w 454772"/>
                  <a:gd name="connsiteY11" fmla="*/ 0 h 885761"/>
                  <a:gd name="connsiteX12" fmla="*/ 240955 w 454772"/>
                  <a:gd name="connsiteY12" fmla="*/ 5808 h 885761"/>
                  <a:gd name="connsiteX13" fmla="*/ 254023 w 454772"/>
                  <a:gd name="connsiteY13" fmla="*/ 1452 h 885761"/>
                  <a:gd name="connsiteX14" fmla="*/ 262736 w 454772"/>
                  <a:gd name="connsiteY14" fmla="*/ 2904 h 885761"/>
                  <a:gd name="connsiteX15" fmla="*/ 254023 w 454772"/>
                  <a:gd name="connsiteY15" fmla="*/ 26137 h 885761"/>
                  <a:gd name="connsiteX16" fmla="*/ 278709 w 454772"/>
                  <a:gd name="connsiteY16" fmla="*/ 21781 h 885761"/>
                  <a:gd name="connsiteX17" fmla="*/ 288873 w 454772"/>
                  <a:gd name="connsiteY17" fmla="*/ 20329 h 885761"/>
                  <a:gd name="connsiteX18" fmla="*/ 287421 w 454772"/>
                  <a:gd name="connsiteY18" fmla="*/ 11617 h 885761"/>
                  <a:gd name="connsiteX19" fmla="*/ 304846 w 454772"/>
                  <a:gd name="connsiteY19" fmla="*/ 2904 h 885761"/>
                  <a:gd name="connsiteX20" fmla="*/ 307750 w 454772"/>
                  <a:gd name="connsiteY20" fmla="*/ 23233 h 885761"/>
                  <a:gd name="connsiteX21" fmla="*/ 338243 w 454772"/>
                  <a:gd name="connsiteY21" fmla="*/ 37754 h 885761"/>
                  <a:gd name="connsiteX22" fmla="*/ 351312 w 454772"/>
                  <a:gd name="connsiteY22" fmla="*/ 29041 h 885761"/>
                  <a:gd name="connsiteX23" fmla="*/ 365833 w 454772"/>
                  <a:gd name="connsiteY23" fmla="*/ 30494 h 885761"/>
                  <a:gd name="connsiteX24" fmla="*/ 391970 w 454772"/>
                  <a:gd name="connsiteY24" fmla="*/ 55179 h 885761"/>
                  <a:gd name="connsiteX25" fmla="*/ 415590 w 454772"/>
                  <a:gd name="connsiteY25" fmla="*/ 53866 h 885761"/>
                  <a:gd name="connsiteX26" fmla="*/ 418470 w 454772"/>
                  <a:gd name="connsiteY26" fmla="*/ 67158 h 885761"/>
                  <a:gd name="connsiteX27" fmla="*/ 436622 w 454772"/>
                  <a:gd name="connsiteY27" fmla="*/ 72603 h 885761"/>
                  <a:gd name="connsiteX28" fmla="*/ 438436 w 454772"/>
                  <a:gd name="connsiteY28" fmla="*/ 83494 h 885761"/>
                  <a:gd name="connsiteX29" fmla="*/ 454772 w 454772"/>
                  <a:gd name="connsiteY29" fmla="*/ 98015 h 885761"/>
                  <a:gd name="connsiteX30" fmla="*/ 452957 w 454772"/>
                  <a:gd name="connsiteY30" fmla="*/ 123426 h 885761"/>
                  <a:gd name="connsiteX31" fmla="*/ 411210 w 454772"/>
                  <a:gd name="connsiteY31" fmla="*/ 179694 h 885761"/>
                  <a:gd name="connsiteX32" fmla="*/ 409395 w 454772"/>
                  <a:gd name="connsiteY32" fmla="*/ 196029 h 885761"/>
                  <a:gd name="connsiteX33" fmla="*/ 420285 w 454772"/>
                  <a:gd name="connsiteY33" fmla="*/ 199659 h 885761"/>
                  <a:gd name="connsiteX34" fmla="*/ 420285 w 454772"/>
                  <a:gd name="connsiteY34" fmla="*/ 223256 h 885761"/>
                  <a:gd name="connsiteX35" fmla="*/ 405764 w 454772"/>
                  <a:gd name="connsiteY35" fmla="*/ 221440 h 885761"/>
                  <a:gd name="connsiteX36" fmla="*/ 396689 w 454772"/>
                  <a:gd name="connsiteY36" fmla="*/ 234146 h 885761"/>
                  <a:gd name="connsiteX37" fmla="*/ 400320 w 454772"/>
                  <a:gd name="connsiteY37" fmla="*/ 246852 h 885761"/>
                  <a:gd name="connsiteX38" fmla="*/ 398505 w 454772"/>
                  <a:gd name="connsiteY38" fmla="*/ 257742 h 885761"/>
                  <a:gd name="connsiteX39" fmla="*/ 414840 w 454772"/>
                  <a:gd name="connsiteY39" fmla="*/ 279523 h 885761"/>
                  <a:gd name="connsiteX40" fmla="*/ 432991 w 454772"/>
                  <a:gd name="connsiteY40" fmla="*/ 284968 h 885761"/>
                  <a:gd name="connsiteX41" fmla="*/ 420285 w 454772"/>
                  <a:gd name="connsiteY41" fmla="*/ 312195 h 885761"/>
                  <a:gd name="connsiteX42" fmla="*/ 420285 w 454772"/>
                  <a:gd name="connsiteY42" fmla="*/ 328530 h 885761"/>
                  <a:gd name="connsiteX43" fmla="*/ 393059 w 454772"/>
                  <a:gd name="connsiteY43" fmla="*/ 343051 h 885761"/>
                  <a:gd name="connsiteX44" fmla="*/ 376723 w 454772"/>
                  <a:gd name="connsiteY44" fmla="*/ 381168 h 885761"/>
                  <a:gd name="connsiteX45" fmla="*/ 367648 w 454772"/>
                  <a:gd name="connsiteY45" fmla="*/ 381168 h 885761"/>
                  <a:gd name="connsiteX46" fmla="*/ 356758 w 454772"/>
                  <a:gd name="connsiteY46" fmla="*/ 393873 h 885761"/>
                  <a:gd name="connsiteX47" fmla="*/ 354943 w 454772"/>
                  <a:gd name="connsiteY47" fmla="*/ 412024 h 885761"/>
                  <a:gd name="connsiteX48" fmla="*/ 344052 w 454772"/>
                  <a:gd name="connsiteY48" fmla="*/ 413839 h 885761"/>
                  <a:gd name="connsiteX49" fmla="*/ 325901 w 454772"/>
                  <a:gd name="connsiteY49" fmla="*/ 406579 h 885761"/>
                  <a:gd name="connsiteX50" fmla="*/ 304119 w 454772"/>
                  <a:gd name="connsiteY50" fmla="*/ 408394 h 885761"/>
                  <a:gd name="connsiteX51" fmla="*/ 291414 w 454772"/>
                  <a:gd name="connsiteY51" fmla="*/ 421100 h 885761"/>
                  <a:gd name="connsiteX52" fmla="*/ 293229 w 454772"/>
                  <a:gd name="connsiteY52" fmla="*/ 442881 h 885761"/>
                  <a:gd name="connsiteX53" fmla="*/ 285969 w 454772"/>
                  <a:gd name="connsiteY53" fmla="*/ 448326 h 885761"/>
                  <a:gd name="connsiteX54" fmla="*/ 271448 w 454772"/>
                  <a:gd name="connsiteY54" fmla="*/ 448326 h 885761"/>
                  <a:gd name="connsiteX55" fmla="*/ 264188 w 454772"/>
                  <a:gd name="connsiteY55" fmla="*/ 470107 h 885761"/>
                  <a:gd name="connsiteX56" fmla="*/ 278709 w 454772"/>
                  <a:gd name="connsiteY56" fmla="*/ 480997 h 885761"/>
                  <a:gd name="connsiteX57" fmla="*/ 304119 w 454772"/>
                  <a:gd name="connsiteY57" fmla="*/ 480997 h 885761"/>
                  <a:gd name="connsiteX58" fmla="*/ 305935 w 454772"/>
                  <a:gd name="connsiteY58" fmla="*/ 497333 h 885761"/>
                  <a:gd name="connsiteX59" fmla="*/ 324086 w 454772"/>
                  <a:gd name="connsiteY59" fmla="*/ 497333 h 885761"/>
                  <a:gd name="connsiteX60" fmla="*/ 331346 w 454772"/>
                  <a:gd name="connsiteY60" fmla="*/ 511854 h 885761"/>
                  <a:gd name="connsiteX61" fmla="*/ 342237 w 454772"/>
                  <a:gd name="connsiteY61" fmla="*/ 508224 h 885761"/>
                  <a:gd name="connsiteX62" fmla="*/ 349497 w 454772"/>
                  <a:gd name="connsiteY62" fmla="*/ 515484 h 885761"/>
                  <a:gd name="connsiteX63" fmla="*/ 351312 w 454772"/>
                  <a:gd name="connsiteY63" fmla="*/ 526375 h 885761"/>
                  <a:gd name="connsiteX64" fmla="*/ 358572 w 454772"/>
                  <a:gd name="connsiteY64" fmla="*/ 540895 h 885761"/>
                  <a:gd name="connsiteX65" fmla="*/ 364018 w 454772"/>
                  <a:gd name="connsiteY65" fmla="*/ 566306 h 885761"/>
                  <a:gd name="connsiteX66" fmla="*/ 382168 w 454772"/>
                  <a:gd name="connsiteY66" fmla="*/ 569937 h 885761"/>
                  <a:gd name="connsiteX67" fmla="*/ 391244 w 454772"/>
                  <a:gd name="connsiteY67" fmla="*/ 589902 h 885761"/>
                  <a:gd name="connsiteX68" fmla="*/ 376723 w 454772"/>
                  <a:gd name="connsiteY68" fmla="*/ 602608 h 885761"/>
                  <a:gd name="connsiteX69" fmla="*/ 374908 w 454772"/>
                  <a:gd name="connsiteY69" fmla="*/ 617129 h 885761"/>
                  <a:gd name="connsiteX70" fmla="*/ 385799 w 454772"/>
                  <a:gd name="connsiteY70" fmla="*/ 635280 h 885761"/>
                  <a:gd name="connsiteX71" fmla="*/ 405764 w 454772"/>
                  <a:gd name="connsiteY71" fmla="*/ 635280 h 885761"/>
                  <a:gd name="connsiteX72" fmla="*/ 407580 w 454772"/>
                  <a:gd name="connsiteY72" fmla="*/ 658876 h 885761"/>
                  <a:gd name="connsiteX73" fmla="*/ 431176 w 454772"/>
                  <a:gd name="connsiteY73" fmla="*/ 673397 h 885761"/>
                  <a:gd name="connsiteX74" fmla="*/ 440251 w 454772"/>
                  <a:gd name="connsiteY74" fmla="*/ 691547 h 885761"/>
                  <a:gd name="connsiteX75" fmla="*/ 438436 w 454772"/>
                  <a:gd name="connsiteY75" fmla="*/ 718773 h 885761"/>
                  <a:gd name="connsiteX76" fmla="*/ 431176 w 454772"/>
                  <a:gd name="connsiteY76" fmla="*/ 720588 h 885761"/>
                  <a:gd name="connsiteX77" fmla="*/ 423916 w 454772"/>
                  <a:gd name="connsiteY77" fmla="*/ 736924 h 885761"/>
                  <a:gd name="connsiteX78" fmla="*/ 429361 w 454772"/>
                  <a:gd name="connsiteY78" fmla="*/ 744185 h 885761"/>
                  <a:gd name="connsiteX79" fmla="*/ 447512 w 454772"/>
                  <a:gd name="connsiteY79" fmla="*/ 767781 h 885761"/>
                  <a:gd name="connsiteX80" fmla="*/ 413026 w 454772"/>
                  <a:gd name="connsiteY80" fmla="*/ 771411 h 885761"/>
                  <a:gd name="connsiteX81" fmla="*/ 422101 w 454772"/>
                  <a:gd name="connsiteY81" fmla="*/ 789562 h 885761"/>
                  <a:gd name="connsiteX82" fmla="*/ 420285 w 454772"/>
                  <a:gd name="connsiteY82" fmla="*/ 820418 h 885761"/>
                  <a:gd name="connsiteX83" fmla="*/ 398505 w 454772"/>
                  <a:gd name="connsiteY83" fmla="*/ 831309 h 885761"/>
                  <a:gd name="connsiteX84" fmla="*/ 400241 w 454772"/>
                  <a:gd name="connsiteY84" fmla="*/ 853887 h 885761"/>
                  <a:gd name="connsiteX85" fmla="*/ 376723 w 454772"/>
                  <a:gd name="connsiteY85" fmla="*/ 851274 h 885761"/>
                  <a:gd name="connsiteX86" fmla="*/ 367648 w 454772"/>
                  <a:gd name="connsiteY86" fmla="*/ 862165 h 885761"/>
                  <a:gd name="connsiteX87" fmla="*/ 325901 w 454772"/>
                  <a:gd name="connsiteY87" fmla="*/ 885761 h 885761"/>
                  <a:gd name="connsiteX88" fmla="*/ 307750 w 454772"/>
                  <a:gd name="connsiteY88" fmla="*/ 883946 h 885761"/>
                  <a:gd name="connsiteX89" fmla="*/ 291414 w 454772"/>
                  <a:gd name="connsiteY89" fmla="*/ 867610 h 885761"/>
                  <a:gd name="connsiteX90" fmla="*/ 280523 w 454772"/>
                  <a:gd name="connsiteY90" fmla="*/ 869426 h 885761"/>
                  <a:gd name="connsiteX91" fmla="*/ 253298 w 454772"/>
                  <a:gd name="connsiteY91" fmla="*/ 845829 h 885761"/>
                  <a:gd name="connsiteX92" fmla="*/ 216995 w 454772"/>
                  <a:gd name="connsiteY92" fmla="*/ 858535 h 885761"/>
                  <a:gd name="connsiteX93" fmla="*/ 195215 w 454772"/>
                  <a:gd name="connsiteY93" fmla="*/ 876686 h 885761"/>
                  <a:gd name="connsiteX94" fmla="*/ 178878 w 454772"/>
                  <a:gd name="connsiteY94" fmla="*/ 869426 h 885761"/>
                  <a:gd name="connsiteX95" fmla="*/ 175249 w 454772"/>
                  <a:gd name="connsiteY95" fmla="*/ 851274 h 885761"/>
                  <a:gd name="connsiteX96" fmla="*/ 140762 w 454772"/>
                  <a:gd name="connsiteY96" fmla="*/ 834939 h 885761"/>
                  <a:gd name="connsiteX97" fmla="*/ 128056 w 454772"/>
                  <a:gd name="connsiteY97" fmla="*/ 842199 h 885761"/>
                  <a:gd name="connsiteX98" fmla="*/ 118981 w 454772"/>
                  <a:gd name="connsiteY98" fmla="*/ 836754 h 885761"/>
                  <a:gd name="connsiteX99" fmla="*/ 111720 w 454772"/>
                  <a:gd name="connsiteY99" fmla="*/ 834939 h 885761"/>
                  <a:gd name="connsiteX100" fmla="*/ 115351 w 454772"/>
                  <a:gd name="connsiteY100" fmla="*/ 813158 h 885761"/>
                  <a:gd name="connsiteX101" fmla="*/ 108470 w 454772"/>
                  <a:gd name="connsiteY101" fmla="*/ 811782 h 885761"/>
                  <a:gd name="connsiteX102" fmla="*/ 7284 w 454772"/>
                  <a:gd name="connsiteY102" fmla="*/ 476999 h 885761"/>
                  <a:gd name="connsiteX103" fmla="*/ 0 w 454772"/>
                  <a:gd name="connsiteY103" fmla="*/ 447557 h 885761"/>
                  <a:gd name="connsiteX0" fmla="*/ 149813 w 447488"/>
                  <a:gd name="connsiteY0" fmla="*/ 447557 h 885761"/>
                  <a:gd name="connsiteX1" fmla="*/ 57029 w 447488"/>
                  <a:gd name="connsiteY1" fmla="*/ 178522 h 885761"/>
                  <a:gd name="connsiteX2" fmla="*/ 101186 w 447488"/>
                  <a:gd name="connsiteY2" fmla="*/ 72123 h 885761"/>
                  <a:gd name="connsiteX3" fmla="*/ 101532 w 447488"/>
                  <a:gd name="connsiteY3" fmla="*/ 69699 h 885761"/>
                  <a:gd name="connsiteX4" fmla="*/ 120409 w 447488"/>
                  <a:gd name="connsiteY4" fmla="*/ 60987 h 885761"/>
                  <a:gd name="connsiteX5" fmla="*/ 127670 w 447488"/>
                  <a:gd name="connsiteY5" fmla="*/ 40658 h 885761"/>
                  <a:gd name="connsiteX6" fmla="*/ 155259 w 447488"/>
                  <a:gd name="connsiteY6" fmla="*/ 10165 h 885761"/>
                  <a:gd name="connsiteX7" fmla="*/ 175588 w 447488"/>
                  <a:gd name="connsiteY7" fmla="*/ 10165 h 885761"/>
                  <a:gd name="connsiteX8" fmla="*/ 190109 w 447488"/>
                  <a:gd name="connsiteY8" fmla="*/ 23233 h 885761"/>
                  <a:gd name="connsiteX9" fmla="*/ 207533 w 447488"/>
                  <a:gd name="connsiteY9" fmla="*/ 5808 h 885761"/>
                  <a:gd name="connsiteX10" fmla="*/ 216246 w 447488"/>
                  <a:gd name="connsiteY10" fmla="*/ 8713 h 885761"/>
                  <a:gd name="connsiteX11" fmla="*/ 226410 w 447488"/>
                  <a:gd name="connsiteY11" fmla="*/ 0 h 885761"/>
                  <a:gd name="connsiteX12" fmla="*/ 233671 w 447488"/>
                  <a:gd name="connsiteY12" fmla="*/ 5808 h 885761"/>
                  <a:gd name="connsiteX13" fmla="*/ 246739 w 447488"/>
                  <a:gd name="connsiteY13" fmla="*/ 1452 h 885761"/>
                  <a:gd name="connsiteX14" fmla="*/ 255452 w 447488"/>
                  <a:gd name="connsiteY14" fmla="*/ 2904 h 885761"/>
                  <a:gd name="connsiteX15" fmla="*/ 246739 w 447488"/>
                  <a:gd name="connsiteY15" fmla="*/ 26137 h 885761"/>
                  <a:gd name="connsiteX16" fmla="*/ 271425 w 447488"/>
                  <a:gd name="connsiteY16" fmla="*/ 21781 h 885761"/>
                  <a:gd name="connsiteX17" fmla="*/ 281589 w 447488"/>
                  <a:gd name="connsiteY17" fmla="*/ 20329 h 885761"/>
                  <a:gd name="connsiteX18" fmla="*/ 280137 w 447488"/>
                  <a:gd name="connsiteY18" fmla="*/ 11617 h 885761"/>
                  <a:gd name="connsiteX19" fmla="*/ 297562 w 447488"/>
                  <a:gd name="connsiteY19" fmla="*/ 2904 h 885761"/>
                  <a:gd name="connsiteX20" fmla="*/ 300466 w 447488"/>
                  <a:gd name="connsiteY20" fmla="*/ 23233 h 885761"/>
                  <a:gd name="connsiteX21" fmla="*/ 330959 w 447488"/>
                  <a:gd name="connsiteY21" fmla="*/ 37754 h 885761"/>
                  <a:gd name="connsiteX22" fmla="*/ 344028 w 447488"/>
                  <a:gd name="connsiteY22" fmla="*/ 29041 h 885761"/>
                  <a:gd name="connsiteX23" fmla="*/ 358549 w 447488"/>
                  <a:gd name="connsiteY23" fmla="*/ 30494 h 885761"/>
                  <a:gd name="connsiteX24" fmla="*/ 384686 w 447488"/>
                  <a:gd name="connsiteY24" fmla="*/ 55179 h 885761"/>
                  <a:gd name="connsiteX25" fmla="*/ 408306 w 447488"/>
                  <a:gd name="connsiteY25" fmla="*/ 53866 h 885761"/>
                  <a:gd name="connsiteX26" fmla="*/ 411186 w 447488"/>
                  <a:gd name="connsiteY26" fmla="*/ 67158 h 885761"/>
                  <a:gd name="connsiteX27" fmla="*/ 429338 w 447488"/>
                  <a:gd name="connsiteY27" fmla="*/ 72603 h 885761"/>
                  <a:gd name="connsiteX28" fmla="*/ 431152 w 447488"/>
                  <a:gd name="connsiteY28" fmla="*/ 83494 h 885761"/>
                  <a:gd name="connsiteX29" fmla="*/ 447488 w 447488"/>
                  <a:gd name="connsiteY29" fmla="*/ 98015 h 885761"/>
                  <a:gd name="connsiteX30" fmla="*/ 445673 w 447488"/>
                  <a:gd name="connsiteY30" fmla="*/ 123426 h 885761"/>
                  <a:gd name="connsiteX31" fmla="*/ 403926 w 447488"/>
                  <a:gd name="connsiteY31" fmla="*/ 179694 h 885761"/>
                  <a:gd name="connsiteX32" fmla="*/ 402111 w 447488"/>
                  <a:gd name="connsiteY32" fmla="*/ 196029 h 885761"/>
                  <a:gd name="connsiteX33" fmla="*/ 413001 w 447488"/>
                  <a:gd name="connsiteY33" fmla="*/ 199659 h 885761"/>
                  <a:gd name="connsiteX34" fmla="*/ 413001 w 447488"/>
                  <a:gd name="connsiteY34" fmla="*/ 223256 h 885761"/>
                  <a:gd name="connsiteX35" fmla="*/ 398480 w 447488"/>
                  <a:gd name="connsiteY35" fmla="*/ 221440 h 885761"/>
                  <a:gd name="connsiteX36" fmla="*/ 389405 w 447488"/>
                  <a:gd name="connsiteY36" fmla="*/ 234146 h 885761"/>
                  <a:gd name="connsiteX37" fmla="*/ 393036 w 447488"/>
                  <a:gd name="connsiteY37" fmla="*/ 246852 h 885761"/>
                  <a:gd name="connsiteX38" fmla="*/ 391221 w 447488"/>
                  <a:gd name="connsiteY38" fmla="*/ 257742 h 885761"/>
                  <a:gd name="connsiteX39" fmla="*/ 407556 w 447488"/>
                  <a:gd name="connsiteY39" fmla="*/ 279523 h 885761"/>
                  <a:gd name="connsiteX40" fmla="*/ 425707 w 447488"/>
                  <a:gd name="connsiteY40" fmla="*/ 284968 h 885761"/>
                  <a:gd name="connsiteX41" fmla="*/ 413001 w 447488"/>
                  <a:gd name="connsiteY41" fmla="*/ 312195 h 885761"/>
                  <a:gd name="connsiteX42" fmla="*/ 413001 w 447488"/>
                  <a:gd name="connsiteY42" fmla="*/ 328530 h 885761"/>
                  <a:gd name="connsiteX43" fmla="*/ 385775 w 447488"/>
                  <a:gd name="connsiteY43" fmla="*/ 343051 h 885761"/>
                  <a:gd name="connsiteX44" fmla="*/ 369439 w 447488"/>
                  <a:gd name="connsiteY44" fmla="*/ 381168 h 885761"/>
                  <a:gd name="connsiteX45" fmla="*/ 360364 w 447488"/>
                  <a:gd name="connsiteY45" fmla="*/ 381168 h 885761"/>
                  <a:gd name="connsiteX46" fmla="*/ 349474 w 447488"/>
                  <a:gd name="connsiteY46" fmla="*/ 393873 h 885761"/>
                  <a:gd name="connsiteX47" fmla="*/ 347659 w 447488"/>
                  <a:gd name="connsiteY47" fmla="*/ 412024 h 885761"/>
                  <a:gd name="connsiteX48" fmla="*/ 336768 w 447488"/>
                  <a:gd name="connsiteY48" fmla="*/ 413839 h 885761"/>
                  <a:gd name="connsiteX49" fmla="*/ 318617 w 447488"/>
                  <a:gd name="connsiteY49" fmla="*/ 406579 h 885761"/>
                  <a:gd name="connsiteX50" fmla="*/ 296835 w 447488"/>
                  <a:gd name="connsiteY50" fmla="*/ 408394 h 885761"/>
                  <a:gd name="connsiteX51" fmla="*/ 284130 w 447488"/>
                  <a:gd name="connsiteY51" fmla="*/ 421100 h 885761"/>
                  <a:gd name="connsiteX52" fmla="*/ 285945 w 447488"/>
                  <a:gd name="connsiteY52" fmla="*/ 442881 h 885761"/>
                  <a:gd name="connsiteX53" fmla="*/ 278685 w 447488"/>
                  <a:gd name="connsiteY53" fmla="*/ 448326 h 885761"/>
                  <a:gd name="connsiteX54" fmla="*/ 264164 w 447488"/>
                  <a:gd name="connsiteY54" fmla="*/ 448326 h 885761"/>
                  <a:gd name="connsiteX55" fmla="*/ 256904 w 447488"/>
                  <a:gd name="connsiteY55" fmla="*/ 470107 h 885761"/>
                  <a:gd name="connsiteX56" fmla="*/ 271425 w 447488"/>
                  <a:gd name="connsiteY56" fmla="*/ 480997 h 885761"/>
                  <a:gd name="connsiteX57" fmla="*/ 296835 w 447488"/>
                  <a:gd name="connsiteY57" fmla="*/ 480997 h 885761"/>
                  <a:gd name="connsiteX58" fmla="*/ 298651 w 447488"/>
                  <a:gd name="connsiteY58" fmla="*/ 497333 h 885761"/>
                  <a:gd name="connsiteX59" fmla="*/ 316802 w 447488"/>
                  <a:gd name="connsiteY59" fmla="*/ 497333 h 885761"/>
                  <a:gd name="connsiteX60" fmla="*/ 324062 w 447488"/>
                  <a:gd name="connsiteY60" fmla="*/ 511854 h 885761"/>
                  <a:gd name="connsiteX61" fmla="*/ 334953 w 447488"/>
                  <a:gd name="connsiteY61" fmla="*/ 508224 h 885761"/>
                  <a:gd name="connsiteX62" fmla="*/ 342213 w 447488"/>
                  <a:gd name="connsiteY62" fmla="*/ 515484 h 885761"/>
                  <a:gd name="connsiteX63" fmla="*/ 344028 w 447488"/>
                  <a:gd name="connsiteY63" fmla="*/ 526375 h 885761"/>
                  <a:gd name="connsiteX64" fmla="*/ 351288 w 447488"/>
                  <a:gd name="connsiteY64" fmla="*/ 540895 h 885761"/>
                  <a:gd name="connsiteX65" fmla="*/ 356734 w 447488"/>
                  <a:gd name="connsiteY65" fmla="*/ 566306 h 885761"/>
                  <a:gd name="connsiteX66" fmla="*/ 374884 w 447488"/>
                  <a:gd name="connsiteY66" fmla="*/ 569937 h 885761"/>
                  <a:gd name="connsiteX67" fmla="*/ 383960 w 447488"/>
                  <a:gd name="connsiteY67" fmla="*/ 589902 h 885761"/>
                  <a:gd name="connsiteX68" fmla="*/ 369439 w 447488"/>
                  <a:gd name="connsiteY68" fmla="*/ 602608 h 885761"/>
                  <a:gd name="connsiteX69" fmla="*/ 367624 w 447488"/>
                  <a:gd name="connsiteY69" fmla="*/ 617129 h 885761"/>
                  <a:gd name="connsiteX70" fmla="*/ 378515 w 447488"/>
                  <a:gd name="connsiteY70" fmla="*/ 635280 h 885761"/>
                  <a:gd name="connsiteX71" fmla="*/ 398480 w 447488"/>
                  <a:gd name="connsiteY71" fmla="*/ 635280 h 885761"/>
                  <a:gd name="connsiteX72" fmla="*/ 400296 w 447488"/>
                  <a:gd name="connsiteY72" fmla="*/ 658876 h 885761"/>
                  <a:gd name="connsiteX73" fmla="*/ 423892 w 447488"/>
                  <a:gd name="connsiteY73" fmla="*/ 673397 h 885761"/>
                  <a:gd name="connsiteX74" fmla="*/ 432967 w 447488"/>
                  <a:gd name="connsiteY74" fmla="*/ 691547 h 885761"/>
                  <a:gd name="connsiteX75" fmla="*/ 431152 w 447488"/>
                  <a:gd name="connsiteY75" fmla="*/ 718773 h 885761"/>
                  <a:gd name="connsiteX76" fmla="*/ 423892 w 447488"/>
                  <a:gd name="connsiteY76" fmla="*/ 720588 h 885761"/>
                  <a:gd name="connsiteX77" fmla="*/ 416632 w 447488"/>
                  <a:gd name="connsiteY77" fmla="*/ 736924 h 885761"/>
                  <a:gd name="connsiteX78" fmla="*/ 422077 w 447488"/>
                  <a:gd name="connsiteY78" fmla="*/ 744185 h 885761"/>
                  <a:gd name="connsiteX79" fmla="*/ 440228 w 447488"/>
                  <a:gd name="connsiteY79" fmla="*/ 767781 h 885761"/>
                  <a:gd name="connsiteX80" fmla="*/ 405742 w 447488"/>
                  <a:gd name="connsiteY80" fmla="*/ 771411 h 885761"/>
                  <a:gd name="connsiteX81" fmla="*/ 414817 w 447488"/>
                  <a:gd name="connsiteY81" fmla="*/ 789562 h 885761"/>
                  <a:gd name="connsiteX82" fmla="*/ 413001 w 447488"/>
                  <a:gd name="connsiteY82" fmla="*/ 820418 h 885761"/>
                  <a:gd name="connsiteX83" fmla="*/ 391221 w 447488"/>
                  <a:gd name="connsiteY83" fmla="*/ 831309 h 885761"/>
                  <a:gd name="connsiteX84" fmla="*/ 392957 w 447488"/>
                  <a:gd name="connsiteY84" fmla="*/ 853887 h 885761"/>
                  <a:gd name="connsiteX85" fmla="*/ 369439 w 447488"/>
                  <a:gd name="connsiteY85" fmla="*/ 851274 h 885761"/>
                  <a:gd name="connsiteX86" fmla="*/ 360364 w 447488"/>
                  <a:gd name="connsiteY86" fmla="*/ 862165 h 885761"/>
                  <a:gd name="connsiteX87" fmla="*/ 318617 w 447488"/>
                  <a:gd name="connsiteY87" fmla="*/ 885761 h 885761"/>
                  <a:gd name="connsiteX88" fmla="*/ 300466 w 447488"/>
                  <a:gd name="connsiteY88" fmla="*/ 883946 h 885761"/>
                  <a:gd name="connsiteX89" fmla="*/ 284130 w 447488"/>
                  <a:gd name="connsiteY89" fmla="*/ 867610 h 885761"/>
                  <a:gd name="connsiteX90" fmla="*/ 273239 w 447488"/>
                  <a:gd name="connsiteY90" fmla="*/ 869426 h 885761"/>
                  <a:gd name="connsiteX91" fmla="*/ 246014 w 447488"/>
                  <a:gd name="connsiteY91" fmla="*/ 845829 h 885761"/>
                  <a:gd name="connsiteX92" fmla="*/ 209711 w 447488"/>
                  <a:gd name="connsiteY92" fmla="*/ 858535 h 885761"/>
                  <a:gd name="connsiteX93" fmla="*/ 187931 w 447488"/>
                  <a:gd name="connsiteY93" fmla="*/ 876686 h 885761"/>
                  <a:gd name="connsiteX94" fmla="*/ 171594 w 447488"/>
                  <a:gd name="connsiteY94" fmla="*/ 869426 h 885761"/>
                  <a:gd name="connsiteX95" fmla="*/ 167965 w 447488"/>
                  <a:gd name="connsiteY95" fmla="*/ 851274 h 885761"/>
                  <a:gd name="connsiteX96" fmla="*/ 133478 w 447488"/>
                  <a:gd name="connsiteY96" fmla="*/ 834939 h 885761"/>
                  <a:gd name="connsiteX97" fmla="*/ 120772 w 447488"/>
                  <a:gd name="connsiteY97" fmla="*/ 842199 h 885761"/>
                  <a:gd name="connsiteX98" fmla="*/ 111697 w 447488"/>
                  <a:gd name="connsiteY98" fmla="*/ 836754 h 885761"/>
                  <a:gd name="connsiteX99" fmla="*/ 104436 w 447488"/>
                  <a:gd name="connsiteY99" fmla="*/ 834939 h 885761"/>
                  <a:gd name="connsiteX100" fmla="*/ 108067 w 447488"/>
                  <a:gd name="connsiteY100" fmla="*/ 813158 h 885761"/>
                  <a:gd name="connsiteX101" fmla="*/ 101186 w 447488"/>
                  <a:gd name="connsiteY101" fmla="*/ 811782 h 885761"/>
                  <a:gd name="connsiteX102" fmla="*/ 0 w 447488"/>
                  <a:gd name="connsiteY102" fmla="*/ 476999 h 885761"/>
                  <a:gd name="connsiteX0" fmla="*/ 57029 w 447488"/>
                  <a:gd name="connsiteY0" fmla="*/ 178522 h 885761"/>
                  <a:gd name="connsiteX1" fmla="*/ 101186 w 447488"/>
                  <a:gd name="connsiteY1" fmla="*/ 72123 h 885761"/>
                  <a:gd name="connsiteX2" fmla="*/ 101532 w 447488"/>
                  <a:gd name="connsiteY2" fmla="*/ 69699 h 885761"/>
                  <a:gd name="connsiteX3" fmla="*/ 120409 w 447488"/>
                  <a:gd name="connsiteY3" fmla="*/ 60987 h 885761"/>
                  <a:gd name="connsiteX4" fmla="*/ 127670 w 447488"/>
                  <a:gd name="connsiteY4" fmla="*/ 40658 h 885761"/>
                  <a:gd name="connsiteX5" fmla="*/ 155259 w 447488"/>
                  <a:gd name="connsiteY5" fmla="*/ 10165 h 885761"/>
                  <a:gd name="connsiteX6" fmla="*/ 175588 w 447488"/>
                  <a:gd name="connsiteY6" fmla="*/ 10165 h 885761"/>
                  <a:gd name="connsiteX7" fmla="*/ 190109 w 447488"/>
                  <a:gd name="connsiteY7" fmla="*/ 23233 h 885761"/>
                  <a:gd name="connsiteX8" fmla="*/ 207533 w 447488"/>
                  <a:gd name="connsiteY8" fmla="*/ 5808 h 885761"/>
                  <a:gd name="connsiteX9" fmla="*/ 216246 w 447488"/>
                  <a:gd name="connsiteY9" fmla="*/ 8713 h 885761"/>
                  <a:gd name="connsiteX10" fmla="*/ 226410 w 447488"/>
                  <a:gd name="connsiteY10" fmla="*/ 0 h 885761"/>
                  <a:gd name="connsiteX11" fmla="*/ 233671 w 447488"/>
                  <a:gd name="connsiteY11" fmla="*/ 5808 h 885761"/>
                  <a:gd name="connsiteX12" fmla="*/ 246739 w 447488"/>
                  <a:gd name="connsiteY12" fmla="*/ 1452 h 885761"/>
                  <a:gd name="connsiteX13" fmla="*/ 255452 w 447488"/>
                  <a:gd name="connsiteY13" fmla="*/ 2904 h 885761"/>
                  <a:gd name="connsiteX14" fmla="*/ 246739 w 447488"/>
                  <a:gd name="connsiteY14" fmla="*/ 26137 h 885761"/>
                  <a:gd name="connsiteX15" fmla="*/ 271425 w 447488"/>
                  <a:gd name="connsiteY15" fmla="*/ 21781 h 885761"/>
                  <a:gd name="connsiteX16" fmla="*/ 281589 w 447488"/>
                  <a:gd name="connsiteY16" fmla="*/ 20329 h 885761"/>
                  <a:gd name="connsiteX17" fmla="*/ 280137 w 447488"/>
                  <a:gd name="connsiteY17" fmla="*/ 11617 h 885761"/>
                  <a:gd name="connsiteX18" fmla="*/ 297562 w 447488"/>
                  <a:gd name="connsiteY18" fmla="*/ 2904 h 885761"/>
                  <a:gd name="connsiteX19" fmla="*/ 300466 w 447488"/>
                  <a:gd name="connsiteY19" fmla="*/ 23233 h 885761"/>
                  <a:gd name="connsiteX20" fmla="*/ 330959 w 447488"/>
                  <a:gd name="connsiteY20" fmla="*/ 37754 h 885761"/>
                  <a:gd name="connsiteX21" fmla="*/ 344028 w 447488"/>
                  <a:gd name="connsiteY21" fmla="*/ 29041 h 885761"/>
                  <a:gd name="connsiteX22" fmla="*/ 358549 w 447488"/>
                  <a:gd name="connsiteY22" fmla="*/ 30494 h 885761"/>
                  <a:gd name="connsiteX23" fmla="*/ 384686 w 447488"/>
                  <a:gd name="connsiteY23" fmla="*/ 55179 h 885761"/>
                  <a:gd name="connsiteX24" fmla="*/ 408306 w 447488"/>
                  <a:gd name="connsiteY24" fmla="*/ 53866 h 885761"/>
                  <a:gd name="connsiteX25" fmla="*/ 411186 w 447488"/>
                  <a:gd name="connsiteY25" fmla="*/ 67158 h 885761"/>
                  <a:gd name="connsiteX26" fmla="*/ 429338 w 447488"/>
                  <a:gd name="connsiteY26" fmla="*/ 72603 h 885761"/>
                  <a:gd name="connsiteX27" fmla="*/ 431152 w 447488"/>
                  <a:gd name="connsiteY27" fmla="*/ 83494 h 885761"/>
                  <a:gd name="connsiteX28" fmla="*/ 447488 w 447488"/>
                  <a:gd name="connsiteY28" fmla="*/ 98015 h 885761"/>
                  <a:gd name="connsiteX29" fmla="*/ 445673 w 447488"/>
                  <a:gd name="connsiteY29" fmla="*/ 123426 h 885761"/>
                  <a:gd name="connsiteX30" fmla="*/ 403926 w 447488"/>
                  <a:gd name="connsiteY30" fmla="*/ 179694 h 885761"/>
                  <a:gd name="connsiteX31" fmla="*/ 402111 w 447488"/>
                  <a:gd name="connsiteY31" fmla="*/ 196029 h 885761"/>
                  <a:gd name="connsiteX32" fmla="*/ 413001 w 447488"/>
                  <a:gd name="connsiteY32" fmla="*/ 199659 h 885761"/>
                  <a:gd name="connsiteX33" fmla="*/ 413001 w 447488"/>
                  <a:gd name="connsiteY33" fmla="*/ 223256 h 885761"/>
                  <a:gd name="connsiteX34" fmla="*/ 398480 w 447488"/>
                  <a:gd name="connsiteY34" fmla="*/ 221440 h 885761"/>
                  <a:gd name="connsiteX35" fmla="*/ 389405 w 447488"/>
                  <a:gd name="connsiteY35" fmla="*/ 234146 h 885761"/>
                  <a:gd name="connsiteX36" fmla="*/ 393036 w 447488"/>
                  <a:gd name="connsiteY36" fmla="*/ 246852 h 885761"/>
                  <a:gd name="connsiteX37" fmla="*/ 391221 w 447488"/>
                  <a:gd name="connsiteY37" fmla="*/ 257742 h 885761"/>
                  <a:gd name="connsiteX38" fmla="*/ 407556 w 447488"/>
                  <a:gd name="connsiteY38" fmla="*/ 279523 h 885761"/>
                  <a:gd name="connsiteX39" fmla="*/ 425707 w 447488"/>
                  <a:gd name="connsiteY39" fmla="*/ 284968 h 885761"/>
                  <a:gd name="connsiteX40" fmla="*/ 413001 w 447488"/>
                  <a:gd name="connsiteY40" fmla="*/ 312195 h 885761"/>
                  <a:gd name="connsiteX41" fmla="*/ 413001 w 447488"/>
                  <a:gd name="connsiteY41" fmla="*/ 328530 h 885761"/>
                  <a:gd name="connsiteX42" fmla="*/ 385775 w 447488"/>
                  <a:gd name="connsiteY42" fmla="*/ 343051 h 885761"/>
                  <a:gd name="connsiteX43" fmla="*/ 369439 w 447488"/>
                  <a:gd name="connsiteY43" fmla="*/ 381168 h 885761"/>
                  <a:gd name="connsiteX44" fmla="*/ 360364 w 447488"/>
                  <a:gd name="connsiteY44" fmla="*/ 381168 h 885761"/>
                  <a:gd name="connsiteX45" fmla="*/ 349474 w 447488"/>
                  <a:gd name="connsiteY45" fmla="*/ 393873 h 885761"/>
                  <a:gd name="connsiteX46" fmla="*/ 347659 w 447488"/>
                  <a:gd name="connsiteY46" fmla="*/ 412024 h 885761"/>
                  <a:gd name="connsiteX47" fmla="*/ 336768 w 447488"/>
                  <a:gd name="connsiteY47" fmla="*/ 413839 h 885761"/>
                  <a:gd name="connsiteX48" fmla="*/ 318617 w 447488"/>
                  <a:gd name="connsiteY48" fmla="*/ 406579 h 885761"/>
                  <a:gd name="connsiteX49" fmla="*/ 296835 w 447488"/>
                  <a:gd name="connsiteY49" fmla="*/ 408394 h 885761"/>
                  <a:gd name="connsiteX50" fmla="*/ 284130 w 447488"/>
                  <a:gd name="connsiteY50" fmla="*/ 421100 h 885761"/>
                  <a:gd name="connsiteX51" fmla="*/ 285945 w 447488"/>
                  <a:gd name="connsiteY51" fmla="*/ 442881 h 885761"/>
                  <a:gd name="connsiteX52" fmla="*/ 278685 w 447488"/>
                  <a:gd name="connsiteY52" fmla="*/ 448326 h 885761"/>
                  <a:gd name="connsiteX53" fmla="*/ 264164 w 447488"/>
                  <a:gd name="connsiteY53" fmla="*/ 448326 h 885761"/>
                  <a:gd name="connsiteX54" fmla="*/ 256904 w 447488"/>
                  <a:gd name="connsiteY54" fmla="*/ 470107 h 885761"/>
                  <a:gd name="connsiteX55" fmla="*/ 271425 w 447488"/>
                  <a:gd name="connsiteY55" fmla="*/ 480997 h 885761"/>
                  <a:gd name="connsiteX56" fmla="*/ 296835 w 447488"/>
                  <a:gd name="connsiteY56" fmla="*/ 480997 h 885761"/>
                  <a:gd name="connsiteX57" fmla="*/ 298651 w 447488"/>
                  <a:gd name="connsiteY57" fmla="*/ 497333 h 885761"/>
                  <a:gd name="connsiteX58" fmla="*/ 316802 w 447488"/>
                  <a:gd name="connsiteY58" fmla="*/ 497333 h 885761"/>
                  <a:gd name="connsiteX59" fmla="*/ 324062 w 447488"/>
                  <a:gd name="connsiteY59" fmla="*/ 511854 h 885761"/>
                  <a:gd name="connsiteX60" fmla="*/ 334953 w 447488"/>
                  <a:gd name="connsiteY60" fmla="*/ 508224 h 885761"/>
                  <a:gd name="connsiteX61" fmla="*/ 342213 w 447488"/>
                  <a:gd name="connsiteY61" fmla="*/ 515484 h 885761"/>
                  <a:gd name="connsiteX62" fmla="*/ 344028 w 447488"/>
                  <a:gd name="connsiteY62" fmla="*/ 526375 h 885761"/>
                  <a:gd name="connsiteX63" fmla="*/ 351288 w 447488"/>
                  <a:gd name="connsiteY63" fmla="*/ 540895 h 885761"/>
                  <a:gd name="connsiteX64" fmla="*/ 356734 w 447488"/>
                  <a:gd name="connsiteY64" fmla="*/ 566306 h 885761"/>
                  <a:gd name="connsiteX65" fmla="*/ 374884 w 447488"/>
                  <a:gd name="connsiteY65" fmla="*/ 569937 h 885761"/>
                  <a:gd name="connsiteX66" fmla="*/ 383960 w 447488"/>
                  <a:gd name="connsiteY66" fmla="*/ 589902 h 885761"/>
                  <a:gd name="connsiteX67" fmla="*/ 369439 w 447488"/>
                  <a:gd name="connsiteY67" fmla="*/ 602608 h 885761"/>
                  <a:gd name="connsiteX68" fmla="*/ 367624 w 447488"/>
                  <a:gd name="connsiteY68" fmla="*/ 617129 h 885761"/>
                  <a:gd name="connsiteX69" fmla="*/ 378515 w 447488"/>
                  <a:gd name="connsiteY69" fmla="*/ 635280 h 885761"/>
                  <a:gd name="connsiteX70" fmla="*/ 398480 w 447488"/>
                  <a:gd name="connsiteY70" fmla="*/ 635280 h 885761"/>
                  <a:gd name="connsiteX71" fmla="*/ 400296 w 447488"/>
                  <a:gd name="connsiteY71" fmla="*/ 658876 h 885761"/>
                  <a:gd name="connsiteX72" fmla="*/ 423892 w 447488"/>
                  <a:gd name="connsiteY72" fmla="*/ 673397 h 885761"/>
                  <a:gd name="connsiteX73" fmla="*/ 432967 w 447488"/>
                  <a:gd name="connsiteY73" fmla="*/ 691547 h 885761"/>
                  <a:gd name="connsiteX74" fmla="*/ 431152 w 447488"/>
                  <a:gd name="connsiteY74" fmla="*/ 718773 h 885761"/>
                  <a:gd name="connsiteX75" fmla="*/ 423892 w 447488"/>
                  <a:gd name="connsiteY75" fmla="*/ 720588 h 885761"/>
                  <a:gd name="connsiteX76" fmla="*/ 416632 w 447488"/>
                  <a:gd name="connsiteY76" fmla="*/ 736924 h 885761"/>
                  <a:gd name="connsiteX77" fmla="*/ 422077 w 447488"/>
                  <a:gd name="connsiteY77" fmla="*/ 744185 h 885761"/>
                  <a:gd name="connsiteX78" fmla="*/ 440228 w 447488"/>
                  <a:gd name="connsiteY78" fmla="*/ 767781 h 885761"/>
                  <a:gd name="connsiteX79" fmla="*/ 405742 w 447488"/>
                  <a:gd name="connsiteY79" fmla="*/ 771411 h 885761"/>
                  <a:gd name="connsiteX80" fmla="*/ 414817 w 447488"/>
                  <a:gd name="connsiteY80" fmla="*/ 789562 h 885761"/>
                  <a:gd name="connsiteX81" fmla="*/ 413001 w 447488"/>
                  <a:gd name="connsiteY81" fmla="*/ 820418 h 885761"/>
                  <a:gd name="connsiteX82" fmla="*/ 391221 w 447488"/>
                  <a:gd name="connsiteY82" fmla="*/ 831309 h 885761"/>
                  <a:gd name="connsiteX83" fmla="*/ 392957 w 447488"/>
                  <a:gd name="connsiteY83" fmla="*/ 853887 h 885761"/>
                  <a:gd name="connsiteX84" fmla="*/ 369439 w 447488"/>
                  <a:gd name="connsiteY84" fmla="*/ 851274 h 885761"/>
                  <a:gd name="connsiteX85" fmla="*/ 360364 w 447488"/>
                  <a:gd name="connsiteY85" fmla="*/ 862165 h 885761"/>
                  <a:gd name="connsiteX86" fmla="*/ 318617 w 447488"/>
                  <a:gd name="connsiteY86" fmla="*/ 885761 h 885761"/>
                  <a:gd name="connsiteX87" fmla="*/ 300466 w 447488"/>
                  <a:gd name="connsiteY87" fmla="*/ 883946 h 885761"/>
                  <a:gd name="connsiteX88" fmla="*/ 284130 w 447488"/>
                  <a:gd name="connsiteY88" fmla="*/ 867610 h 885761"/>
                  <a:gd name="connsiteX89" fmla="*/ 273239 w 447488"/>
                  <a:gd name="connsiteY89" fmla="*/ 869426 h 885761"/>
                  <a:gd name="connsiteX90" fmla="*/ 246014 w 447488"/>
                  <a:gd name="connsiteY90" fmla="*/ 845829 h 885761"/>
                  <a:gd name="connsiteX91" fmla="*/ 209711 w 447488"/>
                  <a:gd name="connsiteY91" fmla="*/ 858535 h 885761"/>
                  <a:gd name="connsiteX92" fmla="*/ 187931 w 447488"/>
                  <a:gd name="connsiteY92" fmla="*/ 876686 h 885761"/>
                  <a:gd name="connsiteX93" fmla="*/ 171594 w 447488"/>
                  <a:gd name="connsiteY93" fmla="*/ 869426 h 885761"/>
                  <a:gd name="connsiteX94" fmla="*/ 167965 w 447488"/>
                  <a:gd name="connsiteY94" fmla="*/ 851274 h 885761"/>
                  <a:gd name="connsiteX95" fmla="*/ 133478 w 447488"/>
                  <a:gd name="connsiteY95" fmla="*/ 834939 h 885761"/>
                  <a:gd name="connsiteX96" fmla="*/ 120772 w 447488"/>
                  <a:gd name="connsiteY96" fmla="*/ 842199 h 885761"/>
                  <a:gd name="connsiteX97" fmla="*/ 111697 w 447488"/>
                  <a:gd name="connsiteY97" fmla="*/ 836754 h 885761"/>
                  <a:gd name="connsiteX98" fmla="*/ 104436 w 447488"/>
                  <a:gd name="connsiteY98" fmla="*/ 834939 h 885761"/>
                  <a:gd name="connsiteX99" fmla="*/ 108067 w 447488"/>
                  <a:gd name="connsiteY99" fmla="*/ 813158 h 885761"/>
                  <a:gd name="connsiteX100" fmla="*/ 101186 w 447488"/>
                  <a:gd name="connsiteY100" fmla="*/ 811782 h 885761"/>
                  <a:gd name="connsiteX101" fmla="*/ 0 w 447488"/>
                  <a:gd name="connsiteY101" fmla="*/ 476999 h 885761"/>
                  <a:gd name="connsiteX0" fmla="*/ 101186 w 447488"/>
                  <a:gd name="connsiteY0" fmla="*/ 72123 h 885761"/>
                  <a:gd name="connsiteX1" fmla="*/ 101532 w 447488"/>
                  <a:gd name="connsiteY1" fmla="*/ 69699 h 885761"/>
                  <a:gd name="connsiteX2" fmla="*/ 120409 w 447488"/>
                  <a:gd name="connsiteY2" fmla="*/ 60987 h 885761"/>
                  <a:gd name="connsiteX3" fmla="*/ 127670 w 447488"/>
                  <a:gd name="connsiteY3" fmla="*/ 40658 h 885761"/>
                  <a:gd name="connsiteX4" fmla="*/ 155259 w 447488"/>
                  <a:gd name="connsiteY4" fmla="*/ 10165 h 885761"/>
                  <a:gd name="connsiteX5" fmla="*/ 175588 w 447488"/>
                  <a:gd name="connsiteY5" fmla="*/ 10165 h 885761"/>
                  <a:gd name="connsiteX6" fmla="*/ 190109 w 447488"/>
                  <a:gd name="connsiteY6" fmla="*/ 23233 h 885761"/>
                  <a:gd name="connsiteX7" fmla="*/ 207533 w 447488"/>
                  <a:gd name="connsiteY7" fmla="*/ 5808 h 885761"/>
                  <a:gd name="connsiteX8" fmla="*/ 216246 w 447488"/>
                  <a:gd name="connsiteY8" fmla="*/ 8713 h 885761"/>
                  <a:gd name="connsiteX9" fmla="*/ 226410 w 447488"/>
                  <a:gd name="connsiteY9" fmla="*/ 0 h 885761"/>
                  <a:gd name="connsiteX10" fmla="*/ 233671 w 447488"/>
                  <a:gd name="connsiteY10" fmla="*/ 5808 h 885761"/>
                  <a:gd name="connsiteX11" fmla="*/ 246739 w 447488"/>
                  <a:gd name="connsiteY11" fmla="*/ 1452 h 885761"/>
                  <a:gd name="connsiteX12" fmla="*/ 255452 w 447488"/>
                  <a:gd name="connsiteY12" fmla="*/ 2904 h 885761"/>
                  <a:gd name="connsiteX13" fmla="*/ 246739 w 447488"/>
                  <a:gd name="connsiteY13" fmla="*/ 26137 h 885761"/>
                  <a:gd name="connsiteX14" fmla="*/ 271425 w 447488"/>
                  <a:gd name="connsiteY14" fmla="*/ 21781 h 885761"/>
                  <a:gd name="connsiteX15" fmla="*/ 281589 w 447488"/>
                  <a:gd name="connsiteY15" fmla="*/ 20329 h 885761"/>
                  <a:gd name="connsiteX16" fmla="*/ 280137 w 447488"/>
                  <a:gd name="connsiteY16" fmla="*/ 11617 h 885761"/>
                  <a:gd name="connsiteX17" fmla="*/ 297562 w 447488"/>
                  <a:gd name="connsiteY17" fmla="*/ 2904 h 885761"/>
                  <a:gd name="connsiteX18" fmla="*/ 300466 w 447488"/>
                  <a:gd name="connsiteY18" fmla="*/ 23233 h 885761"/>
                  <a:gd name="connsiteX19" fmla="*/ 330959 w 447488"/>
                  <a:gd name="connsiteY19" fmla="*/ 37754 h 885761"/>
                  <a:gd name="connsiteX20" fmla="*/ 344028 w 447488"/>
                  <a:gd name="connsiteY20" fmla="*/ 29041 h 885761"/>
                  <a:gd name="connsiteX21" fmla="*/ 358549 w 447488"/>
                  <a:gd name="connsiteY21" fmla="*/ 30494 h 885761"/>
                  <a:gd name="connsiteX22" fmla="*/ 384686 w 447488"/>
                  <a:gd name="connsiteY22" fmla="*/ 55179 h 885761"/>
                  <a:gd name="connsiteX23" fmla="*/ 408306 w 447488"/>
                  <a:gd name="connsiteY23" fmla="*/ 53866 h 885761"/>
                  <a:gd name="connsiteX24" fmla="*/ 411186 w 447488"/>
                  <a:gd name="connsiteY24" fmla="*/ 67158 h 885761"/>
                  <a:gd name="connsiteX25" fmla="*/ 429338 w 447488"/>
                  <a:gd name="connsiteY25" fmla="*/ 72603 h 885761"/>
                  <a:gd name="connsiteX26" fmla="*/ 431152 w 447488"/>
                  <a:gd name="connsiteY26" fmla="*/ 83494 h 885761"/>
                  <a:gd name="connsiteX27" fmla="*/ 447488 w 447488"/>
                  <a:gd name="connsiteY27" fmla="*/ 98015 h 885761"/>
                  <a:gd name="connsiteX28" fmla="*/ 445673 w 447488"/>
                  <a:gd name="connsiteY28" fmla="*/ 123426 h 885761"/>
                  <a:gd name="connsiteX29" fmla="*/ 403926 w 447488"/>
                  <a:gd name="connsiteY29" fmla="*/ 179694 h 885761"/>
                  <a:gd name="connsiteX30" fmla="*/ 402111 w 447488"/>
                  <a:gd name="connsiteY30" fmla="*/ 196029 h 885761"/>
                  <a:gd name="connsiteX31" fmla="*/ 413001 w 447488"/>
                  <a:gd name="connsiteY31" fmla="*/ 199659 h 885761"/>
                  <a:gd name="connsiteX32" fmla="*/ 413001 w 447488"/>
                  <a:gd name="connsiteY32" fmla="*/ 223256 h 885761"/>
                  <a:gd name="connsiteX33" fmla="*/ 398480 w 447488"/>
                  <a:gd name="connsiteY33" fmla="*/ 221440 h 885761"/>
                  <a:gd name="connsiteX34" fmla="*/ 389405 w 447488"/>
                  <a:gd name="connsiteY34" fmla="*/ 234146 h 885761"/>
                  <a:gd name="connsiteX35" fmla="*/ 393036 w 447488"/>
                  <a:gd name="connsiteY35" fmla="*/ 246852 h 885761"/>
                  <a:gd name="connsiteX36" fmla="*/ 391221 w 447488"/>
                  <a:gd name="connsiteY36" fmla="*/ 257742 h 885761"/>
                  <a:gd name="connsiteX37" fmla="*/ 407556 w 447488"/>
                  <a:gd name="connsiteY37" fmla="*/ 279523 h 885761"/>
                  <a:gd name="connsiteX38" fmla="*/ 425707 w 447488"/>
                  <a:gd name="connsiteY38" fmla="*/ 284968 h 885761"/>
                  <a:gd name="connsiteX39" fmla="*/ 413001 w 447488"/>
                  <a:gd name="connsiteY39" fmla="*/ 312195 h 885761"/>
                  <a:gd name="connsiteX40" fmla="*/ 413001 w 447488"/>
                  <a:gd name="connsiteY40" fmla="*/ 328530 h 885761"/>
                  <a:gd name="connsiteX41" fmla="*/ 385775 w 447488"/>
                  <a:gd name="connsiteY41" fmla="*/ 343051 h 885761"/>
                  <a:gd name="connsiteX42" fmla="*/ 369439 w 447488"/>
                  <a:gd name="connsiteY42" fmla="*/ 381168 h 885761"/>
                  <a:gd name="connsiteX43" fmla="*/ 360364 w 447488"/>
                  <a:gd name="connsiteY43" fmla="*/ 381168 h 885761"/>
                  <a:gd name="connsiteX44" fmla="*/ 349474 w 447488"/>
                  <a:gd name="connsiteY44" fmla="*/ 393873 h 885761"/>
                  <a:gd name="connsiteX45" fmla="*/ 347659 w 447488"/>
                  <a:gd name="connsiteY45" fmla="*/ 412024 h 885761"/>
                  <a:gd name="connsiteX46" fmla="*/ 336768 w 447488"/>
                  <a:gd name="connsiteY46" fmla="*/ 413839 h 885761"/>
                  <a:gd name="connsiteX47" fmla="*/ 318617 w 447488"/>
                  <a:gd name="connsiteY47" fmla="*/ 406579 h 885761"/>
                  <a:gd name="connsiteX48" fmla="*/ 296835 w 447488"/>
                  <a:gd name="connsiteY48" fmla="*/ 408394 h 885761"/>
                  <a:gd name="connsiteX49" fmla="*/ 284130 w 447488"/>
                  <a:gd name="connsiteY49" fmla="*/ 421100 h 885761"/>
                  <a:gd name="connsiteX50" fmla="*/ 285945 w 447488"/>
                  <a:gd name="connsiteY50" fmla="*/ 442881 h 885761"/>
                  <a:gd name="connsiteX51" fmla="*/ 278685 w 447488"/>
                  <a:gd name="connsiteY51" fmla="*/ 448326 h 885761"/>
                  <a:gd name="connsiteX52" fmla="*/ 264164 w 447488"/>
                  <a:gd name="connsiteY52" fmla="*/ 448326 h 885761"/>
                  <a:gd name="connsiteX53" fmla="*/ 256904 w 447488"/>
                  <a:gd name="connsiteY53" fmla="*/ 470107 h 885761"/>
                  <a:gd name="connsiteX54" fmla="*/ 271425 w 447488"/>
                  <a:gd name="connsiteY54" fmla="*/ 480997 h 885761"/>
                  <a:gd name="connsiteX55" fmla="*/ 296835 w 447488"/>
                  <a:gd name="connsiteY55" fmla="*/ 480997 h 885761"/>
                  <a:gd name="connsiteX56" fmla="*/ 298651 w 447488"/>
                  <a:gd name="connsiteY56" fmla="*/ 497333 h 885761"/>
                  <a:gd name="connsiteX57" fmla="*/ 316802 w 447488"/>
                  <a:gd name="connsiteY57" fmla="*/ 497333 h 885761"/>
                  <a:gd name="connsiteX58" fmla="*/ 324062 w 447488"/>
                  <a:gd name="connsiteY58" fmla="*/ 511854 h 885761"/>
                  <a:gd name="connsiteX59" fmla="*/ 334953 w 447488"/>
                  <a:gd name="connsiteY59" fmla="*/ 508224 h 885761"/>
                  <a:gd name="connsiteX60" fmla="*/ 342213 w 447488"/>
                  <a:gd name="connsiteY60" fmla="*/ 515484 h 885761"/>
                  <a:gd name="connsiteX61" fmla="*/ 344028 w 447488"/>
                  <a:gd name="connsiteY61" fmla="*/ 526375 h 885761"/>
                  <a:gd name="connsiteX62" fmla="*/ 351288 w 447488"/>
                  <a:gd name="connsiteY62" fmla="*/ 540895 h 885761"/>
                  <a:gd name="connsiteX63" fmla="*/ 356734 w 447488"/>
                  <a:gd name="connsiteY63" fmla="*/ 566306 h 885761"/>
                  <a:gd name="connsiteX64" fmla="*/ 374884 w 447488"/>
                  <a:gd name="connsiteY64" fmla="*/ 569937 h 885761"/>
                  <a:gd name="connsiteX65" fmla="*/ 383960 w 447488"/>
                  <a:gd name="connsiteY65" fmla="*/ 589902 h 885761"/>
                  <a:gd name="connsiteX66" fmla="*/ 369439 w 447488"/>
                  <a:gd name="connsiteY66" fmla="*/ 602608 h 885761"/>
                  <a:gd name="connsiteX67" fmla="*/ 367624 w 447488"/>
                  <a:gd name="connsiteY67" fmla="*/ 617129 h 885761"/>
                  <a:gd name="connsiteX68" fmla="*/ 378515 w 447488"/>
                  <a:gd name="connsiteY68" fmla="*/ 635280 h 885761"/>
                  <a:gd name="connsiteX69" fmla="*/ 398480 w 447488"/>
                  <a:gd name="connsiteY69" fmla="*/ 635280 h 885761"/>
                  <a:gd name="connsiteX70" fmla="*/ 400296 w 447488"/>
                  <a:gd name="connsiteY70" fmla="*/ 658876 h 885761"/>
                  <a:gd name="connsiteX71" fmla="*/ 423892 w 447488"/>
                  <a:gd name="connsiteY71" fmla="*/ 673397 h 885761"/>
                  <a:gd name="connsiteX72" fmla="*/ 432967 w 447488"/>
                  <a:gd name="connsiteY72" fmla="*/ 691547 h 885761"/>
                  <a:gd name="connsiteX73" fmla="*/ 431152 w 447488"/>
                  <a:gd name="connsiteY73" fmla="*/ 718773 h 885761"/>
                  <a:gd name="connsiteX74" fmla="*/ 423892 w 447488"/>
                  <a:gd name="connsiteY74" fmla="*/ 720588 h 885761"/>
                  <a:gd name="connsiteX75" fmla="*/ 416632 w 447488"/>
                  <a:gd name="connsiteY75" fmla="*/ 736924 h 885761"/>
                  <a:gd name="connsiteX76" fmla="*/ 422077 w 447488"/>
                  <a:gd name="connsiteY76" fmla="*/ 744185 h 885761"/>
                  <a:gd name="connsiteX77" fmla="*/ 440228 w 447488"/>
                  <a:gd name="connsiteY77" fmla="*/ 767781 h 885761"/>
                  <a:gd name="connsiteX78" fmla="*/ 405742 w 447488"/>
                  <a:gd name="connsiteY78" fmla="*/ 771411 h 885761"/>
                  <a:gd name="connsiteX79" fmla="*/ 414817 w 447488"/>
                  <a:gd name="connsiteY79" fmla="*/ 789562 h 885761"/>
                  <a:gd name="connsiteX80" fmla="*/ 413001 w 447488"/>
                  <a:gd name="connsiteY80" fmla="*/ 820418 h 885761"/>
                  <a:gd name="connsiteX81" fmla="*/ 391221 w 447488"/>
                  <a:gd name="connsiteY81" fmla="*/ 831309 h 885761"/>
                  <a:gd name="connsiteX82" fmla="*/ 392957 w 447488"/>
                  <a:gd name="connsiteY82" fmla="*/ 853887 h 885761"/>
                  <a:gd name="connsiteX83" fmla="*/ 369439 w 447488"/>
                  <a:gd name="connsiteY83" fmla="*/ 851274 h 885761"/>
                  <a:gd name="connsiteX84" fmla="*/ 360364 w 447488"/>
                  <a:gd name="connsiteY84" fmla="*/ 862165 h 885761"/>
                  <a:gd name="connsiteX85" fmla="*/ 318617 w 447488"/>
                  <a:gd name="connsiteY85" fmla="*/ 885761 h 885761"/>
                  <a:gd name="connsiteX86" fmla="*/ 300466 w 447488"/>
                  <a:gd name="connsiteY86" fmla="*/ 883946 h 885761"/>
                  <a:gd name="connsiteX87" fmla="*/ 284130 w 447488"/>
                  <a:gd name="connsiteY87" fmla="*/ 867610 h 885761"/>
                  <a:gd name="connsiteX88" fmla="*/ 273239 w 447488"/>
                  <a:gd name="connsiteY88" fmla="*/ 869426 h 885761"/>
                  <a:gd name="connsiteX89" fmla="*/ 246014 w 447488"/>
                  <a:gd name="connsiteY89" fmla="*/ 845829 h 885761"/>
                  <a:gd name="connsiteX90" fmla="*/ 209711 w 447488"/>
                  <a:gd name="connsiteY90" fmla="*/ 858535 h 885761"/>
                  <a:gd name="connsiteX91" fmla="*/ 187931 w 447488"/>
                  <a:gd name="connsiteY91" fmla="*/ 876686 h 885761"/>
                  <a:gd name="connsiteX92" fmla="*/ 171594 w 447488"/>
                  <a:gd name="connsiteY92" fmla="*/ 869426 h 885761"/>
                  <a:gd name="connsiteX93" fmla="*/ 167965 w 447488"/>
                  <a:gd name="connsiteY93" fmla="*/ 851274 h 885761"/>
                  <a:gd name="connsiteX94" fmla="*/ 133478 w 447488"/>
                  <a:gd name="connsiteY94" fmla="*/ 834939 h 885761"/>
                  <a:gd name="connsiteX95" fmla="*/ 120772 w 447488"/>
                  <a:gd name="connsiteY95" fmla="*/ 842199 h 885761"/>
                  <a:gd name="connsiteX96" fmla="*/ 111697 w 447488"/>
                  <a:gd name="connsiteY96" fmla="*/ 836754 h 885761"/>
                  <a:gd name="connsiteX97" fmla="*/ 104436 w 447488"/>
                  <a:gd name="connsiteY97" fmla="*/ 834939 h 885761"/>
                  <a:gd name="connsiteX98" fmla="*/ 108067 w 447488"/>
                  <a:gd name="connsiteY98" fmla="*/ 813158 h 885761"/>
                  <a:gd name="connsiteX99" fmla="*/ 101186 w 447488"/>
                  <a:gd name="connsiteY99" fmla="*/ 811782 h 885761"/>
                  <a:gd name="connsiteX100" fmla="*/ 0 w 447488"/>
                  <a:gd name="connsiteY100" fmla="*/ 476999 h 885761"/>
                  <a:gd name="connsiteX0" fmla="*/ 0 w 346302"/>
                  <a:gd name="connsiteY0" fmla="*/ 72123 h 885761"/>
                  <a:gd name="connsiteX1" fmla="*/ 346 w 346302"/>
                  <a:gd name="connsiteY1" fmla="*/ 69699 h 885761"/>
                  <a:gd name="connsiteX2" fmla="*/ 19223 w 346302"/>
                  <a:gd name="connsiteY2" fmla="*/ 60987 h 885761"/>
                  <a:gd name="connsiteX3" fmla="*/ 26484 w 346302"/>
                  <a:gd name="connsiteY3" fmla="*/ 40658 h 885761"/>
                  <a:gd name="connsiteX4" fmla="*/ 54073 w 346302"/>
                  <a:gd name="connsiteY4" fmla="*/ 10165 h 885761"/>
                  <a:gd name="connsiteX5" fmla="*/ 74402 w 346302"/>
                  <a:gd name="connsiteY5" fmla="*/ 10165 h 885761"/>
                  <a:gd name="connsiteX6" fmla="*/ 88923 w 346302"/>
                  <a:gd name="connsiteY6" fmla="*/ 23233 h 885761"/>
                  <a:gd name="connsiteX7" fmla="*/ 106347 w 346302"/>
                  <a:gd name="connsiteY7" fmla="*/ 5808 h 885761"/>
                  <a:gd name="connsiteX8" fmla="*/ 115060 w 346302"/>
                  <a:gd name="connsiteY8" fmla="*/ 8713 h 885761"/>
                  <a:gd name="connsiteX9" fmla="*/ 125224 w 346302"/>
                  <a:gd name="connsiteY9" fmla="*/ 0 h 885761"/>
                  <a:gd name="connsiteX10" fmla="*/ 132485 w 346302"/>
                  <a:gd name="connsiteY10" fmla="*/ 5808 h 885761"/>
                  <a:gd name="connsiteX11" fmla="*/ 145553 w 346302"/>
                  <a:gd name="connsiteY11" fmla="*/ 1452 h 885761"/>
                  <a:gd name="connsiteX12" fmla="*/ 154266 w 346302"/>
                  <a:gd name="connsiteY12" fmla="*/ 2904 h 885761"/>
                  <a:gd name="connsiteX13" fmla="*/ 145553 w 346302"/>
                  <a:gd name="connsiteY13" fmla="*/ 26137 h 885761"/>
                  <a:gd name="connsiteX14" fmla="*/ 170239 w 346302"/>
                  <a:gd name="connsiteY14" fmla="*/ 21781 h 885761"/>
                  <a:gd name="connsiteX15" fmla="*/ 180403 w 346302"/>
                  <a:gd name="connsiteY15" fmla="*/ 20329 h 885761"/>
                  <a:gd name="connsiteX16" fmla="*/ 178951 w 346302"/>
                  <a:gd name="connsiteY16" fmla="*/ 11617 h 885761"/>
                  <a:gd name="connsiteX17" fmla="*/ 196376 w 346302"/>
                  <a:gd name="connsiteY17" fmla="*/ 2904 h 885761"/>
                  <a:gd name="connsiteX18" fmla="*/ 199280 w 346302"/>
                  <a:gd name="connsiteY18" fmla="*/ 23233 h 885761"/>
                  <a:gd name="connsiteX19" fmla="*/ 229773 w 346302"/>
                  <a:gd name="connsiteY19" fmla="*/ 37754 h 885761"/>
                  <a:gd name="connsiteX20" fmla="*/ 242842 w 346302"/>
                  <a:gd name="connsiteY20" fmla="*/ 29041 h 885761"/>
                  <a:gd name="connsiteX21" fmla="*/ 257363 w 346302"/>
                  <a:gd name="connsiteY21" fmla="*/ 30494 h 885761"/>
                  <a:gd name="connsiteX22" fmla="*/ 283500 w 346302"/>
                  <a:gd name="connsiteY22" fmla="*/ 55179 h 885761"/>
                  <a:gd name="connsiteX23" fmla="*/ 307120 w 346302"/>
                  <a:gd name="connsiteY23" fmla="*/ 53866 h 885761"/>
                  <a:gd name="connsiteX24" fmla="*/ 310000 w 346302"/>
                  <a:gd name="connsiteY24" fmla="*/ 67158 h 885761"/>
                  <a:gd name="connsiteX25" fmla="*/ 328152 w 346302"/>
                  <a:gd name="connsiteY25" fmla="*/ 72603 h 885761"/>
                  <a:gd name="connsiteX26" fmla="*/ 329966 w 346302"/>
                  <a:gd name="connsiteY26" fmla="*/ 83494 h 885761"/>
                  <a:gd name="connsiteX27" fmla="*/ 346302 w 346302"/>
                  <a:gd name="connsiteY27" fmla="*/ 98015 h 885761"/>
                  <a:gd name="connsiteX28" fmla="*/ 344487 w 346302"/>
                  <a:gd name="connsiteY28" fmla="*/ 123426 h 885761"/>
                  <a:gd name="connsiteX29" fmla="*/ 302740 w 346302"/>
                  <a:gd name="connsiteY29" fmla="*/ 179694 h 885761"/>
                  <a:gd name="connsiteX30" fmla="*/ 300925 w 346302"/>
                  <a:gd name="connsiteY30" fmla="*/ 196029 h 885761"/>
                  <a:gd name="connsiteX31" fmla="*/ 311815 w 346302"/>
                  <a:gd name="connsiteY31" fmla="*/ 199659 h 885761"/>
                  <a:gd name="connsiteX32" fmla="*/ 311815 w 346302"/>
                  <a:gd name="connsiteY32" fmla="*/ 223256 h 885761"/>
                  <a:gd name="connsiteX33" fmla="*/ 297294 w 346302"/>
                  <a:gd name="connsiteY33" fmla="*/ 221440 h 885761"/>
                  <a:gd name="connsiteX34" fmla="*/ 288219 w 346302"/>
                  <a:gd name="connsiteY34" fmla="*/ 234146 h 885761"/>
                  <a:gd name="connsiteX35" fmla="*/ 291850 w 346302"/>
                  <a:gd name="connsiteY35" fmla="*/ 246852 h 885761"/>
                  <a:gd name="connsiteX36" fmla="*/ 290035 w 346302"/>
                  <a:gd name="connsiteY36" fmla="*/ 257742 h 885761"/>
                  <a:gd name="connsiteX37" fmla="*/ 306370 w 346302"/>
                  <a:gd name="connsiteY37" fmla="*/ 279523 h 885761"/>
                  <a:gd name="connsiteX38" fmla="*/ 324521 w 346302"/>
                  <a:gd name="connsiteY38" fmla="*/ 284968 h 885761"/>
                  <a:gd name="connsiteX39" fmla="*/ 311815 w 346302"/>
                  <a:gd name="connsiteY39" fmla="*/ 312195 h 885761"/>
                  <a:gd name="connsiteX40" fmla="*/ 311815 w 346302"/>
                  <a:gd name="connsiteY40" fmla="*/ 328530 h 885761"/>
                  <a:gd name="connsiteX41" fmla="*/ 284589 w 346302"/>
                  <a:gd name="connsiteY41" fmla="*/ 343051 h 885761"/>
                  <a:gd name="connsiteX42" fmla="*/ 268253 w 346302"/>
                  <a:gd name="connsiteY42" fmla="*/ 381168 h 885761"/>
                  <a:gd name="connsiteX43" fmla="*/ 259178 w 346302"/>
                  <a:gd name="connsiteY43" fmla="*/ 381168 h 885761"/>
                  <a:gd name="connsiteX44" fmla="*/ 248288 w 346302"/>
                  <a:gd name="connsiteY44" fmla="*/ 393873 h 885761"/>
                  <a:gd name="connsiteX45" fmla="*/ 246473 w 346302"/>
                  <a:gd name="connsiteY45" fmla="*/ 412024 h 885761"/>
                  <a:gd name="connsiteX46" fmla="*/ 235582 w 346302"/>
                  <a:gd name="connsiteY46" fmla="*/ 413839 h 885761"/>
                  <a:gd name="connsiteX47" fmla="*/ 217431 w 346302"/>
                  <a:gd name="connsiteY47" fmla="*/ 406579 h 885761"/>
                  <a:gd name="connsiteX48" fmla="*/ 195649 w 346302"/>
                  <a:gd name="connsiteY48" fmla="*/ 408394 h 885761"/>
                  <a:gd name="connsiteX49" fmla="*/ 182944 w 346302"/>
                  <a:gd name="connsiteY49" fmla="*/ 421100 h 885761"/>
                  <a:gd name="connsiteX50" fmla="*/ 184759 w 346302"/>
                  <a:gd name="connsiteY50" fmla="*/ 442881 h 885761"/>
                  <a:gd name="connsiteX51" fmla="*/ 177499 w 346302"/>
                  <a:gd name="connsiteY51" fmla="*/ 448326 h 885761"/>
                  <a:gd name="connsiteX52" fmla="*/ 162978 w 346302"/>
                  <a:gd name="connsiteY52" fmla="*/ 448326 h 885761"/>
                  <a:gd name="connsiteX53" fmla="*/ 155718 w 346302"/>
                  <a:gd name="connsiteY53" fmla="*/ 470107 h 885761"/>
                  <a:gd name="connsiteX54" fmla="*/ 170239 w 346302"/>
                  <a:gd name="connsiteY54" fmla="*/ 480997 h 885761"/>
                  <a:gd name="connsiteX55" fmla="*/ 195649 w 346302"/>
                  <a:gd name="connsiteY55" fmla="*/ 480997 h 885761"/>
                  <a:gd name="connsiteX56" fmla="*/ 197465 w 346302"/>
                  <a:gd name="connsiteY56" fmla="*/ 497333 h 885761"/>
                  <a:gd name="connsiteX57" fmla="*/ 215616 w 346302"/>
                  <a:gd name="connsiteY57" fmla="*/ 497333 h 885761"/>
                  <a:gd name="connsiteX58" fmla="*/ 222876 w 346302"/>
                  <a:gd name="connsiteY58" fmla="*/ 511854 h 885761"/>
                  <a:gd name="connsiteX59" fmla="*/ 233767 w 346302"/>
                  <a:gd name="connsiteY59" fmla="*/ 508224 h 885761"/>
                  <a:gd name="connsiteX60" fmla="*/ 241027 w 346302"/>
                  <a:gd name="connsiteY60" fmla="*/ 515484 h 885761"/>
                  <a:gd name="connsiteX61" fmla="*/ 242842 w 346302"/>
                  <a:gd name="connsiteY61" fmla="*/ 526375 h 885761"/>
                  <a:gd name="connsiteX62" fmla="*/ 250102 w 346302"/>
                  <a:gd name="connsiteY62" fmla="*/ 540895 h 885761"/>
                  <a:gd name="connsiteX63" fmla="*/ 255548 w 346302"/>
                  <a:gd name="connsiteY63" fmla="*/ 566306 h 885761"/>
                  <a:gd name="connsiteX64" fmla="*/ 273698 w 346302"/>
                  <a:gd name="connsiteY64" fmla="*/ 569937 h 885761"/>
                  <a:gd name="connsiteX65" fmla="*/ 282774 w 346302"/>
                  <a:gd name="connsiteY65" fmla="*/ 589902 h 885761"/>
                  <a:gd name="connsiteX66" fmla="*/ 268253 w 346302"/>
                  <a:gd name="connsiteY66" fmla="*/ 602608 h 885761"/>
                  <a:gd name="connsiteX67" fmla="*/ 266438 w 346302"/>
                  <a:gd name="connsiteY67" fmla="*/ 617129 h 885761"/>
                  <a:gd name="connsiteX68" fmla="*/ 277329 w 346302"/>
                  <a:gd name="connsiteY68" fmla="*/ 635280 h 885761"/>
                  <a:gd name="connsiteX69" fmla="*/ 297294 w 346302"/>
                  <a:gd name="connsiteY69" fmla="*/ 635280 h 885761"/>
                  <a:gd name="connsiteX70" fmla="*/ 299110 w 346302"/>
                  <a:gd name="connsiteY70" fmla="*/ 658876 h 885761"/>
                  <a:gd name="connsiteX71" fmla="*/ 322706 w 346302"/>
                  <a:gd name="connsiteY71" fmla="*/ 673397 h 885761"/>
                  <a:gd name="connsiteX72" fmla="*/ 331781 w 346302"/>
                  <a:gd name="connsiteY72" fmla="*/ 691547 h 885761"/>
                  <a:gd name="connsiteX73" fmla="*/ 329966 w 346302"/>
                  <a:gd name="connsiteY73" fmla="*/ 718773 h 885761"/>
                  <a:gd name="connsiteX74" fmla="*/ 322706 w 346302"/>
                  <a:gd name="connsiteY74" fmla="*/ 720588 h 885761"/>
                  <a:gd name="connsiteX75" fmla="*/ 315446 w 346302"/>
                  <a:gd name="connsiteY75" fmla="*/ 736924 h 885761"/>
                  <a:gd name="connsiteX76" fmla="*/ 320891 w 346302"/>
                  <a:gd name="connsiteY76" fmla="*/ 744185 h 885761"/>
                  <a:gd name="connsiteX77" fmla="*/ 339042 w 346302"/>
                  <a:gd name="connsiteY77" fmla="*/ 767781 h 885761"/>
                  <a:gd name="connsiteX78" fmla="*/ 304556 w 346302"/>
                  <a:gd name="connsiteY78" fmla="*/ 771411 h 885761"/>
                  <a:gd name="connsiteX79" fmla="*/ 313631 w 346302"/>
                  <a:gd name="connsiteY79" fmla="*/ 789562 h 885761"/>
                  <a:gd name="connsiteX80" fmla="*/ 311815 w 346302"/>
                  <a:gd name="connsiteY80" fmla="*/ 820418 h 885761"/>
                  <a:gd name="connsiteX81" fmla="*/ 290035 w 346302"/>
                  <a:gd name="connsiteY81" fmla="*/ 831309 h 885761"/>
                  <a:gd name="connsiteX82" fmla="*/ 291771 w 346302"/>
                  <a:gd name="connsiteY82" fmla="*/ 853887 h 885761"/>
                  <a:gd name="connsiteX83" fmla="*/ 268253 w 346302"/>
                  <a:gd name="connsiteY83" fmla="*/ 851274 h 885761"/>
                  <a:gd name="connsiteX84" fmla="*/ 259178 w 346302"/>
                  <a:gd name="connsiteY84" fmla="*/ 862165 h 885761"/>
                  <a:gd name="connsiteX85" fmla="*/ 217431 w 346302"/>
                  <a:gd name="connsiteY85" fmla="*/ 885761 h 885761"/>
                  <a:gd name="connsiteX86" fmla="*/ 199280 w 346302"/>
                  <a:gd name="connsiteY86" fmla="*/ 883946 h 885761"/>
                  <a:gd name="connsiteX87" fmla="*/ 182944 w 346302"/>
                  <a:gd name="connsiteY87" fmla="*/ 867610 h 885761"/>
                  <a:gd name="connsiteX88" fmla="*/ 172053 w 346302"/>
                  <a:gd name="connsiteY88" fmla="*/ 869426 h 885761"/>
                  <a:gd name="connsiteX89" fmla="*/ 144828 w 346302"/>
                  <a:gd name="connsiteY89" fmla="*/ 845829 h 885761"/>
                  <a:gd name="connsiteX90" fmla="*/ 108525 w 346302"/>
                  <a:gd name="connsiteY90" fmla="*/ 858535 h 885761"/>
                  <a:gd name="connsiteX91" fmla="*/ 86745 w 346302"/>
                  <a:gd name="connsiteY91" fmla="*/ 876686 h 885761"/>
                  <a:gd name="connsiteX92" fmla="*/ 70408 w 346302"/>
                  <a:gd name="connsiteY92" fmla="*/ 869426 h 885761"/>
                  <a:gd name="connsiteX93" fmla="*/ 66779 w 346302"/>
                  <a:gd name="connsiteY93" fmla="*/ 851274 h 885761"/>
                  <a:gd name="connsiteX94" fmla="*/ 32292 w 346302"/>
                  <a:gd name="connsiteY94" fmla="*/ 834939 h 885761"/>
                  <a:gd name="connsiteX95" fmla="*/ 19586 w 346302"/>
                  <a:gd name="connsiteY95" fmla="*/ 842199 h 885761"/>
                  <a:gd name="connsiteX96" fmla="*/ 10511 w 346302"/>
                  <a:gd name="connsiteY96" fmla="*/ 836754 h 885761"/>
                  <a:gd name="connsiteX97" fmla="*/ 3250 w 346302"/>
                  <a:gd name="connsiteY97" fmla="*/ 834939 h 885761"/>
                  <a:gd name="connsiteX98" fmla="*/ 6881 w 346302"/>
                  <a:gd name="connsiteY98" fmla="*/ 813158 h 885761"/>
                  <a:gd name="connsiteX99" fmla="*/ 0 w 346302"/>
                  <a:gd name="connsiteY99" fmla="*/ 811782 h 885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346302" h="885761">
                    <a:moveTo>
                      <a:pt x="0" y="72123"/>
                    </a:moveTo>
                    <a:cubicBezTo>
                      <a:pt x="115" y="71315"/>
                      <a:pt x="231" y="70507"/>
                      <a:pt x="346" y="69699"/>
                    </a:cubicBezTo>
                    <a:lnTo>
                      <a:pt x="19223" y="60987"/>
                    </a:lnTo>
                    <a:lnTo>
                      <a:pt x="26484" y="40658"/>
                    </a:lnTo>
                    <a:lnTo>
                      <a:pt x="54073" y="10165"/>
                    </a:lnTo>
                    <a:lnTo>
                      <a:pt x="74402" y="10165"/>
                    </a:lnTo>
                    <a:lnTo>
                      <a:pt x="88923" y="23233"/>
                    </a:lnTo>
                    <a:lnTo>
                      <a:pt x="106347" y="5808"/>
                    </a:lnTo>
                    <a:lnTo>
                      <a:pt x="115060" y="8713"/>
                    </a:lnTo>
                    <a:lnTo>
                      <a:pt x="125224" y="0"/>
                    </a:lnTo>
                    <a:lnTo>
                      <a:pt x="132485" y="5808"/>
                    </a:lnTo>
                    <a:lnTo>
                      <a:pt x="145553" y="1452"/>
                    </a:lnTo>
                    <a:lnTo>
                      <a:pt x="154266" y="2904"/>
                    </a:lnTo>
                    <a:lnTo>
                      <a:pt x="145553" y="26137"/>
                    </a:lnTo>
                    <a:lnTo>
                      <a:pt x="170239" y="21781"/>
                    </a:lnTo>
                    <a:lnTo>
                      <a:pt x="180403" y="20329"/>
                    </a:lnTo>
                    <a:lnTo>
                      <a:pt x="178951" y="11617"/>
                    </a:lnTo>
                    <a:lnTo>
                      <a:pt x="196376" y="2904"/>
                    </a:lnTo>
                    <a:lnTo>
                      <a:pt x="199280" y="23233"/>
                    </a:lnTo>
                    <a:lnTo>
                      <a:pt x="229773" y="37754"/>
                    </a:lnTo>
                    <a:lnTo>
                      <a:pt x="242842" y="29041"/>
                    </a:lnTo>
                    <a:lnTo>
                      <a:pt x="257363" y="30494"/>
                    </a:lnTo>
                    <a:lnTo>
                      <a:pt x="283500" y="55179"/>
                    </a:lnTo>
                    <a:lnTo>
                      <a:pt x="307120" y="53866"/>
                    </a:lnTo>
                    <a:lnTo>
                      <a:pt x="310000" y="67158"/>
                    </a:lnTo>
                    <a:lnTo>
                      <a:pt x="328152" y="72603"/>
                    </a:lnTo>
                    <a:lnTo>
                      <a:pt x="329966" y="83494"/>
                    </a:lnTo>
                    <a:lnTo>
                      <a:pt x="346302" y="98015"/>
                    </a:lnTo>
                    <a:lnTo>
                      <a:pt x="344487" y="123426"/>
                    </a:lnTo>
                    <a:lnTo>
                      <a:pt x="302740" y="179694"/>
                    </a:lnTo>
                    <a:lnTo>
                      <a:pt x="300925" y="196029"/>
                    </a:lnTo>
                    <a:lnTo>
                      <a:pt x="311815" y="199659"/>
                    </a:lnTo>
                    <a:lnTo>
                      <a:pt x="311815" y="223256"/>
                    </a:lnTo>
                    <a:lnTo>
                      <a:pt x="297294" y="221440"/>
                    </a:lnTo>
                    <a:lnTo>
                      <a:pt x="288219" y="234146"/>
                    </a:lnTo>
                    <a:lnTo>
                      <a:pt x="291850" y="246852"/>
                    </a:lnTo>
                    <a:lnTo>
                      <a:pt x="290035" y="257742"/>
                    </a:lnTo>
                    <a:lnTo>
                      <a:pt x="306370" y="279523"/>
                    </a:lnTo>
                    <a:lnTo>
                      <a:pt x="324521" y="284968"/>
                    </a:lnTo>
                    <a:lnTo>
                      <a:pt x="311815" y="312195"/>
                    </a:lnTo>
                    <a:lnTo>
                      <a:pt x="311815" y="328530"/>
                    </a:lnTo>
                    <a:lnTo>
                      <a:pt x="284589" y="343051"/>
                    </a:lnTo>
                    <a:lnTo>
                      <a:pt x="268253" y="381168"/>
                    </a:lnTo>
                    <a:lnTo>
                      <a:pt x="259178" y="381168"/>
                    </a:lnTo>
                    <a:lnTo>
                      <a:pt x="248288" y="393873"/>
                    </a:lnTo>
                    <a:lnTo>
                      <a:pt x="246473" y="412024"/>
                    </a:lnTo>
                    <a:lnTo>
                      <a:pt x="235582" y="413839"/>
                    </a:lnTo>
                    <a:lnTo>
                      <a:pt x="217431" y="406579"/>
                    </a:lnTo>
                    <a:lnTo>
                      <a:pt x="195649" y="408394"/>
                    </a:lnTo>
                    <a:lnTo>
                      <a:pt x="182944" y="421100"/>
                    </a:lnTo>
                    <a:lnTo>
                      <a:pt x="184759" y="442881"/>
                    </a:lnTo>
                    <a:lnTo>
                      <a:pt x="177499" y="448326"/>
                    </a:lnTo>
                    <a:lnTo>
                      <a:pt x="162978" y="448326"/>
                    </a:lnTo>
                    <a:lnTo>
                      <a:pt x="155718" y="470107"/>
                    </a:lnTo>
                    <a:lnTo>
                      <a:pt x="170239" y="480997"/>
                    </a:lnTo>
                    <a:lnTo>
                      <a:pt x="195649" y="480997"/>
                    </a:lnTo>
                    <a:lnTo>
                      <a:pt x="197465" y="497333"/>
                    </a:lnTo>
                    <a:lnTo>
                      <a:pt x="215616" y="497333"/>
                    </a:lnTo>
                    <a:lnTo>
                      <a:pt x="222876" y="511854"/>
                    </a:lnTo>
                    <a:lnTo>
                      <a:pt x="233767" y="508224"/>
                    </a:lnTo>
                    <a:lnTo>
                      <a:pt x="241027" y="515484"/>
                    </a:lnTo>
                    <a:lnTo>
                      <a:pt x="242842" y="526375"/>
                    </a:lnTo>
                    <a:lnTo>
                      <a:pt x="250102" y="540895"/>
                    </a:lnTo>
                    <a:lnTo>
                      <a:pt x="255548" y="566306"/>
                    </a:lnTo>
                    <a:lnTo>
                      <a:pt x="273698" y="569937"/>
                    </a:lnTo>
                    <a:lnTo>
                      <a:pt x="282774" y="589902"/>
                    </a:lnTo>
                    <a:lnTo>
                      <a:pt x="268253" y="602608"/>
                    </a:lnTo>
                    <a:lnTo>
                      <a:pt x="266438" y="617129"/>
                    </a:lnTo>
                    <a:lnTo>
                      <a:pt x="277329" y="635280"/>
                    </a:lnTo>
                    <a:lnTo>
                      <a:pt x="297294" y="635280"/>
                    </a:lnTo>
                    <a:lnTo>
                      <a:pt x="299110" y="658876"/>
                    </a:lnTo>
                    <a:lnTo>
                      <a:pt x="322706" y="673397"/>
                    </a:lnTo>
                    <a:lnTo>
                      <a:pt x="331781" y="691547"/>
                    </a:lnTo>
                    <a:lnTo>
                      <a:pt x="329966" y="718773"/>
                    </a:lnTo>
                    <a:lnTo>
                      <a:pt x="322706" y="720588"/>
                    </a:lnTo>
                    <a:lnTo>
                      <a:pt x="315446" y="736924"/>
                    </a:lnTo>
                    <a:lnTo>
                      <a:pt x="320891" y="744185"/>
                    </a:lnTo>
                    <a:lnTo>
                      <a:pt x="339042" y="767781"/>
                    </a:lnTo>
                    <a:lnTo>
                      <a:pt x="304556" y="771411"/>
                    </a:lnTo>
                    <a:lnTo>
                      <a:pt x="313631" y="789562"/>
                    </a:lnTo>
                    <a:lnTo>
                      <a:pt x="311815" y="820418"/>
                    </a:lnTo>
                    <a:lnTo>
                      <a:pt x="290035" y="831309"/>
                    </a:lnTo>
                    <a:lnTo>
                      <a:pt x="291771" y="853887"/>
                    </a:lnTo>
                    <a:lnTo>
                      <a:pt x="268253" y="851274"/>
                    </a:lnTo>
                    <a:lnTo>
                      <a:pt x="259178" y="862165"/>
                    </a:lnTo>
                    <a:lnTo>
                      <a:pt x="217431" y="885761"/>
                    </a:lnTo>
                    <a:lnTo>
                      <a:pt x="199280" y="883946"/>
                    </a:lnTo>
                    <a:lnTo>
                      <a:pt x="182944" y="867610"/>
                    </a:lnTo>
                    <a:lnTo>
                      <a:pt x="172053" y="869426"/>
                    </a:lnTo>
                    <a:lnTo>
                      <a:pt x="144828" y="845829"/>
                    </a:lnTo>
                    <a:lnTo>
                      <a:pt x="108525" y="858535"/>
                    </a:lnTo>
                    <a:lnTo>
                      <a:pt x="86745" y="876686"/>
                    </a:lnTo>
                    <a:lnTo>
                      <a:pt x="70408" y="869426"/>
                    </a:lnTo>
                    <a:lnTo>
                      <a:pt x="66779" y="851274"/>
                    </a:lnTo>
                    <a:lnTo>
                      <a:pt x="32292" y="834939"/>
                    </a:lnTo>
                    <a:lnTo>
                      <a:pt x="19586" y="842199"/>
                    </a:lnTo>
                    <a:lnTo>
                      <a:pt x="10511" y="836754"/>
                    </a:lnTo>
                    <a:lnTo>
                      <a:pt x="3250" y="834939"/>
                    </a:lnTo>
                    <a:lnTo>
                      <a:pt x="6881" y="813158"/>
                    </a:lnTo>
                    <a:lnTo>
                      <a:pt x="0" y="81178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96B042B0-5288-90B7-4DBB-8143356B8442}"/>
                  </a:ext>
                </a:extLst>
              </p:cNvPr>
              <p:cNvSpPr/>
              <p:nvPr/>
            </p:nvSpPr>
            <p:spPr>
              <a:xfrm>
                <a:off x="1347589" y="2505012"/>
                <a:ext cx="553601" cy="568727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9298D446-53BD-14FC-E628-5A44733D7F93}"/>
                  </a:ext>
                </a:extLst>
              </p:cNvPr>
              <p:cNvSpPr/>
              <p:nvPr/>
            </p:nvSpPr>
            <p:spPr>
              <a:xfrm>
                <a:off x="692723" y="2957345"/>
                <a:ext cx="454573" cy="533863"/>
              </a:xfrm>
              <a:custGeom>
                <a:avLst/>
                <a:gdLst>
                  <a:gd name="connsiteX0" fmla="*/ 0 w 454573"/>
                  <a:gd name="connsiteY0" fmla="*/ 0 h 533863"/>
                  <a:gd name="connsiteX1" fmla="*/ 7184 w 454573"/>
                  <a:gd name="connsiteY1" fmla="*/ 1437 h 533863"/>
                  <a:gd name="connsiteX2" fmla="*/ 3553 w 454573"/>
                  <a:gd name="connsiteY2" fmla="*/ 23218 h 533863"/>
                  <a:gd name="connsiteX3" fmla="*/ 10814 w 454573"/>
                  <a:gd name="connsiteY3" fmla="*/ 25033 h 533863"/>
                  <a:gd name="connsiteX4" fmla="*/ 19889 w 454573"/>
                  <a:gd name="connsiteY4" fmla="*/ 30479 h 533863"/>
                  <a:gd name="connsiteX5" fmla="*/ 32595 w 454573"/>
                  <a:gd name="connsiteY5" fmla="*/ 23218 h 533863"/>
                  <a:gd name="connsiteX6" fmla="*/ 67082 w 454573"/>
                  <a:gd name="connsiteY6" fmla="*/ 39554 h 533863"/>
                  <a:gd name="connsiteX7" fmla="*/ 70711 w 454573"/>
                  <a:gd name="connsiteY7" fmla="*/ 57705 h 533863"/>
                  <a:gd name="connsiteX8" fmla="*/ 87048 w 454573"/>
                  <a:gd name="connsiteY8" fmla="*/ 64965 h 533863"/>
                  <a:gd name="connsiteX9" fmla="*/ 108828 w 454573"/>
                  <a:gd name="connsiteY9" fmla="*/ 46814 h 533863"/>
                  <a:gd name="connsiteX10" fmla="*/ 145131 w 454573"/>
                  <a:gd name="connsiteY10" fmla="*/ 34109 h 533863"/>
                  <a:gd name="connsiteX11" fmla="*/ 172356 w 454573"/>
                  <a:gd name="connsiteY11" fmla="*/ 57705 h 533863"/>
                  <a:gd name="connsiteX12" fmla="*/ 183247 w 454573"/>
                  <a:gd name="connsiteY12" fmla="*/ 55890 h 533863"/>
                  <a:gd name="connsiteX13" fmla="*/ 199583 w 454573"/>
                  <a:gd name="connsiteY13" fmla="*/ 72226 h 533863"/>
                  <a:gd name="connsiteX14" fmla="*/ 217734 w 454573"/>
                  <a:gd name="connsiteY14" fmla="*/ 74041 h 533863"/>
                  <a:gd name="connsiteX15" fmla="*/ 259480 w 454573"/>
                  <a:gd name="connsiteY15" fmla="*/ 50445 h 533863"/>
                  <a:gd name="connsiteX16" fmla="*/ 268556 w 454573"/>
                  <a:gd name="connsiteY16" fmla="*/ 39554 h 533863"/>
                  <a:gd name="connsiteX17" fmla="*/ 292074 w 454573"/>
                  <a:gd name="connsiteY17" fmla="*/ 42167 h 533863"/>
                  <a:gd name="connsiteX18" fmla="*/ 292152 w 454573"/>
                  <a:gd name="connsiteY18" fmla="*/ 43184 h 533863"/>
                  <a:gd name="connsiteX19" fmla="*/ 286707 w 454573"/>
                  <a:gd name="connsiteY19" fmla="*/ 68595 h 533863"/>
                  <a:gd name="connsiteX20" fmla="*/ 303043 w 454573"/>
                  <a:gd name="connsiteY20" fmla="*/ 99452 h 533863"/>
                  <a:gd name="connsiteX21" fmla="*/ 330269 w 454573"/>
                  <a:gd name="connsiteY21" fmla="*/ 88561 h 533863"/>
                  <a:gd name="connsiteX22" fmla="*/ 346605 w 454573"/>
                  <a:gd name="connsiteY22" fmla="*/ 88561 h 533863"/>
                  <a:gd name="connsiteX23" fmla="*/ 353865 w 454573"/>
                  <a:gd name="connsiteY23" fmla="*/ 75856 h 533863"/>
                  <a:gd name="connsiteX24" fmla="*/ 384721 w 454573"/>
                  <a:gd name="connsiteY24" fmla="*/ 72226 h 533863"/>
                  <a:gd name="connsiteX25" fmla="*/ 391982 w 454573"/>
                  <a:gd name="connsiteY25" fmla="*/ 83116 h 533863"/>
                  <a:gd name="connsiteX26" fmla="*/ 410133 w 454573"/>
                  <a:gd name="connsiteY26" fmla="*/ 84931 h 533863"/>
                  <a:gd name="connsiteX27" fmla="*/ 421024 w 454573"/>
                  <a:gd name="connsiteY27" fmla="*/ 94007 h 533863"/>
                  <a:gd name="connsiteX28" fmla="*/ 453695 w 454573"/>
                  <a:gd name="connsiteY28" fmla="*/ 83116 h 533863"/>
                  <a:gd name="connsiteX29" fmla="*/ 454573 w 454573"/>
                  <a:gd name="connsiteY29" fmla="*/ 83116 h 533863"/>
                  <a:gd name="connsiteX30" fmla="*/ 441594 w 454573"/>
                  <a:gd name="connsiteY30" fmla="*/ 106712 h 533863"/>
                  <a:gd name="connsiteX31" fmla="*/ 446435 w 454573"/>
                  <a:gd name="connsiteY31" fmla="*/ 117603 h 533863"/>
                  <a:gd name="connsiteX32" fmla="*/ 446435 w 454573"/>
                  <a:gd name="connsiteY32" fmla="*/ 129703 h 533863"/>
                  <a:gd name="connsiteX33" fmla="*/ 437964 w 454573"/>
                  <a:gd name="connsiteY33" fmla="*/ 139384 h 533863"/>
                  <a:gd name="connsiteX34" fmla="*/ 431914 w 454573"/>
                  <a:gd name="connsiteY34" fmla="*/ 166005 h 533863"/>
                  <a:gd name="connsiteX35" fmla="*/ 424654 w 454573"/>
                  <a:gd name="connsiteY35" fmla="*/ 167215 h 533863"/>
                  <a:gd name="connsiteX36" fmla="*/ 419813 w 454573"/>
                  <a:gd name="connsiteY36" fmla="*/ 180526 h 533863"/>
                  <a:gd name="connsiteX37" fmla="*/ 389562 w 454573"/>
                  <a:gd name="connsiteY37" fmla="*/ 204727 h 533863"/>
                  <a:gd name="connsiteX38" fmla="*/ 376251 w 454573"/>
                  <a:gd name="connsiteY38" fmla="*/ 225298 h 533863"/>
                  <a:gd name="connsiteX39" fmla="*/ 379881 w 454573"/>
                  <a:gd name="connsiteY39" fmla="*/ 256759 h 533863"/>
                  <a:gd name="connsiteX40" fmla="*/ 371411 w 454573"/>
                  <a:gd name="connsiteY40" fmla="*/ 266440 h 533863"/>
                  <a:gd name="connsiteX41" fmla="*/ 355680 w 454573"/>
                  <a:gd name="connsiteY41" fmla="*/ 273700 h 533863"/>
                  <a:gd name="connsiteX42" fmla="*/ 338740 w 454573"/>
                  <a:gd name="connsiteY42" fmla="*/ 316052 h 533863"/>
                  <a:gd name="connsiteX43" fmla="*/ 332689 w 454573"/>
                  <a:gd name="connsiteY43" fmla="*/ 324523 h 533863"/>
                  <a:gd name="connsiteX44" fmla="*/ 315748 w 454573"/>
                  <a:gd name="connsiteY44" fmla="*/ 324523 h 533863"/>
                  <a:gd name="connsiteX45" fmla="*/ 312118 w 454573"/>
                  <a:gd name="connsiteY45" fmla="*/ 342674 h 533863"/>
                  <a:gd name="connsiteX46" fmla="*/ 278236 w 454573"/>
                  <a:gd name="connsiteY46" fmla="*/ 347514 h 533863"/>
                  <a:gd name="connsiteX47" fmla="*/ 256456 w 454573"/>
                  <a:gd name="connsiteY47" fmla="*/ 364455 h 533863"/>
                  <a:gd name="connsiteX48" fmla="*/ 257666 w 454573"/>
                  <a:gd name="connsiteY48" fmla="*/ 386236 h 533863"/>
                  <a:gd name="connsiteX49" fmla="*/ 245565 w 454573"/>
                  <a:gd name="connsiteY49" fmla="*/ 395916 h 533863"/>
                  <a:gd name="connsiteX50" fmla="*/ 244355 w 454573"/>
                  <a:gd name="connsiteY50" fmla="*/ 415277 h 533863"/>
                  <a:gd name="connsiteX51" fmla="*/ 252825 w 454573"/>
                  <a:gd name="connsiteY51" fmla="*/ 433428 h 533863"/>
                  <a:gd name="connsiteX52" fmla="*/ 250571 w 454573"/>
                  <a:gd name="connsiteY52" fmla="*/ 467253 h 533863"/>
                  <a:gd name="connsiteX53" fmla="*/ 250405 w 454573"/>
                  <a:gd name="connsiteY53" fmla="*/ 467310 h 533863"/>
                  <a:gd name="connsiteX54" fmla="*/ 223783 w 454573"/>
                  <a:gd name="connsiteY54" fmla="*/ 474570 h 533863"/>
                  <a:gd name="connsiteX55" fmla="*/ 139080 w 454573"/>
                  <a:gd name="connsiteY55" fmla="*/ 498771 h 533863"/>
                  <a:gd name="connsiteX56" fmla="*/ 55586 w 454573"/>
                  <a:gd name="connsiteY56" fmla="*/ 533863 h 533863"/>
                  <a:gd name="connsiteX57" fmla="*/ 20494 w 454573"/>
                  <a:gd name="connsiteY57" fmla="*/ 532653 h 533863"/>
                  <a:gd name="connsiteX58" fmla="*/ 9603 w 454573"/>
                  <a:gd name="connsiteY58" fmla="*/ 529023 h 533863"/>
                  <a:gd name="connsiteX59" fmla="*/ 0 w 454573"/>
                  <a:gd name="connsiteY59" fmla="*/ 532096 h 533863"/>
                  <a:gd name="connsiteX60" fmla="*/ 0 w 454573"/>
                  <a:gd name="connsiteY60" fmla="*/ 494483 h 533863"/>
                  <a:gd name="connsiteX61" fmla="*/ 10813 w 454573"/>
                  <a:gd name="connsiteY61" fmla="*/ 479410 h 533863"/>
                  <a:gd name="connsiteX62" fmla="*/ 28964 w 454573"/>
                  <a:gd name="connsiteY62" fmla="*/ 487881 h 533863"/>
                  <a:gd name="connsiteX63" fmla="*/ 64056 w 454573"/>
                  <a:gd name="connsiteY63" fmla="*/ 481830 h 533863"/>
                  <a:gd name="connsiteX64" fmla="*/ 84627 w 454573"/>
                  <a:gd name="connsiteY64" fmla="*/ 469730 h 533863"/>
                  <a:gd name="connsiteX65" fmla="*/ 95518 w 454573"/>
                  <a:gd name="connsiteY65" fmla="*/ 469730 h 533863"/>
                  <a:gd name="connsiteX66" fmla="*/ 119719 w 454573"/>
                  <a:gd name="connsiteY66" fmla="*/ 432218 h 533863"/>
                  <a:gd name="connsiteX67" fmla="*/ 141499 w 454573"/>
                  <a:gd name="connsiteY67" fmla="*/ 438268 h 533863"/>
                  <a:gd name="connsiteX68" fmla="*/ 147550 w 454573"/>
                  <a:gd name="connsiteY68" fmla="*/ 456419 h 533863"/>
                  <a:gd name="connsiteX69" fmla="*/ 164491 w 454573"/>
                  <a:gd name="connsiteY69" fmla="*/ 433428 h 533863"/>
                  <a:gd name="connsiteX70" fmla="*/ 151180 w 454573"/>
                  <a:gd name="connsiteY70" fmla="*/ 422538 h 533863"/>
                  <a:gd name="connsiteX71" fmla="*/ 153601 w 454573"/>
                  <a:gd name="connsiteY71" fmla="*/ 404387 h 533863"/>
                  <a:gd name="connsiteX72" fmla="*/ 147550 w 454573"/>
                  <a:gd name="connsiteY72" fmla="*/ 395916 h 533863"/>
                  <a:gd name="connsiteX73" fmla="*/ 148760 w 454573"/>
                  <a:gd name="connsiteY73" fmla="*/ 383816 h 533863"/>
                  <a:gd name="connsiteX74" fmla="*/ 135449 w 454573"/>
                  <a:gd name="connsiteY74" fmla="*/ 376555 h 533863"/>
                  <a:gd name="connsiteX75" fmla="*/ 120929 w 454573"/>
                  <a:gd name="connsiteY75" fmla="*/ 381396 h 533863"/>
                  <a:gd name="connsiteX76" fmla="*/ 97937 w 454573"/>
                  <a:gd name="connsiteY76" fmla="*/ 371715 h 533863"/>
                  <a:gd name="connsiteX77" fmla="*/ 95518 w 454573"/>
                  <a:gd name="connsiteY77" fmla="*/ 378975 h 533863"/>
                  <a:gd name="connsiteX78" fmla="*/ 80997 w 454573"/>
                  <a:gd name="connsiteY78" fmla="*/ 378975 h 533863"/>
                  <a:gd name="connsiteX79" fmla="*/ 76157 w 454573"/>
                  <a:gd name="connsiteY79" fmla="*/ 387446 h 533863"/>
                  <a:gd name="connsiteX80" fmla="*/ 61636 w 454573"/>
                  <a:gd name="connsiteY80" fmla="*/ 398336 h 533863"/>
                  <a:gd name="connsiteX81" fmla="*/ 47115 w 454573"/>
                  <a:gd name="connsiteY81" fmla="*/ 387446 h 533863"/>
                  <a:gd name="connsiteX82" fmla="*/ 21704 w 454573"/>
                  <a:gd name="connsiteY82" fmla="*/ 387446 h 533863"/>
                  <a:gd name="connsiteX83" fmla="*/ 0 w 454573"/>
                  <a:gd name="connsiteY83" fmla="*/ 393550 h 533863"/>
                  <a:gd name="connsiteX0" fmla="*/ 102173 w 556746"/>
                  <a:gd name="connsiteY0" fmla="*/ 0 h 533863"/>
                  <a:gd name="connsiteX1" fmla="*/ 109357 w 556746"/>
                  <a:gd name="connsiteY1" fmla="*/ 1437 h 533863"/>
                  <a:gd name="connsiteX2" fmla="*/ 105726 w 556746"/>
                  <a:gd name="connsiteY2" fmla="*/ 23218 h 533863"/>
                  <a:gd name="connsiteX3" fmla="*/ 112987 w 556746"/>
                  <a:gd name="connsiteY3" fmla="*/ 25033 h 533863"/>
                  <a:gd name="connsiteX4" fmla="*/ 122062 w 556746"/>
                  <a:gd name="connsiteY4" fmla="*/ 30479 h 533863"/>
                  <a:gd name="connsiteX5" fmla="*/ 134768 w 556746"/>
                  <a:gd name="connsiteY5" fmla="*/ 23218 h 533863"/>
                  <a:gd name="connsiteX6" fmla="*/ 169255 w 556746"/>
                  <a:gd name="connsiteY6" fmla="*/ 39554 h 533863"/>
                  <a:gd name="connsiteX7" fmla="*/ 172884 w 556746"/>
                  <a:gd name="connsiteY7" fmla="*/ 57705 h 533863"/>
                  <a:gd name="connsiteX8" fmla="*/ 189221 w 556746"/>
                  <a:gd name="connsiteY8" fmla="*/ 64965 h 533863"/>
                  <a:gd name="connsiteX9" fmla="*/ 211001 w 556746"/>
                  <a:gd name="connsiteY9" fmla="*/ 46814 h 533863"/>
                  <a:gd name="connsiteX10" fmla="*/ 247304 w 556746"/>
                  <a:gd name="connsiteY10" fmla="*/ 34109 h 533863"/>
                  <a:gd name="connsiteX11" fmla="*/ 274529 w 556746"/>
                  <a:gd name="connsiteY11" fmla="*/ 57705 h 533863"/>
                  <a:gd name="connsiteX12" fmla="*/ 285420 w 556746"/>
                  <a:gd name="connsiteY12" fmla="*/ 55890 h 533863"/>
                  <a:gd name="connsiteX13" fmla="*/ 301756 w 556746"/>
                  <a:gd name="connsiteY13" fmla="*/ 72226 h 533863"/>
                  <a:gd name="connsiteX14" fmla="*/ 319907 w 556746"/>
                  <a:gd name="connsiteY14" fmla="*/ 74041 h 533863"/>
                  <a:gd name="connsiteX15" fmla="*/ 361653 w 556746"/>
                  <a:gd name="connsiteY15" fmla="*/ 50445 h 533863"/>
                  <a:gd name="connsiteX16" fmla="*/ 370729 w 556746"/>
                  <a:gd name="connsiteY16" fmla="*/ 39554 h 533863"/>
                  <a:gd name="connsiteX17" fmla="*/ 394247 w 556746"/>
                  <a:gd name="connsiteY17" fmla="*/ 42167 h 533863"/>
                  <a:gd name="connsiteX18" fmla="*/ 394325 w 556746"/>
                  <a:gd name="connsiteY18" fmla="*/ 43184 h 533863"/>
                  <a:gd name="connsiteX19" fmla="*/ 388880 w 556746"/>
                  <a:gd name="connsiteY19" fmla="*/ 68595 h 533863"/>
                  <a:gd name="connsiteX20" fmla="*/ 405216 w 556746"/>
                  <a:gd name="connsiteY20" fmla="*/ 99452 h 533863"/>
                  <a:gd name="connsiteX21" fmla="*/ 432442 w 556746"/>
                  <a:gd name="connsiteY21" fmla="*/ 88561 h 533863"/>
                  <a:gd name="connsiteX22" fmla="*/ 448778 w 556746"/>
                  <a:gd name="connsiteY22" fmla="*/ 88561 h 533863"/>
                  <a:gd name="connsiteX23" fmla="*/ 456038 w 556746"/>
                  <a:gd name="connsiteY23" fmla="*/ 75856 h 533863"/>
                  <a:gd name="connsiteX24" fmla="*/ 486894 w 556746"/>
                  <a:gd name="connsiteY24" fmla="*/ 72226 h 533863"/>
                  <a:gd name="connsiteX25" fmla="*/ 494155 w 556746"/>
                  <a:gd name="connsiteY25" fmla="*/ 83116 h 533863"/>
                  <a:gd name="connsiteX26" fmla="*/ 512306 w 556746"/>
                  <a:gd name="connsiteY26" fmla="*/ 84931 h 533863"/>
                  <a:gd name="connsiteX27" fmla="*/ 523197 w 556746"/>
                  <a:gd name="connsiteY27" fmla="*/ 94007 h 533863"/>
                  <a:gd name="connsiteX28" fmla="*/ 555868 w 556746"/>
                  <a:gd name="connsiteY28" fmla="*/ 83116 h 533863"/>
                  <a:gd name="connsiteX29" fmla="*/ 556746 w 556746"/>
                  <a:gd name="connsiteY29" fmla="*/ 83116 h 533863"/>
                  <a:gd name="connsiteX30" fmla="*/ 543767 w 556746"/>
                  <a:gd name="connsiteY30" fmla="*/ 106712 h 533863"/>
                  <a:gd name="connsiteX31" fmla="*/ 548608 w 556746"/>
                  <a:gd name="connsiteY31" fmla="*/ 117603 h 533863"/>
                  <a:gd name="connsiteX32" fmla="*/ 548608 w 556746"/>
                  <a:gd name="connsiteY32" fmla="*/ 129703 h 533863"/>
                  <a:gd name="connsiteX33" fmla="*/ 540137 w 556746"/>
                  <a:gd name="connsiteY33" fmla="*/ 139384 h 533863"/>
                  <a:gd name="connsiteX34" fmla="*/ 534087 w 556746"/>
                  <a:gd name="connsiteY34" fmla="*/ 166005 h 533863"/>
                  <a:gd name="connsiteX35" fmla="*/ 526827 w 556746"/>
                  <a:gd name="connsiteY35" fmla="*/ 167215 h 533863"/>
                  <a:gd name="connsiteX36" fmla="*/ 521986 w 556746"/>
                  <a:gd name="connsiteY36" fmla="*/ 180526 h 533863"/>
                  <a:gd name="connsiteX37" fmla="*/ 491735 w 556746"/>
                  <a:gd name="connsiteY37" fmla="*/ 204727 h 533863"/>
                  <a:gd name="connsiteX38" fmla="*/ 478424 w 556746"/>
                  <a:gd name="connsiteY38" fmla="*/ 225298 h 533863"/>
                  <a:gd name="connsiteX39" fmla="*/ 482054 w 556746"/>
                  <a:gd name="connsiteY39" fmla="*/ 256759 h 533863"/>
                  <a:gd name="connsiteX40" fmla="*/ 473584 w 556746"/>
                  <a:gd name="connsiteY40" fmla="*/ 266440 h 533863"/>
                  <a:gd name="connsiteX41" fmla="*/ 457853 w 556746"/>
                  <a:gd name="connsiteY41" fmla="*/ 273700 h 533863"/>
                  <a:gd name="connsiteX42" fmla="*/ 440913 w 556746"/>
                  <a:gd name="connsiteY42" fmla="*/ 316052 h 533863"/>
                  <a:gd name="connsiteX43" fmla="*/ 434862 w 556746"/>
                  <a:gd name="connsiteY43" fmla="*/ 324523 h 533863"/>
                  <a:gd name="connsiteX44" fmla="*/ 417921 w 556746"/>
                  <a:gd name="connsiteY44" fmla="*/ 324523 h 533863"/>
                  <a:gd name="connsiteX45" fmla="*/ 414291 w 556746"/>
                  <a:gd name="connsiteY45" fmla="*/ 342674 h 533863"/>
                  <a:gd name="connsiteX46" fmla="*/ 380409 w 556746"/>
                  <a:gd name="connsiteY46" fmla="*/ 347514 h 533863"/>
                  <a:gd name="connsiteX47" fmla="*/ 358629 w 556746"/>
                  <a:gd name="connsiteY47" fmla="*/ 364455 h 533863"/>
                  <a:gd name="connsiteX48" fmla="*/ 359839 w 556746"/>
                  <a:gd name="connsiteY48" fmla="*/ 386236 h 533863"/>
                  <a:gd name="connsiteX49" fmla="*/ 347738 w 556746"/>
                  <a:gd name="connsiteY49" fmla="*/ 395916 h 533863"/>
                  <a:gd name="connsiteX50" fmla="*/ 346528 w 556746"/>
                  <a:gd name="connsiteY50" fmla="*/ 415277 h 533863"/>
                  <a:gd name="connsiteX51" fmla="*/ 354998 w 556746"/>
                  <a:gd name="connsiteY51" fmla="*/ 433428 h 533863"/>
                  <a:gd name="connsiteX52" fmla="*/ 352744 w 556746"/>
                  <a:gd name="connsiteY52" fmla="*/ 467253 h 533863"/>
                  <a:gd name="connsiteX53" fmla="*/ 352578 w 556746"/>
                  <a:gd name="connsiteY53" fmla="*/ 467310 h 533863"/>
                  <a:gd name="connsiteX54" fmla="*/ 325956 w 556746"/>
                  <a:gd name="connsiteY54" fmla="*/ 474570 h 533863"/>
                  <a:gd name="connsiteX55" fmla="*/ 241253 w 556746"/>
                  <a:gd name="connsiteY55" fmla="*/ 498771 h 533863"/>
                  <a:gd name="connsiteX56" fmla="*/ 157759 w 556746"/>
                  <a:gd name="connsiteY56" fmla="*/ 533863 h 533863"/>
                  <a:gd name="connsiteX57" fmla="*/ 122667 w 556746"/>
                  <a:gd name="connsiteY57" fmla="*/ 532653 h 533863"/>
                  <a:gd name="connsiteX58" fmla="*/ 111776 w 556746"/>
                  <a:gd name="connsiteY58" fmla="*/ 529023 h 533863"/>
                  <a:gd name="connsiteX59" fmla="*/ 102173 w 556746"/>
                  <a:gd name="connsiteY59" fmla="*/ 532096 h 533863"/>
                  <a:gd name="connsiteX60" fmla="*/ 102173 w 556746"/>
                  <a:gd name="connsiteY60" fmla="*/ 494483 h 533863"/>
                  <a:gd name="connsiteX61" fmla="*/ 112986 w 556746"/>
                  <a:gd name="connsiteY61" fmla="*/ 479410 h 533863"/>
                  <a:gd name="connsiteX62" fmla="*/ 131137 w 556746"/>
                  <a:gd name="connsiteY62" fmla="*/ 487881 h 533863"/>
                  <a:gd name="connsiteX63" fmla="*/ 166229 w 556746"/>
                  <a:gd name="connsiteY63" fmla="*/ 481830 h 533863"/>
                  <a:gd name="connsiteX64" fmla="*/ 186800 w 556746"/>
                  <a:gd name="connsiteY64" fmla="*/ 469730 h 533863"/>
                  <a:gd name="connsiteX65" fmla="*/ 197691 w 556746"/>
                  <a:gd name="connsiteY65" fmla="*/ 469730 h 533863"/>
                  <a:gd name="connsiteX66" fmla="*/ 221892 w 556746"/>
                  <a:gd name="connsiteY66" fmla="*/ 432218 h 533863"/>
                  <a:gd name="connsiteX67" fmla="*/ 243672 w 556746"/>
                  <a:gd name="connsiteY67" fmla="*/ 438268 h 533863"/>
                  <a:gd name="connsiteX68" fmla="*/ 249723 w 556746"/>
                  <a:gd name="connsiteY68" fmla="*/ 456419 h 533863"/>
                  <a:gd name="connsiteX69" fmla="*/ 266664 w 556746"/>
                  <a:gd name="connsiteY69" fmla="*/ 433428 h 533863"/>
                  <a:gd name="connsiteX70" fmla="*/ 253353 w 556746"/>
                  <a:gd name="connsiteY70" fmla="*/ 422538 h 533863"/>
                  <a:gd name="connsiteX71" fmla="*/ 255774 w 556746"/>
                  <a:gd name="connsiteY71" fmla="*/ 404387 h 533863"/>
                  <a:gd name="connsiteX72" fmla="*/ 249723 w 556746"/>
                  <a:gd name="connsiteY72" fmla="*/ 395916 h 533863"/>
                  <a:gd name="connsiteX73" fmla="*/ 250933 w 556746"/>
                  <a:gd name="connsiteY73" fmla="*/ 383816 h 533863"/>
                  <a:gd name="connsiteX74" fmla="*/ 237622 w 556746"/>
                  <a:gd name="connsiteY74" fmla="*/ 376555 h 533863"/>
                  <a:gd name="connsiteX75" fmla="*/ 223102 w 556746"/>
                  <a:gd name="connsiteY75" fmla="*/ 381396 h 533863"/>
                  <a:gd name="connsiteX76" fmla="*/ 200110 w 556746"/>
                  <a:gd name="connsiteY76" fmla="*/ 371715 h 533863"/>
                  <a:gd name="connsiteX77" fmla="*/ 197691 w 556746"/>
                  <a:gd name="connsiteY77" fmla="*/ 378975 h 533863"/>
                  <a:gd name="connsiteX78" fmla="*/ 183170 w 556746"/>
                  <a:gd name="connsiteY78" fmla="*/ 378975 h 533863"/>
                  <a:gd name="connsiteX79" fmla="*/ 178330 w 556746"/>
                  <a:gd name="connsiteY79" fmla="*/ 387446 h 533863"/>
                  <a:gd name="connsiteX80" fmla="*/ 163809 w 556746"/>
                  <a:gd name="connsiteY80" fmla="*/ 398336 h 533863"/>
                  <a:gd name="connsiteX81" fmla="*/ 149288 w 556746"/>
                  <a:gd name="connsiteY81" fmla="*/ 387446 h 533863"/>
                  <a:gd name="connsiteX82" fmla="*/ 123877 w 556746"/>
                  <a:gd name="connsiteY82" fmla="*/ 387446 h 533863"/>
                  <a:gd name="connsiteX83" fmla="*/ 102173 w 556746"/>
                  <a:gd name="connsiteY83" fmla="*/ 393550 h 533863"/>
                  <a:gd name="connsiteX84" fmla="*/ 0 w 556746"/>
                  <a:gd name="connsiteY84" fmla="*/ 171618 h 533863"/>
                  <a:gd name="connsiteX85" fmla="*/ 102173 w 556746"/>
                  <a:gd name="connsiteY85" fmla="*/ 0 h 533863"/>
                  <a:gd name="connsiteX0" fmla="*/ 0 w 556746"/>
                  <a:gd name="connsiteY0" fmla="*/ 171618 h 533863"/>
                  <a:gd name="connsiteX1" fmla="*/ 102173 w 556746"/>
                  <a:gd name="connsiteY1" fmla="*/ 0 h 533863"/>
                  <a:gd name="connsiteX2" fmla="*/ 109357 w 556746"/>
                  <a:gd name="connsiteY2" fmla="*/ 1437 h 533863"/>
                  <a:gd name="connsiteX3" fmla="*/ 105726 w 556746"/>
                  <a:gd name="connsiteY3" fmla="*/ 23218 h 533863"/>
                  <a:gd name="connsiteX4" fmla="*/ 112987 w 556746"/>
                  <a:gd name="connsiteY4" fmla="*/ 25033 h 533863"/>
                  <a:gd name="connsiteX5" fmla="*/ 122062 w 556746"/>
                  <a:gd name="connsiteY5" fmla="*/ 30479 h 533863"/>
                  <a:gd name="connsiteX6" fmla="*/ 134768 w 556746"/>
                  <a:gd name="connsiteY6" fmla="*/ 23218 h 533863"/>
                  <a:gd name="connsiteX7" fmla="*/ 169255 w 556746"/>
                  <a:gd name="connsiteY7" fmla="*/ 39554 h 533863"/>
                  <a:gd name="connsiteX8" fmla="*/ 172884 w 556746"/>
                  <a:gd name="connsiteY8" fmla="*/ 57705 h 533863"/>
                  <a:gd name="connsiteX9" fmla="*/ 189221 w 556746"/>
                  <a:gd name="connsiteY9" fmla="*/ 64965 h 533863"/>
                  <a:gd name="connsiteX10" fmla="*/ 211001 w 556746"/>
                  <a:gd name="connsiteY10" fmla="*/ 46814 h 533863"/>
                  <a:gd name="connsiteX11" fmla="*/ 247304 w 556746"/>
                  <a:gd name="connsiteY11" fmla="*/ 34109 h 533863"/>
                  <a:gd name="connsiteX12" fmla="*/ 274529 w 556746"/>
                  <a:gd name="connsiteY12" fmla="*/ 57705 h 533863"/>
                  <a:gd name="connsiteX13" fmla="*/ 285420 w 556746"/>
                  <a:gd name="connsiteY13" fmla="*/ 55890 h 533863"/>
                  <a:gd name="connsiteX14" fmla="*/ 301756 w 556746"/>
                  <a:gd name="connsiteY14" fmla="*/ 72226 h 533863"/>
                  <a:gd name="connsiteX15" fmla="*/ 319907 w 556746"/>
                  <a:gd name="connsiteY15" fmla="*/ 74041 h 533863"/>
                  <a:gd name="connsiteX16" fmla="*/ 361653 w 556746"/>
                  <a:gd name="connsiteY16" fmla="*/ 50445 h 533863"/>
                  <a:gd name="connsiteX17" fmla="*/ 370729 w 556746"/>
                  <a:gd name="connsiteY17" fmla="*/ 39554 h 533863"/>
                  <a:gd name="connsiteX18" fmla="*/ 394247 w 556746"/>
                  <a:gd name="connsiteY18" fmla="*/ 42167 h 533863"/>
                  <a:gd name="connsiteX19" fmla="*/ 394325 w 556746"/>
                  <a:gd name="connsiteY19" fmla="*/ 43184 h 533863"/>
                  <a:gd name="connsiteX20" fmla="*/ 388880 w 556746"/>
                  <a:gd name="connsiteY20" fmla="*/ 68595 h 533863"/>
                  <a:gd name="connsiteX21" fmla="*/ 405216 w 556746"/>
                  <a:gd name="connsiteY21" fmla="*/ 99452 h 533863"/>
                  <a:gd name="connsiteX22" fmla="*/ 432442 w 556746"/>
                  <a:gd name="connsiteY22" fmla="*/ 88561 h 533863"/>
                  <a:gd name="connsiteX23" fmla="*/ 448778 w 556746"/>
                  <a:gd name="connsiteY23" fmla="*/ 88561 h 533863"/>
                  <a:gd name="connsiteX24" fmla="*/ 456038 w 556746"/>
                  <a:gd name="connsiteY24" fmla="*/ 75856 h 533863"/>
                  <a:gd name="connsiteX25" fmla="*/ 486894 w 556746"/>
                  <a:gd name="connsiteY25" fmla="*/ 72226 h 533863"/>
                  <a:gd name="connsiteX26" fmla="*/ 494155 w 556746"/>
                  <a:gd name="connsiteY26" fmla="*/ 83116 h 533863"/>
                  <a:gd name="connsiteX27" fmla="*/ 512306 w 556746"/>
                  <a:gd name="connsiteY27" fmla="*/ 84931 h 533863"/>
                  <a:gd name="connsiteX28" fmla="*/ 523197 w 556746"/>
                  <a:gd name="connsiteY28" fmla="*/ 94007 h 533863"/>
                  <a:gd name="connsiteX29" fmla="*/ 555868 w 556746"/>
                  <a:gd name="connsiteY29" fmla="*/ 83116 h 533863"/>
                  <a:gd name="connsiteX30" fmla="*/ 556746 w 556746"/>
                  <a:gd name="connsiteY30" fmla="*/ 83116 h 533863"/>
                  <a:gd name="connsiteX31" fmla="*/ 543767 w 556746"/>
                  <a:gd name="connsiteY31" fmla="*/ 106712 h 533863"/>
                  <a:gd name="connsiteX32" fmla="*/ 548608 w 556746"/>
                  <a:gd name="connsiteY32" fmla="*/ 117603 h 533863"/>
                  <a:gd name="connsiteX33" fmla="*/ 548608 w 556746"/>
                  <a:gd name="connsiteY33" fmla="*/ 129703 h 533863"/>
                  <a:gd name="connsiteX34" fmla="*/ 540137 w 556746"/>
                  <a:gd name="connsiteY34" fmla="*/ 139384 h 533863"/>
                  <a:gd name="connsiteX35" fmla="*/ 534087 w 556746"/>
                  <a:gd name="connsiteY35" fmla="*/ 166005 h 533863"/>
                  <a:gd name="connsiteX36" fmla="*/ 526827 w 556746"/>
                  <a:gd name="connsiteY36" fmla="*/ 167215 h 533863"/>
                  <a:gd name="connsiteX37" fmla="*/ 521986 w 556746"/>
                  <a:gd name="connsiteY37" fmla="*/ 180526 h 533863"/>
                  <a:gd name="connsiteX38" fmla="*/ 491735 w 556746"/>
                  <a:gd name="connsiteY38" fmla="*/ 204727 h 533863"/>
                  <a:gd name="connsiteX39" fmla="*/ 478424 w 556746"/>
                  <a:gd name="connsiteY39" fmla="*/ 225298 h 533863"/>
                  <a:gd name="connsiteX40" fmla="*/ 482054 w 556746"/>
                  <a:gd name="connsiteY40" fmla="*/ 256759 h 533863"/>
                  <a:gd name="connsiteX41" fmla="*/ 473584 w 556746"/>
                  <a:gd name="connsiteY41" fmla="*/ 266440 h 533863"/>
                  <a:gd name="connsiteX42" fmla="*/ 457853 w 556746"/>
                  <a:gd name="connsiteY42" fmla="*/ 273700 h 533863"/>
                  <a:gd name="connsiteX43" fmla="*/ 440913 w 556746"/>
                  <a:gd name="connsiteY43" fmla="*/ 316052 h 533863"/>
                  <a:gd name="connsiteX44" fmla="*/ 434862 w 556746"/>
                  <a:gd name="connsiteY44" fmla="*/ 324523 h 533863"/>
                  <a:gd name="connsiteX45" fmla="*/ 417921 w 556746"/>
                  <a:gd name="connsiteY45" fmla="*/ 324523 h 533863"/>
                  <a:gd name="connsiteX46" fmla="*/ 414291 w 556746"/>
                  <a:gd name="connsiteY46" fmla="*/ 342674 h 533863"/>
                  <a:gd name="connsiteX47" fmla="*/ 380409 w 556746"/>
                  <a:gd name="connsiteY47" fmla="*/ 347514 h 533863"/>
                  <a:gd name="connsiteX48" fmla="*/ 358629 w 556746"/>
                  <a:gd name="connsiteY48" fmla="*/ 364455 h 533863"/>
                  <a:gd name="connsiteX49" fmla="*/ 359839 w 556746"/>
                  <a:gd name="connsiteY49" fmla="*/ 386236 h 533863"/>
                  <a:gd name="connsiteX50" fmla="*/ 347738 w 556746"/>
                  <a:gd name="connsiteY50" fmla="*/ 395916 h 533863"/>
                  <a:gd name="connsiteX51" fmla="*/ 346528 w 556746"/>
                  <a:gd name="connsiteY51" fmla="*/ 415277 h 533863"/>
                  <a:gd name="connsiteX52" fmla="*/ 354998 w 556746"/>
                  <a:gd name="connsiteY52" fmla="*/ 433428 h 533863"/>
                  <a:gd name="connsiteX53" fmla="*/ 352744 w 556746"/>
                  <a:gd name="connsiteY53" fmla="*/ 467253 h 533863"/>
                  <a:gd name="connsiteX54" fmla="*/ 352578 w 556746"/>
                  <a:gd name="connsiteY54" fmla="*/ 467310 h 533863"/>
                  <a:gd name="connsiteX55" fmla="*/ 325956 w 556746"/>
                  <a:gd name="connsiteY55" fmla="*/ 474570 h 533863"/>
                  <a:gd name="connsiteX56" fmla="*/ 241253 w 556746"/>
                  <a:gd name="connsiteY56" fmla="*/ 498771 h 533863"/>
                  <a:gd name="connsiteX57" fmla="*/ 157759 w 556746"/>
                  <a:gd name="connsiteY57" fmla="*/ 533863 h 533863"/>
                  <a:gd name="connsiteX58" fmla="*/ 122667 w 556746"/>
                  <a:gd name="connsiteY58" fmla="*/ 532653 h 533863"/>
                  <a:gd name="connsiteX59" fmla="*/ 111776 w 556746"/>
                  <a:gd name="connsiteY59" fmla="*/ 529023 h 533863"/>
                  <a:gd name="connsiteX60" fmla="*/ 102173 w 556746"/>
                  <a:gd name="connsiteY60" fmla="*/ 532096 h 533863"/>
                  <a:gd name="connsiteX61" fmla="*/ 102173 w 556746"/>
                  <a:gd name="connsiteY61" fmla="*/ 494483 h 533863"/>
                  <a:gd name="connsiteX62" fmla="*/ 112986 w 556746"/>
                  <a:gd name="connsiteY62" fmla="*/ 479410 h 533863"/>
                  <a:gd name="connsiteX63" fmla="*/ 131137 w 556746"/>
                  <a:gd name="connsiteY63" fmla="*/ 487881 h 533863"/>
                  <a:gd name="connsiteX64" fmla="*/ 166229 w 556746"/>
                  <a:gd name="connsiteY64" fmla="*/ 481830 h 533863"/>
                  <a:gd name="connsiteX65" fmla="*/ 186800 w 556746"/>
                  <a:gd name="connsiteY65" fmla="*/ 469730 h 533863"/>
                  <a:gd name="connsiteX66" fmla="*/ 197691 w 556746"/>
                  <a:gd name="connsiteY66" fmla="*/ 469730 h 533863"/>
                  <a:gd name="connsiteX67" fmla="*/ 221892 w 556746"/>
                  <a:gd name="connsiteY67" fmla="*/ 432218 h 533863"/>
                  <a:gd name="connsiteX68" fmla="*/ 243672 w 556746"/>
                  <a:gd name="connsiteY68" fmla="*/ 438268 h 533863"/>
                  <a:gd name="connsiteX69" fmla="*/ 249723 w 556746"/>
                  <a:gd name="connsiteY69" fmla="*/ 456419 h 533863"/>
                  <a:gd name="connsiteX70" fmla="*/ 266664 w 556746"/>
                  <a:gd name="connsiteY70" fmla="*/ 433428 h 533863"/>
                  <a:gd name="connsiteX71" fmla="*/ 253353 w 556746"/>
                  <a:gd name="connsiteY71" fmla="*/ 422538 h 533863"/>
                  <a:gd name="connsiteX72" fmla="*/ 255774 w 556746"/>
                  <a:gd name="connsiteY72" fmla="*/ 404387 h 533863"/>
                  <a:gd name="connsiteX73" fmla="*/ 249723 w 556746"/>
                  <a:gd name="connsiteY73" fmla="*/ 395916 h 533863"/>
                  <a:gd name="connsiteX74" fmla="*/ 250933 w 556746"/>
                  <a:gd name="connsiteY74" fmla="*/ 383816 h 533863"/>
                  <a:gd name="connsiteX75" fmla="*/ 237622 w 556746"/>
                  <a:gd name="connsiteY75" fmla="*/ 376555 h 533863"/>
                  <a:gd name="connsiteX76" fmla="*/ 223102 w 556746"/>
                  <a:gd name="connsiteY76" fmla="*/ 381396 h 533863"/>
                  <a:gd name="connsiteX77" fmla="*/ 200110 w 556746"/>
                  <a:gd name="connsiteY77" fmla="*/ 371715 h 533863"/>
                  <a:gd name="connsiteX78" fmla="*/ 197691 w 556746"/>
                  <a:gd name="connsiteY78" fmla="*/ 378975 h 533863"/>
                  <a:gd name="connsiteX79" fmla="*/ 183170 w 556746"/>
                  <a:gd name="connsiteY79" fmla="*/ 378975 h 533863"/>
                  <a:gd name="connsiteX80" fmla="*/ 178330 w 556746"/>
                  <a:gd name="connsiteY80" fmla="*/ 387446 h 533863"/>
                  <a:gd name="connsiteX81" fmla="*/ 163809 w 556746"/>
                  <a:gd name="connsiteY81" fmla="*/ 398336 h 533863"/>
                  <a:gd name="connsiteX82" fmla="*/ 149288 w 556746"/>
                  <a:gd name="connsiteY82" fmla="*/ 387446 h 533863"/>
                  <a:gd name="connsiteX83" fmla="*/ 123877 w 556746"/>
                  <a:gd name="connsiteY83" fmla="*/ 387446 h 533863"/>
                  <a:gd name="connsiteX84" fmla="*/ 102173 w 556746"/>
                  <a:gd name="connsiteY84" fmla="*/ 393550 h 533863"/>
                  <a:gd name="connsiteX85" fmla="*/ 91440 w 556746"/>
                  <a:gd name="connsiteY85" fmla="*/ 263058 h 533863"/>
                  <a:gd name="connsiteX0" fmla="*/ 48784 w 503357"/>
                  <a:gd name="connsiteY0" fmla="*/ 0 h 533863"/>
                  <a:gd name="connsiteX1" fmla="*/ 55968 w 503357"/>
                  <a:gd name="connsiteY1" fmla="*/ 1437 h 533863"/>
                  <a:gd name="connsiteX2" fmla="*/ 52337 w 503357"/>
                  <a:gd name="connsiteY2" fmla="*/ 23218 h 533863"/>
                  <a:gd name="connsiteX3" fmla="*/ 59598 w 503357"/>
                  <a:gd name="connsiteY3" fmla="*/ 25033 h 533863"/>
                  <a:gd name="connsiteX4" fmla="*/ 68673 w 503357"/>
                  <a:gd name="connsiteY4" fmla="*/ 30479 h 533863"/>
                  <a:gd name="connsiteX5" fmla="*/ 81379 w 503357"/>
                  <a:gd name="connsiteY5" fmla="*/ 23218 h 533863"/>
                  <a:gd name="connsiteX6" fmla="*/ 115866 w 503357"/>
                  <a:gd name="connsiteY6" fmla="*/ 39554 h 533863"/>
                  <a:gd name="connsiteX7" fmla="*/ 119495 w 503357"/>
                  <a:gd name="connsiteY7" fmla="*/ 57705 h 533863"/>
                  <a:gd name="connsiteX8" fmla="*/ 135832 w 503357"/>
                  <a:gd name="connsiteY8" fmla="*/ 64965 h 533863"/>
                  <a:gd name="connsiteX9" fmla="*/ 157612 w 503357"/>
                  <a:gd name="connsiteY9" fmla="*/ 46814 h 533863"/>
                  <a:gd name="connsiteX10" fmla="*/ 193915 w 503357"/>
                  <a:gd name="connsiteY10" fmla="*/ 34109 h 533863"/>
                  <a:gd name="connsiteX11" fmla="*/ 221140 w 503357"/>
                  <a:gd name="connsiteY11" fmla="*/ 57705 h 533863"/>
                  <a:gd name="connsiteX12" fmla="*/ 232031 w 503357"/>
                  <a:gd name="connsiteY12" fmla="*/ 55890 h 533863"/>
                  <a:gd name="connsiteX13" fmla="*/ 248367 w 503357"/>
                  <a:gd name="connsiteY13" fmla="*/ 72226 h 533863"/>
                  <a:gd name="connsiteX14" fmla="*/ 266518 w 503357"/>
                  <a:gd name="connsiteY14" fmla="*/ 74041 h 533863"/>
                  <a:gd name="connsiteX15" fmla="*/ 308264 w 503357"/>
                  <a:gd name="connsiteY15" fmla="*/ 50445 h 533863"/>
                  <a:gd name="connsiteX16" fmla="*/ 317340 w 503357"/>
                  <a:gd name="connsiteY16" fmla="*/ 39554 h 533863"/>
                  <a:gd name="connsiteX17" fmla="*/ 340858 w 503357"/>
                  <a:gd name="connsiteY17" fmla="*/ 42167 h 533863"/>
                  <a:gd name="connsiteX18" fmla="*/ 340936 w 503357"/>
                  <a:gd name="connsiteY18" fmla="*/ 43184 h 533863"/>
                  <a:gd name="connsiteX19" fmla="*/ 335491 w 503357"/>
                  <a:gd name="connsiteY19" fmla="*/ 68595 h 533863"/>
                  <a:gd name="connsiteX20" fmla="*/ 351827 w 503357"/>
                  <a:gd name="connsiteY20" fmla="*/ 99452 h 533863"/>
                  <a:gd name="connsiteX21" fmla="*/ 379053 w 503357"/>
                  <a:gd name="connsiteY21" fmla="*/ 88561 h 533863"/>
                  <a:gd name="connsiteX22" fmla="*/ 395389 w 503357"/>
                  <a:gd name="connsiteY22" fmla="*/ 88561 h 533863"/>
                  <a:gd name="connsiteX23" fmla="*/ 402649 w 503357"/>
                  <a:gd name="connsiteY23" fmla="*/ 75856 h 533863"/>
                  <a:gd name="connsiteX24" fmla="*/ 433505 w 503357"/>
                  <a:gd name="connsiteY24" fmla="*/ 72226 h 533863"/>
                  <a:gd name="connsiteX25" fmla="*/ 440766 w 503357"/>
                  <a:gd name="connsiteY25" fmla="*/ 83116 h 533863"/>
                  <a:gd name="connsiteX26" fmla="*/ 458917 w 503357"/>
                  <a:gd name="connsiteY26" fmla="*/ 84931 h 533863"/>
                  <a:gd name="connsiteX27" fmla="*/ 469808 w 503357"/>
                  <a:gd name="connsiteY27" fmla="*/ 94007 h 533863"/>
                  <a:gd name="connsiteX28" fmla="*/ 502479 w 503357"/>
                  <a:gd name="connsiteY28" fmla="*/ 83116 h 533863"/>
                  <a:gd name="connsiteX29" fmla="*/ 503357 w 503357"/>
                  <a:gd name="connsiteY29" fmla="*/ 83116 h 533863"/>
                  <a:gd name="connsiteX30" fmla="*/ 490378 w 503357"/>
                  <a:gd name="connsiteY30" fmla="*/ 106712 h 533863"/>
                  <a:gd name="connsiteX31" fmla="*/ 495219 w 503357"/>
                  <a:gd name="connsiteY31" fmla="*/ 117603 h 533863"/>
                  <a:gd name="connsiteX32" fmla="*/ 495219 w 503357"/>
                  <a:gd name="connsiteY32" fmla="*/ 129703 h 533863"/>
                  <a:gd name="connsiteX33" fmla="*/ 486748 w 503357"/>
                  <a:gd name="connsiteY33" fmla="*/ 139384 h 533863"/>
                  <a:gd name="connsiteX34" fmla="*/ 480698 w 503357"/>
                  <a:gd name="connsiteY34" fmla="*/ 166005 h 533863"/>
                  <a:gd name="connsiteX35" fmla="*/ 473438 w 503357"/>
                  <a:gd name="connsiteY35" fmla="*/ 167215 h 533863"/>
                  <a:gd name="connsiteX36" fmla="*/ 468597 w 503357"/>
                  <a:gd name="connsiteY36" fmla="*/ 180526 h 533863"/>
                  <a:gd name="connsiteX37" fmla="*/ 438346 w 503357"/>
                  <a:gd name="connsiteY37" fmla="*/ 204727 h 533863"/>
                  <a:gd name="connsiteX38" fmla="*/ 425035 w 503357"/>
                  <a:gd name="connsiteY38" fmla="*/ 225298 h 533863"/>
                  <a:gd name="connsiteX39" fmla="*/ 428665 w 503357"/>
                  <a:gd name="connsiteY39" fmla="*/ 256759 h 533863"/>
                  <a:gd name="connsiteX40" fmla="*/ 420195 w 503357"/>
                  <a:gd name="connsiteY40" fmla="*/ 266440 h 533863"/>
                  <a:gd name="connsiteX41" fmla="*/ 404464 w 503357"/>
                  <a:gd name="connsiteY41" fmla="*/ 273700 h 533863"/>
                  <a:gd name="connsiteX42" fmla="*/ 387524 w 503357"/>
                  <a:gd name="connsiteY42" fmla="*/ 316052 h 533863"/>
                  <a:gd name="connsiteX43" fmla="*/ 381473 w 503357"/>
                  <a:gd name="connsiteY43" fmla="*/ 324523 h 533863"/>
                  <a:gd name="connsiteX44" fmla="*/ 364532 w 503357"/>
                  <a:gd name="connsiteY44" fmla="*/ 324523 h 533863"/>
                  <a:gd name="connsiteX45" fmla="*/ 360902 w 503357"/>
                  <a:gd name="connsiteY45" fmla="*/ 342674 h 533863"/>
                  <a:gd name="connsiteX46" fmla="*/ 327020 w 503357"/>
                  <a:gd name="connsiteY46" fmla="*/ 347514 h 533863"/>
                  <a:gd name="connsiteX47" fmla="*/ 305240 w 503357"/>
                  <a:gd name="connsiteY47" fmla="*/ 364455 h 533863"/>
                  <a:gd name="connsiteX48" fmla="*/ 306450 w 503357"/>
                  <a:gd name="connsiteY48" fmla="*/ 386236 h 533863"/>
                  <a:gd name="connsiteX49" fmla="*/ 294349 w 503357"/>
                  <a:gd name="connsiteY49" fmla="*/ 395916 h 533863"/>
                  <a:gd name="connsiteX50" fmla="*/ 293139 w 503357"/>
                  <a:gd name="connsiteY50" fmla="*/ 415277 h 533863"/>
                  <a:gd name="connsiteX51" fmla="*/ 301609 w 503357"/>
                  <a:gd name="connsiteY51" fmla="*/ 433428 h 533863"/>
                  <a:gd name="connsiteX52" fmla="*/ 299355 w 503357"/>
                  <a:gd name="connsiteY52" fmla="*/ 467253 h 533863"/>
                  <a:gd name="connsiteX53" fmla="*/ 299189 w 503357"/>
                  <a:gd name="connsiteY53" fmla="*/ 467310 h 533863"/>
                  <a:gd name="connsiteX54" fmla="*/ 272567 w 503357"/>
                  <a:gd name="connsiteY54" fmla="*/ 474570 h 533863"/>
                  <a:gd name="connsiteX55" fmla="*/ 187864 w 503357"/>
                  <a:gd name="connsiteY55" fmla="*/ 498771 h 533863"/>
                  <a:gd name="connsiteX56" fmla="*/ 104370 w 503357"/>
                  <a:gd name="connsiteY56" fmla="*/ 533863 h 533863"/>
                  <a:gd name="connsiteX57" fmla="*/ 69278 w 503357"/>
                  <a:gd name="connsiteY57" fmla="*/ 532653 h 533863"/>
                  <a:gd name="connsiteX58" fmla="*/ 58387 w 503357"/>
                  <a:gd name="connsiteY58" fmla="*/ 529023 h 533863"/>
                  <a:gd name="connsiteX59" fmla="*/ 48784 w 503357"/>
                  <a:gd name="connsiteY59" fmla="*/ 532096 h 533863"/>
                  <a:gd name="connsiteX60" fmla="*/ 48784 w 503357"/>
                  <a:gd name="connsiteY60" fmla="*/ 494483 h 533863"/>
                  <a:gd name="connsiteX61" fmla="*/ 59597 w 503357"/>
                  <a:gd name="connsiteY61" fmla="*/ 479410 h 533863"/>
                  <a:gd name="connsiteX62" fmla="*/ 77748 w 503357"/>
                  <a:gd name="connsiteY62" fmla="*/ 487881 h 533863"/>
                  <a:gd name="connsiteX63" fmla="*/ 112840 w 503357"/>
                  <a:gd name="connsiteY63" fmla="*/ 481830 h 533863"/>
                  <a:gd name="connsiteX64" fmla="*/ 133411 w 503357"/>
                  <a:gd name="connsiteY64" fmla="*/ 469730 h 533863"/>
                  <a:gd name="connsiteX65" fmla="*/ 144302 w 503357"/>
                  <a:gd name="connsiteY65" fmla="*/ 469730 h 533863"/>
                  <a:gd name="connsiteX66" fmla="*/ 168503 w 503357"/>
                  <a:gd name="connsiteY66" fmla="*/ 432218 h 533863"/>
                  <a:gd name="connsiteX67" fmla="*/ 190283 w 503357"/>
                  <a:gd name="connsiteY67" fmla="*/ 438268 h 533863"/>
                  <a:gd name="connsiteX68" fmla="*/ 196334 w 503357"/>
                  <a:gd name="connsiteY68" fmla="*/ 456419 h 533863"/>
                  <a:gd name="connsiteX69" fmla="*/ 213275 w 503357"/>
                  <a:gd name="connsiteY69" fmla="*/ 433428 h 533863"/>
                  <a:gd name="connsiteX70" fmla="*/ 199964 w 503357"/>
                  <a:gd name="connsiteY70" fmla="*/ 422538 h 533863"/>
                  <a:gd name="connsiteX71" fmla="*/ 202385 w 503357"/>
                  <a:gd name="connsiteY71" fmla="*/ 404387 h 533863"/>
                  <a:gd name="connsiteX72" fmla="*/ 196334 w 503357"/>
                  <a:gd name="connsiteY72" fmla="*/ 395916 h 533863"/>
                  <a:gd name="connsiteX73" fmla="*/ 197544 w 503357"/>
                  <a:gd name="connsiteY73" fmla="*/ 383816 h 533863"/>
                  <a:gd name="connsiteX74" fmla="*/ 184233 w 503357"/>
                  <a:gd name="connsiteY74" fmla="*/ 376555 h 533863"/>
                  <a:gd name="connsiteX75" fmla="*/ 169713 w 503357"/>
                  <a:gd name="connsiteY75" fmla="*/ 381396 h 533863"/>
                  <a:gd name="connsiteX76" fmla="*/ 146721 w 503357"/>
                  <a:gd name="connsiteY76" fmla="*/ 371715 h 533863"/>
                  <a:gd name="connsiteX77" fmla="*/ 144302 w 503357"/>
                  <a:gd name="connsiteY77" fmla="*/ 378975 h 533863"/>
                  <a:gd name="connsiteX78" fmla="*/ 129781 w 503357"/>
                  <a:gd name="connsiteY78" fmla="*/ 378975 h 533863"/>
                  <a:gd name="connsiteX79" fmla="*/ 124941 w 503357"/>
                  <a:gd name="connsiteY79" fmla="*/ 387446 h 533863"/>
                  <a:gd name="connsiteX80" fmla="*/ 110420 w 503357"/>
                  <a:gd name="connsiteY80" fmla="*/ 398336 h 533863"/>
                  <a:gd name="connsiteX81" fmla="*/ 95899 w 503357"/>
                  <a:gd name="connsiteY81" fmla="*/ 387446 h 533863"/>
                  <a:gd name="connsiteX82" fmla="*/ 70488 w 503357"/>
                  <a:gd name="connsiteY82" fmla="*/ 387446 h 533863"/>
                  <a:gd name="connsiteX83" fmla="*/ 48784 w 503357"/>
                  <a:gd name="connsiteY83" fmla="*/ 393550 h 533863"/>
                  <a:gd name="connsiteX84" fmla="*/ 38051 w 503357"/>
                  <a:gd name="connsiteY84" fmla="*/ 263058 h 533863"/>
                  <a:gd name="connsiteX0" fmla="*/ 0 w 454573"/>
                  <a:gd name="connsiteY0" fmla="*/ 0 h 533863"/>
                  <a:gd name="connsiteX1" fmla="*/ 7184 w 454573"/>
                  <a:gd name="connsiteY1" fmla="*/ 1437 h 533863"/>
                  <a:gd name="connsiteX2" fmla="*/ 3553 w 454573"/>
                  <a:gd name="connsiteY2" fmla="*/ 23218 h 533863"/>
                  <a:gd name="connsiteX3" fmla="*/ 10814 w 454573"/>
                  <a:gd name="connsiteY3" fmla="*/ 25033 h 533863"/>
                  <a:gd name="connsiteX4" fmla="*/ 19889 w 454573"/>
                  <a:gd name="connsiteY4" fmla="*/ 30479 h 533863"/>
                  <a:gd name="connsiteX5" fmla="*/ 32595 w 454573"/>
                  <a:gd name="connsiteY5" fmla="*/ 23218 h 533863"/>
                  <a:gd name="connsiteX6" fmla="*/ 67082 w 454573"/>
                  <a:gd name="connsiteY6" fmla="*/ 39554 h 533863"/>
                  <a:gd name="connsiteX7" fmla="*/ 70711 w 454573"/>
                  <a:gd name="connsiteY7" fmla="*/ 57705 h 533863"/>
                  <a:gd name="connsiteX8" fmla="*/ 87048 w 454573"/>
                  <a:gd name="connsiteY8" fmla="*/ 64965 h 533863"/>
                  <a:gd name="connsiteX9" fmla="*/ 108828 w 454573"/>
                  <a:gd name="connsiteY9" fmla="*/ 46814 h 533863"/>
                  <a:gd name="connsiteX10" fmla="*/ 145131 w 454573"/>
                  <a:gd name="connsiteY10" fmla="*/ 34109 h 533863"/>
                  <a:gd name="connsiteX11" fmla="*/ 172356 w 454573"/>
                  <a:gd name="connsiteY11" fmla="*/ 57705 h 533863"/>
                  <a:gd name="connsiteX12" fmla="*/ 183247 w 454573"/>
                  <a:gd name="connsiteY12" fmla="*/ 55890 h 533863"/>
                  <a:gd name="connsiteX13" fmla="*/ 199583 w 454573"/>
                  <a:gd name="connsiteY13" fmla="*/ 72226 h 533863"/>
                  <a:gd name="connsiteX14" fmla="*/ 217734 w 454573"/>
                  <a:gd name="connsiteY14" fmla="*/ 74041 h 533863"/>
                  <a:gd name="connsiteX15" fmla="*/ 259480 w 454573"/>
                  <a:gd name="connsiteY15" fmla="*/ 50445 h 533863"/>
                  <a:gd name="connsiteX16" fmla="*/ 268556 w 454573"/>
                  <a:gd name="connsiteY16" fmla="*/ 39554 h 533863"/>
                  <a:gd name="connsiteX17" fmla="*/ 292074 w 454573"/>
                  <a:gd name="connsiteY17" fmla="*/ 42167 h 533863"/>
                  <a:gd name="connsiteX18" fmla="*/ 292152 w 454573"/>
                  <a:gd name="connsiteY18" fmla="*/ 43184 h 533863"/>
                  <a:gd name="connsiteX19" fmla="*/ 286707 w 454573"/>
                  <a:gd name="connsiteY19" fmla="*/ 68595 h 533863"/>
                  <a:gd name="connsiteX20" fmla="*/ 303043 w 454573"/>
                  <a:gd name="connsiteY20" fmla="*/ 99452 h 533863"/>
                  <a:gd name="connsiteX21" fmla="*/ 330269 w 454573"/>
                  <a:gd name="connsiteY21" fmla="*/ 88561 h 533863"/>
                  <a:gd name="connsiteX22" fmla="*/ 346605 w 454573"/>
                  <a:gd name="connsiteY22" fmla="*/ 88561 h 533863"/>
                  <a:gd name="connsiteX23" fmla="*/ 353865 w 454573"/>
                  <a:gd name="connsiteY23" fmla="*/ 75856 h 533863"/>
                  <a:gd name="connsiteX24" fmla="*/ 384721 w 454573"/>
                  <a:gd name="connsiteY24" fmla="*/ 72226 h 533863"/>
                  <a:gd name="connsiteX25" fmla="*/ 391982 w 454573"/>
                  <a:gd name="connsiteY25" fmla="*/ 83116 h 533863"/>
                  <a:gd name="connsiteX26" fmla="*/ 410133 w 454573"/>
                  <a:gd name="connsiteY26" fmla="*/ 84931 h 533863"/>
                  <a:gd name="connsiteX27" fmla="*/ 421024 w 454573"/>
                  <a:gd name="connsiteY27" fmla="*/ 94007 h 533863"/>
                  <a:gd name="connsiteX28" fmla="*/ 453695 w 454573"/>
                  <a:gd name="connsiteY28" fmla="*/ 83116 h 533863"/>
                  <a:gd name="connsiteX29" fmla="*/ 454573 w 454573"/>
                  <a:gd name="connsiteY29" fmla="*/ 83116 h 533863"/>
                  <a:gd name="connsiteX30" fmla="*/ 441594 w 454573"/>
                  <a:gd name="connsiteY30" fmla="*/ 106712 h 533863"/>
                  <a:gd name="connsiteX31" fmla="*/ 446435 w 454573"/>
                  <a:gd name="connsiteY31" fmla="*/ 117603 h 533863"/>
                  <a:gd name="connsiteX32" fmla="*/ 446435 w 454573"/>
                  <a:gd name="connsiteY32" fmla="*/ 129703 h 533863"/>
                  <a:gd name="connsiteX33" fmla="*/ 437964 w 454573"/>
                  <a:gd name="connsiteY33" fmla="*/ 139384 h 533863"/>
                  <a:gd name="connsiteX34" fmla="*/ 431914 w 454573"/>
                  <a:gd name="connsiteY34" fmla="*/ 166005 h 533863"/>
                  <a:gd name="connsiteX35" fmla="*/ 424654 w 454573"/>
                  <a:gd name="connsiteY35" fmla="*/ 167215 h 533863"/>
                  <a:gd name="connsiteX36" fmla="*/ 419813 w 454573"/>
                  <a:gd name="connsiteY36" fmla="*/ 180526 h 533863"/>
                  <a:gd name="connsiteX37" fmla="*/ 389562 w 454573"/>
                  <a:gd name="connsiteY37" fmla="*/ 204727 h 533863"/>
                  <a:gd name="connsiteX38" fmla="*/ 376251 w 454573"/>
                  <a:gd name="connsiteY38" fmla="*/ 225298 h 533863"/>
                  <a:gd name="connsiteX39" fmla="*/ 379881 w 454573"/>
                  <a:gd name="connsiteY39" fmla="*/ 256759 h 533863"/>
                  <a:gd name="connsiteX40" fmla="*/ 371411 w 454573"/>
                  <a:gd name="connsiteY40" fmla="*/ 266440 h 533863"/>
                  <a:gd name="connsiteX41" fmla="*/ 355680 w 454573"/>
                  <a:gd name="connsiteY41" fmla="*/ 273700 h 533863"/>
                  <a:gd name="connsiteX42" fmla="*/ 338740 w 454573"/>
                  <a:gd name="connsiteY42" fmla="*/ 316052 h 533863"/>
                  <a:gd name="connsiteX43" fmla="*/ 332689 w 454573"/>
                  <a:gd name="connsiteY43" fmla="*/ 324523 h 533863"/>
                  <a:gd name="connsiteX44" fmla="*/ 315748 w 454573"/>
                  <a:gd name="connsiteY44" fmla="*/ 324523 h 533863"/>
                  <a:gd name="connsiteX45" fmla="*/ 312118 w 454573"/>
                  <a:gd name="connsiteY45" fmla="*/ 342674 h 533863"/>
                  <a:gd name="connsiteX46" fmla="*/ 278236 w 454573"/>
                  <a:gd name="connsiteY46" fmla="*/ 347514 h 533863"/>
                  <a:gd name="connsiteX47" fmla="*/ 256456 w 454573"/>
                  <a:gd name="connsiteY47" fmla="*/ 364455 h 533863"/>
                  <a:gd name="connsiteX48" fmla="*/ 257666 w 454573"/>
                  <a:gd name="connsiteY48" fmla="*/ 386236 h 533863"/>
                  <a:gd name="connsiteX49" fmla="*/ 245565 w 454573"/>
                  <a:gd name="connsiteY49" fmla="*/ 395916 h 533863"/>
                  <a:gd name="connsiteX50" fmla="*/ 244355 w 454573"/>
                  <a:gd name="connsiteY50" fmla="*/ 415277 h 533863"/>
                  <a:gd name="connsiteX51" fmla="*/ 252825 w 454573"/>
                  <a:gd name="connsiteY51" fmla="*/ 433428 h 533863"/>
                  <a:gd name="connsiteX52" fmla="*/ 250571 w 454573"/>
                  <a:gd name="connsiteY52" fmla="*/ 467253 h 533863"/>
                  <a:gd name="connsiteX53" fmla="*/ 250405 w 454573"/>
                  <a:gd name="connsiteY53" fmla="*/ 467310 h 533863"/>
                  <a:gd name="connsiteX54" fmla="*/ 223783 w 454573"/>
                  <a:gd name="connsiteY54" fmla="*/ 474570 h 533863"/>
                  <a:gd name="connsiteX55" fmla="*/ 139080 w 454573"/>
                  <a:gd name="connsiteY55" fmla="*/ 498771 h 533863"/>
                  <a:gd name="connsiteX56" fmla="*/ 55586 w 454573"/>
                  <a:gd name="connsiteY56" fmla="*/ 533863 h 533863"/>
                  <a:gd name="connsiteX57" fmla="*/ 20494 w 454573"/>
                  <a:gd name="connsiteY57" fmla="*/ 532653 h 533863"/>
                  <a:gd name="connsiteX58" fmla="*/ 9603 w 454573"/>
                  <a:gd name="connsiteY58" fmla="*/ 529023 h 533863"/>
                  <a:gd name="connsiteX59" fmla="*/ 0 w 454573"/>
                  <a:gd name="connsiteY59" fmla="*/ 532096 h 533863"/>
                  <a:gd name="connsiteX60" fmla="*/ 0 w 454573"/>
                  <a:gd name="connsiteY60" fmla="*/ 494483 h 533863"/>
                  <a:gd name="connsiteX61" fmla="*/ 10813 w 454573"/>
                  <a:gd name="connsiteY61" fmla="*/ 479410 h 533863"/>
                  <a:gd name="connsiteX62" fmla="*/ 28964 w 454573"/>
                  <a:gd name="connsiteY62" fmla="*/ 487881 h 533863"/>
                  <a:gd name="connsiteX63" fmla="*/ 64056 w 454573"/>
                  <a:gd name="connsiteY63" fmla="*/ 481830 h 533863"/>
                  <a:gd name="connsiteX64" fmla="*/ 84627 w 454573"/>
                  <a:gd name="connsiteY64" fmla="*/ 469730 h 533863"/>
                  <a:gd name="connsiteX65" fmla="*/ 95518 w 454573"/>
                  <a:gd name="connsiteY65" fmla="*/ 469730 h 533863"/>
                  <a:gd name="connsiteX66" fmla="*/ 119719 w 454573"/>
                  <a:gd name="connsiteY66" fmla="*/ 432218 h 533863"/>
                  <a:gd name="connsiteX67" fmla="*/ 141499 w 454573"/>
                  <a:gd name="connsiteY67" fmla="*/ 438268 h 533863"/>
                  <a:gd name="connsiteX68" fmla="*/ 147550 w 454573"/>
                  <a:gd name="connsiteY68" fmla="*/ 456419 h 533863"/>
                  <a:gd name="connsiteX69" fmla="*/ 164491 w 454573"/>
                  <a:gd name="connsiteY69" fmla="*/ 433428 h 533863"/>
                  <a:gd name="connsiteX70" fmla="*/ 151180 w 454573"/>
                  <a:gd name="connsiteY70" fmla="*/ 422538 h 533863"/>
                  <a:gd name="connsiteX71" fmla="*/ 153601 w 454573"/>
                  <a:gd name="connsiteY71" fmla="*/ 404387 h 533863"/>
                  <a:gd name="connsiteX72" fmla="*/ 147550 w 454573"/>
                  <a:gd name="connsiteY72" fmla="*/ 395916 h 533863"/>
                  <a:gd name="connsiteX73" fmla="*/ 148760 w 454573"/>
                  <a:gd name="connsiteY73" fmla="*/ 383816 h 533863"/>
                  <a:gd name="connsiteX74" fmla="*/ 135449 w 454573"/>
                  <a:gd name="connsiteY74" fmla="*/ 376555 h 533863"/>
                  <a:gd name="connsiteX75" fmla="*/ 120929 w 454573"/>
                  <a:gd name="connsiteY75" fmla="*/ 381396 h 533863"/>
                  <a:gd name="connsiteX76" fmla="*/ 97937 w 454573"/>
                  <a:gd name="connsiteY76" fmla="*/ 371715 h 533863"/>
                  <a:gd name="connsiteX77" fmla="*/ 95518 w 454573"/>
                  <a:gd name="connsiteY77" fmla="*/ 378975 h 533863"/>
                  <a:gd name="connsiteX78" fmla="*/ 80997 w 454573"/>
                  <a:gd name="connsiteY78" fmla="*/ 378975 h 533863"/>
                  <a:gd name="connsiteX79" fmla="*/ 76157 w 454573"/>
                  <a:gd name="connsiteY79" fmla="*/ 387446 h 533863"/>
                  <a:gd name="connsiteX80" fmla="*/ 61636 w 454573"/>
                  <a:gd name="connsiteY80" fmla="*/ 398336 h 533863"/>
                  <a:gd name="connsiteX81" fmla="*/ 47115 w 454573"/>
                  <a:gd name="connsiteY81" fmla="*/ 387446 h 533863"/>
                  <a:gd name="connsiteX82" fmla="*/ 21704 w 454573"/>
                  <a:gd name="connsiteY82" fmla="*/ 387446 h 533863"/>
                  <a:gd name="connsiteX83" fmla="*/ 0 w 454573"/>
                  <a:gd name="connsiteY83" fmla="*/ 393550 h 53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454573" h="533863">
                    <a:moveTo>
                      <a:pt x="0" y="0"/>
                    </a:moveTo>
                    <a:lnTo>
                      <a:pt x="7184" y="1437"/>
                    </a:lnTo>
                    <a:lnTo>
                      <a:pt x="3553" y="23218"/>
                    </a:lnTo>
                    <a:lnTo>
                      <a:pt x="10814" y="25033"/>
                    </a:lnTo>
                    <a:lnTo>
                      <a:pt x="19889" y="30479"/>
                    </a:lnTo>
                    <a:lnTo>
                      <a:pt x="32595" y="23218"/>
                    </a:lnTo>
                    <a:lnTo>
                      <a:pt x="67082" y="39554"/>
                    </a:lnTo>
                    <a:lnTo>
                      <a:pt x="70711" y="57705"/>
                    </a:lnTo>
                    <a:lnTo>
                      <a:pt x="87048" y="64965"/>
                    </a:lnTo>
                    <a:lnTo>
                      <a:pt x="108828" y="46814"/>
                    </a:lnTo>
                    <a:lnTo>
                      <a:pt x="145131" y="34109"/>
                    </a:lnTo>
                    <a:lnTo>
                      <a:pt x="172356" y="57705"/>
                    </a:lnTo>
                    <a:lnTo>
                      <a:pt x="183247" y="55890"/>
                    </a:lnTo>
                    <a:lnTo>
                      <a:pt x="199583" y="72226"/>
                    </a:lnTo>
                    <a:lnTo>
                      <a:pt x="217734" y="74041"/>
                    </a:lnTo>
                    <a:lnTo>
                      <a:pt x="259480" y="50445"/>
                    </a:lnTo>
                    <a:lnTo>
                      <a:pt x="268556" y="39554"/>
                    </a:lnTo>
                    <a:lnTo>
                      <a:pt x="292074" y="42167"/>
                    </a:lnTo>
                    <a:lnTo>
                      <a:pt x="292152" y="43184"/>
                    </a:lnTo>
                    <a:lnTo>
                      <a:pt x="286707" y="68595"/>
                    </a:lnTo>
                    <a:lnTo>
                      <a:pt x="303043" y="99452"/>
                    </a:lnTo>
                    <a:lnTo>
                      <a:pt x="330269" y="88561"/>
                    </a:lnTo>
                    <a:lnTo>
                      <a:pt x="346605" y="88561"/>
                    </a:lnTo>
                    <a:lnTo>
                      <a:pt x="353865" y="75856"/>
                    </a:lnTo>
                    <a:lnTo>
                      <a:pt x="384721" y="72226"/>
                    </a:lnTo>
                    <a:lnTo>
                      <a:pt x="391982" y="83116"/>
                    </a:lnTo>
                    <a:lnTo>
                      <a:pt x="410133" y="84931"/>
                    </a:lnTo>
                    <a:lnTo>
                      <a:pt x="421024" y="94007"/>
                    </a:lnTo>
                    <a:lnTo>
                      <a:pt x="453695" y="83116"/>
                    </a:lnTo>
                    <a:lnTo>
                      <a:pt x="454573" y="83116"/>
                    </a:lnTo>
                    <a:lnTo>
                      <a:pt x="441594" y="106712"/>
                    </a:lnTo>
                    <a:lnTo>
                      <a:pt x="446435" y="117603"/>
                    </a:lnTo>
                    <a:lnTo>
                      <a:pt x="446435" y="129703"/>
                    </a:lnTo>
                    <a:lnTo>
                      <a:pt x="437964" y="139384"/>
                    </a:lnTo>
                    <a:lnTo>
                      <a:pt x="431914" y="166005"/>
                    </a:lnTo>
                    <a:lnTo>
                      <a:pt x="424654" y="167215"/>
                    </a:lnTo>
                    <a:lnTo>
                      <a:pt x="419813" y="180526"/>
                    </a:lnTo>
                    <a:lnTo>
                      <a:pt x="389562" y="204727"/>
                    </a:lnTo>
                    <a:lnTo>
                      <a:pt x="376251" y="225298"/>
                    </a:lnTo>
                    <a:lnTo>
                      <a:pt x="379881" y="256759"/>
                    </a:lnTo>
                    <a:lnTo>
                      <a:pt x="371411" y="266440"/>
                    </a:lnTo>
                    <a:lnTo>
                      <a:pt x="355680" y="273700"/>
                    </a:lnTo>
                    <a:lnTo>
                      <a:pt x="338740" y="316052"/>
                    </a:lnTo>
                    <a:lnTo>
                      <a:pt x="332689" y="324523"/>
                    </a:lnTo>
                    <a:lnTo>
                      <a:pt x="315748" y="324523"/>
                    </a:lnTo>
                    <a:lnTo>
                      <a:pt x="312118" y="342674"/>
                    </a:lnTo>
                    <a:lnTo>
                      <a:pt x="278236" y="347514"/>
                    </a:lnTo>
                    <a:lnTo>
                      <a:pt x="256456" y="364455"/>
                    </a:lnTo>
                    <a:cubicBezTo>
                      <a:pt x="256859" y="371715"/>
                      <a:pt x="257263" y="378976"/>
                      <a:pt x="257666" y="386236"/>
                    </a:cubicBezTo>
                    <a:lnTo>
                      <a:pt x="245565" y="395916"/>
                    </a:lnTo>
                    <a:cubicBezTo>
                      <a:pt x="245162" y="402370"/>
                      <a:pt x="244758" y="408823"/>
                      <a:pt x="244355" y="415277"/>
                    </a:cubicBezTo>
                    <a:lnTo>
                      <a:pt x="252825" y="433428"/>
                    </a:lnTo>
                    <a:lnTo>
                      <a:pt x="250571" y="467253"/>
                    </a:lnTo>
                    <a:lnTo>
                      <a:pt x="250405" y="467310"/>
                    </a:lnTo>
                    <a:lnTo>
                      <a:pt x="223783" y="474570"/>
                    </a:lnTo>
                    <a:lnTo>
                      <a:pt x="139080" y="498771"/>
                    </a:lnTo>
                    <a:lnTo>
                      <a:pt x="55586" y="533863"/>
                    </a:lnTo>
                    <a:lnTo>
                      <a:pt x="20494" y="532653"/>
                    </a:lnTo>
                    <a:lnTo>
                      <a:pt x="9603" y="529023"/>
                    </a:lnTo>
                    <a:lnTo>
                      <a:pt x="0" y="532096"/>
                    </a:lnTo>
                    <a:lnTo>
                      <a:pt x="0" y="494483"/>
                    </a:lnTo>
                    <a:lnTo>
                      <a:pt x="10813" y="479410"/>
                    </a:lnTo>
                    <a:lnTo>
                      <a:pt x="28964" y="487881"/>
                    </a:lnTo>
                    <a:lnTo>
                      <a:pt x="64056" y="481830"/>
                    </a:lnTo>
                    <a:lnTo>
                      <a:pt x="84627" y="469730"/>
                    </a:lnTo>
                    <a:lnTo>
                      <a:pt x="95518" y="469730"/>
                    </a:lnTo>
                    <a:lnTo>
                      <a:pt x="119719" y="432218"/>
                    </a:lnTo>
                    <a:lnTo>
                      <a:pt x="141499" y="438268"/>
                    </a:lnTo>
                    <a:lnTo>
                      <a:pt x="147550" y="456419"/>
                    </a:lnTo>
                    <a:lnTo>
                      <a:pt x="164491" y="433428"/>
                    </a:lnTo>
                    <a:lnTo>
                      <a:pt x="151180" y="422538"/>
                    </a:lnTo>
                    <a:lnTo>
                      <a:pt x="153601" y="404387"/>
                    </a:lnTo>
                    <a:lnTo>
                      <a:pt x="147550" y="395916"/>
                    </a:lnTo>
                    <a:lnTo>
                      <a:pt x="148760" y="383816"/>
                    </a:lnTo>
                    <a:lnTo>
                      <a:pt x="135449" y="376555"/>
                    </a:lnTo>
                    <a:lnTo>
                      <a:pt x="120929" y="381396"/>
                    </a:lnTo>
                    <a:lnTo>
                      <a:pt x="97937" y="371715"/>
                    </a:lnTo>
                    <a:lnTo>
                      <a:pt x="95518" y="378975"/>
                    </a:lnTo>
                    <a:lnTo>
                      <a:pt x="80997" y="378975"/>
                    </a:lnTo>
                    <a:lnTo>
                      <a:pt x="76157" y="387446"/>
                    </a:lnTo>
                    <a:lnTo>
                      <a:pt x="61636" y="398336"/>
                    </a:lnTo>
                    <a:lnTo>
                      <a:pt x="47115" y="387446"/>
                    </a:lnTo>
                    <a:lnTo>
                      <a:pt x="21704" y="387446"/>
                    </a:lnTo>
                    <a:lnTo>
                      <a:pt x="0" y="39355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708864D7-77EE-6B25-68AD-635F65444027}"/>
                  </a:ext>
                </a:extLst>
              </p:cNvPr>
              <p:cNvSpPr/>
              <p:nvPr/>
            </p:nvSpPr>
            <p:spPr>
              <a:xfrm>
                <a:off x="1783209" y="2554925"/>
                <a:ext cx="578286" cy="279825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A4AC23FE-76B8-856E-18DA-43D5594A4D82}"/>
                  </a:ext>
                </a:extLst>
              </p:cNvPr>
              <p:cNvSpPr/>
              <p:nvPr/>
            </p:nvSpPr>
            <p:spPr>
              <a:xfrm>
                <a:off x="1776714" y="2714956"/>
                <a:ext cx="511695" cy="385403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464D8D0A-FD0C-D055-627B-308F10EB31BD}"/>
                </a:ext>
              </a:extLst>
            </p:cNvPr>
            <p:cNvGrpSpPr/>
            <p:nvPr/>
          </p:nvGrpSpPr>
          <p:grpSpPr>
            <a:xfrm>
              <a:off x="4861128" y="1378283"/>
              <a:ext cx="863001" cy="1633132"/>
              <a:chOff x="1889328" y="1378283"/>
              <a:chExt cx="863001" cy="1633132"/>
            </a:xfrm>
          </p:grpSpPr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4EED0E3B-E63C-BB72-C5A4-B3B3E5B25B95}"/>
                  </a:ext>
                </a:extLst>
              </p:cNvPr>
              <p:cNvSpPr/>
              <p:nvPr/>
            </p:nvSpPr>
            <p:spPr>
              <a:xfrm>
                <a:off x="2168759" y="1939817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44405FA4-5830-3E5D-24EC-53F6C1BD76BD}"/>
                  </a:ext>
                </a:extLst>
              </p:cNvPr>
              <p:cNvSpPr/>
              <p:nvPr/>
            </p:nvSpPr>
            <p:spPr>
              <a:xfrm>
                <a:off x="2329136" y="2242427"/>
                <a:ext cx="423193" cy="246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1FC36614-1325-C964-61B9-33C4D315BBF6}"/>
                  </a:ext>
                </a:extLst>
              </p:cNvPr>
              <p:cNvSpPr/>
              <p:nvPr/>
            </p:nvSpPr>
            <p:spPr>
              <a:xfrm>
                <a:off x="2406077" y="1378283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3B4979C9-FCE2-F0AF-2457-54AC327429AA}"/>
                  </a:ext>
                </a:extLst>
              </p:cNvPr>
              <p:cNvSpPr/>
              <p:nvPr/>
            </p:nvSpPr>
            <p:spPr>
              <a:xfrm>
                <a:off x="1889328" y="240523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260" name="正方形/長方形 259">
                <a:extLst>
                  <a:ext uri="{FF2B5EF4-FFF2-40B4-BE49-F238E27FC236}">
                    <a16:creationId xmlns:a16="http://schemas.microsoft.com/office/drawing/2014/main" id="{D9920662-9193-8F59-0228-8231B20AC5F4}"/>
                  </a:ext>
                </a:extLst>
              </p:cNvPr>
              <p:cNvSpPr/>
              <p:nvPr/>
            </p:nvSpPr>
            <p:spPr>
              <a:xfrm rot="1308171">
                <a:off x="2472435" y="270363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</p:grp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3CAFF524-BDA8-49C8-DC20-DE448B431955}"/>
              </a:ext>
            </a:extLst>
          </p:cNvPr>
          <p:cNvGrpSpPr/>
          <p:nvPr/>
        </p:nvGrpSpPr>
        <p:grpSpPr>
          <a:xfrm>
            <a:off x="6605842" y="905025"/>
            <a:ext cx="2319302" cy="2586183"/>
            <a:chOff x="6605842" y="905025"/>
            <a:chExt cx="2319302" cy="2586183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2206C546-5A17-90F5-C72D-A508FA71A7FA}"/>
                </a:ext>
              </a:extLst>
            </p:cNvPr>
            <p:cNvGrpSpPr/>
            <p:nvPr/>
          </p:nvGrpSpPr>
          <p:grpSpPr>
            <a:xfrm>
              <a:off x="6605842" y="905025"/>
              <a:ext cx="2319302" cy="2586183"/>
              <a:chOff x="692722" y="905025"/>
              <a:chExt cx="2319302" cy="2586183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5E502989-02FE-521A-ACA9-6A0379CE4785}"/>
                  </a:ext>
                </a:extLst>
              </p:cNvPr>
              <p:cNvSpPr/>
              <p:nvPr/>
            </p:nvSpPr>
            <p:spPr>
              <a:xfrm>
                <a:off x="2016144" y="1643449"/>
                <a:ext cx="564613" cy="693859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C93458B7-36D4-92A2-AC1F-D3C04E0716CB}"/>
                  </a:ext>
                </a:extLst>
              </p:cNvPr>
              <p:cNvSpPr/>
              <p:nvPr/>
            </p:nvSpPr>
            <p:spPr>
              <a:xfrm>
                <a:off x="2267111" y="2408448"/>
                <a:ext cx="650527" cy="861077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8E82FC50-036E-F8B7-3F42-02F775552E01}"/>
                  </a:ext>
                </a:extLst>
              </p:cNvPr>
              <p:cNvSpPr/>
              <p:nvPr/>
            </p:nvSpPr>
            <p:spPr>
              <a:xfrm>
                <a:off x="2190152" y="905025"/>
                <a:ext cx="482619" cy="311275"/>
              </a:xfrm>
              <a:custGeom>
                <a:avLst/>
                <a:gdLst>
                  <a:gd name="connsiteX0" fmla="*/ 35420 w 482619"/>
                  <a:gd name="connsiteY0" fmla="*/ 0 h 311275"/>
                  <a:gd name="connsiteX1" fmla="*/ 482619 w 482619"/>
                  <a:gd name="connsiteY1" fmla="*/ 0 h 311275"/>
                  <a:gd name="connsiteX2" fmla="*/ 479183 w 482619"/>
                  <a:gd name="connsiteY2" fmla="*/ 3436 h 311275"/>
                  <a:gd name="connsiteX3" fmla="*/ 477731 w 482619"/>
                  <a:gd name="connsiteY3" fmla="*/ 16505 h 311275"/>
                  <a:gd name="connsiteX4" fmla="*/ 467566 w 482619"/>
                  <a:gd name="connsiteY4" fmla="*/ 23765 h 311275"/>
                  <a:gd name="connsiteX5" fmla="*/ 460306 w 482619"/>
                  <a:gd name="connsiteY5" fmla="*/ 45546 h 311275"/>
                  <a:gd name="connsiteX6" fmla="*/ 460306 w 482619"/>
                  <a:gd name="connsiteY6" fmla="*/ 60067 h 311275"/>
                  <a:gd name="connsiteX7" fmla="*/ 457402 w 482619"/>
                  <a:gd name="connsiteY7" fmla="*/ 64423 h 311275"/>
                  <a:gd name="connsiteX8" fmla="*/ 442881 w 482619"/>
                  <a:gd name="connsiteY8" fmla="*/ 68780 h 311275"/>
                  <a:gd name="connsiteX9" fmla="*/ 435621 w 482619"/>
                  <a:gd name="connsiteY9" fmla="*/ 73136 h 311275"/>
                  <a:gd name="connsiteX10" fmla="*/ 383346 w 482619"/>
                  <a:gd name="connsiteY10" fmla="*/ 73136 h 311275"/>
                  <a:gd name="connsiteX11" fmla="*/ 378990 w 482619"/>
                  <a:gd name="connsiteY11" fmla="*/ 94917 h 311275"/>
                  <a:gd name="connsiteX12" fmla="*/ 384798 w 482619"/>
                  <a:gd name="connsiteY12" fmla="*/ 116698 h 311275"/>
                  <a:gd name="connsiteX13" fmla="*/ 376086 w 482619"/>
                  <a:gd name="connsiteY13" fmla="*/ 135575 h 311275"/>
                  <a:gd name="connsiteX14" fmla="*/ 378990 w 482619"/>
                  <a:gd name="connsiteY14" fmla="*/ 167520 h 311275"/>
                  <a:gd name="connsiteX15" fmla="*/ 377538 w 482619"/>
                  <a:gd name="connsiteY15" fmla="*/ 179137 h 311275"/>
                  <a:gd name="connsiteX16" fmla="*/ 371730 w 482619"/>
                  <a:gd name="connsiteY16" fmla="*/ 227055 h 311275"/>
                  <a:gd name="connsiteX17" fmla="*/ 368826 w 482619"/>
                  <a:gd name="connsiteY17" fmla="*/ 238672 h 311275"/>
                  <a:gd name="connsiteX18" fmla="*/ 390607 w 482619"/>
                  <a:gd name="connsiteY18" fmla="*/ 259001 h 311275"/>
                  <a:gd name="connsiteX19" fmla="*/ 347045 w 482619"/>
                  <a:gd name="connsiteY19" fmla="*/ 304015 h 311275"/>
                  <a:gd name="connsiteX20" fmla="*/ 322359 w 482619"/>
                  <a:gd name="connsiteY20" fmla="*/ 296754 h 311275"/>
                  <a:gd name="connsiteX21" fmla="*/ 306387 w 482619"/>
                  <a:gd name="connsiteY21" fmla="*/ 296754 h 311275"/>
                  <a:gd name="connsiteX22" fmla="*/ 296222 w 482619"/>
                  <a:gd name="connsiteY22" fmla="*/ 309823 h 311275"/>
                  <a:gd name="connsiteX23" fmla="*/ 278797 w 482619"/>
                  <a:gd name="connsiteY23" fmla="*/ 311275 h 311275"/>
                  <a:gd name="connsiteX24" fmla="*/ 258468 w 482619"/>
                  <a:gd name="connsiteY24" fmla="*/ 296754 h 311275"/>
                  <a:gd name="connsiteX25" fmla="*/ 258468 w 482619"/>
                  <a:gd name="connsiteY25" fmla="*/ 292398 h 311275"/>
                  <a:gd name="connsiteX26" fmla="*/ 245400 w 482619"/>
                  <a:gd name="connsiteY26" fmla="*/ 282234 h 311275"/>
                  <a:gd name="connsiteX27" fmla="*/ 239592 w 482619"/>
                  <a:gd name="connsiteY27" fmla="*/ 290946 h 311275"/>
                  <a:gd name="connsiteX28" fmla="*/ 210550 w 482619"/>
                  <a:gd name="connsiteY28" fmla="*/ 292398 h 311275"/>
                  <a:gd name="connsiteX29" fmla="*/ 198934 w 482619"/>
                  <a:gd name="connsiteY29" fmla="*/ 276425 h 311275"/>
                  <a:gd name="connsiteX30" fmla="*/ 191673 w 482619"/>
                  <a:gd name="connsiteY30" fmla="*/ 254644 h 311275"/>
                  <a:gd name="connsiteX31" fmla="*/ 175701 w 482619"/>
                  <a:gd name="connsiteY31" fmla="*/ 241576 h 311275"/>
                  <a:gd name="connsiteX32" fmla="*/ 168440 w 482619"/>
                  <a:gd name="connsiteY32" fmla="*/ 253192 h 311275"/>
                  <a:gd name="connsiteX33" fmla="*/ 148111 w 482619"/>
                  <a:gd name="connsiteY33" fmla="*/ 256096 h 311275"/>
                  <a:gd name="connsiteX34" fmla="*/ 129234 w 482619"/>
                  <a:gd name="connsiteY34" fmla="*/ 248836 h 311275"/>
                  <a:gd name="connsiteX35" fmla="*/ 106001 w 482619"/>
                  <a:gd name="connsiteY35" fmla="*/ 260453 h 311275"/>
                  <a:gd name="connsiteX36" fmla="*/ 90029 w 482619"/>
                  <a:gd name="connsiteY36" fmla="*/ 241576 h 311275"/>
                  <a:gd name="connsiteX37" fmla="*/ 63891 w 482619"/>
                  <a:gd name="connsiteY37" fmla="*/ 245932 h 311275"/>
                  <a:gd name="connsiteX38" fmla="*/ 46466 w 482619"/>
                  <a:gd name="connsiteY38" fmla="*/ 225603 h 311275"/>
                  <a:gd name="connsiteX39" fmla="*/ 37754 w 482619"/>
                  <a:gd name="connsiteY39" fmla="*/ 227055 h 311275"/>
                  <a:gd name="connsiteX40" fmla="*/ 17425 w 482619"/>
                  <a:gd name="connsiteY40" fmla="*/ 213986 h 311275"/>
                  <a:gd name="connsiteX41" fmla="*/ 2904 w 482619"/>
                  <a:gd name="connsiteY41" fmla="*/ 192205 h 311275"/>
                  <a:gd name="connsiteX42" fmla="*/ 0 w 482619"/>
                  <a:gd name="connsiteY42" fmla="*/ 177685 h 311275"/>
                  <a:gd name="connsiteX43" fmla="*/ 0 w 482619"/>
                  <a:gd name="connsiteY43" fmla="*/ 167520 h 311275"/>
                  <a:gd name="connsiteX44" fmla="*/ 10165 w 482619"/>
                  <a:gd name="connsiteY44" fmla="*/ 144287 h 311275"/>
                  <a:gd name="connsiteX45" fmla="*/ 8713 w 482619"/>
                  <a:gd name="connsiteY45" fmla="*/ 135575 h 311275"/>
                  <a:gd name="connsiteX46" fmla="*/ 7261 w 482619"/>
                  <a:gd name="connsiteY46" fmla="*/ 123958 h 311275"/>
                  <a:gd name="connsiteX47" fmla="*/ 14521 w 482619"/>
                  <a:gd name="connsiteY47" fmla="*/ 115246 h 311275"/>
                  <a:gd name="connsiteX48" fmla="*/ 14521 w 482619"/>
                  <a:gd name="connsiteY48" fmla="*/ 87656 h 311275"/>
                  <a:gd name="connsiteX49" fmla="*/ 27590 w 482619"/>
                  <a:gd name="connsiteY49" fmla="*/ 86204 h 311275"/>
                  <a:gd name="connsiteX50" fmla="*/ 36302 w 482619"/>
                  <a:gd name="connsiteY50" fmla="*/ 71684 h 311275"/>
                  <a:gd name="connsiteX51" fmla="*/ 36302 w 482619"/>
                  <a:gd name="connsiteY51" fmla="*/ 58615 h 311275"/>
                  <a:gd name="connsiteX52" fmla="*/ 29042 w 482619"/>
                  <a:gd name="connsiteY52" fmla="*/ 45546 h 311275"/>
                  <a:gd name="connsiteX53" fmla="*/ 34850 w 482619"/>
                  <a:gd name="connsiteY53" fmla="*/ 33930 h 311275"/>
                  <a:gd name="connsiteX54" fmla="*/ 36302 w 482619"/>
                  <a:gd name="connsiteY54" fmla="*/ 1984 h 311275"/>
                  <a:gd name="connsiteX0" fmla="*/ 35420 w 482619"/>
                  <a:gd name="connsiteY0" fmla="*/ 81112 h 392387"/>
                  <a:gd name="connsiteX1" fmla="*/ 243486 w 482619"/>
                  <a:gd name="connsiteY1" fmla="*/ 0 h 392387"/>
                  <a:gd name="connsiteX2" fmla="*/ 482619 w 482619"/>
                  <a:gd name="connsiteY2" fmla="*/ 81112 h 392387"/>
                  <a:gd name="connsiteX3" fmla="*/ 479183 w 482619"/>
                  <a:gd name="connsiteY3" fmla="*/ 84548 h 392387"/>
                  <a:gd name="connsiteX4" fmla="*/ 477731 w 482619"/>
                  <a:gd name="connsiteY4" fmla="*/ 97617 h 392387"/>
                  <a:gd name="connsiteX5" fmla="*/ 467566 w 482619"/>
                  <a:gd name="connsiteY5" fmla="*/ 104877 h 392387"/>
                  <a:gd name="connsiteX6" fmla="*/ 460306 w 482619"/>
                  <a:gd name="connsiteY6" fmla="*/ 126658 h 392387"/>
                  <a:gd name="connsiteX7" fmla="*/ 460306 w 482619"/>
                  <a:gd name="connsiteY7" fmla="*/ 141179 h 392387"/>
                  <a:gd name="connsiteX8" fmla="*/ 457402 w 482619"/>
                  <a:gd name="connsiteY8" fmla="*/ 145535 h 392387"/>
                  <a:gd name="connsiteX9" fmla="*/ 442881 w 482619"/>
                  <a:gd name="connsiteY9" fmla="*/ 149892 h 392387"/>
                  <a:gd name="connsiteX10" fmla="*/ 435621 w 482619"/>
                  <a:gd name="connsiteY10" fmla="*/ 154248 h 392387"/>
                  <a:gd name="connsiteX11" fmla="*/ 383346 w 482619"/>
                  <a:gd name="connsiteY11" fmla="*/ 154248 h 392387"/>
                  <a:gd name="connsiteX12" fmla="*/ 378990 w 482619"/>
                  <a:gd name="connsiteY12" fmla="*/ 176029 h 392387"/>
                  <a:gd name="connsiteX13" fmla="*/ 384798 w 482619"/>
                  <a:gd name="connsiteY13" fmla="*/ 197810 h 392387"/>
                  <a:gd name="connsiteX14" fmla="*/ 376086 w 482619"/>
                  <a:gd name="connsiteY14" fmla="*/ 216687 h 392387"/>
                  <a:gd name="connsiteX15" fmla="*/ 378990 w 482619"/>
                  <a:gd name="connsiteY15" fmla="*/ 248632 h 392387"/>
                  <a:gd name="connsiteX16" fmla="*/ 377538 w 482619"/>
                  <a:gd name="connsiteY16" fmla="*/ 260249 h 392387"/>
                  <a:gd name="connsiteX17" fmla="*/ 371730 w 482619"/>
                  <a:gd name="connsiteY17" fmla="*/ 308167 h 392387"/>
                  <a:gd name="connsiteX18" fmla="*/ 368826 w 482619"/>
                  <a:gd name="connsiteY18" fmla="*/ 319784 h 392387"/>
                  <a:gd name="connsiteX19" fmla="*/ 390607 w 482619"/>
                  <a:gd name="connsiteY19" fmla="*/ 340113 h 392387"/>
                  <a:gd name="connsiteX20" fmla="*/ 347045 w 482619"/>
                  <a:gd name="connsiteY20" fmla="*/ 385127 h 392387"/>
                  <a:gd name="connsiteX21" fmla="*/ 322359 w 482619"/>
                  <a:gd name="connsiteY21" fmla="*/ 377866 h 392387"/>
                  <a:gd name="connsiteX22" fmla="*/ 306387 w 482619"/>
                  <a:gd name="connsiteY22" fmla="*/ 377866 h 392387"/>
                  <a:gd name="connsiteX23" fmla="*/ 296222 w 482619"/>
                  <a:gd name="connsiteY23" fmla="*/ 390935 h 392387"/>
                  <a:gd name="connsiteX24" fmla="*/ 278797 w 482619"/>
                  <a:gd name="connsiteY24" fmla="*/ 392387 h 392387"/>
                  <a:gd name="connsiteX25" fmla="*/ 258468 w 482619"/>
                  <a:gd name="connsiteY25" fmla="*/ 377866 h 392387"/>
                  <a:gd name="connsiteX26" fmla="*/ 258468 w 482619"/>
                  <a:gd name="connsiteY26" fmla="*/ 373510 h 392387"/>
                  <a:gd name="connsiteX27" fmla="*/ 245400 w 482619"/>
                  <a:gd name="connsiteY27" fmla="*/ 363346 h 392387"/>
                  <a:gd name="connsiteX28" fmla="*/ 239592 w 482619"/>
                  <a:gd name="connsiteY28" fmla="*/ 372058 h 392387"/>
                  <a:gd name="connsiteX29" fmla="*/ 210550 w 482619"/>
                  <a:gd name="connsiteY29" fmla="*/ 373510 h 392387"/>
                  <a:gd name="connsiteX30" fmla="*/ 198934 w 482619"/>
                  <a:gd name="connsiteY30" fmla="*/ 357537 h 392387"/>
                  <a:gd name="connsiteX31" fmla="*/ 191673 w 482619"/>
                  <a:gd name="connsiteY31" fmla="*/ 335756 h 392387"/>
                  <a:gd name="connsiteX32" fmla="*/ 175701 w 482619"/>
                  <a:gd name="connsiteY32" fmla="*/ 322688 h 392387"/>
                  <a:gd name="connsiteX33" fmla="*/ 168440 w 482619"/>
                  <a:gd name="connsiteY33" fmla="*/ 334304 h 392387"/>
                  <a:gd name="connsiteX34" fmla="*/ 148111 w 482619"/>
                  <a:gd name="connsiteY34" fmla="*/ 337208 h 392387"/>
                  <a:gd name="connsiteX35" fmla="*/ 129234 w 482619"/>
                  <a:gd name="connsiteY35" fmla="*/ 329948 h 392387"/>
                  <a:gd name="connsiteX36" fmla="*/ 106001 w 482619"/>
                  <a:gd name="connsiteY36" fmla="*/ 341565 h 392387"/>
                  <a:gd name="connsiteX37" fmla="*/ 90029 w 482619"/>
                  <a:gd name="connsiteY37" fmla="*/ 322688 h 392387"/>
                  <a:gd name="connsiteX38" fmla="*/ 63891 w 482619"/>
                  <a:gd name="connsiteY38" fmla="*/ 327044 h 392387"/>
                  <a:gd name="connsiteX39" fmla="*/ 46466 w 482619"/>
                  <a:gd name="connsiteY39" fmla="*/ 306715 h 392387"/>
                  <a:gd name="connsiteX40" fmla="*/ 37754 w 482619"/>
                  <a:gd name="connsiteY40" fmla="*/ 308167 h 392387"/>
                  <a:gd name="connsiteX41" fmla="*/ 17425 w 482619"/>
                  <a:gd name="connsiteY41" fmla="*/ 295098 h 392387"/>
                  <a:gd name="connsiteX42" fmla="*/ 2904 w 482619"/>
                  <a:gd name="connsiteY42" fmla="*/ 273317 h 392387"/>
                  <a:gd name="connsiteX43" fmla="*/ 0 w 482619"/>
                  <a:gd name="connsiteY43" fmla="*/ 258797 h 392387"/>
                  <a:gd name="connsiteX44" fmla="*/ 0 w 482619"/>
                  <a:gd name="connsiteY44" fmla="*/ 248632 h 392387"/>
                  <a:gd name="connsiteX45" fmla="*/ 10165 w 482619"/>
                  <a:gd name="connsiteY45" fmla="*/ 225399 h 392387"/>
                  <a:gd name="connsiteX46" fmla="*/ 8713 w 482619"/>
                  <a:gd name="connsiteY46" fmla="*/ 216687 h 392387"/>
                  <a:gd name="connsiteX47" fmla="*/ 7261 w 482619"/>
                  <a:gd name="connsiteY47" fmla="*/ 205070 h 392387"/>
                  <a:gd name="connsiteX48" fmla="*/ 14521 w 482619"/>
                  <a:gd name="connsiteY48" fmla="*/ 196358 h 392387"/>
                  <a:gd name="connsiteX49" fmla="*/ 14521 w 482619"/>
                  <a:gd name="connsiteY49" fmla="*/ 168768 h 392387"/>
                  <a:gd name="connsiteX50" fmla="*/ 27590 w 482619"/>
                  <a:gd name="connsiteY50" fmla="*/ 167316 h 392387"/>
                  <a:gd name="connsiteX51" fmla="*/ 36302 w 482619"/>
                  <a:gd name="connsiteY51" fmla="*/ 152796 h 392387"/>
                  <a:gd name="connsiteX52" fmla="*/ 36302 w 482619"/>
                  <a:gd name="connsiteY52" fmla="*/ 139727 h 392387"/>
                  <a:gd name="connsiteX53" fmla="*/ 29042 w 482619"/>
                  <a:gd name="connsiteY53" fmla="*/ 126658 h 392387"/>
                  <a:gd name="connsiteX54" fmla="*/ 34850 w 482619"/>
                  <a:gd name="connsiteY54" fmla="*/ 115042 h 392387"/>
                  <a:gd name="connsiteX55" fmla="*/ 36302 w 482619"/>
                  <a:gd name="connsiteY55" fmla="*/ 83096 h 392387"/>
                  <a:gd name="connsiteX56" fmla="*/ 35420 w 482619"/>
                  <a:gd name="connsiteY56" fmla="*/ 81112 h 392387"/>
                  <a:gd name="connsiteX0" fmla="*/ 243486 w 482619"/>
                  <a:gd name="connsiteY0" fmla="*/ 0 h 392387"/>
                  <a:gd name="connsiteX1" fmla="*/ 482619 w 482619"/>
                  <a:gd name="connsiteY1" fmla="*/ 81112 h 392387"/>
                  <a:gd name="connsiteX2" fmla="*/ 479183 w 482619"/>
                  <a:gd name="connsiteY2" fmla="*/ 84548 h 392387"/>
                  <a:gd name="connsiteX3" fmla="*/ 477731 w 482619"/>
                  <a:gd name="connsiteY3" fmla="*/ 97617 h 392387"/>
                  <a:gd name="connsiteX4" fmla="*/ 467566 w 482619"/>
                  <a:gd name="connsiteY4" fmla="*/ 104877 h 392387"/>
                  <a:gd name="connsiteX5" fmla="*/ 460306 w 482619"/>
                  <a:gd name="connsiteY5" fmla="*/ 126658 h 392387"/>
                  <a:gd name="connsiteX6" fmla="*/ 460306 w 482619"/>
                  <a:gd name="connsiteY6" fmla="*/ 141179 h 392387"/>
                  <a:gd name="connsiteX7" fmla="*/ 457402 w 482619"/>
                  <a:gd name="connsiteY7" fmla="*/ 145535 h 392387"/>
                  <a:gd name="connsiteX8" fmla="*/ 442881 w 482619"/>
                  <a:gd name="connsiteY8" fmla="*/ 149892 h 392387"/>
                  <a:gd name="connsiteX9" fmla="*/ 435621 w 482619"/>
                  <a:gd name="connsiteY9" fmla="*/ 154248 h 392387"/>
                  <a:gd name="connsiteX10" fmla="*/ 383346 w 482619"/>
                  <a:gd name="connsiteY10" fmla="*/ 154248 h 392387"/>
                  <a:gd name="connsiteX11" fmla="*/ 378990 w 482619"/>
                  <a:gd name="connsiteY11" fmla="*/ 176029 h 392387"/>
                  <a:gd name="connsiteX12" fmla="*/ 384798 w 482619"/>
                  <a:gd name="connsiteY12" fmla="*/ 197810 h 392387"/>
                  <a:gd name="connsiteX13" fmla="*/ 376086 w 482619"/>
                  <a:gd name="connsiteY13" fmla="*/ 216687 h 392387"/>
                  <a:gd name="connsiteX14" fmla="*/ 378990 w 482619"/>
                  <a:gd name="connsiteY14" fmla="*/ 248632 h 392387"/>
                  <a:gd name="connsiteX15" fmla="*/ 377538 w 482619"/>
                  <a:gd name="connsiteY15" fmla="*/ 260249 h 392387"/>
                  <a:gd name="connsiteX16" fmla="*/ 371730 w 482619"/>
                  <a:gd name="connsiteY16" fmla="*/ 308167 h 392387"/>
                  <a:gd name="connsiteX17" fmla="*/ 368826 w 482619"/>
                  <a:gd name="connsiteY17" fmla="*/ 319784 h 392387"/>
                  <a:gd name="connsiteX18" fmla="*/ 390607 w 482619"/>
                  <a:gd name="connsiteY18" fmla="*/ 340113 h 392387"/>
                  <a:gd name="connsiteX19" fmla="*/ 347045 w 482619"/>
                  <a:gd name="connsiteY19" fmla="*/ 385127 h 392387"/>
                  <a:gd name="connsiteX20" fmla="*/ 322359 w 482619"/>
                  <a:gd name="connsiteY20" fmla="*/ 377866 h 392387"/>
                  <a:gd name="connsiteX21" fmla="*/ 306387 w 482619"/>
                  <a:gd name="connsiteY21" fmla="*/ 377866 h 392387"/>
                  <a:gd name="connsiteX22" fmla="*/ 296222 w 482619"/>
                  <a:gd name="connsiteY22" fmla="*/ 390935 h 392387"/>
                  <a:gd name="connsiteX23" fmla="*/ 278797 w 482619"/>
                  <a:gd name="connsiteY23" fmla="*/ 392387 h 392387"/>
                  <a:gd name="connsiteX24" fmla="*/ 258468 w 482619"/>
                  <a:gd name="connsiteY24" fmla="*/ 377866 h 392387"/>
                  <a:gd name="connsiteX25" fmla="*/ 258468 w 482619"/>
                  <a:gd name="connsiteY25" fmla="*/ 373510 h 392387"/>
                  <a:gd name="connsiteX26" fmla="*/ 245400 w 482619"/>
                  <a:gd name="connsiteY26" fmla="*/ 363346 h 392387"/>
                  <a:gd name="connsiteX27" fmla="*/ 239592 w 482619"/>
                  <a:gd name="connsiteY27" fmla="*/ 372058 h 392387"/>
                  <a:gd name="connsiteX28" fmla="*/ 210550 w 482619"/>
                  <a:gd name="connsiteY28" fmla="*/ 373510 h 392387"/>
                  <a:gd name="connsiteX29" fmla="*/ 198934 w 482619"/>
                  <a:gd name="connsiteY29" fmla="*/ 357537 h 392387"/>
                  <a:gd name="connsiteX30" fmla="*/ 191673 w 482619"/>
                  <a:gd name="connsiteY30" fmla="*/ 335756 h 392387"/>
                  <a:gd name="connsiteX31" fmla="*/ 175701 w 482619"/>
                  <a:gd name="connsiteY31" fmla="*/ 322688 h 392387"/>
                  <a:gd name="connsiteX32" fmla="*/ 168440 w 482619"/>
                  <a:gd name="connsiteY32" fmla="*/ 334304 h 392387"/>
                  <a:gd name="connsiteX33" fmla="*/ 148111 w 482619"/>
                  <a:gd name="connsiteY33" fmla="*/ 337208 h 392387"/>
                  <a:gd name="connsiteX34" fmla="*/ 129234 w 482619"/>
                  <a:gd name="connsiteY34" fmla="*/ 329948 h 392387"/>
                  <a:gd name="connsiteX35" fmla="*/ 106001 w 482619"/>
                  <a:gd name="connsiteY35" fmla="*/ 341565 h 392387"/>
                  <a:gd name="connsiteX36" fmla="*/ 90029 w 482619"/>
                  <a:gd name="connsiteY36" fmla="*/ 322688 h 392387"/>
                  <a:gd name="connsiteX37" fmla="*/ 63891 w 482619"/>
                  <a:gd name="connsiteY37" fmla="*/ 327044 h 392387"/>
                  <a:gd name="connsiteX38" fmla="*/ 46466 w 482619"/>
                  <a:gd name="connsiteY38" fmla="*/ 306715 h 392387"/>
                  <a:gd name="connsiteX39" fmla="*/ 37754 w 482619"/>
                  <a:gd name="connsiteY39" fmla="*/ 308167 h 392387"/>
                  <a:gd name="connsiteX40" fmla="*/ 17425 w 482619"/>
                  <a:gd name="connsiteY40" fmla="*/ 295098 h 392387"/>
                  <a:gd name="connsiteX41" fmla="*/ 2904 w 482619"/>
                  <a:gd name="connsiteY41" fmla="*/ 273317 h 392387"/>
                  <a:gd name="connsiteX42" fmla="*/ 0 w 482619"/>
                  <a:gd name="connsiteY42" fmla="*/ 258797 h 392387"/>
                  <a:gd name="connsiteX43" fmla="*/ 0 w 482619"/>
                  <a:gd name="connsiteY43" fmla="*/ 248632 h 392387"/>
                  <a:gd name="connsiteX44" fmla="*/ 10165 w 482619"/>
                  <a:gd name="connsiteY44" fmla="*/ 225399 h 392387"/>
                  <a:gd name="connsiteX45" fmla="*/ 8713 w 482619"/>
                  <a:gd name="connsiteY45" fmla="*/ 216687 h 392387"/>
                  <a:gd name="connsiteX46" fmla="*/ 7261 w 482619"/>
                  <a:gd name="connsiteY46" fmla="*/ 205070 h 392387"/>
                  <a:gd name="connsiteX47" fmla="*/ 14521 w 482619"/>
                  <a:gd name="connsiteY47" fmla="*/ 196358 h 392387"/>
                  <a:gd name="connsiteX48" fmla="*/ 14521 w 482619"/>
                  <a:gd name="connsiteY48" fmla="*/ 168768 h 392387"/>
                  <a:gd name="connsiteX49" fmla="*/ 27590 w 482619"/>
                  <a:gd name="connsiteY49" fmla="*/ 167316 h 392387"/>
                  <a:gd name="connsiteX50" fmla="*/ 36302 w 482619"/>
                  <a:gd name="connsiteY50" fmla="*/ 152796 h 392387"/>
                  <a:gd name="connsiteX51" fmla="*/ 36302 w 482619"/>
                  <a:gd name="connsiteY51" fmla="*/ 139727 h 392387"/>
                  <a:gd name="connsiteX52" fmla="*/ 29042 w 482619"/>
                  <a:gd name="connsiteY52" fmla="*/ 126658 h 392387"/>
                  <a:gd name="connsiteX53" fmla="*/ 34850 w 482619"/>
                  <a:gd name="connsiteY53" fmla="*/ 115042 h 392387"/>
                  <a:gd name="connsiteX54" fmla="*/ 36302 w 482619"/>
                  <a:gd name="connsiteY54" fmla="*/ 83096 h 392387"/>
                  <a:gd name="connsiteX55" fmla="*/ 35420 w 482619"/>
                  <a:gd name="connsiteY55" fmla="*/ 81112 h 392387"/>
                  <a:gd name="connsiteX56" fmla="*/ 334926 w 482619"/>
                  <a:gd name="connsiteY56" fmla="*/ 91440 h 392387"/>
                  <a:gd name="connsiteX0" fmla="*/ 482619 w 482619"/>
                  <a:gd name="connsiteY0" fmla="*/ 32862 h 344137"/>
                  <a:gd name="connsiteX1" fmla="*/ 479183 w 482619"/>
                  <a:gd name="connsiteY1" fmla="*/ 36298 h 344137"/>
                  <a:gd name="connsiteX2" fmla="*/ 477731 w 482619"/>
                  <a:gd name="connsiteY2" fmla="*/ 49367 h 344137"/>
                  <a:gd name="connsiteX3" fmla="*/ 467566 w 482619"/>
                  <a:gd name="connsiteY3" fmla="*/ 56627 h 344137"/>
                  <a:gd name="connsiteX4" fmla="*/ 460306 w 482619"/>
                  <a:gd name="connsiteY4" fmla="*/ 78408 h 344137"/>
                  <a:gd name="connsiteX5" fmla="*/ 460306 w 482619"/>
                  <a:gd name="connsiteY5" fmla="*/ 92929 h 344137"/>
                  <a:gd name="connsiteX6" fmla="*/ 457402 w 482619"/>
                  <a:gd name="connsiteY6" fmla="*/ 97285 h 344137"/>
                  <a:gd name="connsiteX7" fmla="*/ 442881 w 482619"/>
                  <a:gd name="connsiteY7" fmla="*/ 101642 h 344137"/>
                  <a:gd name="connsiteX8" fmla="*/ 435621 w 482619"/>
                  <a:gd name="connsiteY8" fmla="*/ 105998 h 344137"/>
                  <a:gd name="connsiteX9" fmla="*/ 383346 w 482619"/>
                  <a:gd name="connsiteY9" fmla="*/ 105998 h 344137"/>
                  <a:gd name="connsiteX10" fmla="*/ 378990 w 482619"/>
                  <a:gd name="connsiteY10" fmla="*/ 127779 h 344137"/>
                  <a:gd name="connsiteX11" fmla="*/ 384798 w 482619"/>
                  <a:gd name="connsiteY11" fmla="*/ 149560 h 344137"/>
                  <a:gd name="connsiteX12" fmla="*/ 376086 w 482619"/>
                  <a:gd name="connsiteY12" fmla="*/ 168437 h 344137"/>
                  <a:gd name="connsiteX13" fmla="*/ 378990 w 482619"/>
                  <a:gd name="connsiteY13" fmla="*/ 200382 h 344137"/>
                  <a:gd name="connsiteX14" fmla="*/ 377538 w 482619"/>
                  <a:gd name="connsiteY14" fmla="*/ 211999 h 344137"/>
                  <a:gd name="connsiteX15" fmla="*/ 371730 w 482619"/>
                  <a:gd name="connsiteY15" fmla="*/ 259917 h 344137"/>
                  <a:gd name="connsiteX16" fmla="*/ 368826 w 482619"/>
                  <a:gd name="connsiteY16" fmla="*/ 271534 h 344137"/>
                  <a:gd name="connsiteX17" fmla="*/ 390607 w 482619"/>
                  <a:gd name="connsiteY17" fmla="*/ 291863 h 344137"/>
                  <a:gd name="connsiteX18" fmla="*/ 347045 w 482619"/>
                  <a:gd name="connsiteY18" fmla="*/ 336877 h 344137"/>
                  <a:gd name="connsiteX19" fmla="*/ 322359 w 482619"/>
                  <a:gd name="connsiteY19" fmla="*/ 329616 h 344137"/>
                  <a:gd name="connsiteX20" fmla="*/ 306387 w 482619"/>
                  <a:gd name="connsiteY20" fmla="*/ 329616 h 344137"/>
                  <a:gd name="connsiteX21" fmla="*/ 296222 w 482619"/>
                  <a:gd name="connsiteY21" fmla="*/ 342685 h 344137"/>
                  <a:gd name="connsiteX22" fmla="*/ 278797 w 482619"/>
                  <a:gd name="connsiteY22" fmla="*/ 344137 h 344137"/>
                  <a:gd name="connsiteX23" fmla="*/ 258468 w 482619"/>
                  <a:gd name="connsiteY23" fmla="*/ 329616 h 344137"/>
                  <a:gd name="connsiteX24" fmla="*/ 258468 w 482619"/>
                  <a:gd name="connsiteY24" fmla="*/ 325260 h 344137"/>
                  <a:gd name="connsiteX25" fmla="*/ 245400 w 482619"/>
                  <a:gd name="connsiteY25" fmla="*/ 315096 h 344137"/>
                  <a:gd name="connsiteX26" fmla="*/ 239592 w 482619"/>
                  <a:gd name="connsiteY26" fmla="*/ 323808 h 344137"/>
                  <a:gd name="connsiteX27" fmla="*/ 210550 w 482619"/>
                  <a:gd name="connsiteY27" fmla="*/ 325260 h 344137"/>
                  <a:gd name="connsiteX28" fmla="*/ 198934 w 482619"/>
                  <a:gd name="connsiteY28" fmla="*/ 309287 h 344137"/>
                  <a:gd name="connsiteX29" fmla="*/ 191673 w 482619"/>
                  <a:gd name="connsiteY29" fmla="*/ 287506 h 344137"/>
                  <a:gd name="connsiteX30" fmla="*/ 175701 w 482619"/>
                  <a:gd name="connsiteY30" fmla="*/ 274438 h 344137"/>
                  <a:gd name="connsiteX31" fmla="*/ 168440 w 482619"/>
                  <a:gd name="connsiteY31" fmla="*/ 286054 h 344137"/>
                  <a:gd name="connsiteX32" fmla="*/ 148111 w 482619"/>
                  <a:gd name="connsiteY32" fmla="*/ 288958 h 344137"/>
                  <a:gd name="connsiteX33" fmla="*/ 129234 w 482619"/>
                  <a:gd name="connsiteY33" fmla="*/ 281698 h 344137"/>
                  <a:gd name="connsiteX34" fmla="*/ 106001 w 482619"/>
                  <a:gd name="connsiteY34" fmla="*/ 293315 h 344137"/>
                  <a:gd name="connsiteX35" fmla="*/ 90029 w 482619"/>
                  <a:gd name="connsiteY35" fmla="*/ 274438 h 344137"/>
                  <a:gd name="connsiteX36" fmla="*/ 63891 w 482619"/>
                  <a:gd name="connsiteY36" fmla="*/ 278794 h 344137"/>
                  <a:gd name="connsiteX37" fmla="*/ 46466 w 482619"/>
                  <a:gd name="connsiteY37" fmla="*/ 258465 h 344137"/>
                  <a:gd name="connsiteX38" fmla="*/ 37754 w 482619"/>
                  <a:gd name="connsiteY38" fmla="*/ 259917 h 344137"/>
                  <a:gd name="connsiteX39" fmla="*/ 17425 w 482619"/>
                  <a:gd name="connsiteY39" fmla="*/ 246848 h 344137"/>
                  <a:gd name="connsiteX40" fmla="*/ 2904 w 482619"/>
                  <a:gd name="connsiteY40" fmla="*/ 225067 h 344137"/>
                  <a:gd name="connsiteX41" fmla="*/ 0 w 482619"/>
                  <a:gd name="connsiteY41" fmla="*/ 210547 h 344137"/>
                  <a:gd name="connsiteX42" fmla="*/ 0 w 482619"/>
                  <a:gd name="connsiteY42" fmla="*/ 200382 h 344137"/>
                  <a:gd name="connsiteX43" fmla="*/ 10165 w 482619"/>
                  <a:gd name="connsiteY43" fmla="*/ 177149 h 344137"/>
                  <a:gd name="connsiteX44" fmla="*/ 8713 w 482619"/>
                  <a:gd name="connsiteY44" fmla="*/ 168437 h 344137"/>
                  <a:gd name="connsiteX45" fmla="*/ 7261 w 482619"/>
                  <a:gd name="connsiteY45" fmla="*/ 156820 h 344137"/>
                  <a:gd name="connsiteX46" fmla="*/ 14521 w 482619"/>
                  <a:gd name="connsiteY46" fmla="*/ 148108 h 344137"/>
                  <a:gd name="connsiteX47" fmla="*/ 14521 w 482619"/>
                  <a:gd name="connsiteY47" fmla="*/ 120518 h 344137"/>
                  <a:gd name="connsiteX48" fmla="*/ 27590 w 482619"/>
                  <a:gd name="connsiteY48" fmla="*/ 119066 h 344137"/>
                  <a:gd name="connsiteX49" fmla="*/ 36302 w 482619"/>
                  <a:gd name="connsiteY49" fmla="*/ 104546 h 344137"/>
                  <a:gd name="connsiteX50" fmla="*/ 36302 w 482619"/>
                  <a:gd name="connsiteY50" fmla="*/ 91477 h 344137"/>
                  <a:gd name="connsiteX51" fmla="*/ 29042 w 482619"/>
                  <a:gd name="connsiteY51" fmla="*/ 78408 h 344137"/>
                  <a:gd name="connsiteX52" fmla="*/ 34850 w 482619"/>
                  <a:gd name="connsiteY52" fmla="*/ 66792 h 344137"/>
                  <a:gd name="connsiteX53" fmla="*/ 36302 w 482619"/>
                  <a:gd name="connsiteY53" fmla="*/ 34846 h 344137"/>
                  <a:gd name="connsiteX54" fmla="*/ 35420 w 482619"/>
                  <a:gd name="connsiteY54" fmla="*/ 32862 h 344137"/>
                  <a:gd name="connsiteX55" fmla="*/ 334926 w 482619"/>
                  <a:gd name="connsiteY55" fmla="*/ 43190 h 344137"/>
                  <a:gd name="connsiteX0" fmla="*/ 482619 w 482619"/>
                  <a:gd name="connsiteY0" fmla="*/ 0 h 311275"/>
                  <a:gd name="connsiteX1" fmla="*/ 479183 w 482619"/>
                  <a:gd name="connsiteY1" fmla="*/ 3436 h 311275"/>
                  <a:gd name="connsiteX2" fmla="*/ 477731 w 482619"/>
                  <a:gd name="connsiteY2" fmla="*/ 16505 h 311275"/>
                  <a:gd name="connsiteX3" fmla="*/ 467566 w 482619"/>
                  <a:gd name="connsiteY3" fmla="*/ 23765 h 311275"/>
                  <a:gd name="connsiteX4" fmla="*/ 460306 w 482619"/>
                  <a:gd name="connsiteY4" fmla="*/ 45546 h 311275"/>
                  <a:gd name="connsiteX5" fmla="*/ 460306 w 482619"/>
                  <a:gd name="connsiteY5" fmla="*/ 60067 h 311275"/>
                  <a:gd name="connsiteX6" fmla="*/ 457402 w 482619"/>
                  <a:gd name="connsiteY6" fmla="*/ 64423 h 311275"/>
                  <a:gd name="connsiteX7" fmla="*/ 442881 w 482619"/>
                  <a:gd name="connsiteY7" fmla="*/ 68780 h 311275"/>
                  <a:gd name="connsiteX8" fmla="*/ 435621 w 482619"/>
                  <a:gd name="connsiteY8" fmla="*/ 73136 h 311275"/>
                  <a:gd name="connsiteX9" fmla="*/ 383346 w 482619"/>
                  <a:gd name="connsiteY9" fmla="*/ 73136 h 311275"/>
                  <a:gd name="connsiteX10" fmla="*/ 378990 w 482619"/>
                  <a:gd name="connsiteY10" fmla="*/ 94917 h 311275"/>
                  <a:gd name="connsiteX11" fmla="*/ 384798 w 482619"/>
                  <a:gd name="connsiteY11" fmla="*/ 116698 h 311275"/>
                  <a:gd name="connsiteX12" fmla="*/ 376086 w 482619"/>
                  <a:gd name="connsiteY12" fmla="*/ 135575 h 311275"/>
                  <a:gd name="connsiteX13" fmla="*/ 378990 w 482619"/>
                  <a:gd name="connsiteY13" fmla="*/ 167520 h 311275"/>
                  <a:gd name="connsiteX14" fmla="*/ 377538 w 482619"/>
                  <a:gd name="connsiteY14" fmla="*/ 179137 h 311275"/>
                  <a:gd name="connsiteX15" fmla="*/ 371730 w 482619"/>
                  <a:gd name="connsiteY15" fmla="*/ 227055 h 311275"/>
                  <a:gd name="connsiteX16" fmla="*/ 368826 w 482619"/>
                  <a:gd name="connsiteY16" fmla="*/ 238672 h 311275"/>
                  <a:gd name="connsiteX17" fmla="*/ 390607 w 482619"/>
                  <a:gd name="connsiteY17" fmla="*/ 259001 h 311275"/>
                  <a:gd name="connsiteX18" fmla="*/ 347045 w 482619"/>
                  <a:gd name="connsiteY18" fmla="*/ 304015 h 311275"/>
                  <a:gd name="connsiteX19" fmla="*/ 322359 w 482619"/>
                  <a:gd name="connsiteY19" fmla="*/ 296754 h 311275"/>
                  <a:gd name="connsiteX20" fmla="*/ 306387 w 482619"/>
                  <a:gd name="connsiteY20" fmla="*/ 296754 h 311275"/>
                  <a:gd name="connsiteX21" fmla="*/ 296222 w 482619"/>
                  <a:gd name="connsiteY21" fmla="*/ 309823 h 311275"/>
                  <a:gd name="connsiteX22" fmla="*/ 278797 w 482619"/>
                  <a:gd name="connsiteY22" fmla="*/ 311275 h 311275"/>
                  <a:gd name="connsiteX23" fmla="*/ 258468 w 482619"/>
                  <a:gd name="connsiteY23" fmla="*/ 296754 h 311275"/>
                  <a:gd name="connsiteX24" fmla="*/ 258468 w 482619"/>
                  <a:gd name="connsiteY24" fmla="*/ 292398 h 311275"/>
                  <a:gd name="connsiteX25" fmla="*/ 245400 w 482619"/>
                  <a:gd name="connsiteY25" fmla="*/ 282234 h 311275"/>
                  <a:gd name="connsiteX26" fmla="*/ 239592 w 482619"/>
                  <a:gd name="connsiteY26" fmla="*/ 290946 h 311275"/>
                  <a:gd name="connsiteX27" fmla="*/ 210550 w 482619"/>
                  <a:gd name="connsiteY27" fmla="*/ 292398 h 311275"/>
                  <a:gd name="connsiteX28" fmla="*/ 198934 w 482619"/>
                  <a:gd name="connsiteY28" fmla="*/ 276425 h 311275"/>
                  <a:gd name="connsiteX29" fmla="*/ 191673 w 482619"/>
                  <a:gd name="connsiteY29" fmla="*/ 254644 h 311275"/>
                  <a:gd name="connsiteX30" fmla="*/ 175701 w 482619"/>
                  <a:gd name="connsiteY30" fmla="*/ 241576 h 311275"/>
                  <a:gd name="connsiteX31" fmla="*/ 168440 w 482619"/>
                  <a:gd name="connsiteY31" fmla="*/ 253192 h 311275"/>
                  <a:gd name="connsiteX32" fmla="*/ 148111 w 482619"/>
                  <a:gd name="connsiteY32" fmla="*/ 256096 h 311275"/>
                  <a:gd name="connsiteX33" fmla="*/ 129234 w 482619"/>
                  <a:gd name="connsiteY33" fmla="*/ 248836 h 311275"/>
                  <a:gd name="connsiteX34" fmla="*/ 106001 w 482619"/>
                  <a:gd name="connsiteY34" fmla="*/ 260453 h 311275"/>
                  <a:gd name="connsiteX35" fmla="*/ 90029 w 482619"/>
                  <a:gd name="connsiteY35" fmla="*/ 241576 h 311275"/>
                  <a:gd name="connsiteX36" fmla="*/ 63891 w 482619"/>
                  <a:gd name="connsiteY36" fmla="*/ 245932 h 311275"/>
                  <a:gd name="connsiteX37" fmla="*/ 46466 w 482619"/>
                  <a:gd name="connsiteY37" fmla="*/ 225603 h 311275"/>
                  <a:gd name="connsiteX38" fmla="*/ 37754 w 482619"/>
                  <a:gd name="connsiteY38" fmla="*/ 227055 h 311275"/>
                  <a:gd name="connsiteX39" fmla="*/ 17425 w 482619"/>
                  <a:gd name="connsiteY39" fmla="*/ 213986 h 311275"/>
                  <a:gd name="connsiteX40" fmla="*/ 2904 w 482619"/>
                  <a:gd name="connsiteY40" fmla="*/ 192205 h 311275"/>
                  <a:gd name="connsiteX41" fmla="*/ 0 w 482619"/>
                  <a:gd name="connsiteY41" fmla="*/ 177685 h 311275"/>
                  <a:gd name="connsiteX42" fmla="*/ 0 w 482619"/>
                  <a:gd name="connsiteY42" fmla="*/ 167520 h 311275"/>
                  <a:gd name="connsiteX43" fmla="*/ 10165 w 482619"/>
                  <a:gd name="connsiteY43" fmla="*/ 144287 h 311275"/>
                  <a:gd name="connsiteX44" fmla="*/ 8713 w 482619"/>
                  <a:gd name="connsiteY44" fmla="*/ 135575 h 311275"/>
                  <a:gd name="connsiteX45" fmla="*/ 7261 w 482619"/>
                  <a:gd name="connsiteY45" fmla="*/ 123958 h 311275"/>
                  <a:gd name="connsiteX46" fmla="*/ 14521 w 482619"/>
                  <a:gd name="connsiteY46" fmla="*/ 115246 h 311275"/>
                  <a:gd name="connsiteX47" fmla="*/ 14521 w 482619"/>
                  <a:gd name="connsiteY47" fmla="*/ 87656 h 311275"/>
                  <a:gd name="connsiteX48" fmla="*/ 27590 w 482619"/>
                  <a:gd name="connsiteY48" fmla="*/ 86204 h 311275"/>
                  <a:gd name="connsiteX49" fmla="*/ 36302 w 482619"/>
                  <a:gd name="connsiteY49" fmla="*/ 71684 h 311275"/>
                  <a:gd name="connsiteX50" fmla="*/ 36302 w 482619"/>
                  <a:gd name="connsiteY50" fmla="*/ 58615 h 311275"/>
                  <a:gd name="connsiteX51" fmla="*/ 29042 w 482619"/>
                  <a:gd name="connsiteY51" fmla="*/ 45546 h 311275"/>
                  <a:gd name="connsiteX52" fmla="*/ 34850 w 482619"/>
                  <a:gd name="connsiteY52" fmla="*/ 33930 h 311275"/>
                  <a:gd name="connsiteX53" fmla="*/ 36302 w 482619"/>
                  <a:gd name="connsiteY53" fmla="*/ 1984 h 311275"/>
                  <a:gd name="connsiteX54" fmla="*/ 35420 w 482619"/>
                  <a:gd name="connsiteY54" fmla="*/ 0 h 311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82619" h="311275">
                    <a:moveTo>
                      <a:pt x="482619" y="0"/>
                    </a:moveTo>
                    <a:lnTo>
                      <a:pt x="479183" y="3436"/>
                    </a:lnTo>
                    <a:lnTo>
                      <a:pt x="477731" y="16505"/>
                    </a:lnTo>
                    <a:lnTo>
                      <a:pt x="467566" y="23765"/>
                    </a:lnTo>
                    <a:lnTo>
                      <a:pt x="460306" y="45546"/>
                    </a:lnTo>
                    <a:lnTo>
                      <a:pt x="460306" y="60067"/>
                    </a:lnTo>
                    <a:lnTo>
                      <a:pt x="457402" y="64423"/>
                    </a:lnTo>
                    <a:lnTo>
                      <a:pt x="442881" y="68780"/>
                    </a:lnTo>
                    <a:lnTo>
                      <a:pt x="435621" y="73136"/>
                    </a:lnTo>
                    <a:lnTo>
                      <a:pt x="383346" y="73136"/>
                    </a:lnTo>
                    <a:lnTo>
                      <a:pt x="378990" y="94917"/>
                    </a:lnTo>
                    <a:lnTo>
                      <a:pt x="384798" y="116698"/>
                    </a:lnTo>
                    <a:lnTo>
                      <a:pt x="376086" y="135575"/>
                    </a:lnTo>
                    <a:lnTo>
                      <a:pt x="378990" y="167520"/>
                    </a:lnTo>
                    <a:lnTo>
                      <a:pt x="377538" y="179137"/>
                    </a:lnTo>
                    <a:lnTo>
                      <a:pt x="371730" y="227055"/>
                    </a:lnTo>
                    <a:lnTo>
                      <a:pt x="368826" y="238672"/>
                    </a:lnTo>
                    <a:lnTo>
                      <a:pt x="390607" y="259001"/>
                    </a:lnTo>
                    <a:lnTo>
                      <a:pt x="347045" y="304015"/>
                    </a:lnTo>
                    <a:lnTo>
                      <a:pt x="322359" y="296754"/>
                    </a:lnTo>
                    <a:lnTo>
                      <a:pt x="306387" y="296754"/>
                    </a:lnTo>
                    <a:lnTo>
                      <a:pt x="296222" y="309823"/>
                    </a:lnTo>
                    <a:lnTo>
                      <a:pt x="278797" y="311275"/>
                    </a:lnTo>
                    <a:lnTo>
                      <a:pt x="258468" y="296754"/>
                    </a:lnTo>
                    <a:lnTo>
                      <a:pt x="258468" y="292398"/>
                    </a:lnTo>
                    <a:lnTo>
                      <a:pt x="245400" y="282234"/>
                    </a:lnTo>
                    <a:lnTo>
                      <a:pt x="239592" y="290946"/>
                    </a:lnTo>
                    <a:lnTo>
                      <a:pt x="210550" y="292398"/>
                    </a:lnTo>
                    <a:lnTo>
                      <a:pt x="198934" y="276425"/>
                    </a:lnTo>
                    <a:lnTo>
                      <a:pt x="191673" y="254644"/>
                    </a:lnTo>
                    <a:lnTo>
                      <a:pt x="175701" y="241576"/>
                    </a:lnTo>
                    <a:lnTo>
                      <a:pt x="168440" y="253192"/>
                    </a:lnTo>
                    <a:lnTo>
                      <a:pt x="148111" y="256096"/>
                    </a:lnTo>
                    <a:lnTo>
                      <a:pt x="129234" y="248836"/>
                    </a:lnTo>
                    <a:lnTo>
                      <a:pt x="106001" y="260453"/>
                    </a:lnTo>
                    <a:lnTo>
                      <a:pt x="90029" y="241576"/>
                    </a:lnTo>
                    <a:lnTo>
                      <a:pt x="63891" y="245932"/>
                    </a:lnTo>
                    <a:lnTo>
                      <a:pt x="46466" y="225603"/>
                    </a:lnTo>
                    <a:lnTo>
                      <a:pt x="37754" y="227055"/>
                    </a:lnTo>
                    <a:lnTo>
                      <a:pt x="17425" y="213986"/>
                    </a:lnTo>
                    <a:lnTo>
                      <a:pt x="2904" y="192205"/>
                    </a:lnTo>
                    <a:lnTo>
                      <a:pt x="0" y="177685"/>
                    </a:lnTo>
                    <a:lnTo>
                      <a:pt x="0" y="167520"/>
                    </a:lnTo>
                    <a:lnTo>
                      <a:pt x="10165" y="144287"/>
                    </a:lnTo>
                    <a:lnTo>
                      <a:pt x="8713" y="135575"/>
                    </a:lnTo>
                    <a:lnTo>
                      <a:pt x="7261" y="123958"/>
                    </a:lnTo>
                    <a:lnTo>
                      <a:pt x="14521" y="115246"/>
                    </a:lnTo>
                    <a:lnTo>
                      <a:pt x="14521" y="87656"/>
                    </a:lnTo>
                    <a:lnTo>
                      <a:pt x="27590" y="86204"/>
                    </a:lnTo>
                    <a:lnTo>
                      <a:pt x="36302" y="71684"/>
                    </a:lnTo>
                    <a:lnTo>
                      <a:pt x="36302" y="58615"/>
                    </a:lnTo>
                    <a:lnTo>
                      <a:pt x="29042" y="45546"/>
                    </a:lnTo>
                    <a:lnTo>
                      <a:pt x="34850" y="33930"/>
                    </a:lnTo>
                    <a:lnTo>
                      <a:pt x="36302" y="1984"/>
                    </a:lnTo>
                    <a:lnTo>
                      <a:pt x="3542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33906573-DE39-D3B4-387B-261E2D618256}"/>
                  </a:ext>
                </a:extLst>
              </p:cNvPr>
              <p:cNvSpPr/>
              <p:nvPr/>
            </p:nvSpPr>
            <p:spPr>
              <a:xfrm>
                <a:off x="2566987" y="905027"/>
                <a:ext cx="398438" cy="283687"/>
              </a:xfrm>
              <a:custGeom>
                <a:avLst/>
                <a:gdLst>
                  <a:gd name="connsiteX0" fmla="*/ 105786 w 398438"/>
                  <a:gd name="connsiteY0" fmla="*/ 0 h 283687"/>
                  <a:gd name="connsiteX1" fmla="*/ 398438 w 398438"/>
                  <a:gd name="connsiteY1" fmla="*/ 0 h 283687"/>
                  <a:gd name="connsiteX2" fmla="*/ 382598 w 398438"/>
                  <a:gd name="connsiteY2" fmla="*/ 48452 h 283687"/>
                  <a:gd name="connsiteX3" fmla="*/ 373886 w 398438"/>
                  <a:gd name="connsiteY3" fmla="*/ 105082 h 283687"/>
                  <a:gd name="connsiteX4" fmla="*/ 373886 w 398438"/>
                  <a:gd name="connsiteY4" fmla="*/ 151549 h 283687"/>
                  <a:gd name="connsiteX5" fmla="*/ 382598 w 398438"/>
                  <a:gd name="connsiteY5" fmla="*/ 193659 h 283687"/>
                  <a:gd name="connsiteX6" fmla="*/ 352105 w 398438"/>
                  <a:gd name="connsiteY6" fmla="*/ 192207 h 283687"/>
                  <a:gd name="connsiteX7" fmla="*/ 340488 w 398438"/>
                  <a:gd name="connsiteY7" fmla="*/ 202371 h 283687"/>
                  <a:gd name="connsiteX8" fmla="*/ 340488 w 398438"/>
                  <a:gd name="connsiteY8" fmla="*/ 228508 h 283687"/>
                  <a:gd name="connsiteX9" fmla="*/ 337584 w 398438"/>
                  <a:gd name="connsiteY9" fmla="*/ 266262 h 283687"/>
                  <a:gd name="connsiteX10" fmla="*/ 296926 w 398438"/>
                  <a:gd name="connsiteY10" fmla="*/ 266262 h 283687"/>
                  <a:gd name="connsiteX11" fmla="*/ 302734 w 398438"/>
                  <a:gd name="connsiteY11" fmla="*/ 283687 h 283687"/>
                  <a:gd name="connsiteX12" fmla="*/ 272241 w 398438"/>
                  <a:gd name="connsiteY12" fmla="*/ 279331 h 283687"/>
                  <a:gd name="connsiteX13" fmla="*/ 257720 w 398438"/>
                  <a:gd name="connsiteY13" fmla="*/ 279331 h 283687"/>
                  <a:gd name="connsiteX14" fmla="*/ 256268 w 398438"/>
                  <a:gd name="connsiteY14" fmla="*/ 266262 h 283687"/>
                  <a:gd name="connsiteX15" fmla="*/ 237391 w 398438"/>
                  <a:gd name="connsiteY15" fmla="*/ 257550 h 283687"/>
                  <a:gd name="connsiteX16" fmla="*/ 241747 w 398438"/>
                  <a:gd name="connsiteY16" fmla="*/ 225604 h 283687"/>
                  <a:gd name="connsiteX17" fmla="*/ 241747 w 398438"/>
                  <a:gd name="connsiteY17" fmla="*/ 213988 h 283687"/>
                  <a:gd name="connsiteX18" fmla="*/ 241747 w 398438"/>
                  <a:gd name="connsiteY18" fmla="*/ 198015 h 283687"/>
                  <a:gd name="connsiteX19" fmla="*/ 174952 w 398438"/>
                  <a:gd name="connsiteY19" fmla="*/ 182042 h 283687"/>
                  <a:gd name="connsiteX20" fmla="*/ 135746 w 398438"/>
                  <a:gd name="connsiteY20" fmla="*/ 189303 h 283687"/>
                  <a:gd name="connsiteX21" fmla="*/ 116869 w 398438"/>
                  <a:gd name="connsiteY21" fmla="*/ 182042 h 283687"/>
                  <a:gd name="connsiteX22" fmla="*/ 113965 w 398438"/>
                  <a:gd name="connsiteY22" fmla="*/ 168974 h 283687"/>
                  <a:gd name="connsiteX23" fmla="*/ 119773 w 398438"/>
                  <a:gd name="connsiteY23" fmla="*/ 154453 h 283687"/>
                  <a:gd name="connsiteX24" fmla="*/ 86376 w 398438"/>
                  <a:gd name="connsiteY24" fmla="*/ 151549 h 283687"/>
                  <a:gd name="connsiteX25" fmla="*/ 77663 w 398438"/>
                  <a:gd name="connsiteY25" fmla="*/ 134124 h 283687"/>
                  <a:gd name="connsiteX26" fmla="*/ 60239 w 398438"/>
                  <a:gd name="connsiteY26" fmla="*/ 151549 h 283687"/>
                  <a:gd name="connsiteX27" fmla="*/ 35553 w 398438"/>
                  <a:gd name="connsiteY27" fmla="*/ 153001 h 283687"/>
                  <a:gd name="connsiteX28" fmla="*/ 0 w 398438"/>
                  <a:gd name="connsiteY28" fmla="*/ 133954 h 283687"/>
                  <a:gd name="connsiteX29" fmla="*/ 7964 w 398438"/>
                  <a:gd name="connsiteY29" fmla="*/ 116699 h 283687"/>
                  <a:gd name="connsiteX30" fmla="*/ 2156 w 398438"/>
                  <a:gd name="connsiteY30" fmla="*/ 94918 h 283687"/>
                  <a:gd name="connsiteX31" fmla="*/ 6512 w 398438"/>
                  <a:gd name="connsiteY31" fmla="*/ 73137 h 283687"/>
                  <a:gd name="connsiteX32" fmla="*/ 58786 w 398438"/>
                  <a:gd name="connsiteY32" fmla="*/ 73137 h 283687"/>
                  <a:gd name="connsiteX33" fmla="*/ 66047 w 398438"/>
                  <a:gd name="connsiteY33" fmla="*/ 68781 h 283687"/>
                  <a:gd name="connsiteX34" fmla="*/ 80568 w 398438"/>
                  <a:gd name="connsiteY34" fmla="*/ 64424 h 283687"/>
                  <a:gd name="connsiteX35" fmla="*/ 83472 w 398438"/>
                  <a:gd name="connsiteY35" fmla="*/ 60068 h 283687"/>
                  <a:gd name="connsiteX36" fmla="*/ 83472 w 398438"/>
                  <a:gd name="connsiteY36" fmla="*/ 45548 h 283687"/>
                  <a:gd name="connsiteX37" fmla="*/ 90732 w 398438"/>
                  <a:gd name="connsiteY37" fmla="*/ 23767 h 283687"/>
                  <a:gd name="connsiteX38" fmla="*/ 100897 w 398438"/>
                  <a:gd name="connsiteY38" fmla="*/ 16506 h 283687"/>
                  <a:gd name="connsiteX39" fmla="*/ 102349 w 398438"/>
                  <a:gd name="connsiteY39" fmla="*/ 3438 h 283687"/>
                  <a:gd name="connsiteX0" fmla="*/ 105786 w 398438"/>
                  <a:gd name="connsiteY0" fmla="*/ 71588 h 355275"/>
                  <a:gd name="connsiteX1" fmla="*/ 233363 w 398438"/>
                  <a:gd name="connsiteY1" fmla="*/ 0 h 355275"/>
                  <a:gd name="connsiteX2" fmla="*/ 398438 w 398438"/>
                  <a:gd name="connsiteY2" fmla="*/ 71588 h 355275"/>
                  <a:gd name="connsiteX3" fmla="*/ 382598 w 398438"/>
                  <a:gd name="connsiteY3" fmla="*/ 120040 h 355275"/>
                  <a:gd name="connsiteX4" fmla="*/ 373886 w 398438"/>
                  <a:gd name="connsiteY4" fmla="*/ 176670 h 355275"/>
                  <a:gd name="connsiteX5" fmla="*/ 373886 w 398438"/>
                  <a:gd name="connsiteY5" fmla="*/ 223137 h 355275"/>
                  <a:gd name="connsiteX6" fmla="*/ 382598 w 398438"/>
                  <a:gd name="connsiteY6" fmla="*/ 265247 h 355275"/>
                  <a:gd name="connsiteX7" fmla="*/ 352105 w 398438"/>
                  <a:gd name="connsiteY7" fmla="*/ 263795 h 355275"/>
                  <a:gd name="connsiteX8" fmla="*/ 340488 w 398438"/>
                  <a:gd name="connsiteY8" fmla="*/ 273959 h 355275"/>
                  <a:gd name="connsiteX9" fmla="*/ 340488 w 398438"/>
                  <a:gd name="connsiteY9" fmla="*/ 300096 h 355275"/>
                  <a:gd name="connsiteX10" fmla="*/ 337584 w 398438"/>
                  <a:gd name="connsiteY10" fmla="*/ 337850 h 355275"/>
                  <a:gd name="connsiteX11" fmla="*/ 296926 w 398438"/>
                  <a:gd name="connsiteY11" fmla="*/ 337850 h 355275"/>
                  <a:gd name="connsiteX12" fmla="*/ 302734 w 398438"/>
                  <a:gd name="connsiteY12" fmla="*/ 355275 h 355275"/>
                  <a:gd name="connsiteX13" fmla="*/ 272241 w 398438"/>
                  <a:gd name="connsiteY13" fmla="*/ 350919 h 355275"/>
                  <a:gd name="connsiteX14" fmla="*/ 257720 w 398438"/>
                  <a:gd name="connsiteY14" fmla="*/ 350919 h 355275"/>
                  <a:gd name="connsiteX15" fmla="*/ 256268 w 398438"/>
                  <a:gd name="connsiteY15" fmla="*/ 337850 h 355275"/>
                  <a:gd name="connsiteX16" fmla="*/ 237391 w 398438"/>
                  <a:gd name="connsiteY16" fmla="*/ 329138 h 355275"/>
                  <a:gd name="connsiteX17" fmla="*/ 241747 w 398438"/>
                  <a:gd name="connsiteY17" fmla="*/ 297192 h 355275"/>
                  <a:gd name="connsiteX18" fmla="*/ 241747 w 398438"/>
                  <a:gd name="connsiteY18" fmla="*/ 285576 h 355275"/>
                  <a:gd name="connsiteX19" fmla="*/ 241747 w 398438"/>
                  <a:gd name="connsiteY19" fmla="*/ 269603 h 355275"/>
                  <a:gd name="connsiteX20" fmla="*/ 174952 w 398438"/>
                  <a:gd name="connsiteY20" fmla="*/ 253630 h 355275"/>
                  <a:gd name="connsiteX21" fmla="*/ 135746 w 398438"/>
                  <a:gd name="connsiteY21" fmla="*/ 260891 h 355275"/>
                  <a:gd name="connsiteX22" fmla="*/ 116869 w 398438"/>
                  <a:gd name="connsiteY22" fmla="*/ 253630 h 355275"/>
                  <a:gd name="connsiteX23" fmla="*/ 113965 w 398438"/>
                  <a:gd name="connsiteY23" fmla="*/ 240562 h 355275"/>
                  <a:gd name="connsiteX24" fmla="*/ 119773 w 398438"/>
                  <a:gd name="connsiteY24" fmla="*/ 226041 h 355275"/>
                  <a:gd name="connsiteX25" fmla="*/ 86376 w 398438"/>
                  <a:gd name="connsiteY25" fmla="*/ 223137 h 355275"/>
                  <a:gd name="connsiteX26" fmla="*/ 77663 w 398438"/>
                  <a:gd name="connsiteY26" fmla="*/ 205712 h 355275"/>
                  <a:gd name="connsiteX27" fmla="*/ 60239 w 398438"/>
                  <a:gd name="connsiteY27" fmla="*/ 223137 h 355275"/>
                  <a:gd name="connsiteX28" fmla="*/ 35553 w 398438"/>
                  <a:gd name="connsiteY28" fmla="*/ 224589 h 355275"/>
                  <a:gd name="connsiteX29" fmla="*/ 0 w 398438"/>
                  <a:gd name="connsiteY29" fmla="*/ 205542 h 355275"/>
                  <a:gd name="connsiteX30" fmla="*/ 7964 w 398438"/>
                  <a:gd name="connsiteY30" fmla="*/ 188287 h 355275"/>
                  <a:gd name="connsiteX31" fmla="*/ 2156 w 398438"/>
                  <a:gd name="connsiteY31" fmla="*/ 166506 h 355275"/>
                  <a:gd name="connsiteX32" fmla="*/ 6512 w 398438"/>
                  <a:gd name="connsiteY32" fmla="*/ 144725 h 355275"/>
                  <a:gd name="connsiteX33" fmla="*/ 58786 w 398438"/>
                  <a:gd name="connsiteY33" fmla="*/ 144725 h 355275"/>
                  <a:gd name="connsiteX34" fmla="*/ 66047 w 398438"/>
                  <a:gd name="connsiteY34" fmla="*/ 140369 h 355275"/>
                  <a:gd name="connsiteX35" fmla="*/ 80568 w 398438"/>
                  <a:gd name="connsiteY35" fmla="*/ 136012 h 355275"/>
                  <a:gd name="connsiteX36" fmla="*/ 83472 w 398438"/>
                  <a:gd name="connsiteY36" fmla="*/ 131656 h 355275"/>
                  <a:gd name="connsiteX37" fmla="*/ 83472 w 398438"/>
                  <a:gd name="connsiteY37" fmla="*/ 117136 h 355275"/>
                  <a:gd name="connsiteX38" fmla="*/ 90732 w 398438"/>
                  <a:gd name="connsiteY38" fmla="*/ 95355 h 355275"/>
                  <a:gd name="connsiteX39" fmla="*/ 100897 w 398438"/>
                  <a:gd name="connsiteY39" fmla="*/ 88094 h 355275"/>
                  <a:gd name="connsiteX40" fmla="*/ 102349 w 398438"/>
                  <a:gd name="connsiteY40" fmla="*/ 75026 h 355275"/>
                  <a:gd name="connsiteX41" fmla="*/ 105786 w 398438"/>
                  <a:gd name="connsiteY41" fmla="*/ 71588 h 355275"/>
                  <a:gd name="connsiteX0" fmla="*/ 233363 w 398438"/>
                  <a:gd name="connsiteY0" fmla="*/ 0 h 355275"/>
                  <a:gd name="connsiteX1" fmla="*/ 398438 w 398438"/>
                  <a:gd name="connsiteY1" fmla="*/ 71588 h 355275"/>
                  <a:gd name="connsiteX2" fmla="*/ 382598 w 398438"/>
                  <a:gd name="connsiteY2" fmla="*/ 120040 h 355275"/>
                  <a:gd name="connsiteX3" fmla="*/ 373886 w 398438"/>
                  <a:gd name="connsiteY3" fmla="*/ 176670 h 355275"/>
                  <a:gd name="connsiteX4" fmla="*/ 373886 w 398438"/>
                  <a:gd name="connsiteY4" fmla="*/ 223137 h 355275"/>
                  <a:gd name="connsiteX5" fmla="*/ 382598 w 398438"/>
                  <a:gd name="connsiteY5" fmla="*/ 265247 h 355275"/>
                  <a:gd name="connsiteX6" fmla="*/ 352105 w 398438"/>
                  <a:gd name="connsiteY6" fmla="*/ 263795 h 355275"/>
                  <a:gd name="connsiteX7" fmla="*/ 340488 w 398438"/>
                  <a:gd name="connsiteY7" fmla="*/ 273959 h 355275"/>
                  <a:gd name="connsiteX8" fmla="*/ 340488 w 398438"/>
                  <a:gd name="connsiteY8" fmla="*/ 300096 h 355275"/>
                  <a:gd name="connsiteX9" fmla="*/ 337584 w 398438"/>
                  <a:gd name="connsiteY9" fmla="*/ 337850 h 355275"/>
                  <a:gd name="connsiteX10" fmla="*/ 296926 w 398438"/>
                  <a:gd name="connsiteY10" fmla="*/ 337850 h 355275"/>
                  <a:gd name="connsiteX11" fmla="*/ 302734 w 398438"/>
                  <a:gd name="connsiteY11" fmla="*/ 355275 h 355275"/>
                  <a:gd name="connsiteX12" fmla="*/ 272241 w 398438"/>
                  <a:gd name="connsiteY12" fmla="*/ 350919 h 355275"/>
                  <a:gd name="connsiteX13" fmla="*/ 257720 w 398438"/>
                  <a:gd name="connsiteY13" fmla="*/ 350919 h 355275"/>
                  <a:gd name="connsiteX14" fmla="*/ 256268 w 398438"/>
                  <a:gd name="connsiteY14" fmla="*/ 337850 h 355275"/>
                  <a:gd name="connsiteX15" fmla="*/ 237391 w 398438"/>
                  <a:gd name="connsiteY15" fmla="*/ 329138 h 355275"/>
                  <a:gd name="connsiteX16" fmla="*/ 241747 w 398438"/>
                  <a:gd name="connsiteY16" fmla="*/ 297192 h 355275"/>
                  <a:gd name="connsiteX17" fmla="*/ 241747 w 398438"/>
                  <a:gd name="connsiteY17" fmla="*/ 285576 h 355275"/>
                  <a:gd name="connsiteX18" fmla="*/ 241747 w 398438"/>
                  <a:gd name="connsiteY18" fmla="*/ 269603 h 355275"/>
                  <a:gd name="connsiteX19" fmla="*/ 174952 w 398438"/>
                  <a:gd name="connsiteY19" fmla="*/ 253630 h 355275"/>
                  <a:gd name="connsiteX20" fmla="*/ 135746 w 398438"/>
                  <a:gd name="connsiteY20" fmla="*/ 260891 h 355275"/>
                  <a:gd name="connsiteX21" fmla="*/ 116869 w 398438"/>
                  <a:gd name="connsiteY21" fmla="*/ 253630 h 355275"/>
                  <a:gd name="connsiteX22" fmla="*/ 113965 w 398438"/>
                  <a:gd name="connsiteY22" fmla="*/ 240562 h 355275"/>
                  <a:gd name="connsiteX23" fmla="*/ 119773 w 398438"/>
                  <a:gd name="connsiteY23" fmla="*/ 226041 h 355275"/>
                  <a:gd name="connsiteX24" fmla="*/ 86376 w 398438"/>
                  <a:gd name="connsiteY24" fmla="*/ 223137 h 355275"/>
                  <a:gd name="connsiteX25" fmla="*/ 77663 w 398438"/>
                  <a:gd name="connsiteY25" fmla="*/ 205712 h 355275"/>
                  <a:gd name="connsiteX26" fmla="*/ 60239 w 398438"/>
                  <a:gd name="connsiteY26" fmla="*/ 223137 h 355275"/>
                  <a:gd name="connsiteX27" fmla="*/ 35553 w 398438"/>
                  <a:gd name="connsiteY27" fmla="*/ 224589 h 355275"/>
                  <a:gd name="connsiteX28" fmla="*/ 0 w 398438"/>
                  <a:gd name="connsiteY28" fmla="*/ 205542 h 355275"/>
                  <a:gd name="connsiteX29" fmla="*/ 7964 w 398438"/>
                  <a:gd name="connsiteY29" fmla="*/ 188287 h 355275"/>
                  <a:gd name="connsiteX30" fmla="*/ 2156 w 398438"/>
                  <a:gd name="connsiteY30" fmla="*/ 166506 h 355275"/>
                  <a:gd name="connsiteX31" fmla="*/ 6512 w 398438"/>
                  <a:gd name="connsiteY31" fmla="*/ 144725 h 355275"/>
                  <a:gd name="connsiteX32" fmla="*/ 58786 w 398438"/>
                  <a:gd name="connsiteY32" fmla="*/ 144725 h 355275"/>
                  <a:gd name="connsiteX33" fmla="*/ 66047 w 398438"/>
                  <a:gd name="connsiteY33" fmla="*/ 140369 h 355275"/>
                  <a:gd name="connsiteX34" fmla="*/ 80568 w 398438"/>
                  <a:gd name="connsiteY34" fmla="*/ 136012 h 355275"/>
                  <a:gd name="connsiteX35" fmla="*/ 83472 w 398438"/>
                  <a:gd name="connsiteY35" fmla="*/ 131656 h 355275"/>
                  <a:gd name="connsiteX36" fmla="*/ 83472 w 398438"/>
                  <a:gd name="connsiteY36" fmla="*/ 117136 h 355275"/>
                  <a:gd name="connsiteX37" fmla="*/ 90732 w 398438"/>
                  <a:gd name="connsiteY37" fmla="*/ 95355 h 355275"/>
                  <a:gd name="connsiteX38" fmla="*/ 100897 w 398438"/>
                  <a:gd name="connsiteY38" fmla="*/ 88094 h 355275"/>
                  <a:gd name="connsiteX39" fmla="*/ 102349 w 398438"/>
                  <a:gd name="connsiteY39" fmla="*/ 75026 h 355275"/>
                  <a:gd name="connsiteX40" fmla="*/ 105786 w 398438"/>
                  <a:gd name="connsiteY40" fmla="*/ 71588 h 355275"/>
                  <a:gd name="connsiteX41" fmla="*/ 324803 w 398438"/>
                  <a:gd name="connsiteY41" fmla="*/ 91440 h 355275"/>
                  <a:gd name="connsiteX0" fmla="*/ 398438 w 398438"/>
                  <a:gd name="connsiteY0" fmla="*/ 25951 h 309638"/>
                  <a:gd name="connsiteX1" fmla="*/ 382598 w 398438"/>
                  <a:gd name="connsiteY1" fmla="*/ 74403 h 309638"/>
                  <a:gd name="connsiteX2" fmla="*/ 373886 w 398438"/>
                  <a:gd name="connsiteY2" fmla="*/ 131033 h 309638"/>
                  <a:gd name="connsiteX3" fmla="*/ 373886 w 398438"/>
                  <a:gd name="connsiteY3" fmla="*/ 177500 h 309638"/>
                  <a:gd name="connsiteX4" fmla="*/ 382598 w 398438"/>
                  <a:gd name="connsiteY4" fmla="*/ 219610 h 309638"/>
                  <a:gd name="connsiteX5" fmla="*/ 352105 w 398438"/>
                  <a:gd name="connsiteY5" fmla="*/ 218158 h 309638"/>
                  <a:gd name="connsiteX6" fmla="*/ 340488 w 398438"/>
                  <a:gd name="connsiteY6" fmla="*/ 228322 h 309638"/>
                  <a:gd name="connsiteX7" fmla="*/ 340488 w 398438"/>
                  <a:gd name="connsiteY7" fmla="*/ 254459 h 309638"/>
                  <a:gd name="connsiteX8" fmla="*/ 337584 w 398438"/>
                  <a:gd name="connsiteY8" fmla="*/ 292213 h 309638"/>
                  <a:gd name="connsiteX9" fmla="*/ 296926 w 398438"/>
                  <a:gd name="connsiteY9" fmla="*/ 292213 h 309638"/>
                  <a:gd name="connsiteX10" fmla="*/ 302734 w 398438"/>
                  <a:gd name="connsiteY10" fmla="*/ 309638 h 309638"/>
                  <a:gd name="connsiteX11" fmla="*/ 272241 w 398438"/>
                  <a:gd name="connsiteY11" fmla="*/ 305282 h 309638"/>
                  <a:gd name="connsiteX12" fmla="*/ 257720 w 398438"/>
                  <a:gd name="connsiteY12" fmla="*/ 305282 h 309638"/>
                  <a:gd name="connsiteX13" fmla="*/ 256268 w 398438"/>
                  <a:gd name="connsiteY13" fmla="*/ 292213 h 309638"/>
                  <a:gd name="connsiteX14" fmla="*/ 237391 w 398438"/>
                  <a:gd name="connsiteY14" fmla="*/ 283501 h 309638"/>
                  <a:gd name="connsiteX15" fmla="*/ 241747 w 398438"/>
                  <a:gd name="connsiteY15" fmla="*/ 251555 h 309638"/>
                  <a:gd name="connsiteX16" fmla="*/ 241747 w 398438"/>
                  <a:gd name="connsiteY16" fmla="*/ 239939 h 309638"/>
                  <a:gd name="connsiteX17" fmla="*/ 241747 w 398438"/>
                  <a:gd name="connsiteY17" fmla="*/ 223966 h 309638"/>
                  <a:gd name="connsiteX18" fmla="*/ 174952 w 398438"/>
                  <a:gd name="connsiteY18" fmla="*/ 207993 h 309638"/>
                  <a:gd name="connsiteX19" fmla="*/ 135746 w 398438"/>
                  <a:gd name="connsiteY19" fmla="*/ 215254 h 309638"/>
                  <a:gd name="connsiteX20" fmla="*/ 116869 w 398438"/>
                  <a:gd name="connsiteY20" fmla="*/ 207993 h 309638"/>
                  <a:gd name="connsiteX21" fmla="*/ 113965 w 398438"/>
                  <a:gd name="connsiteY21" fmla="*/ 194925 h 309638"/>
                  <a:gd name="connsiteX22" fmla="*/ 119773 w 398438"/>
                  <a:gd name="connsiteY22" fmla="*/ 180404 h 309638"/>
                  <a:gd name="connsiteX23" fmla="*/ 86376 w 398438"/>
                  <a:gd name="connsiteY23" fmla="*/ 177500 h 309638"/>
                  <a:gd name="connsiteX24" fmla="*/ 77663 w 398438"/>
                  <a:gd name="connsiteY24" fmla="*/ 160075 h 309638"/>
                  <a:gd name="connsiteX25" fmla="*/ 60239 w 398438"/>
                  <a:gd name="connsiteY25" fmla="*/ 177500 h 309638"/>
                  <a:gd name="connsiteX26" fmla="*/ 35553 w 398438"/>
                  <a:gd name="connsiteY26" fmla="*/ 178952 h 309638"/>
                  <a:gd name="connsiteX27" fmla="*/ 0 w 398438"/>
                  <a:gd name="connsiteY27" fmla="*/ 159905 h 309638"/>
                  <a:gd name="connsiteX28" fmla="*/ 7964 w 398438"/>
                  <a:gd name="connsiteY28" fmla="*/ 142650 h 309638"/>
                  <a:gd name="connsiteX29" fmla="*/ 2156 w 398438"/>
                  <a:gd name="connsiteY29" fmla="*/ 120869 h 309638"/>
                  <a:gd name="connsiteX30" fmla="*/ 6512 w 398438"/>
                  <a:gd name="connsiteY30" fmla="*/ 99088 h 309638"/>
                  <a:gd name="connsiteX31" fmla="*/ 58786 w 398438"/>
                  <a:gd name="connsiteY31" fmla="*/ 99088 h 309638"/>
                  <a:gd name="connsiteX32" fmla="*/ 66047 w 398438"/>
                  <a:gd name="connsiteY32" fmla="*/ 94732 h 309638"/>
                  <a:gd name="connsiteX33" fmla="*/ 80568 w 398438"/>
                  <a:gd name="connsiteY33" fmla="*/ 90375 h 309638"/>
                  <a:gd name="connsiteX34" fmla="*/ 83472 w 398438"/>
                  <a:gd name="connsiteY34" fmla="*/ 86019 h 309638"/>
                  <a:gd name="connsiteX35" fmla="*/ 83472 w 398438"/>
                  <a:gd name="connsiteY35" fmla="*/ 71499 h 309638"/>
                  <a:gd name="connsiteX36" fmla="*/ 90732 w 398438"/>
                  <a:gd name="connsiteY36" fmla="*/ 49718 h 309638"/>
                  <a:gd name="connsiteX37" fmla="*/ 100897 w 398438"/>
                  <a:gd name="connsiteY37" fmla="*/ 42457 h 309638"/>
                  <a:gd name="connsiteX38" fmla="*/ 102349 w 398438"/>
                  <a:gd name="connsiteY38" fmla="*/ 29389 h 309638"/>
                  <a:gd name="connsiteX39" fmla="*/ 105786 w 398438"/>
                  <a:gd name="connsiteY39" fmla="*/ 25951 h 309638"/>
                  <a:gd name="connsiteX40" fmla="*/ 324803 w 398438"/>
                  <a:gd name="connsiteY40" fmla="*/ 45803 h 309638"/>
                  <a:gd name="connsiteX0" fmla="*/ 398438 w 398438"/>
                  <a:gd name="connsiteY0" fmla="*/ 0 h 283687"/>
                  <a:gd name="connsiteX1" fmla="*/ 382598 w 398438"/>
                  <a:gd name="connsiteY1" fmla="*/ 48452 h 283687"/>
                  <a:gd name="connsiteX2" fmla="*/ 373886 w 398438"/>
                  <a:gd name="connsiteY2" fmla="*/ 105082 h 283687"/>
                  <a:gd name="connsiteX3" fmla="*/ 373886 w 398438"/>
                  <a:gd name="connsiteY3" fmla="*/ 151549 h 283687"/>
                  <a:gd name="connsiteX4" fmla="*/ 382598 w 398438"/>
                  <a:gd name="connsiteY4" fmla="*/ 193659 h 283687"/>
                  <a:gd name="connsiteX5" fmla="*/ 352105 w 398438"/>
                  <a:gd name="connsiteY5" fmla="*/ 192207 h 283687"/>
                  <a:gd name="connsiteX6" fmla="*/ 340488 w 398438"/>
                  <a:gd name="connsiteY6" fmla="*/ 202371 h 283687"/>
                  <a:gd name="connsiteX7" fmla="*/ 340488 w 398438"/>
                  <a:gd name="connsiteY7" fmla="*/ 228508 h 283687"/>
                  <a:gd name="connsiteX8" fmla="*/ 337584 w 398438"/>
                  <a:gd name="connsiteY8" fmla="*/ 266262 h 283687"/>
                  <a:gd name="connsiteX9" fmla="*/ 296926 w 398438"/>
                  <a:gd name="connsiteY9" fmla="*/ 266262 h 283687"/>
                  <a:gd name="connsiteX10" fmla="*/ 302734 w 398438"/>
                  <a:gd name="connsiteY10" fmla="*/ 283687 h 283687"/>
                  <a:gd name="connsiteX11" fmla="*/ 272241 w 398438"/>
                  <a:gd name="connsiteY11" fmla="*/ 279331 h 283687"/>
                  <a:gd name="connsiteX12" fmla="*/ 257720 w 398438"/>
                  <a:gd name="connsiteY12" fmla="*/ 279331 h 283687"/>
                  <a:gd name="connsiteX13" fmla="*/ 256268 w 398438"/>
                  <a:gd name="connsiteY13" fmla="*/ 266262 h 283687"/>
                  <a:gd name="connsiteX14" fmla="*/ 237391 w 398438"/>
                  <a:gd name="connsiteY14" fmla="*/ 257550 h 283687"/>
                  <a:gd name="connsiteX15" fmla="*/ 241747 w 398438"/>
                  <a:gd name="connsiteY15" fmla="*/ 225604 h 283687"/>
                  <a:gd name="connsiteX16" fmla="*/ 241747 w 398438"/>
                  <a:gd name="connsiteY16" fmla="*/ 213988 h 283687"/>
                  <a:gd name="connsiteX17" fmla="*/ 241747 w 398438"/>
                  <a:gd name="connsiteY17" fmla="*/ 198015 h 283687"/>
                  <a:gd name="connsiteX18" fmla="*/ 174952 w 398438"/>
                  <a:gd name="connsiteY18" fmla="*/ 182042 h 283687"/>
                  <a:gd name="connsiteX19" fmla="*/ 135746 w 398438"/>
                  <a:gd name="connsiteY19" fmla="*/ 189303 h 283687"/>
                  <a:gd name="connsiteX20" fmla="*/ 116869 w 398438"/>
                  <a:gd name="connsiteY20" fmla="*/ 182042 h 283687"/>
                  <a:gd name="connsiteX21" fmla="*/ 113965 w 398438"/>
                  <a:gd name="connsiteY21" fmla="*/ 168974 h 283687"/>
                  <a:gd name="connsiteX22" fmla="*/ 119773 w 398438"/>
                  <a:gd name="connsiteY22" fmla="*/ 154453 h 283687"/>
                  <a:gd name="connsiteX23" fmla="*/ 86376 w 398438"/>
                  <a:gd name="connsiteY23" fmla="*/ 151549 h 283687"/>
                  <a:gd name="connsiteX24" fmla="*/ 77663 w 398438"/>
                  <a:gd name="connsiteY24" fmla="*/ 134124 h 283687"/>
                  <a:gd name="connsiteX25" fmla="*/ 60239 w 398438"/>
                  <a:gd name="connsiteY25" fmla="*/ 151549 h 283687"/>
                  <a:gd name="connsiteX26" fmla="*/ 35553 w 398438"/>
                  <a:gd name="connsiteY26" fmla="*/ 153001 h 283687"/>
                  <a:gd name="connsiteX27" fmla="*/ 0 w 398438"/>
                  <a:gd name="connsiteY27" fmla="*/ 133954 h 283687"/>
                  <a:gd name="connsiteX28" fmla="*/ 7964 w 398438"/>
                  <a:gd name="connsiteY28" fmla="*/ 116699 h 283687"/>
                  <a:gd name="connsiteX29" fmla="*/ 2156 w 398438"/>
                  <a:gd name="connsiteY29" fmla="*/ 94918 h 283687"/>
                  <a:gd name="connsiteX30" fmla="*/ 6512 w 398438"/>
                  <a:gd name="connsiteY30" fmla="*/ 73137 h 283687"/>
                  <a:gd name="connsiteX31" fmla="*/ 58786 w 398438"/>
                  <a:gd name="connsiteY31" fmla="*/ 73137 h 283687"/>
                  <a:gd name="connsiteX32" fmla="*/ 66047 w 398438"/>
                  <a:gd name="connsiteY32" fmla="*/ 68781 h 283687"/>
                  <a:gd name="connsiteX33" fmla="*/ 80568 w 398438"/>
                  <a:gd name="connsiteY33" fmla="*/ 64424 h 283687"/>
                  <a:gd name="connsiteX34" fmla="*/ 83472 w 398438"/>
                  <a:gd name="connsiteY34" fmla="*/ 60068 h 283687"/>
                  <a:gd name="connsiteX35" fmla="*/ 83472 w 398438"/>
                  <a:gd name="connsiteY35" fmla="*/ 45548 h 283687"/>
                  <a:gd name="connsiteX36" fmla="*/ 90732 w 398438"/>
                  <a:gd name="connsiteY36" fmla="*/ 23767 h 283687"/>
                  <a:gd name="connsiteX37" fmla="*/ 100897 w 398438"/>
                  <a:gd name="connsiteY37" fmla="*/ 16506 h 283687"/>
                  <a:gd name="connsiteX38" fmla="*/ 102349 w 398438"/>
                  <a:gd name="connsiteY38" fmla="*/ 3438 h 283687"/>
                  <a:gd name="connsiteX39" fmla="*/ 105786 w 398438"/>
                  <a:gd name="connsiteY39" fmla="*/ 0 h 283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98438" h="283687">
                    <a:moveTo>
                      <a:pt x="398438" y="0"/>
                    </a:moveTo>
                    <a:lnTo>
                      <a:pt x="382598" y="48452"/>
                    </a:lnTo>
                    <a:lnTo>
                      <a:pt x="373886" y="105082"/>
                    </a:lnTo>
                    <a:lnTo>
                      <a:pt x="373886" y="151549"/>
                    </a:lnTo>
                    <a:lnTo>
                      <a:pt x="382598" y="193659"/>
                    </a:lnTo>
                    <a:lnTo>
                      <a:pt x="352105" y="192207"/>
                    </a:lnTo>
                    <a:lnTo>
                      <a:pt x="340488" y="202371"/>
                    </a:lnTo>
                    <a:lnTo>
                      <a:pt x="340488" y="228508"/>
                    </a:lnTo>
                    <a:lnTo>
                      <a:pt x="337584" y="266262"/>
                    </a:lnTo>
                    <a:lnTo>
                      <a:pt x="296926" y="266262"/>
                    </a:lnTo>
                    <a:lnTo>
                      <a:pt x="302734" y="283687"/>
                    </a:lnTo>
                    <a:lnTo>
                      <a:pt x="272241" y="279331"/>
                    </a:lnTo>
                    <a:lnTo>
                      <a:pt x="257720" y="279331"/>
                    </a:lnTo>
                    <a:lnTo>
                      <a:pt x="256268" y="266262"/>
                    </a:lnTo>
                    <a:lnTo>
                      <a:pt x="237391" y="257550"/>
                    </a:lnTo>
                    <a:lnTo>
                      <a:pt x="241747" y="225604"/>
                    </a:lnTo>
                    <a:lnTo>
                      <a:pt x="241747" y="213988"/>
                    </a:lnTo>
                    <a:lnTo>
                      <a:pt x="241747" y="198015"/>
                    </a:lnTo>
                    <a:lnTo>
                      <a:pt x="174952" y="182042"/>
                    </a:lnTo>
                    <a:lnTo>
                      <a:pt x="135746" y="189303"/>
                    </a:lnTo>
                    <a:lnTo>
                      <a:pt x="116869" y="182042"/>
                    </a:lnTo>
                    <a:lnTo>
                      <a:pt x="113965" y="168974"/>
                    </a:lnTo>
                    <a:lnTo>
                      <a:pt x="119773" y="154453"/>
                    </a:lnTo>
                    <a:lnTo>
                      <a:pt x="86376" y="151549"/>
                    </a:lnTo>
                    <a:lnTo>
                      <a:pt x="77663" y="134124"/>
                    </a:lnTo>
                    <a:lnTo>
                      <a:pt x="60239" y="151549"/>
                    </a:lnTo>
                    <a:lnTo>
                      <a:pt x="35553" y="153001"/>
                    </a:lnTo>
                    <a:lnTo>
                      <a:pt x="0" y="133954"/>
                    </a:lnTo>
                    <a:lnTo>
                      <a:pt x="7964" y="116699"/>
                    </a:lnTo>
                    <a:lnTo>
                      <a:pt x="2156" y="94918"/>
                    </a:lnTo>
                    <a:lnTo>
                      <a:pt x="6512" y="73137"/>
                    </a:lnTo>
                    <a:lnTo>
                      <a:pt x="58786" y="73137"/>
                    </a:lnTo>
                    <a:lnTo>
                      <a:pt x="66047" y="68781"/>
                    </a:lnTo>
                    <a:lnTo>
                      <a:pt x="80568" y="64424"/>
                    </a:lnTo>
                    <a:lnTo>
                      <a:pt x="83472" y="60068"/>
                    </a:lnTo>
                    <a:lnTo>
                      <a:pt x="83472" y="45548"/>
                    </a:lnTo>
                    <a:lnTo>
                      <a:pt x="90732" y="23767"/>
                    </a:lnTo>
                    <a:lnTo>
                      <a:pt x="100897" y="16506"/>
                    </a:lnTo>
                    <a:lnTo>
                      <a:pt x="102349" y="3438"/>
                    </a:lnTo>
                    <a:lnTo>
                      <a:pt x="105786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5DA033ED-61D2-BF6A-22A7-E9F0E690DE12}"/>
                  </a:ext>
                </a:extLst>
              </p:cNvPr>
              <p:cNvSpPr/>
              <p:nvPr/>
            </p:nvSpPr>
            <p:spPr>
              <a:xfrm>
                <a:off x="1922971" y="1038978"/>
                <a:ext cx="1089053" cy="868265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3BA6AE9A-67F6-D85F-42DD-0606A1183969}"/>
                  </a:ext>
                </a:extLst>
              </p:cNvPr>
              <p:cNvSpPr/>
              <p:nvPr/>
            </p:nvSpPr>
            <p:spPr>
              <a:xfrm>
                <a:off x="1033657" y="905026"/>
                <a:ext cx="1220386" cy="1040939"/>
              </a:xfrm>
              <a:custGeom>
                <a:avLst/>
                <a:gdLst>
                  <a:gd name="connsiteX0" fmla="*/ 1033189 w 1220386"/>
                  <a:gd name="connsiteY0" fmla="*/ 0 h 1040939"/>
                  <a:gd name="connsiteX1" fmla="*/ 1191915 w 1220386"/>
                  <a:gd name="connsiteY1" fmla="*/ 0 h 1040939"/>
                  <a:gd name="connsiteX2" fmla="*/ 1192796 w 1220386"/>
                  <a:gd name="connsiteY2" fmla="*/ 1984 h 1040939"/>
                  <a:gd name="connsiteX3" fmla="*/ 1191344 w 1220386"/>
                  <a:gd name="connsiteY3" fmla="*/ 33929 h 1040939"/>
                  <a:gd name="connsiteX4" fmla="*/ 1185536 w 1220386"/>
                  <a:gd name="connsiteY4" fmla="*/ 45546 h 1040939"/>
                  <a:gd name="connsiteX5" fmla="*/ 1192796 w 1220386"/>
                  <a:gd name="connsiteY5" fmla="*/ 58614 h 1040939"/>
                  <a:gd name="connsiteX6" fmla="*/ 1192796 w 1220386"/>
                  <a:gd name="connsiteY6" fmla="*/ 71683 h 1040939"/>
                  <a:gd name="connsiteX7" fmla="*/ 1184084 w 1220386"/>
                  <a:gd name="connsiteY7" fmla="*/ 86204 h 1040939"/>
                  <a:gd name="connsiteX8" fmla="*/ 1171015 w 1220386"/>
                  <a:gd name="connsiteY8" fmla="*/ 87656 h 1040939"/>
                  <a:gd name="connsiteX9" fmla="*/ 1171015 w 1220386"/>
                  <a:gd name="connsiteY9" fmla="*/ 115245 h 1040939"/>
                  <a:gd name="connsiteX10" fmla="*/ 1163755 w 1220386"/>
                  <a:gd name="connsiteY10" fmla="*/ 123957 h 1040939"/>
                  <a:gd name="connsiteX11" fmla="*/ 1165207 w 1220386"/>
                  <a:gd name="connsiteY11" fmla="*/ 135574 h 1040939"/>
                  <a:gd name="connsiteX12" fmla="*/ 1166659 w 1220386"/>
                  <a:gd name="connsiteY12" fmla="*/ 144286 h 1040939"/>
                  <a:gd name="connsiteX13" fmla="*/ 1156495 w 1220386"/>
                  <a:gd name="connsiteY13" fmla="*/ 167520 h 1040939"/>
                  <a:gd name="connsiteX14" fmla="*/ 1156495 w 1220386"/>
                  <a:gd name="connsiteY14" fmla="*/ 177684 h 1040939"/>
                  <a:gd name="connsiteX15" fmla="*/ 1159399 w 1220386"/>
                  <a:gd name="connsiteY15" fmla="*/ 192205 h 1040939"/>
                  <a:gd name="connsiteX16" fmla="*/ 1173919 w 1220386"/>
                  <a:gd name="connsiteY16" fmla="*/ 213986 h 1040939"/>
                  <a:gd name="connsiteX17" fmla="*/ 1194248 w 1220386"/>
                  <a:gd name="connsiteY17" fmla="*/ 227054 h 1040939"/>
                  <a:gd name="connsiteX18" fmla="*/ 1202961 w 1220386"/>
                  <a:gd name="connsiteY18" fmla="*/ 225602 h 1040939"/>
                  <a:gd name="connsiteX19" fmla="*/ 1220386 w 1220386"/>
                  <a:gd name="connsiteY19" fmla="*/ 245931 h 1040939"/>
                  <a:gd name="connsiteX20" fmla="*/ 1198605 w 1220386"/>
                  <a:gd name="connsiteY20" fmla="*/ 274973 h 1040939"/>
                  <a:gd name="connsiteX21" fmla="*/ 1173919 w 1220386"/>
                  <a:gd name="connsiteY21" fmla="*/ 293850 h 1040939"/>
                  <a:gd name="connsiteX22" fmla="*/ 1175372 w 1220386"/>
                  <a:gd name="connsiteY22" fmla="*/ 309822 h 1040939"/>
                  <a:gd name="connsiteX23" fmla="*/ 1150686 w 1220386"/>
                  <a:gd name="connsiteY23" fmla="*/ 331603 h 1040939"/>
                  <a:gd name="connsiteX24" fmla="*/ 1150686 w 1220386"/>
                  <a:gd name="connsiteY24" fmla="*/ 343220 h 1040939"/>
                  <a:gd name="connsiteX25" fmla="*/ 1130357 w 1220386"/>
                  <a:gd name="connsiteY25" fmla="*/ 370809 h 1040939"/>
                  <a:gd name="connsiteX26" fmla="*/ 1115837 w 1220386"/>
                  <a:gd name="connsiteY26" fmla="*/ 375165 h 1040939"/>
                  <a:gd name="connsiteX27" fmla="*/ 1112932 w 1220386"/>
                  <a:gd name="connsiteY27" fmla="*/ 405659 h 1040939"/>
                  <a:gd name="connsiteX28" fmla="*/ 1115837 w 1220386"/>
                  <a:gd name="connsiteY28" fmla="*/ 414371 h 1040939"/>
                  <a:gd name="connsiteX29" fmla="*/ 1123097 w 1220386"/>
                  <a:gd name="connsiteY29" fmla="*/ 441961 h 1040939"/>
                  <a:gd name="connsiteX30" fmla="*/ 1127453 w 1220386"/>
                  <a:gd name="connsiteY30" fmla="*/ 456481 h 1040939"/>
                  <a:gd name="connsiteX31" fmla="*/ 1133261 w 1220386"/>
                  <a:gd name="connsiteY31" fmla="*/ 468098 h 1040939"/>
                  <a:gd name="connsiteX32" fmla="*/ 1124549 w 1220386"/>
                  <a:gd name="connsiteY32" fmla="*/ 485523 h 1040939"/>
                  <a:gd name="connsiteX33" fmla="*/ 1108576 w 1220386"/>
                  <a:gd name="connsiteY33" fmla="*/ 473906 h 1040939"/>
                  <a:gd name="connsiteX34" fmla="*/ 1080987 w 1220386"/>
                  <a:gd name="connsiteY34" fmla="*/ 475358 h 1040939"/>
                  <a:gd name="connsiteX35" fmla="*/ 1069370 w 1220386"/>
                  <a:gd name="connsiteY35" fmla="*/ 485523 h 1040939"/>
                  <a:gd name="connsiteX36" fmla="*/ 1056302 w 1220386"/>
                  <a:gd name="connsiteY36" fmla="*/ 472454 h 1040939"/>
                  <a:gd name="connsiteX37" fmla="*/ 1031616 w 1220386"/>
                  <a:gd name="connsiteY37" fmla="*/ 476810 h 1040939"/>
                  <a:gd name="connsiteX38" fmla="*/ 1028712 w 1220386"/>
                  <a:gd name="connsiteY38" fmla="*/ 505852 h 1040939"/>
                  <a:gd name="connsiteX39" fmla="*/ 1020000 w 1220386"/>
                  <a:gd name="connsiteY39" fmla="*/ 513112 h 1040939"/>
                  <a:gd name="connsiteX40" fmla="*/ 1005479 w 1220386"/>
                  <a:gd name="connsiteY40" fmla="*/ 510208 h 1040939"/>
                  <a:gd name="connsiteX41" fmla="*/ 992411 w 1220386"/>
                  <a:gd name="connsiteY41" fmla="*/ 513112 h 1040939"/>
                  <a:gd name="connsiteX42" fmla="*/ 928519 w 1220386"/>
                  <a:gd name="connsiteY42" fmla="*/ 521824 h 1040939"/>
                  <a:gd name="connsiteX43" fmla="*/ 916903 w 1220386"/>
                  <a:gd name="connsiteY43" fmla="*/ 526181 h 1040939"/>
                  <a:gd name="connsiteX44" fmla="*/ 911095 w 1220386"/>
                  <a:gd name="connsiteY44" fmla="*/ 550866 h 1040939"/>
                  <a:gd name="connsiteX45" fmla="*/ 918355 w 1220386"/>
                  <a:gd name="connsiteY45" fmla="*/ 563934 h 1040939"/>
                  <a:gd name="connsiteX46" fmla="*/ 927067 w 1220386"/>
                  <a:gd name="connsiteY46" fmla="*/ 566839 h 1040939"/>
                  <a:gd name="connsiteX47" fmla="*/ 928519 w 1220386"/>
                  <a:gd name="connsiteY47" fmla="*/ 579907 h 1040939"/>
                  <a:gd name="connsiteX48" fmla="*/ 922711 w 1220386"/>
                  <a:gd name="connsiteY48" fmla="*/ 608949 h 1040939"/>
                  <a:gd name="connsiteX49" fmla="*/ 918355 w 1220386"/>
                  <a:gd name="connsiteY49" fmla="*/ 642346 h 1040939"/>
                  <a:gd name="connsiteX50" fmla="*/ 889314 w 1220386"/>
                  <a:gd name="connsiteY50" fmla="*/ 675744 h 1040939"/>
                  <a:gd name="connsiteX51" fmla="*/ 900930 w 1220386"/>
                  <a:gd name="connsiteY51" fmla="*/ 710593 h 1040939"/>
                  <a:gd name="connsiteX52" fmla="*/ 916903 w 1220386"/>
                  <a:gd name="connsiteY52" fmla="*/ 703333 h 1040939"/>
                  <a:gd name="connsiteX53" fmla="*/ 932876 w 1220386"/>
                  <a:gd name="connsiteY53" fmla="*/ 725114 h 1040939"/>
                  <a:gd name="connsiteX54" fmla="*/ 928519 w 1220386"/>
                  <a:gd name="connsiteY54" fmla="*/ 777389 h 1040939"/>
                  <a:gd name="connsiteX55" fmla="*/ 938684 w 1220386"/>
                  <a:gd name="connsiteY55" fmla="*/ 815142 h 1040939"/>
                  <a:gd name="connsiteX56" fmla="*/ 938684 w 1220386"/>
                  <a:gd name="connsiteY56" fmla="*/ 828211 h 1040939"/>
                  <a:gd name="connsiteX57" fmla="*/ 935780 w 1220386"/>
                  <a:gd name="connsiteY57" fmla="*/ 841280 h 1040939"/>
                  <a:gd name="connsiteX58" fmla="*/ 937232 w 1220386"/>
                  <a:gd name="connsiteY58" fmla="*/ 860156 h 1040939"/>
                  <a:gd name="connsiteX59" fmla="*/ 935780 w 1220386"/>
                  <a:gd name="connsiteY59" fmla="*/ 879033 h 1040939"/>
                  <a:gd name="connsiteX60" fmla="*/ 933607 w 1220386"/>
                  <a:gd name="connsiteY60" fmla="*/ 882137 h 1040939"/>
                  <a:gd name="connsiteX61" fmla="*/ 918355 w 1220386"/>
                  <a:gd name="connsiteY61" fmla="*/ 880001 h 1040939"/>
                  <a:gd name="connsiteX62" fmla="*/ 909884 w 1220386"/>
                  <a:gd name="connsiteY62" fmla="*/ 881211 h 1040939"/>
                  <a:gd name="connsiteX63" fmla="*/ 898994 w 1220386"/>
                  <a:gd name="connsiteY63" fmla="*/ 876371 h 1040939"/>
                  <a:gd name="connsiteX64" fmla="*/ 892944 w 1220386"/>
                  <a:gd name="connsiteY64" fmla="*/ 869111 h 1040939"/>
                  <a:gd name="connsiteX65" fmla="*/ 891734 w 1220386"/>
                  <a:gd name="connsiteY65" fmla="*/ 848540 h 1040939"/>
                  <a:gd name="connsiteX66" fmla="*/ 880843 w 1220386"/>
                  <a:gd name="connsiteY66" fmla="*/ 846120 h 1040939"/>
                  <a:gd name="connsiteX67" fmla="*/ 871162 w 1220386"/>
                  <a:gd name="connsiteY67" fmla="*/ 830389 h 1040939"/>
                  <a:gd name="connsiteX68" fmla="*/ 860272 w 1220386"/>
                  <a:gd name="connsiteY68" fmla="*/ 817078 h 1040939"/>
                  <a:gd name="connsiteX69" fmla="*/ 849382 w 1220386"/>
                  <a:gd name="connsiteY69" fmla="*/ 809818 h 1040939"/>
                  <a:gd name="connsiteX70" fmla="*/ 843331 w 1220386"/>
                  <a:gd name="connsiteY70" fmla="*/ 818288 h 1040939"/>
                  <a:gd name="connsiteX71" fmla="*/ 842121 w 1220386"/>
                  <a:gd name="connsiteY71" fmla="*/ 841280 h 1040939"/>
                  <a:gd name="connsiteX72" fmla="*/ 809450 w 1220386"/>
                  <a:gd name="connsiteY72" fmla="*/ 861851 h 1040939"/>
                  <a:gd name="connsiteX73" fmla="*/ 777988 w 1220386"/>
                  <a:gd name="connsiteY73" fmla="*/ 864271 h 1040939"/>
                  <a:gd name="connsiteX74" fmla="*/ 770728 w 1220386"/>
                  <a:gd name="connsiteY74" fmla="*/ 870321 h 1040939"/>
                  <a:gd name="connsiteX75" fmla="*/ 769517 w 1220386"/>
                  <a:gd name="connsiteY75" fmla="*/ 896942 h 1040939"/>
                  <a:gd name="connsiteX76" fmla="*/ 779198 w 1220386"/>
                  <a:gd name="connsiteY76" fmla="*/ 906623 h 1040939"/>
                  <a:gd name="connsiteX77" fmla="*/ 779198 w 1220386"/>
                  <a:gd name="connsiteY77" fmla="*/ 932034 h 1040939"/>
                  <a:gd name="connsiteX78" fmla="*/ 762258 w 1220386"/>
                  <a:gd name="connsiteY78" fmla="*/ 929614 h 1040939"/>
                  <a:gd name="connsiteX79" fmla="*/ 750156 w 1220386"/>
                  <a:gd name="connsiteY79" fmla="*/ 933244 h 1040939"/>
                  <a:gd name="connsiteX80" fmla="*/ 744107 w 1220386"/>
                  <a:gd name="connsiteY80" fmla="*/ 940504 h 1040939"/>
                  <a:gd name="connsiteX81" fmla="*/ 747737 w 1220386"/>
                  <a:gd name="connsiteY81" fmla="*/ 962285 h 1040939"/>
                  <a:gd name="connsiteX82" fmla="*/ 745316 w 1220386"/>
                  <a:gd name="connsiteY82" fmla="*/ 974386 h 1040939"/>
                  <a:gd name="connsiteX83" fmla="*/ 738057 w 1220386"/>
                  <a:gd name="connsiteY83" fmla="*/ 976806 h 1040939"/>
                  <a:gd name="connsiteX84" fmla="*/ 716275 w 1220386"/>
                  <a:gd name="connsiteY84" fmla="*/ 975596 h 1040939"/>
                  <a:gd name="connsiteX85" fmla="*/ 707805 w 1220386"/>
                  <a:gd name="connsiteY85" fmla="*/ 985276 h 1040939"/>
                  <a:gd name="connsiteX86" fmla="*/ 688444 w 1220386"/>
                  <a:gd name="connsiteY86" fmla="*/ 985276 h 1040939"/>
                  <a:gd name="connsiteX87" fmla="*/ 692074 w 1220386"/>
                  <a:gd name="connsiteY87" fmla="*/ 1007057 h 1040939"/>
                  <a:gd name="connsiteX88" fmla="*/ 682393 w 1220386"/>
                  <a:gd name="connsiteY88" fmla="*/ 1021578 h 1040939"/>
                  <a:gd name="connsiteX89" fmla="*/ 675134 w 1220386"/>
                  <a:gd name="connsiteY89" fmla="*/ 1022788 h 1040939"/>
                  <a:gd name="connsiteX90" fmla="*/ 669083 w 1220386"/>
                  <a:gd name="connsiteY90" fmla="*/ 1033679 h 1040939"/>
                  <a:gd name="connsiteX91" fmla="*/ 660613 w 1220386"/>
                  <a:gd name="connsiteY91" fmla="*/ 1033679 h 1040939"/>
                  <a:gd name="connsiteX92" fmla="*/ 636412 w 1220386"/>
                  <a:gd name="connsiteY92" fmla="*/ 1025208 h 1040939"/>
                  <a:gd name="connsiteX93" fmla="*/ 629151 w 1220386"/>
                  <a:gd name="connsiteY93" fmla="*/ 1026418 h 1040939"/>
                  <a:gd name="connsiteX94" fmla="*/ 621891 w 1220386"/>
                  <a:gd name="connsiteY94" fmla="*/ 1040939 h 1040939"/>
                  <a:gd name="connsiteX95" fmla="*/ 611000 w 1220386"/>
                  <a:gd name="connsiteY95" fmla="*/ 1040939 h 1040939"/>
                  <a:gd name="connsiteX96" fmla="*/ 607370 w 1220386"/>
                  <a:gd name="connsiteY96" fmla="*/ 1019158 h 1040939"/>
                  <a:gd name="connsiteX97" fmla="*/ 597690 w 1220386"/>
                  <a:gd name="connsiteY97" fmla="*/ 1015528 h 1040939"/>
                  <a:gd name="connsiteX98" fmla="*/ 597690 w 1220386"/>
                  <a:gd name="connsiteY98" fmla="*/ 1008268 h 1040939"/>
                  <a:gd name="connsiteX99" fmla="*/ 609790 w 1220386"/>
                  <a:gd name="connsiteY99" fmla="*/ 1002217 h 1040939"/>
                  <a:gd name="connsiteX100" fmla="*/ 611000 w 1220386"/>
                  <a:gd name="connsiteY100" fmla="*/ 990117 h 1040939"/>
                  <a:gd name="connsiteX101" fmla="*/ 606160 w 1220386"/>
                  <a:gd name="connsiteY101" fmla="*/ 978016 h 1040939"/>
                  <a:gd name="connsiteX102" fmla="*/ 611000 w 1220386"/>
                  <a:gd name="connsiteY102" fmla="*/ 959865 h 1040939"/>
                  <a:gd name="connsiteX103" fmla="*/ 603740 w 1220386"/>
                  <a:gd name="connsiteY103" fmla="*/ 946555 h 1040939"/>
                  <a:gd name="connsiteX104" fmla="*/ 591639 w 1220386"/>
                  <a:gd name="connsiteY104" fmla="*/ 948975 h 1040939"/>
                  <a:gd name="connsiteX105" fmla="*/ 567438 w 1220386"/>
                  <a:gd name="connsiteY105" fmla="*/ 932034 h 1040939"/>
                  <a:gd name="connsiteX106" fmla="*/ 567438 w 1220386"/>
                  <a:gd name="connsiteY106" fmla="*/ 917513 h 1040939"/>
                  <a:gd name="connsiteX107" fmla="*/ 555337 w 1220386"/>
                  <a:gd name="connsiteY107" fmla="*/ 917513 h 1040939"/>
                  <a:gd name="connsiteX108" fmla="*/ 552917 w 1220386"/>
                  <a:gd name="connsiteY108" fmla="*/ 910253 h 1040939"/>
                  <a:gd name="connsiteX109" fmla="*/ 551707 w 1220386"/>
                  <a:gd name="connsiteY109" fmla="*/ 902993 h 1040939"/>
                  <a:gd name="connsiteX110" fmla="*/ 546867 w 1220386"/>
                  <a:gd name="connsiteY110" fmla="*/ 858220 h 1040939"/>
                  <a:gd name="connsiteX111" fmla="*/ 542026 w 1220386"/>
                  <a:gd name="connsiteY111" fmla="*/ 849750 h 1040939"/>
                  <a:gd name="connsiteX112" fmla="*/ 540817 w 1220386"/>
                  <a:gd name="connsiteY112" fmla="*/ 835229 h 1040939"/>
                  <a:gd name="connsiteX113" fmla="*/ 512985 w 1220386"/>
                  <a:gd name="connsiteY113" fmla="*/ 832809 h 1040939"/>
                  <a:gd name="connsiteX114" fmla="*/ 506935 w 1220386"/>
                  <a:gd name="connsiteY114" fmla="*/ 827969 h 1040939"/>
                  <a:gd name="connsiteX115" fmla="*/ 434331 w 1220386"/>
                  <a:gd name="connsiteY115" fmla="*/ 853380 h 1040939"/>
                  <a:gd name="connsiteX116" fmla="*/ 425861 w 1220386"/>
                  <a:gd name="connsiteY116" fmla="*/ 870321 h 1040939"/>
                  <a:gd name="connsiteX117" fmla="*/ 423441 w 1220386"/>
                  <a:gd name="connsiteY117" fmla="*/ 892102 h 1040939"/>
                  <a:gd name="connsiteX118" fmla="*/ 400450 w 1220386"/>
                  <a:gd name="connsiteY118" fmla="*/ 904203 h 1040939"/>
                  <a:gd name="connsiteX119" fmla="*/ 391979 w 1220386"/>
                  <a:gd name="connsiteY119" fmla="*/ 907833 h 1040939"/>
                  <a:gd name="connsiteX120" fmla="*/ 378669 w 1220386"/>
                  <a:gd name="connsiteY120" fmla="*/ 921143 h 1040939"/>
                  <a:gd name="connsiteX121" fmla="*/ 382299 w 1220386"/>
                  <a:gd name="connsiteY121" fmla="*/ 939294 h 1040939"/>
                  <a:gd name="connsiteX122" fmla="*/ 378669 w 1220386"/>
                  <a:gd name="connsiteY122" fmla="*/ 946555 h 1040939"/>
                  <a:gd name="connsiteX123" fmla="*/ 382299 w 1220386"/>
                  <a:gd name="connsiteY123" fmla="*/ 957445 h 1040939"/>
                  <a:gd name="connsiteX124" fmla="*/ 370199 w 1220386"/>
                  <a:gd name="connsiteY124" fmla="*/ 967126 h 1040939"/>
                  <a:gd name="connsiteX125" fmla="*/ 366568 w 1220386"/>
                  <a:gd name="connsiteY125" fmla="*/ 953815 h 1040939"/>
                  <a:gd name="connsiteX126" fmla="*/ 353257 w 1220386"/>
                  <a:gd name="connsiteY126" fmla="*/ 945345 h 1040939"/>
                  <a:gd name="connsiteX127" fmla="*/ 347207 w 1220386"/>
                  <a:gd name="connsiteY127" fmla="*/ 950185 h 1040939"/>
                  <a:gd name="connsiteX128" fmla="*/ 330266 w 1220386"/>
                  <a:gd name="connsiteY128" fmla="*/ 948975 h 1040939"/>
                  <a:gd name="connsiteX129" fmla="*/ 318166 w 1220386"/>
                  <a:gd name="connsiteY129" fmla="*/ 959865 h 1040939"/>
                  <a:gd name="connsiteX130" fmla="*/ 297595 w 1220386"/>
                  <a:gd name="connsiteY130" fmla="*/ 963495 h 1040939"/>
                  <a:gd name="connsiteX131" fmla="*/ 280654 w 1220386"/>
                  <a:gd name="connsiteY131" fmla="*/ 961075 h 1040939"/>
                  <a:gd name="connsiteX132" fmla="*/ 268554 w 1220386"/>
                  <a:gd name="connsiteY132" fmla="*/ 961075 h 1040939"/>
                  <a:gd name="connsiteX133" fmla="*/ 252823 w 1220386"/>
                  <a:gd name="connsiteY133" fmla="*/ 980436 h 1040939"/>
                  <a:gd name="connsiteX134" fmla="*/ 252823 w 1220386"/>
                  <a:gd name="connsiteY134" fmla="*/ 990117 h 1040939"/>
                  <a:gd name="connsiteX135" fmla="*/ 244353 w 1220386"/>
                  <a:gd name="connsiteY135" fmla="*/ 992537 h 1040939"/>
                  <a:gd name="connsiteX136" fmla="*/ 209261 w 1220386"/>
                  <a:gd name="connsiteY136" fmla="*/ 976806 h 1040939"/>
                  <a:gd name="connsiteX137" fmla="*/ 217731 w 1220386"/>
                  <a:gd name="connsiteY137" fmla="*/ 963495 h 1040939"/>
                  <a:gd name="connsiteX138" fmla="*/ 216521 w 1220386"/>
                  <a:gd name="connsiteY138" fmla="*/ 956235 h 1040939"/>
                  <a:gd name="connsiteX139" fmla="*/ 223781 w 1220386"/>
                  <a:gd name="connsiteY139" fmla="*/ 942924 h 1040939"/>
                  <a:gd name="connsiteX140" fmla="*/ 222571 w 1220386"/>
                  <a:gd name="connsiteY140" fmla="*/ 929614 h 1040939"/>
                  <a:gd name="connsiteX141" fmla="*/ 216521 w 1220386"/>
                  <a:gd name="connsiteY141" fmla="*/ 929614 h 1040939"/>
                  <a:gd name="connsiteX142" fmla="*/ 211681 w 1220386"/>
                  <a:gd name="connsiteY142" fmla="*/ 922353 h 1040939"/>
                  <a:gd name="connsiteX143" fmla="*/ 205631 w 1220386"/>
                  <a:gd name="connsiteY143" fmla="*/ 922353 h 1040939"/>
                  <a:gd name="connsiteX144" fmla="*/ 204420 w 1220386"/>
                  <a:gd name="connsiteY144" fmla="*/ 915093 h 1040939"/>
                  <a:gd name="connsiteX145" fmla="*/ 193529 w 1220386"/>
                  <a:gd name="connsiteY145" fmla="*/ 913883 h 1040939"/>
                  <a:gd name="connsiteX146" fmla="*/ 185059 w 1220386"/>
                  <a:gd name="connsiteY146" fmla="*/ 921143 h 1040939"/>
                  <a:gd name="connsiteX147" fmla="*/ 156018 w 1220386"/>
                  <a:gd name="connsiteY147" fmla="*/ 909043 h 1040939"/>
                  <a:gd name="connsiteX148" fmla="*/ 143917 w 1220386"/>
                  <a:gd name="connsiteY148" fmla="*/ 917513 h 1040939"/>
                  <a:gd name="connsiteX149" fmla="*/ 130606 w 1220386"/>
                  <a:gd name="connsiteY149" fmla="*/ 913883 h 1040939"/>
                  <a:gd name="connsiteX150" fmla="*/ 126977 w 1220386"/>
                  <a:gd name="connsiteY150" fmla="*/ 932034 h 1040939"/>
                  <a:gd name="connsiteX151" fmla="*/ 133027 w 1220386"/>
                  <a:gd name="connsiteY151" fmla="*/ 940504 h 1040939"/>
                  <a:gd name="connsiteX152" fmla="*/ 133027 w 1220386"/>
                  <a:gd name="connsiteY152" fmla="*/ 951395 h 1040939"/>
                  <a:gd name="connsiteX153" fmla="*/ 123347 w 1220386"/>
                  <a:gd name="connsiteY153" fmla="*/ 963495 h 1040939"/>
                  <a:gd name="connsiteX154" fmla="*/ 96725 w 1220386"/>
                  <a:gd name="connsiteY154" fmla="*/ 999797 h 1040939"/>
                  <a:gd name="connsiteX155" fmla="*/ 89465 w 1220386"/>
                  <a:gd name="connsiteY155" fmla="*/ 1007057 h 1040939"/>
                  <a:gd name="connsiteX156" fmla="*/ 87044 w 1220386"/>
                  <a:gd name="connsiteY156" fmla="*/ 1013108 h 1040939"/>
                  <a:gd name="connsiteX157" fmla="*/ 71314 w 1220386"/>
                  <a:gd name="connsiteY157" fmla="*/ 1021578 h 1040939"/>
                  <a:gd name="connsiteX158" fmla="*/ 61633 w 1220386"/>
                  <a:gd name="connsiteY158" fmla="*/ 1011898 h 1040939"/>
                  <a:gd name="connsiteX159" fmla="*/ 68894 w 1220386"/>
                  <a:gd name="connsiteY159" fmla="*/ 998587 h 1040939"/>
                  <a:gd name="connsiteX160" fmla="*/ 53163 w 1220386"/>
                  <a:gd name="connsiteY160" fmla="*/ 976806 h 1040939"/>
                  <a:gd name="connsiteX161" fmla="*/ 53163 w 1220386"/>
                  <a:gd name="connsiteY161" fmla="*/ 940504 h 1040939"/>
                  <a:gd name="connsiteX162" fmla="*/ 39852 w 1220386"/>
                  <a:gd name="connsiteY162" fmla="*/ 930824 h 1040939"/>
                  <a:gd name="connsiteX163" fmla="*/ 36223 w 1220386"/>
                  <a:gd name="connsiteY163" fmla="*/ 919933 h 1040939"/>
                  <a:gd name="connsiteX164" fmla="*/ 45903 w 1220386"/>
                  <a:gd name="connsiteY164" fmla="*/ 916303 h 1040939"/>
                  <a:gd name="connsiteX165" fmla="*/ 45903 w 1220386"/>
                  <a:gd name="connsiteY165" fmla="*/ 902993 h 1040939"/>
                  <a:gd name="connsiteX166" fmla="*/ 38642 w 1220386"/>
                  <a:gd name="connsiteY166" fmla="*/ 890892 h 1040939"/>
                  <a:gd name="connsiteX167" fmla="*/ 14441 w 1220386"/>
                  <a:gd name="connsiteY167" fmla="*/ 886052 h 1040939"/>
                  <a:gd name="connsiteX168" fmla="*/ 0 w 1220386"/>
                  <a:gd name="connsiteY168" fmla="*/ 866453 h 1040939"/>
                  <a:gd name="connsiteX169" fmla="*/ 828 w 1220386"/>
                  <a:gd name="connsiteY169" fmla="*/ 866691 h 1040939"/>
                  <a:gd name="connsiteX170" fmla="*/ 102473 w 1220386"/>
                  <a:gd name="connsiteY170" fmla="*/ 827667 h 1040939"/>
                  <a:gd name="connsiteX171" fmla="*/ 114271 w 1220386"/>
                  <a:gd name="connsiteY171" fmla="*/ 814053 h 1040939"/>
                  <a:gd name="connsiteX172" fmla="*/ 139682 w 1220386"/>
                  <a:gd name="connsiteY172" fmla="*/ 814961 h 1040939"/>
                  <a:gd name="connsiteX173" fmla="*/ 172354 w 1220386"/>
                  <a:gd name="connsiteY173" fmla="*/ 796810 h 1040939"/>
                  <a:gd name="connsiteX174" fmla="*/ 176891 w 1220386"/>
                  <a:gd name="connsiteY174" fmla="*/ 790457 h 1040939"/>
                  <a:gd name="connsiteX175" fmla="*/ 184152 w 1220386"/>
                  <a:gd name="connsiteY175" fmla="*/ 786827 h 1040939"/>
                  <a:gd name="connsiteX176" fmla="*/ 206840 w 1220386"/>
                  <a:gd name="connsiteY176" fmla="*/ 765953 h 1040939"/>
                  <a:gd name="connsiteX177" fmla="*/ 224992 w 1220386"/>
                  <a:gd name="connsiteY177" fmla="*/ 765046 h 1040939"/>
                  <a:gd name="connsiteX178" fmla="*/ 262201 w 1220386"/>
                  <a:gd name="connsiteY178" fmla="*/ 726022 h 1040939"/>
                  <a:gd name="connsiteX179" fmla="*/ 281259 w 1220386"/>
                  <a:gd name="connsiteY179" fmla="*/ 726929 h 1040939"/>
                  <a:gd name="connsiteX180" fmla="*/ 289427 w 1220386"/>
                  <a:gd name="connsiteY180" fmla="*/ 734189 h 1040939"/>
                  <a:gd name="connsiteX181" fmla="*/ 323914 w 1220386"/>
                  <a:gd name="connsiteY181" fmla="*/ 726929 h 1040939"/>
                  <a:gd name="connsiteX182" fmla="*/ 332989 w 1220386"/>
                  <a:gd name="connsiteY182" fmla="*/ 726022 h 1040939"/>
                  <a:gd name="connsiteX183" fmla="*/ 345695 w 1220386"/>
                  <a:gd name="connsiteY183" fmla="*/ 724207 h 1040939"/>
                  <a:gd name="connsiteX184" fmla="*/ 354770 w 1220386"/>
                  <a:gd name="connsiteY184" fmla="*/ 708778 h 1040939"/>
                  <a:gd name="connsiteX185" fmla="*/ 374736 w 1220386"/>
                  <a:gd name="connsiteY185" fmla="*/ 702426 h 1040939"/>
                  <a:gd name="connsiteX186" fmla="*/ 431004 w 1220386"/>
                  <a:gd name="connsiteY186" fmla="*/ 651603 h 1040939"/>
                  <a:gd name="connsiteX187" fmla="*/ 451878 w 1220386"/>
                  <a:gd name="connsiteY187" fmla="*/ 622562 h 1040939"/>
                  <a:gd name="connsiteX188" fmla="*/ 497255 w 1220386"/>
                  <a:gd name="connsiteY188" fmla="*/ 590798 h 1040939"/>
                  <a:gd name="connsiteX189" fmla="*/ 527204 w 1220386"/>
                  <a:gd name="connsiteY189" fmla="*/ 576277 h 1040939"/>
                  <a:gd name="connsiteX190" fmla="*/ 549892 w 1220386"/>
                  <a:gd name="connsiteY190" fmla="*/ 541791 h 1040939"/>
                  <a:gd name="connsiteX191" fmla="*/ 565320 w 1220386"/>
                  <a:gd name="connsiteY191" fmla="*/ 502766 h 1040939"/>
                  <a:gd name="connsiteX192" fmla="*/ 584379 w 1220386"/>
                  <a:gd name="connsiteY192" fmla="*/ 486431 h 1040939"/>
                  <a:gd name="connsiteX193" fmla="*/ 588009 w 1220386"/>
                  <a:gd name="connsiteY193" fmla="*/ 472817 h 1040939"/>
                  <a:gd name="connsiteX194" fmla="*/ 614328 w 1220386"/>
                  <a:gd name="connsiteY194" fmla="*/ 445591 h 1040939"/>
                  <a:gd name="connsiteX195" fmla="*/ 627033 w 1220386"/>
                  <a:gd name="connsiteY195" fmla="*/ 430163 h 1040939"/>
                  <a:gd name="connsiteX196" fmla="*/ 633386 w 1220386"/>
                  <a:gd name="connsiteY196" fmla="*/ 415642 h 1040939"/>
                  <a:gd name="connsiteX197" fmla="*/ 650630 w 1220386"/>
                  <a:gd name="connsiteY197" fmla="*/ 392953 h 1040939"/>
                  <a:gd name="connsiteX198" fmla="*/ 657890 w 1220386"/>
                  <a:gd name="connsiteY198" fmla="*/ 363005 h 1040939"/>
                  <a:gd name="connsiteX199" fmla="*/ 667872 w 1220386"/>
                  <a:gd name="connsiteY199" fmla="*/ 323072 h 1040939"/>
                  <a:gd name="connsiteX200" fmla="*/ 667872 w 1220386"/>
                  <a:gd name="connsiteY200" fmla="*/ 313997 h 1040939"/>
                  <a:gd name="connsiteX201" fmla="*/ 667269 w 1220386"/>
                  <a:gd name="connsiteY201" fmla="*/ 309444 h 1040939"/>
                  <a:gd name="connsiteX202" fmla="*/ 690561 w 1220386"/>
                  <a:gd name="connsiteY202" fmla="*/ 256822 h 1040939"/>
                  <a:gd name="connsiteX203" fmla="*/ 730494 w 1220386"/>
                  <a:gd name="connsiteY203" fmla="*/ 221428 h 1040939"/>
                  <a:gd name="connsiteX204" fmla="*/ 781316 w 1220386"/>
                  <a:gd name="connsiteY204" fmla="*/ 192386 h 1040939"/>
                  <a:gd name="connsiteX205" fmla="*/ 833046 w 1220386"/>
                  <a:gd name="connsiteY205" fmla="*/ 153362 h 1040939"/>
                  <a:gd name="connsiteX206" fmla="*/ 872978 w 1220386"/>
                  <a:gd name="connsiteY206" fmla="*/ 139749 h 1040939"/>
                  <a:gd name="connsiteX207" fmla="*/ 912909 w 1220386"/>
                  <a:gd name="connsiteY207" fmla="*/ 129766 h 1040939"/>
                  <a:gd name="connsiteX208" fmla="*/ 927430 w 1220386"/>
                  <a:gd name="connsiteY208" fmla="*/ 109800 h 1040939"/>
                  <a:gd name="connsiteX209" fmla="*/ 933783 w 1220386"/>
                  <a:gd name="connsiteY209" fmla="*/ 108893 h 1040939"/>
                  <a:gd name="connsiteX210" fmla="*/ 958287 w 1220386"/>
                  <a:gd name="connsiteY210" fmla="*/ 97094 h 1040939"/>
                  <a:gd name="connsiteX211" fmla="*/ 994589 w 1220386"/>
                  <a:gd name="connsiteY211" fmla="*/ 58070 h 1040939"/>
                  <a:gd name="connsiteX212" fmla="*/ 1027260 w 1220386"/>
                  <a:gd name="connsiteY212" fmla="*/ 13600 h 1040939"/>
                  <a:gd name="connsiteX0" fmla="*/ 1033189 w 1220386"/>
                  <a:gd name="connsiteY0" fmla="*/ 38250 h 1079189"/>
                  <a:gd name="connsiteX1" fmla="*/ 1114231 w 1220386"/>
                  <a:gd name="connsiteY1" fmla="*/ 0 h 1079189"/>
                  <a:gd name="connsiteX2" fmla="*/ 1191915 w 1220386"/>
                  <a:gd name="connsiteY2" fmla="*/ 38250 h 1079189"/>
                  <a:gd name="connsiteX3" fmla="*/ 1192796 w 1220386"/>
                  <a:gd name="connsiteY3" fmla="*/ 40234 h 1079189"/>
                  <a:gd name="connsiteX4" fmla="*/ 1191344 w 1220386"/>
                  <a:gd name="connsiteY4" fmla="*/ 72179 h 1079189"/>
                  <a:gd name="connsiteX5" fmla="*/ 1185536 w 1220386"/>
                  <a:gd name="connsiteY5" fmla="*/ 83796 h 1079189"/>
                  <a:gd name="connsiteX6" fmla="*/ 1192796 w 1220386"/>
                  <a:gd name="connsiteY6" fmla="*/ 96864 h 1079189"/>
                  <a:gd name="connsiteX7" fmla="*/ 1192796 w 1220386"/>
                  <a:gd name="connsiteY7" fmla="*/ 109933 h 1079189"/>
                  <a:gd name="connsiteX8" fmla="*/ 1184084 w 1220386"/>
                  <a:gd name="connsiteY8" fmla="*/ 124454 h 1079189"/>
                  <a:gd name="connsiteX9" fmla="*/ 1171015 w 1220386"/>
                  <a:gd name="connsiteY9" fmla="*/ 125906 h 1079189"/>
                  <a:gd name="connsiteX10" fmla="*/ 1171015 w 1220386"/>
                  <a:gd name="connsiteY10" fmla="*/ 153495 h 1079189"/>
                  <a:gd name="connsiteX11" fmla="*/ 1163755 w 1220386"/>
                  <a:gd name="connsiteY11" fmla="*/ 162207 h 1079189"/>
                  <a:gd name="connsiteX12" fmla="*/ 1165207 w 1220386"/>
                  <a:gd name="connsiteY12" fmla="*/ 173824 h 1079189"/>
                  <a:gd name="connsiteX13" fmla="*/ 1166659 w 1220386"/>
                  <a:gd name="connsiteY13" fmla="*/ 182536 h 1079189"/>
                  <a:gd name="connsiteX14" fmla="*/ 1156495 w 1220386"/>
                  <a:gd name="connsiteY14" fmla="*/ 205770 h 1079189"/>
                  <a:gd name="connsiteX15" fmla="*/ 1156495 w 1220386"/>
                  <a:gd name="connsiteY15" fmla="*/ 215934 h 1079189"/>
                  <a:gd name="connsiteX16" fmla="*/ 1159399 w 1220386"/>
                  <a:gd name="connsiteY16" fmla="*/ 230455 h 1079189"/>
                  <a:gd name="connsiteX17" fmla="*/ 1173919 w 1220386"/>
                  <a:gd name="connsiteY17" fmla="*/ 252236 h 1079189"/>
                  <a:gd name="connsiteX18" fmla="*/ 1194248 w 1220386"/>
                  <a:gd name="connsiteY18" fmla="*/ 265304 h 1079189"/>
                  <a:gd name="connsiteX19" fmla="*/ 1202961 w 1220386"/>
                  <a:gd name="connsiteY19" fmla="*/ 263852 h 1079189"/>
                  <a:gd name="connsiteX20" fmla="*/ 1220386 w 1220386"/>
                  <a:gd name="connsiteY20" fmla="*/ 284181 h 1079189"/>
                  <a:gd name="connsiteX21" fmla="*/ 1198605 w 1220386"/>
                  <a:gd name="connsiteY21" fmla="*/ 313223 h 1079189"/>
                  <a:gd name="connsiteX22" fmla="*/ 1173919 w 1220386"/>
                  <a:gd name="connsiteY22" fmla="*/ 332100 h 1079189"/>
                  <a:gd name="connsiteX23" fmla="*/ 1175372 w 1220386"/>
                  <a:gd name="connsiteY23" fmla="*/ 348072 h 1079189"/>
                  <a:gd name="connsiteX24" fmla="*/ 1150686 w 1220386"/>
                  <a:gd name="connsiteY24" fmla="*/ 369853 h 1079189"/>
                  <a:gd name="connsiteX25" fmla="*/ 1150686 w 1220386"/>
                  <a:gd name="connsiteY25" fmla="*/ 381470 h 1079189"/>
                  <a:gd name="connsiteX26" fmla="*/ 1130357 w 1220386"/>
                  <a:gd name="connsiteY26" fmla="*/ 409059 h 1079189"/>
                  <a:gd name="connsiteX27" fmla="*/ 1115837 w 1220386"/>
                  <a:gd name="connsiteY27" fmla="*/ 413415 h 1079189"/>
                  <a:gd name="connsiteX28" fmla="*/ 1112932 w 1220386"/>
                  <a:gd name="connsiteY28" fmla="*/ 443909 h 1079189"/>
                  <a:gd name="connsiteX29" fmla="*/ 1115837 w 1220386"/>
                  <a:gd name="connsiteY29" fmla="*/ 452621 h 1079189"/>
                  <a:gd name="connsiteX30" fmla="*/ 1123097 w 1220386"/>
                  <a:gd name="connsiteY30" fmla="*/ 480211 h 1079189"/>
                  <a:gd name="connsiteX31" fmla="*/ 1127453 w 1220386"/>
                  <a:gd name="connsiteY31" fmla="*/ 494731 h 1079189"/>
                  <a:gd name="connsiteX32" fmla="*/ 1133261 w 1220386"/>
                  <a:gd name="connsiteY32" fmla="*/ 506348 h 1079189"/>
                  <a:gd name="connsiteX33" fmla="*/ 1124549 w 1220386"/>
                  <a:gd name="connsiteY33" fmla="*/ 523773 h 1079189"/>
                  <a:gd name="connsiteX34" fmla="*/ 1108576 w 1220386"/>
                  <a:gd name="connsiteY34" fmla="*/ 512156 h 1079189"/>
                  <a:gd name="connsiteX35" fmla="*/ 1080987 w 1220386"/>
                  <a:gd name="connsiteY35" fmla="*/ 513608 h 1079189"/>
                  <a:gd name="connsiteX36" fmla="*/ 1069370 w 1220386"/>
                  <a:gd name="connsiteY36" fmla="*/ 523773 h 1079189"/>
                  <a:gd name="connsiteX37" fmla="*/ 1056302 w 1220386"/>
                  <a:gd name="connsiteY37" fmla="*/ 510704 h 1079189"/>
                  <a:gd name="connsiteX38" fmla="*/ 1031616 w 1220386"/>
                  <a:gd name="connsiteY38" fmla="*/ 515060 h 1079189"/>
                  <a:gd name="connsiteX39" fmla="*/ 1028712 w 1220386"/>
                  <a:gd name="connsiteY39" fmla="*/ 544102 h 1079189"/>
                  <a:gd name="connsiteX40" fmla="*/ 1020000 w 1220386"/>
                  <a:gd name="connsiteY40" fmla="*/ 551362 h 1079189"/>
                  <a:gd name="connsiteX41" fmla="*/ 1005479 w 1220386"/>
                  <a:gd name="connsiteY41" fmla="*/ 548458 h 1079189"/>
                  <a:gd name="connsiteX42" fmla="*/ 992411 w 1220386"/>
                  <a:gd name="connsiteY42" fmla="*/ 551362 h 1079189"/>
                  <a:gd name="connsiteX43" fmla="*/ 928519 w 1220386"/>
                  <a:gd name="connsiteY43" fmla="*/ 560074 h 1079189"/>
                  <a:gd name="connsiteX44" fmla="*/ 916903 w 1220386"/>
                  <a:gd name="connsiteY44" fmla="*/ 564431 h 1079189"/>
                  <a:gd name="connsiteX45" fmla="*/ 911095 w 1220386"/>
                  <a:gd name="connsiteY45" fmla="*/ 589116 h 1079189"/>
                  <a:gd name="connsiteX46" fmla="*/ 918355 w 1220386"/>
                  <a:gd name="connsiteY46" fmla="*/ 602184 h 1079189"/>
                  <a:gd name="connsiteX47" fmla="*/ 927067 w 1220386"/>
                  <a:gd name="connsiteY47" fmla="*/ 605089 h 1079189"/>
                  <a:gd name="connsiteX48" fmla="*/ 928519 w 1220386"/>
                  <a:gd name="connsiteY48" fmla="*/ 618157 h 1079189"/>
                  <a:gd name="connsiteX49" fmla="*/ 922711 w 1220386"/>
                  <a:gd name="connsiteY49" fmla="*/ 647199 h 1079189"/>
                  <a:gd name="connsiteX50" fmla="*/ 918355 w 1220386"/>
                  <a:gd name="connsiteY50" fmla="*/ 680596 h 1079189"/>
                  <a:gd name="connsiteX51" fmla="*/ 889314 w 1220386"/>
                  <a:gd name="connsiteY51" fmla="*/ 713994 h 1079189"/>
                  <a:gd name="connsiteX52" fmla="*/ 900930 w 1220386"/>
                  <a:gd name="connsiteY52" fmla="*/ 748843 h 1079189"/>
                  <a:gd name="connsiteX53" fmla="*/ 916903 w 1220386"/>
                  <a:gd name="connsiteY53" fmla="*/ 741583 h 1079189"/>
                  <a:gd name="connsiteX54" fmla="*/ 932876 w 1220386"/>
                  <a:gd name="connsiteY54" fmla="*/ 763364 h 1079189"/>
                  <a:gd name="connsiteX55" fmla="*/ 928519 w 1220386"/>
                  <a:gd name="connsiteY55" fmla="*/ 815639 h 1079189"/>
                  <a:gd name="connsiteX56" fmla="*/ 938684 w 1220386"/>
                  <a:gd name="connsiteY56" fmla="*/ 853392 h 1079189"/>
                  <a:gd name="connsiteX57" fmla="*/ 938684 w 1220386"/>
                  <a:gd name="connsiteY57" fmla="*/ 866461 h 1079189"/>
                  <a:gd name="connsiteX58" fmla="*/ 935780 w 1220386"/>
                  <a:gd name="connsiteY58" fmla="*/ 879530 h 1079189"/>
                  <a:gd name="connsiteX59" fmla="*/ 937232 w 1220386"/>
                  <a:gd name="connsiteY59" fmla="*/ 898406 h 1079189"/>
                  <a:gd name="connsiteX60" fmla="*/ 935780 w 1220386"/>
                  <a:gd name="connsiteY60" fmla="*/ 917283 h 1079189"/>
                  <a:gd name="connsiteX61" fmla="*/ 933607 w 1220386"/>
                  <a:gd name="connsiteY61" fmla="*/ 920387 h 1079189"/>
                  <a:gd name="connsiteX62" fmla="*/ 918355 w 1220386"/>
                  <a:gd name="connsiteY62" fmla="*/ 918251 h 1079189"/>
                  <a:gd name="connsiteX63" fmla="*/ 909884 w 1220386"/>
                  <a:gd name="connsiteY63" fmla="*/ 919461 h 1079189"/>
                  <a:gd name="connsiteX64" fmla="*/ 898994 w 1220386"/>
                  <a:gd name="connsiteY64" fmla="*/ 914621 h 1079189"/>
                  <a:gd name="connsiteX65" fmla="*/ 892944 w 1220386"/>
                  <a:gd name="connsiteY65" fmla="*/ 907361 h 1079189"/>
                  <a:gd name="connsiteX66" fmla="*/ 891734 w 1220386"/>
                  <a:gd name="connsiteY66" fmla="*/ 886790 h 1079189"/>
                  <a:gd name="connsiteX67" fmla="*/ 880843 w 1220386"/>
                  <a:gd name="connsiteY67" fmla="*/ 884370 h 1079189"/>
                  <a:gd name="connsiteX68" fmla="*/ 871162 w 1220386"/>
                  <a:gd name="connsiteY68" fmla="*/ 868639 h 1079189"/>
                  <a:gd name="connsiteX69" fmla="*/ 860272 w 1220386"/>
                  <a:gd name="connsiteY69" fmla="*/ 855328 h 1079189"/>
                  <a:gd name="connsiteX70" fmla="*/ 849382 w 1220386"/>
                  <a:gd name="connsiteY70" fmla="*/ 848068 h 1079189"/>
                  <a:gd name="connsiteX71" fmla="*/ 843331 w 1220386"/>
                  <a:gd name="connsiteY71" fmla="*/ 856538 h 1079189"/>
                  <a:gd name="connsiteX72" fmla="*/ 842121 w 1220386"/>
                  <a:gd name="connsiteY72" fmla="*/ 879530 h 1079189"/>
                  <a:gd name="connsiteX73" fmla="*/ 809450 w 1220386"/>
                  <a:gd name="connsiteY73" fmla="*/ 900101 h 1079189"/>
                  <a:gd name="connsiteX74" fmla="*/ 777988 w 1220386"/>
                  <a:gd name="connsiteY74" fmla="*/ 902521 h 1079189"/>
                  <a:gd name="connsiteX75" fmla="*/ 770728 w 1220386"/>
                  <a:gd name="connsiteY75" fmla="*/ 908571 h 1079189"/>
                  <a:gd name="connsiteX76" fmla="*/ 769517 w 1220386"/>
                  <a:gd name="connsiteY76" fmla="*/ 935192 h 1079189"/>
                  <a:gd name="connsiteX77" fmla="*/ 779198 w 1220386"/>
                  <a:gd name="connsiteY77" fmla="*/ 944873 h 1079189"/>
                  <a:gd name="connsiteX78" fmla="*/ 779198 w 1220386"/>
                  <a:gd name="connsiteY78" fmla="*/ 970284 h 1079189"/>
                  <a:gd name="connsiteX79" fmla="*/ 762258 w 1220386"/>
                  <a:gd name="connsiteY79" fmla="*/ 967864 h 1079189"/>
                  <a:gd name="connsiteX80" fmla="*/ 750156 w 1220386"/>
                  <a:gd name="connsiteY80" fmla="*/ 971494 h 1079189"/>
                  <a:gd name="connsiteX81" fmla="*/ 744107 w 1220386"/>
                  <a:gd name="connsiteY81" fmla="*/ 978754 h 1079189"/>
                  <a:gd name="connsiteX82" fmla="*/ 747737 w 1220386"/>
                  <a:gd name="connsiteY82" fmla="*/ 1000535 h 1079189"/>
                  <a:gd name="connsiteX83" fmla="*/ 745316 w 1220386"/>
                  <a:gd name="connsiteY83" fmla="*/ 1012636 h 1079189"/>
                  <a:gd name="connsiteX84" fmla="*/ 738057 w 1220386"/>
                  <a:gd name="connsiteY84" fmla="*/ 1015056 h 1079189"/>
                  <a:gd name="connsiteX85" fmla="*/ 716275 w 1220386"/>
                  <a:gd name="connsiteY85" fmla="*/ 1013846 h 1079189"/>
                  <a:gd name="connsiteX86" fmla="*/ 707805 w 1220386"/>
                  <a:gd name="connsiteY86" fmla="*/ 1023526 h 1079189"/>
                  <a:gd name="connsiteX87" fmla="*/ 688444 w 1220386"/>
                  <a:gd name="connsiteY87" fmla="*/ 1023526 h 1079189"/>
                  <a:gd name="connsiteX88" fmla="*/ 692074 w 1220386"/>
                  <a:gd name="connsiteY88" fmla="*/ 1045307 h 1079189"/>
                  <a:gd name="connsiteX89" fmla="*/ 682393 w 1220386"/>
                  <a:gd name="connsiteY89" fmla="*/ 1059828 h 1079189"/>
                  <a:gd name="connsiteX90" fmla="*/ 675134 w 1220386"/>
                  <a:gd name="connsiteY90" fmla="*/ 1061038 h 1079189"/>
                  <a:gd name="connsiteX91" fmla="*/ 669083 w 1220386"/>
                  <a:gd name="connsiteY91" fmla="*/ 1071929 h 1079189"/>
                  <a:gd name="connsiteX92" fmla="*/ 660613 w 1220386"/>
                  <a:gd name="connsiteY92" fmla="*/ 1071929 h 1079189"/>
                  <a:gd name="connsiteX93" fmla="*/ 636412 w 1220386"/>
                  <a:gd name="connsiteY93" fmla="*/ 1063458 h 1079189"/>
                  <a:gd name="connsiteX94" fmla="*/ 629151 w 1220386"/>
                  <a:gd name="connsiteY94" fmla="*/ 1064668 h 1079189"/>
                  <a:gd name="connsiteX95" fmla="*/ 621891 w 1220386"/>
                  <a:gd name="connsiteY95" fmla="*/ 1079189 h 1079189"/>
                  <a:gd name="connsiteX96" fmla="*/ 611000 w 1220386"/>
                  <a:gd name="connsiteY96" fmla="*/ 1079189 h 1079189"/>
                  <a:gd name="connsiteX97" fmla="*/ 607370 w 1220386"/>
                  <a:gd name="connsiteY97" fmla="*/ 1057408 h 1079189"/>
                  <a:gd name="connsiteX98" fmla="*/ 597690 w 1220386"/>
                  <a:gd name="connsiteY98" fmla="*/ 1053778 h 1079189"/>
                  <a:gd name="connsiteX99" fmla="*/ 597690 w 1220386"/>
                  <a:gd name="connsiteY99" fmla="*/ 1046518 h 1079189"/>
                  <a:gd name="connsiteX100" fmla="*/ 609790 w 1220386"/>
                  <a:gd name="connsiteY100" fmla="*/ 1040467 h 1079189"/>
                  <a:gd name="connsiteX101" fmla="*/ 611000 w 1220386"/>
                  <a:gd name="connsiteY101" fmla="*/ 1028367 h 1079189"/>
                  <a:gd name="connsiteX102" fmla="*/ 606160 w 1220386"/>
                  <a:gd name="connsiteY102" fmla="*/ 1016266 h 1079189"/>
                  <a:gd name="connsiteX103" fmla="*/ 611000 w 1220386"/>
                  <a:gd name="connsiteY103" fmla="*/ 998115 h 1079189"/>
                  <a:gd name="connsiteX104" fmla="*/ 603740 w 1220386"/>
                  <a:gd name="connsiteY104" fmla="*/ 984805 h 1079189"/>
                  <a:gd name="connsiteX105" fmla="*/ 591639 w 1220386"/>
                  <a:gd name="connsiteY105" fmla="*/ 987225 h 1079189"/>
                  <a:gd name="connsiteX106" fmla="*/ 567438 w 1220386"/>
                  <a:gd name="connsiteY106" fmla="*/ 970284 h 1079189"/>
                  <a:gd name="connsiteX107" fmla="*/ 567438 w 1220386"/>
                  <a:gd name="connsiteY107" fmla="*/ 955763 h 1079189"/>
                  <a:gd name="connsiteX108" fmla="*/ 555337 w 1220386"/>
                  <a:gd name="connsiteY108" fmla="*/ 955763 h 1079189"/>
                  <a:gd name="connsiteX109" fmla="*/ 552917 w 1220386"/>
                  <a:gd name="connsiteY109" fmla="*/ 948503 h 1079189"/>
                  <a:gd name="connsiteX110" fmla="*/ 551707 w 1220386"/>
                  <a:gd name="connsiteY110" fmla="*/ 941243 h 1079189"/>
                  <a:gd name="connsiteX111" fmla="*/ 546867 w 1220386"/>
                  <a:gd name="connsiteY111" fmla="*/ 896470 h 1079189"/>
                  <a:gd name="connsiteX112" fmla="*/ 542026 w 1220386"/>
                  <a:gd name="connsiteY112" fmla="*/ 888000 h 1079189"/>
                  <a:gd name="connsiteX113" fmla="*/ 540817 w 1220386"/>
                  <a:gd name="connsiteY113" fmla="*/ 873479 h 1079189"/>
                  <a:gd name="connsiteX114" fmla="*/ 512985 w 1220386"/>
                  <a:gd name="connsiteY114" fmla="*/ 871059 h 1079189"/>
                  <a:gd name="connsiteX115" fmla="*/ 506935 w 1220386"/>
                  <a:gd name="connsiteY115" fmla="*/ 866219 h 1079189"/>
                  <a:gd name="connsiteX116" fmla="*/ 434331 w 1220386"/>
                  <a:gd name="connsiteY116" fmla="*/ 891630 h 1079189"/>
                  <a:gd name="connsiteX117" fmla="*/ 425861 w 1220386"/>
                  <a:gd name="connsiteY117" fmla="*/ 908571 h 1079189"/>
                  <a:gd name="connsiteX118" fmla="*/ 423441 w 1220386"/>
                  <a:gd name="connsiteY118" fmla="*/ 930352 h 1079189"/>
                  <a:gd name="connsiteX119" fmla="*/ 400450 w 1220386"/>
                  <a:gd name="connsiteY119" fmla="*/ 942453 h 1079189"/>
                  <a:gd name="connsiteX120" fmla="*/ 391979 w 1220386"/>
                  <a:gd name="connsiteY120" fmla="*/ 946083 h 1079189"/>
                  <a:gd name="connsiteX121" fmla="*/ 378669 w 1220386"/>
                  <a:gd name="connsiteY121" fmla="*/ 959393 h 1079189"/>
                  <a:gd name="connsiteX122" fmla="*/ 382299 w 1220386"/>
                  <a:gd name="connsiteY122" fmla="*/ 977544 h 1079189"/>
                  <a:gd name="connsiteX123" fmla="*/ 378669 w 1220386"/>
                  <a:gd name="connsiteY123" fmla="*/ 984805 h 1079189"/>
                  <a:gd name="connsiteX124" fmla="*/ 382299 w 1220386"/>
                  <a:gd name="connsiteY124" fmla="*/ 995695 h 1079189"/>
                  <a:gd name="connsiteX125" fmla="*/ 370199 w 1220386"/>
                  <a:gd name="connsiteY125" fmla="*/ 1005376 h 1079189"/>
                  <a:gd name="connsiteX126" fmla="*/ 366568 w 1220386"/>
                  <a:gd name="connsiteY126" fmla="*/ 992065 h 1079189"/>
                  <a:gd name="connsiteX127" fmla="*/ 353257 w 1220386"/>
                  <a:gd name="connsiteY127" fmla="*/ 983595 h 1079189"/>
                  <a:gd name="connsiteX128" fmla="*/ 347207 w 1220386"/>
                  <a:gd name="connsiteY128" fmla="*/ 988435 h 1079189"/>
                  <a:gd name="connsiteX129" fmla="*/ 330266 w 1220386"/>
                  <a:gd name="connsiteY129" fmla="*/ 987225 h 1079189"/>
                  <a:gd name="connsiteX130" fmla="*/ 318166 w 1220386"/>
                  <a:gd name="connsiteY130" fmla="*/ 998115 h 1079189"/>
                  <a:gd name="connsiteX131" fmla="*/ 297595 w 1220386"/>
                  <a:gd name="connsiteY131" fmla="*/ 1001745 h 1079189"/>
                  <a:gd name="connsiteX132" fmla="*/ 280654 w 1220386"/>
                  <a:gd name="connsiteY132" fmla="*/ 999325 h 1079189"/>
                  <a:gd name="connsiteX133" fmla="*/ 268554 w 1220386"/>
                  <a:gd name="connsiteY133" fmla="*/ 999325 h 1079189"/>
                  <a:gd name="connsiteX134" fmla="*/ 252823 w 1220386"/>
                  <a:gd name="connsiteY134" fmla="*/ 1018686 h 1079189"/>
                  <a:gd name="connsiteX135" fmla="*/ 252823 w 1220386"/>
                  <a:gd name="connsiteY135" fmla="*/ 1028367 h 1079189"/>
                  <a:gd name="connsiteX136" fmla="*/ 244353 w 1220386"/>
                  <a:gd name="connsiteY136" fmla="*/ 1030787 h 1079189"/>
                  <a:gd name="connsiteX137" fmla="*/ 209261 w 1220386"/>
                  <a:gd name="connsiteY137" fmla="*/ 1015056 h 1079189"/>
                  <a:gd name="connsiteX138" fmla="*/ 217731 w 1220386"/>
                  <a:gd name="connsiteY138" fmla="*/ 1001745 h 1079189"/>
                  <a:gd name="connsiteX139" fmla="*/ 216521 w 1220386"/>
                  <a:gd name="connsiteY139" fmla="*/ 994485 h 1079189"/>
                  <a:gd name="connsiteX140" fmla="*/ 223781 w 1220386"/>
                  <a:gd name="connsiteY140" fmla="*/ 981174 h 1079189"/>
                  <a:gd name="connsiteX141" fmla="*/ 222571 w 1220386"/>
                  <a:gd name="connsiteY141" fmla="*/ 967864 h 1079189"/>
                  <a:gd name="connsiteX142" fmla="*/ 216521 w 1220386"/>
                  <a:gd name="connsiteY142" fmla="*/ 967864 h 1079189"/>
                  <a:gd name="connsiteX143" fmla="*/ 211681 w 1220386"/>
                  <a:gd name="connsiteY143" fmla="*/ 960603 h 1079189"/>
                  <a:gd name="connsiteX144" fmla="*/ 205631 w 1220386"/>
                  <a:gd name="connsiteY144" fmla="*/ 960603 h 1079189"/>
                  <a:gd name="connsiteX145" fmla="*/ 204420 w 1220386"/>
                  <a:gd name="connsiteY145" fmla="*/ 953343 h 1079189"/>
                  <a:gd name="connsiteX146" fmla="*/ 193529 w 1220386"/>
                  <a:gd name="connsiteY146" fmla="*/ 952133 h 1079189"/>
                  <a:gd name="connsiteX147" fmla="*/ 185059 w 1220386"/>
                  <a:gd name="connsiteY147" fmla="*/ 959393 h 1079189"/>
                  <a:gd name="connsiteX148" fmla="*/ 156018 w 1220386"/>
                  <a:gd name="connsiteY148" fmla="*/ 947293 h 1079189"/>
                  <a:gd name="connsiteX149" fmla="*/ 143917 w 1220386"/>
                  <a:gd name="connsiteY149" fmla="*/ 955763 h 1079189"/>
                  <a:gd name="connsiteX150" fmla="*/ 130606 w 1220386"/>
                  <a:gd name="connsiteY150" fmla="*/ 952133 h 1079189"/>
                  <a:gd name="connsiteX151" fmla="*/ 126977 w 1220386"/>
                  <a:gd name="connsiteY151" fmla="*/ 970284 h 1079189"/>
                  <a:gd name="connsiteX152" fmla="*/ 133027 w 1220386"/>
                  <a:gd name="connsiteY152" fmla="*/ 978754 h 1079189"/>
                  <a:gd name="connsiteX153" fmla="*/ 133027 w 1220386"/>
                  <a:gd name="connsiteY153" fmla="*/ 989645 h 1079189"/>
                  <a:gd name="connsiteX154" fmla="*/ 123347 w 1220386"/>
                  <a:gd name="connsiteY154" fmla="*/ 1001745 h 1079189"/>
                  <a:gd name="connsiteX155" fmla="*/ 96725 w 1220386"/>
                  <a:gd name="connsiteY155" fmla="*/ 1038047 h 1079189"/>
                  <a:gd name="connsiteX156" fmla="*/ 89465 w 1220386"/>
                  <a:gd name="connsiteY156" fmla="*/ 1045307 h 1079189"/>
                  <a:gd name="connsiteX157" fmla="*/ 87044 w 1220386"/>
                  <a:gd name="connsiteY157" fmla="*/ 1051358 h 1079189"/>
                  <a:gd name="connsiteX158" fmla="*/ 71314 w 1220386"/>
                  <a:gd name="connsiteY158" fmla="*/ 1059828 h 1079189"/>
                  <a:gd name="connsiteX159" fmla="*/ 61633 w 1220386"/>
                  <a:gd name="connsiteY159" fmla="*/ 1050148 h 1079189"/>
                  <a:gd name="connsiteX160" fmla="*/ 68894 w 1220386"/>
                  <a:gd name="connsiteY160" fmla="*/ 1036837 h 1079189"/>
                  <a:gd name="connsiteX161" fmla="*/ 53163 w 1220386"/>
                  <a:gd name="connsiteY161" fmla="*/ 1015056 h 1079189"/>
                  <a:gd name="connsiteX162" fmla="*/ 53163 w 1220386"/>
                  <a:gd name="connsiteY162" fmla="*/ 978754 h 1079189"/>
                  <a:gd name="connsiteX163" fmla="*/ 39852 w 1220386"/>
                  <a:gd name="connsiteY163" fmla="*/ 969074 h 1079189"/>
                  <a:gd name="connsiteX164" fmla="*/ 36223 w 1220386"/>
                  <a:gd name="connsiteY164" fmla="*/ 958183 h 1079189"/>
                  <a:gd name="connsiteX165" fmla="*/ 45903 w 1220386"/>
                  <a:gd name="connsiteY165" fmla="*/ 954553 h 1079189"/>
                  <a:gd name="connsiteX166" fmla="*/ 45903 w 1220386"/>
                  <a:gd name="connsiteY166" fmla="*/ 941243 h 1079189"/>
                  <a:gd name="connsiteX167" fmla="*/ 38642 w 1220386"/>
                  <a:gd name="connsiteY167" fmla="*/ 929142 h 1079189"/>
                  <a:gd name="connsiteX168" fmla="*/ 14441 w 1220386"/>
                  <a:gd name="connsiteY168" fmla="*/ 924302 h 1079189"/>
                  <a:gd name="connsiteX169" fmla="*/ 0 w 1220386"/>
                  <a:gd name="connsiteY169" fmla="*/ 904703 h 1079189"/>
                  <a:gd name="connsiteX170" fmla="*/ 828 w 1220386"/>
                  <a:gd name="connsiteY170" fmla="*/ 904941 h 1079189"/>
                  <a:gd name="connsiteX171" fmla="*/ 102473 w 1220386"/>
                  <a:gd name="connsiteY171" fmla="*/ 865917 h 1079189"/>
                  <a:gd name="connsiteX172" fmla="*/ 114271 w 1220386"/>
                  <a:gd name="connsiteY172" fmla="*/ 852303 h 1079189"/>
                  <a:gd name="connsiteX173" fmla="*/ 139682 w 1220386"/>
                  <a:gd name="connsiteY173" fmla="*/ 853211 h 1079189"/>
                  <a:gd name="connsiteX174" fmla="*/ 172354 w 1220386"/>
                  <a:gd name="connsiteY174" fmla="*/ 835060 h 1079189"/>
                  <a:gd name="connsiteX175" fmla="*/ 176891 w 1220386"/>
                  <a:gd name="connsiteY175" fmla="*/ 828707 h 1079189"/>
                  <a:gd name="connsiteX176" fmla="*/ 184152 w 1220386"/>
                  <a:gd name="connsiteY176" fmla="*/ 825077 h 1079189"/>
                  <a:gd name="connsiteX177" fmla="*/ 206840 w 1220386"/>
                  <a:gd name="connsiteY177" fmla="*/ 804203 h 1079189"/>
                  <a:gd name="connsiteX178" fmla="*/ 224992 w 1220386"/>
                  <a:gd name="connsiteY178" fmla="*/ 803296 h 1079189"/>
                  <a:gd name="connsiteX179" fmla="*/ 262201 w 1220386"/>
                  <a:gd name="connsiteY179" fmla="*/ 764272 h 1079189"/>
                  <a:gd name="connsiteX180" fmla="*/ 281259 w 1220386"/>
                  <a:gd name="connsiteY180" fmla="*/ 765179 h 1079189"/>
                  <a:gd name="connsiteX181" fmla="*/ 289427 w 1220386"/>
                  <a:gd name="connsiteY181" fmla="*/ 772439 h 1079189"/>
                  <a:gd name="connsiteX182" fmla="*/ 323914 w 1220386"/>
                  <a:gd name="connsiteY182" fmla="*/ 765179 h 1079189"/>
                  <a:gd name="connsiteX183" fmla="*/ 332989 w 1220386"/>
                  <a:gd name="connsiteY183" fmla="*/ 764272 h 1079189"/>
                  <a:gd name="connsiteX184" fmla="*/ 345695 w 1220386"/>
                  <a:gd name="connsiteY184" fmla="*/ 762457 h 1079189"/>
                  <a:gd name="connsiteX185" fmla="*/ 354770 w 1220386"/>
                  <a:gd name="connsiteY185" fmla="*/ 747028 h 1079189"/>
                  <a:gd name="connsiteX186" fmla="*/ 374736 w 1220386"/>
                  <a:gd name="connsiteY186" fmla="*/ 740676 h 1079189"/>
                  <a:gd name="connsiteX187" fmla="*/ 431004 w 1220386"/>
                  <a:gd name="connsiteY187" fmla="*/ 689853 h 1079189"/>
                  <a:gd name="connsiteX188" fmla="*/ 451878 w 1220386"/>
                  <a:gd name="connsiteY188" fmla="*/ 660812 h 1079189"/>
                  <a:gd name="connsiteX189" fmla="*/ 497255 w 1220386"/>
                  <a:gd name="connsiteY189" fmla="*/ 629048 h 1079189"/>
                  <a:gd name="connsiteX190" fmla="*/ 527204 w 1220386"/>
                  <a:gd name="connsiteY190" fmla="*/ 614527 h 1079189"/>
                  <a:gd name="connsiteX191" fmla="*/ 549892 w 1220386"/>
                  <a:gd name="connsiteY191" fmla="*/ 580041 h 1079189"/>
                  <a:gd name="connsiteX192" fmla="*/ 565320 w 1220386"/>
                  <a:gd name="connsiteY192" fmla="*/ 541016 h 1079189"/>
                  <a:gd name="connsiteX193" fmla="*/ 584379 w 1220386"/>
                  <a:gd name="connsiteY193" fmla="*/ 524681 h 1079189"/>
                  <a:gd name="connsiteX194" fmla="*/ 588009 w 1220386"/>
                  <a:gd name="connsiteY194" fmla="*/ 511067 h 1079189"/>
                  <a:gd name="connsiteX195" fmla="*/ 614328 w 1220386"/>
                  <a:gd name="connsiteY195" fmla="*/ 483841 h 1079189"/>
                  <a:gd name="connsiteX196" fmla="*/ 627033 w 1220386"/>
                  <a:gd name="connsiteY196" fmla="*/ 468413 h 1079189"/>
                  <a:gd name="connsiteX197" fmla="*/ 633386 w 1220386"/>
                  <a:gd name="connsiteY197" fmla="*/ 453892 h 1079189"/>
                  <a:gd name="connsiteX198" fmla="*/ 650630 w 1220386"/>
                  <a:gd name="connsiteY198" fmla="*/ 431203 h 1079189"/>
                  <a:gd name="connsiteX199" fmla="*/ 657890 w 1220386"/>
                  <a:gd name="connsiteY199" fmla="*/ 401255 h 1079189"/>
                  <a:gd name="connsiteX200" fmla="*/ 667872 w 1220386"/>
                  <a:gd name="connsiteY200" fmla="*/ 361322 h 1079189"/>
                  <a:gd name="connsiteX201" fmla="*/ 667872 w 1220386"/>
                  <a:gd name="connsiteY201" fmla="*/ 352247 h 1079189"/>
                  <a:gd name="connsiteX202" fmla="*/ 667269 w 1220386"/>
                  <a:gd name="connsiteY202" fmla="*/ 347694 h 1079189"/>
                  <a:gd name="connsiteX203" fmla="*/ 690561 w 1220386"/>
                  <a:gd name="connsiteY203" fmla="*/ 295072 h 1079189"/>
                  <a:gd name="connsiteX204" fmla="*/ 730494 w 1220386"/>
                  <a:gd name="connsiteY204" fmla="*/ 259678 h 1079189"/>
                  <a:gd name="connsiteX205" fmla="*/ 781316 w 1220386"/>
                  <a:gd name="connsiteY205" fmla="*/ 230636 h 1079189"/>
                  <a:gd name="connsiteX206" fmla="*/ 833046 w 1220386"/>
                  <a:gd name="connsiteY206" fmla="*/ 191612 h 1079189"/>
                  <a:gd name="connsiteX207" fmla="*/ 872978 w 1220386"/>
                  <a:gd name="connsiteY207" fmla="*/ 177999 h 1079189"/>
                  <a:gd name="connsiteX208" fmla="*/ 912909 w 1220386"/>
                  <a:gd name="connsiteY208" fmla="*/ 168016 h 1079189"/>
                  <a:gd name="connsiteX209" fmla="*/ 927430 w 1220386"/>
                  <a:gd name="connsiteY209" fmla="*/ 148050 h 1079189"/>
                  <a:gd name="connsiteX210" fmla="*/ 933783 w 1220386"/>
                  <a:gd name="connsiteY210" fmla="*/ 147143 h 1079189"/>
                  <a:gd name="connsiteX211" fmla="*/ 958287 w 1220386"/>
                  <a:gd name="connsiteY211" fmla="*/ 135344 h 1079189"/>
                  <a:gd name="connsiteX212" fmla="*/ 994589 w 1220386"/>
                  <a:gd name="connsiteY212" fmla="*/ 96320 h 1079189"/>
                  <a:gd name="connsiteX213" fmla="*/ 1027260 w 1220386"/>
                  <a:gd name="connsiteY213" fmla="*/ 51850 h 1079189"/>
                  <a:gd name="connsiteX214" fmla="*/ 1033189 w 1220386"/>
                  <a:gd name="connsiteY214" fmla="*/ 38250 h 1079189"/>
                  <a:gd name="connsiteX0" fmla="*/ 1114231 w 1220386"/>
                  <a:gd name="connsiteY0" fmla="*/ 0 h 1079189"/>
                  <a:gd name="connsiteX1" fmla="*/ 1191915 w 1220386"/>
                  <a:gd name="connsiteY1" fmla="*/ 38250 h 1079189"/>
                  <a:gd name="connsiteX2" fmla="*/ 1192796 w 1220386"/>
                  <a:gd name="connsiteY2" fmla="*/ 40234 h 1079189"/>
                  <a:gd name="connsiteX3" fmla="*/ 1191344 w 1220386"/>
                  <a:gd name="connsiteY3" fmla="*/ 72179 h 1079189"/>
                  <a:gd name="connsiteX4" fmla="*/ 1185536 w 1220386"/>
                  <a:gd name="connsiteY4" fmla="*/ 83796 h 1079189"/>
                  <a:gd name="connsiteX5" fmla="*/ 1192796 w 1220386"/>
                  <a:gd name="connsiteY5" fmla="*/ 96864 h 1079189"/>
                  <a:gd name="connsiteX6" fmla="*/ 1192796 w 1220386"/>
                  <a:gd name="connsiteY6" fmla="*/ 109933 h 1079189"/>
                  <a:gd name="connsiteX7" fmla="*/ 1184084 w 1220386"/>
                  <a:gd name="connsiteY7" fmla="*/ 124454 h 1079189"/>
                  <a:gd name="connsiteX8" fmla="*/ 1171015 w 1220386"/>
                  <a:gd name="connsiteY8" fmla="*/ 125906 h 1079189"/>
                  <a:gd name="connsiteX9" fmla="*/ 1171015 w 1220386"/>
                  <a:gd name="connsiteY9" fmla="*/ 153495 h 1079189"/>
                  <a:gd name="connsiteX10" fmla="*/ 1163755 w 1220386"/>
                  <a:gd name="connsiteY10" fmla="*/ 162207 h 1079189"/>
                  <a:gd name="connsiteX11" fmla="*/ 1165207 w 1220386"/>
                  <a:gd name="connsiteY11" fmla="*/ 173824 h 1079189"/>
                  <a:gd name="connsiteX12" fmla="*/ 1166659 w 1220386"/>
                  <a:gd name="connsiteY12" fmla="*/ 182536 h 1079189"/>
                  <a:gd name="connsiteX13" fmla="*/ 1156495 w 1220386"/>
                  <a:gd name="connsiteY13" fmla="*/ 205770 h 1079189"/>
                  <a:gd name="connsiteX14" fmla="*/ 1156495 w 1220386"/>
                  <a:gd name="connsiteY14" fmla="*/ 215934 h 1079189"/>
                  <a:gd name="connsiteX15" fmla="*/ 1159399 w 1220386"/>
                  <a:gd name="connsiteY15" fmla="*/ 230455 h 1079189"/>
                  <a:gd name="connsiteX16" fmla="*/ 1173919 w 1220386"/>
                  <a:gd name="connsiteY16" fmla="*/ 252236 h 1079189"/>
                  <a:gd name="connsiteX17" fmla="*/ 1194248 w 1220386"/>
                  <a:gd name="connsiteY17" fmla="*/ 265304 h 1079189"/>
                  <a:gd name="connsiteX18" fmla="*/ 1202961 w 1220386"/>
                  <a:gd name="connsiteY18" fmla="*/ 263852 h 1079189"/>
                  <a:gd name="connsiteX19" fmla="*/ 1220386 w 1220386"/>
                  <a:gd name="connsiteY19" fmla="*/ 284181 h 1079189"/>
                  <a:gd name="connsiteX20" fmla="*/ 1198605 w 1220386"/>
                  <a:gd name="connsiteY20" fmla="*/ 313223 h 1079189"/>
                  <a:gd name="connsiteX21" fmla="*/ 1173919 w 1220386"/>
                  <a:gd name="connsiteY21" fmla="*/ 332100 h 1079189"/>
                  <a:gd name="connsiteX22" fmla="*/ 1175372 w 1220386"/>
                  <a:gd name="connsiteY22" fmla="*/ 348072 h 1079189"/>
                  <a:gd name="connsiteX23" fmla="*/ 1150686 w 1220386"/>
                  <a:gd name="connsiteY23" fmla="*/ 369853 h 1079189"/>
                  <a:gd name="connsiteX24" fmla="*/ 1150686 w 1220386"/>
                  <a:gd name="connsiteY24" fmla="*/ 381470 h 1079189"/>
                  <a:gd name="connsiteX25" fmla="*/ 1130357 w 1220386"/>
                  <a:gd name="connsiteY25" fmla="*/ 409059 h 1079189"/>
                  <a:gd name="connsiteX26" fmla="*/ 1115837 w 1220386"/>
                  <a:gd name="connsiteY26" fmla="*/ 413415 h 1079189"/>
                  <a:gd name="connsiteX27" fmla="*/ 1112932 w 1220386"/>
                  <a:gd name="connsiteY27" fmla="*/ 443909 h 1079189"/>
                  <a:gd name="connsiteX28" fmla="*/ 1115837 w 1220386"/>
                  <a:gd name="connsiteY28" fmla="*/ 452621 h 1079189"/>
                  <a:gd name="connsiteX29" fmla="*/ 1123097 w 1220386"/>
                  <a:gd name="connsiteY29" fmla="*/ 480211 h 1079189"/>
                  <a:gd name="connsiteX30" fmla="*/ 1127453 w 1220386"/>
                  <a:gd name="connsiteY30" fmla="*/ 494731 h 1079189"/>
                  <a:gd name="connsiteX31" fmla="*/ 1133261 w 1220386"/>
                  <a:gd name="connsiteY31" fmla="*/ 506348 h 1079189"/>
                  <a:gd name="connsiteX32" fmla="*/ 1124549 w 1220386"/>
                  <a:gd name="connsiteY32" fmla="*/ 523773 h 1079189"/>
                  <a:gd name="connsiteX33" fmla="*/ 1108576 w 1220386"/>
                  <a:gd name="connsiteY33" fmla="*/ 512156 h 1079189"/>
                  <a:gd name="connsiteX34" fmla="*/ 1080987 w 1220386"/>
                  <a:gd name="connsiteY34" fmla="*/ 513608 h 1079189"/>
                  <a:gd name="connsiteX35" fmla="*/ 1069370 w 1220386"/>
                  <a:gd name="connsiteY35" fmla="*/ 523773 h 1079189"/>
                  <a:gd name="connsiteX36" fmla="*/ 1056302 w 1220386"/>
                  <a:gd name="connsiteY36" fmla="*/ 510704 h 1079189"/>
                  <a:gd name="connsiteX37" fmla="*/ 1031616 w 1220386"/>
                  <a:gd name="connsiteY37" fmla="*/ 515060 h 1079189"/>
                  <a:gd name="connsiteX38" fmla="*/ 1028712 w 1220386"/>
                  <a:gd name="connsiteY38" fmla="*/ 544102 h 1079189"/>
                  <a:gd name="connsiteX39" fmla="*/ 1020000 w 1220386"/>
                  <a:gd name="connsiteY39" fmla="*/ 551362 h 1079189"/>
                  <a:gd name="connsiteX40" fmla="*/ 1005479 w 1220386"/>
                  <a:gd name="connsiteY40" fmla="*/ 548458 h 1079189"/>
                  <a:gd name="connsiteX41" fmla="*/ 992411 w 1220386"/>
                  <a:gd name="connsiteY41" fmla="*/ 551362 h 1079189"/>
                  <a:gd name="connsiteX42" fmla="*/ 928519 w 1220386"/>
                  <a:gd name="connsiteY42" fmla="*/ 560074 h 1079189"/>
                  <a:gd name="connsiteX43" fmla="*/ 916903 w 1220386"/>
                  <a:gd name="connsiteY43" fmla="*/ 564431 h 1079189"/>
                  <a:gd name="connsiteX44" fmla="*/ 911095 w 1220386"/>
                  <a:gd name="connsiteY44" fmla="*/ 589116 h 1079189"/>
                  <a:gd name="connsiteX45" fmla="*/ 918355 w 1220386"/>
                  <a:gd name="connsiteY45" fmla="*/ 602184 h 1079189"/>
                  <a:gd name="connsiteX46" fmla="*/ 927067 w 1220386"/>
                  <a:gd name="connsiteY46" fmla="*/ 605089 h 1079189"/>
                  <a:gd name="connsiteX47" fmla="*/ 928519 w 1220386"/>
                  <a:gd name="connsiteY47" fmla="*/ 618157 h 1079189"/>
                  <a:gd name="connsiteX48" fmla="*/ 922711 w 1220386"/>
                  <a:gd name="connsiteY48" fmla="*/ 647199 h 1079189"/>
                  <a:gd name="connsiteX49" fmla="*/ 918355 w 1220386"/>
                  <a:gd name="connsiteY49" fmla="*/ 680596 h 1079189"/>
                  <a:gd name="connsiteX50" fmla="*/ 889314 w 1220386"/>
                  <a:gd name="connsiteY50" fmla="*/ 713994 h 1079189"/>
                  <a:gd name="connsiteX51" fmla="*/ 900930 w 1220386"/>
                  <a:gd name="connsiteY51" fmla="*/ 748843 h 1079189"/>
                  <a:gd name="connsiteX52" fmla="*/ 916903 w 1220386"/>
                  <a:gd name="connsiteY52" fmla="*/ 741583 h 1079189"/>
                  <a:gd name="connsiteX53" fmla="*/ 932876 w 1220386"/>
                  <a:gd name="connsiteY53" fmla="*/ 763364 h 1079189"/>
                  <a:gd name="connsiteX54" fmla="*/ 928519 w 1220386"/>
                  <a:gd name="connsiteY54" fmla="*/ 815639 h 1079189"/>
                  <a:gd name="connsiteX55" fmla="*/ 938684 w 1220386"/>
                  <a:gd name="connsiteY55" fmla="*/ 853392 h 1079189"/>
                  <a:gd name="connsiteX56" fmla="*/ 938684 w 1220386"/>
                  <a:gd name="connsiteY56" fmla="*/ 866461 h 1079189"/>
                  <a:gd name="connsiteX57" fmla="*/ 935780 w 1220386"/>
                  <a:gd name="connsiteY57" fmla="*/ 879530 h 1079189"/>
                  <a:gd name="connsiteX58" fmla="*/ 937232 w 1220386"/>
                  <a:gd name="connsiteY58" fmla="*/ 898406 h 1079189"/>
                  <a:gd name="connsiteX59" fmla="*/ 935780 w 1220386"/>
                  <a:gd name="connsiteY59" fmla="*/ 917283 h 1079189"/>
                  <a:gd name="connsiteX60" fmla="*/ 933607 w 1220386"/>
                  <a:gd name="connsiteY60" fmla="*/ 920387 h 1079189"/>
                  <a:gd name="connsiteX61" fmla="*/ 918355 w 1220386"/>
                  <a:gd name="connsiteY61" fmla="*/ 918251 h 1079189"/>
                  <a:gd name="connsiteX62" fmla="*/ 909884 w 1220386"/>
                  <a:gd name="connsiteY62" fmla="*/ 919461 h 1079189"/>
                  <a:gd name="connsiteX63" fmla="*/ 898994 w 1220386"/>
                  <a:gd name="connsiteY63" fmla="*/ 914621 h 1079189"/>
                  <a:gd name="connsiteX64" fmla="*/ 892944 w 1220386"/>
                  <a:gd name="connsiteY64" fmla="*/ 907361 h 1079189"/>
                  <a:gd name="connsiteX65" fmla="*/ 891734 w 1220386"/>
                  <a:gd name="connsiteY65" fmla="*/ 886790 h 1079189"/>
                  <a:gd name="connsiteX66" fmla="*/ 880843 w 1220386"/>
                  <a:gd name="connsiteY66" fmla="*/ 884370 h 1079189"/>
                  <a:gd name="connsiteX67" fmla="*/ 871162 w 1220386"/>
                  <a:gd name="connsiteY67" fmla="*/ 868639 h 1079189"/>
                  <a:gd name="connsiteX68" fmla="*/ 860272 w 1220386"/>
                  <a:gd name="connsiteY68" fmla="*/ 855328 h 1079189"/>
                  <a:gd name="connsiteX69" fmla="*/ 849382 w 1220386"/>
                  <a:gd name="connsiteY69" fmla="*/ 848068 h 1079189"/>
                  <a:gd name="connsiteX70" fmla="*/ 843331 w 1220386"/>
                  <a:gd name="connsiteY70" fmla="*/ 856538 h 1079189"/>
                  <a:gd name="connsiteX71" fmla="*/ 842121 w 1220386"/>
                  <a:gd name="connsiteY71" fmla="*/ 879530 h 1079189"/>
                  <a:gd name="connsiteX72" fmla="*/ 809450 w 1220386"/>
                  <a:gd name="connsiteY72" fmla="*/ 900101 h 1079189"/>
                  <a:gd name="connsiteX73" fmla="*/ 777988 w 1220386"/>
                  <a:gd name="connsiteY73" fmla="*/ 902521 h 1079189"/>
                  <a:gd name="connsiteX74" fmla="*/ 770728 w 1220386"/>
                  <a:gd name="connsiteY74" fmla="*/ 908571 h 1079189"/>
                  <a:gd name="connsiteX75" fmla="*/ 769517 w 1220386"/>
                  <a:gd name="connsiteY75" fmla="*/ 935192 h 1079189"/>
                  <a:gd name="connsiteX76" fmla="*/ 779198 w 1220386"/>
                  <a:gd name="connsiteY76" fmla="*/ 944873 h 1079189"/>
                  <a:gd name="connsiteX77" fmla="*/ 779198 w 1220386"/>
                  <a:gd name="connsiteY77" fmla="*/ 970284 h 1079189"/>
                  <a:gd name="connsiteX78" fmla="*/ 762258 w 1220386"/>
                  <a:gd name="connsiteY78" fmla="*/ 967864 h 1079189"/>
                  <a:gd name="connsiteX79" fmla="*/ 750156 w 1220386"/>
                  <a:gd name="connsiteY79" fmla="*/ 971494 h 1079189"/>
                  <a:gd name="connsiteX80" fmla="*/ 744107 w 1220386"/>
                  <a:gd name="connsiteY80" fmla="*/ 978754 h 1079189"/>
                  <a:gd name="connsiteX81" fmla="*/ 747737 w 1220386"/>
                  <a:gd name="connsiteY81" fmla="*/ 1000535 h 1079189"/>
                  <a:gd name="connsiteX82" fmla="*/ 745316 w 1220386"/>
                  <a:gd name="connsiteY82" fmla="*/ 1012636 h 1079189"/>
                  <a:gd name="connsiteX83" fmla="*/ 738057 w 1220386"/>
                  <a:gd name="connsiteY83" fmla="*/ 1015056 h 1079189"/>
                  <a:gd name="connsiteX84" fmla="*/ 716275 w 1220386"/>
                  <a:gd name="connsiteY84" fmla="*/ 1013846 h 1079189"/>
                  <a:gd name="connsiteX85" fmla="*/ 707805 w 1220386"/>
                  <a:gd name="connsiteY85" fmla="*/ 1023526 h 1079189"/>
                  <a:gd name="connsiteX86" fmla="*/ 688444 w 1220386"/>
                  <a:gd name="connsiteY86" fmla="*/ 1023526 h 1079189"/>
                  <a:gd name="connsiteX87" fmla="*/ 692074 w 1220386"/>
                  <a:gd name="connsiteY87" fmla="*/ 1045307 h 1079189"/>
                  <a:gd name="connsiteX88" fmla="*/ 682393 w 1220386"/>
                  <a:gd name="connsiteY88" fmla="*/ 1059828 h 1079189"/>
                  <a:gd name="connsiteX89" fmla="*/ 675134 w 1220386"/>
                  <a:gd name="connsiteY89" fmla="*/ 1061038 h 1079189"/>
                  <a:gd name="connsiteX90" fmla="*/ 669083 w 1220386"/>
                  <a:gd name="connsiteY90" fmla="*/ 1071929 h 1079189"/>
                  <a:gd name="connsiteX91" fmla="*/ 660613 w 1220386"/>
                  <a:gd name="connsiteY91" fmla="*/ 1071929 h 1079189"/>
                  <a:gd name="connsiteX92" fmla="*/ 636412 w 1220386"/>
                  <a:gd name="connsiteY92" fmla="*/ 1063458 h 1079189"/>
                  <a:gd name="connsiteX93" fmla="*/ 629151 w 1220386"/>
                  <a:gd name="connsiteY93" fmla="*/ 1064668 h 1079189"/>
                  <a:gd name="connsiteX94" fmla="*/ 621891 w 1220386"/>
                  <a:gd name="connsiteY94" fmla="*/ 1079189 h 1079189"/>
                  <a:gd name="connsiteX95" fmla="*/ 611000 w 1220386"/>
                  <a:gd name="connsiteY95" fmla="*/ 1079189 h 1079189"/>
                  <a:gd name="connsiteX96" fmla="*/ 607370 w 1220386"/>
                  <a:gd name="connsiteY96" fmla="*/ 1057408 h 1079189"/>
                  <a:gd name="connsiteX97" fmla="*/ 597690 w 1220386"/>
                  <a:gd name="connsiteY97" fmla="*/ 1053778 h 1079189"/>
                  <a:gd name="connsiteX98" fmla="*/ 597690 w 1220386"/>
                  <a:gd name="connsiteY98" fmla="*/ 1046518 h 1079189"/>
                  <a:gd name="connsiteX99" fmla="*/ 609790 w 1220386"/>
                  <a:gd name="connsiteY99" fmla="*/ 1040467 h 1079189"/>
                  <a:gd name="connsiteX100" fmla="*/ 611000 w 1220386"/>
                  <a:gd name="connsiteY100" fmla="*/ 1028367 h 1079189"/>
                  <a:gd name="connsiteX101" fmla="*/ 606160 w 1220386"/>
                  <a:gd name="connsiteY101" fmla="*/ 1016266 h 1079189"/>
                  <a:gd name="connsiteX102" fmla="*/ 611000 w 1220386"/>
                  <a:gd name="connsiteY102" fmla="*/ 998115 h 1079189"/>
                  <a:gd name="connsiteX103" fmla="*/ 603740 w 1220386"/>
                  <a:gd name="connsiteY103" fmla="*/ 984805 h 1079189"/>
                  <a:gd name="connsiteX104" fmla="*/ 591639 w 1220386"/>
                  <a:gd name="connsiteY104" fmla="*/ 987225 h 1079189"/>
                  <a:gd name="connsiteX105" fmla="*/ 567438 w 1220386"/>
                  <a:gd name="connsiteY105" fmla="*/ 970284 h 1079189"/>
                  <a:gd name="connsiteX106" fmla="*/ 567438 w 1220386"/>
                  <a:gd name="connsiteY106" fmla="*/ 955763 h 1079189"/>
                  <a:gd name="connsiteX107" fmla="*/ 555337 w 1220386"/>
                  <a:gd name="connsiteY107" fmla="*/ 955763 h 1079189"/>
                  <a:gd name="connsiteX108" fmla="*/ 552917 w 1220386"/>
                  <a:gd name="connsiteY108" fmla="*/ 948503 h 1079189"/>
                  <a:gd name="connsiteX109" fmla="*/ 551707 w 1220386"/>
                  <a:gd name="connsiteY109" fmla="*/ 941243 h 1079189"/>
                  <a:gd name="connsiteX110" fmla="*/ 546867 w 1220386"/>
                  <a:gd name="connsiteY110" fmla="*/ 896470 h 1079189"/>
                  <a:gd name="connsiteX111" fmla="*/ 542026 w 1220386"/>
                  <a:gd name="connsiteY111" fmla="*/ 888000 h 1079189"/>
                  <a:gd name="connsiteX112" fmla="*/ 540817 w 1220386"/>
                  <a:gd name="connsiteY112" fmla="*/ 873479 h 1079189"/>
                  <a:gd name="connsiteX113" fmla="*/ 512985 w 1220386"/>
                  <a:gd name="connsiteY113" fmla="*/ 871059 h 1079189"/>
                  <a:gd name="connsiteX114" fmla="*/ 506935 w 1220386"/>
                  <a:gd name="connsiteY114" fmla="*/ 866219 h 1079189"/>
                  <a:gd name="connsiteX115" fmla="*/ 434331 w 1220386"/>
                  <a:gd name="connsiteY115" fmla="*/ 891630 h 1079189"/>
                  <a:gd name="connsiteX116" fmla="*/ 425861 w 1220386"/>
                  <a:gd name="connsiteY116" fmla="*/ 908571 h 1079189"/>
                  <a:gd name="connsiteX117" fmla="*/ 423441 w 1220386"/>
                  <a:gd name="connsiteY117" fmla="*/ 930352 h 1079189"/>
                  <a:gd name="connsiteX118" fmla="*/ 400450 w 1220386"/>
                  <a:gd name="connsiteY118" fmla="*/ 942453 h 1079189"/>
                  <a:gd name="connsiteX119" fmla="*/ 391979 w 1220386"/>
                  <a:gd name="connsiteY119" fmla="*/ 946083 h 1079189"/>
                  <a:gd name="connsiteX120" fmla="*/ 378669 w 1220386"/>
                  <a:gd name="connsiteY120" fmla="*/ 959393 h 1079189"/>
                  <a:gd name="connsiteX121" fmla="*/ 382299 w 1220386"/>
                  <a:gd name="connsiteY121" fmla="*/ 977544 h 1079189"/>
                  <a:gd name="connsiteX122" fmla="*/ 378669 w 1220386"/>
                  <a:gd name="connsiteY122" fmla="*/ 984805 h 1079189"/>
                  <a:gd name="connsiteX123" fmla="*/ 382299 w 1220386"/>
                  <a:gd name="connsiteY123" fmla="*/ 995695 h 1079189"/>
                  <a:gd name="connsiteX124" fmla="*/ 370199 w 1220386"/>
                  <a:gd name="connsiteY124" fmla="*/ 1005376 h 1079189"/>
                  <a:gd name="connsiteX125" fmla="*/ 366568 w 1220386"/>
                  <a:gd name="connsiteY125" fmla="*/ 992065 h 1079189"/>
                  <a:gd name="connsiteX126" fmla="*/ 353257 w 1220386"/>
                  <a:gd name="connsiteY126" fmla="*/ 983595 h 1079189"/>
                  <a:gd name="connsiteX127" fmla="*/ 347207 w 1220386"/>
                  <a:gd name="connsiteY127" fmla="*/ 988435 h 1079189"/>
                  <a:gd name="connsiteX128" fmla="*/ 330266 w 1220386"/>
                  <a:gd name="connsiteY128" fmla="*/ 987225 h 1079189"/>
                  <a:gd name="connsiteX129" fmla="*/ 318166 w 1220386"/>
                  <a:gd name="connsiteY129" fmla="*/ 998115 h 1079189"/>
                  <a:gd name="connsiteX130" fmla="*/ 297595 w 1220386"/>
                  <a:gd name="connsiteY130" fmla="*/ 1001745 h 1079189"/>
                  <a:gd name="connsiteX131" fmla="*/ 280654 w 1220386"/>
                  <a:gd name="connsiteY131" fmla="*/ 999325 h 1079189"/>
                  <a:gd name="connsiteX132" fmla="*/ 268554 w 1220386"/>
                  <a:gd name="connsiteY132" fmla="*/ 999325 h 1079189"/>
                  <a:gd name="connsiteX133" fmla="*/ 252823 w 1220386"/>
                  <a:gd name="connsiteY133" fmla="*/ 1018686 h 1079189"/>
                  <a:gd name="connsiteX134" fmla="*/ 252823 w 1220386"/>
                  <a:gd name="connsiteY134" fmla="*/ 1028367 h 1079189"/>
                  <a:gd name="connsiteX135" fmla="*/ 244353 w 1220386"/>
                  <a:gd name="connsiteY135" fmla="*/ 1030787 h 1079189"/>
                  <a:gd name="connsiteX136" fmla="*/ 209261 w 1220386"/>
                  <a:gd name="connsiteY136" fmla="*/ 1015056 h 1079189"/>
                  <a:gd name="connsiteX137" fmla="*/ 217731 w 1220386"/>
                  <a:gd name="connsiteY137" fmla="*/ 1001745 h 1079189"/>
                  <a:gd name="connsiteX138" fmla="*/ 216521 w 1220386"/>
                  <a:gd name="connsiteY138" fmla="*/ 994485 h 1079189"/>
                  <a:gd name="connsiteX139" fmla="*/ 223781 w 1220386"/>
                  <a:gd name="connsiteY139" fmla="*/ 981174 h 1079189"/>
                  <a:gd name="connsiteX140" fmla="*/ 222571 w 1220386"/>
                  <a:gd name="connsiteY140" fmla="*/ 967864 h 1079189"/>
                  <a:gd name="connsiteX141" fmla="*/ 216521 w 1220386"/>
                  <a:gd name="connsiteY141" fmla="*/ 967864 h 1079189"/>
                  <a:gd name="connsiteX142" fmla="*/ 211681 w 1220386"/>
                  <a:gd name="connsiteY142" fmla="*/ 960603 h 1079189"/>
                  <a:gd name="connsiteX143" fmla="*/ 205631 w 1220386"/>
                  <a:gd name="connsiteY143" fmla="*/ 960603 h 1079189"/>
                  <a:gd name="connsiteX144" fmla="*/ 204420 w 1220386"/>
                  <a:gd name="connsiteY144" fmla="*/ 953343 h 1079189"/>
                  <a:gd name="connsiteX145" fmla="*/ 193529 w 1220386"/>
                  <a:gd name="connsiteY145" fmla="*/ 952133 h 1079189"/>
                  <a:gd name="connsiteX146" fmla="*/ 185059 w 1220386"/>
                  <a:gd name="connsiteY146" fmla="*/ 959393 h 1079189"/>
                  <a:gd name="connsiteX147" fmla="*/ 156018 w 1220386"/>
                  <a:gd name="connsiteY147" fmla="*/ 947293 h 1079189"/>
                  <a:gd name="connsiteX148" fmla="*/ 143917 w 1220386"/>
                  <a:gd name="connsiteY148" fmla="*/ 955763 h 1079189"/>
                  <a:gd name="connsiteX149" fmla="*/ 130606 w 1220386"/>
                  <a:gd name="connsiteY149" fmla="*/ 952133 h 1079189"/>
                  <a:gd name="connsiteX150" fmla="*/ 126977 w 1220386"/>
                  <a:gd name="connsiteY150" fmla="*/ 970284 h 1079189"/>
                  <a:gd name="connsiteX151" fmla="*/ 133027 w 1220386"/>
                  <a:gd name="connsiteY151" fmla="*/ 978754 h 1079189"/>
                  <a:gd name="connsiteX152" fmla="*/ 133027 w 1220386"/>
                  <a:gd name="connsiteY152" fmla="*/ 989645 h 1079189"/>
                  <a:gd name="connsiteX153" fmla="*/ 123347 w 1220386"/>
                  <a:gd name="connsiteY153" fmla="*/ 1001745 h 1079189"/>
                  <a:gd name="connsiteX154" fmla="*/ 96725 w 1220386"/>
                  <a:gd name="connsiteY154" fmla="*/ 1038047 h 1079189"/>
                  <a:gd name="connsiteX155" fmla="*/ 89465 w 1220386"/>
                  <a:gd name="connsiteY155" fmla="*/ 1045307 h 1079189"/>
                  <a:gd name="connsiteX156" fmla="*/ 87044 w 1220386"/>
                  <a:gd name="connsiteY156" fmla="*/ 1051358 h 1079189"/>
                  <a:gd name="connsiteX157" fmla="*/ 71314 w 1220386"/>
                  <a:gd name="connsiteY157" fmla="*/ 1059828 h 1079189"/>
                  <a:gd name="connsiteX158" fmla="*/ 61633 w 1220386"/>
                  <a:gd name="connsiteY158" fmla="*/ 1050148 h 1079189"/>
                  <a:gd name="connsiteX159" fmla="*/ 68894 w 1220386"/>
                  <a:gd name="connsiteY159" fmla="*/ 1036837 h 1079189"/>
                  <a:gd name="connsiteX160" fmla="*/ 53163 w 1220386"/>
                  <a:gd name="connsiteY160" fmla="*/ 1015056 h 1079189"/>
                  <a:gd name="connsiteX161" fmla="*/ 53163 w 1220386"/>
                  <a:gd name="connsiteY161" fmla="*/ 978754 h 1079189"/>
                  <a:gd name="connsiteX162" fmla="*/ 39852 w 1220386"/>
                  <a:gd name="connsiteY162" fmla="*/ 969074 h 1079189"/>
                  <a:gd name="connsiteX163" fmla="*/ 36223 w 1220386"/>
                  <a:gd name="connsiteY163" fmla="*/ 958183 h 1079189"/>
                  <a:gd name="connsiteX164" fmla="*/ 45903 w 1220386"/>
                  <a:gd name="connsiteY164" fmla="*/ 954553 h 1079189"/>
                  <a:gd name="connsiteX165" fmla="*/ 45903 w 1220386"/>
                  <a:gd name="connsiteY165" fmla="*/ 941243 h 1079189"/>
                  <a:gd name="connsiteX166" fmla="*/ 38642 w 1220386"/>
                  <a:gd name="connsiteY166" fmla="*/ 929142 h 1079189"/>
                  <a:gd name="connsiteX167" fmla="*/ 14441 w 1220386"/>
                  <a:gd name="connsiteY167" fmla="*/ 924302 h 1079189"/>
                  <a:gd name="connsiteX168" fmla="*/ 0 w 1220386"/>
                  <a:gd name="connsiteY168" fmla="*/ 904703 h 1079189"/>
                  <a:gd name="connsiteX169" fmla="*/ 828 w 1220386"/>
                  <a:gd name="connsiteY169" fmla="*/ 904941 h 1079189"/>
                  <a:gd name="connsiteX170" fmla="*/ 102473 w 1220386"/>
                  <a:gd name="connsiteY170" fmla="*/ 865917 h 1079189"/>
                  <a:gd name="connsiteX171" fmla="*/ 114271 w 1220386"/>
                  <a:gd name="connsiteY171" fmla="*/ 852303 h 1079189"/>
                  <a:gd name="connsiteX172" fmla="*/ 139682 w 1220386"/>
                  <a:gd name="connsiteY172" fmla="*/ 853211 h 1079189"/>
                  <a:gd name="connsiteX173" fmla="*/ 172354 w 1220386"/>
                  <a:gd name="connsiteY173" fmla="*/ 835060 h 1079189"/>
                  <a:gd name="connsiteX174" fmla="*/ 176891 w 1220386"/>
                  <a:gd name="connsiteY174" fmla="*/ 828707 h 1079189"/>
                  <a:gd name="connsiteX175" fmla="*/ 184152 w 1220386"/>
                  <a:gd name="connsiteY175" fmla="*/ 825077 h 1079189"/>
                  <a:gd name="connsiteX176" fmla="*/ 206840 w 1220386"/>
                  <a:gd name="connsiteY176" fmla="*/ 804203 h 1079189"/>
                  <a:gd name="connsiteX177" fmla="*/ 224992 w 1220386"/>
                  <a:gd name="connsiteY177" fmla="*/ 803296 h 1079189"/>
                  <a:gd name="connsiteX178" fmla="*/ 262201 w 1220386"/>
                  <a:gd name="connsiteY178" fmla="*/ 764272 h 1079189"/>
                  <a:gd name="connsiteX179" fmla="*/ 281259 w 1220386"/>
                  <a:gd name="connsiteY179" fmla="*/ 765179 h 1079189"/>
                  <a:gd name="connsiteX180" fmla="*/ 289427 w 1220386"/>
                  <a:gd name="connsiteY180" fmla="*/ 772439 h 1079189"/>
                  <a:gd name="connsiteX181" fmla="*/ 323914 w 1220386"/>
                  <a:gd name="connsiteY181" fmla="*/ 765179 h 1079189"/>
                  <a:gd name="connsiteX182" fmla="*/ 332989 w 1220386"/>
                  <a:gd name="connsiteY182" fmla="*/ 764272 h 1079189"/>
                  <a:gd name="connsiteX183" fmla="*/ 345695 w 1220386"/>
                  <a:gd name="connsiteY183" fmla="*/ 762457 h 1079189"/>
                  <a:gd name="connsiteX184" fmla="*/ 354770 w 1220386"/>
                  <a:gd name="connsiteY184" fmla="*/ 747028 h 1079189"/>
                  <a:gd name="connsiteX185" fmla="*/ 374736 w 1220386"/>
                  <a:gd name="connsiteY185" fmla="*/ 740676 h 1079189"/>
                  <a:gd name="connsiteX186" fmla="*/ 431004 w 1220386"/>
                  <a:gd name="connsiteY186" fmla="*/ 689853 h 1079189"/>
                  <a:gd name="connsiteX187" fmla="*/ 451878 w 1220386"/>
                  <a:gd name="connsiteY187" fmla="*/ 660812 h 1079189"/>
                  <a:gd name="connsiteX188" fmla="*/ 497255 w 1220386"/>
                  <a:gd name="connsiteY188" fmla="*/ 629048 h 1079189"/>
                  <a:gd name="connsiteX189" fmla="*/ 527204 w 1220386"/>
                  <a:gd name="connsiteY189" fmla="*/ 614527 h 1079189"/>
                  <a:gd name="connsiteX190" fmla="*/ 549892 w 1220386"/>
                  <a:gd name="connsiteY190" fmla="*/ 580041 h 1079189"/>
                  <a:gd name="connsiteX191" fmla="*/ 565320 w 1220386"/>
                  <a:gd name="connsiteY191" fmla="*/ 541016 h 1079189"/>
                  <a:gd name="connsiteX192" fmla="*/ 584379 w 1220386"/>
                  <a:gd name="connsiteY192" fmla="*/ 524681 h 1079189"/>
                  <a:gd name="connsiteX193" fmla="*/ 588009 w 1220386"/>
                  <a:gd name="connsiteY193" fmla="*/ 511067 h 1079189"/>
                  <a:gd name="connsiteX194" fmla="*/ 614328 w 1220386"/>
                  <a:gd name="connsiteY194" fmla="*/ 483841 h 1079189"/>
                  <a:gd name="connsiteX195" fmla="*/ 627033 w 1220386"/>
                  <a:gd name="connsiteY195" fmla="*/ 468413 h 1079189"/>
                  <a:gd name="connsiteX196" fmla="*/ 633386 w 1220386"/>
                  <a:gd name="connsiteY196" fmla="*/ 453892 h 1079189"/>
                  <a:gd name="connsiteX197" fmla="*/ 650630 w 1220386"/>
                  <a:gd name="connsiteY197" fmla="*/ 431203 h 1079189"/>
                  <a:gd name="connsiteX198" fmla="*/ 657890 w 1220386"/>
                  <a:gd name="connsiteY198" fmla="*/ 401255 h 1079189"/>
                  <a:gd name="connsiteX199" fmla="*/ 667872 w 1220386"/>
                  <a:gd name="connsiteY199" fmla="*/ 361322 h 1079189"/>
                  <a:gd name="connsiteX200" fmla="*/ 667872 w 1220386"/>
                  <a:gd name="connsiteY200" fmla="*/ 352247 h 1079189"/>
                  <a:gd name="connsiteX201" fmla="*/ 667269 w 1220386"/>
                  <a:gd name="connsiteY201" fmla="*/ 347694 h 1079189"/>
                  <a:gd name="connsiteX202" fmla="*/ 690561 w 1220386"/>
                  <a:gd name="connsiteY202" fmla="*/ 295072 h 1079189"/>
                  <a:gd name="connsiteX203" fmla="*/ 730494 w 1220386"/>
                  <a:gd name="connsiteY203" fmla="*/ 259678 h 1079189"/>
                  <a:gd name="connsiteX204" fmla="*/ 781316 w 1220386"/>
                  <a:gd name="connsiteY204" fmla="*/ 230636 h 1079189"/>
                  <a:gd name="connsiteX205" fmla="*/ 833046 w 1220386"/>
                  <a:gd name="connsiteY205" fmla="*/ 191612 h 1079189"/>
                  <a:gd name="connsiteX206" fmla="*/ 872978 w 1220386"/>
                  <a:gd name="connsiteY206" fmla="*/ 177999 h 1079189"/>
                  <a:gd name="connsiteX207" fmla="*/ 912909 w 1220386"/>
                  <a:gd name="connsiteY207" fmla="*/ 168016 h 1079189"/>
                  <a:gd name="connsiteX208" fmla="*/ 927430 w 1220386"/>
                  <a:gd name="connsiteY208" fmla="*/ 148050 h 1079189"/>
                  <a:gd name="connsiteX209" fmla="*/ 933783 w 1220386"/>
                  <a:gd name="connsiteY209" fmla="*/ 147143 h 1079189"/>
                  <a:gd name="connsiteX210" fmla="*/ 958287 w 1220386"/>
                  <a:gd name="connsiteY210" fmla="*/ 135344 h 1079189"/>
                  <a:gd name="connsiteX211" fmla="*/ 994589 w 1220386"/>
                  <a:gd name="connsiteY211" fmla="*/ 96320 h 1079189"/>
                  <a:gd name="connsiteX212" fmla="*/ 1027260 w 1220386"/>
                  <a:gd name="connsiteY212" fmla="*/ 51850 h 1079189"/>
                  <a:gd name="connsiteX213" fmla="*/ 1033189 w 1220386"/>
                  <a:gd name="connsiteY213" fmla="*/ 38250 h 1079189"/>
                  <a:gd name="connsiteX214" fmla="*/ 1205671 w 1220386"/>
                  <a:gd name="connsiteY214" fmla="*/ 91440 h 1079189"/>
                  <a:gd name="connsiteX0" fmla="*/ 1191915 w 1220386"/>
                  <a:gd name="connsiteY0" fmla="*/ 7941 h 1048880"/>
                  <a:gd name="connsiteX1" fmla="*/ 1192796 w 1220386"/>
                  <a:gd name="connsiteY1" fmla="*/ 9925 h 1048880"/>
                  <a:gd name="connsiteX2" fmla="*/ 1191344 w 1220386"/>
                  <a:gd name="connsiteY2" fmla="*/ 41870 h 1048880"/>
                  <a:gd name="connsiteX3" fmla="*/ 1185536 w 1220386"/>
                  <a:gd name="connsiteY3" fmla="*/ 53487 h 1048880"/>
                  <a:gd name="connsiteX4" fmla="*/ 1192796 w 1220386"/>
                  <a:gd name="connsiteY4" fmla="*/ 66555 h 1048880"/>
                  <a:gd name="connsiteX5" fmla="*/ 1192796 w 1220386"/>
                  <a:gd name="connsiteY5" fmla="*/ 79624 h 1048880"/>
                  <a:gd name="connsiteX6" fmla="*/ 1184084 w 1220386"/>
                  <a:gd name="connsiteY6" fmla="*/ 94145 h 1048880"/>
                  <a:gd name="connsiteX7" fmla="*/ 1171015 w 1220386"/>
                  <a:gd name="connsiteY7" fmla="*/ 95597 h 1048880"/>
                  <a:gd name="connsiteX8" fmla="*/ 1171015 w 1220386"/>
                  <a:gd name="connsiteY8" fmla="*/ 123186 h 1048880"/>
                  <a:gd name="connsiteX9" fmla="*/ 1163755 w 1220386"/>
                  <a:gd name="connsiteY9" fmla="*/ 131898 h 1048880"/>
                  <a:gd name="connsiteX10" fmla="*/ 1165207 w 1220386"/>
                  <a:gd name="connsiteY10" fmla="*/ 143515 h 1048880"/>
                  <a:gd name="connsiteX11" fmla="*/ 1166659 w 1220386"/>
                  <a:gd name="connsiteY11" fmla="*/ 152227 h 1048880"/>
                  <a:gd name="connsiteX12" fmla="*/ 1156495 w 1220386"/>
                  <a:gd name="connsiteY12" fmla="*/ 175461 h 1048880"/>
                  <a:gd name="connsiteX13" fmla="*/ 1156495 w 1220386"/>
                  <a:gd name="connsiteY13" fmla="*/ 185625 h 1048880"/>
                  <a:gd name="connsiteX14" fmla="*/ 1159399 w 1220386"/>
                  <a:gd name="connsiteY14" fmla="*/ 200146 h 1048880"/>
                  <a:gd name="connsiteX15" fmla="*/ 1173919 w 1220386"/>
                  <a:gd name="connsiteY15" fmla="*/ 221927 h 1048880"/>
                  <a:gd name="connsiteX16" fmla="*/ 1194248 w 1220386"/>
                  <a:gd name="connsiteY16" fmla="*/ 234995 h 1048880"/>
                  <a:gd name="connsiteX17" fmla="*/ 1202961 w 1220386"/>
                  <a:gd name="connsiteY17" fmla="*/ 233543 h 1048880"/>
                  <a:gd name="connsiteX18" fmla="*/ 1220386 w 1220386"/>
                  <a:gd name="connsiteY18" fmla="*/ 253872 h 1048880"/>
                  <a:gd name="connsiteX19" fmla="*/ 1198605 w 1220386"/>
                  <a:gd name="connsiteY19" fmla="*/ 282914 h 1048880"/>
                  <a:gd name="connsiteX20" fmla="*/ 1173919 w 1220386"/>
                  <a:gd name="connsiteY20" fmla="*/ 301791 h 1048880"/>
                  <a:gd name="connsiteX21" fmla="*/ 1175372 w 1220386"/>
                  <a:gd name="connsiteY21" fmla="*/ 317763 h 1048880"/>
                  <a:gd name="connsiteX22" fmla="*/ 1150686 w 1220386"/>
                  <a:gd name="connsiteY22" fmla="*/ 339544 h 1048880"/>
                  <a:gd name="connsiteX23" fmla="*/ 1150686 w 1220386"/>
                  <a:gd name="connsiteY23" fmla="*/ 351161 h 1048880"/>
                  <a:gd name="connsiteX24" fmla="*/ 1130357 w 1220386"/>
                  <a:gd name="connsiteY24" fmla="*/ 378750 h 1048880"/>
                  <a:gd name="connsiteX25" fmla="*/ 1115837 w 1220386"/>
                  <a:gd name="connsiteY25" fmla="*/ 383106 h 1048880"/>
                  <a:gd name="connsiteX26" fmla="*/ 1112932 w 1220386"/>
                  <a:gd name="connsiteY26" fmla="*/ 413600 h 1048880"/>
                  <a:gd name="connsiteX27" fmla="*/ 1115837 w 1220386"/>
                  <a:gd name="connsiteY27" fmla="*/ 422312 h 1048880"/>
                  <a:gd name="connsiteX28" fmla="*/ 1123097 w 1220386"/>
                  <a:gd name="connsiteY28" fmla="*/ 449902 h 1048880"/>
                  <a:gd name="connsiteX29" fmla="*/ 1127453 w 1220386"/>
                  <a:gd name="connsiteY29" fmla="*/ 464422 h 1048880"/>
                  <a:gd name="connsiteX30" fmla="*/ 1133261 w 1220386"/>
                  <a:gd name="connsiteY30" fmla="*/ 476039 h 1048880"/>
                  <a:gd name="connsiteX31" fmla="*/ 1124549 w 1220386"/>
                  <a:gd name="connsiteY31" fmla="*/ 493464 h 1048880"/>
                  <a:gd name="connsiteX32" fmla="*/ 1108576 w 1220386"/>
                  <a:gd name="connsiteY32" fmla="*/ 481847 h 1048880"/>
                  <a:gd name="connsiteX33" fmla="*/ 1080987 w 1220386"/>
                  <a:gd name="connsiteY33" fmla="*/ 483299 h 1048880"/>
                  <a:gd name="connsiteX34" fmla="*/ 1069370 w 1220386"/>
                  <a:gd name="connsiteY34" fmla="*/ 493464 h 1048880"/>
                  <a:gd name="connsiteX35" fmla="*/ 1056302 w 1220386"/>
                  <a:gd name="connsiteY35" fmla="*/ 480395 h 1048880"/>
                  <a:gd name="connsiteX36" fmla="*/ 1031616 w 1220386"/>
                  <a:gd name="connsiteY36" fmla="*/ 484751 h 1048880"/>
                  <a:gd name="connsiteX37" fmla="*/ 1028712 w 1220386"/>
                  <a:gd name="connsiteY37" fmla="*/ 513793 h 1048880"/>
                  <a:gd name="connsiteX38" fmla="*/ 1020000 w 1220386"/>
                  <a:gd name="connsiteY38" fmla="*/ 521053 h 1048880"/>
                  <a:gd name="connsiteX39" fmla="*/ 1005479 w 1220386"/>
                  <a:gd name="connsiteY39" fmla="*/ 518149 h 1048880"/>
                  <a:gd name="connsiteX40" fmla="*/ 992411 w 1220386"/>
                  <a:gd name="connsiteY40" fmla="*/ 521053 h 1048880"/>
                  <a:gd name="connsiteX41" fmla="*/ 928519 w 1220386"/>
                  <a:gd name="connsiteY41" fmla="*/ 529765 h 1048880"/>
                  <a:gd name="connsiteX42" fmla="*/ 916903 w 1220386"/>
                  <a:gd name="connsiteY42" fmla="*/ 534122 h 1048880"/>
                  <a:gd name="connsiteX43" fmla="*/ 911095 w 1220386"/>
                  <a:gd name="connsiteY43" fmla="*/ 558807 h 1048880"/>
                  <a:gd name="connsiteX44" fmla="*/ 918355 w 1220386"/>
                  <a:gd name="connsiteY44" fmla="*/ 571875 h 1048880"/>
                  <a:gd name="connsiteX45" fmla="*/ 927067 w 1220386"/>
                  <a:gd name="connsiteY45" fmla="*/ 574780 h 1048880"/>
                  <a:gd name="connsiteX46" fmla="*/ 928519 w 1220386"/>
                  <a:gd name="connsiteY46" fmla="*/ 587848 h 1048880"/>
                  <a:gd name="connsiteX47" fmla="*/ 922711 w 1220386"/>
                  <a:gd name="connsiteY47" fmla="*/ 616890 h 1048880"/>
                  <a:gd name="connsiteX48" fmla="*/ 918355 w 1220386"/>
                  <a:gd name="connsiteY48" fmla="*/ 650287 h 1048880"/>
                  <a:gd name="connsiteX49" fmla="*/ 889314 w 1220386"/>
                  <a:gd name="connsiteY49" fmla="*/ 683685 h 1048880"/>
                  <a:gd name="connsiteX50" fmla="*/ 900930 w 1220386"/>
                  <a:gd name="connsiteY50" fmla="*/ 718534 h 1048880"/>
                  <a:gd name="connsiteX51" fmla="*/ 916903 w 1220386"/>
                  <a:gd name="connsiteY51" fmla="*/ 711274 h 1048880"/>
                  <a:gd name="connsiteX52" fmla="*/ 932876 w 1220386"/>
                  <a:gd name="connsiteY52" fmla="*/ 733055 h 1048880"/>
                  <a:gd name="connsiteX53" fmla="*/ 928519 w 1220386"/>
                  <a:gd name="connsiteY53" fmla="*/ 785330 h 1048880"/>
                  <a:gd name="connsiteX54" fmla="*/ 938684 w 1220386"/>
                  <a:gd name="connsiteY54" fmla="*/ 823083 h 1048880"/>
                  <a:gd name="connsiteX55" fmla="*/ 938684 w 1220386"/>
                  <a:gd name="connsiteY55" fmla="*/ 836152 h 1048880"/>
                  <a:gd name="connsiteX56" fmla="*/ 935780 w 1220386"/>
                  <a:gd name="connsiteY56" fmla="*/ 849221 h 1048880"/>
                  <a:gd name="connsiteX57" fmla="*/ 937232 w 1220386"/>
                  <a:gd name="connsiteY57" fmla="*/ 868097 h 1048880"/>
                  <a:gd name="connsiteX58" fmla="*/ 935780 w 1220386"/>
                  <a:gd name="connsiteY58" fmla="*/ 886974 h 1048880"/>
                  <a:gd name="connsiteX59" fmla="*/ 933607 w 1220386"/>
                  <a:gd name="connsiteY59" fmla="*/ 890078 h 1048880"/>
                  <a:gd name="connsiteX60" fmla="*/ 918355 w 1220386"/>
                  <a:gd name="connsiteY60" fmla="*/ 887942 h 1048880"/>
                  <a:gd name="connsiteX61" fmla="*/ 909884 w 1220386"/>
                  <a:gd name="connsiteY61" fmla="*/ 889152 h 1048880"/>
                  <a:gd name="connsiteX62" fmla="*/ 898994 w 1220386"/>
                  <a:gd name="connsiteY62" fmla="*/ 884312 h 1048880"/>
                  <a:gd name="connsiteX63" fmla="*/ 892944 w 1220386"/>
                  <a:gd name="connsiteY63" fmla="*/ 877052 h 1048880"/>
                  <a:gd name="connsiteX64" fmla="*/ 891734 w 1220386"/>
                  <a:gd name="connsiteY64" fmla="*/ 856481 h 1048880"/>
                  <a:gd name="connsiteX65" fmla="*/ 880843 w 1220386"/>
                  <a:gd name="connsiteY65" fmla="*/ 854061 h 1048880"/>
                  <a:gd name="connsiteX66" fmla="*/ 871162 w 1220386"/>
                  <a:gd name="connsiteY66" fmla="*/ 838330 h 1048880"/>
                  <a:gd name="connsiteX67" fmla="*/ 860272 w 1220386"/>
                  <a:gd name="connsiteY67" fmla="*/ 825019 h 1048880"/>
                  <a:gd name="connsiteX68" fmla="*/ 849382 w 1220386"/>
                  <a:gd name="connsiteY68" fmla="*/ 817759 h 1048880"/>
                  <a:gd name="connsiteX69" fmla="*/ 843331 w 1220386"/>
                  <a:gd name="connsiteY69" fmla="*/ 826229 h 1048880"/>
                  <a:gd name="connsiteX70" fmla="*/ 842121 w 1220386"/>
                  <a:gd name="connsiteY70" fmla="*/ 849221 h 1048880"/>
                  <a:gd name="connsiteX71" fmla="*/ 809450 w 1220386"/>
                  <a:gd name="connsiteY71" fmla="*/ 869792 h 1048880"/>
                  <a:gd name="connsiteX72" fmla="*/ 777988 w 1220386"/>
                  <a:gd name="connsiteY72" fmla="*/ 872212 h 1048880"/>
                  <a:gd name="connsiteX73" fmla="*/ 770728 w 1220386"/>
                  <a:gd name="connsiteY73" fmla="*/ 878262 h 1048880"/>
                  <a:gd name="connsiteX74" fmla="*/ 769517 w 1220386"/>
                  <a:gd name="connsiteY74" fmla="*/ 904883 h 1048880"/>
                  <a:gd name="connsiteX75" fmla="*/ 779198 w 1220386"/>
                  <a:gd name="connsiteY75" fmla="*/ 914564 h 1048880"/>
                  <a:gd name="connsiteX76" fmla="*/ 779198 w 1220386"/>
                  <a:gd name="connsiteY76" fmla="*/ 939975 h 1048880"/>
                  <a:gd name="connsiteX77" fmla="*/ 762258 w 1220386"/>
                  <a:gd name="connsiteY77" fmla="*/ 937555 h 1048880"/>
                  <a:gd name="connsiteX78" fmla="*/ 750156 w 1220386"/>
                  <a:gd name="connsiteY78" fmla="*/ 941185 h 1048880"/>
                  <a:gd name="connsiteX79" fmla="*/ 744107 w 1220386"/>
                  <a:gd name="connsiteY79" fmla="*/ 948445 h 1048880"/>
                  <a:gd name="connsiteX80" fmla="*/ 747737 w 1220386"/>
                  <a:gd name="connsiteY80" fmla="*/ 970226 h 1048880"/>
                  <a:gd name="connsiteX81" fmla="*/ 745316 w 1220386"/>
                  <a:gd name="connsiteY81" fmla="*/ 982327 h 1048880"/>
                  <a:gd name="connsiteX82" fmla="*/ 738057 w 1220386"/>
                  <a:gd name="connsiteY82" fmla="*/ 984747 h 1048880"/>
                  <a:gd name="connsiteX83" fmla="*/ 716275 w 1220386"/>
                  <a:gd name="connsiteY83" fmla="*/ 983537 h 1048880"/>
                  <a:gd name="connsiteX84" fmla="*/ 707805 w 1220386"/>
                  <a:gd name="connsiteY84" fmla="*/ 993217 h 1048880"/>
                  <a:gd name="connsiteX85" fmla="*/ 688444 w 1220386"/>
                  <a:gd name="connsiteY85" fmla="*/ 993217 h 1048880"/>
                  <a:gd name="connsiteX86" fmla="*/ 692074 w 1220386"/>
                  <a:gd name="connsiteY86" fmla="*/ 1014998 h 1048880"/>
                  <a:gd name="connsiteX87" fmla="*/ 682393 w 1220386"/>
                  <a:gd name="connsiteY87" fmla="*/ 1029519 h 1048880"/>
                  <a:gd name="connsiteX88" fmla="*/ 675134 w 1220386"/>
                  <a:gd name="connsiteY88" fmla="*/ 1030729 h 1048880"/>
                  <a:gd name="connsiteX89" fmla="*/ 669083 w 1220386"/>
                  <a:gd name="connsiteY89" fmla="*/ 1041620 h 1048880"/>
                  <a:gd name="connsiteX90" fmla="*/ 660613 w 1220386"/>
                  <a:gd name="connsiteY90" fmla="*/ 1041620 h 1048880"/>
                  <a:gd name="connsiteX91" fmla="*/ 636412 w 1220386"/>
                  <a:gd name="connsiteY91" fmla="*/ 1033149 h 1048880"/>
                  <a:gd name="connsiteX92" fmla="*/ 629151 w 1220386"/>
                  <a:gd name="connsiteY92" fmla="*/ 1034359 h 1048880"/>
                  <a:gd name="connsiteX93" fmla="*/ 621891 w 1220386"/>
                  <a:gd name="connsiteY93" fmla="*/ 1048880 h 1048880"/>
                  <a:gd name="connsiteX94" fmla="*/ 611000 w 1220386"/>
                  <a:gd name="connsiteY94" fmla="*/ 1048880 h 1048880"/>
                  <a:gd name="connsiteX95" fmla="*/ 607370 w 1220386"/>
                  <a:gd name="connsiteY95" fmla="*/ 1027099 h 1048880"/>
                  <a:gd name="connsiteX96" fmla="*/ 597690 w 1220386"/>
                  <a:gd name="connsiteY96" fmla="*/ 1023469 h 1048880"/>
                  <a:gd name="connsiteX97" fmla="*/ 597690 w 1220386"/>
                  <a:gd name="connsiteY97" fmla="*/ 1016209 h 1048880"/>
                  <a:gd name="connsiteX98" fmla="*/ 609790 w 1220386"/>
                  <a:gd name="connsiteY98" fmla="*/ 1010158 h 1048880"/>
                  <a:gd name="connsiteX99" fmla="*/ 611000 w 1220386"/>
                  <a:gd name="connsiteY99" fmla="*/ 998058 h 1048880"/>
                  <a:gd name="connsiteX100" fmla="*/ 606160 w 1220386"/>
                  <a:gd name="connsiteY100" fmla="*/ 985957 h 1048880"/>
                  <a:gd name="connsiteX101" fmla="*/ 611000 w 1220386"/>
                  <a:gd name="connsiteY101" fmla="*/ 967806 h 1048880"/>
                  <a:gd name="connsiteX102" fmla="*/ 603740 w 1220386"/>
                  <a:gd name="connsiteY102" fmla="*/ 954496 h 1048880"/>
                  <a:gd name="connsiteX103" fmla="*/ 591639 w 1220386"/>
                  <a:gd name="connsiteY103" fmla="*/ 956916 h 1048880"/>
                  <a:gd name="connsiteX104" fmla="*/ 567438 w 1220386"/>
                  <a:gd name="connsiteY104" fmla="*/ 939975 h 1048880"/>
                  <a:gd name="connsiteX105" fmla="*/ 567438 w 1220386"/>
                  <a:gd name="connsiteY105" fmla="*/ 925454 h 1048880"/>
                  <a:gd name="connsiteX106" fmla="*/ 555337 w 1220386"/>
                  <a:gd name="connsiteY106" fmla="*/ 925454 h 1048880"/>
                  <a:gd name="connsiteX107" fmla="*/ 552917 w 1220386"/>
                  <a:gd name="connsiteY107" fmla="*/ 918194 h 1048880"/>
                  <a:gd name="connsiteX108" fmla="*/ 551707 w 1220386"/>
                  <a:gd name="connsiteY108" fmla="*/ 910934 h 1048880"/>
                  <a:gd name="connsiteX109" fmla="*/ 546867 w 1220386"/>
                  <a:gd name="connsiteY109" fmla="*/ 866161 h 1048880"/>
                  <a:gd name="connsiteX110" fmla="*/ 542026 w 1220386"/>
                  <a:gd name="connsiteY110" fmla="*/ 857691 h 1048880"/>
                  <a:gd name="connsiteX111" fmla="*/ 540817 w 1220386"/>
                  <a:gd name="connsiteY111" fmla="*/ 843170 h 1048880"/>
                  <a:gd name="connsiteX112" fmla="*/ 512985 w 1220386"/>
                  <a:gd name="connsiteY112" fmla="*/ 840750 h 1048880"/>
                  <a:gd name="connsiteX113" fmla="*/ 506935 w 1220386"/>
                  <a:gd name="connsiteY113" fmla="*/ 835910 h 1048880"/>
                  <a:gd name="connsiteX114" fmla="*/ 434331 w 1220386"/>
                  <a:gd name="connsiteY114" fmla="*/ 861321 h 1048880"/>
                  <a:gd name="connsiteX115" fmla="*/ 425861 w 1220386"/>
                  <a:gd name="connsiteY115" fmla="*/ 878262 h 1048880"/>
                  <a:gd name="connsiteX116" fmla="*/ 423441 w 1220386"/>
                  <a:gd name="connsiteY116" fmla="*/ 900043 h 1048880"/>
                  <a:gd name="connsiteX117" fmla="*/ 400450 w 1220386"/>
                  <a:gd name="connsiteY117" fmla="*/ 912144 h 1048880"/>
                  <a:gd name="connsiteX118" fmla="*/ 391979 w 1220386"/>
                  <a:gd name="connsiteY118" fmla="*/ 915774 h 1048880"/>
                  <a:gd name="connsiteX119" fmla="*/ 378669 w 1220386"/>
                  <a:gd name="connsiteY119" fmla="*/ 929084 h 1048880"/>
                  <a:gd name="connsiteX120" fmla="*/ 382299 w 1220386"/>
                  <a:gd name="connsiteY120" fmla="*/ 947235 h 1048880"/>
                  <a:gd name="connsiteX121" fmla="*/ 378669 w 1220386"/>
                  <a:gd name="connsiteY121" fmla="*/ 954496 h 1048880"/>
                  <a:gd name="connsiteX122" fmla="*/ 382299 w 1220386"/>
                  <a:gd name="connsiteY122" fmla="*/ 965386 h 1048880"/>
                  <a:gd name="connsiteX123" fmla="*/ 370199 w 1220386"/>
                  <a:gd name="connsiteY123" fmla="*/ 975067 h 1048880"/>
                  <a:gd name="connsiteX124" fmla="*/ 366568 w 1220386"/>
                  <a:gd name="connsiteY124" fmla="*/ 961756 h 1048880"/>
                  <a:gd name="connsiteX125" fmla="*/ 353257 w 1220386"/>
                  <a:gd name="connsiteY125" fmla="*/ 953286 h 1048880"/>
                  <a:gd name="connsiteX126" fmla="*/ 347207 w 1220386"/>
                  <a:gd name="connsiteY126" fmla="*/ 958126 h 1048880"/>
                  <a:gd name="connsiteX127" fmla="*/ 330266 w 1220386"/>
                  <a:gd name="connsiteY127" fmla="*/ 956916 h 1048880"/>
                  <a:gd name="connsiteX128" fmla="*/ 318166 w 1220386"/>
                  <a:gd name="connsiteY128" fmla="*/ 967806 h 1048880"/>
                  <a:gd name="connsiteX129" fmla="*/ 297595 w 1220386"/>
                  <a:gd name="connsiteY129" fmla="*/ 971436 h 1048880"/>
                  <a:gd name="connsiteX130" fmla="*/ 280654 w 1220386"/>
                  <a:gd name="connsiteY130" fmla="*/ 969016 h 1048880"/>
                  <a:gd name="connsiteX131" fmla="*/ 268554 w 1220386"/>
                  <a:gd name="connsiteY131" fmla="*/ 969016 h 1048880"/>
                  <a:gd name="connsiteX132" fmla="*/ 252823 w 1220386"/>
                  <a:gd name="connsiteY132" fmla="*/ 988377 h 1048880"/>
                  <a:gd name="connsiteX133" fmla="*/ 252823 w 1220386"/>
                  <a:gd name="connsiteY133" fmla="*/ 998058 h 1048880"/>
                  <a:gd name="connsiteX134" fmla="*/ 244353 w 1220386"/>
                  <a:gd name="connsiteY134" fmla="*/ 1000478 h 1048880"/>
                  <a:gd name="connsiteX135" fmla="*/ 209261 w 1220386"/>
                  <a:gd name="connsiteY135" fmla="*/ 984747 h 1048880"/>
                  <a:gd name="connsiteX136" fmla="*/ 217731 w 1220386"/>
                  <a:gd name="connsiteY136" fmla="*/ 971436 h 1048880"/>
                  <a:gd name="connsiteX137" fmla="*/ 216521 w 1220386"/>
                  <a:gd name="connsiteY137" fmla="*/ 964176 h 1048880"/>
                  <a:gd name="connsiteX138" fmla="*/ 223781 w 1220386"/>
                  <a:gd name="connsiteY138" fmla="*/ 950865 h 1048880"/>
                  <a:gd name="connsiteX139" fmla="*/ 222571 w 1220386"/>
                  <a:gd name="connsiteY139" fmla="*/ 937555 h 1048880"/>
                  <a:gd name="connsiteX140" fmla="*/ 216521 w 1220386"/>
                  <a:gd name="connsiteY140" fmla="*/ 937555 h 1048880"/>
                  <a:gd name="connsiteX141" fmla="*/ 211681 w 1220386"/>
                  <a:gd name="connsiteY141" fmla="*/ 930294 h 1048880"/>
                  <a:gd name="connsiteX142" fmla="*/ 205631 w 1220386"/>
                  <a:gd name="connsiteY142" fmla="*/ 930294 h 1048880"/>
                  <a:gd name="connsiteX143" fmla="*/ 204420 w 1220386"/>
                  <a:gd name="connsiteY143" fmla="*/ 923034 h 1048880"/>
                  <a:gd name="connsiteX144" fmla="*/ 193529 w 1220386"/>
                  <a:gd name="connsiteY144" fmla="*/ 921824 h 1048880"/>
                  <a:gd name="connsiteX145" fmla="*/ 185059 w 1220386"/>
                  <a:gd name="connsiteY145" fmla="*/ 929084 h 1048880"/>
                  <a:gd name="connsiteX146" fmla="*/ 156018 w 1220386"/>
                  <a:gd name="connsiteY146" fmla="*/ 916984 h 1048880"/>
                  <a:gd name="connsiteX147" fmla="*/ 143917 w 1220386"/>
                  <a:gd name="connsiteY147" fmla="*/ 925454 h 1048880"/>
                  <a:gd name="connsiteX148" fmla="*/ 130606 w 1220386"/>
                  <a:gd name="connsiteY148" fmla="*/ 921824 h 1048880"/>
                  <a:gd name="connsiteX149" fmla="*/ 126977 w 1220386"/>
                  <a:gd name="connsiteY149" fmla="*/ 939975 h 1048880"/>
                  <a:gd name="connsiteX150" fmla="*/ 133027 w 1220386"/>
                  <a:gd name="connsiteY150" fmla="*/ 948445 h 1048880"/>
                  <a:gd name="connsiteX151" fmla="*/ 133027 w 1220386"/>
                  <a:gd name="connsiteY151" fmla="*/ 959336 h 1048880"/>
                  <a:gd name="connsiteX152" fmla="*/ 123347 w 1220386"/>
                  <a:gd name="connsiteY152" fmla="*/ 971436 h 1048880"/>
                  <a:gd name="connsiteX153" fmla="*/ 96725 w 1220386"/>
                  <a:gd name="connsiteY153" fmla="*/ 1007738 h 1048880"/>
                  <a:gd name="connsiteX154" fmla="*/ 89465 w 1220386"/>
                  <a:gd name="connsiteY154" fmla="*/ 1014998 h 1048880"/>
                  <a:gd name="connsiteX155" fmla="*/ 87044 w 1220386"/>
                  <a:gd name="connsiteY155" fmla="*/ 1021049 h 1048880"/>
                  <a:gd name="connsiteX156" fmla="*/ 71314 w 1220386"/>
                  <a:gd name="connsiteY156" fmla="*/ 1029519 h 1048880"/>
                  <a:gd name="connsiteX157" fmla="*/ 61633 w 1220386"/>
                  <a:gd name="connsiteY157" fmla="*/ 1019839 h 1048880"/>
                  <a:gd name="connsiteX158" fmla="*/ 68894 w 1220386"/>
                  <a:gd name="connsiteY158" fmla="*/ 1006528 h 1048880"/>
                  <a:gd name="connsiteX159" fmla="*/ 53163 w 1220386"/>
                  <a:gd name="connsiteY159" fmla="*/ 984747 h 1048880"/>
                  <a:gd name="connsiteX160" fmla="*/ 53163 w 1220386"/>
                  <a:gd name="connsiteY160" fmla="*/ 948445 h 1048880"/>
                  <a:gd name="connsiteX161" fmla="*/ 39852 w 1220386"/>
                  <a:gd name="connsiteY161" fmla="*/ 938765 h 1048880"/>
                  <a:gd name="connsiteX162" fmla="*/ 36223 w 1220386"/>
                  <a:gd name="connsiteY162" fmla="*/ 927874 h 1048880"/>
                  <a:gd name="connsiteX163" fmla="*/ 45903 w 1220386"/>
                  <a:gd name="connsiteY163" fmla="*/ 924244 h 1048880"/>
                  <a:gd name="connsiteX164" fmla="*/ 45903 w 1220386"/>
                  <a:gd name="connsiteY164" fmla="*/ 910934 h 1048880"/>
                  <a:gd name="connsiteX165" fmla="*/ 38642 w 1220386"/>
                  <a:gd name="connsiteY165" fmla="*/ 898833 h 1048880"/>
                  <a:gd name="connsiteX166" fmla="*/ 14441 w 1220386"/>
                  <a:gd name="connsiteY166" fmla="*/ 893993 h 1048880"/>
                  <a:gd name="connsiteX167" fmla="*/ 0 w 1220386"/>
                  <a:gd name="connsiteY167" fmla="*/ 874394 h 1048880"/>
                  <a:gd name="connsiteX168" fmla="*/ 828 w 1220386"/>
                  <a:gd name="connsiteY168" fmla="*/ 874632 h 1048880"/>
                  <a:gd name="connsiteX169" fmla="*/ 102473 w 1220386"/>
                  <a:gd name="connsiteY169" fmla="*/ 835608 h 1048880"/>
                  <a:gd name="connsiteX170" fmla="*/ 114271 w 1220386"/>
                  <a:gd name="connsiteY170" fmla="*/ 821994 h 1048880"/>
                  <a:gd name="connsiteX171" fmla="*/ 139682 w 1220386"/>
                  <a:gd name="connsiteY171" fmla="*/ 822902 h 1048880"/>
                  <a:gd name="connsiteX172" fmla="*/ 172354 w 1220386"/>
                  <a:gd name="connsiteY172" fmla="*/ 804751 h 1048880"/>
                  <a:gd name="connsiteX173" fmla="*/ 176891 w 1220386"/>
                  <a:gd name="connsiteY173" fmla="*/ 798398 h 1048880"/>
                  <a:gd name="connsiteX174" fmla="*/ 184152 w 1220386"/>
                  <a:gd name="connsiteY174" fmla="*/ 794768 h 1048880"/>
                  <a:gd name="connsiteX175" fmla="*/ 206840 w 1220386"/>
                  <a:gd name="connsiteY175" fmla="*/ 773894 h 1048880"/>
                  <a:gd name="connsiteX176" fmla="*/ 224992 w 1220386"/>
                  <a:gd name="connsiteY176" fmla="*/ 772987 h 1048880"/>
                  <a:gd name="connsiteX177" fmla="*/ 262201 w 1220386"/>
                  <a:gd name="connsiteY177" fmla="*/ 733963 h 1048880"/>
                  <a:gd name="connsiteX178" fmla="*/ 281259 w 1220386"/>
                  <a:gd name="connsiteY178" fmla="*/ 734870 h 1048880"/>
                  <a:gd name="connsiteX179" fmla="*/ 289427 w 1220386"/>
                  <a:gd name="connsiteY179" fmla="*/ 742130 h 1048880"/>
                  <a:gd name="connsiteX180" fmla="*/ 323914 w 1220386"/>
                  <a:gd name="connsiteY180" fmla="*/ 734870 h 1048880"/>
                  <a:gd name="connsiteX181" fmla="*/ 332989 w 1220386"/>
                  <a:gd name="connsiteY181" fmla="*/ 733963 h 1048880"/>
                  <a:gd name="connsiteX182" fmla="*/ 345695 w 1220386"/>
                  <a:gd name="connsiteY182" fmla="*/ 732148 h 1048880"/>
                  <a:gd name="connsiteX183" fmla="*/ 354770 w 1220386"/>
                  <a:gd name="connsiteY183" fmla="*/ 716719 h 1048880"/>
                  <a:gd name="connsiteX184" fmla="*/ 374736 w 1220386"/>
                  <a:gd name="connsiteY184" fmla="*/ 710367 h 1048880"/>
                  <a:gd name="connsiteX185" fmla="*/ 431004 w 1220386"/>
                  <a:gd name="connsiteY185" fmla="*/ 659544 h 1048880"/>
                  <a:gd name="connsiteX186" fmla="*/ 451878 w 1220386"/>
                  <a:gd name="connsiteY186" fmla="*/ 630503 h 1048880"/>
                  <a:gd name="connsiteX187" fmla="*/ 497255 w 1220386"/>
                  <a:gd name="connsiteY187" fmla="*/ 598739 h 1048880"/>
                  <a:gd name="connsiteX188" fmla="*/ 527204 w 1220386"/>
                  <a:gd name="connsiteY188" fmla="*/ 584218 h 1048880"/>
                  <a:gd name="connsiteX189" fmla="*/ 549892 w 1220386"/>
                  <a:gd name="connsiteY189" fmla="*/ 549732 h 1048880"/>
                  <a:gd name="connsiteX190" fmla="*/ 565320 w 1220386"/>
                  <a:gd name="connsiteY190" fmla="*/ 510707 h 1048880"/>
                  <a:gd name="connsiteX191" fmla="*/ 584379 w 1220386"/>
                  <a:gd name="connsiteY191" fmla="*/ 494372 h 1048880"/>
                  <a:gd name="connsiteX192" fmla="*/ 588009 w 1220386"/>
                  <a:gd name="connsiteY192" fmla="*/ 480758 h 1048880"/>
                  <a:gd name="connsiteX193" fmla="*/ 614328 w 1220386"/>
                  <a:gd name="connsiteY193" fmla="*/ 453532 h 1048880"/>
                  <a:gd name="connsiteX194" fmla="*/ 627033 w 1220386"/>
                  <a:gd name="connsiteY194" fmla="*/ 438104 h 1048880"/>
                  <a:gd name="connsiteX195" fmla="*/ 633386 w 1220386"/>
                  <a:gd name="connsiteY195" fmla="*/ 423583 h 1048880"/>
                  <a:gd name="connsiteX196" fmla="*/ 650630 w 1220386"/>
                  <a:gd name="connsiteY196" fmla="*/ 400894 h 1048880"/>
                  <a:gd name="connsiteX197" fmla="*/ 657890 w 1220386"/>
                  <a:gd name="connsiteY197" fmla="*/ 370946 h 1048880"/>
                  <a:gd name="connsiteX198" fmla="*/ 667872 w 1220386"/>
                  <a:gd name="connsiteY198" fmla="*/ 331013 h 1048880"/>
                  <a:gd name="connsiteX199" fmla="*/ 667872 w 1220386"/>
                  <a:gd name="connsiteY199" fmla="*/ 321938 h 1048880"/>
                  <a:gd name="connsiteX200" fmla="*/ 667269 w 1220386"/>
                  <a:gd name="connsiteY200" fmla="*/ 317385 h 1048880"/>
                  <a:gd name="connsiteX201" fmla="*/ 690561 w 1220386"/>
                  <a:gd name="connsiteY201" fmla="*/ 264763 h 1048880"/>
                  <a:gd name="connsiteX202" fmla="*/ 730494 w 1220386"/>
                  <a:gd name="connsiteY202" fmla="*/ 229369 h 1048880"/>
                  <a:gd name="connsiteX203" fmla="*/ 781316 w 1220386"/>
                  <a:gd name="connsiteY203" fmla="*/ 200327 h 1048880"/>
                  <a:gd name="connsiteX204" fmla="*/ 833046 w 1220386"/>
                  <a:gd name="connsiteY204" fmla="*/ 161303 h 1048880"/>
                  <a:gd name="connsiteX205" fmla="*/ 872978 w 1220386"/>
                  <a:gd name="connsiteY205" fmla="*/ 147690 h 1048880"/>
                  <a:gd name="connsiteX206" fmla="*/ 912909 w 1220386"/>
                  <a:gd name="connsiteY206" fmla="*/ 137707 h 1048880"/>
                  <a:gd name="connsiteX207" fmla="*/ 927430 w 1220386"/>
                  <a:gd name="connsiteY207" fmla="*/ 117741 h 1048880"/>
                  <a:gd name="connsiteX208" fmla="*/ 933783 w 1220386"/>
                  <a:gd name="connsiteY208" fmla="*/ 116834 h 1048880"/>
                  <a:gd name="connsiteX209" fmla="*/ 958287 w 1220386"/>
                  <a:gd name="connsiteY209" fmla="*/ 105035 h 1048880"/>
                  <a:gd name="connsiteX210" fmla="*/ 994589 w 1220386"/>
                  <a:gd name="connsiteY210" fmla="*/ 66011 h 1048880"/>
                  <a:gd name="connsiteX211" fmla="*/ 1027260 w 1220386"/>
                  <a:gd name="connsiteY211" fmla="*/ 21541 h 1048880"/>
                  <a:gd name="connsiteX212" fmla="*/ 1033189 w 1220386"/>
                  <a:gd name="connsiteY212" fmla="*/ 7941 h 1048880"/>
                  <a:gd name="connsiteX213" fmla="*/ 1205671 w 1220386"/>
                  <a:gd name="connsiteY213" fmla="*/ 61131 h 1048880"/>
                  <a:gd name="connsiteX0" fmla="*/ 1191915 w 1220386"/>
                  <a:gd name="connsiteY0" fmla="*/ 0 h 1040939"/>
                  <a:gd name="connsiteX1" fmla="*/ 1192796 w 1220386"/>
                  <a:gd name="connsiteY1" fmla="*/ 1984 h 1040939"/>
                  <a:gd name="connsiteX2" fmla="*/ 1191344 w 1220386"/>
                  <a:gd name="connsiteY2" fmla="*/ 33929 h 1040939"/>
                  <a:gd name="connsiteX3" fmla="*/ 1185536 w 1220386"/>
                  <a:gd name="connsiteY3" fmla="*/ 45546 h 1040939"/>
                  <a:gd name="connsiteX4" fmla="*/ 1192796 w 1220386"/>
                  <a:gd name="connsiteY4" fmla="*/ 58614 h 1040939"/>
                  <a:gd name="connsiteX5" fmla="*/ 1192796 w 1220386"/>
                  <a:gd name="connsiteY5" fmla="*/ 71683 h 1040939"/>
                  <a:gd name="connsiteX6" fmla="*/ 1184084 w 1220386"/>
                  <a:gd name="connsiteY6" fmla="*/ 86204 h 1040939"/>
                  <a:gd name="connsiteX7" fmla="*/ 1171015 w 1220386"/>
                  <a:gd name="connsiteY7" fmla="*/ 87656 h 1040939"/>
                  <a:gd name="connsiteX8" fmla="*/ 1171015 w 1220386"/>
                  <a:gd name="connsiteY8" fmla="*/ 115245 h 1040939"/>
                  <a:gd name="connsiteX9" fmla="*/ 1163755 w 1220386"/>
                  <a:gd name="connsiteY9" fmla="*/ 123957 h 1040939"/>
                  <a:gd name="connsiteX10" fmla="*/ 1165207 w 1220386"/>
                  <a:gd name="connsiteY10" fmla="*/ 135574 h 1040939"/>
                  <a:gd name="connsiteX11" fmla="*/ 1166659 w 1220386"/>
                  <a:gd name="connsiteY11" fmla="*/ 144286 h 1040939"/>
                  <a:gd name="connsiteX12" fmla="*/ 1156495 w 1220386"/>
                  <a:gd name="connsiteY12" fmla="*/ 167520 h 1040939"/>
                  <a:gd name="connsiteX13" fmla="*/ 1156495 w 1220386"/>
                  <a:gd name="connsiteY13" fmla="*/ 177684 h 1040939"/>
                  <a:gd name="connsiteX14" fmla="*/ 1159399 w 1220386"/>
                  <a:gd name="connsiteY14" fmla="*/ 192205 h 1040939"/>
                  <a:gd name="connsiteX15" fmla="*/ 1173919 w 1220386"/>
                  <a:gd name="connsiteY15" fmla="*/ 213986 h 1040939"/>
                  <a:gd name="connsiteX16" fmla="*/ 1194248 w 1220386"/>
                  <a:gd name="connsiteY16" fmla="*/ 227054 h 1040939"/>
                  <a:gd name="connsiteX17" fmla="*/ 1202961 w 1220386"/>
                  <a:gd name="connsiteY17" fmla="*/ 225602 h 1040939"/>
                  <a:gd name="connsiteX18" fmla="*/ 1220386 w 1220386"/>
                  <a:gd name="connsiteY18" fmla="*/ 245931 h 1040939"/>
                  <a:gd name="connsiteX19" fmla="*/ 1198605 w 1220386"/>
                  <a:gd name="connsiteY19" fmla="*/ 274973 h 1040939"/>
                  <a:gd name="connsiteX20" fmla="*/ 1173919 w 1220386"/>
                  <a:gd name="connsiteY20" fmla="*/ 293850 h 1040939"/>
                  <a:gd name="connsiteX21" fmla="*/ 1175372 w 1220386"/>
                  <a:gd name="connsiteY21" fmla="*/ 309822 h 1040939"/>
                  <a:gd name="connsiteX22" fmla="*/ 1150686 w 1220386"/>
                  <a:gd name="connsiteY22" fmla="*/ 331603 h 1040939"/>
                  <a:gd name="connsiteX23" fmla="*/ 1150686 w 1220386"/>
                  <a:gd name="connsiteY23" fmla="*/ 343220 h 1040939"/>
                  <a:gd name="connsiteX24" fmla="*/ 1130357 w 1220386"/>
                  <a:gd name="connsiteY24" fmla="*/ 370809 h 1040939"/>
                  <a:gd name="connsiteX25" fmla="*/ 1115837 w 1220386"/>
                  <a:gd name="connsiteY25" fmla="*/ 375165 h 1040939"/>
                  <a:gd name="connsiteX26" fmla="*/ 1112932 w 1220386"/>
                  <a:gd name="connsiteY26" fmla="*/ 405659 h 1040939"/>
                  <a:gd name="connsiteX27" fmla="*/ 1115837 w 1220386"/>
                  <a:gd name="connsiteY27" fmla="*/ 414371 h 1040939"/>
                  <a:gd name="connsiteX28" fmla="*/ 1123097 w 1220386"/>
                  <a:gd name="connsiteY28" fmla="*/ 441961 h 1040939"/>
                  <a:gd name="connsiteX29" fmla="*/ 1127453 w 1220386"/>
                  <a:gd name="connsiteY29" fmla="*/ 456481 h 1040939"/>
                  <a:gd name="connsiteX30" fmla="*/ 1133261 w 1220386"/>
                  <a:gd name="connsiteY30" fmla="*/ 468098 h 1040939"/>
                  <a:gd name="connsiteX31" fmla="*/ 1124549 w 1220386"/>
                  <a:gd name="connsiteY31" fmla="*/ 485523 h 1040939"/>
                  <a:gd name="connsiteX32" fmla="*/ 1108576 w 1220386"/>
                  <a:gd name="connsiteY32" fmla="*/ 473906 h 1040939"/>
                  <a:gd name="connsiteX33" fmla="*/ 1080987 w 1220386"/>
                  <a:gd name="connsiteY33" fmla="*/ 475358 h 1040939"/>
                  <a:gd name="connsiteX34" fmla="*/ 1069370 w 1220386"/>
                  <a:gd name="connsiteY34" fmla="*/ 485523 h 1040939"/>
                  <a:gd name="connsiteX35" fmla="*/ 1056302 w 1220386"/>
                  <a:gd name="connsiteY35" fmla="*/ 472454 h 1040939"/>
                  <a:gd name="connsiteX36" fmla="*/ 1031616 w 1220386"/>
                  <a:gd name="connsiteY36" fmla="*/ 476810 h 1040939"/>
                  <a:gd name="connsiteX37" fmla="*/ 1028712 w 1220386"/>
                  <a:gd name="connsiteY37" fmla="*/ 505852 h 1040939"/>
                  <a:gd name="connsiteX38" fmla="*/ 1020000 w 1220386"/>
                  <a:gd name="connsiteY38" fmla="*/ 513112 h 1040939"/>
                  <a:gd name="connsiteX39" fmla="*/ 1005479 w 1220386"/>
                  <a:gd name="connsiteY39" fmla="*/ 510208 h 1040939"/>
                  <a:gd name="connsiteX40" fmla="*/ 992411 w 1220386"/>
                  <a:gd name="connsiteY40" fmla="*/ 513112 h 1040939"/>
                  <a:gd name="connsiteX41" fmla="*/ 928519 w 1220386"/>
                  <a:gd name="connsiteY41" fmla="*/ 521824 h 1040939"/>
                  <a:gd name="connsiteX42" fmla="*/ 916903 w 1220386"/>
                  <a:gd name="connsiteY42" fmla="*/ 526181 h 1040939"/>
                  <a:gd name="connsiteX43" fmla="*/ 911095 w 1220386"/>
                  <a:gd name="connsiteY43" fmla="*/ 550866 h 1040939"/>
                  <a:gd name="connsiteX44" fmla="*/ 918355 w 1220386"/>
                  <a:gd name="connsiteY44" fmla="*/ 563934 h 1040939"/>
                  <a:gd name="connsiteX45" fmla="*/ 927067 w 1220386"/>
                  <a:gd name="connsiteY45" fmla="*/ 566839 h 1040939"/>
                  <a:gd name="connsiteX46" fmla="*/ 928519 w 1220386"/>
                  <a:gd name="connsiteY46" fmla="*/ 579907 h 1040939"/>
                  <a:gd name="connsiteX47" fmla="*/ 922711 w 1220386"/>
                  <a:gd name="connsiteY47" fmla="*/ 608949 h 1040939"/>
                  <a:gd name="connsiteX48" fmla="*/ 918355 w 1220386"/>
                  <a:gd name="connsiteY48" fmla="*/ 642346 h 1040939"/>
                  <a:gd name="connsiteX49" fmla="*/ 889314 w 1220386"/>
                  <a:gd name="connsiteY49" fmla="*/ 675744 h 1040939"/>
                  <a:gd name="connsiteX50" fmla="*/ 900930 w 1220386"/>
                  <a:gd name="connsiteY50" fmla="*/ 710593 h 1040939"/>
                  <a:gd name="connsiteX51" fmla="*/ 916903 w 1220386"/>
                  <a:gd name="connsiteY51" fmla="*/ 703333 h 1040939"/>
                  <a:gd name="connsiteX52" fmla="*/ 932876 w 1220386"/>
                  <a:gd name="connsiteY52" fmla="*/ 725114 h 1040939"/>
                  <a:gd name="connsiteX53" fmla="*/ 928519 w 1220386"/>
                  <a:gd name="connsiteY53" fmla="*/ 777389 h 1040939"/>
                  <a:gd name="connsiteX54" fmla="*/ 938684 w 1220386"/>
                  <a:gd name="connsiteY54" fmla="*/ 815142 h 1040939"/>
                  <a:gd name="connsiteX55" fmla="*/ 938684 w 1220386"/>
                  <a:gd name="connsiteY55" fmla="*/ 828211 h 1040939"/>
                  <a:gd name="connsiteX56" fmla="*/ 935780 w 1220386"/>
                  <a:gd name="connsiteY56" fmla="*/ 841280 h 1040939"/>
                  <a:gd name="connsiteX57" fmla="*/ 937232 w 1220386"/>
                  <a:gd name="connsiteY57" fmla="*/ 860156 h 1040939"/>
                  <a:gd name="connsiteX58" fmla="*/ 935780 w 1220386"/>
                  <a:gd name="connsiteY58" fmla="*/ 879033 h 1040939"/>
                  <a:gd name="connsiteX59" fmla="*/ 933607 w 1220386"/>
                  <a:gd name="connsiteY59" fmla="*/ 882137 h 1040939"/>
                  <a:gd name="connsiteX60" fmla="*/ 918355 w 1220386"/>
                  <a:gd name="connsiteY60" fmla="*/ 880001 h 1040939"/>
                  <a:gd name="connsiteX61" fmla="*/ 909884 w 1220386"/>
                  <a:gd name="connsiteY61" fmla="*/ 881211 h 1040939"/>
                  <a:gd name="connsiteX62" fmla="*/ 898994 w 1220386"/>
                  <a:gd name="connsiteY62" fmla="*/ 876371 h 1040939"/>
                  <a:gd name="connsiteX63" fmla="*/ 892944 w 1220386"/>
                  <a:gd name="connsiteY63" fmla="*/ 869111 h 1040939"/>
                  <a:gd name="connsiteX64" fmla="*/ 891734 w 1220386"/>
                  <a:gd name="connsiteY64" fmla="*/ 848540 h 1040939"/>
                  <a:gd name="connsiteX65" fmla="*/ 880843 w 1220386"/>
                  <a:gd name="connsiteY65" fmla="*/ 846120 h 1040939"/>
                  <a:gd name="connsiteX66" fmla="*/ 871162 w 1220386"/>
                  <a:gd name="connsiteY66" fmla="*/ 830389 h 1040939"/>
                  <a:gd name="connsiteX67" fmla="*/ 860272 w 1220386"/>
                  <a:gd name="connsiteY67" fmla="*/ 817078 h 1040939"/>
                  <a:gd name="connsiteX68" fmla="*/ 849382 w 1220386"/>
                  <a:gd name="connsiteY68" fmla="*/ 809818 h 1040939"/>
                  <a:gd name="connsiteX69" fmla="*/ 843331 w 1220386"/>
                  <a:gd name="connsiteY69" fmla="*/ 818288 h 1040939"/>
                  <a:gd name="connsiteX70" fmla="*/ 842121 w 1220386"/>
                  <a:gd name="connsiteY70" fmla="*/ 841280 h 1040939"/>
                  <a:gd name="connsiteX71" fmla="*/ 809450 w 1220386"/>
                  <a:gd name="connsiteY71" fmla="*/ 861851 h 1040939"/>
                  <a:gd name="connsiteX72" fmla="*/ 777988 w 1220386"/>
                  <a:gd name="connsiteY72" fmla="*/ 864271 h 1040939"/>
                  <a:gd name="connsiteX73" fmla="*/ 770728 w 1220386"/>
                  <a:gd name="connsiteY73" fmla="*/ 870321 h 1040939"/>
                  <a:gd name="connsiteX74" fmla="*/ 769517 w 1220386"/>
                  <a:gd name="connsiteY74" fmla="*/ 896942 h 1040939"/>
                  <a:gd name="connsiteX75" fmla="*/ 779198 w 1220386"/>
                  <a:gd name="connsiteY75" fmla="*/ 906623 h 1040939"/>
                  <a:gd name="connsiteX76" fmla="*/ 779198 w 1220386"/>
                  <a:gd name="connsiteY76" fmla="*/ 932034 h 1040939"/>
                  <a:gd name="connsiteX77" fmla="*/ 762258 w 1220386"/>
                  <a:gd name="connsiteY77" fmla="*/ 929614 h 1040939"/>
                  <a:gd name="connsiteX78" fmla="*/ 750156 w 1220386"/>
                  <a:gd name="connsiteY78" fmla="*/ 933244 h 1040939"/>
                  <a:gd name="connsiteX79" fmla="*/ 744107 w 1220386"/>
                  <a:gd name="connsiteY79" fmla="*/ 940504 h 1040939"/>
                  <a:gd name="connsiteX80" fmla="*/ 747737 w 1220386"/>
                  <a:gd name="connsiteY80" fmla="*/ 962285 h 1040939"/>
                  <a:gd name="connsiteX81" fmla="*/ 745316 w 1220386"/>
                  <a:gd name="connsiteY81" fmla="*/ 974386 h 1040939"/>
                  <a:gd name="connsiteX82" fmla="*/ 738057 w 1220386"/>
                  <a:gd name="connsiteY82" fmla="*/ 976806 h 1040939"/>
                  <a:gd name="connsiteX83" fmla="*/ 716275 w 1220386"/>
                  <a:gd name="connsiteY83" fmla="*/ 975596 h 1040939"/>
                  <a:gd name="connsiteX84" fmla="*/ 707805 w 1220386"/>
                  <a:gd name="connsiteY84" fmla="*/ 985276 h 1040939"/>
                  <a:gd name="connsiteX85" fmla="*/ 688444 w 1220386"/>
                  <a:gd name="connsiteY85" fmla="*/ 985276 h 1040939"/>
                  <a:gd name="connsiteX86" fmla="*/ 692074 w 1220386"/>
                  <a:gd name="connsiteY86" fmla="*/ 1007057 h 1040939"/>
                  <a:gd name="connsiteX87" fmla="*/ 682393 w 1220386"/>
                  <a:gd name="connsiteY87" fmla="*/ 1021578 h 1040939"/>
                  <a:gd name="connsiteX88" fmla="*/ 675134 w 1220386"/>
                  <a:gd name="connsiteY88" fmla="*/ 1022788 h 1040939"/>
                  <a:gd name="connsiteX89" fmla="*/ 669083 w 1220386"/>
                  <a:gd name="connsiteY89" fmla="*/ 1033679 h 1040939"/>
                  <a:gd name="connsiteX90" fmla="*/ 660613 w 1220386"/>
                  <a:gd name="connsiteY90" fmla="*/ 1033679 h 1040939"/>
                  <a:gd name="connsiteX91" fmla="*/ 636412 w 1220386"/>
                  <a:gd name="connsiteY91" fmla="*/ 1025208 h 1040939"/>
                  <a:gd name="connsiteX92" fmla="*/ 629151 w 1220386"/>
                  <a:gd name="connsiteY92" fmla="*/ 1026418 h 1040939"/>
                  <a:gd name="connsiteX93" fmla="*/ 621891 w 1220386"/>
                  <a:gd name="connsiteY93" fmla="*/ 1040939 h 1040939"/>
                  <a:gd name="connsiteX94" fmla="*/ 611000 w 1220386"/>
                  <a:gd name="connsiteY94" fmla="*/ 1040939 h 1040939"/>
                  <a:gd name="connsiteX95" fmla="*/ 607370 w 1220386"/>
                  <a:gd name="connsiteY95" fmla="*/ 1019158 h 1040939"/>
                  <a:gd name="connsiteX96" fmla="*/ 597690 w 1220386"/>
                  <a:gd name="connsiteY96" fmla="*/ 1015528 h 1040939"/>
                  <a:gd name="connsiteX97" fmla="*/ 597690 w 1220386"/>
                  <a:gd name="connsiteY97" fmla="*/ 1008268 h 1040939"/>
                  <a:gd name="connsiteX98" fmla="*/ 609790 w 1220386"/>
                  <a:gd name="connsiteY98" fmla="*/ 1002217 h 1040939"/>
                  <a:gd name="connsiteX99" fmla="*/ 611000 w 1220386"/>
                  <a:gd name="connsiteY99" fmla="*/ 990117 h 1040939"/>
                  <a:gd name="connsiteX100" fmla="*/ 606160 w 1220386"/>
                  <a:gd name="connsiteY100" fmla="*/ 978016 h 1040939"/>
                  <a:gd name="connsiteX101" fmla="*/ 611000 w 1220386"/>
                  <a:gd name="connsiteY101" fmla="*/ 959865 h 1040939"/>
                  <a:gd name="connsiteX102" fmla="*/ 603740 w 1220386"/>
                  <a:gd name="connsiteY102" fmla="*/ 946555 h 1040939"/>
                  <a:gd name="connsiteX103" fmla="*/ 591639 w 1220386"/>
                  <a:gd name="connsiteY103" fmla="*/ 948975 h 1040939"/>
                  <a:gd name="connsiteX104" fmla="*/ 567438 w 1220386"/>
                  <a:gd name="connsiteY104" fmla="*/ 932034 h 1040939"/>
                  <a:gd name="connsiteX105" fmla="*/ 567438 w 1220386"/>
                  <a:gd name="connsiteY105" fmla="*/ 917513 h 1040939"/>
                  <a:gd name="connsiteX106" fmla="*/ 555337 w 1220386"/>
                  <a:gd name="connsiteY106" fmla="*/ 917513 h 1040939"/>
                  <a:gd name="connsiteX107" fmla="*/ 552917 w 1220386"/>
                  <a:gd name="connsiteY107" fmla="*/ 910253 h 1040939"/>
                  <a:gd name="connsiteX108" fmla="*/ 551707 w 1220386"/>
                  <a:gd name="connsiteY108" fmla="*/ 902993 h 1040939"/>
                  <a:gd name="connsiteX109" fmla="*/ 546867 w 1220386"/>
                  <a:gd name="connsiteY109" fmla="*/ 858220 h 1040939"/>
                  <a:gd name="connsiteX110" fmla="*/ 542026 w 1220386"/>
                  <a:gd name="connsiteY110" fmla="*/ 849750 h 1040939"/>
                  <a:gd name="connsiteX111" fmla="*/ 540817 w 1220386"/>
                  <a:gd name="connsiteY111" fmla="*/ 835229 h 1040939"/>
                  <a:gd name="connsiteX112" fmla="*/ 512985 w 1220386"/>
                  <a:gd name="connsiteY112" fmla="*/ 832809 h 1040939"/>
                  <a:gd name="connsiteX113" fmla="*/ 506935 w 1220386"/>
                  <a:gd name="connsiteY113" fmla="*/ 827969 h 1040939"/>
                  <a:gd name="connsiteX114" fmla="*/ 434331 w 1220386"/>
                  <a:gd name="connsiteY114" fmla="*/ 853380 h 1040939"/>
                  <a:gd name="connsiteX115" fmla="*/ 425861 w 1220386"/>
                  <a:gd name="connsiteY115" fmla="*/ 870321 h 1040939"/>
                  <a:gd name="connsiteX116" fmla="*/ 423441 w 1220386"/>
                  <a:gd name="connsiteY116" fmla="*/ 892102 h 1040939"/>
                  <a:gd name="connsiteX117" fmla="*/ 400450 w 1220386"/>
                  <a:gd name="connsiteY117" fmla="*/ 904203 h 1040939"/>
                  <a:gd name="connsiteX118" fmla="*/ 391979 w 1220386"/>
                  <a:gd name="connsiteY118" fmla="*/ 907833 h 1040939"/>
                  <a:gd name="connsiteX119" fmla="*/ 378669 w 1220386"/>
                  <a:gd name="connsiteY119" fmla="*/ 921143 h 1040939"/>
                  <a:gd name="connsiteX120" fmla="*/ 382299 w 1220386"/>
                  <a:gd name="connsiteY120" fmla="*/ 939294 h 1040939"/>
                  <a:gd name="connsiteX121" fmla="*/ 378669 w 1220386"/>
                  <a:gd name="connsiteY121" fmla="*/ 946555 h 1040939"/>
                  <a:gd name="connsiteX122" fmla="*/ 382299 w 1220386"/>
                  <a:gd name="connsiteY122" fmla="*/ 957445 h 1040939"/>
                  <a:gd name="connsiteX123" fmla="*/ 370199 w 1220386"/>
                  <a:gd name="connsiteY123" fmla="*/ 967126 h 1040939"/>
                  <a:gd name="connsiteX124" fmla="*/ 366568 w 1220386"/>
                  <a:gd name="connsiteY124" fmla="*/ 953815 h 1040939"/>
                  <a:gd name="connsiteX125" fmla="*/ 353257 w 1220386"/>
                  <a:gd name="connsiteY125" fmla="*/ 945345 h 1040939"/>
                  <a:gd name="connsiteX126" fmla="*/ 347207 w 1220386"/>
                  <a:gd name="connsiteY126" fmla="*/ 950185 h 1040939"/>
                  <a:gd name="connsiteX127" fmla="*/ 330266 w 1220386"/>
                  <a:gd name="connsiteY127" fmla="*/ 948975 h 1040939"/>
                  <a:gd name="connsiteX128" fmla="*/ 318166 w 1220386"/>
                  <a:gd name="connsiteY128" fmla="*/ 959865 h 1040939"/>
                  <a:gd name="connsiteX129" fmla="*/ 297595 w 1220386"/>
                  <a:gd name="connsiteY129" fmla="*/ 963495 h 1040939"/>
                  <a:gd name="connsiteX130" fmla="*/ 280654 w 1220386"/>
                  <a:gd name="connsiteY130" fmla="*/ 961075 h 1040939"/>
                  <a:gd name="connsiteX131" fmla="*/ 268554 w 1220386"/>
                  <a:gd name="connsiteY131" fmla="*/ 961075 h 1040939"/>
                  <a:gd name="connsiteX132" fmla="*/ 252823 w 1220386"/>
                  <a:gd name="connsiteY132" fmla="*/ 980436 h 1040939"/>
                  <a:gd name="connsiteX133" fmla="*/ 252823 w 1220386"/>
                  <a:gd name="connsiteY133" fmla="*/ 990117 h 1040939"/>
                  <a:gd name="connsiteX134" fmla="*/ 244353 w 1220386"/>
                  <a:gd name="connsiteY134" fmla="*/ 992537 h 1040939"/>
                  <a:gd name="connsiteX135" fmla="*/ 209261 w 1220386"/>
                  <a:gd name="connsiteY135" fmla="*/ 976806 h 1040939"/>
                  <a:gd name="connsiteX136" fmla="*/ 217731 w 1220386"/>
                  <a:gd name="connsiteY136" fmla="*/ 963495 h 1040939"/>
                  <a:gd name="connsiteX137" fmla="*/ 216521 w 1220386"/>
                  <a:gd name="connsiteY137" fmla="*/ 956235 h 1040939"/>
                  <a:gd name="connsiteX138" fmla="*/ 223781 w 1220386"/>
                  <a:gd name="connsiteY138" fmla="*/ 942924 h 1040939"/>
                  <a:gd name="connsiteX139" fmla="*/ 222571 w 1220386"/>
                  <a:gd name="connsiteY139" fmla="*/ 929614 h 1040939"/>
                  <a:gd name="connsiteX140" fmla="*/ 216521 w 1220386"/>
                  <a:gd name="connsiteY140" fmla="*/ 929614 h 1040939"/>
                  <a:gd name="connsiteX141" fmla="*/ 211681 w 1220386"/>
                  <a:gd name="connsiteY141" fmla="*/ 922353 h 1040939"/>
                  <a:gd name="connsiteX142" fmla="*/ 205631 w 1220386"/>
                  <a:gd name="connsiteY142" fmla="*/ 922353 h 1040939"/>
                  <a:gd name="connsiteX143" fmla="*/ 204420 w 1220386"/>
                  <a:gd name="connsiteY143" fmla="*/ 915093 h 1040939"/>
                  <a:gd name="connsiteX144" fmla="*/ 193529 w 1220386"/>
                  <a:gd name="connsiteY144" fmla="*/ 913883 h 1040939"/>
                  <a:gd name="connsiteX145" fmla="*/ 185059 w 1220386"/>
                  <a:gd name="connsiteY145" fmla="*/ 921143 h 1040939"/>
                  <a:gd name="connsiteX146" fmla="*/ 156018 w 1220386"/>
                  <a:gd name="connsiteY146" fmla="*/ 909043 h 1040939"/>
                  <a:gd name="connsiteX147" fmla="*/ 143917 w 1220386"/>
                  <a:gd name="connsiteY147" fmla="*/ 917513 h 1040939"/>
                  <a:gd name="connsiteX148" fmla="*/ 130606 w 1220386"/>
                  <a:gd name="connsiteY148" fmla="*/ 913883 h 1040939"/>
                  <a:gd name="connsiteX149" fmla="*/ 126977 w 1220386"/>
                  <a:gd name="connsiteY149" fmla="*/ 932034 h 1040939"/>
                  <a:gd name="connsiteX150" fmla="*/ 133027 w 1220386"/>
                  <a:gd name="connsiteY150" fmla="*/ 940504 h 1040939"/>
                  <a:gd name="connsiteX151" fmla="*/ 133027 w 1220386"/>
                  <a:gd name="connsiteY151" fmla="*/ 951395 h 1040939"/>
                  <a:gd name="connsiteX152" fmla="*/ 123347 w 1220386"/>
                  <a:gd name="connsiteY152" fmla="*/ 963495 h 1040939"/>
                  <a:gd name="connsiteX153" fmla="*/ 96725 w 1220386"/>
                  <a:gd name="connsiteY153" fmla="*/ 999797 h 1040939"/>
                  <a:gd name="connsiteX154" fmla="*/ 89465 w 1220386"/>
                  <a:gd name="connsiteY154" fmla="*/ 1007057 h 1040939"/>
                  <a:gd name="connsiteX155" fmla="*/ 87044 w 1220386"/>
                  <a:gd name="connsiteY155" fmla="*/ 1013108 h 1040939"/>
                  <a:gd name="connsiteX156" fmla="*/ 71314 w 1220386"/>
                  <a:gd name="connsiteY156" fmla="*/ 1021578 h 1040939"/>
                  <a:gd name="connsiteX157" fmla="*/ 61633 w 1220386"/>
                  <a:gd name="connsiteY157" fmla="*/ 1011898 h 1040939"/>
                  <a:gd name="connsiteX158" fmla="*/ 68894 w 1220386"/>
                  <a:gd name="connsiteY158" fmla="*/ 998587 h 1040939"/>
                  <a:gd name="connsiteX159" fmla="*/ 53163 w 1220386"/>
                  <a:gd name="connsiteY159" fmla="*/ 976806 h 1040939"/>
                  <a:gd name="connsiteX160" fmla="*/ 53163 w 1220386"/>
                  <a:gd name="connsiteY160" fmla="*/ 940504 h 1040939"/>
                  <a:gd name="connsiteX161" fmla="*/ 39852 w 1220386"/>
                  <a:gd name="connsiteY161" fmla="*/ 930824 h 1040939"/>
                  <a:gd name="connsiteX162" fmla="*/ 36223 w 1220386"/>
                  <a:gd name="connsiteY162" fmla="*/ 919933 h 1040939"/>
                  <a:gd name="connsiteX163" fmla="*/ 45903 w 1220386"/>
                  <a:gd name="connsiteY163" fmla="*/ 916303 h 1040939"/>
                  <a:gd name="connsiteX164" fmla="*/ 45903 w 1220386"/>
                  <a:gd name="connsiteY164" fmla="*/ 902993 h 1040939"/>
                  <a:gd name="connsiteX165" fmla="*/ 38642 w 1220386"/>
                  <a:gd name="connsiteY165" fmla="*/ 890892 h 1040939"/>
                  <a:gd name="connsiteX166" fmla="*/ 14441 w 1220386"/>
                  <a:gd name="connsiteY166" fmla="*/ 886052 h 1040939"/>
                  <a:gd name="connsiteX167" fmla="*/ 0 w 1220386"/>
                  <a:gd name="connsiteY167" fmla="*/ 866453 h 1040939"/>
                  <a:gd name="connsiteX168" fmla="*/ 828 w 1220386"/>
                  <a:gd name="connsiteY168" fmla="*/ 866691 h 1040939"/>
                  <a:gd name="connsiteX169" fmla="*/ 102473 w 1220386"/>
                  <a:gd name="connsiteY169" fmla="*/ 827667 h 1040939"/>
                  <a:gd name="connsiteX170" fmla="*/ 114271 w 1220386"/>
                  <a:gd name="connsiteY170" fmla="*/ 814053 h 1040939"/>
                  <a:gd name="connsiteX171" fmla="*/ 139682 w 1220386"/>
                  <a:gd name="connsiteY171" fmla="*/ 814961 h 1040939"/>
                  <a:gd name="connsiteX172" fmla="*/ 172354 w 1220386"/>
                  <a:gd name="connsiteY172" fmla="*/ 796810 h 1040939"/>
                  <a:gd name="connsiteX173" fmla="*/ 176891 w 1220386"/>
                  <a:gd name="connsiteY173" fmla="*/ 790457 h 1040939"/>
                  <a:gd name="connsiteX174" fmla="*/ 184152 w 1220386"/>
                  <a:gd name="connsiteY174" fmla="*/ 786827 h 1040939"/>
                  <a:gd name="connsiteX175" fmla="*/ 206840 w 1220386"/>
                  <a:gd name="connsiteY175" fmla="*/ 765953 h 1040939"/>
                  <a:gd name="connsiteX176" fmla="*/ 224992 w 1220386"/>
                  <a:gd name="connsiteY176" fmla="*/ 765046 h 1040939"/>
                  <a:gd name="connsiteX177" fmla="*/ 262201 w 1220386"/>
                  <a:gd name="connsiteY177" fmla="*/ 726022 h 1040939"/>
                  <a:gd name="connsiteX178" fmla="*/ 281259 w 1220386"/>
                  <a:gd name="connsiteY178" fmla="*/ 726929 h 1040939"/>
                  <a:gd name="connsiteX179" fmla="*/ 289427 w 1220386"/>
                  <a:gd name="connsiteY179" fmla="*/ 734189 h 1040939"/>
                  <a:gd name="connsiteX180" fmla="*/ 323914 w 1220386"/>
                  <a:gd name="connsiteY180" fmla="*/ 726929 h 1040939"/>
                  <a:gd name="connsiteX181" fmla="*/ 332989 w 1220386"/>
                  <a:gd name="connsiteY181" fmla="*/ 726022 h 1040939"/>
                  <a:gd name="connsiteX182" fmla="*/ 345695 w 1220386"/>
                  <a:gd name="connsiteY182" fmla="*/ 724207 h 1040939"/>
                  <a:gd name="connsiteX183" fmla="*/ 354770 w 1220386"/>
                  <a:gd name="connsiteY183" fmla="*/ 708778 h 1040939"/>
                  <a:gd name="connsiteX184" fmla="*/ 374736 w 1220386"/>
                  <a:gd name="connsiteY184" fmla="*/ 702426 h 1040939"/>
                  <a:gd name="connsiteX185" fmla="*/ 431004 w 1220386"/>
                  <a:gd name="connsiteY185" fmla="*/ 651603 h 1040939"/>
                  <a:gd name="connsiteX186" fmla="*/ 451878 w 1220386"/>
                  <a:gd name="connsiteY186" fmla="*/ 622562 h 1040939"/>
                  <a:gd name="connsiteX187" fmla="*/ 497255 w 1220386"/>
                  <a:gd name="connsiteY187" fmla="*/ 590798 h 1040939"/>
                  <a:gd name="connsiteX188" fmla="*/ 527204 w 1220386"/>
                  <a:gd name="connsiteY188" fmla="*/ 576277 h 1040939"/>
                  <a:gd name="connsiteX189" fmla="*/ 549892 w 1220386"/>
                  <a:gd name="connsiteY189" fmla="*/ 541791 h 1040939"/>
                  <a:gd name="connsiteX190" fmla="*/ 565320 w 1220386"/>
                  <a:gd name="connsiteY190" fmla="*/ 502766 h 1040939"/>
                  <a:gd name="connsiteX191" fmla="*/ 584379 w 1220386"/>
                  <a:gd name="connsiteY191" fmla="*/ 486431 h 1040939"/>
                  <a:gd name="connsiteX192" fmla="*/ 588009 w 1220386"/>
                  <a:gd name="connsiteY192" fmla="*/ 472817 h 1040939"/>
                  <a:gd name="connsiteX193" fmla="*/ 614328 w 1220386"/>
                  <a:gd name="connsiteY193" fmla="*/ 445591 h 1040939"/>
                  <a:gd name="connsiteX194" fmla="*/ 627033 w 1220386"/>
                  <a:gd name="connsiteY194" fmla="*/ 430163 h 1040939"/>
                  <a:gd name="connsiteX195" fmla="*/ 633386 w 1220386"/>
                  <a:gd name="connsiteY195" fmla="*/ 415642 h 1040939"/>
                  <a:gd name="connsiteX196" fmla="*/ 650630 w 1220386"/>
                  <a:gd name="connsiteY196" fmla="*/ 392953 h 1040939"/>
                  <a:gd name="connsiteX197" fmla="*/ 657890 w 1220386"/>
                  <a:gd name="connsiteY197" fmla="*/ 363005 h 1040939"/>
                  <a:gd name="connsiteX198" fmla="*/ 667872 w 1220386"/>
                  <a:gd name="connsiteY198" fmla="*/ 323072 h 1040939"/>
                  <a:gd name="connsiteX199" fmla="*/ 667872 w 1220386"/>
                  <a:gd name="connsiteY199" fmla="*/ 313997 h 1040939"/>
                  <a:gd name="connsiteX200" fmla="*/ 667269 w 1220386"/>
                  <a:gd name="connsiteY200" fmla="*/ 309444 h 1040939"/>
                  <a:gd name="connsiteX201" fmla="*/ 690561 w 1220386"/>
                  <a:gd name="connsiteY201" fmla="*/ 256822 h 1040939"/>
                  <a:gd name="connsiteX202" fmla="*/ 730494 w 1220386"/>
                  <a:gd name="connsiteY202" fmla="*/ 221428 h 1040939"/>
                  <a:gd name="connsiteX203" fmla="*/ 781316 w 1220386"/>
                  <a:gd name="connsiteY203" fmla="*/ 192386 h 1040939"/>
                  <a:gd name="connsiteX204" fmla="*/ 833046 w 1220386"/>
                  <a:gd name="connsiteY204" fmla="*/ 153362 h 1040939"/>
                  <a:gd name="connsiteX205" fmla="*/ 872978 w 1220386"/>
                  <a:gd name="connsiteY205" fmla="*/ 139749 h 1040939"/>
                  <a:gd name="connsiteX206" fmla="*/ 912909 w 1220386"/>
                  <a:gd name="connsiteY206" fmla="*/ 129766 h 1040939"/>
                  <a:gd name="connsiteX207" fmla="*/ 927430 w 1220386"/>
                  <a:gd name="connsiteY207" fmla="*/ 109800 h 1040939"/>
                  <a:gd name="connsiteX208" fmla="*/ 933783 w 1220386"/>
                  <a:gd name="connsiteY208" fmla="*/ 108893 h 1040939"/>
                  <a:gd name="connsiteX209" fmla="*/ 958287 w 1220386"/>
                  <a:gd name="connsiteY209" fmla="*/ 97094 h 1040939"/>
                  <a:gd name="connsiteX210" fmla="*/ 994589 w 1220386"/>
                  <a:gd name="connsiteY210" fmla="*/ 58070 h 1040939"/>
                  <a:gd name="connsiteX211" fmla="*/ 1027260 w 1220386"/>
                  <a:gd name="connsiteY211" fmla="*/ 13600 h 1040939"/>
                  <a:gd name="connsiteX212" fmla="*/ 1033189 w 1220386"/>
                  <a:gd name="connsiteY212" fmla="*/ 0 h 1040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</a:cxnLst>
                <a:rect l="l" t="t" r="r" b="b"/>
                <a:pathLst>
                  <a:path w="1220386" h="1040939">
                    <a:moveTo>
                      <a:pt x="1191915" y="0"/>
                    </a:moveTo>
                    <a:lnTo>
                      <a:pt x="1192796" y="1984"/>
                    </a:lnTo>
                    <a:lnTo>
                      <a:pt x="1191344" y="33929"/>
                    </a:lnTo>
                    <a:lnTo>
                      <a:pt x="1185536" y="45546"/>
                    </a:lnTo>
                    <a:lnTo>
                      <a:pt x="1192796" y="58614"/>
                    </a:lnTo>
                    <a:lnTo>
                      <a:pt x="1192796" y="71683"/>
                    </a:lnTo>
                    <a:lnTo>
                      <a:pt x="1184084" y="86204"/>
                    </a:lnTo>
                    <a:lnTo>
                      <a:pt x="1171015" y="87656"/>
                    </a:lnTo>
                    <a:lnTo>
                      <a:pt x="1171015" y="115245"/>
                    </a:lnTo>
                    <a:lnTo>
                      <a:pt x="1163755" y="123957"/>
                    </a:lnTo>
                    <a:lnTo>
                      <a:pt x="1165207" y="135574"/>
                    </a:lnTo>
                    <a:lnTo>
                      <a:pt x="1166659" y="144286"/>
                    </a:lnTo>
                    <a:lnTo>
                      <a:pt x="1156495" y="167520"/>
                    </a:lnTo>
                    <a:lnTo>
                      <a:pt x="1156495" y="177684"/>
                    </a:lnTo>
                    <a:lnTo>
                      <a:pt x="1159399" y="192205"/>
                    </a:lnTo>
                    <a:lnTo>
                      <a:pt x="1173919" y="213986"/>
                    </a:lnTo>
                    <a:lnTo>
                      <a:pt x="1194248" y="227054"/>
                    </a:lnTo>
                    <a:lnTo>
                      <a:pt x="1202961" y="225602"/>
                    </a:lnTo>
                    <a:lnTo>
                      <a:pt x="1220386" y="245931"/>
                    </a:lnTo>
                    <a:lnTo>
                      <a:pt x="1198605" y="274973"/>
                    </a:lnTo>
                    <a:lnTo>
                      <a:pt x="1173919" y="293850"/>
                    </a:lnTo>
                    <a:lnTo>
                      <a:pt x="1175372" y="309822"/>
                    </a:lnTo>
                    <a:lnTo>
                      <a:pt x="1150686" y="331603"/>
                    </a:lnTo>
                    <a:lnTo>
                      <a:pt x="1150686" y="343220"/>
                    </a:lnTo>
                    <a:lnTo>
                      <a:pt x="1130357" y="370809"/>
                    </a:lnTo>
                    <a:lnTo>
                      <a:pt x="1115837" y="375165"/>
                    </a:lnTo>
                    <a:lnTo>
                      <a:pt x="1112932" y="405659"/>
                    </a:lnTo>
                    <a:lnTo>
                      <a:pt x="1115837" y="414371"/>
                    </a:lnTo>
                    <a:lnTo>
                      <a:pt x="1123097" y="441961"/>
                    </a:lnTo>
                    <a:lnTo>
                      <a:pt x="1127453" y="456481"/>
                    </a:lnTo>
                    <a:lnTo>
                      <a:pt x="1133261" y="468098"/>
                    </a:lnTo>
                    <a:lnTo>
                      <a:pt x="1124549" y="485523"/>
                    </a:lnTo>
                    <a:lnTo>
                      <a:pt x="1108576" y="473906"/>
                    </a:lnTo>
                    <a:lnTo>
                      <a:pt x="1080987" y="475358"/>
                    </a:lnTo>
                    <a:lnTo>
                      <a:pt x="1069370" y="485523"/>
                    </a:lnTo>
                    <a:lnTo>
                      <a:pt x="1056302" y="472454"/>
                    </a:lnTo>
                    <a:lnTo>
                      <a:pt x="1031616" y="476810"/>
                    </a:lnTo>
                    <a:lnTo>
                      <a:pt x="1028712" y="505852"/>
                    </a:lnTo>
                    <a:lnTo>
                      <a:pt x="1020000" y="513112"/>
                    </a:lnTo>
                    <a:lnTo>
                      <a:pt x="1005479" y="510208"/>
                    </a:lnTo>
                    <a:lnTo>
                      <a:pt x="992411" y="513112"/>
                    </a:lnTo>
                    <a:lnTo>
                      <a:pt x="928519" y="521824"/>
                    </a:lnTo>
                    <a:lnTo>
                      <a:pt x="916903" y="526181"/>
                    </a:lnTo>
                    <a:lnTo>
                      <a:pt x="911095" y="550866"/>
                    </a:lnTo>
                    <a:lnTo>
                      <a:pt x="918355" y="563934"/>
                    </a:lnTo>
                    <a:lnTo>
                      <a:pt x="927067" y="566839"/>
                    </a:lnTo>
                    <a:lnTo>
                      <a:pt x="928519" y="579907"/>
                    </a:lnTo>
                    <a:lnTo>
                      <a:pt x="922711" y="608949"/>
                    </a:lnTo>
                    <a:lnTo>
                      <a:pt x="918355" y="642346"/>
                    </a:lnTo>
                    <a:lnTo>
                      <a:pt x="889314" y="675744"/>
                    </a:lnTo>
                    <a:lnTo>
                      <a:pt x="900930" y="710593"/>
                    </a:lnTo>
                    <a:lnTo>
                      <a:pt x="916903" y="703333"/>
                    </a:lnTo>
                    <a:lnTo>
                      <a:pt x="932876" y="725114"/>
                    </a:lnTo>
                    <a:lnTo>
                      <a:pt x="928519" y="777389"/>
                    </a:lnTo>
                    <a:lnTo>
                      <a:pt x="938684" y="815142"/>
                    </a:lnTo>
                    <a:lnTo>
                      <a:pt x="938684" y="828211"/>
                    </a:lnTo>
                    <a:lnTo>
                      <a:pt x="935780" y="841280"/>
                    </a:lnTo>
                    <a:lnTo>
                      <a:pt x="937232" y="860156"/>
                    </a:lnTo>
                    <a:lnTo>
                      <a:pt x="935780" y="879033"/>
                    </a:lnTo>
                    <a:lnTo>
                      <a:pt x="933607" y="882137"/>
                    </a:lnTo>
                    <a:lnTo>
                      <a:pt x="918355" y="880001"/>
                    </a:lnTo>
                    <a:lnTo>
                      <a:pt x="909884" y="881211"/>
                    </a:lnTo>
                    <a:lnTo>
                      <a:pt x="898994" y="876371"/>
                    </a:lnTo>
                    <a:lnTo>
                      <a:pt x="892944" y="869111"/>
                    </a:lnTo>
                    <a:cubicBezTo>
                      <a:pt x="892541" y="862254"/>
                      <a:pt x="892137" y="855397"/>
                      <a:pt x="891734" y="848540"/>
                    </a:cubicBezTo>
                    <a:lnTo>
                      <a:pt x="880843" y="846120"/>
                    </a:lnTo>
                    <a:lnTo>
                      <a:pt x="871162" y="830389"/>
                    </a:lnTo>
                    <a:lnTo>
                      <a:pt x="860272" y="817078"/>
                    </a:lnTo>
                    <a:lnTo>
                      <a:pt x="849382" y="809818"/>
                    </a:lnTo>
                    <a:lnTo>
                      <a:pt x="843331" y="818288"/>
                    </a:lnTo>
                    <a:cubicBezTo>
                      <a:pt x="842928" y="825952"/>
                      <a:pt x="842524" y="833616"/>
                      <a:pt x="842121" y="841280"/>
                    </a:cubicBezTo>
                    <a:lnTo>
                      <a:pt x="809450" y="861851"/>
                    </a:lnTo>
                    <a:lnTo>
                      <a:pt x="777988" y="864271"/>
                    </a:lnTo>
                    <a:lnTo>
                      <a:pt x="770728" y="870321"/>
                    </a:lnTo>
                    <a:cubicBezTo>
                      <a:pt x="770324" y="879195"/>
                      <a:pt x="769921" y="888068"/>
                      <a:pt x="769517" y="896942"/>
                    </a:cubicBezTo>
                    <a:lnTo>
                      <a:pt x="779198" y="906623"/>
                    </a:lnTo>
                    <a:lnTo>
                      <a:pt x="779198" y="932034"/>
                    </a:lnTo>
                    <a:lnTo>
                      <a:pt x="762258" y="929614"/>
                    </a:lnTo>
                    <a:lnTo>
                      <a:pt x="750156" y="933244"/>
                    </a:lnTo>
                    <a:lnTo>
                      <a:pt x="744107" y="940504"/>
                    </a:lnTo>
                    <a:lnTo>
                      <a:pt x="747737" y="962285"/>
                    </a:lnTo>
                    <a:lnTo>
                      <a:pt x="745316" y="974386"/>
                    </a:lnTo>
                    <a:lnTo>
                      <a:pt x="738057" y="976806"/>
                    </a:lnTo>
                    <a:lnTo>
                      <a:pt x="716275" y="975596"/>
                    </a:lnTo>
                    <a:lnTo>
                      <a:pt x="707805" y="985276"/>
                    </a:lnTo>
                    <a:lnTo>
                      <a:pt x="688444" y="985276"/>
                    </a:lnTo>
                    <a:lnTo>
                      <a:pt x="692074" y="1007057"/>
                    </a:lnTo>
                    <a:lnTo>
                      <a:pt x="682393" y="1021578"/>
                    </a:lnTo>
                    <a:lnTo>
                      <a:pt x="675134" y="1022788"/>
                    </a:lnTo>
                    <a:lnTo>
                      <a:pt x="669083" y="1033679"/>
                    </a:lnTo>
                    <a:lnTo>
                      <a:pt x="660613" y="1033679"/>
                    </a:lnTo>
                    <a:lnTo>
                      <a:pt x="636412" y="1025208"/>
                    </a:lnTo>
                    <a:lnTo>
                      <a:pt x="629151" y="1026418"/>
                    </a:lnTo>
                    <a:lnTo>
                      <a:pt x="621891" y="1040939"/>
                    </a:lnTo>
                    <a:lnTo>
                      <a:pt x="611000" y="1040939"/>
                    </a:lnTo>
                    <a:lnTo>
                      <a:pt x="607370" y="1019158"/>
                    </a:lnTo>
                    <a:lnTo>
                      <a:pt x="597690" y="1015528"/>
                    </a:lnTo>
                    <a:lnTo>
                      <a:pt x="597690" y="1008268"/>
                    </a:lnTo>
                    <a:lnTo>
                      <a:pt x="609790" y="1002217"/>
                    </a:lnTo>
                    <a:lnTo>
                      <a:pt x="611000" y="990117"/>
                    </a:lnTo>
                    <a:lnTo>
                      <a:pt x="606160" y="978016"/>
                    </a:lnTo>
                    <a:lnTo>
                      <a:pt x="611000" y="959865"/>
                    </a:lnTo>
                    <a:lnTo>
                      <a:pt x="603740" y="946555"/>
                    </a:lnTo>
                    <a:lnTo>
                      <a:pt x="591639" y="948975"/>
                    </a:lnTo>
                    <a:lnTo>
                      <a:pt x="567438" y="932034"/>
                    </a:lnTo>
                    <a:lnTo>
                      <a:pt x="567438" y="917513"/>
                    </a:lnTo>
                    <a:lnTo>
                      <a:pt x="555337" y="917513"/>
                    </a:lnTo>
                    <a:lnTo>
                      <a:pt x="552917" y="910253"/>
                    </a:lnTo>
                    <a:lnTo>
                      <a:pt x="551707" y="902993"/>
                    </a:lnTo>
                    <a:lnTo>
                      <a:pt x="546867" y="858220"/>
                    </a:lnTo>
                    <a:lnTo>
                      <a:pt x="542026" y="849750"/>
                    </a:lnTo>
                    <a:lnTo>
                      <a:pt x="540817" y="835229"/>
                    </a:lnTo>
                    <a:lnTo>
                      <a:pt x="512985" y="832809"/>
                    </a:lnTo>
                    <a:lnTo>
                      <a:pt x="506935" y="827969"/>
                    </a:lnTo>
                    <a:lnTo>
                      <a:pt x="434331" y="853380"/>
                    </a:lnTo>
                    <a:lnTo>
                      <a:pt x="425861" y="870321"/>
                    </a:lnTo>
                    <a:lnTo>
                      <a:pt x="423441" y="892102"/>
                    </a:lnTo>
                    <a:lnTo>
                      <a:pt x="400450" y="904203"/>
                    </a:lnTo>
                    <a:lnTo>
                      <a:pt x="391979" y="907833"/>
                    </a:lnTo>
                    <a:lnTo>
                      <a:pt x="378669" y="921143"/>
                    </a:lnTo>
                    <a:lnTo>
                      <a:pt x="382299" y="939294"/>
                    </a:lnTo>
                    <a:lnTo>
                      <a:pt x="378669" y="946555"/>
                    </a:lnTo>
                    <a:lnTo>
                      <a:pt x="382299" y="957445"/>
                    </a:lnTo>
                    <a:lnTo>
                      <a:pt x="370199" y="967126"/>
                    </a:lnTo>
                    <a:lnTo>
                      <a:pt x="366568" y="953815"/>
                    </a:lnTo>
                    <a:lnTo>
                      <a:pt x="353257" y="945345"/>
                    </a:lnTo>
                    <a:lnTo>
                      <a:pt x="347207" y="950185"/>
                    </a:lnTo>
                    <a:lnTo>
                      <a:pt x="330266" y="948975"/>
                    </a:lnTo>
                    <a:lnTo>
                      <a:pt x="318166" y="959865"/>
                    </a:lnTo>
                    <a:lnTo>
                      <a:pt x="297595" y="963495"/>
                    </a:lnTo>
                    <a:lnTo>
                      <a:pt x="280654" y="961075"/>
                    </a:lnTo>
                    <a:lnTo>
                      <a:pt x="268554" y="961075"/>
                    </a:lnTo>
                    <a:lnTo>
                      <a:pt x="252823" y="980436"/>
                    </a:lnTo>
                    <a:lnTo>
                      <a:pt x="252823" y="990117"/>
                    </a:lnTo>
                    <a:lnTo>
                      <a:pt x="244353" y="992537"/>
                    </a:lnTo>
                    <a:lnTo>
                      <a:pt x="209261" y="976806"/>
                    </a:lnTo>
                    <a:lnTo>
                      <a:pt x="217731" y="963495"/>
                    </a:lnTo>
                    <a:lnTo>
                      <a:pt x="216521" y="956235"/>
                    </a:lnTo>
                    <a:lnTo>
                      <a:pt x="223781" y="942924"/>
                    </a:lnTo>
                    <a:lnTo>
                      <a:pt x="222571" y="929614"/>
                    </a:lnTo>
                    <a:lnTo>
                      <a:pt x="216521" y="929614"/>
                    </a:lnTo>
                    <a:lnTo>
                      <a:pt x="211681" y="922353"/>
                    </a:lnTo>
                    <a:lnTo>
                      <a:pt x="205631" y="922353"/>
                    </a:lnTo>
                    <a:lnTo>
                      <a:pt x="204420" y="915093"/>
                    </a:lnTo>
                    <a:lnTo>
                      <a:pt x="193529" y="913883"/>
                    </a:lnTo>
                    <a:lnTo>
                      <a:pt x="185059" y="921143"/>
                    </a:lnTo>
                    <a:lnTo>
                      <a:pt x="156018" y="909043"/>
                    </a:lnTo>
                    <a:lnTo>
                      <a:pt x="143917" y="917513"/>
                    </a:lnTo>
                    <a:lnTo>
                      <a:pt x="130606" y="913883"/>
                    </a:lnTo>
                    <a:lnTo>
                      <a:pt x="126977" y="932034"/>
                    </a:lnTo>
                    <a:lnTo>
                      <a:pt x="133027" y="940504"/>
                    </a:lnTo>
                    <a:lnTo>
                      <a:pt x="133027" y="951395"/>
                    </a:lnTo>
                    <a:lnTo>
                      <a:pt x="123347" y="963495"/>
                    </a:lnTo>
                    <a:lnTo>
                      <a:pt x="96725" y="999797"/>
                    </a:lnTo>
                    <a:lnTo>
                      <a:pt x="89465" y="1007057"/>
                    </a:lnTo>
                    <a:lnTo>
                      <a:pt x="87044" y="1013108"/>
                    </a:lnTo>
                    <a:lnTo>
                      <a:pt x="71314" y="1021578"/>
                    </a:lnTo>
                    <a:lnTo>
                      <a:pt x="61633" y="1011898"/>
                    </a:lnTo>
                    <a:lnTo>
                      <a:pt x="68894" y="998587"/>
                    </a:lnTo>
                    <a:lnTo>
                      <a:pt x="53163" y="976806"/>
                    </a:lnTo>
                    <a:lnTo>
                      <a:pt x="53163" y="940504"/>
                    </a:lnTo>
                    <a:lnTo>
                      <a:pt x="39852" y="930824"/>
                    </a:lnTo>
                    <a:lnTo>
                      <a:pt x="36223" y="919933"/>
                    </a:lnTo>
                    <a:lnTo>
                      <a:pt x="45903" y="916303"/>
                    </a:lnTo>
                    <a:lnTo>
                      <a:pt x="45903" y="902993"/>
                    </a:lnTo>
                    <a:lnTo>
                      <a:pt x="38642" y="890892"/>
                    </a:lnTo>
                    <a:lnTo>
                      <a:pt x="14441" y="886052"/>
                    </a:lnTo>
                    <a:lnTo>
                      <a:pt x="0" y="866453"/>
                    </a:lnTo>
                    <a:lnTo>
                      <a:pt x="828" y="866691"/>
                    </a:lnTo>
                    <a:lnTo>
                      <a:pt x="102473" y="827667"/>
                    </a:lnTo>
                    <a:lnTo>
                      <a:pt x="114271" y="814053"/>
                    </a:lnTo>
                    <a:lnTo>
                      <a:pt x="139682" y="814961"/>
                    </a:lnTo>
                    <a:lnTo>
                      <a:pt x="172354" y="796810"/>
                    </a:lnTo>
                    <a:lnTo>
                      <a:pt x="176891" y="790457"/>
                    </a:lnTo>
                    <a:lnTo>
                      <a:pt x="184152" y="786827"/>
                    </a:lnTo>
                    <a:lnTo>
                      <a:pt x="206840" y="765953"/>
                    </a:lnTo>
                    <a:lnTo>
                      <a:pt x="224992" y="765046"/>
                    </a:lnTo>
                    <a:lnTo>
                      <a:pt x="262201" y="726022"/>
                    </a:lnTo>
                    <a:lnTo>
                      <a:pt x="281259" y="726929"/>
                    </a:lnTo>
                    <a:lnTo>
                      <a:pt x="289427" y="734189"/>
                    </a:lnTo>
                    <a:lnTo>
                      <a:pt x="323914" y="726929"/>
                    </a:lnTo>
                    <a:lnTo>
                      <a:pt x="332989" y="726022"/>
                    </a:lnTo>
                    <a:lnTo>
                      <a:pt x="345695" y="724207"/>
                    </a:lnTo>
                    <a:lnTo>
                      <a:pt x="354770" y="708778"/>
                    </a:lnTo>
                    <a:lnTo>
                      <a:pt x="374736" y="702426"/>
                    </a:lnTo>
                    <a:lnTo>
                      <a:pt x="431004" y="651603"/>
                    </a:lnTo>
                    <a:lnTo>
                      <a:pt x="451878" y="622562"/>
                    </a:lnTo>
                    <a:lnTo>
                      <a:pt x="497255" y="590798"/>
                    </a:lnTo>
                    <a:lnTo>
                      <a:pt x="527204" y="576277"/>
                    </a:lnTo>
                    <a:lnTo>
                      <a:pt x="549892" y="541791"/>
                    </a:lnTo>
                    <a:lnTo>
                      <a:pt x="565320" y="502766"/>
                    </a:lnTo>
                    <a:lnTo>
                      <a:pt x="584379" y="486431"/>
                    </a:lnTo>
                    <a:lnTo>
                      <a:pt x="588009" y="472817"/>
                    </a:lnTo>
                    <a:lnTo>
                      <a:pt x="614328" y="445591"/>
                    </a:lnTo>
                    <a:lnTo>
                      <a:pt x="627033" y="430163"/>
                    </a:lnTo>
                    <a:lnTo>
                      <a:pt x="633386" y="415642"/>
                    </a:lnTo>
                    <a:lnTo>
                      <a:pt x="650630" y="392953"/>
                    </a:lnTo>
                    <a:lnTo>
                      <a:pt x="657890" y="363005"/>
                    </a:lnTo>
                    <a:lnTo>
                      <a:pt x="667872" y="323072"/>
                    </a:lnTo>
                    <a:lnTo>
                      <a:pt x="667872" y="313997"/>
                    </a:lnTo>
                    <a:lnTo>
                      <a:pt x="667269" y="309444"/>
                    </a:lnTo>
                    <a:lnTo>
                      <a:pt x="690561" y="256822"/>
                    </a:lnTo>
                    <a:lnTo>
                      <a:pt x="730494" y="221428"/>
                    </a:lnTo>
                    <a:lnTo>
                      <a:pt x="781316" y="192386"/>
                    </a:lnTo>
                    <a:lnTo>
                      <a:pt x="833046" y="153362"/>
                    </a:lnTo>
                    <a:lnTo>
                      <a:pt x="872978" y="139749"/>
                    </a:lnTo>
                    <a:lnTo>
                      <a:pt x="912909" y="129766"/>
                    </a:lnTo>
                    <a:lnTo>
                      <a:pt x="927430" y="109800"/>
                    </a:lnTo>
                    <a:lnTo>
                      <a:pt x="933783" y="108893"/>
                    </a:lnTo>
                    <a:lnTo>
                      <a:pt x="958287" y="97094"/>
                    </a:lnTo>
                    <a:lnTo>
                      <a:pt x="994589" y="58070"/>
                    </a:lnTo>
                    <a:lnTo>
                      <a:pt x="1027260" y="13600"/>
                    </a:lnTo>
                    <a:lnTo>
                      <a:pt x="1033189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66307B6B-A89C-8282-7A37-92C79E219782}"/>
                  </a:ext>
                </a:extLst>
              </p:cNvPr>
              <p:cNvSpPr/>
              <p:nvPr/>
            </p:nvSpPr>
            <p:spPr>
              <a:xfrm>
                <a:off x="2222097" y="1797127"/>
                <a:ext cx="685377" cy="868336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B2DB8830-F18A-D779-CAD5-C7835F9CA97C}"/>
                  </a:ext>
                </a:extLst>
              </p:cNvPr>
              <p:cNvSpPr/>
              <p:nvPr/>
            </p:nvSpPr>
            <p:spPr>
              <a:xfrm>
                <a:off x="692722" y="1774082"/>
                <a:ext cx="411282" cy="443663"/>
              </a:xfrm>
              <a:custGeom>
                <a:avLst/>
                <a:gdLst>
                  <a:gd name="connsiteX0" fmla="*/ 342855 w 411282"/>
                  <a:gd name="connsiteY0" fmla="*/ 0 h 443663"/>
                  <a:gd name="connsiteX1" fmla="*/ 355377 w 411282"/>
                  <a:gd name="connsiteY1" fmla="*/ 16995 h 443663"/>
                  <a:gd name="connsiteX2" fmla="*/ 379578 w 411282"/>
                  <a:gd name="connsiteY2" fmla="*/ 21835 h 443663"/>
                  <a:gd name="connsiteX3" fmla="*/ 386839 w 411282"/>
                  <a:gd name="connsiteY3" fmla="*/ 33935 h 443663"/>
                  <a:gd name="connsiteX4" fmla="*/ 386839 w 411282"/>
                  <a:gd name="connsiteY4" fmla="*/ 47246 h 443663"/>
                  <a:gd name="connsiteX5" fmla="*/ 377159 w 411282"/>
                  <a:gd name="connsiteY5" fmla="*/ 50876 h 443663"/>
                  <a:gd name="connsiteX6" fmla="*/ 380789 w 411282"/>
                  <a:gd name="connsiteY6" fmla="*/ 61767 h 443663"/>
                  <a:gd name="connsiteX7" fmla="*/ 394099 w 411282"/>
                  <a:gd name="connsiteY7" fmla="*/ 71447 h 443663"/>
                  <a:gd name="connsiteX8" fmla="*/ 394099 w 411282"/>
                  <a:gd name="connsiteY8" fmla="*/ 107749 h 443663"/>
                  <a:gd name="connsiteX9" fmla="*/ 409830 w 411282"/>
                  <a:gd name="connsiteY9" fmla="*/ 129530 h 443663"/>
                  <a:gd name="connsiteX10" fmla="*/ 402570 w 411282"/>
                  <a:gd name="connsiteY10" fmla="*/ 142840 h 443663"/>
                  <a:gd name="connsiteX11" fmla="*/ 408490 w 411282"/>
                  <a:gd name="connsiteY11" fmla="*/ 148760 h 443663"/>
                  <a:gd name="connsiteX12" fmla="*/ 408378 w 411282"/>
                  <a:gd name="connsiteY12" fmla="*/ 149375 h 443663"/>
                  <a:gd name="connsiteX13" fmla="*/ 402570 w 411282"/>
                  <a:gd name="connsiteY13" fmla="*/ 200197 h 443663"/>
                  <a:gd name="connsiteX14" fmla="*/ 411282 w 411282"/>
                  <a:gd name="connsiteY14" fmla="*/ 224882 h 443663"/>
                  <a:gd name="connsiteX15" fmla="*/ 406926 w 411282"/>
                  <a:gd name="connsiteY15" fmla="*/ 246663 h 443663"/>
                  <a:gd name="connsiteX16" fmla="*/ 399666 w 411282"/>
                  <a:gd name="connsiteY16" fmla="*/ 258280 h 443663"/>
                  <a:gd name="connsiteX17" fmla="*/ 404022 w 411282"/>
                  <a:gd name="connsiteY17" fmla="*/ 282965 h 443663"/>
                  <a:gd name="connsiteX18" fmla="*/ 388049 w 411282"/>
                  <a:gd name="connsiteY18" fmla="*/ 282965 h 443663"/>
                  <a:gd name="connsiteX19" fmla="*/ 366268 w 411282"/>
                  <a:gd name="connsiteY19" fmla="*/ 301842 h 443663"/>
                  <a:gd name="connsiteX20" fmla="*/ 363364 w 411282"/>
                  <a:gd name="connsiteY20" fmla="*/ 317815 h 443663"/>
                  <a:gd name="connsiteX21" fmla="*/ 379337 w 411282"/>
                  <a:gd name="connsiteY21" fmla="*/ 319267 h 443663"/>
                  <a:gd name="connsiteX22" fmla="*/ 373528 w 411282"/>
                  <a:gd name="connsiteY22" fmla="*/ 336691 h 443663"/>
                  <a:gd name="connsiteX23" fmla="*/ 357555 w 411282"/>
                  <a:gd name="connsiteY23" fmla="*/ 342500 h 443663"/>
                  <a:gd name="connsiteX24" fmla="*/ 353199 w 411282"/>
                  <a:gd name="connsiteY24" fmla="*/ 354116 h 443663"/>
                  <a:gd name="connsiteX25" fmla="*/ 341583 w 411282"/>
                  <a:gd name="connsiteY25" fmla="*/ 357020 h 443663"/>
                  <a:gd name="connsiteX26" fmla="*/ 341583 w 411282"/>
                  <a:gd name="connsiteY26" fmla="*/ 365733 h 443663"/>
                  <a:gd name="connsiteX27" fmla="*/ 350295 w 411282"/>
                  <a:gd name="connsiteY27" fmla="*/ 377349 h 443663"/>
                  <a:gd name="connsiteX28" fmla="*/ 332870 w 411282"/>
                  <a:gd name="connsiteY28" fmla="*/ 393322 h 443663"/>
                  <a:gd name="connsiteX29" fmla="*/ 329966 w 411282"/>
                  <a:gd name="connsiteY29" fmla="*/ 404939 h 443663"/>
                  <a:gd name="connsiteX30" fmla="*/ 319802 w 411282"/>
                  <a:gd name="connsiteY30" fmla="*/ 407843 h 443663"/>
                  <a:gd name="connsiteX31" fmla="*/ 318350 w 411282"/>
                  <a:gd name="connsiteY31" fmla="*/ 419459 h 443663"/>
                  <a:gd name="connsiteX32" fmla="*/ 309637 w 411282"/>
                  <a:gd name="connsiteY32" fmla="*/ 425268 h 443663"/>
                  <a:gd name="connsiteX33" fmla="*/ 283500 w 411282"/>
                  <a:gd name="connsiteY33" fmla="*/ 426720 h 443663"/>
                  <a:gd name="connsiteX34" fmla="*/ 257363 w 411282"/>
                  <a:gd name="connsiteY34" fmla="*/ 402034 h 443663"/>
                  <a:gd name="connsiteX35" fmla="*/ 242842 w 411282"/>
                  <a:gd name="connsiteY35" fmla="*/ 400582 h 443663"/>
                  <a:gd name="connsiteX36" fmla="*/ 229773 w 411282"/>
                  <a:gd name="connsiteY36" fmla="*/ 409295 h 443663"/>
                  <a:gd name="connsiteX37" fmla="*/ 199280 w 411282"/>
                  <a:gd name="connsiteY37" fmla="*/ 394774 h 443663"/>
                  <a:gd name="connsiteX38" fmla="*/ 196376 w 411282"/>
                  <a:gd name="connsiteY38" fmla="*/ 374445 h 443663"/>
                  <a:gd name="connsiteX39" fmla="*/ 178951 w 411282"/>
                  <a:gd name="connsiteY39" fmla="*/ 383158 h 443663"/>
                  <a:gd name="connsiteX40" fmla="*/ 180403 w 411282"/>
                  <a:gd name="connsiteY40" fmla="*/ 391870 h 443663"/>
                  <a:gd name="connsiteX41" fmla="*/ 170238 w 411282"/>
                  <a:gd name="connsiteY41" fmla="*/ 393322 h 443663"/>
                  <a:gd name="connsiteX42" fmla="*/ 145553 w 411282"/>
                  <a:gd name="connsiteY42" fmla="*/ 397678 h 443663"/>
                  <a:gd name="connsiteX43" fmla="*/ 154266 w 411282"/>
                  <a:gd name="connsiteY43" fmla="*/ 374445 h 443663"/>
                  <a:gd name="connsiteX44" fmla="*/ 145553 w 411282"/>
                  <a:gd name="connsiteY44" fmla="*/ 372993 h 443663"/>
                  <a:gd name="connsiteX45" fmla="*/ 132485 w 411282"/>
                  <a:gd name="connsiteY45" fmla="*/ 377349 h 443663"/>
                  <a:gd name="connsiteX46" fmla="*/ 125224 w 411282"/>
                  <a:gd name="connsiteY46" fmla="*/ 371541 h 443663"/>
                  <a:gd name="connsiteX47" fmla="*/ 115060 w 411282"/>
                  <a:gd name="connsiteY47" fmla="*/ 380253 h 443663"/>
                  <a:gd name="connsiteX48" fmla="*/ 106347 w 411282"/>
                  <a:gd name="connsiteY48" fmla="*/ 377349 h 443663"/>
                  <a:gd name="connsiteX49" fmla="*/ 88922 w 411282"/>
                  <a:gd name="connsiteY49" fmla="*/ 394774 h 443663"/>
                  <a:gd name="connsiteX50" fmla="*/ 74402 w 411282"/>
                  <a:gd name="connsiteY50" fmla="*/ 381706 h 443663"/>
                  <a:gd name="connsiteX51" fmla="*/ 54073 w 411282"/>
                  <a:gd name="connsiteY51" fmla="*/ 381706 h 443663"/>
                  <a:gd name="connsiteX52" fmla="*/ 26483 w 411282"/>
                  <a:gd name="connsiteY52" fmla="*/ 412199 h 443663"/>
                  <a:gd name="connsiteX53" fmla="*/ 19223 w 411282"/>
                  <a:gd name="connsiteY53" fmla="*/ 432528 h 443663"/>
                  <a:gd name="connsiteX54" fmla="*/ 346 w 411282"/>
                  <a:gd name="connsiteY54" fmla="*/ 441240 h 443663"/>
                  <a:gd name="connsiteX55" fmla="*/ 0 w 411282"/>
                  <a:gd name="connsiteY55" fmla="*/ 443663 h 443663"/>
                  <a:gd name="connsiteX56" fmla="*/ 0 w 411282"/>
                  <a:gd name="connsiteY56" fmla="*/ 128050 h 443663"/>
                  <a:gd name="connsiteX57" fmla="*/ 6154 w 411282"/>
                  <a:gd name="connsiteY57" fmla="*/ 133402 h 443663"/>
                  <a:gd name="connsiteX58" fmla="*/ 26483 w 411282"/>
                  <a:gd name="connsiteY58" fmla="*/ 143566 h 443663"/>
                  <a:gd name="connsiteX59" fmla="*/ 32292 w 411282"/>
                  <a:gd name="connsiteY59" fmla="*/ 152279 h 443663"/>
                  <a:gd name="connsiteX60" fmla="*/ 41004 w 411282"/>
                  <a:gd name="connsiteY60" fmla="*/ 150827 h 443663"/>
                  <a:gd name="connsiteX61" fmla="*/ 68593 w 411282"/>
                  <a:gd name="connsiteY61" fmla="*/ 159539 h 443663"/>
                  <a:gd name="connsiteX62" fmla="*/ 112156 w 411282"/>
                  <a:gd name="connsiteY62" fmla="*/ 152279 h 443663"/>
                  <a:gd name="connsiteX63" fmla="*/ 157170 w 411282"/>
                  <a:gd name="connsiteY63" fmla="*/ 159539 h 443663"/>
                  <a:gd name="connsiteX64" fmla="*/ 171690 w 411282"/>
                  <a:gd name="connsiteY64" fmla="*/ 139210 h 443663"/>
                  <a:gd name="connsiteX65" fmla="*/ 190567 w 411282"/>
                  <a:gd name="connsiteY65" fmla="*/ 127594 h 443663"/>
                  <a:gd name="connsiteX66" fmla="*/ 192019 w 411282"/>
                  <a:gd name="connsiteY66" fmla="*/ 110169 h 443663"/>
                  <a:gd name="connsiteX67" fmla="*/ 207992 w 411282"/>
                  <a:gd name="connsiteY67" fmla="*/ 89840 h 443663"/>
                  <a:gd name="connsiteX68" fmla="*/ 210896 w 411282"/>
                  <a:gd name="connsiteY68" fmla="*/ 68059 h 443663"/>
                  <a:gd name="connsiteX69" fmla="*/ 206540 w 411282"/>
                  <a:gd name="connsiteY69" fmla="*/ 54990 h 443663"/>
                  <a:gd name="connsiteX70" fmla="*/ 219609 w 411282"/>
                  <a:gd name="connsiteY70" fmla="*/ 34661 h 443663"/>
                  <a:gd name="connsiteX71" fmla="*/ 228321 w 411282"/>
                  <a:gd name="connsiteY71" fmla="*/ 25949 h 443663"/>
                  <a:gd name="connsiteX72" fmla="*/ 268979 w 411282"/>
                  <a:gd name="connsiteY72" fmla="*/ 11428 h 443663"/>
                  <a:gd name="connsiteX73" fmla="*/ 284952 w 411282"/>
                  <a:gd name="connsiteY73" fmla="*/ 11428 h 443663"/>
                  <a:gd name="connsiteX74" fmla="*/ 306733 w 411282"/>
                  <a:gd name="connsiteY74" fmla="*/ 4168 h 443663"/>
                  <a:gd name="connsiteX0" fmla="*/ 416452 w 484879"/>
                  <a:gd name="connsiteY0" fmla="*/ 0 h 443663"/>
                  <a:gd name="connsiteX1" fmla="*/ 428974 w 484879"/>
                  <a:gd name="connsiteY1" fmla="*/ 16995 h 443663"/>
                  <a:gd name="connsiteX2" fmla="*/ 453175 w 484879"/>
                  <a:gd name="connsiteY2" fmla="*/ 21835 h 443663"/>
                  <a:gd name="connsiteX3" fmla="*/ 460436 w 484879"/>
                  <a:gd name="connsiteY3" fmla="*/ 33935 h 443663"/>
                  <a:gd name="connsiteX4" fmla="*/ 460436 w 484879"/>
                  <a:gd name="connsiteY4" fmla="*/ 47246 h 443663"/>
                  <a:gd name="connsiteX5" fmla="*/ 450756 w 484879"/>
                  <a:gd name="connsiteY5" fmla="*/ 50876 h 443663"/>
                  <a:gd name="connsiteX6" fmla="*/ 454386 w 484879"/>
                  <a:gd name="connsiteY6" fmla="*/ 61767 h 443663"/>
                  <a:gd name="connsiteX7" fmla="*/ 467696 w 484879"/>
                  <a:gd name="connsiteY7" fmla="*/ 71447 h 443663"/>
                  <a:gd name="connsiteX8" fmla="*/ 467696 w 484879"/>
                  <a:gd name="connsiteY8" fmla="*/ 107749 h 443663"/>
                  <a:gd name="connsiteX9" fmla="*/ 483427 w 484879"/>
                  <a:gd name="connsiteY9" fmla="*/ 129530 h 443663"/>
                  <a:gd name="connsiteX10" fmla="*/ 476167 w 484879"/>
                  <a:gd name="connsiteY10" fmla="*/ 142840 h 443663"/>
                  <a:gd name="connsiteX11" fmla="*/ 482087 w 484879"/>
                  <a:gd name="connsiteY11" fmla="*/ 148760 h 443663"/>
                  <a:gd name="connsiteX12" fmla="*/ 481975 w 484879"/>
                  <a:gd name="connsiteY12" fmla="*/ 149375 h 443663"/>
                  <a:gd name="connsiteX13" fmla="*/ 476167 w 484879"/>
                  <a:gd name="connsiteY13" fmla="*/ 200197 h 443663"/>
                  <a:gd name="connsiteX14" fmla="*/ 484879 w 484879"/>
                  <a:gd name="connsiteY14" fmla="*/ 224882 h 443663"/>
                  <a:gd name="connsiteX15" fmla="*/ 480523 w 484879"/>
                  <a:gd name="connsiteY15" fmla="*/ 246663 h 443663"/>
                  <a:gd name="connsiteX16" fmla="*/ 473263 w 484879"/>
                  <a:gd name="connsiteY16" fmla="*/ 258280 h 443663"/>
                  <a:gd name="connsiteX17" fmla="*/ 477619 w 484879"/>
                  <a:gd name="connsiteY17" fmla="*/ 282965 h 443663"/>
                  <a:gd name="connsiteX18" fmla="*/ 461646 w 484879"/>
                  <a:gd name="connsiteY18" fmla="*/ 282965 h 443663"/>
                  <a:gd name="connsiteX19" fmla="*/ 439865 w 484879"/>
                  <a:gd name="connsiteY19" fmla="*/ 301842 h 443663"/>
                  <a:gd name="connsiteX20" fmla="*/ 436961 w 484879"/>
                  <a:gd name="connsiteY20" fmla="*/ 317815 h 443663"/>
                  <a:gd name="connsiteX21" fmla="*/ 452934 w 484879"/>
                  <a:gd name="connsiteY21" fmla="*/ 319267 h 443663"/>
                  <a:gd name="connsiteX22" fmla="*/ 447125 w 484879"/>
                  <a:gd name="connsiteY22" fmla="*/ 336691 h 443663"/>
                  <a:gd name="connsiteX23" fmla="*/ 431152 w 484879"/>
                  <a:gd name="connsiteY23" fmla="*/ 342500 h 443663"/>
                  <a:gd name="connsiteX24" fmla="*/ 426796 w 484879"/>
                  <a:gd name="connsiteY24" fmla="*/ 354116 h 443663"/>
                  <a:gd name="connsiteX25" fmla="*/ 415180 w 484879"/>
                  <a:gd name="connsiteY25" fmla="*/ 357020 h 443663"/>
                  <a:gd name="connsiteX26" fmla="*/ 415180 w 484879"/>
                  <a:gd name="connsiteY26" fmla="*/ 365733 h 443663"/>
                  <a:gd name="connsiteX27" fmla="*/ 423892 w 484879"/>
                  <a:gd name="connsiteY27" fmla="*/ 377349 h 443663"/>
                  <a:gd name="connsiteX28" fmla="*/ 406467 w 484879"/>
                  <a:gd name="connsiteY28" fmla="*/ 393322 h 443663"/>
                  <a:gd name="connsiteX29" fmla="*/ 403563 w 484879"/>
                  <a:gd name="connsiteY29" fmla="*/ 404939 h 443663"/>
                  <a:gd name="connsiteX30" fmla="*/ 393399 w 484879"/>
                  <a:gd name="connsiteY30" fmla="*/ 407843 h 443663"/>
                  <a:gd name="connsiteX31" fmla="*/ 391947 w 484879"/>
                  <a:gd name="connsiteY31" fmla="*/ 419459 h 443663"/>
                  <a:gd name="connsiteX32" fmla="*/ 383234 w 484879"/>
                  <a:gd name="connsiteY32" fmla="*/ 425268 h 443663"/>
                  <a:gd name="connsiteX33" fmla="*/ 357097 w 484879"/>
                  <a:gd name="connsiteY33" fmla="*/ 426720 h 443663"/>
                  <a:gd name="connsiteX34" fmla="*/ 330960 w 484879"/>
                  <a:gd name="connsiteY34" fmla="*/ 402034 h 443663"/>
                  <a:gd name="connsiteX35" fmla="*/ 316439 w 484879"/>
                  <a:gd name="connsiteY35" fmla="*/ 400582 h 443663"/>
                  <a:gd name="connsiteX36" fmla="*/ 303370 w 484879"/>
                  <a:gd name="connsiteY36" fmla="*/ 409295 h 443663"/>
                  <a:gd name="connsiteX37" fmla="*/ 272877 w 484879"/>
                  <a:gd name="connsiteY37" fmla="*/ 394774 h 443663"/>
                  <a:gd name="connsiteX38" fmla="*/ 269973 w 484879"/>
                  <a:gd name="connsiteY38" fmla="*/ 374445 h 443663"/>
                  <a:gd name="connsiteX39" fmla="*/ 252548 w 484879"/>
                  <a:gd name="connsiteY39" fmla="*/ 383158 h 443663"/>
                  <a:gd name="connsiteX40" fmla="*/ 254000 w 484879"/>
                  <a:gd name="connsiteY40" fmla="*/ 391870 h 443663"/>
                  <a:gd name="connsiteX41" fmla="*/ 243835 w 484879"/>
                  <a:gd name="connsiteY41" fmla="*/ 393322 h 443663"/>
                  <a:gd name="connsiteX42" fmla="*/ 219150 w 484879"/>
                  <a:gd name="connsiteY42" fmla="*/ 397678 h 443663"/>
                  <a:gd name="connsiteX43" fmla="*/ 227863 w 484879"/>
                  <a:gd name="connsiteY43" fmla="*/ 374445 h 443663"/>
                  <a:gd name="connsiteX44" fmla="*/ 219150 w 484879"/>
                  <a:gd name="connsiteY44" fmla="*/ 372993 h 443663"/>
                  <a:gd name="connsiteX45" fmla="*/ 206082 w 484879"/>
                  <a:gd name="connsiteY45" fmla="*/ 377349 h 443663"/>
                  <a:gd name="connsiteX46" fmla="*/ 198821 w 484879"/>
                  <a:gd name="connsiteY46" fmla="*/ 371541 h 443663"/>
                  <a:gd name="connsiteX47" fmla="*/ 188657 w 484879"/>
                  <a:gd name="connsiteY47" fmla="*/ 380253 h 443663"/>
                  <a:gd name="connsiteX48" fmla="*/ 179944 w 484879"/>
                  <a:gd name="connsiteY48" fmla="*/ 377349 h 443663"/>
                  <a:gd name="connsiteX49" fmla="*/ 162519 w 484879"/>
                  <a:gd name="connsiteY49" fmla="*/ 394774 h 443663"/>
                  <a:gd name="connsiteX50" fmla="*/ 147999 w 484879"/>
                  <a:gd name="connsiteY50" fmla="*/ 381706 h 443663"/>
                  <a:gd name="connsiteX51" fmla="*/ 127670 w 484879"/>
                  <a:gd name="connsiteY51" fmla="*/ 381706 h 443663"/>
                  <a:gd name="connsiteX52" fmla="*/ 100080 w 484879"/>
                  <a:gd name="connsiteY52" fmla="*/ 412199 h 443663"/>
                  <a:gd name="connsiteX53" fmla="*/ 92820 w 484879"/>
                  <a:gd name="connsiteY53" fmla="*/ 432528 h 443663"/>
                  <a:gd name="connsiteX54" fmla="*/ 73943 w 484879"/>
                  <a:gd name="connsiteY54" fmla="*/ 441240 h 443663"/>
                  <a:gd name="connsiteX55" fmla="*/ 73597 w 484879"/>
                  <a:gd name="connsiteY55" fmla="*/ 443663 h 443663"/>
                  <a:gd name="connsiteX56" fmla="*/ 0 w 484879"/>
                  <a:gd name="connsiteY56" fmla="*/ 259506 h 443663"/>
                  <a:gd name="connsiteX57" fmla="*/ 73597 w 484879"/>
                  <a:gd name="connsiteY57" fmla="*/ 128050 h 443663"/>
                  <a:gd name="connsiteX58" fmla="*/ 79751 w 484879"/>
                  <a:gd name="connsiteY58" fmla="*/ 133402 h 443663"/>
                  <a:gd name="connsiteX59" fmla="*/ 100080 w 484879"/>
                  <a:gd name="connsiteY59" fmla="*/ 143566 h 443663"/>
                  <a:gd name="connsiteX60" fmla="*/ 105889 w 484879"/>
                  <a:gd name="connsiteY60" fmla="*/ 152279 h 443663"/>
                  <a:gd name="connsiteX61" fmla="*/ 114601 w 484879"/>
                  <a:gd name="connsiteY61" fmla="*/ 150827 h 443663"/>
                  <a:gd name="connsiteX62" fmla="*/ 142190 w 484879"/>
                  <a:gd name="connsiteY62" fmla="*/ 159539 h 443663"/>
                  <a:gd name="connsiteX63" fmla="*/ 185753 w 484879"/>
                  <a:gd name="connsiteY63" fmla="*/ 152279 h 443663"/>
                  <a:gd name="connsiteX64" fmla="*/ 230767 w 484879"/>
                  <a:gd name="connsiteY64" fmla="*/ 159539 h 443663"/>
                  <a:gd name="connsiteX65" fmla="*/ 245287 w 484879"/>
                  <a:gd name="connsiteY65" fmla="*/ 139210 h 443663"/>
                  <a:gd name="connsiteX66" fmla="*/ 264164 w 484879"/>
                  <a:gd name="connsiteY66" fmla="*/ 127594 h 443663"/>
                  <a:gd name="connsiteX67" fmla="*/ 265616 w 484879"/>
                  <a:gd name="connsiteY67" fmla="*/ 110169 h 443663"/>
                  <a:gd name="connsiteX68" fmla="*/ 281589 w 484879"/>
                  <a:gd name="connsiteY68" fmla="*/ 89840 h 443663"/>
                  <a:gd name="connsiteX69" fmla="*/ 284493 w 484879"/>
                  <a:gd name="connsiteY69" fmla="*/ 68059 h 443663"/>
                  <a:gd name="connsiteX70" fmla="*/ 280137 w 484879"/>
                  <a:gd name="connsiteY70" fmla="*/ 54990 h 443663"/>
                  <a:gd name="connsiteX71" fmla="*/ 293206 w 484879"/>
                  <a:gd name="connsiteY71" fmla="*/ 34661 h 443663"/>
                  <a:gd name="connsiteX72" fmla="*/ 301918 w 484879"/>
                  <a:gd name="connsiteY72" fmla="*/ 25949 h 443663"/>
                  <a:gd name="connsiteX73" fmla="*/ 342576 w 484879"/>
                  <a:gd name="connsiteY73" fmla="*/ 11428 h 443663"/>
                  <a:gd name="connsiteX74" fmla="*/ 358549 w 484879"/>
                  <a:gd name="connsiteY74" fmla="*/ 11428 h 443663"/>
                  <a:gd name="connsiteX75" fmla="*/ 380330 w 484879"/>
                  <a:gd name="connsiteY75" fmla="*/ 4168 h 443663"/>
                  <a:gd name="connsiteX76" fmla="*/ 416452 w 484879"/>
                  <a:gd name="connsiteY76" fmla="*/ 0 h 443663"/>
                  <a:gd name="connsiteX0" fmla="*/ 0 w 484879"/>
                  <a:gd name="connsiteY0" fmla="*/ 259506 h 443663"/>
                  <a:gd name="connsiteX1" fmla="*/ 73597 w 484879"/>
                  <a:gd name="connsiteY1" fmla="*/ 128050 h 443663"/>
                  <a:gd name="connsiteX2" fmla="*/ 79751 w 484879"/>
                  <a:gd name="connsiteY2" fmla="*/ 133402 h 443663"/>
                  <a:gd name="connsiteX3" fmla="*/ 100080 w 484879"/>
                  <a:gd name="connsiteY3" fmla="*/ 143566 h 443663"/>
                  <a:gd name="connsiteX4" fmla="*/ 105889 w 484879"/>
                  <a:gd name="connsiteY4" fmla="*/ 152279 h 443663"/>
                  <a:gd name="connsiteX5" fmla="*/ 114601 w 484879"/>
                  <a:gd name="connsiteY5" fmla="*/ 150827 h 443663"/>
                  <a:gd name="connsiteX6" fmla="*/ 142190 w 484879"/>
                  <a:gd name="connsiteY6" fmla="*/ 159539 h 443663"/>
                  <a:gd name="connsiteX7" fmla="*/ 185753 w 484879"/>
                  <a:gd name="connsiteY7" fmla="*/ 152279 h 443663"/>
                  <a:gd name="connsiteX8" fmla="*/ 230767 w 484879"/>
                  <a:gd name="connsiteY8" fmla="*/ 159539 h 443663"/>
                  <a:gd name="connsiteX9" fmla="*/ 245287 w 484879"/>
                  <a:gd name="connsiteY9" fmla="*/ 139210 h 443663"/>
                  <a:gd name="connsiteX10" fmla="*/ 264164 w 484879"/>
                  <a:gd name="connsiteY10" fmla="*/ 127594 h 443663"/>
                  <a:gd name="connsiteX11" fmla="*/ 265616 w 484879"/>
                  <a:gd name="connsiteY11" fmla="*/ 110169 h 443663"/>
                  <a:gd name="connsiteX12" fmla="*/ 281589 w 484879"/>
                  <a:gd name="connsiteY12" fmla="*/ 89840 h 443663"/>
                  <a:gd name="connsiteX13" fmla="*/ 284493 w 484879"/>
                  <a:gd name="connsiteY13" fmla="*/ 68059 h 443663"/>
                  <a:gd name="connsiteX14" fmla="*/ 280137 w 484879"/>
                  <a:gd name="connsiteY14" fmla="*/ 54990 h 443663"/>
                  <a:gd name="connsiteX15" fmla="*/ 293206 w 484879"/>
                  <a:gd name="connsiteY15" fmla="*/ 34661 h 443663"/>
                  <a:gd name="connsiteX16" fmla="*/ 301918 w 484879"/>
                  <a:gd name="connsiteY16" fmla="*/ 25949 h 443663"/>
                  <a:gd name="connsiteX17" fmla="*/ 342576 w 484879"/>
                  <a:gd name="connsiteY17" fmla="*/ 11428 h 443663"/>
                  <a:gd name="connsiteX18" fmla="*/ 358549 w 484879"/>
                  <a:gd name="connsiteY18" fmla="*/ 11428 h 443663"/>
                  <a:gd name="connsiteX19" fmla="*/ 380330 w 484879"/>
                  <a:gd name="connsiteY19" fmla="*/ 4168 h 443663"/>
                  <a:gd name="connsiteX20" fmla="*/ 416452 w 484879"/>
                  <a:gd name="connsiteY20" fmla="*/ 0 h 443663"/>
                  <a:gd name="connsiteX21" fmla="*/ 428974 w 484879"/>
                  <a:gd name="connsiteY21" fmla="*/ 16995 h 443663"/>
                  <a:gd name="connsiteX22" fmla="*/ 453175 w 484879"/>
                  <a:gd name="connsiteY22" fmla="*/ 21835 h 443663"/>
                  <a:gd name="connsiteX23" fmla="*/ 460436 w 484879"/>
                  <a:gd name="connsiteY23" fmla="*/ 33935 h 443663"/>
                  <a:gd name="connsiteX24" fmla="*/ 460436 w 484879"/>
                  <a:gd name="connsiteY24" fmla="*/ 47246 h 443663"/>
                  <a:gd name="connsiteX25" fmla="*/ 450756 w 484879"/>
                  <a:gd name="connsiteY25" fmla="*/ 50876 h 443663"/>
                  <a:gd name="connsiteX26" fmla="*/ 454386 w 484879"/>
                  <a:gd name="connsiteY26" fmla="*/ 61767 h 443663"/>
                  <a:gd name="connsiteX27" fmla="*/ 467696 w 484879"/>
                  <a:gd name="connsiteY27" fmla="*/ 71447 h 443663"/>
                  <a:gd name="connsiteX28" fmla="*/ 467696 w 484879"/>
                  <a:gd name="connsiteY28" fmla="*/ 107749 h 443663"/>
                  <a:gd name="connsiteX29" fmla="*/ 483427 w 484879"/>
                  <a:gd name="connsiteY29" fmla="*/ 129530 h 443663"/>
                  <a:gd name="connsiteX30" fmla="*/ 476167 w 484879"/>
                  <a:gd name="connsiteY30" fmla="*/ 142840 h 443663"/>
                  <a:gd name="connsiteX31" fmla="*/ 482087 w 484879"/>
                  <a:gd name="connsiteY31" fmla="*/ 148760 h 443663"/>
                  <a:gd name="connsiteX32" fmla="*/ 481975 w 484879"/>
                  <a:gd name="connsiteY32" fmla="*/ 149375 h 443663"/>
                  <a:gd name="connsiteX33" fmla="*/ 476167 w 484879"/>
                  <a:gd name="connsiteY33" fmla="*/ 200197 h 443663"/>
                  <a:gd name="connsiteX34" fmla="*/ 484879 w 484879"/>
                  <a:gd name="connsiteY34" fmla="*/ 224882 h 443663"/>
                  <a:gd name="connsiteX35" fmla="*/ 480523 w 484879"/>
                  <a:gd name="connsiteY35" fmla="*/ 246663 h 443663"/>
                  <a:gd name="connsiteX36" fmla="*/ 473263 w 484879"/>
                  <a:gd name="connsiteY36" fmla="*/ 258280 h 443663"/>
                  <a:gd name="connsiteX37" fmla="*/ 477619 w 484879"/>
                  <a:gd name="connsiteY37" fmla="*/ 282965 h 443663"/>
                  <a:gd name="connsiteX38" fmla="*/ 461646 w 484879"/>
                  <a:gd name="connsiteY38" fmla="*/ 282965 h 443663"/>
                  <a:gd name="connsiteX39" fmla="*/ 439865 w 484879"/>
                  <a:gd name="connsiteY39" fmla="*/ 301842 h 443663"/>
                  <a:gd name="connsiteX40" fmla="*/ 436961 w 484879"/>
                  <a:gd name="connsiteY40" fmla="*/ 317815 h 443663"/>
                  <a:gd name="connsiteX41" fmla="*/ 452934 w 484879"/>
                  <a:gd name="connsiteY41" fmla="*/ 319267 h 443663"/>
                  <a:gd name="connsiteX42" fmla="*/ 447125 w 484879"/>
                  <a:gd name="connsiteY42" fmla="*/ 336691 h 443663"/>
                  <a:gd name="connsiteX43" fmla="*/ 431152 w 484879"/>
                  <a:gd name="connsiteY43" fmla="*/ 342500 h 443663"/>
                  <a:gd name="connsiteX44" fmla="*/ 426796 w 484879"/>
                  <a:gd name="connsiteY44" fmla="*/ 354116 h 443663"/>
                  <a:gd name="connsiteX45" fmla="*/ 415180 w 484879"/>
                  <a:gd name="connsiteY45" fmla="*/ 357020 h 443663"/>
                  <a:gd name="connsiteX46" fmla="*/ 415180 w 484879"/>
                  <a:gd name="connsiteY46" fmla="*/ 365733 h 443663"/>
                  <a:gd name="connsiteX47" fmla="*/ 423892 w 484879"/>
                  <a:gd name="connsiteY47" fmla="*/ 377349 h 443663"/>
                  <a:gd name="connsiteX48" fmla="*/ 406467 w 484879"/>
                  <a:gd name="connsiteY48" fmla="*/ 393322 h 443663"/>
                  <a:gd name="connsiteX49" fmla="*/ 403563 w 484879"/>
                  <a:gd name="connsiteY49" fmla="*/ 404939 h 443663"/>
                  <a:gd name="connsiteX50" fmla="*/ 393399 w 484879"/>
                  <a:gd name="connsiteY50" fmla="*/ 407843 h 443663"/>
                  <a:gd name="connsiteX51" fmla="*/ 391947 w 484879"/>
                  <a:gd name="connsiteY51" fmla="*/ 419459 h 443663"/>
                  <a:gd name="connsiteX52" fmla="*/ 383234 w 484879"/>
                  <a:gd name="connsiteY52" fmla="*/ 425268 h 443663"/>
                  <a:gd name="connsiteX53" fmla="*/ 357097 w 484879"/>
                  <a:gd name="connsiteY53" fmla="*/ 426720 h 443663"/>
                  <a:gd name="connsiteX54" fmla="*/ 330960 w 484879"/>
                  <a:gd name="connsiteY54" fmla="*/ 402034 h 443663"/>
                  <a:gd name="connsiteX55" fmla="*/ 316439 w 484879"/>
                  <a:gd name="connsiteY55" fmla="*/ 400582 h 443663"/>
                  <a:gd name="connsiteX56" fmla="*/ 303370 w 484879"/>
                  <a:gd name="connsiteY56" fmla="*/ 409295 h 443663"/>
                  <a:gd name="connsiteX57" fmla="*/ 272877 w 484879"/>
                  <a:gd name="connsiteY57" fmla="*/ 394774 h 443663"/>
                  <a:gd name="connsiteX58" fmla="*/ 269973 w 484879"/>
                  <a:gd name="connsiteY58" fmla="*/ 374445 h 443663"/>
                  <a:gd name="connsiteX59" fmla="*/ 252548 w 484879"/>
                  <a:gd name="connsiteY59" fmla="*/ 383158 h 443663"/>
                  <a:gd name="connsiteX60" fmla="*/ 254000 w 484879"/>
                  <a:gd name="connsiteY60" fmla="*/ 391870 h 443663"/>
                  <a:gd name="connsiteX61" fmla="*/ 243835 w 484879"/>
                  <a:gd name="connsiteY61" fmla="*/ 393322 h 443663"/>
                  <a:gd name="connsiteX62" fmla="*/ 219150 w 484879"/>
                  <a:gd name="connsiteY62" fmla="*/ 397678 h 443663"/>
                  <a:gd name="connsiteX63" fmla="*/ 227863 w 484879"/>
                  <a:gd name="connsiteY63" fmla="*/ 374445 h 443663"/>
                  <a:gd name="connsiteX64" fmla="*/ 219150 w 484879"/>
                  <a:gd name="connsiteY64" fmla="*/ 372993 h 443663"/>
                  <a:gd name="connsiteX65" fmla="*/ 206082 w 484879"/>
                  <a:gd name="connsiteY65" fmla="*/ 377349 h 443663"/>
                  <a:gd name="connsiteX66" fmla="*/ 198821 w 484879"/>
                  <a:gd name="connsiteY66" fmla="*/ 371541 h 443663"/>
                  <a:gd name="connsiteX67" fmla="*/ 188657 w 484879"/>
                  <a:gd name="connsiteY67" fmla="*/ 380253 h 443663"/>
                  <a:gd name="connsiteX68" fmla="*/ 179944 w 484879"/>
                  <a:gd name="connsiteY68" fmla="*/ 377349 h 443663"/>
                  <a:gd name="connsiteX69" fmla="*/ 162519 w 484879"/>
                  <a:gd name="connsiteY69" fmla="*/ 394774 h 443663"/>
                  <a:gd name="connsiteX70" fmla="*/ 147999 w 484879"/>
                  <a:gd name="connsiteY70" fmla="*/ 381706 h 443663"/>
                  <a:gd name="connsiteX71" fmla="*/ 127670 w 484879"/>
                  <a:gd name="connsiteY71" fmla="*/ 381706 h 443663"/>
                  <a:gd name="connsiteX72" fmla="*/ 100080 w 484879"/>
                  <a:gd name="connsiteY72" fmla="*/ 412199 h 443663"/>
                  <a:gd name="connsiteX73" fmla="*/ 92820 w 484879"/>
                  <a:gd name="connsiteY73" fmla="*/ 432528 h 443663"/>
                  <a:gd name="connsiteX74" fmla="*/ 73943 w 484879"/>
                  <a:gd name="connsiteY74" fmla="*/ 441240 h 443663"/>
                  <a:gd name="connsiteX75" fmla="*/ 73597 w 484879"/>
                  <a:gd name="connsiteY75" fmla="*/ 443663 h 443663"/>
                  <a:gd name="connsiteX76" fmla="*/ 91440 w 484879"/>
                  <a:gd name="connsiteY76" fmla="*/ 350946 h 443663"/>
                  <a:gd name="connsiteX0" fmla="*/ 27883 w 439165"/>
                  <a:gd name="connsiteY0" fmla="*/ 128050 h 443663"/>
                  <a:gd name="connsiteX1" fmla="*/ 34037 w 439165"/>
                  <a:gd name="connsiteY1" fmla="*/ 133402 h 443663"/>
                  <a:gd name="connsiteX2" fmla="*/ 54366 w 439165"/>
                  <a:gd name="connsiteY2" fmla="*/ 143566 h 443663"/>
                  <a:gd name="connsiteX3" fmla="*/ 60175 w 439165"/>
                  <a:gd name="connsiteY3" fmla="*/ 152279 h 443663"/>
                  <a:gd name="connsiteX4" fmla="*/ 68887 w 439165"/>
                  <a:gd name="connsiteY4" fmla="*/ 150827 h 443663"/>
                  <a:gd name="connsiteX5" fmla="*/ 96476 w 439165"/>
                  <a:gd name="connsiteY5" fmla="*/ 159539 h 443663"/>
                  <a:gd name="connsiteX6" fmla="*/ 140039 w 439165"/>
                  <a:gd name="connsiteY6" fmla="*/ 152279 h 443663"/>
                  <a:gd name="connsiteX7" fmla="*/ 185053 w 439165"/>
                  <a:gd name="connsiteY7" fmla="*/ 159539 h 443663"/>
                  <a:gd name="connsiteX8" fmla="*/ 199573 w 439165"/>
                  <a:gd name="connsiteY8" fmla="*/ 139210 h 443663"/>
                  <a:gd name="connsiteX9" fmla="*/ 218450 w 439165"/>
                  <a:gd name="connsiteY9" fmla="*/ 127594 h 443663"/>
                  <a:gd name="connsiteX10" fmla="*/ 219902 w 439165"/>
                  <a:gd name="connsiteY10" fmla="*/ 110169 h 443663"/>
                  <a:gd name="connsiteX11" fmla="*/ 235875 w 439165"/>
                  <a:gd name="connsiteY11" fmla="*/ 89840 h 443663"/>
                  <a:gd name="connsiteX12" fmla="*/ 238779 w 439165"/>
                  <a:gd name="connsiteY12" fmla="*/ 68059 h 443663"/>
                  <a:gd name="connsiteX13" fmla="*/ 234423 w 439165"/>
                  <a:gd name="connsiteY13" fmla="*/ 54990 h 443663"/>
                  <a:gd name="connsiteX14" fmla="*/ 247492 w 439165"/>
                  <a:gd name="connsiteY14" fmla="*/ 34661 h 443663"/>
                  <a:gd name="connsiteX15" fmla="*/ 256204 w 439165"/>
                  <a:gd name="connsiteY15" fmla="*/ 25949 h 443663"/>
                  <a:gd name="connsiteX16" fmla="*/ 296862 w 439165"/>
                  <a:gd name="connsiteY16" fmla="*/ 11428 h 443663"/>
                  <a:gd name="connsiteX17" fmla="*/ 312835 w 439165"/>
                  <a:gd name="connsiteY17" fmla="*/ 11428 h 443663"/>
                  <a:gd name="connsiteX18" fmla="*/ 334616 w 439165"/>
                  <a:gd name="connsiteY18" fmla="*/ 4168 h 443663"/>
                  <a:gd name="connsiteX19" fmla="*/ 370738 w 439165"/>
                  <a:gd name="connsiteY19" fmla="*/ 0 h 443663"/>
                  <a:gd name="connsiteX20" fmla="*/ 383260 w 439165"/>
                  <a:gd name="connsiteY20" fmla="*/ 16995 h 443663"/>
                  <a:gd name="connsiteX21" fmla="*/ 407461 w 439165"/>
                  <a:gd name="connsiteY21" fmla="*/ 21835 h 443663"/>
                  <a:gd name="connsiteX22" fmla="*/ 414722 w 439165"/>
                  <a:gd name="connsiteY22" fmla="*/ 33935 h 443663"/>
                  <a:gd name="connsiteX23" fmla="*/ 414722 w 439165"/>
                  <a:gd name="connsiteY23" fmla="*/ 47246 h 443663"/>
                  <a:gd name="connsiteX24" fmla="*/ 405042 w 439165"/>
                  <a:gd name="connsiteY24" fmla="*/ 50876 h 443663"/>
                  <a:gd name="connsiteX25" fmla="*/ 408672 w 439165"/>
                  <a:gd name="connsiteY25" fmla="*/ 61767 h 443663"/>
                  <a:gd name="connsiteX26" fmla="*/ 421982 w 439165"/>
                  <a:gd name="connsiteY26" fmla="*/ 71447 h 443663"/>
                  <a:gd name="connsiteX27" fmla="*/ 421982 w 439165"/>
                  <a:gd name="connsiteY27" fmla="*/ 107749 h 443663"/>
                  <a:gd name="connsiteX28" fmla="*/ 437713 w 439165"/>
                  <a:gd name="connsiteY28" fmla="*/ 129530 h 443663"/>
                  <a:gd name="connsiteX29" fmla="*/ 430453 w 439165"/>
                  <a:gd name="connsiteY29" fmla="*/ 142840 h 443663"/>
                  <a:gd name="connsiteX30" fmla="*/ 436373 w 439165"/>
                  <a:gd name="connsiteY30" fmla="*/ 148760 h 443663"/>
                  <a:gd name="connsiteX31" fmla="*/ 436261 w 439165"/>
                  <a:gd name="connsiteY31" fmla="*/ 149375 h 443663"/>
                  <a:gd name="connsiteX32" fmla="*/ 430453 w 439165"/>
                  <a:gd name="connsiteY32" fmla="*/ 200197 h 443663"/>
                  <a:gd name="connsiteX33" fmla="*/ 439165 w 439165"/>
                  <a:gd name="connsiteY33" fmla="*/ 224882 h 443663"/>
                  <a:gd name="connsiteX34" fmla="*/ 434809 w 439165"/>
                  <a:gd name="connsiteY34" fmla="*/ 246663 h 443663"/>
                  <a:gd name="connsiteX35" fmla="*/ 427549 w 439165"/>
                  <a:gd name="connsiteY35" fmla="*/ 258280 h 443663"/>
                  <a:gd name="connsiteX36" fmla="*/ 431905 w 439165"/>
                  <a:gd name="connsiteY36" fmla="*/ 282965 h 443663"/>
                  <a:gd name="connsiteX37" fmla="*/ 415932 w 439165"/>
                  <a:gd name="connsiteY37" fmla="*/ 282965 h 443663"/>
                  <a:gd name="connsiteX38" fmla="*/ 394151 w 439165"/>
                  <a:gd name="connsiteY38" fmla="*/ 301842 h 443663"/>
                  <a:gd name="connsiteX39" fmla="*/ 391247 w 439165"/>
                  <a:gd name="connsiteY39" fmla="*/ 317815 h 443663"/>
                  <a:gd name="connsiteX40" fmla="*/ 407220 w 439165"/>
                  <a:gd name="connsiteY40" fmla="*/ 319267 h 443663"/>
                  <a:gd name="connsiteX41" fmla="*/ 401411 w 439165"/>
                  <a:gd name="connsiteY41" fmla="*/ 336691 h 443663"/>
                  <a:gd name="connsiteX42" fmla="*/ 385438 w 439165"/>
                  <a:gd name="connsiteY42" fmla="*/ 342500 h 443663"/>
                  <a:gd name="connsiteX43" fmla="*/ 381082 w 439165"/>
                  <a:gd name="connsiteY43" fmla="*/ 354116 h 443663"/>
                  <a:gd name="connsiteX44" fmla="*/ 369466 w 439165"/>
                  <a:gd name="connsiteY44" fmla="*/ 357020 h 443663"/>
                  <a:gd name="connsiteX45" fmla="*/ 369466 w 439165"/>
                  <a:gd name="connsiteY45" fmla="*/ 365733 h 443663"/>
                  <a:gd name="connsiteX46" fmla="*/ 378178 w 439165"/>
                  <a:gd name="connsiteY46" fmla="*/ 377349 h 443663"/>
                  <a:gd name="connsiteX47" fmla="*/ 360753 w 439165"/>
                  <a:gd name="connsiteY47" fmla="*/ 393322 h 443663"/>
                  <a:gd name="connsiteX48" fmla="*/ 357849 w 439165"/>
                  <a:gd name="connsiteY48" fmla="*/ 404939 h 443663"/>
                  <a:gd name="connsiteX49" fmla="*/ 347685 w 439165"/>
                  <a:gd name="connsiteY49" fmla="*/ 407843 h 443663"/>
                  <a:gd name="connsiteX50" fmla="*/ 346233 w 439165"/>
                  <a:gd name="connsiteY50" fmla="*/ 419459 h 443663"/>
                  <a:gd name="connsiteX51" fmla="*/ 337520 w 439165"/>
                  <a:gd name="connsiteY51" fmla="*/ 425268 h 443663"/>
                  <a:gd name="connsiteX52" fmla="*/ 311383 w 439165"/>
                  <a:gd name="connsiteY52" fmla="*/ 426720 h 443663"/>
                  <a:gd name="connsiteX53" fmla="*/ 285246 w 439165"/>
                  <a:gd name="connsiteY53" fmla="*/ 402034 h 443663"/>
                  <a:gd name="connsiteX54" fmla="*/ 270725 w 439165"/>
                  <a:gd name="connsiteY54" fmla="*/ 400582 h 443663"/>
                  <a:gd name="connsiteX55" fmla="*/ 257656 w 439165"/>
                  <a:gd name="connsiteY55" fmla="*/ 409295 h 443663"/>
                  <a:gd name="connsiteX56" fmla="*/ 227163 w 439165"/>
                  <a:gd name="connsiteY56" fmla="*/ 394774 h 443663"/>
                  <a:gd name="connsiteX57" fmla="*/ 224259 w 439165"/>
                  <a:gd name="connsiteY57" fmla="*/ 374445 h 443663"/>
                  <a:gd name="connsiteX58" fmla="*/ 206834 w 439165"/>
                  <a:gd name="connsiteY58" fmla="*/ 383158 h 443663"/>
                  <a:gd name="connsiteX59" fmla="*/ 208286 w 439165"/>
                  <a:gd name="connsiteY59" fmla="*/ 391870 h 443663"/>
                  <a:gd name="connsiteX60" fmla="*/ 198121 w 439165"/>
                  <a:gd name="connsiteY60" fmla="*/ 393322 h 443663"/>
                  <a:gd name="connsiteX61" fmla="*/ 173436 w 439165"/>
                  <a:gd name="connsiteY61" fmla="*/ 397678 h 443663"/>
                  <a:gd name="connsiteX62" fmla="*/ 182149 w 439165"/>
                  <a:gd name="connsiteY62" fmla="*/ 374445 h 443663"/>
                  <a:gd name="connsiteX63" fmla="*/ 173436 w 439165"/>
                  <a:gd name="connsiteY63" fmla="*/ 372993 h 443663"/>
                  <a:gd name="connsiteX64" fmla="*/ 160368 w 439165"/>
                  <a:gd name="connsiteY64" fmla="*/ 377349 h 443663"/>
                  <a:gd name="connsiteX65" fmla="*/ 153107 w 439165"/>
                  <a:gd name="connsiteY65" fmla="*/ 371541 h 443663"/>
                  <a:gd name="connsiteX66" fmla="*/ 142943 w 439165"/>
                  <a:gd name="connsiteY66" fmla="*/ 380253 h 443663"/>
                  <a:gd name="connsiteX67" fmla="*/ 134230 w 439165"/>
                  <a:gd name="connsiteY67" fmla="*/ 377349 h 443663"/>
                  <a:gd name="connsiteX68" fmla="*/ 116805 w 439165"/>
                  <a:gd name="connsiteY68" fmla="*/ 394774 h 443663"/>
                  <a:gd name="connsiteX69" fmla="*/ 102285 w 439165"/>
                  <a:gd name="connsiteY69" fmla="*/ 381706 h 443663"/>
                  <a:gd name="connsiteX70" fmla="*/ 81956 w 439165"/>
                  <a:gd name="connsiteY70" fmla="*/ 381706 h 443663"/>
                  <a:gd name="connsiteX71" fmla="*/ 54366 w 439165"/>
                  <a:gd name="connsiteY71" fmla="*/ 412199 h 443663"/>
                  <a:gd name="connsiteX72" fmla="*/ 47106 w 439165"/>
                  <a:gd name="connsiteY72" fmla="*/ 432528 h 443663"/>
                  <a:gd name="connsiteX73" fmla="*/ 28229 w 439165"/>
                  <a:gd name="connsiteY73" fmla="*/ 441240 h 443663"/>
                  <a:gd name="connsiteX74" fmla="*/ 27883 w 439165"/>
                  <a:gd name="connsiteY74" fmla="*/ 443663 h 443663"/>
                  <a:gd name="connsiteX75" fmla="*/ 45726 w 439165"/>
                  <a:gd name="connsiteY75" fmla="*/ 350946 h 443663"/>
                  <a:gd name="connsiteX0" fmla="*/ 0 w 411282"/>
                  <a:gd name="connsiteY0" fmla="*/ 128050 h 443663"/>
                  <a:gd name="connsiteX1" fmla="*/ 6154 w 411282"/>
                  <a:gd name="connsiteY1" fmla="*/ 133402 h 443663"/>
                  <a:gd name="connsiteX2" fmla="*/ 26483 w 411282"/>
                  <a:gd name="connsiteY2" fmla="*/ 143566 h 443663"/>
                  <a:gd name="connsiteX3" fmla="*/ 32292 w 411282"/>
                  <a:gd name="connsiteY3" fmla="*/ 152279 h 443663"/>
                  <a:gd name="connsiteX4" fmla="*/ 41004 w 411282"/>
                  <a:gd name="connsiteY4" fmla="*/ 150827 h 443663"/>
                  <a:gd name="connsiteX5" fmla="*/ 68593 w 411282"/>
                  <a:gd name="connsiteY5" fmla="*/ 159539 h 443663"/>
                  <a:gd name="connsiteX6" fmla="*/ 112156 w 411282"/>
                  <a:gd name="connsiteY6" fmla="*/ 152279 h 443663"/>
                  <a:gd name="connsiteX7" fmla="*/ 157170 w 411282"/>
                  <a:gd name="connsiteY7" fmla="*/ 159539 h 443663"/>
                  <a:gd name="connsiteX8" fmla="*/ 171690 w 411282"/>
                  <a:gd name="connsiteY8" fmla="*/ 139210 h 443663"/>
                  <a:gd name="connsiteX9" fmla="*/ 190567 w 411282"/>
                  <a:gd name="connsiteY9" fmla="*/ 127594 h 443663"/>
                  <a:gd name="connsiteX10" fmla="*/ 192019 w 411282"/>
                  <a:gd name="connsiteY10" fmla="*/ 110169 h 443663"/>
                  <a:gd name="connsiteX11" fmla="*/ 207992 w 411282"/>
                  <a:gd name="connsiteY11" fmla="*/ 89840 h 443663"/>
                  <a:gd name="connsiteX12" fmla="*/ 210896 w 411282"/>
                  <a:gd name="connsiteY12" fmla="*/ 68059 h 443663"/>
                  <a:gd name="connsiteX13" fmla="*/ 206540 w 411282"/>
                  <a:gd name="connsiteY13" fmla="*/ 54990 h 443663"/>
                  <a:gd name="connsiteX14" fmla="*/ 219609 w 411282"/>
                  <a:gd name="connsiteY14" fmla="*/ 34661 h 443663"/>
                  <a:gd name="connsiteX15" fmla="*/ 228321 w 411282"/>
                  <a:gd name="connsiteY15" fmla="*/ 25949 h 443663"/>
                  <a:gd name="connsiteX16" fmla="*/ 268979 w 411282"/>
                  <a:gd name="connsiteY16" fmla="*/ 11428 h 443663"/>
                  <a:gd name="connsiteX17" fmla="*/ 284952 w 411282"/>
                  <a:gd name="connsiteY17" fmla="*/ 11428 h 443663"/>
                  <a:gd name="connsiteX18" fmla="*/ 306733 w 411282"/>
                  <a:gd name="connsiteY18" fmla="*/ 4168 h 443663"/>
                  <a:gd name="connsiteX19" fmla="*/ 342855 w 411282"/>
                  <a:gd name="connsiteY19" fmla="*/ 0 h 443663"/>
                  <a:gd name="connsiteX20" fmla="*/ 355377 w 411282"/>
                  <a:gd name="connsiteY20" fmla="*/ 16995 h 443663"/>
                  <a:gd name="connsiteX21" fmla="*/ 379578 w 411282"/>
                  <a:gd name="connsiteY21" fmla="*/ 21835 h 443663"/>
                  <a:gd name="connsiteX22" fmla="*/ 386839 w 411282"/>
                  <a:gd name="connsiteY22" fmla="*/ 33935 h 443663"/>
                  <a:gd name="connsiteX23" fmla="*/ 386839 w 411282"/>
                  <a:gd name="connsiteY23" fmla="*/ 47246 h 443663"/>
                  <a:gd name="connsiteX24" fmla="*/ 377159 w 411282"/>
                  <a:gd name="connsiteY24" fmla="*/ 50876 h 443663"/>
                  <a:gd name="connsiteX25" fmla="*/ 380789 w 411282"/>
                  <a:gd name="connsiteY25" fmla="*/ 61767 h 443663"/>
                  <a:gd name="connsiteX26" fmla="*/ 394099 w 411282"/>
                  <a:gd name="connsiteY26" fmla="*/ 71447 h 443663"/>
                  <a:gd name="connsiteX27" fmla="*/ 394099 w 411282"/>
                  <a:gd name="connsiteY27" fmla="*/ 107749 h 443663"/>
                  <a:gd name="connsiteX28" fmla="*/ 409830 w 411282"/>
                  <a:gd name="connsiteY28" fmla="*/ 129530 h 443663"/>
                  <a:gd name="connsiteX29" fmla="*/ 402570 w 411282"/>
                  <a:gd name="connsiteY29" fmla="*/ 142840 h 443663"/>
                  <a:gd name="connsiteX30" fmla="*/ 408490 w 411282"/>
                  <a:gd name="connsiteY30" fmla="*/ 148760 h 443663"/>
                  <a:gd name="connsiteX31" fmla="*/ 408378 w 411282"/>
                  <a:gd name="connsiteY31" fmla="*/ 149375 h 443663"/>
                  <a:gd name="connsiteX32" fmla="*/ 402570 w 411282"/>
                  <a:gd name="connsiteY32" fmla="*/ 200197 h 443663"/>
                  <a:gd name="connsiteX33" fmla="*/ 411282 w 411282"/>
                  <a:gd name="connsiteY33" fmla="*/ 224882 h 443663"/>
                  <a:gd name="connsiteX34" fmla="*/ 406926 w 411282"/>
                  <a:gd name="connsiteY34" fmla="*/ 246663 h 443663"/>
                  <a:gd name="connsiteX35" fmla="*/ 399666 w 411282"/>
                  <a:gd name="connsiteY35" fmla="*/ 258280 h 443663"/>
                  <a:gd name="connsiteX36" fmla="*/ 404022 w 411282"/>
                  <a:gd name="connsiteY36" fmla="*/ 282965 h 443663"/>
                  <a:gd name="connsiteX37" fmla="*/ 388049 w 411282"/>
                  <a:gd name="connsiteY37" fmla="*/ 282965 h 443663"/>
                  <a:gd name="connsiteX38" fmla="*/ 366268 w 411282"/>
                  <a:gd name="connsiteY38" fmla="*/ 301842 h 443663"/>
                  <a:gd name="connsiteX39" fmla="*/ 363364 w 411282"/>
                  <a:gd name="connsiteY39" fmla="*/ 317815 h 443663"/>
                  <a:gd name="connsiteX40" fmla="*/ 379337 w 411282"/>
                  <a:gd name="connsiteY40" fmla="*/ 319267 h 443663"/>
                  <a:gd name="connsiteX41" fmla="*/ 373528 w 411282"/>
                  <a:gd name="connsiteY41" fmla="*/ 336691 h 443663"/>
                  <a:gd name="connsiteX42" fmla="*/ 357555 w 411282"/>
                  <a:gd name="connsiteY42" fmla="*/ 342500 h 443663"/>
                  <a:gd name="connsiteX43" fmla="*/ 353199 w 411282"/>
                  <a:gd name="connsiteY43" fmla="*/ 354116 h 443663"/>
                  <a:gd name="connsiteX44" fmla="*/ 341583 w 411282"/>
                  <a:gd name="connsiteY44" fmla="*/ 357020 h 443663"/>
                  <a:gd name="connsiteX45" fmla="*/ 341583 w 411282"/>
                  <a:gd name="connsiteY45" fmla="*/ 365733 h 443663"/>
                  <a:gd name="connsiteX46" fmla="*/ 350295 w 411282"/>
                  <a:gd name="connsiteY46" fmla="*/ 377349 h 443663"/>
                  <a:gd name="connsiteX47" fmla="*/ 332870 w 411282"/>
                  <a:gd name="connsiteY47" fmla="*/ 393322 h 443663"/>
                  <a:gd name="connsiteX48" fmla="*/ 329966 w 411282"/>
                  <a:gd name="connsiteY48" fmla="*/ 404939 h 443663"/>
                  <a:gd name="connsiteX49" fmla="*/ 319802 w 411282"/>
                  <a:gd name="connsiteY49" fmla="*/ 407843 h 443663"/>
                  <a:gd name="connsiteX50" fmla="*/ 318350 w 411282"/>
                  <a:gd name="connsiteY50" fmla="*/ 419459 h 443663"/>
                  <a:gd name="connsiteX51" fmla="*/ 309637 w 411282"/>
                  <a:gd name="connsiteY51" fmla="*/ 425268 h 443663"/>
                  <a:gd name="connsiteX52" fmla="*/ 283500 w 411282"/>
                  <a:gd name="connsiteY52" fmla="*/ 426720 h 443663"/>
                  <a:gd name="connsiteX53" fmla="*/ 257363 w 411282"/>
                  <a:gd name="connsiteY53" fmla="*/ 402034 h 443663"/>
                  <a:gd name="connsiteX54" fmla="*/ 242842 w 411282"/>
                  <a:gd name="connsiteY54" fmla="*/ 400582 h 443663"/>
                  <a:gd name="connsiteX55" fmla="*/ 229773 w 411282"/>
                  <a:gd name="connsiteY55" fmla="*/ 409295 h 443663"/>
                  <a:gd name="connsiteX56" fmla="*/ 199280 w 411282"/>
                  <a:gd name="connsiteY56" fmla="*/ 394774 h 443663"/>
                  <a:gd name="connsiteX57" fmla="*/ 196376 w 411282"/>
                  <a:gd name="connsiteY57" fmla="*/ 374445 h 443663"/>
                  <a:gd name="connsiteX58" fmla="*/ 178951 w 411282"/>
                  <a:gd name="connsiteY58" fmla="*/ 383158 h 443663"/>
                  <a:gd name="connsiteX59" fmla="*/ 180403 w 411282"/>
                  <a:gd name="connsiteY59" fmla="*/ 391870 h 443663"/>
                  <a:gd name="connsiteX60" fmla="*/ 170238 w 411282"/>
                  <a:gd name="connsiteY60" fmla="*/ 393322 h 443663"/>
                  <a:gd name="connsiteX61" fmla="*/ 145553 w 411282"/>
                  <a:gd name="connsiteY61" fmla="*/ 397678 h 443663"/>
                  <a:gd name="connsiteX62" fmla="*/ 154266 w 411282"/>
                  <a:gd name="connsiteY62" fmla="*/ 374445 h 443663"/>
                  <a:gd name="connsiteX63" fmla="*/ 145553 w 411282"/>
                  <a:gd name="connsiteY63" fmla="*/ 372993 h 443663"/>
                  <a:gd name="connsiteX64" fmla="*/ 132485 w 411282"/>
                  <a:gd name="connsiteY64" fmla="*/ 377349 h 443663"/>
                  <a:gd name="connsiteX65" fmla="*/ 125224 w 411282"/>
                  <a:gd name="connsiteY65" fmla="*/ 371541 h 443663"/>
                  <a:gd name="connsiteX66" fmla="*/ 115060 w 411282"/>
                  <a:gd name="connsiteY66" fmla="*/ 380253 h 443663"/>
                  <a:gd name="connsiteX67" fmla="*/ 106347 w 411282"/>
                  <a:gd name="connsiteY67" fmla="*/ 377349 h 443663"/>
                  <a:gd name="connsiteX68" fmla="*/ 88922 w 411282"/>
                  <a:gd name="connsiteY68" fmla="*/ 394774 h 443663"/>
                  <a:gd name="connsiteX69" fmla="*/ 74402 w 411282"/>
                  <a:gd name="connsiteY69" fmla="*/ 381706 h 443663"/>
                  <a:gd name="connsiteX70" fmla="*/ 54073 w 411282"/>
                  <a:gd name="connsiteY70" fmla="*/ 381706 h 443663"/>
                  <a:gd name="connsiteX71" fmla="*/ 26483 w 411282"/>
                  <a:gd name="connsiteY71" fmla="*/ 412199 h 443663"/>
                  <a:gd name="connsiteX72" fmla="*/ 19223 w 411282"/>
                  <a:gd name="connsiteY72" fmla="*/ 432528 h 443663"/>
                  <a:gd name="connsiteX73" fmla="*/ 346 w 411282"/>
                  <a:gd name="connsiteY73" fmla="*/ 441240 h 443663"/>
                  <a:gd name="connsiteX74" fmla="*/ 0 w 411282"/>
                  <a:gd name="connsiteY74" fmla="*/ 443663 h 443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411282" h="443663">
                    <a:moveTo>
                      <a:pt x="0" y="128050"/>
                    </a:moveTo>
                    <a:lnTo>
                      <a:pt x="6154" y="133402"/>
                    </a:lnTo>
                    <a:lnTo>
                      <a:pt x="26483" y="143566"/>
                    </a:lnTo>
                    <a:lnTo>
                      <a:pt x="32292" y="152279"/>
                    </a:lnTo>
                    <a:lnTo>
                      <a:pt x="41004" y="150827"/>
                    </a:lnTo>
                    <a:lnTo>
                      <a:pt x="68593" y="159539"/>
                    </a:lnTo>
                    <a:lnTo>
                      <a:pt x="112156" y="152279"/>
                    </a:lnTo>
                    <a:lnTo>
                      <a:pt x="157170" y="159539"/>
                    </a:lnTo>
                    <a:lnTo>
                      <a:pt x="171690" y="139210"/>
                    </a:lnTo>
                    <a:lnTo>
                      <a:pt x="190567" y="127594"/>
                    </a:lnTo>
                    <a:lnTo>
                      <a:pt x="192019" y="110169"/>
                    </a:lnTo>
                    <a:lnTo>
                      <a:pt x="207992" y="89840"/>
                    </a:lnTo>
                    <a:lnTo>
                      <a:pt x="210896" y="68059"/>
                    </a:lnTo>
                    <a:lnTo>
                      <a:pt x="206540" y="54990"/>
                    </a:lnTo>
                    <a:lnTo>
                      <a:pt x="219609" y="34661"/>
                    </a:lnTo>
                    <a:lnTo>
                      <a:pt x="228321" y="25949"/>
                    </a:lnTo>
                    <a:lnTo>
                      <a:pt x="268979" y="11428"/>
                    </a:lnTo>
                    <a:lnTo>
                      <a:pt x="284952" y="11428"/>
                    </a:lnTo>
                    <a:lnTo>
                      <a:pt x="306733" y="4168"/>
                    </a:lnTo>
                    <a:lnTo>
                      <a:pt x="342855" y="0"/>
                    </a:lnTo>
                    <a:lnTo>
                      <a:pt x="355377" y="16995"/>
                    </a:lnTo>
                    <a:lnTo>
                      <a:pt x="379578" y="21835"/>
                    </a:lnTo>
                    <a:lnTo>
                      <a:pt x="386839" y="33935"/>
                    </a:lnTo>
                    <a:lnTo>
                      <a:pt x="386839" y="47246"/>
                    </a:lnTo>
                    <a:lnTo>
                      <a:pt x="377159" y="50876"/>
                    </a:lnTo>
                    <a:lnTo>
                      <a:pt x="380789" y="61767"/>
                    </a:lnTo>
                    <a:lnTo>
                      <a:pt x="394099" y="71447"/>
                    </a:lnTo>
                    <a:lnTo>
                      <a:pt x="394099" y="107749"/>
                    </a:lnTo>
                    <a:lnTo>
                      <a:pt x="409830" y="129530"/>
                    </a:lnTo>
                    <a:lnTo>
                      <a:pt x="402570" y="142840"/>
                    </a:lnTo>
                    <a:lnTo>
                      <a:pt x="408490" y="148760"/>
                    </a:lnTo>
                    <a:cubicBezTo>
                      <a:pt x="408453" y="148965"/>
                      <a:pt x="408415" y="149170"/>
                      <a:pt x="408378" y="149375"/>
                    </a:cubicBezTo>
                    <a:lnTo>
                      <a:pt x="402570" y="200197"/>
                    </a:lnTo>
                    <a:lnTo>
                      <a:pt x="411282" y="224882"/>
                    </a:lnTo>
                    <a:lnTo>
                      <a:pt x="406926" y="246663"/>
                    </a:lnTo>
                    <a:lnTo>
                      <a:pt x="399666" y="258280"/>
                    </a:lnTo>
                    <a:lnTo>
                      <a:pt x="404022" y="282965"/>
                    </a:lnTo>
                    <a:lnTo>
                      <a:pt x="388049" y="282965"/>
                    </a:lnTo>
                    <a:lnTo>
                      <a:pt x="366268" y="301842"/>
                    </a:lnTo>
                    <a:lnTo>
                      <a:pt x="363364" y="317815"/>
                    </a:lnTo>
                    <a:lnTo>
                      <a:pt x="379337" y="319267"/>
                    </a:lnTo>
                    <a:lnTo>
                      <a:pt x="373528" y="336691"/>
                    </a:lnTo>
                    <a:lnTo>
                      <a:pt x="357555" y="342500"/>
                    </a:lnTo>
                    <a:lnTo>
                      <a:pt x="353199" y="354116"/>
                    </a:lnTo>
                    <a:lnTo>
                      <a:pt x="341583" y="357020"/>
                    </a:lnTo>
                    <a:lnTo>
                      <a:pt x="341583" y="365733"/>
                    </a:lnTo>
                    <a:lnTo>
                      <a:pt x="350295" y="377349"/>
                    </a:lnTo>
                    <a:lnTo>
                      <a:pt x="332870" y="393322"/>
                    </a:lnTo>
                    <a:lnTo>
                      <a:pt x="329966" y="404939"/>
                    </a:lnTo>
                    <a:lnTo>
                      <a:pt x="319802" y="407843"/>
                    </a:lnTo>
                    <a:lnTo>
                      <a:pt x="318350" y="419459"/>
                    </a:lnTo>
                    <a:lnTo>
                      <a:pt x="309637" y="425268"/>
                    </a:lnTo>
                    <a:lnTo>
                      <a:pt x="283500" y="426720"/>
                    </a:lnTo>
                    <a:lnTo>
                      <a:pt x="257363" y="402034"/>
                    </a:lnTo>
                    <a:lnTo>
                      <a:pt x="242842" y="400582"/>
                    </a:lnTo>
                    <a:lnTo>
                      <a:pt x="229773" y="409295"/>
                    </a:lnTo>
                    <a:lnTo>
                      <a:pt x="199280" y="394774"/>
                    </a:lnTo>
                    <a:lnTo>
                      <a:pt x="196376" y="374445"/>
                    </a:lnTo>
                    <a:lnTo>
                      <a:pt x="178951" y="383158"/>
                    </a:lnTo>
                    <a:lnTo>
                      <a:pt x="180403" y="391870"/>
                    </a:lnTo>
                    <a:lnTo>
                      <a:pt x="170238" y="393322"/>
                    </a:lnTo>
                    <a:lnTo>
                      <a:pt x="145553" y="397678"/>
                    </a:lnTo>
                    <a:lnTo>
                      <a:pt x="154266" y="374445"/>
                    </a:lnTo>
                    <a:lnTo>
                      <a:pt x="145553" y="372993"/>
                    </a:lnTo>
                    <a:lnTo>
                      <a:pt x="132485" y="377349"/>
                    </a:lnTo>
                    <a:lnTo>
                      <a:pt x="125224" y="371541"/>
                    </a:lnTo>
                    <a:lnTo>
                      <a:pt x="115060" y="380253"/>
                    </a:lnTo>
                    <a:lnTo>
                      <a:pt x="106347" y="377349"/>
                    </a:lnTo>
                    <a:lnTo>
                      <a:pt x="88922" y="394774"/>
                    </a:lnTo>
                    <a:lnTo>
                      <a:pt x="74402" y="381706"/>
                    </a:lnTo>
                    <a:lnTo>
                      <a:pt x="54073" y="381706"/>
                    </a:lnTo>
                    <a:lnTo>
                      <a:pt x="26483" y="412199"/>
                    </a:lnTo>
                    <a:lnTo>
                      <a:pt x="19223" y="432528"/>
                    </a:lnTo>
                    <a:lnTo>
                      <a:pt x="346" y="441240"/>
                    </a:lnTo>
                    <a:cubicBezTo>
                      <a:pt x="231" y="442048"/>
                      <a:pt x="115" y="442855"/>
                      <a:pt x="0" y="443663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00138DD6-902F-763B-DD91-A0EF70F53640}"/>
                  </a:ext>
                </a:extLst>
              </p:cNvPr>
              <p:cNvSpPr/>
              <p:nvPr/>
            </p:nvSpPr>
            <p:spPr>
              <a:xfrm>
                <a:off x="1475733" y="1714843"/>
                <a:ext cx="733722" cy="777825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1616564E-EA1F-D2E3-AB8C-B394D6C5ACC8}"/>
                  </a:ext>
                </a:extLst>
              </p:cNvPr>
              <p:cNvSpPr/>
              <p:nvPr/>
            </p:nvSpPr>
            <p:spPr>
              <a:xfrm>
                <a:off x="848439" y="1732994"/>
                <a:ext cx="827680" cy="1323802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998118B1-FAC6-D1FB-2CE4-912803EACB59}"/>
                  </a:ext>
                </a:extLst>
              </p:cNvPr>
              <p:cNvSpPr/>
              <p:nvPr/>
            </p:nvSpPr>
            <p:spPr>
              <a:xfrm>
                <a:off x="1656153" y="2279215"/>
                <a:ext cx="691549" cy="377357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CE9090F8-10C0-8657-CE61-3916337E6FB2}"/>
                  </a:ext>
                </a:extLst>
              </p:cNvPr>
              <p:cNvSpPr/>
              <p:nvPr/>
            </p:nvSpPr>
            <p:spPr>
              <a:xfrm>
                <a:off x="936773" y="2738551"/>
                <a:ext cx="972887" cy="746605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0888B1FE-911D-0798-496E-D5EA80AFD80F}"/>
                  </a:ext>
                </a:extLst>
              </p:cNvPr>
              <p:cNvSpPr/>
              <p:nvPr/>
            </p:nvSpPr>
            <p:spPr>
              <a:xfrm>
                <a:off x="692722" y="2145624"/>
                <a:ext cx="346302" cy="885761"/>
              </a:xfrm>
              <a:custGeom>
                <a:avLst/>
                <a:gdLst>
                  <a:gd name="connsiteX0" fmla="*/ 233694 w 454772"/>
                  <a:gd name="connsiteY0" fmla="*/ 0 h 885761"/>
                  <a:gd name="connsiteX1" fmla="*/ 240955 w 454772"/>
                  <a:gd name="connsiteY1" fmla="*/ 5808 h 885761"/>
                  <a:gd name="connsiteX2" fmla="*/ 254023 w 454772"/>
                  <a:gd name="connsiteY2" fmla="*/ 1452 h 885761"/>
                  <a:gd name="connsiteX3" fmla="*/ 262736 w 454772"/>
                  <a:gd name="connsiteY3" fmla="*/ 2904 h 885761"/>
                  <a:gd name="connsiteX4" fmla="*/ 254023 w 454772"/>
                  <a:gd name="connsiteY4" fmla="*/ 26137 h 885761"/>
                  <a:gd name="connsiteX5" fmla="*/ 278709 w 454772"/>
                  <a:gd name="connsiteY5" fmla="*/ 21781 h 885761"/>
                  <a:gd name="connsiteX6" fmla="*/ 288873 w 454772"/>
                  <a:gd name="connsiteY6" fmla="*/ 20329 h 885761"/>
                  <a:gd name="connsiteX7" fmla="*/ 287421 w 454772"/>
                  <a:gd name="connsiteY7" fmla="*/ 11617 h 885761"/>
                  <a:gd name="connsiteX8" fmla="*/ 304846 w 454772"/>
                  <a:gd name="connsiteY8" fmla="*/ 2904 h 885761"/>
                  <a:gd name="connsiteX9" fmla="*/ 307750 w 454772"/>
                  <a:gd name="connsiteY9" fmla="*/ 23233 h 885761"/>
                  <a:gd name="connsiteX10" fmla="*/ 338243 w 454772"/>
                  <a:gd name="connsiteY10" fmla="*/ 37754 h 885761"/>
                  <a:gd name="connsiteX11" fmla="*/ 351312 w 454772"/>
                  <a:gd name="connsiteY11" fmla="*/ 29041 h 885761"/>
                  <a:gd name="connsiteX12" fmla="*/ 365833 w 454772"/>
                  <a:gd name="connsiteY12" fmla="*/ 30494 h 885761"/>
                  <a:gd name="connsiteX13" fmla="*/ 391970 w 454772"/>
                  <a:gd name="connsiteY13" fmla="*/ 55179 h 885761"/>
                  <a:gd name="connsiteX14" fmla="*/ 415590 w 454772"/>
                  <a:gd name="connsiteY14" fmla="*/ 53866 h 885761"/>
                  <a:gd name="connsiteX15" fmla="*/ 418470 w 454772"/>
                  <a:gd name="connsiteY15" fmla="*/ 67158 h 885761"/>
                  <a:gd name="connsiteX16" fmla="*/ 436622 w 454772"/>
                  <a:gd name="connsiteY16" fmla="*/ 72603 h 885761"/>
                  <a:gd name="connsiteX17" fmla="*/ 438436 w 454772"/>
                  <a:gd name="connsiteY17" fmla="*/ 83494 h 885761"/>
                  <a:gd name="connsiteX18" fmla="*/ 454772 w 454772"/>
                  <a:gd name="connsiteY18" fmla="*/ 98015 h 885761"/>
                  <a:gd name="connsiteX19" fmla="*/ 452957 w 454772"/>
                  <a:gd name="connsiteY19" fmla="*/ 123426 h 885761"/>
                  <a:gd name="connsiteX20" fmla="*/ 411210 w 454772"/>
                  <a:gd name="connsiteY20" fmla="*/ 179694 h 885761"/>
                  <a:gd name="connsiteX21" fmla="*/ 409395 w 454772"/>
                  <a:gd name="connsiteY21" fmla="*/ 196029 h 885761"/>
                  <a:gd name="connsiteX22" fmla="*/ 420285 w 454772"/>
                  <a:gd name="connsiteY22" fmla="*/ 199659 h 885761"/>
                  <a:gd name="connsiteX23" fmla="*/ 420285 w 454772"/>
                  <a:gd name="connsiteY23" fmla="*/ 223256 h 885761"/>
                  <a:gd name="connsiteX24" fmla="*/ 405764 w 454772"/>
                  <a:gd name="connsiteY24" fmla="*/ 221440 h 885761"/>
                  <a:gd name="connsiteX25" fmla="*/ 396689 w 454772"/>
                  <a:gd name="connsiteY25" fmla="*/ 234146 h 885761"/>
                  <a:gd name="connsiteX26" fmla="*/ 400320 w 454772"/>
                  <a:gd name="connsiteY26" fmla="*/ 246852 h 885761"/>
                  <a:gd name="connsiteX27" fmla="*/ 398505 w 454772"/>
                  <a:gd name="connsiteY27" fmla="*/ 257742 h 885761"/>
                  <a:gd name="connsiteX28" fmla="*/ 414840 w 454772"/>
                  <a:gd name="connsiteY28" fmla="*/ 279523 h 885761"/>
                  <a:gd name="connsiteX29" fmla="*/ 432991 w 454772"/>
                  <a:gd name="connsiteY29" fmla="*/ 284968 h 885761"/>
                  <a:gd name="connsiteX30" fmla="*/ 420285 w 454772"/>
                  <a:gd name="connsiteY30" fmla="*/ 312195 h 885761"/>
                  <a:gd name="connsiteX31" fmla="*/ 420285 w 454772"/>
                  <a:gd name="connsiteY31" fmla="*/ 328530 h 885761"/>
                  <a:gd name="connsiteX32" fmla="*/ 393059 w 454772"/>
                  <a:gd name="connsiteY32" fmla="*/ 343051 h 885761"/>
                  <a:gd name="connsiteX33" fmla="*/ 376723 w 454772"/>
                  <a:gd name="connsiteY33" fmla="*/ 381168 h 885761"/>
                  <a:gd name="connsiteX34" fmla="*/ 367648 w 454772"/>
                  <a:gd name="connsiteY34" fmla="*/ 381168 h 885761"/>
                  <a:gd name="connsiteX35" fmla="*/ 356758 w 454772"/>
                  <a:gd name="connsiteY35" fmla="*/ 393873 h 885761"/>
                  <a:gd name="connsiteX36" fmla="*/ 354943 w 454772"/>
                  <a:gd name="connsiteY36" fmla="*/ 412024 h 885761"/>
                  <a:gd name="connsiteX37" fmla="*/ 344052 w 454772"/>
                  <a:gd name="connsiteY37" fmla="*/ 413839 h 885761"/>
                  <a:gd name="connsiteX38" fmla="*/ 325901 w 454772"/>
                  <a:gd name="connsiteY38" fmla="*/ 406579 h 885761"/>
                  <a:gd name="connsiteX39" fmla="*/ 304119 w 454772"/>
                  <a:gd name="connsiteY39" fmla="*/ 408394 h 885761"/>
                  <a:gd name="connsiteX40" fmla="*/ 291414 w 454772"/>
                  <a:gd name="connsiteY40" fmla="*/ 421100 h 885761"/>
                  <a:gd name="connsiteX41" fmla="*/ 293229 w 454772"/>
                  <a:gd name="connsiteY41" fmla="*/ 442881 h 885761"/>
                  <a:gd name="connsiteX42" fmla="*/ 285969 w 454772"/>
                  <a:gd name="connsiteY42" fmla="*/ 448326 h 885761"/>
                  <a:gd name="connsiteX43" fmla="*/ 271448 w 454772"/>
                  <a:gd name="connsiteY43" fmla="*/ 448326 h 885761"/>
                  <a:gd name="connsiteX44" fmla="*/ 264188 w 454772"/>
                  <a:gd name="connsiteY44" fmla="*/ 470107 h 885761"/>
                  <a:gd name="connsiteX45" fmla="*/ 278709 w 454772"/>
                  <a:gd name="connsiteY45" fmla="*/ 480997 h 885761"/>
                  <a:gd name="connsiteX46" fmla="*/ 304119 w 454772"/>
                  <a:gd name="connsiteY46" fmla="*/ 480997 h 885761"/>
                  <a:gd name="connsiteX47" fmla="*/ 305935 w 454772"/>
                  <a:gd name="connsiteY47" fmla="*/ 497333 h 885761"/>
                  <a:gd name="connsiteX48" fmla="*/ 324086 w 454772"/>
                  <a:gd name="connsiteY48" fmla="*/ 497333 h 885761"/>
                  <a:gd name="connsiteX49" fmla="*/ 331346 w 454772"/>
                  <a:gd name="connsiteY49" fmla="*/ 511854 h 885761"/>
                  <a:gd name="connsiteX50" fmla="*/ 342237 w 454772"/>
                  <a:gd name="connsiteY50" fmla="*/ 508224 h 885761"/>
                  <a:gd name="connsiteX51" fmla="*/ 349497 w 454772"/>
                  <a:gd name="connsiteY51" fmla="*/ 515484 h 885761"/>
                  <a:gd name="connsiteX52" fmla="*/ 351312 w 454772"/>
                  <a:gd name="connsiteY52" fmla="*/ 526375 h 885761"/>
                  <a:gd name="connsiteX53" fmla="*/ 358572 w 454772"/>
                  <a:gd name="connsiteY53" fmla="*/ 540895 h 885761"/>
                  <a:gd name="connsiteX54" fmla="*/ 364018 w 454772"/>
                  <a:gd name="connsiteY54" fmla="*/ 566306 h 885761"/>
                  <a:gd name="connsiteX55" fmla="*/ 382168 w 454772"/>
                  <a:gd name="connsiteY55" fmla="*/ 569937 h 885761"/>
                  <a:gd name="connsiteX56" fmla="*/ 391244 w 454772"/>
                  <a:gd name="connsiteY56" fmla="*/ 589902 h 885761"/>
                  <a:gd name="connsiteX57" fmla="*/ 376723 w 454772"/>
                  <a:gd name="connsiteY57" fmla="*/ 602608 h 885761"/>
                  <a:gd name="connsiteX58" fmla="*/ 374908 w 454772"/>
                  <a:gd name="connsiteY58" fmla="*/ 617129 h 885761"/>
                  <a:gd name="connsiteX59" fmla="*/ 385799 w 454772"/>
                  <a:gd name="connsiteY59" fmla="*/ 635280 h 885761"/>
                  <a:gd name="connsiteX60" fmla="*/ 405764 w 454772"/>
                  <a:gd name="connsiteY60" fmla="*/ 635280 h 885761"/>
                  <a:gd name="connsiteX61" fmla="*/ 407580 w 454772"/>
                  <a:gd name="connsiteY61" fmla="*/ 658876 h 885761"/>
                  <a:gd name="connsiteX62" fmla="*/ 431176 w 454772"/>
                  <a:gd name="connsiteY62" fmla="*/ 673397 h 885761"/>
                  <a:gd name="connsiteX63" fmla="*/ 440251 w 454772"/>
                  <a:gd name="connsiteY63" fmla="*/ 691547 h 885761"/>
                  <a:gd name="connsiteX64" fmla="*/ 438436 w 454772"/>
                  <a:gd name="connsiteY64" fmla="*/ 718773 h 885761"/>
                  <a:gd name="connsiteX65" fmla="*/ 431176 w 454772"/>
                  <a:gd name="connsiteY65" fmla="*/ 720588 h 885761"/>
                  <a:gd name="connsiteX66" fmla="*/ 423916 w 454772"/>
                  <a:gd name="connsiteY66" fmla="*/ 736924 h 885761"/>
                  <a:gd name="connsiteX67" fmla="*/ 429361 w 454772"/>
                  <a:gd name="connsiteY67" fmla="*/ 744185 h 885761"/>
                  <a:gd name="connsiteX68" fmla="*/ 447512 w 454772"/>
                  <a:gd name="connsiteY68" fmla="*/ 767781 h 885761"/>
                  <a:gd name="connsiteX69" fmla="*/ 413026 w 454772"/>
                  <a:gd name="connsiteY69" fmla="*/ 771411 h 885761"/>
                  <a:gd name="connsiteX70" fmla="*/ 422101 w 454772"/>
                  <a:gd name="connsiteY70" fmla="*/ 789562 h 885761"/>
                  <a:gd name="connsiteX71" fmla="*/ 420285 w 454772"/>
                  <a:gd name="connsiteY71" fmla="*/ 820418 h 885761"/>
                  <a:gd name="connsiteX72" fmla="*/ 398505 w 454772"/>
                  <a:gd name="connsiteY72" fmla="*/ 831309 h 885761"/>
                  <a:gd name="connsiteX73" fmla="*/ 400241 w 454772"/>
                  <a:gd name="connsiteY73" fmla="*/ 853887 h 885761"/>
                  <a:gd name="connsiteX74" fmla="*/ 376723 w 454772"/>
                  <a:gd name="connsiteY74" fmla="*/ 851274 h 885761"/>
                  <a:gd name="connsiteX75" fmla="*/ 367648 w 454772"/>
                  <a:gd name="connsiteY75" fmla="*/ 862165 h 885761"/>
                  <a:gd name="connsiteX76" fmla="*/ 325901 w 454772"/>
                  <a:gd name="connsiteY76" fmla="*/ 885761 h 885761"/>
                  <a:gd name="connsiteX77" fmla="*/ 307750 w 454772"/>
                  <a:gd name="connsiteY77" fmla="*/ 883946 h 885761"/>
                  <a:gd name="connsiteX78" fmla="*/ 291414 w 454772"/>
                  <a:gd name="connsiteY78" fmla="*/ 867610 h 885761"/>
                  <a:gd name="connsiteX79" fmla="*/ 280523 w 454772"/>
                  <a:gd name="connsiteY79" fmla="*/ 869426 h 885761"/>
                  <a:gd name="connsiteX80" fmla="*/ 253298 w 454772"/>
                  <a:gd name="connsiteY80" fmla="*/ 845829 h 885761"/>
                  <a:gd name="connsiteX81" fmla="*/ 216995 w 454772"/>
                  <a:gd name="connsiteY81" fmla="*/ 858535 h 885761"/>
                  <a:gd name="connsiteX82" fmla="*/ 195215 w 454772"/>
                  <a:gd name="connsiteY82" fmla="*/ 876686 h 885761"/>
                  <a:gd name="connsiteX83" fmla="*/ 178878 w 454772"/>
                  <a:gd name="connsiteY83" fmla="*/ 869426 h 885761"/>
                  <a:gd name="connsiteX84" fmla="*/ 175249 w 454772"/>
                  <a:gd name="connsiteY84" fmla="*/ 851274 h 885761"/>
                  <a:gd name="connsiteX85" fmla="*/ 140762 w 454772"/>
                  <a:gd name="connsiteY85" fmla="*/ 834939 h 885761"/>
                  <a:gd name="connsiteX86" fmla="*/ 128056 w 454772"/>
                  <a:gd name="connsiteY86" fmla="*/ 842199 h 885761"/>
                  <a:gd name="connsiteX87" fmla="*/ 118981 w 454772"/>
                  <a:gd name="connsiteY87" fmla="*/ 836754 h 885761"/>
                  <a:gd name="connsiteX88" fmla="*/ 111720 w 454772"/>
                  <a:gd name="connsiteY88" fmla="*/ 834939 h 885761"/>
                  <a:gd name="connsiteX89" fmla="*/ 115351 w 454772"/>
                  <a:gd name="connsiteY89" fmla="*/ 813158 h 885761"/>
                  <a:gd name="connsiteX90" fmla="*/ 108470 w 454772"/>
                  <a:gd name="connsiteY90" fmla="*/ 811782 h 885761"/>
                  <a:gd name="connsiteX91" fmla="*/ 7284 w 454772"/>
                  <a:gd name="connsiteY91" fmla="*/ 476999 h 885761"/>
                  <a:gd name="connsiteX92" fmla="*/ 0 w 454772"/>
                  <a:gd name="connsiteY92" fmla="*/ 447557 h 885761"/>
                  <a:gd name="connsiteX93" fmla="*/ 157097 w 454772"/>
                  <a:gd name="connsiteY93" fmla="*/ 447557 h 885761"/>
                  <a:gd name="connsiteX94" fmla="*/ 64313 w 454772"/>
                  <a:gd name="connsiteY94" fmla="*/ 178522 h 885761"/>
                  <a:gd name="connsiteX95" fmla="*/ 108470 w 454772"/>
                  <a:gd name="connsiteY95" fmla="*/ 72123 h 885761"/>
                  <a:gd name="connsiteX96" fmla="*/ 108816 w 454772"/>
                  <a:gd name="connsiteY96" fmla="*/ 69699 h 885761"/>
                  <a:gd name="connsiteX97" fmla="*/ 127693 w 454772"/>
                  <a:gd name="connsiteY97" fmla="*/ 60987 h 885761"/>
                  <a:gd name="connsiteX98" fmla="*/ 134954 w 454772"/>
                  <a:gd name="connsiteY98" fmla="*/ 40658 h 885761"/>
                  <a:gd name="connsiteX99" fmla="*/ 162543 w 454772"/>
                  <a:gd name="connsiteY99" fmla="*/ 10165 h 885761"/>
                  <a:gd name="connsiteX100" fmla="*/ 182872 w 454772"/>
                  <a:gd name="connsiteY100" fmla="*/ 10165 h 885761"/>
                  <a:gd name="connsiteX101" fmla="*/ 197393 w 454772"/>
                  <a:gd name="connsiteY101" fmla="*/ 23233 h 885761"/>
                  <a:gd name="connsiteX102" fmla="*/ 214817 w 454772"/>
                  <a:gd name="connsiteY102" fmla="*/ 5808 h 885761"/>
                  <a:gd name="connsiteX103" fmla="*/ 223530 w 454772"/>
                  <a:gd name="connsiteY103" fmla="*/ 8713 h 885761"/>
                  <a:gd name="connsiteX0" fmla="*/ 157097 w 454772"/>
                  <a:gd name="connsiteY0" fmla="*/ 447557 h 885761"/>
                  <a:gd name="connsiteX1" fmla="*/ 64313 w 454772"/>
                  <a:gd name="connsiteY1" fmla="*/ 178522 h 885761"/>
                  <a:gd name="connsiteX2" fmla="*/ 108470 w 454772"/>
                  <a:gd name="connsiteY2" fmla="*/ 72123 h 885761"/>
                  <a:gd name="connsiteX3" fmla="*/ 108816 w 454772"/>
                  <a:gd name="connsiteY3" fmla="*/ 69699 h 885761"/>
                  <a:gd name="connsiteX4" fmla="*/ 127693 w 454772"/>
                  <a:gd name="connsiteY4" fmla="*/ 60987 h 885761"/>
                  <a:gd name="connsiteX5" fmla="*/ 134954 w 454772"/>
                  <a:gd name="connsiteY5" fmla="*/ 40658 h 885761"/>
                  <a:gd name="connsiteX6" fmla="*/ 162543 w 454772"/>
                  <a:gd name="connsiteY6" fmla="*/ 10165 h 885761"/>
                  <a:gd name="connsiteX7" fmla="*/ 182872 w 454772"/>
                  <a:gd name="connsiteY7" fmla="*/ 10165 h 885761"/>
                  <a:gd name="connsiteX8" fmla="*/ 197393 w 454772"/>
                  <a:gd name="connsiteY8" fmla="*/ 23233 h 885761"/>
                  <a:gd name="connsiteX9" fmla="*/ 214817 w 454772"/>
                  <a:gd name="connsiteY9" fmla="*/ 5808 h 885761"/>
                  <a:gd name="connsiteX10" fmla="*/ 223530 w 454772"/>
                  <a:gd name="connsiteY10" fmla="*/ 8713 h 885761"/>
                  <a:gd name="connsiteX11" fmla="*/ 233694 w 454772"/>
                  <a:gd name="connsiteY11" fmla="*/ 0 h 885761"/>
                  <a:gd name="connsiteX12" fmla="*/ 240955 w 454772"/>
                  <a:gd name="connsiteY12" fmla="*/ 5808 h 885761"/>
                  <a:gd name="connsiteX13" fmla="*/ 254023 w 454772"/>
                  <a:gd name="connsiteY13" fmla="*/ 1452 h 885761"/>
                  <a:gd name="connsiteX14" fmla="*/ 262736 w 454772"/>
                  <a:gd name="connsiteY14" fmla="*/ 2904 h 885761"/>
                  <a:gd name="connsiteX15" fmla="*/ 254023 w 454772"/>
                  <a:gd name="connsiteY15" fmla="*/ 26137 h 885761"/>
                  <a:gd name="connsiteX16" fmla="*/ 278709 w 454772"/>
                  <a:gd name="connsiteY16" fmla="*/ 21781 h 885761"/>
                  <a:gd name="connsiteX17" fmla="*/ 288873 w 454772"/>
                  <a:gd name="connsiteY17" fmla="*/ 20329 h 885761"/>
                  <a:gd name="connsiteX18" fmla="*/ 287421 w 454772"/>
                  <a:gd name="connsiteY18" fmla="*/ 11617 h 885761"/>
                  <a:gd name="connsiteX19" fmla="*/ 304846 w 454772"/>
                  <a:gd name="connsiteY19" fmla="*/ 2904 h 885761"/>
                  <a:gd name="connsiteX20" fmla="*/ 307750 w 454772"/>
                  <a:gd name="connsiteY20" fmla="*/ 23233 h 885761"/>
                  <a:gd name="connsiteX21" fmla="*/ 338243 w 454772"/>
                  <a:gd name="connsiteY21" fmla="*/ 37754 h 885761"/>
                  <a:gd name="connsiteX22" fmla="*/ 351312 w 454772"/>
                  <a:gd name="connsiteY22" fmla="*/ 29041 h 885761"/>
                  <a:gd name="connsiteX23" fmla="*/ 365833 w 454772"/>
                  <a:gd name="connsiteY23" fmla="*/ 30494 h 885761"/>
                  <a:gd name="connsiteX24" fmla="*/ 391970 w 454772"/>
                  <a:gd name="connsiteY24" fmla="*/ 55179 h 885761"/>
                  <a:gd name="connsiteX25" fmla="*/ 415590 w 454772"/>
                  <a:gd name="connsiteY25" fmla="*/ 53866 h 885761"/>
                  <a:gd name="connsiteX26" fmla="*/ 418470 w 454772"/>
                  <a:gd name="connsiteY26" fmla="*/ 67158 h 885761"/>
                  <a:gd name="connsiteX27" fmla="*/ 436622 w 454772"/>
                  <a:gd name="connsiteY27" fmla="*/ 72603 h 885761"/>
                  <a:gd name="connsiteX28" fmla="*/ 438436 w 454772"/>
                  <a:gd name="connsiteY28" fmla="*/ 83494 h 885761"/>
                  <a:gd name="connsiteX29" fmla="*/ 454772 w 454772"/>
                  <a:gd name="connsiteY29" fmla="*/ 98015 h 885761"/>
                  <a:gd name="connsiteX30" fmla="*/ 452957 w 454772"/>
                  <a:gd name="connsiteY30" fmla="*/ 123426 h 885761"/>
                  <a:gd name="connsiteX31" fmla="*/ 411210 w 454772"/>
                  <a:gd name="connsiteY31" fmla="*/ 179694 h 885761"/>
                  <a:gd name="connsiteX32" fmla="*/ 409395 w 454772"/>
                  <a:gd name="connsiteY32" fmla="*/ 196029 h 885761"/>
                  <a:gd name="connsiteX33" fmla="*/ 420285 w 454772"/>
                  <a:gd name="connsiteY33" fmla="*/ 199659 h 885761"/>
                  <a:gd name="connsiteX34" fmla="*/ 420285 w 454772"/>
                  <a:gd name="connsiteY34" fmla="*/ 223256 h 885761"/>
                  <a:gd name="connsiteX35" fmla="*/ 405764 w 454772"/>
                  <a:gd name="connsiteY35" fmla="*/ 221440 h 885761"/>
                  <a:gd name="connsiteX36" fmla="*/ 396689 w 454772"/>
                  <a:gd name="connsiteY36" fmla="*/ 234146 h 885761"/>
                  <a:gd name="connsiteX37" fmla="*/ 400320 w 454772"/>
                  <a:gd name="connsiteY37" fmla="*/ 246852 h 885761"/>
                  <a:gd name="connsiteX38" fmla="*/ 398505 w 454772"/>
                  <a:gd name="connsiteY38" fmla="*/ 257742 h 885761"/>
                  <a:gd name="connsiteX39" fmla="*/ 414840 w 454772"/>
                  <a:gd name="connsiteY39" fmla="*/ 279523 h 885761"/>
                  <a:gd name="connsiteX40" fmla="*/ 432991 w 454772"/>
                  <a:gd name="connsiteY40" fmla="*/ 284968 h 885761"/>
                  <a:gd name="connsiteX41" fmla="*/ 420285 w 454772"/>
                  <a:gd name="connsiteY41" fmla="*/ 312195 h 885761"/>
                  <a:gd name="connsiteX42" fmla="*/ 420285 w 454772"/>
                  <a:gd name="connsiteY42" fmla="*/ 328530 h 885761"/>
                  <a:gd name="connsiteX43" fmla="*/ 393059 w 454772"/>
                  <a:gd name="connsiteY43" fmla="*/ 343051 h 885761"/>
                  <a:gd name="connsiteX44" fmla="*/ 376723 w 454772"/>
                  <a:gd name="connsiteY44" fmla="*/ 381168 h 885761"/>
                  <a:gd name="connsiteX45" fmla="*/ 367648 w 454772"/>
                  <a:gd name="connsiteY45" fmla="*/ 381168 h 885761"/>
                  <a:gd name="connsiteX46" fmla="*/ 356758 w 454772"/>
                  <a:gd name="connsiteY46" fmla="*/ 393873 h 885761"/>
                  <a:gd name="connsiteX47" fmla="*/ 354943 w 454772"/>
                  <a:gd name="connsiteY47" fmla="*/ 412024 h 885761"/>
                  <a:gd name="connsiteX48" fmla="*/ 344052 w 454772"/>
                  <a:gd name="connsiteY48" fmla="*/ 413839 h 885761"/>
                  <a:gd name="connsiteX49" fmla="*/ 325901 w 454772"/>
                  <a:gd name="connsiteY49" fmla="*/ 406579 h 885761"/>
                  <a:gd name="connsiteX50" fmla="*/ 304119 w 454772"/>
                  <a:gd name="connsiteY50" fmla="*/ 408394 h 885761"/>
                  <a:gd name="connsiteX51" fmla="*/ 291414 w 454772"/>
                  <a:gd name="connsiteY51" fmla="*/ 421100 h 885761"/>
                  <a:gd name="connsiteX52" fmla="*/ 293229 w 454772"/>
                  <a:gd name="connsiteY52" fmla="*/ 442881 h 885761"/>
                  <a:gd name="connsiteX53" fmla="*/ 285969 w 454772"/>
                  <a:gd name="connsiteY53" fmla="*/ 448326 h 885761"/>
                  <a:gd name="connsiteX54" fmla="*/ 271448 w 454772"/>
                  <a:gd name="connsiteY54" fmla="*/ 448326 h 885761"/>
                  <a:gd name="connsiteX55" fmla="*/ 264188 w 454772"/>
                  <a:gd name="connsiteY55" fmla="*/ 470107 h 885761"/>
                  <a:gd name="connsiteX56" fmla="*/ 278709 w 454772"/>
                  <a:gd name="connsiteY56" fmla="*/ 480997 h 885761"/>
                  <a:gd name="connsiteX57" fmla="*/ 304119 w 454772"/>
                  <a:gd name="connsiteY57" fmla="*/ 480997 h 885761"/>
                  <a:gd name="connsiteX58" fmla="*/ 305935 w 454772"/>
                  <a:gd name="connsiteY58" fmla="*/ 497333 h 885761"/>
                  <a:gd name="connsiteX59" fmla="*/ 324086 w 454772"/>
                  <a:gd name="connsiteY59" fmla="*/ 497333 h 885761"/>
                  <a:gd name="connsiteX60" fmla="*/ 331346 w 454772"/>
                  <a:gd name="connsiteY60" fmla="*/ 511854 h 885761"/>
                  <a:gd name="connsiteX61" fmla="*/ 342237 w 454772"/>
                  <a:gd name="connsiteY61" fmla="*/ 508224 h 885761"/>
                  <a:gd name="connsiteX62" fmla="*/ 349497 w 454772"/>
                  <a:gd name="connsiteY62" fmla="*/ 515484 h 885761"/>
                  <a:gd name="connsiteX63" fmla="*/ 351312 w 454772"/>
                  <a:gd name="connsiteY63" fmla="*/ 526375 h 885761"/>
                  <a:gd name="connsiteX64" fmla="*/ 358572 w 454772"/>
                  <a:gd name="connsiteY64" fmla="*/ 540895 h 885761"/>
                  <a:gd name="connsiteX65" fmla="*/ 364018 w 454772"/>
                  <a:gd name="connsiteY65" fmla="*/ 566306 h 885761"/>
                  <a:gd name="connsiteX66" fmla="*/ 382168 w 454772"/>
                  <a:gd name="connsiteY66" fmla="*/ 569937 h 885761"/>
                  <a:gd name="connsiteX67" fmla="*/ 391244 w 454772"/>
                  <a:gd name="connsiteY67" fmla="*/ 589902 h 885761"/>
                  <a:gd name="connsiteX68" fmla="*/ 376723 w 454772"/>
                  <a:gd name="connsiteY68" fmla="*/ 602608 h 885761"/>
                  <a:gd name="connsiteX69" fmla="*/ 374908 w 454772"/>
                  <a:gd name="connsiteY69" fmla="*/ 617129 h 885761"/>
                  <a:gd name="connsiteX70" fmla="*/ 385799 w 454772"/>
                  <a:gd name="connsiteY70" fmla="*/ 635280 h 885761"/>
                  <a:gd name="connsiteX71" fmla="*/ 405764 w 454772"/>
                  <a:gd name="connsiteY71" fmla="*/ 635280 h 885761"/>
                  <a:gd name="connsiteX72" fmla="*/ 407580 w 454772"/>
                  <a:gd name="connsiteY72" fmla="*/ 658876 h 885761"/>
                  <a:gd name="connsiteX73" fmla="*/ 431176 w 454772"/>
                  <a:gd name="connsiteY73" fmla="*/ 673397 h 885761"/>
                  <a:gd name="connsiteX74" fmla="*/ 440251 w 454772"/>
                  <a:gd name="connsiteY74" fmla="*/ 691547 h 885761"/>
                  <a:gd name="connsiteX75" fmla="*/ 438436 w 454772"/>
                  <a:gd name="connsiteY75" fmla="*/ 718773 h 885761"/>
                  <a:gd name="connsiteX76" fmla="*/ 431176 w 454772"/>
                  <a:gd name="connsiteY76" fmla="*/ 720588 h 885761"/>
                  <a:gd name="connsiteX77" fmla="*/ 423916 w 454772"/>
                  <a:gd name="connsiteY77" fmla="*/ 736924 h 885761"/>
                  <a:gd name="connsiteX78" fmla="*/ 429361 w 454772"/>
                  <a:gd name="connsiteY78" fmla="*/ 744185 h 885761"/>
                  <a:gd name="connsiteX79" fmla="*/ 447512 w 454772"/>
                  <a:gd name="connsiteY79" fmla="*/ 767781 h 885761"/>
                  <a:gd name="connsiteX80" fmla="*/ 413026 w 454772"/>
                  <a:gd name="connsiteY80" fmla="*/ 771411 h 885761"/>
                  <a:gd name="connsiteX81" fmla="*/ 422101 w 454772"/>
                  <a:gd name="connsiteY81" fmla="*/ 789562 h 885761"/>
                  <a:gd name="connsiteX82" fmla="*/ 420285 w 454772"/>
                  <a:gd name="connsiteY82" fmla="*/ 820418 h 885761"/>
                  <a:gd name="connsiteX83" fmla="*/ 398505 w 454772"/>
                  <a:gd name="connsiteY83" fmla="*/ 831309 h 885761"/>
                  <a:gd name="connsiteX84" fmla="*/ 400241 w 454772"/>
                  <a:gd name="connsiteY84" fmla="*/ 853887 h 885761"/>
                  <a:gd name="connsiteX85" fmla="*/ 376723 w 454772"/>
                  <a:gd name="connsiteY85" fmla="*/ 851274 h 885761"/>
                  <a:gd name="connsiteX86" fmla="*/ 367648 w 454772"/>
                  <a:gd name="connsiteY86" fmla="*/ 862165 h 885761"/>
                  <a:gd name="connsiteX87" fmla="*/ 325901 w 454772"/>
                  <a:gd name="connsiteY87" fmla="*/ 885761 h 885761"/>
                  <a:gd name="connsiteX88" fmla="*/ 307750 w 454772"/>
                  <a:gd name="connsiteY88" fmla="*/ 883946 h 885761"/>
                  <a:gd name="connsiteX89" fmla="*/ 291414 w 454772"/>
                  <a:gd name="connsiteY89" fmla="*/ 867610 h 885761"/>
                  <a:gd name="connsiteX90" fmla="*/ 280523 w 454772"/>
                  <a:gd name="connsiteY90" fmla="*/ 869426 h 885761"/>
                  <a:gd name="connsiteX91" fmla="*/ 253298 w 454772"/>
                  <a:gd name="connsiteY91" fmla="*/ 845829 h 885761"/>
                  <a:gd name="connsiteX92" fmla="*/ 216995 w 454772"/>
                  <a:gd name="connsiteY92" fmla="*/ 858535 h 885761"/>
                  <a:gd name="connsiteX93" fmla="*/ 195215 w 454772"/>
                  <a:gd name="connsiteY93" fmla="*/ 876686 h 885761"/>
                  <a:gd name="connsiteX94" fmla="*/ 178878 w 454772"/>
                  <a:gd name="connsiteY94" fmla="*/ 869426 h 885761"/>
                  <a:gd name="connsiteX95" fmla="*/ 175249 w 454772"/>
                  <a:gd name="connsiteY95" fmla="*/ 851274 h 885761"/>
                  <a:gd name="connsiteX96" fmla="*/ 140762 w 454772"/>
                  <a:gd name="connsiteY96" fmla="*/ 834939 h 885761"/>
                  <a:gd name="connsiteX97" fmla="*/ 128056 w 454772"/>
                  <a:gd name="connsiteY97" fmla="*/ 842199 h 885761"/>
                  <a:gd name="connsiteX98" fmla="*/ 118981 w 454772"/>
                  <a:gd name="connsiteY98" fmla="*/ 836754 h 885761"/>
                  <a:gd name="connsiteX99" fmla="*/ 111720 w 454772"/>
                  <a:gd name="connsiteY99" fmla="*/ 834939 h 885761"/>
                  <a:gd name="connsiteX100" fmla="*/ 115351 w 454772"/>
                  <a:gd name="connsiteY100" fmla="*/ 813158 h 885761"/>
                  <a:gd name="connsiteX101" fmla="*/ 108470 w 454772"/>
                  <a:gd name="connsiteY101" fmla="*/ 811782 h 885761"/>
                  <a:gd name="connsiteX102" fmla="*/ 7284 w 454772"/>
                  <a:gd name="connsiteY102" fmla="*/ 476999 h 885761"/>
                  <a:gd name="connsiteX103" fmla="*/ 0 w 454772"/>
                  <a:gd name="connsiteY103" fmla="*/ 447557 h 885761"/>
                  <a:gd name="connsiteX104" fmla="*/ 248537 w 454772"/>
                  <a:gd name="connsiteY104" fmla="*/ 538997 h 885761"/>
                  <a:gd name="connsiteX0" fmla="*/ 157097 w 454772"/>
                  <a:gd name="connsiteY0" fmla="*/ 447557 h 885761"/>
                  <a:gd name="connsiteX1" fmla="*/ 64313 w 454772"/>
                  <a:gd name="connsiteY1" fmla="*/ 178522 h 885761"/>
                  <a:gd name="connsiteX2" fmla="*/ 108470 w 454772"/>
                  <a:gd name="connsiteY2" fmla="*/ 72123 h 885761"/>
                  <a:gd name="connsiteX3" fmla="*/ 108816 w 454772"/>
                  <a:gd name="connsiteY3" fmla="*/ 69699 h 885761"/>
                  <a:gd name="connsiteX4" fmla="*/ 127693 w 454772"/>
                  <a:gd name="connsiteY4" fmla="*/ 60987 h 885761"/>
                  <a:gd name="connsiteX5" fmla="*/ 134954 w 454772"/>
                  <a:gd name="connsiteY5" fmla="*/ 40658 h 885761"/>
                  <a:gd name="connsiteX6" fmla="*/ 162543 w 454772"/>
                  <a:gd name="connsiteY6" fmla="*/ 10165 h 885761"/>
                  <a:gd name="connsiteX7" fmla="*/ 182872 w 454772"/>
                  <a:gd name="connsiteY7" fmla="*/ 10165 h 885761"/>
                  <a:gd name="connsiteX8" fmla="*/ 197393 w 454772"/>
                  <a:gd name="connsiteY8" fmla="*/ 23233 h 885761"/>
                  <a:gd name="connsiteX9" fmla="*/ 214817 w 454772"/>
                  <a:gd name="connsiteY9" fmla="*/ 5808 h 885761"/>
                  <a:gd name="connsiteX10" fmla="*/ 223530 w 454772"/>
                  <a:gd name="connsiteY10" fmla="*/ 8713 h 885761"/>
                  <a:gd name="connsiteX11" fmla="*/ 233694 w 454772"/>
                  <a:gd name="connsiteY11" fmla="*/ 0 h 885761"/>
                  <a:gd name="connsiteX12" fmla="*/ 240955 w 454772"/>
                  <a:gd name="connsiteY12" fmla="*/ 5808 h 885761"/>
                  <a:gd name="connsiteX13" fmla="*/ 254023 w 454772"/>
                  <a:gd name="connsiteY13" fmla="*/ 1452 h 885761"/>
                  <a:gd name="connsiteX14" fmla="*/ 262736 w 454772"/>
                  <a:gd name="connsiteY14" fmla="*/ 2904 h 885761"/>
                  <a:gd name="connsiteX15" fmla="*/ 254023 w 454772"/>
                  <a:gd name="connsiteY15" fmla="*/ 26137 h 885761"/>
                  <a:gd name="connsiteX16" fmla="*/ 278709 w 454772"/>
                  <a:gd name="connsiteY16" fmla="*/ 21781 h 885761"/>
                  <a:gd name="connsiteX17" fmla="*/ 288873 w 454772"/>
                  <a:gd name="connsiteY17" fmla="*/ 20329 h 885761"/>
                  <a:gd name="connsiteX18" fmla="*/ 287421 w 454772"/>
                  <a:gd name="connsiteY18" fmla="*/ 11617 h 885761"/>
                  <a:gd name="connsiteX19" fmla="*/ 304846 w 454772"/>
                  <a:gd name="connsiteY19" fmla="*/ 2904 h 885761"/>
                  <a:gd name="connsiteX20" fmla="*/ 307750 w 454772"/>
                  <a:gd name="connsiteY20" fmla="*/ 23233 h 885761"/>
                  <a:gd name="connsiteX21" fmla="*/ 338243 w 454772"/>
                  <a:gd name="connsiteY21" fmla="*/ 37754 h 885761"/>
                  <a:gd name="connsiteX22" fmla="*/ 351312 w 454772"/>
                  <a:gd name="connsiteY22" fmla="*/ 29041 h 885761"/>
                  <a:gd name="connsiteX23" fmla="*/ 365833 w 454772"/>
                  <a:gd name="connsiteY23" fmla="*/ 30494 h 885761"/>
                  <a:gd name="connsiteX24" fmla="*/ 391970 w 454772"/>
                  <a:gd name="connsiteY24" fmla="*/ 55179 h 885761"/>
                  <a:gd name="connsiteX25" fmla="*/ 415590 w 454772"/>
                  <a:gd name="connsiteY25" fmla="*/ 53866 h 885761"/>
                  <a:gd name="connsiteX26" fmla="*/ 418470 w 454772"/>
                  <a:gd name="connsiteY26" fmla="*/ 67158 h 885761"/>
                  <a:gd name="connsiteX27" fmla="*/ 436622 w 454772"/>
                  <a:gd name="connsiteY27" fmla="*/ 72603 h 885761"/>
                  <a:gd name="connsiteX28" fmla="*/ 438436 w 454772"/>
                  <a:gd name="connsiteY28" fmla="*/ 83494 h 885761"/>
                  <a:gd name="connsiteX29" fmla="*/ 454772 w 454772"/>
                  <a:gd name="connsiteY29" fmla="*/ 98015 h 885761"/>
                  <a:gd name="connsiteX30" fmla="*/ 452957 w 454772"/>
                  <a:gd name="connsiteY30" fmla="*/ 123426 h 885761"/>
                  <a:gd name="connsiteX31" fmla="*/ 411210 w 454772"/>
                  <a:gd name="connsiteY31" fmla="*/ 179694 h 885761"/>
                  <a:gd name="connsiteX32" fmla="*/ 409395 w 454772"/>
                  <a:gd name="connsiteY32" fmla="*/ 196029 h 885761"/>
                  <a:gd name="connsiteX33" fmla="*/ 420285 w 454772"/>
                  <a:gd name="connsiteY33" fmla="*/ 199659 h 885761"/>
                  <a:gd name="connsiteX34" fmla="*/ 420285 w 454772"/>
                  <a:gd name="connsiteY34" fmla="*/ 223256 h 885761"/>
                  <a:gd name="connsiteX35" fmla="*/ 405764 w 454772"/>
                  <a:gd name="connsiteY35" fmla="*/ 221440 h 885761"/>
                  <a:gd name="connsiteX36" fmla="*/ 396689 w 454772"/>
                  <a:gd name="connsiteY36" fmla="*/ 234146 h 885761"/>
                  <a:gd name="connsiteX37" fmla="*/ 400320 w 454772"/>
                  <a:gd name="connsiteY37" fmla="*/ 246852 h 885761"/>
                  <a:gd name="connsiteX38" fmla="*/ 398505 w 454772"/>
                  <a:gd name="connsiteY38" fmla="*/ 257742 h 885761"/>
                  <a:gd name="connsiteX39" fmla="*/ 414840 w 454772"/>
                  <a:gd name="connsiteY39" fmla="*/ 279523 h 885761"/>
                  <a:gd name="connsiteX40" fmla="*/ 432991 w 454772"/>
                  <a:gd name="connsiteY40" fmla="*/ 284968 h 885761"/>
                  <a:gd name="connsiteX41" fmla="*/ 420285 w 454772"/>
                  <a:gd name="connsiteY41" fmla="*/ 312195 h 885761"/>
                  <a:gd name="connsiteX42" fmla="*/ 420285 w 454772"/>
                  <a:gd name="connsiteY42" fmla="*/ 328530 h 885761"/>
                  <a:gd name="connsiteX43" fmla="*/ 393059 w 454772"/>
                  <a:gd name="connsiteY43" fmla="*/ 343051 h 885761"/>
                  <a:gd name="connsiteX44" fmla="*/ 376723 w 454772"/>
                  <a:gd name="connsiteY44" fmla="*/ 381168 h 885761"/>
                  <a:gd name="connsiteX45" fmla="*/ 367648 w 454772"/>
                  <a:gd name="connsiteY45" fmla="*/ 381168 h 885761"/>
                  <a:gd name="connsiteX46" fmla="*/ 356758 w 454772"/>
                  <a:gd name="connsiteY46" fmla="*/ 393873 h 885761"/>
                  <a:gd name="connsiteX47" fmla="*/ 354943 w 454772"/>
                  <a:gd name="connsiteY47" fmla="*/ 412024 h 885761"/>
                  <a:gd name="connsiteX48" fmla="*/ 344052 w 454772"/>
                  <a:gd name="connsiteY48" fmla="*/ 413839 h 885761"/>
                  <a:gd name="connsiteX49" fmla="*/ 325901 w 454772"/>
                  <a:gd name="connsiteY49" fmla="*/ 406579 h 885761"/>
                  <a:gd name="connsiteX50" fmla="*/ 304119 w 454772"/>
                  <a:gd name="connsiteY50" fmla="*/ 408394 h 885761"/>
                  <a:gd name="connsiteX51" fmla="*/ 291414 w 454772"/>
                  <a:gd name="connsiteY51" fmla="*/ 421100 h 885761"/>
                  <a:gd name="connsiteX52" fmla="*/ 293229 w 454772"/>
                  <a:gd name="connsiteY52" fmla="*/ 442881 h 885761"/>
                  <a:gd name="connsiteX53" fmla="*/ 285969 w 454772"/>
                  <a:gd name="connsiteY53" fmla="*/ 448326 h 885761"/>
                  <a:gd name="connsiteX54" fmla="*/ 271448 w 454772"/>
                  <a:gd name="connsiteY54" fmla="*/ 448326 h 885761"/>
                  <a:gd name="connsiteX55" fmla="*/ 264188 w 454772"/>
                  <a:gd name="connsiteY55" fmla="*/ 470107 h 885761"/>
                  <a:gd name="connsiteX56" fmla="*/ 278709 w 454772"/>
                  <a:gd name="connsiteY56" fmla="*/ 480997 h 885761"/>
                  <a:gd name="connsiteX57" fmla="*/ 304119 w 454772"/>
                  <a:gd name="connsiteY57" fmla="*/ 480997 h 885761"/>
                  <a:gd name="connsiteX58" fmla="*/ 305935 w 454772"/>
                  <a:gd name="connsiteY58" fmla="*/ 497333 h 885761"/>
                  <a:gd name="connsiteX59" fmla="*/ 324086 w 454772"/>
                  <a:gd name="connsiteY59" fmla="*/ 497333 h 885761"/>
                  <a:gd name="connsiteX60" fmla="*/ 331346 w 454772"/>
                  <a:gd name="connsiteY60" fmla="*/ 511854 h 885761"/>
                  <a:gd name="connsiteX61" fmla="*/ 342237 w 454772"/>
                  <a:gd name="connsiteY61" fmla="*/ 508224 h 885761"/>
                  <a:gd name="connsiteX62" fmla="*/ 349497 w 454772"/>
                  <a:gd name="connsiteY62" fmla="*/ 515484 h 885761"/>
                  <a:gd name="connsiteX63" fmla="*/ 351312 w 454772"/>
                  <a:gd name="connsiteY63" fmla="*/ 526375 h 885761"/>
                  <a:gd name="connsiteX64" fmla="*/ 358572 w 454772"/>
                  <a:gd name="connsiteY64" fmla="*/ 540895 h 885761"/>
                  <a:gd name="connsiteX65" fmla="*/ 364018 w 454772"/>
                  <a:gd name="connsiteY65" fmla="*/ 566306 h 885761"/>
                  <a:gd name="connsiteX66" fmla="*/ 382168 w 454772"/>
                  <a:gd name="connsiteY66" fmla="*/ 569937 h 885761"/>
                  <a:gd name="connsiteX67" fmla="*/ 391244 w 454772"/>
                  <a:gd name="connsiteY67" fmla="*/ 589902 h 885761"/>
                  <a:gd name="connsiteX68" fmla="*/ 376723 w 454772"/>
                  <a:gd name="connsiteY68" fmla="*/ 602608 h 885761"/>
                  <a:gd name="connsiteX69" fmla="*/ 374908 w 454772"/>
                  <a:gd name="connsiteY69" fmla="*/ 617129 h 885761"/>
                  <a:gd name="connsiteX70" fmla="*/ 385799 w 454772"/>
                  <a:gd name="connsiteY70" fmla="*/ 635280 h 885761"/>
                  <a:gd name="connsiteX71" fmla="*/ 405764 w 454772"/>
                  <a:gd name="connsiteY71" fmla="*/ 635280 h 885761"/>
                  <a:gd name="connsiteX72" fmla="*/ 407580 w 454772"/>
                  <a:gd name="connsiteY72" fmla="*/ 658876 h 885761"/>
                  <a:gd name="connsiteX73" fmla="*/ 431176 w 454772"/>
                  <a:gd name="connsiteY73" fmla="*/ 673397 h 885761"/>
                  <a:gd name="connsiteX74" fmla="*/ 440251 w 454772"/>
                  <a:gd name="connsiteY74" fmla="*/ 691547 h 885761"/>
                  <a:gd name="connsiteX75" fmla="*/ 438436 w 454772"/>
                  <a:gd name="connsiteY75" fmla="*/ 718773 h 885761"/>
                  <a:gd name="connsiteX76" fmla="*/ 431176 w 454772"/>
                  <a:gd name="connsiteY76" fmla="*/ 720588 h 885761"/>
                  <a:gd name="connsiteX77" fmla="*/ 423916 w 454772"/>
                  <a:gd name="connsiteY77" fmla="*/ 736924 h 885761"/>
                  <a:gd name="connsiteX78" fmla="*/ 429361 w 454772"/>
                  <a:gd name="connsiteY78" fmla="*/ 744185 h 885761"/>
                  <a:gd name="connsiteX79" fmla="*/ 447512 w 454772"/>
                  <a:gd name="connsiteY79" fmla="*/ 767781 h 885761"/>
                  <a:gd name="connsiteX80" fmla="*/ 413026 w 454772"/>
                  <a:gd name="connsiteY80" fmla="*/ 771411 h 885761"/>
                  <a:gd name="connsiteX81" fmla="*/ 422101 w 454772"/>
                  <a:gd name="connsiteY81" fmla="*/ 789562 h 885761"/>
                  <a:gd name="connsiteX82" fmla="*/ 420285 w 454772"/>
                  <a:gd name="connsiteY82" fmla="*/ 820418 h 885761"/>
                  <a:gd name="connsiteX83" fmla="*/ 398505 w 454772"/>
                  <a:gd name="connsiteY83" fmla="*/ 831309 h 885761"/>
                  <a:gd name="connsiteX84" fmla="*/ 400241 w 454772"/>
                  <a:gd name="connsiteY84" fmla="*/ 853887 h 885761"/>
                  <a:gd name="connsiteX85" fmla="*/ 376723 w 454772"/>
                  <a:gd name="connsiteY85" fmla="*/ 851274 h 885761"/>
                  <a:gd name="connsiteX86" fmla="*/ 367648 w 454772"/>
                  <a:gd name="connsiteY86" fmla="*/ 862165 h 885761"/>
                  <a:gd name="connsiteX87" fmla="*/ 325901 w 454772"/>
                  <a:gd name="connsiteY87" fmla="*/ 885761 h 885761"/>
                  <a:gd name="connsiteX88" fmla="*/ 307750 w 454772"/>
                  <a:gd name="connsiteY88" fmla="*/ 883946 h 885761"/>
                  <a:gd name="connsiteX89" fmla="*/ 291414 w 454772"/>
                  <a:gd name="connsiteY89" fmla="*/ 867610 h 885761"/>
                  <a:gd name="connsiteX90" fmla="*/ 280523 w 454772"/>
                  <a:gd name="connsiteY90" fmla="*/ 869426 h 885761"/>
                  <a:gd name="connsiteX91" fmla="*/ 253298 w 454772"/>
                  <a:gd name="connsiteY91" fmla="*/ 845829 h 885761"/>
                  <a:gd name="connsiteX92" fmla="*/ 216995 w 454772"/>
                  <a:gd name="connsiteY92" fmla="*/ 858535 h 885761"/>
                  <a:gd name="connsiteX93" fmla="*/ 195215 w 454772"/>
                  <a:gd name="connsiteY93" fmla="*/ 876686 h 885761"/>
                  <a:gd name="connsiteX94" fmla="*/ 178878 w 454772"/>
                  <a:gd name="connsiteY94" fmla="*/ 869426 h 885761"/>
                  <a:gd name="connsiteX95" fmla="*/ 175249 w 454772"/>
                  <a:gd name="connsiteY95" fmla="*/ 851274 h 885761"/>
                  <a:gd name="connsiteX96" fmla="*/ 140762 w 454772"/>
                  <a:gd name="connsiteY96" fmla="*/ 834939 h 885761"/>
                  <a:gd name="connsiteX97" fmla="*/ 128056 w 454772"/>
                  <a:gd name="connsiteY97" fmla="*/ 842199 h 885761"/>
                  <a:gd name="connsiteX98" fmla="*/ 118981 w 454772"/>
                  <a:gd name="connsiteY98" fmla="*/ 836754 h 885761"/>
                  <a:gd name="connsiteX99" fmla="*/ 111720 w 454772"/>
                  <a:gd name="connsiteY99" fmla="*/ 834939 h 885761"/>
                  <a:gd name="connsiteX100" fmla="*/ 115351 w 454772"/>
                  <a:gd name="connsiteY100" fmla="*/ 813158 h 885761"/>
                  <a:gd name="connsiteX101" fmla="*/ 108470 w 454772"/>
                  <a:gd name="connsiteY101" fmla="*/ 811782 h 885761"/>
                  <a:gd name="connsiteX102" fmla="*/ 7284 w 454772"/>
                  <a:gd name="connsiteY102" fmla="*/ 476999 h 885761"/>
                  <a:gd name="connsiteX103" fmla="*/ 0 w 454772"/>
                  <a:gd name="connsiteY103" fmla="*/ 447557 h 885761"/>
                  <a:gd name="connsiteX0" fmla="*/ 149813 w 447488"/>
                  <a:gd name="connsiteY0" fmla="*/ 447557 h 885761"/>
                  <a:gd name="connsiteX1" fmla="*/ 57029 w 447488"/>
                  <a:gd name="connsiteY1" fmla="*/ 178522 h 885761"/>
                  <a:gd name="connsiteX2" fmla="*/ 101186 w 447488"/>
                  <a:gd name="connsiteY2" fmla="*/ 72123 h 885761"/>
                  <a:gd name="connsiteX3" fmla="*/ 101532 w 447488"/>
                  <a:gd name="connsiteY3" fmla="*/ 69699 h 885761"/>
                  <a:gd name="connsiteX4" fmla="*/ 120409 w 447488"/>
                  <a:gd name="connsiteY4" fmla="*/ 60987 h 885761"/>
                  <a:gd name="connsiteX5" fmla="*/ 127670 w 447488"/>
                  <a:gd name="connsiteY5" fmla="*/ 40658 h 885761"/>
                  <a:gd name="connsiteX6" fmla="*/ 155259 w 447488"/>
                  <a:gd name="connsiteY6" fmla="*/ 10165 h 885761"/>
                  <a:gd name="connsiteX7" fmla="*/ 175588 w 447488"/>
                  <a:gd name="connsiteY7" fmla="*/ 10165 h 885761"/>
                  <a:gd name="connsiteX8" fmla="*/ 190109 w 447488"/>
                  <a:gd name="connsiteY8" fmla="*/ 23233 h 885761"/>
                  <a:gd name="connsiteX9" fmla="*/ 207533 w 447488"/>
                  <a:gd name="connsiteY9" fmla="*/ 5808 h 885761"/>
                  <a:gd name="connsiteX10" fmla="*/ 216246 w 447488"/>
                  <a:gd name="connsiteY10" fmla="*/ 8713 h 885761"/>
                  <a:gd name="connsiteX11" fmla="*/ 226410 w 447488"/>
                  <a:gd name="connsiteY11" fmla="*/ 0 h 885761"/>
                  <a:gd name="connsiteX12" fmla="*/ 233671 w 447488"/>
                  <a:gd name="connsiteY12" fmla="*/ 5808 h 885761"/>
                  <a:gd name="connsiteX13" fmla="*/ 246739 w 447488"/>
                  <a:gd name="connsiteY13" fmla="*/ 1452 h 885761"/>
                  <a:gd name="connsiteX14" fmla="*/ 255452 w 447488"/>
                  <a:gd name="connsiteY14" fmla="*/ 2904 h 885761"/>
                  <a:gd name="connsiteX15" fmla="*/ 246739 w 447488"/>
                  <a:gd name="connsiteY15" fmla="*/ 26137 h 885761"/>
                  <a:gd name="connsiteX16" fmla="*/ 271425 w 447488"/>
                  <a:gd name="connsiteY16" fmla="*/ 21781 h 885761"/>
                  <a:gd name="connsiteX17" fmla="*/ 281589 w 447488"/>
                  <a:gd name="connsiteY17" fmla="*/ 20329 h 885761"/>
                  <a:gd name="connsiteX18" fmla="*/ 280137 w 447488"/>
                  <a:gd name="connsiteY18" fmla="*/ 11617 h 885761"/>
                  <a:gd name="connsiteX19" fmla="*/ 297562 w 447488"/>
                  <a:gd name="connsiteY19" fmla="*/ 2904 h 885761"/>
                  <a:gd name="connsiteX20" fmla="*/ 300466 w 447488"/>
                  <a:gd name="connsiteY20" fmla="*/ 23233 h 885761"/>
                  <a:gd name="connsiteX21" fmla="*/ 330959 w 447488"/>
                  <a:gd name="connsiteY21" fmla="*/ 37754 h 885761"/>
                  <a:gd name="connsiteX22" fmla="*/ 344028 w 447488"/>
                  <a:gd name="connsiteY22" fmla="*/ 29041 h 885761"/>
                  <a:gd name="connsiteX23" fmla="*/ 358549 w 447488"/>
                  <a:gd name="connsiteY23" fmla="*/ 30494 h 885761"/>
                  <a:gd name="connsiteX24" fmla="*/ 384686 w 447488"/>
                  <a:gd name="connsiteY24" fmla="*/ 55179 h 885761"/>
                  <a:gd name="connsiteX25" fmla="*/ 408306 w 447488"/>
                  <a:gd name="connsiteY25" fmla="*/ 53866 h 885761"/>
                  <a:gd name="connsiteX26" fmla="*/ 411186 w 447488"/>
                  <a:gd name="connsiteY26" fmla="*/ 67158 h 885761"/>
                  <a:gd name="connsiteX27" fmla="*/ 429338 w 447488"/>
                  <a:gd name="connsiteY27" fmla="*/ 72603 h 885761"/>
                  <a:gd name="connsiteX28" fmla="*/ 431152 w 447488"/>
                  <a:gd name="connsiteY28" fmla="*/ 83494 h 885761"/>
                  <a:gd name="connsiteX29" fmla="*/ 447488 w 447488"/>
                  <a:gd name="connsiteY29" fmla="*/ 98015 h 885761"/>
                  <a:gd name="connsiteX30" fmla="*/ 445673 w 447488"/>
                  <a:gd name="connsiteY30" fmla="*/ 123426 h 885761"/>
                  <a:gd name="connsiteX31" fmla="*/ 403926 w 447488"/>
                  <a:gd name="connsiteY31" fmla="*/ 179694 h 885761"/>
                  <a:gd name="connsiteX32" fmla="*/ 402111 w 447488"/>
                  <a:gd name="connsiteY32" fmla="*/ 196029 h 885761"/>
                  <a:gd name="connsiteX33" fmla="*/ 413001 w 447488"/>
                  <a:gd name="connsiteY33" fmla="*/ 199659 h 885761"/>
                  <a:gd name="connsiteX34" fmla="*/ 413001 w 447488"/>
                  <a:gd name="connsiteY34" fmla="*/ 223256 h 885761"/>
                  <a:gd name="connsiteX35" fmla="*/ 398480 w 447488"/>
                  <a:gd name="connsiteY35" fmla="*/ 221440 h 885761"/>
                  <a:gd name="connsiteX36" fmla="*/ 389405 w 447488"/>
                  <a:gd name="connsiteY36" fmla="*/ 234146 h 885761"/>
                  <a:gd name="connsiteX37" fmla="*/ 393036 w 447488"/>
                  <a:gd name="connsiteY37" fmla="*/ 246852 h 885761"/>
                  <a:gd name="connsiteX38" fmla="*/ 391221 w 447488"/>
                  <a:gd name="connsiteY38" fmla="*/ 257742 h 885761"/>
                  <a:gd name="connsiteX39" fmla="*/ 407556 w 447488"/>
                  <a:gd name="connsiteY39" fmla="*/ 279523 h 885761"/>
                  <a:gd name="connsiteX40" fmla="*/ 425707 w 447488"/>
                  <a:gd name="connsiteY40" fmla="*/ 284968 h 885761"/>
                  <a:gd name="connsiteX41" fmla="*/ 413001 w 447488"/>
                  <a:gd name="connsiteY41" fmla="*/ 312195 h 885761"/>
                  <a:gd name="connsiteX42" fmla="*/ 413001 w 447488"/>
                  <a:gd name="connsiteY42" fmla="*/ 328530 h 885761"/>
                  <a:gd name="connsiteX43" fmla="*/ 385775 w 447488"/>
                  <a:gd name="connsiteY43" fmla="*/ 343051 h 885761"/>
                  <a:gd name="connsiteX44" fmla="*/ 369439 w 447488"/>
                  <a:gd name="connsiteY44" fmla="*/ 381168 h 885761"/>
                  <a:gd name="connsiteX45" fmla="*/ 360364 w 447488"/>
                  <a:gd name="connsiteY45" fmla="*/ 381168 h 885761"/>
                  <a:gd name="connsiteX46" fmla="*/ 349474 w 447488"/>
                  <a:gd name="connsiteY46" fmla="*/ 393873 h 885761"/>
                  <a:gd name="connsiteX47" fmla="*/ 347659 w 447488"/>
                  <a:gd name="connsiteY47" fmla="*/ 412024 h 885761"/>
                  <a:gd name="connsiteX48" fmla="*/ 336768 w 447488"/>
                  <a:gd name="connsiteY48" fmla="*/ 413839 h 885761"/>
                  <a:gd name="connsiteX49" fmla="*/ 318617 w 447488"/>
                  <a:gd name="connsiteY49" fmla="*/ 406579 h 885761"/>
                  <a:gd name="connsiteX50" fmla="*/ 296835 w 447488"/>
                  <a:gd name="connsiteY50" fmla="*/ 408394 h 885761"/>
                  <a:gd name="connsiteX51" fmla="*/ 284130 w 447488"/>
                  <a:gd name="connsiteY51" fmla="*/ 421100 h 885761"/>
                  <a:gd name="connsiteX52" fmla="*/ 285945 w 447488"/>
                  <a:gd name="connsiteY52" fmla="*/ 442881 h 885761"/>
                  <a:gd name="connsiteX53" fmla="*/ 278685 w 447488"/>
                  <a:gd name="connsiteY53" fmla="*/ 448326 h 885761"/>
                  <a:gd name="connsiteX54" fmla="*/ 264164 w 447488"/>
                  <a:gd name="connsiteY54" fmla="*/ 448326 h 885761"/>
                  <a:gd name="connsiteX55" fmla="*/ 256904 w 447488"/>
                  <a:gd name="connsiteY55" fmla="*/ 470107 h 885761"/>
                  <a:gd name="connsiteX56" fmla="*/ 271425 w 447488"/>
                  <a:gd name="connsiteY56" fmla="*/ 480997 h 885761"/>
                  <a:gd name="connsiteX57" fmla="*/ 296835 w 447488"/>
                  <a:gd name="connsiteY57" fmla="*/ 480997 h 885761"/>
                  <a:gd name="connsiteX58" fmla="*/ 298651 w 447488"/>
                  <a:gd name="connsiteY58" fmla="*/ 497333 h 885761"/>
                  <a:gd name="connsiteX59" fmla="*/ 316802 w 447488"/>
                  <a:gd name="connsiteY59" fmla="*/ 497333 h 885761"/>
                  <a:gd name="connsiteX60" fmla="*/ 324062 w 447488"/>
                  <a:gd name="connsiteY60" fmla="*/ 511854 h 885761"/>
                  <a:gd name="connsiteX61" fmla="*/ 334953 w 447488"/>
                  <a:gd name="connsiteY61" fmla="*/ 508224 h 885761"/>
                  <a:gd name="connsiteX62" fmla="*/ 342213 w 447488"/>
                  <a:gd name="connsiteY62" fmla="*/ 515484 h 885761"/>
                  <a:gd name="connsiteX63" fmla="*/ 344028 w 447488"/>
                  <a:gd name="connsiteY63" fmla="*/ 526375 h 885761"/>
                  <a:gd name="connsiteX64" fmla="*/ 351288 w 447488"/>
                  <a:gd name="connsiteY64" fmla="*/ 540895 h 885761"/>
                  <a:gd name="connsiteX65" fmla="*/ 356734 w 447488"/>
                  <a:gd name="connsiteY65" fmla="*/ 566306 h 885761"/>
                  <a:gd name="connsiteX66" fmla="*/ 374884 w 447488"/>
                  <a:gd name="connsiteY66" fmla="*/ 569937 h 885761"/>
                  <a:gd name="connsiteX67" fmla="*/ 383960 w 447488"/>
                  <a:gd name="connsiteY67" fmla="*/ 589902 h 885761"/>
                  <a:gd name="connsiteX68" fmla="*/ 369439 w 447488"/>
                  <a:gd name="connsiteY68" fmla="*/ 602608 h 885761"/>
                  <a:gd name="connsiteX69" fmla="*/ 367624 w 447488"/>
                  <a:gd name="connsiteY69" fmla="*/ 617129 h 885761"/>
                  <a:gd name="connsiteX70" fmla="*/ 378515 w 447488"/>
                  <a:gd name="connsiteY70" fmla="*/ 635280 h 885761"/>
                  <a:gd name="connsiteX71" fmla="*/ 398480 w 447488"/>
                  <a:gd name="connsiteY71" fmla="*/ 635280 h 885761"/>
                  <a:gd name="connsiteX72" fmla="*/ 400296 w 447488"/>
                  <a:gd name="connsiteY72" fmla="*/ 658876 h 885761"/>
                  <a:gd name="connsiteX73" fmla="*/ 423892 w 447488"/>
                  <a:gd name="connsiteY73" fmla="*/ 673397 h 885761"/>
                  <a:gd name="connsiteX74" fmla="*/ 432967 w 447488"/>
                  <a:gd name="connsiteY74" fmla="*/ 691547 h 885761"/>
                  <a:gd name="connsiteX75" fmla="*/ 431152 w 447488"/>
                  <a:gd name="connsiteY75" fmla="*/ 718773 h 885761"/>
                  <a:gd name="connsiteX76" fmla="*/ 423892 w 447488"/>
                  <a:gd name="connsiteY76" fmla="*/ 720588 h 885761"/>
                  <a:gd name="connsiteX77" fmla="*/ 416632 w 447488"/>
                  <a:gd name="connsiteY77" fmla="*/ 736924 h 885761"/>
                  <a:gd name="connsiteX78" fmla="*/ 422077 w 447488"/>
                  <a:gd name="connsiteY78" fmla="*/ 744185 h 885761"/>
                  <a:gd name="connsiteX79" fmla="*/ 440228 w 447488"/>
                  <a:gd name="connsiteY79" fmla="*/ 767781 h 885761"/>
                  <a:gd name="connsiteX80" fmla="*/ 405742 w 447488"/>
                  <a:gd name="connsiteY80" fmla="*/ 771411 h 885761"/>
                  <a:gd name="connsiteX81" fmla="*/ 414817 w 447488"/>
                  <a:gd name="connsiteY81" fmla="*/ 789562 h 885761"/>
                  <a:gd name="connsiteX82" fmla="*/ 413001 w 447488"/>
                  <a:gd name="connsiteY82" fmla="*/ 820418 h 885761"/>
                  <a:gd name="connsiteX83" fmla="*/ 391221 w 447488"/>
                  <a:gd name="connsiteY83" fmla="*/ 831309 h 885761"/>
                  <a:gd name="connsiteX84" fmla="*/ 392957 w 447488"/>
                  <a:gd name="connsiteY84" fmla="*/ 853887 h 885761"/>
                  <a:gd name="connsiteX85" fmla="*/ 369439 w 447488"/>
                  <a:gd name="connsiteY85" fmla="*/ 851274 h 885761"/>
                  <a:gd name="connsiteX86" fmla="*/ 360364 w 447488"/>
                  <a:gd name="connsiteY86" fmla="*/ 862165 h 885761"/>
                  <a:gd name="connsiteX87" fmla="*/ 318617 w 447488"/>
                  <a:gd name="connsiteY87" fmla="*/ 885761 h 885761"/>
                  <a:gd name="connsiteX88" fmla="*/ 300466 w 447488"/>
                  <a:gd name="connsiteY88" fmla="*/ 883946 h 885761"/>
                  <a:gd name="connsiteX89" fmla="*/ 284130 w 447488"/>
                  <a:gd name="connsiteY89" fmla="*/ 867610 h 885761"/>
                  <a:gd name="connsiteX90" fmla="*/ 273239 w 447488"/>
                  <a:gd name="connsiteY90" fmla="*/ 869426 h 885761"/>
                  <a:gd name="connsiteX91" fmla="*/ 246014 w 447488"/>
                  <a:gd name="connsiteY91" fmla="*/ 845829 h 885761"/>
                  <a:gd name="connsiteX92" fmla="*/ 209711 w 447488"/>
                  <a:gd name="connsiteY92" fmla="*/ 858535 h 885761"/>
                  <a:gd name="connsiteX93" fmla="*/ 187931 w 447488"/>
                  <a:gd name="connsiteY93" fmla="*/ 876686 h 885761"/>
                  <a:gd name="connsiteX94" fmla="*/ 171594 w 447488"/>
                  <a:gd name="connsiteY94" fmla="*/ 869426 h 885761"/>
                  <a:gd name="connsiteX95" fmla="*/ 167965 w 447488"/>
                  <a:gd name="connsiteY95" fmla="*/ 851274 h 885761"/>
                  <a:gd name="connsiteX96" fmla="*/ 133478 w 447488"/>
                  <a:gd name="connsiteY96" fmla="*/ 834939 h 885761"/>
                  <a:gd name="connsiteX97" fmla="*/ 120772 w 447488"/>
                  <a:gd name="connsiteY97" fmla="*/ 842199 h 885761"/>
                  <a:gd name="connsiteX98" fmla="*/ 111697 w 447488"/>
                  <a:gd name="connsiteY98" fmla="*/ 836754 h 885761"/>
                  <a:gd name="connsiteX99" fmla="*/ 104436 w 447488"/>
                  <a:gd name="connsiteY99" fmla="*/ 834939 h 885761"/>
                  <a:gd name="connsiteX100" fmla="*/ 108067 w 447488"/>
                  <a:gd name="connsiteY100" fmla="*/ 813158 h 885761"/>
                  <a:gd name="connsiteX101" fmla="*/ 101186 w 447488"/>
                  <a:gd name="connsiteY101" fmla="*/ 811782 h 885761"/>
                  <a:gd name="connsiteX102" fmla="*/ 0 w 447488"/>
                  <a:gd name="connsiteY102" fmla="*/ 476999 h 885761"/>
                  <a:gd name="connsiteX0" fmla="*/ 57029 w 447488"/>
                  <a:gd name="connsiteY0" fmla="*/ 178522 h 885761"/>
                  <a:gd name="connsiteX1" fmla="*/ 101186 w 447488"/>
                  <a:gd name="connsiteY1" fmla="*/ 72123 h 885761"/>
                  <a:gd name="connsiteX2" fmla="*/ 101532 w 447488"/>
                  <a:gd name="connsiteY2" fmla="*/ 69699 h 885761"/>
                  <a:gd name="connsiteX3" fmla="*/ 120409 w 447488"/>
                  <a:gd name="connsiteY3" fmla="*/ 60987 h 885761"/>
                  <a:gd name="connsiteX4" fmla="*/ 127670 w 447488"/>
                  <a:gd name="connsiteY4" fmla="*/ 40658 h 885761"/>
                  <a:gd name="connsiteX5" fmla="*/ 155259 w 447488"/>
                  <a:gd name="connsiteY5" fmla="*/ 10165 h 885761"/>
                  <a:gd name="connsiteX6" fmla="*/ 175588 w 447488"/>
                  <a:gd name="connsiteY6" fmla="*/ 10165 h 885761"/>
                  <a:gd name="connsiteX7" fmla="*/ 190109 w 447488"/>
                  <a:gd name="connsiteY7" fmla="*/ 23233 h 885761"/>
                  <a:gd name="connsiteX8" fmla="*/ 207533 w 447488"/>
                  <a:gd name="connsiteY8" fmla="*/ 5808 h 885761"/>
                  <a:gd name="connsiteX9" fmla="*/ 216246 w 447488"/>
                  <a:gd name="connsiteY9" fmla="*/ 8713 h 885761"/>
                  <a:gd name="connsiteX10" fmla="*/ 226410 w 447488"/>
                  <a:gd name="connsiteY10" fmla="*/ 0 h 885761"/>
                  <a:gd name="connsiteX11" fmla="*/ 233671 w 447488"/>
                  <a:gd name="connsiteY11" fmla="*/ 5808 h 885761"/>
                  <a:gd name="connsiteX12" fmla="*/ 246739 w 447488"/>
                  <a:gd name="connsiteY12" fmla="*/ 1452 h 885761"/>
                  <a:gd name="connsiteX13" fmla="*/ 255452 w 447488"/>
                  <a:gd name="connsiteY13" fmla="*/ 2904 h 885761"/>
                  <a:gd name="connsiteX14" fmla="*/ 246739 w 447488"/>
                  <a:gd name="connsiteY14" fmla="*/ 26137 h 885761"/>
                  <a:gd name="connsiteX15" fmla="*/ 271425 w 447488"/>
                  <a:gd name="connsiteY15" fmla="*/ 21781 h 885761"/>
                  <a:gd name="connsiteX16" fmla="*/ 281589 w 447488"/>
                  <a:gd name="connsiteY16" fmla="*/ 20329 h 885761"/>
                  <a:gd name="connsiteX17" fmla="*/ 280137 w 447488"/>
                  <a:gd name="connsiteY17" fmla="*/ 11617 h 885761"/>
                  <a:gd name="connsiteX18" fmla="*/ 297562 w 447488"/>
                  <a:gd name="connsiteY18" fmla="*/ 2904 h 885761"/>
                  <a:gd name="connsiteX19" fmla="*/ 300466 w 447488"/>
                  <a:gd name="connsiteY19" fmla="*/ 23233 h 885761"/>
                  <a:gd name="connsiteX20" fmla="*/ 330959 w 447488"/>
                  <a:gd name="connsiteY20" fmla="*/ 37754 h 885761"/>
                  <a:gd name="connsiteX21" fmla="*/ 344028 w 447488"/>
                  <a:gd name="connsiteY21" fmla="*/ 29041 h 885761"/>
                  <a:gd name="connsiteX22" fmla="*/ 358549 w 447488"/>
                  <a:gd name="connsiteY22" fmla="*/ 30494 h 885761"/>
                  <a:gd name="connsiteX23" fmla="*/ 384686 w 447488"/>
                  <a:gd name="connsiteY23" fmla="*/ 55179 h 885761"/>
                  <a:gd name="connsiteX24" fmla="*/ 408306 w 447488"/>
                  <a:gd name="connsiteY24" fmla="*/ 53866 h 885761"/>
                  <a:gd name="connsiteX25" fmla="*/ 411186 w 447488"/>
                  <a:gd name="connsiteY25" fmla="*/ 67158 h 885761"/>
                  <a:gd name="connsiteX26" fmla="*/ 429338 w 447488"/>
                  <a:gd name="connsiteY26" fmla="*/ 72603 h 885761"/>
                  <a:gd name="connsiteX27" fmla="*/ 431152 w 447488"/>
                  <a:gd name="connsiteY27" fmla="*/ 83494 h 885761"/>
                  <a:gd name="connsiteX28" fmla="*/ 447488 w 447488"/>
                  <a:gd name="connsiteY28" fmla="*/ 98015 h 885761"/>
                  <a:gd name="connsiteX29" fmla="*/ 445673 w 447488"/>
                  <a:gd name="connsiteY29" fmla="*/ 123426 h 885761"/>
                  <a:gd name="connsiteX30" fmla="*/ 403926 w 447488"/>
                  <a:gd name="connsiteY30" fmla="*/ 179694 h 885761"/>
                  <a:gd name="connsiteX31" fmla="*/ 402111 w 447488"/>
                  <a:gd name="connsiteY31" fmla="*/ 196029 h 885761"/>
                  <a:gd name="connsiteX32" fmla="*/ 413001 w 447488"/>
                  <a:gd name="connsiteY32" fmla="*/ 199659 h 885761"/>
                  <a:gd name="connsiteX33" fmla="*/ 413001 w 447488"/>
                  <a:gd name="connsiteY33" fmla="*/ 223256 h 885761"/>
                  <a:gd name="connsiteX34" fmla="*/ 398480 w 447488"/>
                  <a:gd name="connsiteY34" fmla="*/ 221440 h 885761"/>
                  <a:gd name="connsiteX35" fmla="*/ 389405 w 447488"/>
                  <a:gd name="connsiteY35" fmla="*/ 234146 h 885761"/>
                  <a:gd name="connsiteX36" fmla="*/ 393036 w 447488"/>
                  <a:gd name="connsiteY36" fmla="*/ 246852 h 885761"/>
                  <a:gd name="connsiteX37" fmla="*/ 391221 w 447488"/>
                  <a:gd name="connsiteY37" fmla="*/ 257742 h 885761"/>
                  <a:gd name="connsiteX38" fmla="*/ 407556 w 447488"/>
                  <a:gd name="connsiteY38" fmla="*/ 279523 h 885761"/>
                  <a:gd name="connsiteX39" fmla="*/ 425707 w 447488"/>
                  <a:gd name="connsiteY39" fmla="*/ 284968 h 885761"/>
                  <a:gd name="connsiteX40" fmla="*/ 413001 w 447488"/>
                  <a:gd name="connsiteY40" fmla="*/ 312195 h 885761"/>
                  <a:gd name="connsiteX41" fmla="*/ 413001 w 447488"/>
                  <a:gd name="connsiteY41" fmla="*/ 328530 h 885761"/>
                  <a:gd name="connsiteX42" fmla="*/ 385775 w 447488"/>
                  <a:gd name="connsiteY42" fmla="*/ 343051 h 885761"/>
                  <a:gd name="connsiteX43" fmla="*/ 369439 w 447488"/>
                  <a:gd name="connsiteY43" fmla="*/ 381168 h 885761"/>
                  <a:gd name="connsiteX44" fmla="*/ 360364 w 447488"/>
                  <a:gd name="connsiteY44" fmla="*/ 381168 h 885761"/>
                  <a:gd name="connsiteX45" fmla="*/ 349474 w 447488"/>
                  <a:gd name="connsiteY45" fmla="*/ 393873 h 885761"/>
                  <a:gd name="connsiteX46" fmla="*/ 347659 w 447488"/>
                  <a:gd name="connsiteY46" fmla="*/ 412024 h 885761"/>
                  <a:gd name="connsiteX47" fmla="*/ 336768 w 447488"/>
                  <a:gd name="connsiteY47" fmla="*/ 413839 h 885761"/>
                  <a:gd name="connsiteX48" fmla="*/ 318617 w 447488"/>
                  <a:gd name="connsiteY48" fmla="*/ 406579 h 885761"/>
                  <a:gd name="connsiteX49" fmla="*/ 296835 w 447488"/>
                  <a:gd name="connsiteY49" fmla="*/ 408394 h 885761"/>
                  <a:gd name="connsiteX50" fmla="*/ 284130 w 447488"/>
                  <a:gd name="connsiteY50" fmla="*/ 421100 h 885761"/>
                  <a:gd name="connsiteX51" fmla="*/ 285945 w 447488"/>
                  <a:gd name="connsiteY51" fmla="*/ 442881 h 885761"/>
                  <a:gd name="connsiteX52" fmla="*/ 278685 w 447488"/>
                  <a:gd name="connsiteY52" fmla="*/ 448326 h 885761"/>
                  <a:gd name="connsiteX53" fmla="*/ 264164 w 447488"/>
                  <a:gd name="connsiteY53" fmla="*/ 448326 h 885761"/>
                  <a:gd name="connsiteX54" fmla="*/ 256904 w 447488"/>
                  <a:gd name="connsiteY54" fmla="*/ 470107 h 885761"/>
                  <a:gd name="connsiteX55" fmla="*/ 271425 w 447488"/>
                  <a:gd name="connsiteY55" fmla="*/ 480997 h 885761"/>
                  <a:gd name="connsiteX56" fmla="*/ 296835 w 447488"/>
                  <a:gd name="connsiteY56" fmla="*/ 480997 h 885761"/>
                  <a:gd name="connsiteX57" fmla="*/ 298651 w 447488"/>
                  <a:gd name="connsiteY57" fmla="*/ 497333 h 885761"/>
                  <a:gd name="connsiteX58" fmla="*/ 316802 w 447488"/>
                  <a:gd name="connsiteY58" fmla="*/ 497333 h 885761"/>
                  <a:gd name="connsiteX59" fmla="*/ 324062 w 447488"/>
                  <a:gd name="connsiteY59" fmla="*/ 511854 h 885761"/>
                  <a:gd name="connsiteX60" fmla="*/ 334953 w 447488"/>
                  <a:gd name="connsiteY60" fmla="*/ 508224 h 885761"/>
                  <a:gd name="connsiteX61" fmla="*/ 342213 w 447488"/>
                  <a:gd name="connsiteY61" fmla="*/ 515484 h 885761"/>
                  <a:gd name="connsiteX62" fmla="*/ 344028 w 447488"/>
                  <a:gd name="connsiteY62" fmla="*/ 526375 h 885761"/>
                  <a:gd name="connsiteX63" fmla="*/ 351288 w 447488"/>
                  <a:gd name="connsiteY63" fmla="*/ 540895 h 885761"/>
                  <a:gd name="connsiteX64" fmla="*/ 356734 w 447488"/>
                  <a:gd name="connsiteY64" fmla="*/ 566306 h 885761"/>
                  <a:gd name="connsiteX65" fmla="*/ 374884 w 447488"/>
                  <a:gd name="connsiteY65" fmla="*/ 569937 h 885761"/>
                  <a:gd name="connsiteX66" fmla="*/ 383960 w 447488"/>
                  <a:gd name="connsiteY66" fmla="*/ 589902 h 885761"/>
                  <a:gd name="connsiteX67" fmla="*/ 369439 w 447488"/>
                  <a:gd name="connsiteY67" fmla="*/ 602608 h 885761"/>
                  <a:gd name="connsiteX68" fmla="*/ 367624 w 447488"/>
                  <a:gd name="connsiteY68" fmla="*/ 617129 h 885761"/>
                  <a:gd name="connsiteX69" fmla="*/ 378515 w 447488"/>
                  <a:gd name="connsiteY69" fmla="*/ 635280 h 885761"/>
                  <a:gd name="connsiteX70" fmla="*/ 398480 w 447488"/>
                  <a:gd name="connsiteY70" fmla="*/ 635280 h 885761"/>
                  <a:gd name="connsiteX71" fmla="*/ 400296 w 447488"/>
                  <a:gd name="connsiteY71" fmla="*/ 658876 h 885761"/>
                  <a:gd name="connsiteX72" fmla="*/ 423892 w 447488"/>
                  <a:gd name="connsiteY72" fmla="*/ 673397 h 885761"/>
                  <a:gd name="connsiteX73" fmla="*/ 432967 w 447488"/>
                  <a:gd name="connsiteY73" fmla="*/ 691547 h 885761"/>
                  <a:gd name="connsiteX74" fmla="*/ 431152 w 447488"/>
                  <a:gd name="connsiteY74" fmla="*/ 718773 h 885761"/>
                  <a:gd name="connsiteX75" fmla="*/ 423892 w 447488"/>
                  <a:gd name="connsiteY75" fmla="*/ 720588 h 885761"/>
                  <a:gd name="connsiteX76" fmla="*/ 416632 w 447488"/>
                  <a:gd name="connsiteY76" fmla="*/ 736924 h 885761"/>
                  <a:gd name="connsiteX77" fmla="*/ 422077 w 447488"/>
                  <a:gd name="connsiteY77" fmla="*/ 744185 h 885761"/>
                  <a:gd name="connsiteX78" fmla="*/ 440228 w 447488"/>
                  <a:gd name="connsiteY78" fmla="*/ 767781 h 885761"/>
                  <a:gd name="connsiteX79" fmla="*/ 405742 w 447488"/>
                  <a:gd name="connsiteY79" fmla="*/ 771411 h 885761"/>
                  <a:gd name="connsiteX80" fmla="*/ 414817 w 447488"/>
                  <a:gd name="connsiteY80" fmla="*/ 789562 h 885761"/>
                  <a:gd name="connsiteX81" fmla="*/ 413001 w 447488"/>
                  <a:gd name="connsiteY81" fmla="*/ 820418 h 885761"/>
                  <a:gd name="connsiteX82" fmla="*/ 391221 w 447488"/>
                  <a:gd name="connsiteY82" fmla="*/ 831309 h 885761"/>
                  <a:gd name="connsiteX83" fmla="*/ 392957 w 447488"/>
                  <a:gd name="connsiteY83" fmla="*/ 853887 h 885761"/>
                  <a:gd name="connsiteX84" fmla="*/ 369439 w 447488"/>
                  <a:gd name="connsiteY84" fmla="*/ 851274 h 885761"/>
                  <a:gd name="connsiteX85" fmla="*/ 360364 w 447488"/>
                  <a:gd name="connsiteY85" fmla="*/ 862165 h 885761"/>
                  <a:gd name="connsiteX86" fmla="*/ 318617 w 447488"/>
                  <a:gd name="connsiteY86" fmla="*/ 885761 h 885761"/>
                  <a:gd name="connsiteX87" fmla="*/ 300466 w 447488"/>
                  <a:gd name="connsiteY87" fmla="*/ 883946 h 885761"/>
                  <a:gd name="connsiteX88" fmla="*/ 284130 w 447488"/>
                  <a:gd name="connsiteY88" fmla="*/ 867610 h 885761"/>
                  <a:gd name="connsiteX89" fmla="*/ 273239 w 447488"/>
                  <a:gd name="connsiteY89" fmla="*/ 869426 h 885761"/>
                  <a:gd name="connsiteX90" fmla="*/ 246014 w 447488"/>
                  <a:gd name="connsiteY90" fmla="*/ 845829 h 885761"/>
                  <a:gd name="connsiteX91" fmla="*/ 209711 w 447488"/>
                  <a:gd name="connsiteY91" fmla="*/ 858535 h 885761"/>
                  <a:gd name="connsiteX92" fmla="*/ 187931 w 447488"/>
                  <a:gd name="connsiteY92" fmla="*/ 876686 h 885761"/>
                  <a:gd name="connsiteX93" fmla="*/ 171594 w 447488"/>
                  <a:gd name="connsiteY93" fmla="*/ 869426 h 885761"/>
                  <a:gd name="connsiteX94" fmla="*/ 167965 w 447488"/>
                  <a:gd name="connsiteY94" fmla="*/ 851274 h 885761"/>
                  <a:gd name="connsiteX95" fmla="*/ 133478 w 447488"/>
                  <a:gd name="connsiteY95" fmla="*/ 834939 h 885761"/>
                  <a:gd name="connsiteX96" fmla="*/ 120772 w 447488"/>
                  <a:gd name="connsiteY96" fmla="*/ 842199 h 885761"/>
                  <a:gd name="connsiteX97" fmla="*/ 111697 w 447488"/>
                  <a:gd name="connsiteY97" fmla="*/ 836754 h 885761"/>
                  <a:gd name="connsiteX98" fmla="*/ 104436 w 447488"/>
                  <a:gd name="connsiteY98" fmla="*/ 834939 h 885761"/>
                  <a:gd name="connsiteX99" fmla="*/ 108067 w 447488"/>
                  <a:gd name="connsiteY99" fmla="*/ 813158 h 885761"/>
                  <a:gd name="connsiteX100" fmla="*/ 101186 w 447488"/>
                  <a:gd name="connsiteY100" fmla="*/ 811782 h 885761"/>
                  <a:gd name="connsiteX101" fmla="*/ 0 w 447488"/>
                  <a:gd name="connsiteY101" fmla="*/ 476999 h 885761"/>
                  <a:gd name="connsiteX0" fmla="*/ 101186 w 447488"/>
                  <a:gd name="connsiteY0" fmla="*/ 72123 h 885761"/>
                  <a:gd name="connsiteX1" fmla="*/ 101532 w 447488"/>
                  <a:gd name="connsiteY1" fmla="*/ 69699 h 885761"/>
                  <a:gd name="connsiteX2" fmla="*/ 120409 w 447488"/>
                  <a:gd name="connsiteY2" fmla="*/ 60987 h 885761"/>
                  <a:gd name="connsiteX3" fmla="*/ 127670 w 447488"/>
                  <a:gd name="connsiteY3" fmla="*/ 40658 h 885761"/>
                  <a:gd name="connsiteX4" fmla="*/ 155259 w 447488"/>
                  <a:gd name="connsiteY4" fmla="*/ 10165 h 885761"/>
                  <a:gd name="connsiteX5" fmla="*/ 175588 w 447488"/>
                  <a:gd name="connsiteY5" fmla="*/ 10165 h 885761"/>
                  <a:gd name="connsiteX6" fmla="*/ 190109 w 447488"/>
                  <a:gd name="connsiteY6" fmla="*/ 23233 h 885761"/>
                  <a:gd name="connsiteX7" fmla="*/ 207533 w 447488"/>
                  <a:gd name="connsiteY7" fmla="*/ 5808 h 885761"/>
                  <a:gd name="connsiteX8" fmla="*/ 216246 w 447488"/>
                  <a:gd name="connsiteY8" fmla="*/ 8713 h 885761"/>
                  <a:gd name="connsiteX9" fmla="*/ 226410 w 447488"/>
                  <a:gd name="connsiteY9" fmla="*/ 0 h 885761"/>
                  <a:gd name="connsiteX10" fmla="*/ 233671 w 447488"/>
                  <a:gd name="connsiteY10" fmla="*/ 5808 h 885761"/>
                  <a:gd name="connsiteX11" fmla="*/ 246739 w 447488"/>
                  <a:gd name="connsiteY11" fmla="*/ 1452 h 885761"/>
                  <a:gd name="connsiteX12" fmla="*/ 255452 w 447488"/>
                  <a:gd name="connsiteY12" fmla="*/ 2904 h 885761"/>
                  <a:gd name="connsiteX13" fmla="*/ 246739 w 447488"/>
                  <a:gd name="connsiteY13" fmla="*/ 26137 h 885761"/>
                  <a:gd name="connsiteX14" fmla="*/ 271425 w 447488"/>
                  <a:gd name="connsiteY14" fmla="*/ 21781 h 885761"/>
                  <a:gd name="connsiteX15" fmla="*/ 281589 w 447488"/>
                  <a:gd name="connsiteY15" fmla="*/ 20329 h 885761"/>
                  <a:gd name="connsiteX16" fmla="*/ 280137 w 447488"/>
                  <a:gd name="connsiteY16" fmla="*/ 11617 h 885761"/>
                  <a:gd name="connsiteX17" fmla="*/ 297562 w 447488"/>
                  <a:gd name="connsiteY17" fmla="*/ 2904 h 885761"/>
                  <a:gd name="connsiteX18" fmla="*/ 300466 w 447488"/>
                  <a:gd name="connsiteY18" fmla="*/ 23233 h 885761"/>
                  <a:gd name="connsiteX19" fmla="*/ 330959 w 447488"/>
                  <a:gd name="connsiteY19" fmla="*/ 37754 h 885761"/>
                  <a:gd name="connsiteX20" fmla="*/ 344028 w 447488"/>
                  <a:gd name="connsiteY20" fmla="*/ 29041 h 885761"/>
                  <a:gd name="connsiteX21" fmla="*/ 358549 w 447488"/>
                  <a:gd name="connsiteY21" fmla="*/ 30494 h 885761"/>
                  <a:gd name="connsiteX22" fmla="*/ 384686 w 447488"/>
                  <a:gd name="connsiteY22" fmla="*/ 55179 h 885761"/>
                  <a:gd name="connsiteX23" fmla="*/ 408306 w 447488"/>
                  <a:gd name="connsiteY23" fmla="*/ 53866 h 885761"/>
                  <a:gd name="connsiteX24" fmla="*/ 411186 w 447488"/>
                  <a:gd name="connsiteY24" fmla="*/ 67158 h 885761"/>
                  <a:gd name="connsiteX25" fmla="*/ 429338 w 447488"/>
                  <a:gd name="connsiteY25" fmla="*/ 72603 h 885761"/>
                  <a:gd name="connsiteX26" fmla="*/ 431152 w 447488"/>
                  <a:gd name="connsiteY26" fmla="*/ 83494 h 885761"/>
                  <a:gd name="connsiteX27" fmla="*/ 447488 w 447488"/>
                  <a:gd name="connsiteY27" fmla="*/ 98015 h 885761"/>
                  <a:gd name="connsiteX28" fmla="*/ 445673 w 447488"/>
                  <a:gd name="connsiteY28" fmla="*/ 123426 h 885761"/>
                  <a:gd name="connsiteX29" fmla="*/ 403926 w 447488"/>
                  <a:gd name="connsiteY29" fmla="*/ 179694 h 885761"/>
                  <a:gd name="connsiteX30" fmla="*/ 402111 w 447488"/>
                  <a:gd name="connsiteY30" fmla="*/ 196029 h 885761"/>
                  <a:gd name="connsiteX31" fmla="*/ 413001 w 447488"/>
                  <a:gd name="connsiteY31" fmla="*/ 199659 h 885761"/>
                  <a:gd name="connsiteX32" fmla="*/ 413001 w 447488"/>
                  <a:gd name="connsiteY32" fmla="*/ 223256 h 885761"/>
                  <a:gd name="connsiteX33" fmla="*/ 398480 w 447488"/>
                  <a:gd name="connsiteY33" fmla="*/ 221440 h 885761"/>
                  <a:gd name="connsiteX34" fmla="*/ 389405 w 447488"/>
                  <a:gd name="connsiteY34" fmla="*/ 234146 h 885761"/>
                  <a:gd name="connsiteX35" fmla="*/ 393036 w 447488"/>
                  <a:gd name="connsiteY35" fmla="*/ 246852 h 885761"/>
                  <a:gd name="connsiteX36" fmla="*/ 391221 w 447488"/>
                  <a:gd name="connsiteY36" fmla="*/ 257742 h 885761"/>
                  <a:gd name="connsiteX37" fmla="*/ 407556 w 447488"/>
                  <a:gd name="connsiteY37" fmla="*/ 279523 h 885761"/>
                  <a:gd name="connsiteX38" fmla="*/ 425707 w 447488"/>
                  <a:gd name="connsiteY38" fmla="*/ 284968 h 885761"/>
                  <a:gd name="connsiteX39" fmla="*/ 413001 w 447488"/>
                  <a:gd name="connsiteY39" fmla="*/ 312195 h 885761"/>
                  <a:gd name="connsiteX40" fmla="*/ 413001 w 447488"/>
                  <a:gd name="connsiteY40" fmla="*/ 328530 h 885761"/>
                  <a:gd name="connsiteX41" fmla="*/ 385775 w 447488"/>
                  <a:gd name="connsiteY41" fmla="*/ 343051 h 885761"/>
                  <a:gd name="connsiteX42" fmla="*/ 369439 w 447488"/>
                  <a:gd name="connsiteY42" fmla="*/ 381168 h 885761"/>
                  <a:gd name="connsiteX43" fmla="*/ 360364 w 447488"/>
                  <a:gd name="connsiteY43" fmla="*/ 381168 h 885761"/>
                  <a:gd name="connsiteX44" fmla="*/ 349474 w 447488"/>
                  <a:gd name="connsiteY44" fmla="*/ 393873 h 885761"/>
                  <a:gd name="connsiteX45" fmla="*/ 347659 w 447488"/>
                  <a:gd name="connsiteY45" fmla="*/ 412024 h 885761"/>
                  <a:gd name="connsiteX46" fmla="*/ 336768 w 447488"/>
                  <a:gd name="connsiteY46" fmla="*/ 413839 h 885761"/>
                  <a:gd name="connsiteX47" fmla="*/ 318617 w 447488"/>
                  <a:gd name="connsiteY47" fmla="*/ 406579 h 885761"/>
                  <a:gd name="connsiteX48" fmla="*/ 296835 w 447488"/>
                  <a:gd name="connsiteY48" fmla="*/ 408394 h 885761"/>
                  <a:gd name="connsiteX49" fmla="*/ 284130 w 447488"/>
                  <a:gd name="connsiteY49" fmla="*/ 421100 h 885761"/>
                  <a:gd name="connsiteX50" fmla="*/ 285945 w 447488"/>
                  <a:gd name="connsiteY50" fmla="*/ 442881 h 885761"/>
                  <a:gd name="connsiteX51" fmla="*/ 278685 w 447488"/>
                  <a:gd name="connsiteY51" fmla="*/ 448326 h 885761"/>
                  <a:gd name="connsiteX52" fmla="*/ 264164 w 447488"/>
                  <a:gd name="connsiteY52" fmla="*/ 448326 h 885761"/>
                  <a:gd name="connsiteX53" fmla="*/ 256904 w 447488"/>
                  <a:gd name="connsiteY53" fmla="*/ 470107 h 885761"/>
                  <a:gd name="connsiteX54" fmla="*/ 271425 w 447488"/>
                  <a:gd name="connsiteY54" fmla="*/ 480997 h 885761"/>
                  <a:gd name="connsiteX55" fmla="*/ 296835 w 447488"/>
                  <a:gd name="connsiteY55" fmla="*/ 480997 h 885761"/>
                  <a:gd name="connsiteX56" fmla="*/ 298651 w 447488"/>
                  <a:gd name="connsiteY56" fmla="*/ 497333 h 885761"/>
                  <a:gd name="connsiteX57" fmla="*/ 316802 w 447488"/>
                  <a:gd name="connsiteY57" fmla="*/ 497333 h 885761"/>
                  <a:gd name="connsiteX58" fmla="*/ 324062 w 447488"/>
                  <a:gd name="connsiteY58" fmla="*/ 511854 h 885761"/>
                  <a:gd name="connsiteX59" fmla="*/ 334953 w 447488"/>
                  <a:gd name="connsiteY59" fmla="*/ 508224 h 885761"/>
                  <a:gd name="connsiteX60" fmla="*/ 342213 w 447488"/>
                  <a:gd name="connsiteY60" fmla="*/ 515484 h 885761"/>
                  <a:gd name="connsiteX61" fmla="*/ 344028 w 447488"/>
                  <a:gd name="connsiteY61" fmla="*/ 526375 h 885761"/>
                  <a:gd name="connsiteX62" fmla="*/ 351288 w 447488"/>
                  <a:gd name="connsiteY62" fmla="*/ 540895 h 885761"/>
                  <a:gd name="connsiteX63" fmla="*/ 356734 w 447488"/>
                  <a:gd name="connsiteY63" fmla="*/ 566306 h 885761"/>
                  <a:gd name="connsiteX64" fmla="*/ 374884 w 447488"/>
                  <a:gd name="connsiteY64" fmla="*/ 569937 h 885761"/>
                  <a:gd name="connsiteX65" fmla="*/ 383960 w 447488"/>
                  <a:gd name="connsiteY65" fmla="*/ 589902 h 885761"/>
                  <a:gd name="connsiteX66" fmla="*/ 369439 w 447488"/>
                  <a:gd name="connsiteY66" fmla="*/ 602608 h 885761"/>
                  <a:gd name="connsiteX67" fmla="*/ 367624 w 447488"/>
                  <a:gd name="connsiteY67" fmla="*/ 617129 h 885761"/>
                  <a:gd name="connsiteX68" fmla="*/ 378515 w 447488"/>
                  <a:gd name="connsiteY68" fmla="*/ 635280 h 885761"/>
                  <a:gd name="connsiteX69" fmla="*/ 398480 w 447488"/>
                  <a:gd name="connsiteY69" fmla="*/ 635280 h 885761"/>
                  <a:gd name="connsiteX70" fmla="*/ 400296 w 447488"/>
                  <a:gd name="connsiteY70" fmla="*/ 658876 h 885761"/>
                  <a:gd name="connsiteX71" fmla="*/ 423892 w 447488"/>
                  <a:gd name="connsiteY71" fmla="*/ 673397 h 885761"/>
                  <a:gd name="connsiteX72" fmla="*/ 432967 w 447488"/>
                  <a:gd name="connsiteY72" fmla="*/ 691547 h 885761"/>
                  <a:gd name="connsiteX73" fmla="*/ 431152 w 447488"/>
                  <a:gd name="connsiteY73" fmla="*/ 718773 h 885761"/>
                  <a:gd name="connsiteX74" fmla="*/ 423892 w 447488"/>
                  <a:gd name="connsiteY74" fmla="*/ 720588 h 885761"/>
                  <a:gd name="connsiteX75" fmla="*/ 416632 w 447488"/>
                  <a:gd name="connsiteY75" fmla="*/ 736924 h 885761"/>
                  <a:gd name="connsiteX76" fmla="*/ 422077 w 447488"/>
                  <a:gd name="connsiteY76" fmla="*/ 744185 h 885761"/>
                  <a:gd name="connsiteX77" fmla="*/ 440228 w 447488"/>
                  <a:gd name="connsiteY77" fmla="*/ 767781 h 885761"/>
                  <a:gd name="connsiteX78" fmla="*/ 405742 w 447488"/>
                  <a:gd name="connsiteY78" fmla="*/ 771411 h 885761"/>
                  <a:gd name="connsiteX79" fmla="*/ 414817 w 447488"/>
                  <a:gd name="connsiteY79" fmla="*/ 789562 h 885761"/>
                  <a:gd name="connsiteX80" fmla="*/ 413001 w 447488"/>
                  <a:gd name="connsiteY80" fmla="*/ 820418 h 885761"/>
                  <a:gd name="connsiteX81" fmla="*/ 391221 w 447488"/>
                  <a:gd name="connsiteY81" fmla="*/ 831309 h 885761"/>
                  <a:gd name="connsiteX82" fmla="*/ 392957 w 447488"/>
                  <a:gd name="connsiteY82" fmla="*/ 853887 h 885761"/>
                  <a:gd name="connsiteX83" fmla="*/ 369439 w 447488"/>
                  <a:gd name="connsiteY83" fmla="*/ 851274 h 885761"/>
                  <a:gd name="connsiteX84" fmla="*/ 360364 w 447488"/>
                  <a:gd name="connsiteY84" fmla="*/ 862165 h 885761"/>
                  <a:gd name="connsiteX85" fmla="*/ 318617 w 447488"/>
                  <a:gd name="connsiteY85" fmla="*/ 885761 h 885761"/>
                  <a:gd name="connsiteX86" fmla="*/ 300466 w 447488"/>
                  <a:gd name="connsiteY86" fmla="*/ 883946 h 885761"/>
                  <a:gd name="connsiteX87" fmla="*/ 284130 w 447488"/>
                  <a:gd name="connsiteY87" fmla="*/ 867610 h 885761"/>
                  <a:gd name="connsiteX88" fmla="*/ 273239 w 447488"/>
                  <a:gd name="connsiteY88" fmla="*/ 869426 h 885761"/>
                  <a:gd name="connsiteX89" fmla="*/ 246014 w 447488"/>
                  <a:gd name="connsiteY89" fmla="*/ 845829 h 885761"/>
                  <a:gd name="connsiteX90" fmla="*/ 209711 w 447488"/>
                  <a:gd name="connsiteY90" fmla="*/ 858535 h 885761"/>
                  <a:gd name="connsiteX91" fmla="*/ 187931 w 447488"/>
                  <a:gd name="connsiteY91" fmla="*/ 876686 h 885761"/>
                  <a:gd name="connsiteX92" fmla="*/ 171594 w 447488"/>
                  <a:gd name="connsiteY92" fmla="*/ 869426 h 885761"/>
                  <a:gd name="connsiteX93" fmla="*/ 167965 w 447488"/>
                  <a:gd name="connsiteY93" fmla="*/ 851274 h 885761"/>
                  <a:gd name="connsiteX94" fmla="*/ 133478 w 447488"/>
                  <a:gd name="connsiteY94" fmla="*/ 834939 h 885761"/>
                  <a:gd name="connsiteX95" fmla="*/ 120772 w 447488"/>
                  <a:gd name="connsiteY95" fmla="*/ 842199 h 885761"/>
                  <a:gd name="connsiteX96" fmla="*/ 111697 w 447488"/>
                  <a:gd name="connsiteY96" fmla="*/ 836754 h 885761"/>
                  <a:gd name="connsiteX97" fmla="*/ 104436 w 447488"/>
                  <a:gd name="connsiteY97" fmla="*/ 834939 h 885761"/>
                  <a:gd name="connsiteX98" fmla="*/ 108067 w 447488"/>
                  <a:gd name="connsiteY98" fmla="*/ 813158 h 885761"/>
                  <a:gd name="connsiteX99" fmla="*/ 101186 w 447488"/>
                  <a:gd name="connsiteY99" fmla="*/ 811782 h 885761"/>
                  <a:gd name="connsiteX100" fmla="*/ 0 w 447488"/>
                  <a:gd name="connsiteY100" fmla="*/ 476999 h 885761"/>
                  <a:gd name="connsiteX0" fmla="*/ 0 w 346302"/>
                  <a:gd name="connsiteY0" fmla="*/ 72123 h 885761"/>
                  <a:gd name="connsiteX1" fmla="*/ 346 w 346302"/>
                  <a:gd name="connsiteY1" fmla="*/ 69699 h 885761"/>
                  <a:gd name="connsiteX2" fmla="*/ 19223 w 346302"/>
                  <a:gd name="connsiteY2" fmla="*/ 60987 h 885761"/>
                  <a:gd name="connsiteX3" fmla="*/ 26484 w 346302"/>
                  <a:gd name="connsiteY3" fmla="*/ 40658 h 885761"/>
                  <a:gd name="connsiteX4" fmla="*/ 54073 w 346302"/>
                  <a:gd name="connsiteY4" fmla="*/ 10165 h 885761"/>
                  <a:gd name="connsiteX5" fmla="*/ 74402 w 346302"/>
                  <a:gd name="connsiteY5" fmla="*/ 10165 h 885761"/>
                  <a:gd name="connsiteX6" fmla="*/ 88923 w 346302"/>
                  <a:gd name="connsiteY6" fmla="*/ 23233 h 885761"/>
                  <a:gd name="connsiteX7" fmla="*/ 106347 w 346302"/>
                  <a:gd name="connsiteY7" fmla="*/ 5808 h 885761"/>
                  <a:gd name="connsiteX8" fmla="*/ 115060 w 346302"/>
                  <a:gd name="connsiteY8" fmla="*/ 8713 h 885761"/>
                  <a:gd name="connsiteX9" fmla="*/ 125224 w 346302"/>
                  <a:gd name="connsiteY9" fmla="*/ 0 h 885761"/>
                  <a:gd name="connsiteX10" fmla="*/ 132485 w 346302"/>
                  <a:gd name="connsiteY10" fmla="*/ 5808 h 885761"/>
                  <a:gd name="connsiteX11" fmla="*/ 145553 w 346302"/>
                  <a:gd name="connsiteY11" fmla="*/ 1452 h 885761"/>
                  <a:gd name="connsiteX12" fmla="*/ 154266 w 346302"/>
                  <a:gd name="connsiteY12" fmla="*/ 2904 h 885761"/>
                  <a:gd name="connsiteX13" fmla="*/ 145553 w 346302"/>
                  <a:gd name="connsiteY13" fmla="*/ 26137 h 885761"/>
                  <a:gd name="connsiteX14" fmla="*/ 170239 w 346302"/>
                  <a:gd name="connsiteY14" fmla="*/ 21781 h 885761"/>
                  <a:gd name="connsiteX15" fmla="*/ 180403 w 346302"/>
                  <a:gd name="connsiteY15" fmla="*/ 20329 h 885761"/>
                  <a:gd name="connsiteX16" fmla="*/ 178951 w 346302"/>
                  <a:gd name="connsiteY16" fmla="*/ 11617 h 885761"/>
                  <a:gd name="connsiteX17" fmla="*/ 196376 w 346302"/>
                  <a:gd name="connsiteY17" fmla="*/ 2904 h 885761"/>
                  <a:gd name="connsiteX18" fmla="*/ 199280 w 346302"/>
                  <a:gd name="connsiteY18" fmla="*/ 23233 h 885761"/>
                  <a:gd name="connsiteX19" fmla="*/ 229773 w 346302"/>
                  <a:gd name="connsiteY19" fmla="*/ 37754 h 885761"/>
                  <a:gd name="connsiteX20" fmla="*/ 242842 w 346302"/>
                  <a:gd name="connsiteY20" fmla="*/ 29041 h 885761"/>
                  <a:gd name="connsiteX21" fmla="*/ 257363 w 346302"/>
                  <a:gd name="connsiteY21" fmla="*/ 30494 h 885761"/>
                  <a:gd name="connsiteX22" fmla="*/ 283500 w 346302"/>
                  <a:gd name="connsiteY22" fmla="*/ 55179 h 885761"/>
                  <a:gd name="connsiteX23" fmla="*/ 307120 w 346302"/>
                  <a:gd name="connsiteY23" fmla="*/ 53866 h 885761"/>
                  <a:gd name="connsiteX24" fmla="*/ 310000 w 346302"/>
                  <a:gd name="connsiteY24" fmla="*/ 67158 h 885761"/>
                  <a:gd name="connsiteX25" fmla="*/ 328152 w 346302"/>
                  <a:gd name="connsiteY25" fmla="*/ 72603 h 885761"/>
                  <a:gd name="connsiteX26" fmla="*/ 329966 w 346302"/>
                  <a:gd name="connsiteY26" fmla="*/ 83494 h 885761"/>
                  <a:gd name="connsiteX27" fmla="*/ 346302 w 346302"/>
                  <a:gd name="connsiteY27" fmla="*/ 98015 h 885761"/>
                  <a:gd name="connsiteX28" fmla="*/ 344487 w 346302"/>
                  <a:gd name="connsiteY28" fmla="*/ 123426 h 885761"/>
                  <a:gd name="connsiteX29" fmla="*/ 302740 w 346302"/>
                  <a:gd name="connsiteY29" fmla="*/ 179694 h 885761"/>
                  <a:gd name="connsiteX30" fmla="*/ 300925 w 346302"/>
                  <a:gd name="connsiteY30" fmla="*/ 196029 h 885761"/>
                  <a:gd name="connsiteX31" fmla="*/ 311815 w 346302"/>
                  <a:gd name="connsiteY31" fmla="*/ 199659 h 885761"/>
                  <a:gd name="connsiteX32" fmla="*/ 311815 w 346302"/>
                  <a:gd name="connsiteY32" fmla="*/ 223256 h 885761"/>
                  <a:gd name="connsiteX33" fmla="*/ 297294 w 346302"/>
                  <a:gd name="connsiteY33" fmla="*/ 221440 h 885761"/>
                  <a:gd name="connsiteX34" fmla="*/ 288219 w 346302"/>
                  <a:gd name="connsiteY34" fmla="*/ 234146 h 885761"/>
                  <a:gd name="connsiteX35" fmla="*/ 291850 w 346302"/>
                  <a:gd name="connsiteY35" fmla="*/ 246852 h 885761"/>
                  <a:gd name="connsiteX36" fmla="*/ 290035 w 346302"/>
                  <a:gd name="connsiteY36" fmla="*/ 257742 h 885761"/>
                  <a:gd name="connsiteX37" fmla="*/ 306370 w 346302"/>
                  <a:gd name="connsiteY37" fmla="*/ 279523 h 885761"/>
                  <a:gd name="connsiteX38" fmla="*/ 324521 w 346302"/>
                  <a:gd name="connsiteY38" fmla="*/ 284968 h 885761"/>
                  <a:gd name="connsiteX39" fmla="*/ 311815 w 346302"/>
                  <a:gd name="connsiteY39" fmla="*/ 312195 h 885761"/>
                  <a:gd name="connsiteX40" fmla="*/ 311815 w 346302"/>
                  <a:gd name="connsiteY40" fmla="*/ 328530 h 885761"/>
                  <a:gd name="connsiteX41" fmla="*/ 284589 w 346302"/>
                  <a:gd name="connsiteY41" fmla="*/ 343051 h 885761"/>
                  <a:gd name="connsiteX42" fmla="*/ 268253 w 346302"/>
                  <a:gd name="connsiteY42" fmla="*/ 381168 h 885761"/>
                  <a:gd name="connsiteX43" fmla="*/ 259178 w 346302"/>
                  <a:gd name="connsiteY43" fmla="*/ 381168 h 885761"/>
                  <a:gd name="connsiteX44" fmla="*/ 248288 w 346302"/>
                  <a:gd name="connsiteY44" fmla="*/ 393873 h 885761"/>
                  <a:gd name="connsiteX45" fmla="*/ 246473 w 346302"/>
                  <a:gd name="connsiteY45" fmla="*/ 412024 h 885761"/>
                  <a:gd name="connsiteX46" fmla="*/ 235582 w 346302"/>
                  <a:gd name="connsiteY46" fmla="*/ 413839 h 885761"/>
                  <a:gd name="connsiteX47" fmla="*/ 217431 w 346302"/>
                  <a:gd name="connsiteY47" fmla="*/ 406579 h 885761"/>
                  <a:gd name="connsiteX48" fmla="*/ 195649 w 346302"/>
                  <a:gd name="connsiteY48" fmla="*/ 408394 h 885761"/>
                  <a:gd name="connsiteX49" fmla="*/ 182944 w 346302"/>
                  <a:gd name="connsiteY49" fmla="*/ 421100 h 885761"/>
                  <a:gd name="connsiteX50" fmla="*/ 184759 w 346302"/>
                  <a:gd name="connsiteY50" fmla="*/ 442881 h 885761"/>
                  <a:gd name="connsiteX51" fmla="*/ 177499 w 346302"/>
                  <a:gd name="connsiteY51" fmla="*/ 448326 h 885761"/>
                  <a:gd name="connsiteX52" fmla="*/ 162978 w 346302"/>
                  <a:gd name="connsiteY52" fmla="*/ 448326 h 885761"/>
                  <a:gd name="connsiteX53" fmla="*/ 155718 w 346302"/>
                  <a:gd name="connsiteY53" fmla="*/ 470107 h 885761"/>
                  <a:gd name="connsiteX54" fmla="*/ 170239 w 346302"/>
                  <a:gd name="connsiteY54" fmla="*/ 480997 h 885761"/>
                  <a:gd name="connsiteX55" fmla="*/ 195649 w 346302"/>
                  <a:gd name="connsiteY55" fmla="*/ 480997 h 885761"/>
                  <a:gd name="connsiteX56" fmla="*/ 197465 w 346302"/>
                  <a:gd name="connsiteY56" fmla="*/ 497333 h 885761"/>
                  <a:gd name="connsiteX57" fmla="*/ 215616 w 346302"/>
                  <a:gd name="connsiteY57" fmla="*/ 497333 h 885761"/>
                  <a:gd name="connsiteX58" fmla="*/ 222876 w 346302"/>
                  <a:gd name="connsiteY58" fmla="*/ 511854 h 885761"/>
                  <a:gd name="connsiteX59" fmla="*/ 233767 w 346302"/>
                  <a:gd name="connsiteY59" fmla="*/ 508224 h 885761"/>
                  <a:gd name="connsiteX60" fmla="*/ 241027 w 346302"/>
                  <a:gd name="connsiteY60" fmla="*/ 515484 h 885761"/>
                  <a:gd name="connsiteX61" fmla="*/ 242842 w 346302"/>
                  <a:gd name="connsiteY61" fmla="*/ 526375 h 885761"/>
                  <a:gd name="connsiteX62" fmla="*/ 250102 w 346302"/>
                  <a:gd name="connsiteY62" fmla="*/ 540895 h 885761"/>
                  <a:gd name="connsiteX63" fmla="*/ 255548 w 346302"/>
                  <a:gd name="connsiteY63" fmla="*/ 566306 h 885761"/>
                  <a:gd name="connsiteX64" fmla="*/ 273698 w 346302"/>
                  <a:gd name="connsiteY64" fmla="*/ 569937 h 885761"/>
                  <a:gd name="connsiteX65" fmla="*/ 282774 w 346302"/>
                  <a:gd name="connsiteY65" fmla="*/ 589902 h 885761"/>
                  <a:gd name="connsiteX66" fmla="*/ 268253 w 346302"/>
                  <a:gd name="connsiteY66" fmla="*/ 602608 h 885761"/>
                  <a:gd name="connsiteX67" fmla="*/ 266438 w 346302"/>
                  <a:gd name="connsiteY67" fmla="*/ 617129 h 885761"/>
                  <a:gd name="connsiteX68" fmla="*/ 277329 w 346302"/>
                  <a:gd name="connsiteY68" fmla="*/ 635280 h 885761"/>
                  <a:gd name="connsiteX69" fmla="*/ 297294 w 346302"/>
                  <a:gd name="connsiteY69" fmla="*/ 635280 h 885761"/>
                  <a:gd name="connsiteX70" fmla="*/ 299110 w 346302"/>
                  <a:gd name="connsiteY70" fmla="*/ 658876 h 885761"/>
                  <a:gd name="connsiteX71" fmla="*/ 322706 w 346302"/>
                  <a:gd name="connsiteY71" fmla="*/ 673397 h 885761"/>
                  <a:gd name="connsiteX72" fmla="*/ 331781 w 346302"/>
                  <a:gd name="connsiteY72" fmla="*/ 691547 h 885761"/>
                  <a:gd name="connsiteX73" fmla="*/ 329966 w 346302"/>
                  <a:gd name="connsiteY73" fmla="*/ 718773 h 885761"/>
                  <a:gd name="connsiteX74" fmla="*/ 322706 w 346302"/>
                  <a:gd name="connsiteY74" fmla="*/ 720588 h 885761"/>
                  <a:gd name="connsiteX75" fmla="*/ 315446 w 346302"/>
                  <a:gd name="connsiteY75" fmla="*/ 736924 h 885761"/>
                  <a:gd name="connsiteX76" fmla="*/ 320891 w 346302"/>
                  <a:gd name="connsiteY76" fmla="*/ 744185 h 885761"/>
                  <a:gd name="connsiteX77" fmla="*/ 339042 w 346302"/>
                  <a:gd name="connsiteY77" fmla="*/ 767781 h 885761"/>
                  <a:gd name="connsiteX78" fmla="*/ 304556 w 346302"/>
                  <a:gd name="connsiteY78" fmla="*/ 771411 h 885761"/>
                  <a:gd name="connsiteX79" fmla="*/ 313631 w 346302"/>
                  <a:gd name="connsiteY79" fmla="*/ 789562 h 885761"/>
                  <a:gd name="connsiteX80" fmla="*/ 311815 w 346302"/>
                  <a:gd name="connsiteY80" fmla="*/ 820418 h 885761"/>
                  <a:gd name="connsiteX81" fmla="*/ 290035 w 346302"/>
                  <a:gd name="connsiteY81" fmla="*/ 831309 h 885761"/>
                  <a:gd name="connsiteX82" fmla="*/ 291771 w 346302"/>
                  <a:gd name="connsiteY82" fmla="*/ 853887 h 885761"/>
                  <a:gd name="connsiteX83" fmla="*/ 268253 w 346302"/>
                  <a:gd name="connsiteY83" fmla="*/ 851274 h 885761"/>
                  <a:gd name="connsiteX84" fmla="*/ 259178 w 346302"/>
                  <a:gd name="connsiteY84" fmla="*/ 862165 h 885761"/>
                  <a:gd name="connsiteX85" fmla="*/ 217431 w 346302"/>
                  <a:gd name="connsiteY85" fmla="*/ 885761 h 885761"/>
                  <a:gd name="connsiteX86" fmla="*/ 199280 w 346302"/>
                  <a:gd name="connsiteY86" fmla="*/ 883946 h 885761"/>
                  <a:gd name="connsiteX87" fmla="*/ 182944 w 346302"/>
                  <a:gd name="connsiteY87" fmla="*/ 867610 h 885761"/>
                  <a:gd name="connsiteX88" fmla="*/ 172053 w 346302"/>
                  <a:gd name="connsiteY88" fmla="*/ 869426 h 885761"/>
                  <a:gd name="connsiteX89" fmla="*/ 144828 w 346302"/>
                  <a:gd name="connsiteY89" fmla="*/ 845829 h 885761"/>
                  <a:gd name="connsiteX90" fmla="*/ 108525 w 346302"/>
                  <a:gd name="connsiteY90" fmla="*/ 858535 h 885761"/>
                  <a:gd name="connsiteX91" fmla="*/ 86745 w 346302"/>
                  <a:gd name="connsiteY91" fmla="*/ 876686 h 885761"/>
                  <a:gd name="connsiteX92" fmla="*/ 70408 w 346302"/>
                  <a:gd name="connsiteY92" fmla="*/ 869426 h 885761"/>
                  <a:gd name="connsiteX93" fmla="*/ 66779 w 346302"/>
                  <a:gd name="connsiteY93" fmla="*/ 851274 h 885761"/>
                  <a:gd name="connsiteX94" fmla="*/ 32292 w 346302"/>
                  <a:gd name="connsiteY94" fmla="*/ 834939 h 885761"/>
                  <a:gd name="connsiteX95" fmla="*/ 19586 w 346302"/>
                  <a:gd name="connsiteY95" fmla="*/ 842199 h 885761"/>
                  <a:gd name="connsiteX96" fmla="*/ 10511 w 346302"/>
                  <a:gd name="connsiteY96" fmla="*/ 836754 h 885761"/>
                  <a:gd name="connsiteX97" fmla="*/ 3250 w 346302"/>
                  <a:gd name="connsiteY97" fmla="*/ 834939 h 885761"/>
                  <a:gd name="connsiteX98" fmla="*/ 6881 w 346302"/>
                  <a:gd name="connsiteY98" fmla="*/ 813158 h 885761"/>
                  <a:gd name="connsiteX99" fmla="*/ 0 w 346302"/>
                  <a:gd name="connsiteY99" fmla="*/ 811782 h 885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346302" h="885761">
                    <a:moveTo>
                      <a:pt x="0" y="72123"/>
                    </a:moveTo>
                    <a:cubicBezTo>
                      <a:pt x="115" y="71315"/>
                      <a:pt x="231" y="70507"/>
                      <a:pt x="346" y="69699"/>
                    </a:cubicBezTo>
                    <a:lnTo>
                      <a:pt x="19223" y="60987"/>
                    </a:lnTo>
                    <a:lnTo>
                      <a:pt x="26484" y="40658"/>
                    </a:lnTo>
                    <a:lnTo>
                      <a:pt x="54073" y="10165"/>
                    </a:lnTo>
                    <a:lnTo>
                      <a:pt x="74402" y="10165"/>
                    </a:lnTo>
                    <a:lnTo>
                      <a:pt x="88923" y="23233"/>
                    </a:lnTo>
                    <a:lnTo>
                      <a:pt x="106347" y="5808"/>
                    </a:lnTo>
                    <a:lnTo>
                      <a:pt x="115060" y="8713"/>
                    </a:lnTo>
                    <a:lnTo>
                      <a:pt x="125224" y="0"/>
                    </a:lnTo>
                    <a:lnTo>
                      <a:pt x="132485" y="5808"/>
                    </a:lnTo>
                    <a:lnTo>
                      <a:pt x="145553" y="1452"/>
                    </a:lnTo>
                    <a:lnTo>
                      <a:pt x="154266" y="2904"/>
                    </a:lnTo>
                    <a:lnTo>
                      <a:pt x="145553" y="26137"/>
                    </a:lnTo>
                    <a:lnTo>
                      <a:pt x="170239" y="21781"/>
                    </a:lnTo>
                    <a:lnTo>
                      <a:pt x="180403" y="20329"/>
                    </a:lnTo>
                    <a:lnTo>
                      <a:pt x="178951" y="11617"/>
                    </a:lnTo>
                    <a:lnTo>
                      <a:pt x="196376" y="2904"/>
                    </a:lnTo>
                    <a:lnTo>
                      <a:pt x="199280" y="23233"/>
                    </a:lnTo>
                    <a:lnTo>
                      <a:pt x="229773" y="37754"/>
                    </a:lnTo>
                    <a:lnTo>
                      <a:pt x="242842" y="29041"/>
                    </a:lnTo>
                    <a:lnTo>
                      <a:pt x="257363" y="30494"/>
                    </a:lnTo>
                    <a:lnTo>
                      <a:pt x="283500" y="55179"/>
                    </a:lnTo>
                    <a:lnTo>
                      <a:pt x="307120" y="53866"/>
                    </a:lnTo>
                    <a:lnTo>
                      <a:pt x="310000" y="67158"/>
                    </a:lnTo>
                    <a:lnTo>
                      <a:pt x="328152" y="72603"/>
                    </a:lnTo>
                    <a:lnTo>
                      <a:pt x="329966" y="83494"/>
                    </a:lnTo>
                    <a:lnTo>
                      <a:pt x="346302" y="98015"/>
                    </a:lnTo>
                    <a:lnTo>
                      <a:pt x="344487" y="123426"/>
                    </a:lnTo>
                    <a:lnTo>
                      <a:pt x="302740" y="179694"/>
                    </a:lnTo>
                    <a:lnTo>
                      <a:pt x="300925" y="196029"/>
                    </a:lnTo>
                    <a:lnTo>
                      <a:pt x="311815" y="199659"/>
                    </a:lnTo>
                    <a:lnTo>
                      <a:pt x="311815" y="223256"/>
                    </a:lnTo>
                    <a:lnTo>
                      <a:pt x="297294" y="221440"/>
                    </a:lnTo>
                    <a:lnTo>
                      <a:pt x="288219" y="234146"/>
                    </a:lnTo>
                    <a:lnTo>
                      <a:pt x="291850" y="246852"/>
                    </a:lnTo>
                    <a:lnTo>
                      <a:pt x="290035" y="257742"/>
                    </a:lnTo>
                    <a:lnTo>
                      <a:pt x="306370" y="279523"/>
                    </a:lnTo>
                    <a:lnTo>
                      <a:pt x="324521" y="284968"/>
                    </a:lnTo>
                    <a:lnTo>
                      <a:pt x="311815" y="312195"/>
                    </a:lnTo>
                    <a:lnTo>
                      <a:pt x="311815" y="328530"/>
                    </a:lnTo>
                    <a:lnTo>
                      <a:pt x="284589" y="343051"/>
                    </a:lnTo>
                    <a:lnTo>
                      <a:pt x="268253" y="381168"/>
                    </a:lnTo>
                    <a:lnTo>
                      <a:pt x="259178" y="381168"/>
                    </a:lnTo>
                    <a:lnTo>
                      <a:pt x="248288" y="393873"/>
                    </a:lnTo>
                    <a:lnTo>
                      <a:pt x="246473" y="412024"/>
                    </a:lnTo>
                    <a:lnTo>
                      <a:pt x="235582" y="413839"/>
                    </a:lnTo>
                    <a:lnTo>
                      <a:pt x="217431" y="406579"/>
                    </a:lnTo>
                    <a:lnTo>
                      <a:pt x="195649" y="408394"/>
                    </a:lnTo>
                    <a:lnTo>
                      <a:pt x="182944" y="421100"/>
                    </a:lnTo>
                    <a:lnTo>
                      <a:pt x="184759" y="442881"/>
                    </a:lnTo>
                    <a:lnTo>
                      <a:pt x="177499" y="448326"/>
                    </a:lnTo>
                    <a:lnTo>
                      <a:pt x="162978" y="448326"/>
                    </a:lnTo>
                    <a:lnTo>
                      <a:pt x="155718" y="470107"/>
                    </a:lnTo>
                    <a:lnTo>
                      <a:pt x="170239" y="480997"/>
                    </a:lnTo>
                    <a:lnTo>
                      <a:pt x="195649" y="480997"/>
                    </a:lnTo>
                    <a:lnTo>
                      <a:pt x="197465" y="497333"/>
                    </a:lnTo>
                    <a:lnTo>
                      <a:pt x="215616" y="497333"/>
                    </a:lnTo>
                    <a:lnTo>
                      <a:pt x="222876" y="511854"/>
                    </a:lnTo>
                    <a:lnTo>
                      <a:pt x="233767" y="508224"/>
                    </a:lnTo>
                    <a:lnTo>
                      <a:pt x="241027" y="515484"/>
                    </a:lnTo>
                    <a:lnTo>
                      <a:pt x="242842" y="526375"/>
                    </a:lnTo>
                    <a:lnTo>
                      <a:pt x="250102" y="540895"/>
                    </a:lnTo>
                    <a:lnTo>
                      <a:pt x="255548" y="566306"/>
                    </a:lnTo>
                    <a:lnTo>
                      <a:pt x="273698" y="569937"/>
                    </a:lnTo>
                    <a:lnTo>
                      <a:pt x="282774" y="589902"/>
                    </a:lnTo>
                    <a:lnTo>
                      <a:pt x="268253" y="602608"/>
                    </a:lnTo>
                    <a:lnTo>
                      <a:pt x="266438" y="617129"/>
                    </a:lnTo>
                    <a:lnTo>
                      <a:pt x="277329" y="635280"/>
                    </a:lnTo>
                    <a:lnTo>
                      <a:pt x="297294" y="635280"/>
                    </a:lnTo>
                    <a:lnTo>
                      <a:pt x="299110" y="658876"/>
                    </a:lnTo>
                    <a:lnTo>
                      <a:pt x="322706" y="673397"/>
                    </a:lnTo>
                    <a:lnTo>
                      <a:pt x="331781" y="691547"/>
                    </a:lnTo>
                    <a:lnTo>
                      <a:pt x="329966" y="718773"/>
                    </a:lnTo>
                    <a:lnTo>
                      <a:pt x="322706" y="720588"/>
                    </a:lnTo>
                    <a:lnTo>
                      <a:pt x="315446" y="736924"/>
                    </a:lnTo>
                    <a:lnTo>
                      <a:pt x="320891" y="744185"/>
                    </a:lnTo>
                    <a:lnTo>
                      <a:pt x="339042" y="767781"/>
                    </a:lnTo>
                    <a:lnTo>
                      <a:pt x="304556" y="771411"/>
                    </a:lnTo>
                    <a:lnTo>
                      <a:pt x="313631" y="789562"/>
                    </a:lnTo>
                    <a:lnTo>
                      <a:pt x="311815" y="820418"/>
                    </a:lnTo>
                    <a:lnTo>
                      <a:pt x="290035" y="831309"/>
                    </a:lnTo>
                    <a:lnTo>
                      <a:pt x="291771" y="853887"/>
                    </a:lnTo>
                    <a:lnTo>
                      <a:pt x="268253" y="851274"/>
                    </a:lnTo>
                    <a:lnTo>
                      <a:pt x="259178" y="862165"/>
                    </a:lnTo>
                    <a:lnTo>
                      <a:pt x="217431" y="885761"/>
                    </a:lnTo>
                    <a:lnTo>
                      <a:pt x="199280" y="883946"/>
                    </a:lnTo>
                    <a:lnTo>
                      <a:pt x="182944" y="867610"/>
                    </a:lnTo>
                    <a:lnTo>
                      <a:pt x="172053" y="869426"/>
                    </a:lnTo>
                    <a:lnTo>
                      <a:pt x="144828" y="845829"/>
                    </a:lnTo>
                    <a:lnTo>
                      <a:pt x="108525" y="858535"/>
                    </a:lnTo>
                    <a:lnTo>
                      <a:pt x="86745" y="876686"/>
                    </a:lnTo>
                    <a:lnTo>
                      <a:pt x="70408" y="869426"/>
                    </a:lnTo>
                    <a:lnTo>
                      <a:pt x="66779" y="851274"/>
                    </a:lnTo>
                    <a:lnTo>
                      <a:pt x="32292" y="834939"/>
                    </a:lnTo>
                    <a:lnTo>
                      <a:pt x="19586" y="842199"/>
                    </a:lnTo>
                    <a:lnTo>
                      <a:pt x="10511" y="836754"/>
                    </a:lnTo>
                    <a:lnTo>
                      <a:pt x="3250" y="834939"/>
                    </a:lnTo>
                    <a:lnTo>
                      <a:pt x="6881" y="813158"/>
                    </a:lnTo>
                    <a:lnTo>
                      <a:pt x="0" y="81178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619F340-808D-F7F7-8345-6728406E2575}"/>
                  </a:ext>
                </a:extLst>
              </p:cNvPr>
              <p:cNvSpPr/>
              <p:nvPr/>
            </p:nvSpPr>
            <p:spPr>
              <a:xfrm>
                <a:off x="1347589" y="2505012"/>
                <a:ext cx="553601" cy="568727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494693F6-3EB7-8513-A6E6-A9493F87FDEC}"/>
                  </a:ext>
                </a:extLst>
              </p:cNvPr>
              <p:cNvSpPr/>
              <p:nvPr/>
            </p:nvSpPr>
            <p:spPr>
              <a:xfrm>
                <a:off x="692723" y="2957345"/>
                <a:ext cx="454573" cy="533863"/>
              </a:xfrm>
              <a:custGeom>
                <a:avLst/>
                <a:gdLst>
                  <a:gd name="connsiteX0" fmla="*/ 0 w 454573"/>
                  <a:gd name="connsiteY0" fmla="*/ 0 h 533863"/>
                  <a:gd name="connsiteX1" fmla="*/ 7184 w 454573"/>
                  <a:gd name="connsiteY1" fmla="*/ 1437 h 533863"/>
                  <a:gd name="connsiteX2" fmla="*/ 3553 w 454573"/>
                  <a:gd name="connsiteY2" fmla="*/ 23218 h 533863"/>
                  <a:gd name="connsiteX3" fmla="*/ 10814 w 454573"/>
                  <a:gd name="connsiteY3" fmla="*/ 25033 h 533863"/>
                  <a:gd name="connsiteX4" fmla="*/ 19889 w 454573"/>
                  <a:gd name="connsiteY4" fmla="*/ 30479 h 533863"/>
                  <a:gd name="connsiteX5" fmla="*/ 32595 w 454573"/>
                  <a:gd name="connsiteY5" fmla="*/ 23218 h 533863"/>
                  <a:gd name="connsiteX6" fmla="*/ 67082 w 454573"/>
                  <a:gd name="connsiteY6" fmla="*/ 39554 h 533863"/>
                  <a:gd name="connsiteX7" fmla="*/ 70711 w 454573"/>
                  <a:gd name="connsiteY7" fmla="*/ 57705 h 533863"/>
                  <a:gd name="connsiteX8" fmla="*/ 87048 w 454573"/>
                  <a:gd name="connsiteY8" fmla="*/ 64965 h 533863"/>
                  <a:gd name="connsiteX9" fmla="*/ 108828 w 454573"/>
                  <a:gd name="connsiteY9" fmla="*/ 46814 h 533863"/>
                  <a:gd name="connsiteX10" fmla="*/ 145131 w 454573"/>
                  <a:gd name="connsiteY10" fmla="*/ 34109 h 533863"/>
                  <a:gd name="connsiteX11" fmla="*/ 172356 w 454573"/>
                  <a:gd name="connsiteY11" fmla="*/ 57705 h 533863"/>
                  <a:gd name="connsiteX12" fmla="*/ 183247 w 454573"/>
                  <a:gd name="connsiteY12" fmla="*/ 55890 h 533863"/>
                  <a:gd name="connsiteX13" fmla="*/ 199583 w 454573"/>
                  <a:gd name="connsiteY13" fmla="*/ 72226 h 533863"/>
                  <a:gd name="connsiteX14" fmla="*/ 217734 w 454573"/>
                  <a:gd name="connsiteY14" fmla="*/ 74041 h 533863"/>
                  <a:gd name="connsiteX15" fmla="*/ 259480 w 454573"/>
                  <a:gd name="connsiteY15" fmla="*/ 50445 h 533863"/>
                  <a:gd name="connsiteX16" fmla="*/ 268556 w 454573"/>
                  <a:gd name="connsiteY16" fmla="*/ 39554 h 533863"/>
                  <a:gd name="connsiteX17" fmla="*/ 292074 w 454573"/>
                  <a:gd name="connsiteY17" fmla="*/ 42167 h 533863"/>
                  <a:gd name="connsiteX18" fmla="*/ 292152 w 454573"/>
                  <a:gd name="connsiteY18" fmla="*/ 43184 h 533863"/>
                  <a:gd name="connsiteX19" fmla="*/ 286707 w 454573"/>
                  <a:gd name="connsiteY19" fmla="*/ 68595 h 533863"/>
                  <a:gd name="connsiteX20" fmla="*/ 303043 w 454573"/>
                  <a:gd name="connsiteY20" fmla="*/ 99452 h 533863"/>
                  <a:gd name="connsiteX21" fmla="*/ 330269 w 454573"/>
                  <a:gd name="connsiteY21" fmla="*/ 88561 h 533863"/>
                  <a:gd name="connsiteX22" fmla="*/ 346605 w 454573"/>
                  <a:gd name="connsiteY22" fmla="*/ 88561 h 533863"/>
                  <a:gd name="connsiteX23" fmla="*/ 353865 w 454573"/>
                  <a:gd name="connsiteY23" fmla="*/ 75856 h 533863"/>
                  <a:gd name="connsiteX24" fmla="*/ 384721 w 454573"/>
                  <a:gd name="connsiteY24" fmla="*/ 72226 h 533863"/>
                  <a:gd name="connsiteX25" fmla="*/ 391982 w 454573"/>
                  <a:gd name="connsiteY25" fmla="*/ 83116 h 533863"/>
                  <a:gd name="connsiteX26" fmla="*/ 410133 w 454573"/>
                  <a:gd name="connsiteY26" fmla="*/ 84931 h 533863"/>
                  <a:gd name="connsiteX27" fmla="*/ 421024 w 454573"/>
                  <a:gd name="connsiteY27" fmla="*/ 94007 h 533863"/>
                  <a:gd name="connsiteX28" fmla="*/ 453695 w 454573"/>
                  <a:gd name="connsiteY28" fmla="*/ 83116 h 533863"/>
                  <a:gd name="connsiteX29" fmla="*/ 454573 w 454573"/>
                  <a:gd name="connsiteY29" fmla="*/ 83116 h 533863"/>
                  <a:gd name="connsiteX30" fmla="*/ 441594 w 454573"/>
                  <a:gd name="connsiteY30" fmla="*/ 106712 h 533863"/>
                  <a:gd name="connsiteX31" fmla="*/ 446435 w 454573"/>
                  <a:gd name="connsiteY31" fmla="*/ 117603 h 533863"/>
                  <a:gd name="connsiteX32" fmla="*/ 446435 w 454573"/>
                  <a:gd name="connsiteY32" fmla="*/ 129703 h 533863"/>
                  <a:gd name="connsiteX33" fmla="*/ 437964 w 454573"/>
                  <a:gd name="connsiteY33" fmla="*/ 139384 h 533863"/>
                  <a:gd name="connsiteX34" fmla="*/ 431914 w 454573"/>
                  <a:gd name="connsiteY34" fmla="*/ 166005 h 533863"/>
                  <a:gd name="connsiteX35" fmla="*/ 424654 w 454573"/>
                  <a:gd name="connsiteY35" fmla="*/ 167215 h 533863"/>
                  <a:gd name="connsiteX36" fmla="*/ 419813 w 454573"/>
                  <a:gd name="connsiteY36" fmla="*/ 180526 h 533863"/>
                  <a:gd name="connsiteX37" fmla="*/ 389562 w 454573"/>
                  <a:gd name="connsiteY37" fmla="*/ 204727 h 533863"/>
                  <a:gd name="connsiteX38" fmla="*/ 376251 w 454573"/>
                  <a:gd name="connsiteY38" fmla="*/ 225298 h 533863"/>
                  <a:gd name="connsiteX39" fmla="*/ 379881 w 454573"/>
                  <a:gd name="connsiteY39" fmla="*/ 256759 h 533863"/>
                  <a:gd name="connsiteX40" fmla="*/ 371411 w 454573"/>
                  <a:gd name="connsiteY40" fmla="*/ 266440 h 533863"/>
                  <a:gd name="connsiteX41" fmla="*/ 355680 w 454573"/>
                  <a:gd name="connsiteY41" fmla="*/ 273700 h 533863"/>
                  <a:gd name="connsiteX42" fmla="*/ 338740 w 454573"/>
                  <a:gd name="connsiteY42" fmla="*/ 316052 h 533863"/>
                  <a:gd name="connsiteX43" fmla="*/ 332689 w 454573"/>
                  <a:gd name="connsiteY43" fmla="*/ 324523 h 533863"/>
                  <a:gd name="connsiteX44" fmla="*/ 315748 w 454573"/>
                  <a:gd name="connsiteY44" fmla="*/ 324523 h 533863"/>
                  <a:gd name="connsiteX45" fmla="*/ 312118 w 454573"/>
                  <a:gd name="connsiteY45" fmla="*/ 342674 h 533863"/>
                  <a:gd name="connsiteX46" fmla="*/ 278236 w 454573"/>
                  <a:gd name="connsiteY46" fmla="*/ 347514 h 533863"/>
                  <a:gd name="connsiteX47" fmla="*/ 256456 w 454573"/>
                  <a:gd name="connsiteY47" fmla="*/ 364455 h 533863"/>
                  <a:gd name="connsiteX48" fmla="*/ 257666 w 454573"/>
                  <a:gd name="connsiteY48" fmla="*/ 386236 h 533863"/>
                  <a:gd name="connsiteX49" fmla="*/ 245565 w 454573"/>
                  <a:gd name="connsiteY49" fmla="*/ 395916 h 533863"/>
                  <a:gd name="connsiteX50" fmla="*/ 244355 w 454573"/>
                  <a:gd name="connsiteY50" fmla="*/ 415277 h 533863"/>
                  <a:gd name="connsiteX51" fmla="*/ 252825 w 454573"/>
                  <a:gd name="connsiteY51" fmla="*/ 433428 h 533863"/>
                  <a:gd name="connsiteX52" fmla="*/ 250571 w 454573"/>
                  <a:gd name="connsiteY52" fmla="*/ 467253 h 533863"/>
                  <a:gd name="connsiteX53" fmla="*/ 250405 w 454573"/>
                  <a:gd name="connsiteY53" fmla="*/ 467310 h 533863"/>
                  <a:gd name="connsiteX54" fmla="*/ 223783 w 454573"/>
                  <a:gd name="connsiteY54" fmla="*/ 474570 h 533863"/>
                  <a:gd name="connsiteX55" fmla="*/ 139080 w 454573"/>
                  <a:gd name="connsiteY55" fmla="*/ 498771 h 533863"/>
                  <a:gd name="connsiteX56" fmla="*/ 55586 w 454573"/>
                  <a:gd name="connsiteY56" fmla="*/ 533863 h 533863"/>
                  <a:gd name="connsiteX57" fmla="*/ 20494 w 454573"/>
                  <a:gd name="connsiteY57" fmla="*/ 532653 h 533863"/>
                  <a:gd name="connsiteX58" fmla="*/ 9603 w 454573"/>
                  <a:gd name="connsiteY58" fmla="*/ 529023 h 533863"/>
                  <a:gd name="connsiteX59" fmla="*/ 0 w 454573"/>
                  <a:gd name="connsiteY59" fmla="*/ 532096 h 533863"/>
                  <a:gd name="connsiteX60" fmla="*/ 0 w 454573"/>
                  <a:gd name="connsiteY60" fmla="*/ 494483 h 533863"/>
                  <a:gd name="connsiteX61" fmla="*/ 10813 w 454573"/>
                  <a:gd name="connsiteY61" fmla="*/ 479410 h 533863"/>
                  <a:gd name="connsiteX62" fmla="*/ 28964 w 454573"/>
                  <a:gd name="connsiteY62" fmla="*/ 487881 h 533863"/>
                  <a:gd name="connsiteX63" fmla="*/ 64056 w 454573"/>
                  <a:gd name="connsiteY63" fmla="*/ 481830 h 533863"/>
                  <a:gd name="connsiteX64" fmla="*/ 84627 w 454573"/>
                  <a:gd name="connsiteY64" fmla="*/ 469730 h 533863"/>
                  <a:gd name="connsiteX65" fmla="*/ 95518 w 454573"/>
                  <a:gd name="connsiteY65" fmla="*/ 469730 h 533863"/>
                  <a:gd name="connsiteX66" fmla="*/ 119719 w 454573"/>
                  <a:gd name="connsiteY66" fmla="*/ 432218 h 533863"/>
                  <a:gd name="connsiteX67" fmla="*/ 141499 w 454573"/>
                  <a:gd name="connsiteY67" fmla="*/ 438268 h 533863"/>
                  <a:gd name="connsiteX68" fmla="*/ 147550 w 454573"/>
                  <a:gd name="connsiteY68" fmla="*/ 456419 h 533863"/>
                  <a:gd name="connsiteX69" fmla="*/ 164491 w 454573"/>
                  <a:gd name="connsiteY69" fmla="*/ 433428 h 533863"/>
                  <a:gd name="connsiteX70" fmla="*/ 151180 w 454573"/>
                  <a:gd name="connsiteY70" fmla="*/ 422538 h 533863"/>
                  <a:gd name="connsiteX71" fmla="*/ 153601 w 454573"/>
                  <a:gd name="connsiteY71" fmla="*/ 404387 h 533863"/>
                  <a:gd name="connsiteX72" fmla="*/ 147550 w 454573"/>
                  <a:gd name="connsiteY72" fmla="*/ 395916 h 533863"/>
                  <a:gd name="connsiteX73" fmla="*/ 148760 w 454573"/>
                  <a:gd name="connsiteY73" fmla="*/ 383816 h 533863"/>
                  <a:gd name="connsiteX74" fmla="*/ 135449 w 454573"/>
                  <a:gd name="connsiteY74" fmla="*/ 376555 h 533863"/>
                  <a:gd name="connsiteX75" fmla="*/ 120929 w 454573"/>
                  <a:gd name="connsiteY75" fmla="*/ 381396 h 533863"/>
                  <a:gd name="connsiteX76" fmla="*/ 97937 w 454573"/>
                  <a:gd name="connsiteY76" fmla="*/ 371715 h 533863"/>
                  <a:gd name="connsiteX77" fmla="*/ 95518 w 454573"/>
                  <a:gd name="connsiteY77" fmla="*/ 378975 h 533863"/>
                  <a:gd name="connsiteX78" fmla="*/ 80997 w 454573"/>
                  <a:gd name="connsiteY78" fmla="*/ 378975 h 533863"/>
                  <a:gd name="connsiteX79" fmla="*/ 76157 w 454573"/>
                  <a:gd name="connsiteY79" fmla="*/ 387446 h 533863"/>
                  <a:gd name="connsiteX80" fmla="*/ 61636 w 454573"/>
                  <a:gd name="connsiteY80" fmla="*/ 398336 h 533863"/>
                  <a:gd name="connsiteX81" fmla="*/ 47115 w 454573"/>
                  <a:gd name="connsiteY81" fmla="*/ 387446 h 533863"/>
                  <a:gd name="connsiteX82" fmla="*/ 21704 w 454573"/>
                  <a:gd name="connsiteY82" fmla="*/ 387446 h 533863"/>
                  <a:gd name="connsiteX83" fmla="*/ 0 w 454573"/>
                  <a:gd name="connsiteY83" fmla="*/ 393550 h 533863"/>
                  <a:gd name="connsiteX0" fmla="*/ 102173 w 556746"/>
                  <a:gd name="connsiteY0" fmla="*/ 0 h 533863"/>
                  <a:gd name="connsiteX1" fmla="*/ 109357 w 556746"/>
                  <a:gd name="connsiteY1" fmla="*/ 1437 h 533863"/>
                  <a:gd name="connsiteX2" fmla="*/ 105726 w 556746"/>
                  <a:gd name="connsiteY2" fmla="*/ 23218 h 533863"/>
                  <a:gd name="connsiteX3" fmla="*/ 112987 w 556746"/>
                  <a:gd name="connsiteY3" fmla="*/ 25033 h 533863"/>
                  <a:gd name="connsiteX4" fmla="*/ 122062 w 556746"/>
                  <a:gd name="connsiteY4" fmla="*/ 30479 h 533863"/>
                  <a:gd name="connsiteX5" fmla="*/ 134768 w 556746"/>
                  <a:gd name="connsiteY5" fmla="*/ 23218 h 533863"/>
                  <a:gd name="connsiteX6" fmla="*/ 169255 w 556746"/>
                  <a:gd name="connsiteY6" fmla="*/ 39554 h 533863"/>
                  <a:gd name="connsiteX7" fmla="*/ 172884 w 556746"/>
                  <a:gd name="connsiteY7" fmla="*/ 57705 h 533863"/>
                  <a:gd name="connsiteX8" fmla="*/ 189221 w 556746"/>
                  <a:gd name="connsiteY8" fmla="*/ 64965 h 533863"/>
                  <a:gd name="connsiteX9" fmla="*/ 211001 w 556746"/>
                  <a:gd name="connsiteY9" fmla="*/ 46814 h 533863"/>
                  <a:gd name="connsiteX10" fmla="*/ 247304 w 556746"/>
                  <a:gd name="connsiteY10" fmla="*/ 34109 h 533863"/>
                  <a:gd name="connsiteX11" fmla="*/ 274529 w 556746"/>
                  <a:gd name="connsiteY11" fmla="*/ 57705 h 533863"/>
                  <a:gd name="connsiteX12" fmla="*/ 285420 w 556746"/>
                  <a:gd name="connsiteY12" fmla="*/ 55890 h 533863"/>
                  <a:gd name="connsiteX13" fmla="*/ 301756 w 556746"/>
                  <a:gd name="connsiteY13" fmla="*/ 72226 h 533863"/>
                  <a:gd name="connsiteX14" fmla="*/ 319907 w 556746"/>
                  <a:gd name="connsiteY14" fmla="*/ 74041 h 533863"/>
                  <a:gd name="connsiteX15" fmla="*/ 361653 w 556746"/>
                  <a:gd name="connsiteY15" fmla="*/ 50445 h 533863"/>
                  <a:gd name="connsiteX16" fmla="*/ 370729 w 556746"/>
                  <a:gd name="connsiteY16" fmla="*/ 39554 h 533863"/>
                  <a:gd name="connsiteX17" fmla="*/ 394247 w 556746"/>
                  <a:gd name="connsiteY17" fmla="*/ 42167 h 533863"/>
                  <a:gd name="connsiteX18" fmla="*/ 394325 w 556746"/>
                  <a:gd name="connsiteY18" fmla="*/ 43184 h 533863"/>
                  <a:gd name="connsiteX19" fmla="*/ 388880 w 556746"/>
                  <a:gd name="connsiteY19" fmla="*/ 68595 h 533863"/>
                  <a:gd name="connsiteX20" fmla="*/ 405216 w 556746"/>
                  <a:gd name="connsiteY20" fmla="*/ 99452 h 533863"/>
                  <a:gd name="connsiteX21" fmla="*/ 432442 w 556746"/>
                  <a:gd name="connsiteY21" fmla="*/ 88561 h 533863"/>
                  <a:gd name="connsiteX22" fmla="*/ 448778 w 556746"/>
                  <a:gd name="connsiteY22" fmla="*/ 88561 h 533863"/>
                  <a:gd name="connsiteX23" fmla="*/ 456038 w 556746"/>
                  <a:gd name="connsiteY23" fmla="*/ 75856 h 533863"/>
                  <a:gd name="connsiteX24" fmla="*/ 486894 w 556746"/>
                  <a:gd name="connsiteY24" fmla="*/ 72226 h 533863"/>
                  <a:gd name="connsiteX25" fmla="*/ 494155 w 556746"/>
                  <a:gd name="connsiteY25" fmla="*/ 83116 h 533863"/>
                  <a:gd name="connsiteX26" fmla="*/ 512306 w 556746"/>
                  <a:gd name="connsiteY26" fmla="*/ 84931 h 533863"/>
                  <a:gd name="connsiteX27" fmla="*/ 523197 w 556746"/>
                  <a:gd name="connsiteY27" fmla="*/ 94007 h 533863"/>
                  <a:gd name="connsiteX28" fmla="*/ 555868 w 556746"/>
                  <a:gd name="connsiteY28" fmla="*/ 83116 h 533863"/>
                  <a:gd name="connsiteX29" fmla="*/ 556746 w 556746"/>
                  <a:gd name="connsiteY29" fmla="*/ 83116 h 533863"/>
                  <a:gd name="connsiteX30" fmla="*/ 543767 w 556746"/>
                  <a:gd name="connsiteY30" fmla="*/ 106712 h 533863"/>
                  <a:gd name="connsiteX31" fmla="*/ 548608 w 556746"/>
                  <a:gd name="connsiteY31" fmla="*/ 117603 h 533863"/>
                  <a:gd name="connsiteX32" fmla="*/ 548608 w 556746"/>
                  <a:gd name="connsiteY32" fmla="*/ 129703 h 533863"/>
                  <a:gd name="connsiteX33" fmla="*/ 540137 w 556746"/>
                  <a:gd name="connsiteY33" fmla="*/ 139384 h 533863"/>
                  <a:gd name="connsiteX34" fmla="*/ 534087 w 556746"/>
                  <a:gd name="connsiteY34" fmla="*/ 166005 h 533863"/>
                  <a:gd name="connsiteX35" fmla="*/ 526827 w 556746"/>
                  <a:gd name="connsiteY35" fmla="*/ 167215 h 533863"/>
                  <a:gd name="connsiteX36" fmla="*/ 521986 w 556746"/>
                  <a:gd name="connsiteY36" fmla="*/ 180526 h 533863"/>
                  <a:gd name="connsiteX37" fmla="*/ 491735 w 556746"/>
                  <a:gd name="connsiteY37" fmla="*/ 204727 h 533863"/>
                  <a:gd name="connsiteX38" fmla="*/ 478424 w 556746"/>
                  <a:gd name="connsiteY38" fmla="*/ 225298 h 533863"/>
                  <a:gd name="connsiteX39" fmla="*/ 482054 w 556746"/>
                  <a:gd name="connsiteY39" fmla="*/ 256759 h 533863"/>
                  <a:gd name="connsiteX40" fmla="*/ 473584 w 556746"/>
                  <a:gd name="connsiteY40" fmla="*/ 266440 h 533863"/>
                  <a:gd name="connsiteX41" fmla="*/ 457853 w 556746"/>
                  <a:gd name="connsiteY41" fmla="*/ 273700 h 533863"/>
                  <a:gd name="connsiteX42" fmla="*/ 440913 w 556746"/>
                  <a:gd name="connsiteY42" fmla="*/ 316052 h 533863"/>
                  <a:gd name="connsiteX43" fmla="*/ 434862 w 556746"/>
                  <a:gd name="connsiteY43" fmla="*/ 324523 h 533863"/>
                  <a:gd name="connsiteX44" fmla="*/ 417921 w 556746"/>
                  <a:gd name="connsiteY44" fmla="*/ 324523 h 533863"/>
                  <a:gd name="connsiteX45" fmla="*/ 414291 w 556746"/>
                  <a:gd name="connsiteY45" fmla="*/ 342674 h 533863"/>
                  <a:gd name="connsiteX46" fmla="*/ 380409 w 556746"/>
                  <a:gd name="connsiteY46" fmla="*/ 347514 h 533863"/>
                  <a:gd name="connsiteX47" fmla="*/ 358629 w 556746"/>
                  <a:gd name="connsiteY47" fmla="*/ 364455 h 533863"/>
                  <a:gd name="connsiteX48" fmla="*/ 359839 w 556746"/>
                  <a:gd name="connsiteY48" fmla="*/ 386236 h 533863"/>
                  <a:gd name="connsiteX49" fmla="*/ 347738 w 556746"/>
                  <a:gd name="connsiteY49" fmla="*/ 395916 h 533863"/>
                  <a:gd name="connsiteX50" fmla="*/ 346528 w 556746"/>
                  <a:gd name="connsiteY50" fmla="*/ 415277 h 533863"/>
                  <a:gd name="connsiteX51" fmla="*/ 354998 w 556746"/>
                  <a:gd name="connsiteY51" fmla="*/ 433428 h 533863"/>
                  <a:gd name="connsiteX52" fmla="*/ 352744 w 556746"/>
                  <a:gd name="connsiteY52" fmla="*/ 467253 h 533863"/>
                  <a:gd name="connsiteX53" fmla="*/ 352578 w 556746"/>
                  <a:gd name="connsiteY53" fmla="*/ 467310 h 533863"/>
                  <a:gd name="connsiteX54" fmla="*/ 325956 w 556746"/>
                  <a:gd name="connsiteY54" fmla="*/ 474570 h 533863"/>
                  <a:gd name="connsiteX55" fmla="*/ 241253 w 556746"/>
                  <a:gd name="connsiteY55" fmla="*/ 498771 h 533863"/>
                  <a:gd name="connsiteX56" fmla="*/ 157759 w 556746"/>
                  <a:gd name="connsiteY56" fmla="*/ 533863 h 533863"/>
                  <a:gd name="connsiteX57" fmla="*/ 122667 w 556746"/>
                  <a:gd name="connsiteY57" fmla="*/ 532653 h 533863"/>
                  <a:gd name="connsiteX58" fmla="*/ 111776 w 556746"/>
                  <a:gd name="connsiteY58" fmla="*/ 529023 h 533863"/>
                  <a:gd name="connsiteX59" fmla="*/ 102173 w 556746"/>
                  <a:gd name="connsiteY59" fmla="*/ 532096 h 533863"/>
                  <a:gd name="connsiteX60" fmla="*/ 102173 w 556746"/>
                  <a:gd name="connsiteY60" fmla="*/ 494483 h 533863"/>
                  <a:gd name="connsiteX61" fmla="*/ 112986 w 556746"/>
                  <a:gd name="connsiteY61" fmla="*/ 479410 h 533863"/>
                  <a:gd name="connsiteX62" fmla="*/ 131137 w 556746"/>
                  <a:gd name="connsiteY62" fmla="*/ 487881 h 533863"/>
                  <a:gd name="connsiteX63" fmla="*/ 166229 w 556746"/>
                  <a:gd name="connsiteY63" fmla="*/ 481830 h 533863"/>
                  <a:gd name="connsiteX64" fmla="*/ 186800 w 556746"/>
                  <a:gd name="connsiteY64" fmla="*/ 469730 h 533863"/>
                  <a:gd name="connsiteX65" fmla="*/ 197691 w 556746"/>
                  <a:gd name="connsiteY65" fmla="*/ 469730 h 533863"/>
                  <a:gd name="connsiteX66" fmla="*/ 221892 w 556746"/>
                  <a:gd name="connsiteY66" fmla="*/ 432218 h 533863"/>
                  <a:gd name="connsiteX67" fmla="*/ 243672 w 556746"/>
                  <a:gd name="connsiteY67" fmla="*/ 438268 h 533863"/>
                  <a:gd name="connsiteX68" fmla="*/ 249723 w 556746"/>
                  <a:gd name="connsiteY68" fmla="*/ 456419 h 533863"/>
                  <a:gd name="connsiteX69" fmla="*/ 266664 w 556746"/>
                  <a:gd name="connsiteY69" fmla="*/ 433428 h 533863"/>
                  <a:gd name="connsiteX70" fmla="*/ 253353 w 556746"/>
                  <a:gd name="connsiteY70" fmla="*/ 422538 h 533863"/>
                  <a:gd name="connsiteX71" fmla="*/ 255774 w 556746"/>
                  <a:gd name="connsiteY71" fmla="*/ 404387 h 533863"/>
                  <a:gd name="connsiteX72" fmla="*/ 249723 w 556746"/>
                  <a:gd name="connsiteY72" fmla="*/ 395916 h 533863"/>
                  <a:gd name="connsiteX73" fmla="*/ 250933 w 556746"/>
                  <a:gd name="connsiteY73" fmla="*/ 383816 h 533863"/>
                  <a:gd name="connsiteX74" fmla="*/ 237622 w 556746"/>
                  <a:gd name="connsiteY74" fmla="*/ 376555 h 533863"/>
                  <a:gd name="connsiteX75" fmla="*/ 223102 w 556746"/>
                  <a:gd name="connsiteY75" fmla="*/ 381396 h 533863"/>
                  <a:gd name="connsiteX76" fmla="*/ 200110 w 556746"/>
                  <a:gd name="connsiteY76" fmla="*/ 371715 h 533863"/>
                  <a:gd name="connsiteX77" fmla="*/ 197691 w 556746"/>
                  <a:gd name="connsiteY77" fmla="*/ 378975 h 533863"/>
                  <a:gd name="connsiteX78" fmla="*/ 183170 w 556746"/>
                  <a:gd name="connsiteY78" fmla="*/ 378975 h 533863"/>
                  <a:gd name="connsiteX79" fmla="*/ 178330 w 556746"/>
                  <a:gd name="connsiteY79" fmla="*/ 387446 h 533863"/>
                  <a:gd name="connsiteX80" fmla="*/ 163809 w 556746"/>
                  <a:gd name="connsiteY80" fmla="*/ 398336 h 533863"/>
                  <a:gd name="connsiteX81" fmla="*/ 149288 w 556746"/>
                  <a:gd name="connsiteY81" fmla="*/ 387446 h 533863"/>
                  <a:gd name="connsiteX82" fmla="*/ 123877 w 556746"/>
                  <a:gd name="connsiteY82" fmla="*/ 387446 h 533863"/>
                  <a:gd name="connsiteX83" fmla="*/ 102173 w 556746"/>
                  <a:gd name="connsiteY83" fmla="*/ 393550 h 533863"/>
                  <a:gd name="connsiteX84" fmla="*/ 0 w 556746"/>
                  <a:gd name="connsiteY84" fmla="*/ 171618 h 533863"/>
                  <a:gd name="connsiteX85" fmla="*/ 102173 w 556746"/>
                  <a:gd name="connsiteY85" fmla="*/ 0 h 533863"/>
                  <a:gd name="connsiteX0" fmla="*/ 0 w 556746"/>
                  <a:gd name="connsiteY0" fmla="*/ 171618 h 533863"/>
                  <a:gd name="connsiteX1" fmla="*/ 102173 w 556746"/>
                  <a:gd name="connsiteY1" fmla="*/ 0 h 533863"/>
                  <a:gd name="connsiteX2" fmla="*/ 109357 w 556746"/>
                  <a:gd name="connsiteY2" fmla="*/ 1437 h 533863"/>
                  <a:gd name="connsiteX3" fmla="*/ 105726 w 556746"/>
                  <a:gd name="connsiteY3" fmla="*/ 23218 h 533863"/>
                  <a:gd name="connsiteX4" fmla="*/ 112987 w 556746"/>
                  <a:gd name="connsiteY4" fmla="*/ 25033 h 533863"/>
                  <a:gd name="connsiteX5" fmla="*/ 122062 w 556746"/>
                  <a:gd name="connsiteY5" fmla="*/ 30479 h 533863"/>
                  <a:gd name="connsiteX6" fmla="*/ 134768 w 556746"/>
                  <a:gd name="connsiteY6" fmla="*/ 23218 h 533863"/>
                  <a:gd name="connsiteX7" fmla="*/ 169255 w 556746"/>
                  <a:gd name="connsiteY7" fmla="*/ 39554 h 533863"/>
                  <a:gd name="connsiteX8" fmla="*/ 172884 w 556746"/>
                  <a:gd name="connsiteY8" fmla="*/ 57705 h 533863"/>
                  <a:gd name="connsiteX9" fmla="*/ 189221 w 556746"/>
                  <a:gd name="connsiteY9" fmla="*/ 64965 h 533863"/>
                  <a:gd name="connsiteX10" fmla="*/ 211001 w 556746"/>
                  <a:gd name="connsiteY10" fmla="*/ 46814 h 533863"/>
                  <a:gd name="connsiteX11" fmla="*/ 247304 w 556746"/>
                  <a:gd name="connsiteY11" fmla="*/ 34109 h 533863"/>
                  <a:gd name="connsiteX12" fmla="*/ 274529 w 556746"/>
                  <a:gd name="connsiteY12" fmla="*/ 57705 h 533863"/>
                  <a:gd name="connsiteX13" fmla="*/ 285420 w 556746"/>
                  <a:gd name="connsiteY13" fmla="*/ 55890 h 533863"/>
                  <a:gd name="connsiteX14" fmla="*/ 301756 w 556746"/>
                  <a:gd name="connsiteY14" fmla="*/ 72226 h 533863"/>
                  <a:gd name="connsiteX15" fmla="*/ 319907 w 556746"/>
                  <a:gd name="connsiteY15" fmla="*/ 74041 h 533863"/>
                  <a:gd name="connsiteX16" fmla="*/ 361653 w 556746"/>
                  <a:gd name="connsiteY16" fmla="*/ 50445 h 533863"/>
                  <a:gd name="connsiteX17" fmla="*/ 370729 w 556746"/>
                  <a:gd name="connsiteY17" fmla="*/ 39554 h 533863"/>
                  <a:gd name="connsiteX18" fmla="*/ 394247 w 556746"/>
                  <a:gd name="connsiteY18" fmla="*/ 42167 h 533863"/>
                  <a:gd name="connsiteX19" fmla="*/ 394325 w 556746"/>
                  <a:gd name="connsiteY19" fmla="*/ 43184 h 533863"/>
                  <a:gd name="connsiteX20" fmla="*/ 388880 w 556746"/>
                  <a:gd name="connsiteY20" fmla="*/ 68595 h 533863"/>
                  <a:gd name="connsiteX21" fmla="*/ 405216 w 556746"/>
                  <a:gd name="connsiteY21" fmla="*/ 99452 h 533863"/>
                  <a:gd name="connsiteX22" fmla="*/ 432442 w 556746"/>
                  <a:gd name="connsiteY22" fmla="*/ 88561 h 533863"/>
                  <a:gd name="connsiteX23" fmla="*/ 448778 w 556746"/>
                  <a:gd name="connsiteY23" fmla="*/ 88561 h 533863"/>
                  <a:gd name="connsiteX24" fmla="*/ 456038 w 556746"/>
                  <a:gd name="connsiteY24" fmla="*/ 75856 h 533863"/>
                  <a:gd name="connsiteX25" fmla="*/ 486894 w 556746"/>
                  <a:gd name="connsiteY25" fmla="*/ 72226 h 533863"/>
                  <a:gd name="connsiteX26" fmla="*/ 494155 w 556746"/>
                  <a:gd name="connsiteY26" fmla="*/ 83116 h 533863"/>
                  <a:gd name="connsiteX27" fmla="*/ 512306 w 556746"/>
                  <a:gd name="connsiteY27" fmla="*/ 84931 h 533863"/>
                  <a:gd name="connsiteX28" fmla="*/ 523197 w 556746"/>
                  <a:gd name="connsiteY28" fmla="*/ 94007 h 533863"/>
                  <a:gd name="connsiteX29" fmla="*/ 555868 w 556746"/>
                  <a:gd name="connsiteY29" fmla="*/ 83116 h 533863"/>
                  <a:gd name="connsiteX30" fmla="*/ 556746 w 556746"/>
                  <a:gd name="connsiteY30" fmla="*/ 83116 h 533863"/>
                  <a:gd name="connsiteX31" fmla="*/ 543767 w 556746"/>
                  <a:gd name="connsiteY31" fmla="*/ 106712 h 533863"/>
                  <a:gd name="connsiteX32" fmla="*/ 548608 w 556746"/>
                  <a:gd name="connsiteY32" fmla="*/ 117603 h 533863"/>
                  <a:gd name="connsiteX33" fmla="*/ 548608 w 556746"/>
                  <a:gd name="connsiteY33" fmla="*/ 129703 h 533863"/>
                  <a:gd name="connsiteX34" fmla="*/ 540137 w 556746"/>
                  <a:gd name="connsiteY34" fmla="*/ 139384 h 533863"/>
                  <a:gd name="connsiteX35" fmla="*/ 534087 w 556746"/>
                  <a:gd name="connsiteY35" fmla="*/ 166005 h 533863"/>
                  <a:gd name="connsiteX36" fmla="*/ 526827 w 556746"/>
                  <a:gd name="connsiteY36" fmla="*/ 167215 h 533863"/>
                  <a:gd name="connsiteX37" fmla="*/ 521986 w 556746"/>
                  <a:gd name="connsiteY37" fmla="*/ 180526 h 533863"/>
                  <a:gd name="connsiteX38" fmla="*/ 491735 w 556746"/>
                  <a:gd name="connsiteY38" fmla="*/ 204727 h 533863"/>
                  <a:gd name="connsiteX39" fmla="*/ 478424 w 556746"/>
                  <a:gd name="connsiteY39" fmla="*/ 225298 h 533863"/>
                  <a:gd name="connsiteX40" fmla="*/ 482054 w 556746"/>
                  <a:gd name="connsiteY40" fmla="*/ 256759 h 533863"/>
                  <a:gd name="connsiteX41" fmla="*/ 473584 w 556746"/>
                  <a:gd name="connsiteY41" fmla="*/ 266440 h 533863"/>
                  <a:gd name="connsiteX42" fmla="*/ 457853 w 556746"/>
                  <a:gd name="connsiteY42" fmla="*/ 273700 h 533863"/>
                  <a:gd name="connsiteX43" fmla="*/ 440913 w 556746"/>
                  <a:gd name="connsiteY43" fmla="*/ 316052 h 533863"/>
                  <a:gd name="connsiteX44" fmla="*/ 434862 w 556746"/>
                  <a:gd name="connsiteY44" fmla="*/ 324523 h 533863"/>
                  <a:gd name="connsiteX45" fmla="*/ 417921 w 556746"/>
                  <a:gd name="connsiteY45" fmla="*/ 324523 h 533863"/>
                  <a:gd name="connsiteX46" fmla="*/ 414291 w 556746"/>
                  <a:gd name="connsiteY46" fmla="*/ 342674 h 533863"/>
                  <a:gd name="connsiteX47" fmla="*/ 380409 w 556746"/>
                  <a:gd name="connsiteY47" fmla="*/ 347514 h 533863"/>
                  <a:gd name="connsiteX48" fmla="*/ 358629 w 556746"/>
                  <a:gd name="connsiteY48" fmla="*/ 364455 h 533863"/>
                  <a:gd name="connsiteX49" fmla="*/ 359839 w 556746"/>
                  <a:gd name="connsiteY49" fmla="*/ 386236 h 533863"/>
                  <a:gd name="connsiteX50" fmla="*/ 347738 w 556746"/>
                  <a:gd name="connsiteY50" fmla="*/ 395916 h 533863"/>
                  <a:gd name="connsiteX51" fmla="*/ 346528 w 556746"/>
                  <a:gd name="connsiteY51" fmla="*/ 415277 h 533863"/>
                  <a:gd name="connsiteX52" fmla="*/ 354998 w 556746"/>
                  <a:gd name="connsiteY52" fmla="*/ 433428 h 533863"/>
                  <a:gd name="connsiteX53" fmla="*/ 352744 w 556746"/>
                  <a:gd name="connsiteY53" fmla="*/ 467253 h 533863"/>
                  <a:gd name="connsiteX54" fmla="*/ 352578 w 556746"/>
                  <a:gd name="connsiteY54" fmla="*/ 467310 h 533863"/>
                  <a:gd name="connsiteX55" fmla="*/ 325956 w 556746"/>
                  <a:gd name="connsiteY55" fmla="*/ 474570 h 533863"/>
                  <a:gd name="connsiteX56" fmla="*/ 241253 w 556746"/>
                  <a:gd name="connsiteY56" fmla="*/ 498771 h 533863"/>
                  <a:gd name="connsiteX57" fmla="*/ 157759 w 556746"/>
                  <a:gd name="connsiteY57" fmla="*/ 533863 h 533863"/>
                  <a:gd name="connsiteX58" fmla="*/ 122667 w 556746"/>
                  <a:gd name="connsiteY58" fmla="*/ 532653 h 533863"/>
                  <a:gd name="connsiteX59" fmla="*/ 111776 w 556746"/>
                  <a:gd name="connsiteY59" fmla="*/ 529023 h 533863"/>
                  <a:gd name="connsiteX60" fmla="*/ 102173 w 556746"/>
                  <a:gd name="connsiteY60" fmla="*/ 532096 h 533863"/>
                  <a:gd name="connsiteX61" fmla="*/ 102173 w 556746"/>
                  <a:gd name="connsiteY61" fmla="*/ 494483 h 533863"/>
                  <a:gd name="connsiteX62" fmla="*/ 112986 w 556746"/>
                  <a:gd name="connsiteY62" fmla="*/ 479410 h 533863"/>
                  <a:gd name="connsiteX63" fmla="*/ 131137 w 556746"/>
                  <a:gd name="connsiteY63" fmla="*/ 487881 h 533863"/>
                  <a:gd name="connsiteX64" fmla="*/ 166229 w 556746"/>
                  <a:gd name="connsiteY64" fmla="*/ 481830 h 533863"/>
                  <a:gd name="connsiteX65" fmla="*/ 186800 w 556746"/>
                  <a:gd name="connsiteY65" fmla="*/ 469730 h 533863"/>
                  <a:gd name="connsiteX66" fmla="*/ 197691 w 556746"/>
                  <a:gd name="connsiteY66" fmla="*/ 469730 h 533863"/>
                  <a:gd name="connsiteX67" fmla="*/ 221892 w 556746"/>
                  <a:gd name="connsiteY67" fmla="*/ 432218 h 533863"/>
                  <a:gd name="connsiteX68" fmla="*/ 243672 w 556746"/>
                  <a:gd name="connsiteY68" fmla="*/ 438268 h 533863"/>
                  <a:gd name="connsiteX69" fmla="*/ 249723 w 556746"/>
                  <a:gd name="connsiteY69" fmla="*/ 456419 h 533863"/>
                  <a:gd name="connsiteX70" fmla="*/ 266664 w 556746"/>
                  <a:gd name="connsiteY70" fmla="*/ 433428 h 533863"/>
                  <a:gd name="connsiteX71" fmla="*/ 253353 w 556746"/>
                  <a:gd name="connsiteY71" fmla="*/ 422538 h 533863"/>
                  <a:gd name="connsiteX72" fmla="*/ 255774 w 556746"/>
                  <a:gd name="connsiteY72" fmla="*/ 404387 h 533863"/>
                  <a:gd name="connsiteX73" fmla="*/ 249723 w 556746"/>
                  <a:gd name="connsiteY73" fmla="*/ 395916 h 533863"/>
                  <a:gd name="connsiteX74" fmla="*/ 250933 w 556746"/>
                  <a:gd name="connsiteY74" fmla="*/ 383816 h 533863"/>
                  <a:gd name="connsiteX75" fmla="*/ 237622 w 556746"/>
                  <a:gd name="connsiteY75" fmla="*/ 376555 h 533863"/>
                  <a:gd name="connsiteX76" fmla="*/ 223102 w 556746"/>
                  <a:gd name="connsiteY76" fmla="*/ 381396 h 533863"/>
                  <a:gd name="connsiteX77" fmla="*/ 200110 w 556746"/>
                  <a:gd name="connsiteY77" fmla="*/ 371715 h 533863"/>
                  <a:gd name="connsiteX78" fmla="*/ 197691 w 556746"/>
                  <a:gd name="connsiteY78" fmla="*/ 378975 h 533863"/>
                  <a:gd name="connsiteX79" fmla="*/ 183170 w 556746"/>
                  <a:gd name="connsiteY79" fmla="*/ 378975 h 533863"/>
                  <a:gd name="connsiteX80" fmla="*/ 178330 w 556746"/>
                  <a:gd name="connsiteY80" fmla="*/ 387446 h 533863"/>
                  <a:gd name="connsiteX81" fmla="*/ 163809 w 556746"/>
                  <a:gd name="connsiteY81" fmla="*/ 398336 h 533863"/>
                  <a:gd name="connsiteX82" fmla="*/ 149288 w 556746"/>
                  <a:gd name="connsiteY82" fmla="*/ 387446 h 533863"/>
                  <a:gd name="connsiteX83" fmla="*/ 123877 w 556746"/>
                  <a:gd name="connsiteY83" fmla="*/ 387446 h 533863"/>
                  <a:gd name="connsiteX84" fmla="*/ 102173 w 556746"/>
                  <a:gd name="connsiteY84" fmla="*/ 393550 h 533863"/>
                  <a:gd name="connsiteX85" fmla="*/ 91440 w 556746"/>
                  <a:gd name="connsiteY85" fmla="*/ 263058 h 533863"/>
                  <a:gd name="connsiteX0" fmla="*/ 48784 w 503357"/>
                  <a:gd name="connsiteY0" fmla="*/ 0 h 533863"/>
                  <a:gd name="connsiteX1" fmla="*/ 55968 w 503357"/>
                  <a:gd name="connsiteY1" fmla="*/ 1437 h 533863"/>
                  <a:gd name="connsiteX2" fmla="*/ 52337 w 503357"/>
                  <a:gd name="connsiteY2" fmla="*/ 23218 h 533863"/>
                  <a:gd name="connsiteX3" fmla="*/ 59598 w 503357"/>
                  <a:gd name="connsiteY3" fmla="*/ 25033 h 533863"/>
                  <a:gd name="connsiteX4" fmla="*/ 68673 w 503357"/>
                  <a:gd name="connsiteY4" fmla="*/ 30479 h 533863"/>
                  <a:gd name="connsiteX5" fmla="*/ 81379 w 503357"/>
                  <a:gd name="connsiteY5" fmla="*/ 23218 h 533863"/>
                  <a:gd name="connsiteX6" fmla="*/ 115866 w 503357"/>
                  <a:gd name="connsiteY6" fmla="*/ 39554 h 533863"/>
                  <a:gd name="connsiteX7" fmla="*/ 119495 w 503357"/>
                  <a:gd name="connsiteY7" fmla="*/ 57705 h 533863"/>
                  <a:gd name="connsiteX8" fmla="*/ 135832 w 503357"/>
                  <a:gd name="connsiteY8" fmla="*/ 64965 h 533863"/>
                  <a:gd name="connsiteX9" fmla="*/ 157612 w 503357"/>
                  <a:gd name="connsiteY9" fmla="*/ 46814 h 533863"/>
                  <a:gd name="connsiteX10" fmla="*/ 193915 w 503357"/>
                  <a:gd name="connsiteY10" fmla="*/ 34109 h 533863"/>
                  <a:gd name="connsiteX11" fmla="*/ 221140 w 503357"/>
                  <a:gd name="connsiteY11" fmla="*/ 57705 h 533863"/>
                  <a:gd name="connsiteX12" fmla="*/ 232031 w 503357"/>
                  <a:gd name="connsiteY12" fmla="*/ 55890 h 533863"/>
                  <a:gd name="connsiteX13" fmla="*/ 248367 w 503357"/>
                  <a:gd name="connsiteY13" fmla="*/ 72226 h 533863"/>
                  <a:gd name="connsiteX14" fmla="*/ 266518 w 503357"/>
                  <a:gd name="connsiteY14" fmla="*/ 74041 h 533863"/>
                  <a:gd name="connsiteX15" fmla="*/ 308264 w 503357"/>
                  <a:gd name="connsiteY15" fmla="*/ 50445 h 533863"/>
                  <a:gd name="connsiteX16" fmla="*/ 317340 w 503357"/>
                  <a:gd name="connsiteY16" fmla="*/ 39554 h 533863"/>
                  <a:gd name="connsiteX17" fmla="*/ 340858 w 503357"/>
                  <a:gd name="connsiteY17" fmla="*/ 42167 h 533863"/>
                  <a:gd name="connsiteX18" fmla="*/ 340936 w 503357"/>
                  <a:gd name="connsiteY18" fmla="*/ 43184 h 533863"/>
                  <a:gd name="connsiteX19" fmla="*/ 335491 w 503357"/>
                  <a:gd name="connsiteY19" fmla="*/ 68595 h 533863"/>
                  <a:gd name="connsiteX20" fmla="*/ 351827 w 503357"/>
                  <a:gd name="connsiteY20" fmla="*/ 99452 h 533863"/>
                  <a:gd name="connsiteX21" fmla="*/ 379053 w 503357"/>
                  <a:gd name="connsiteY21" fmla="*/ 88561 h 533863"/>
                  <a:gd name="connsiteX22" fmla="*/ 395389 w 503357"/>
                  <a:gd name="connsiteY22" fmla="*/ 88561 h 533863"/>
                  <a:gd name="connsiteX23" fmla="*/ 402649 w 503357"/>
                  <a:gd name="connsiteY23" fmla="*/ 75856 h 533863"/>
                  <a:gd name="connsiteX24" fmla="*/ 433505 w 503357"/>
                  <a:gd name="connsiteY24" fmla="*/ 72226 h 533863"/>
                  <a:gd name="connsiteX25" fmla="*/ 440766 w 503357"/>
                  <a:gd name="connsiteY25" fmla="*/ 83116 h 533863"/>
                  <a:gd name="connsiteX26" fmla="*/ 458917 w 503357"/>
                  <a:gd name="connsiteY26" fmla="*/ 84931 h 533863"/>
                  <a:gd name="connsiteX27" fmla="*/ 469808 w 503357"/>
                  <a:gd name="connsiteY27" fmla="*/ 94007 h 533863"/>
                  <a:gd name="connsiteX28" fmla="*/ 502479 w 503357"/>
                  <a:gd name="connsiteY28" fmla="*/ 83116 h 533863"/>
                  <a:gd name="connsiteX29" fmla="*/ 503357 w 503357"/>
                  <a:gd name="connsiteY29" fmla="*/ 83116 h 533863"/>
                  <a:gd name="connsiteX30" fmla="*/ 490378 w 503357"/>
                  <a:gd name="connsiteY30" fmla="*/ 106712 h 533863"/>
                  <a:gd name="connsiteX31" fmla="*/ 495219 w 503357"/>
                  <a:gd name="connsiteY31" fmla="*/ 117603 h 533863"/>
                  <a:gd name="connsiteX32" fmla="*/ 495219 w 503357"/>
                  <a:gd name="connsiteY32" fmla="*/ 129703 h 533863"/>
                  <a:gd name="connsiteX33" fmla="*/ 486748 w 503357"/>
                  <a:gd name="connsiteY33" fmla="*/ 139384 h 533863"/>
                  <a:gd name="connsiteX34" fmla="*/ 480698 w 503357"/>
                  <a:gd name="connsiteY34" fmla="*/ 166005 h 533863"/>
                  <a:gd name="connsiteX35" fmla="*/ 473438 w 503357"/>
                  <a:gd name="connsiteY35" fmla="*/ 167215 h 533863"/>
                  <a:gd name="connsiteX36" fmla="*/ 468597 w 503357"/>
                  <a:gd name="connsiteY36" fmla="*/ 180526 h 533863"/>
                  <a:gd name="connsiteX37" fmla="*/ 438346 w 503357"/>
                  <a:gd name="connsiteY37" fmla="*/ 204727 h 533863"/>
                  <a:gd name="connsiteX38" fmla="*/ 425035 w 503357"/>
                  <a:gd name="connsiteY38" fmla="*/ 225298 h 533863"/>
                  <a:gd name="connsiteX39" fmla="*/ 428665 w 503357"/>
                  <a:gd name="connsiteY39" fmla="*/ 256759 h 533863"/>
                  <a:gd name="connsiteX40" fmla="*/ 420195 w 503357"/>
                  <a:gd name="connsiteY40" fmla="*/ 266440 h 533863"/>
                  <a:gd name="connsiteX41" fmla="*/ 404464 w 503357"/>
                  <a:gd name="connsiteY41" fmla="*/ 273700 h 533863"/>
                  <a:gd name="connsiteX42" fmla="*/ 387524 w 503357"/>
                  <a:gd name="connsiteY42" fmla="*/ 316052 h 533863"/>
                  <a:gd name="connsiteX43" fmla="*/ 381473 w 503357"/>
                  <a:gd name="connsiteY43" fmla="*/ 324523 h 533863"/>
                  <a:gd name="connsiteX44" fmla="*/ 364532 w 503357"/>
                  <a:gd name="connsiteY44" fmla="*/ 324523 h 533863"/>
                  <a:gd name="connsiteX45" fmla="*/ 360902 w 503357"/>
                  <a:gd name="connsiteY45" fmla="*/ 342674 h 533863"/>
                  <a:gd name="connsiteX46" fmla="*/ 327020 w 503357"/>
                  <a:gd name="connsiteY46" fmla="*/ 347514 h 533863"/>
                  <a:gd name="connsiteX47" fmla="*/ 305240 w 503357"/>
                  <a:gd name="connsiteY47" fmla="*/ 364455 h 533863"/>
                  <a:gd name="connsiteX48" fmla="*/ 306450 w 503357"/>
                  <a:gd name="connsiteY48" fmla="*/ 386236 h 533863"/>
                  <a:gd name="connsiteX49" fmla="*/ 294349 w 503357"/>
                  <a:gd name="connsiteY49" fmla="*/ 395916 h 533863"/>
                  <a:gd name="connsiteX50" fmla="*/ 293139 w 503357"/>
                  <a:gd name="connsiteY50" fmla="*/ 415277 h 533863"/>
                  <a:gd name="connsiteX51" fmla="*/ 301609 w 503357"/>
                  <a:gd name="connsiteY51" fmla="*/ 433428 h 533863"/>
                  <a:gd name="connsiteX52" fmla="*/ 299355 w 503357"/>
                  <a:gd name="connsiteY52" fmla="*/ 467253 h 533863"/>
                  <a:gd name="connsiteX53" fmla="*/ 299189 w 503357"/>
                  <a:gd name="connsiteY53" fmla="*/ 467310 h 533863"/>
                  <a:gd name="connsiteX54" fmla="*/ 272567 w 503357"/>
                  <a:gd name="connsiteY54" fmla="*/ 474570 h 533863"/>
                  <a:gd name="connsiteX55" fmla="*/ 187864 w 503357"/>
                  <a:gd name="connsiteY55" fmla="*/ 498771 h 533863"/>
                  <a:gd name="connsiteX56" fmla="*/ 104370 w 503357"/>
                  <a:gd name="connsiteY56" fmla="*/ 533863 h 533863"/>
                  <a:gd name="connsiteX57" fmla="*/ 69278 w 503357"/>
                  <a:gd name="connsiteY57" fmla="*/ 532653 h 533863"/>
                  <a:gd name="connsiteX58" fmla="*/ 58387 w 503357"/>
                  <a:gd name="connsiteY58" fmla="*/ 529023 h 533863"/>
                  <a:gd name="connsiteX59" fmla="*/ 48784 w 503357"/>
                  <a:gd name="connsiteY59" fmla="*/ 532096 h 533863"/>
                  <a:gd name="connsiteX60" fmla="*/ 48784 w 503357"/>
                  <a:gd name="connsiteY60" fmla="*/ 494483 h 533863"/>
                  <a:gd name="connsiteX61" fmla="*/ 59597 w 503357"/>
                  <a:gd name="connsiteY61" fmla="*/ 479410 h 533863"/>
                  <a:gd name="connsiteX62" fmla="*/ 77748 w 503357"/>
                  <a:gd name="connsiteY62" fmla="*/ 487881 h 533863"/>
                  <a:gd name="connsiteX63" fmla="*/ 112840 w 503357"/>
                  <a:gd name="connsiteY63" fmla="*/ 481830 h 533863"/>
                  <a:gd name="connsiteX64" fmla="*/ 133411 w 503357"/>
                  <a:gd name="connsiteY64" fmla="*/ 469730 h 533863"/>
                  <a:gd name="connsiteX65" fmla="*/ 144302 w 503357"/>
                  <a:gd name="connsiteY65" fmla="*/ 469730 h 533863"/>
                  <a:gd name="connsiteX66" fmla="*/ 168503 w 503357"/>
                  <a:gd name="connsiteY66" fmla="*/ 432218 h 533863"/>
                  <a:gd name="connsiteX67" fmla="*/ 190283 w 503357"/>
                  <a:gd name="connsiteY67" fmla="*/ 438268 h 533863"/>
                  <a:gd name="connsiteX68" fmla="*/ 196334 w 503357"/>
                  <a:gd name="connsiteY68" fmla="*/ 456419 h 533863"/>
                  <a:gd name="connsiteX69" fmla="*/ 213275 w 503357"/>
                  <a:gd name="connsiteY69" fmla="*/ 433428 h 533863"/>
                  <a:gd name="connsiteX70" fmla="*/ 199964 w 503357"/>
                  <a:gd name="connsiteY70" fmla="*/ 422538 h 533863"/>
                  <a:gd name="connsiteX71" fmla="*/ 202385 w 503357"/>
                  <a:gd name="connsiteY71" fmla="*/ 404387 h 533863"/>
                  <a:gd name="connsiteX72" fmla="*/ 196334 w 503357"/>
                  <a:gd name="connsiteY72" fmla="*/ 395916 h 533863"/>
                  <a:gd name="connsiteX73" fmla="*/ 197544 w 503357"/>
                  <a:gd name="connsiteY73" fmla="*/ 383816 h 533863"/>
                  <a:gd name="connsiteX74" fmla="*/ 184233 w 503357"/>
                  <a:gd name="connsiteY74" fmla="*/ 376555 h 533863"/>
                  <a:gd name="connsiteX75" fmla="*/ 169713 w 503357"/>
                  <a:gd name="connsiteY75" fmla="*/ 381396 h 533863"/>
                  <a:gd name="connsiteX76" fmla="*/ 146721 w 503357"/>
                  <a:gd name="connsiteY76" fmla="*/ 371715 h 533863"/>
                  <a:gd name="connsiteX77" fmla="*/ 144302 w 503357"/>
                  <a:gd name="connsiteY77" fmla="*/ 378975 h 533863"/>
                  <a:gd name="connsiteX78" fmla="*/ 129781 w 503357"/>
                  <a:gd name="connsiteY78" fmla="*/ 378975 h 533863"/>
                  <a:gd name="connsiteX79" fmla="*/ 124941 w 503357"/>
                  <a:gd name="connsiteY79" fmla="*/ 387446 h 533863"/>
                  <a:gd name="connsiteX80" fmla="*/ 110420 w 503357"/>
                  <a:gd name="connsiteY80" fmla="*/ 398336 h 533863"/>
                  <a:gd name="connsiteX81" fmla="*/ 95899 w 503357"/>
                  <a:gd name="connsiteY81" fmla="*/ 387446 h 533863"/>
                  <a:gd name="connsiteX82" fmla="*/ 70488 w 503357"/>
                  <a:gd name="connsiteY82" fmla="*/ 387446 h 533863"/>
                  <a:gd name="connsiteX83" fmla="*/ 48784 w 503357"/>
                  <a:gd name="connsiteY83" fmla="*/ 393550 h 533863"/>
                  <a:gd name="connsiteX84" fmla="*/ 38051 w 503357"/>
                  <a:gd name="connsiteY84" fmla="*/ 263058 h 533863"/>
                  <a:gd name="connsiteX0" fmla="*/ 0 w 454573"/>
                  <a:gd name="connsiteY0" fmla="*/ 0 h 533863"/>
                  <a:gd name="connsiteX1" fmla="*/ 7184 w 454573"/>
                  <a:gd name="connsiteY1" fmla="*/ 1437 h 533863"/>
                  <a:gd name="connsiteX2" fmla="*/ 3553 w 454573"/>
                  <a:gd name="connsiteY2" fmla="*/ 23218 h 533863"/>
                  <a:gd name="connsiteX3" fmla="*/ 10814 w 454573"/>
                  <a:gd name="connsiteY3" fmla="*/ 25033 h 533863"/>
                  <a:gd name="connsiteX4" fmla="*/ 19889 w 454573"/>
                  <a:gd name="connsiteY4" fmla="*/ 30479 h 533863"/>
                  <a:gd name="connsiteX5" fmla="*/ 32595 w 454573"/>
                  <a:gd name="connsiteY5" fmla="*/ 23218 h 533863"/>
                  <a:gd name="connsiteX6" fmla="*/ 67082 w 454573"/>
                  <a:gd name="connsiteY6" fmla="*/ 39554 h 533863"/>
                  <a:gd name="connsiteX7" fmla="*/ 70711 w 454573"/>
                  <a:gd name="connsiteY7" fmla="*/ 57705 h 533863"/>
                  <a:gd name="connsiteX8" fmla="*/ 87048 w 454573"/>
                  <a:gd name="connsiteY8" fmla="*/ 64965 h 533863"/>
                  <a:gd name="connsiteX9" fmla="*/ 108828 w 454573"/>
                  <a:gd name="connsiteY9" fmla="*/ 46814 h 533863"/>
                  <a:gd name="connsiteX10" fmla="*/ 145131 w 454573"/>
                  <a:gd name="connsiteY10" fmla="*/ 34109 h 533863"/>
                  <a:gd name="connsiteX11" fmla="*/ 172356 w 454573"/>
                  <a:gd name="connsiteY11" fmla="*/ 57705 h 533863"/>
                  <a:gd name="connsiteX12" fmla="*/ 183247 w 454573"/>
                  <a:gd name="connsiteY12" fmla="*/ 55890 h 533863"/>
                  <a:gd name="connsiteX13" fmla="*/ 199583 w 454573"/>
                  <a:gd name="connsiteY13" fmla="*/ 72226 h 533863"/>
                  <a:gd name="connsiteX14" fmla="*/ 217734 w 454573"/>
                  <a:gd name="connsiteY14" fmla="*/ 74041 h 533863"/>
                  <a:gd name="connsiteX15" fmla="*/ 259480 w 454573"/>
                  <a:gd name="connsiteY15" fmla="*/ 50445 h 533863"/>
                  <a:gd name="connsiteX16" fmla="*/ 268556 w 454573"/>
                  <a:gd name="connsiteY16" fmla="*/ 39554 h 533863"/>
                  <a:gd name="connsiteX17" fmla="*/ 292074 w 454573"/>
                  <a:gd name="connsiteY17" fmla="*/ 42167 h 533863"/>
                  <a:gd name="connsiteX18" fmla="*/ 292152 w 454573"/>
                  <a:gd name="connsiteY18" fmla="*/ 43184 h 533863"/>
                  <a:gd name="connsiteX19" fmla="*/ 286707 w 454573"/>
                  <a:gd name="connsiteY19" fmla="*/ 68595 h 533863"/>
                  <a:gd name="connsiteX20" fmla="*/ 303043 w 454573"/>
                  <a:gd name="connsiteY20" fmla="*/ 99452 h 533863"/>
                  <a:gd name="connsiteX21" fmla="*/ 330269 w 454573"/>
                  <a:gd name="connsiteY21" fmla="*/ 88561 h 533863"/>
                  <a:gd name="connsiteX22" fmla="*/ 346605 w 454573"/>
                  <a:gd name="connsiteY22" fmla="*/ 88561 h 533863"/>
                  <a:gd name="connsiteX23" fmla="*/ 353865 w 454573"/>
                  <a:gd name="connsiteY23" fmla="*/ 75856 h 533863"/>
                  <a:gd name="connsiteX24" fmla="*/ 384721 w 454573"/>
                  <a:gd name="connsiteY24" fmla="*/ 72226 h 533863"/>
                  <a:gd name="connsiteX25" fmla="*/ 391982 w 454573"/>
                  <a:gd name="connsiteY25" fmla="*/ 83116 h 533863"/>
                  <a:gd name="connsiteX26" fmla="*/ 410133 w 454573"/>
                  <a:gd name="connsiteY26" fmla="*/ 84931 h 533863"/>
                  <a:gd name="connsiteX27" fmla="*/ 421024 w 454573"/>
                  <a:gd name="connsiteY27" fmla="*/ 94007 h 533863"/>
                  <a:gd name="connsiteX28" fmla="*/ 453695 w 454573"/>
                  <a:gd name="connsiteY28" fmla="*/ 83116 h 533863"/>
                  <a:gd name="connsiteX29" fmla="*/ 454573 w 454573"/>
                  <a:gd name="connsiteY29" fmla="*/ 83116 h 533863"/>
                  <a:gd name="connsiteX30" fmla="*/ 441594 w 454573"/>
                  <a:gd name="connsiteY30" fmla="*/ 106712 h 533863"/>
                  <a:gd name="connsiteX31" fmla="*/ 446435 w 454573"/>
                  <a:gd name="connsiteY31" fmla="*/ 117603 h 533863"/>
                  <a:gd name="connsiteX32" fmla="*/ 446435 w 454573"/>
                  <a:gd name="connsiteY32" fmla="*/ 129703 h 533863"/>
                  <a:gd name="connsiteX33" fmla="*/ 437964 w 454573"/>
                  <a:gd name="connsiteY33" fmla="*/ 139384 h 533863"/>
                  <a:gd name="connsiteX34" fmla="*/ 431914 w 454573"/>
                  <a:gd name="connsiteY34" fmla="*/ 166005 h 533863"/>
                  <a:gd name="connsiteX35" fmla="*/ 424654 w 454573"/>
                  <a:gd name="connsiteY35" fmla="*/ 167215 h 533863"/>
                  <a:gd name="connsiteX36" fmla="*/ 419813 w 454573"/>
                  <a:gd name="connsiteY36" fmla="*/ 180526 h 533863"/>
                  <a:gd name="connsiteX37" fmla="*/ 389562 w 454573"/>
                  <a:gd name="connsiteY37" fmla="*/ 204727 h 533863"/>
                  <a:gd name="connsiteX38" fmla="*/ 376251 w 454573"/>
                  <a:gd name="connsiteY38" fmla="*/ 225298 h 533863"/>
                  <a:gd name="connsiteX39" fmla="*/ 379881 w 454573"/>
                  <a:gd name="connsiteY39" fmla="*/ 256759 h 533863"/>
                  <a:gd name="connsiteX40" fmla="*/ 371411 w 454573"/>
                  <a:gd name="connsiteY40" fmla="*/ 266440 h 533863"/>
                  <a:gd name="connsiteX41" fmla="*/ 355680 w 454573"/>
                  <a:gd name="connsiteY41" fmla="*/ 273700 h 533863"/>
                  <a:gd name="connsiteX42" fmla="*/ 338740 w 454573"/>
                  <a:gd name="connsiteY42" fmla="*/ 316052 h 533863"/>
                  <a:gd name="connsiteX43" fmla="*/ 332689 w 454573"/>
                  <a:gd name="connsiteY43" fmla="*/ 324523 h 533863"/>
                  <a:gd name="connsiteX44" fmla="*/ 315748 w 454573"/>
                  <a:gd name="connsiteY44" fmla="*/ 324523 h 533863"/>
                  <a:gd name="connsiteX45" fmla="*/ 312118 w 454573"/>
                  <a:gd name="connsiteY45" fmla="*/ 342674 h 533863"/>
                  <a:gd name="connsiteX46" fmla="*/ 278236 w 454573"/>
                  <a:gd name="connsiteY46" fmla="*/ 347514 h 533863"/>
                  <a:gd name="connsiteX47" fmla="*/ 256456 w 454573"/>
                  <a:gd name="connsiteY47" fmla="*/ 364455 h 533863"/>
                  <a:gd name="connsiteX48" fmla="*/ 257666 w 454573"/>
                  <a:gd name="connsiteY48" fmla="*/ 386236 h 533863"/>
                  <a:gd name="connsiteX49" fmla="*/ 245565 w 454573"/>
                  <a:gd name="connsiteY49" fmla="*/ 395916 h 533863"/>
                  <a:gd name="connsiteX50" fmla="*/ 244355 w 454573"/>
                  <a:gd name="connsiteY50" fmla="*/ 415277 h 533863"/>
                  <a:gd name="connsiteX51" fmla="*/ 252825 w 454573"/>
                  <a:gd name="connsiteY51" fmla="*/ 433428 h 533863"/>
                  <a:gd name="connsiteX52" fmla="*/ 250571 w 454573"/>
                  <a:gd name="connsiteY52" fmla="*/ 467253 h 533863"/>
                  <a:gd name="connsiteX53" fmla="*/ 250405 w 454573"/>
                  <a:gd name="connsiteY53" fmla="*/ 467310 h 533863"/>
                  <a:gd name="connsiteX54" fmla="*/ 223783 w 454573"/>
                  <a:gd name="connsiteY54" fmla="*/ 474570 h 533863"/>
                  <a:gd name="connsiteX55" fmla="*/ 139080 w 454573"/>
                  <a:gd name="connsiteY55" fmla="*/ 498771 h 533863"/>
                  <a:gd name="connsiteX56" fmla="*/ 55586 w 454573"/>
                  <a:gd name="connsiteY56" fmla="*/ 533863 h 533863"/>
                  <a:gd name="connsiteX57" fmla="*/ 20494 w 454573"/>
                  <a:gd name="connsiteY57" fmla="*/ 532653 h 533863"/>
                  <a:gd name="connsiteX58" fmla="*/ 9603 w 454573"/>
                  <a:gd name="connsiteY58" fmla="*/ 529023 h 533863"/>
                  <a:gd name="connsiteX59" fmla="*/ 0 w 454573"/>
                  <a:gd name="connsiteY59" fmla="*/ 532096 h 533863"/>
                  <a:gd name="connsiteX60" fmla="*/ 0 w 454573"/>
                  <a:gd name="connsiteY60" fmla="*/ 494483 h 533863"/>
                  <a:gd name="connsiteX61" fmla="*/ 10813 w 454573"/>
                  <a:gd name="connsiteY61" fmla="*/ 479410 h 533863"/>
                  <a:gd name="connsiteX62" fmla="*/ 28964 w 454573"/>
                  <a:gd name="connsiteY62" fmla="*/ 487881 h 533863"/>
                  <a:gd name="connsiteX63" fmla="*/ 64056 w 454573"/>
                  <a:gd name="connsiteY63" fmla="*/ 481830 h 533863"/>
                  <a:gd name="connsiteX64" fmla="*/ 84627 w 454573"/>
                  <a:gd name="connsiteY64" fmla="*/ 469730 h 533863"/>
                  <a:gd name="connsiteX65" fmla="*/ 95518 w 454573"/>
                  <a:gd name="connsiteY65" fmla="*/ 469730 h 533863"/>
                  <a:gd name="connsiteX66" fmla="*/ 119719 w 454573"/>
                  <a:gd name="connsiteY66" fmla="*/ 432218 h 533863"/>
                  <a:gd name="connsiteX67" fmla="*/ 141499 w 454573"/>
                  <a:gd name="connsiteY67" fmla="*/ 438268 h 533863"/>
                  <a:gd name="connsiteX68" fmla="*/ 147550 w 454573"/>
                  <a:gd name="connsiteY68" fmla="*/ 456419 h 533863"/>
                  <a:gd name="connsiteX69" fmla="*/ 164491 w 454573"/>
                  <a:gd name="connsiteY69" fmla="*/ 433428 h 533863"/>
                  <a:gd name="connsiteX70" fmla="*/ 151180 w 454573"/>
                  <a:gd name="connsiteY70" fmla="*/ 422538 h 533863"/>
                  <a:gd name="connsiteX71" fmla="*/ 153601 w 454573"/>
                  <a:gd name="connsiteY71" fmla="*/ 404387 h 533863"/>
                  <a:gd name="connsiteX72" fmla="*/ 147550 w 454573"/>
                  <a:gd name="connsiteY72" fmla="*/ 395916 h 533863"/>
                  <a:gd name="connsiteX73" fmla="*/ 148760 w 454573"/>
                  <a:gd name="connsiteY73" fmla="*/ 383816 h 533863"/>
                  <a:gd name="connsiteX74" fmla="*/ 135449 w 454573"/>
                  <a:gd name="connsiteY74" fmla="*/ 376555 h 533863"/>
                  <a:gd name="connsiteX75" fmla="*/ 120929 w 454573"/>
                  <a:gd name="connsiteY75" fmla="*/ 381396 h 533863"/>
                  <a:gd name="connsiteX76" fmla="*/ 97937 w 454573"/>
                  <a:gd name="connsiteY76" fmla="*/ 371715 h 533863"/>
                  <a:gd name="connsiteX77" fmla="*/ 95518 w 454573"/>
                  <a:gd name="connsiteY77" fmla="*/ 378975 h 533863"/>
                  <a:gd name="connsiteX78" fmla="*/ 80997 w 454573"/>
                  <a:gd name="connsiteY78" fmla="*/ 378975 h 533863"/>
                  <a:gd name="connsiteX79" fmla="*/ 76157 w 454573"/>
                  <a:gd name="connsiteY79" fmla="*/ 387446 h 533863"/>
                  <a:gd name="connsiteX80" fmla="*/ 61636 w 454573"/>
                  <a:gd name="connsiteY80" fmla="*/ 398336 h 533863"/>
                  <a:gd name="connsiteX81" fmla="*/ 47115 w 454573"/>
                  <a:gd name="connsiteY81" fmla="*/ 387446 h 533863"/>
                  <a:gd name="connsiteX82" fmla="*/ 21704 w 454573"/>
                  <a:gd name="connsiteY82" fmla="*/ 387446 h 533863"/>
                  <a:gd name="connsiteX83" fmla="*/ 0 w 454573"/>
                  <a:gd name="connsiteY83" fmla="*/ 393550 h 53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454573" h="533863">
                    <a:moveTo>
                      <a:pt x="0" y="0"/>
                    </a:moveTo>
                    <a:lnTo>
                      <a:pt x="7184" y="1437"/>
                    </a:lnTo>
                    <a:lnTo>
                      <a:pt x="3553" y="23218"/>
                    </a:lnTo>
                    <a:lnTo>
                      <a:pt x="10814" y="25033"/>
                    </a:lnTo>
                    <a:lnTo>
                      <a:pt x="19889" y="30479"/>
                    </a:lnTo>
                    <a:lnTo>
                      <a:pt x="32595" y="23218"/>
                    </a:lnTo>
                    <a:lnTo>
                      <a:pt x="67082" y="39554"/>
                    </a:lnTo>
                    <a:lnTo>
                      <a:pt x="70711" y="57705"/>
                    </a:lnTo>
                    <a:lnTo>
                      <a:pt x="87048" y="64965"/>
                    </a:lnTo>
                    <a:lnTo>
                      <a:pt x="108828" y="46814"/>
                    </a:lnTo>
                    <a:lnTo>
                      <a:pt x="145131" y="34109"/>
                    </a:lnTo>
                    <a:lnTo>
                      <a:pt x="172356" y="57705"/>
                    </a:lnTo>
                    <a:lnTo>
                      <a:pt x="183247" y="55890"/>
                    </a:lnTo>
                    <a:lnTo>
                      <a:pt x="199583" y="72226"/>
                    </a:lnTo>
                    <a:lnTo>
                      <a:pt x="217734" y="74041"/>
                    </a:lnTo>
                    <a:lnTo>
                      <a:pt x="259480" y="50445"/>
                    </a:lnTo>
                    <a:lnTo>
                      <a:pt x="268556" y="39554"/>
                    </a:lnTo>
                    <a:lnTo>
                      <a:pt x="292074" y="42167"/>
                    </a:lnTo>
                    <a:lnTo>
                      <a:pt x="292152" y="43184"/>
                    </a:lnTo>
                    <a:lnTo>
                      <a:pt x="286707" y="68595"/>
                    </a:lnTo>
                    <a:lnTo>
                      <a:pt x="303043" y="99452"/>
                    </a:lnTo>
                    <a:lnTo>
                      <a:pt x="330269" y="88561"/>
                    </a:lnTo>
                    <a:lnTo>
                      <a:pt x="346605" y="88561"/>
                    </a:lnTo>
                    <a:lnTo>
                      <a:pt x="353865" y="75856"/>
                    </a:lnTo>
                    <a:lnTo>
                      <a:pt x="384721" y="72226"/>
                    </a:lnTo>
                    <a:lnTo>
                      <a:pt x="391982" y="83116"/>
                    </a:lnTo>
                    <a:lnTo>
                      <a:pt x="410133" y="84931"/>
                    </a:lnTo>
                    <a:lnTo>
                      <a:pt x="421024" y="94007"/>
                    </a:lnTo>
                    <a:lnTo>
                      <a:pt x="453695" y="83116"/>
                    </a:lnTo>
                    <a:lnTo>
                      <a:pt x="454573" y="83116"/>
                    </a:lnTo>
                    <a:lnTo>
                      <a:pt x="441594" y="106712"/>
                    </a:lnTo>
                    <a:lnTo>
                      <a:pt x="446435" y="117603"/>
                    </a:lnTo>
                    <a:lnTo>
                      <a:pt x="446435" y="129703"/>
                    </a:lnTo>
                    <a:lnTo>
                      <a:pt x="437964" y="139384"/>
                    </a:lnTo>
                    <a:lnTo>
                      <a:pt x="431914" y="166005"/>
                    </a:lnTo>
                    <a:lnTo>
                      <a:pt x="424654" y="167215"/>
                    </a:lnTo>
                    <a:lnTo>
                      <a:pt x="419813" y="180526"/>
                    </a:lnTo>
                    <a:lnTo>
                      <a:pt x="389562" y="204727"/>
                    </a:lnTo>
                    <a:lnTo>
                      <a:pt x="376251" y="225298"/>
                    </a:lnTo>
                    <a:lnTo>
                      <a:pt x="379881" y="256759"/>
                    </a:lnTo>
                    <a:lnTo>
                      <a:pt x="371411" y="266440"/>
                    </a:lnTo>
                    <a:lnTo>
                      <a:pt x="355680" y="273700"/>
                    </a:lnTo>
                    <a:lnTo>
                      <a:pt x="338740" y="316052"/>
                    </a:lnTo>
                    <a:lnTo>
                      <a:pt x="332689" y="324523"/>
                    </a:lnTo>
                    <a:lnTo>
                      <a:pt x="315748" y="324523"/>
                    </a:lnTo>
                    <a:lnTo>
                      <a:pt x="312118" y="342674"/>
                    </a:lnTo>
                    <a:lnTo>
                      <a:pt x="278236" y="347514"/>
                    </a:lnTo>
                    <a:lnTo>
                      <a:pt x="256456" y="364455"/>
                    </a:lnTo>
                    <a:cubicBezTo>
                      <a:pt x="256859" y="371715"/>
                      <a:pt x="257263" y="378976"/>
                      <a:pt x="257666" y="386236"/>
                    </a:cubicBezTo>
                    <a:lnTo>
                      <a:pt x="245565" y="395916"/>
                    </a:lnTo>
                    <a:cubicBezTo>
                      <a:pt x="245162" y="402370"/>
                      <a:pt x="244758" y="408823"/>
                      <a:pt x="244355" y="415277"/>
                    </a:cubicBezTo>
                    <a:lnTo>
                      <a:pt x="252825" y="433428"/>
                    </a:lnTo>
                    <a:lnTo>
                      <a:pt x="250571" y="467253"/>
                    </a:lnTo>
                    <a:lnTo>
                      <a:pt x="250405" y="467310"/>
                    </a:lnTo>
                    <a:lnTo>
                      <a:pt x="223783" y="474570"/>
                    </a:lnTo>
                    <a:lnTo>
                      <a:pt x="139080" y="498771"/>
                    </a:lnTo>
                    <a:lnTo>
                      <a:pt x="55586" y="533863"/>
                    </a:lnTo>
                    <a:lnTo>
                      <a:pt x="20494" y="532653"/>
                    </a:lnTo>
                    <a:lnTo>
                      <a:pt x="9603" y="529023"/>
                    </a:lnTo>
                    <a:lnTo>
                      <a:pt x="0" y="532096"/>
                    </a:lnTo>
                    <a:lnTo>
                      <a:pt x="0" y="494483"/>
                    </a:lnTo>
                    <a:lnTo>
                      <a:pt x="10813" y="479410"/>
                    </a:lnTo>
                    <a:lnTo>
                      <a:pt x="28964" y="487881"/>
                    </a:lnTo>
                    <a:lnTo>
                      <a:pt x="64056" y="481830"/>
                    </a:lnTo>
                    <a:lnTo>
                      <a:pt x="84627" y="469730"/>
                    </a:lnTo>
                    <a:lnTo>
                      <a:pt x="95518" y="469730"/>
                    </a:lnTo>
                    <a:lnTo>
                      <a:pt x="119719" y="432218"/>
                    </a:lnTo>
                    <a:lnTo>
                      <a:pt x="141499" y="438268"/>
                    </a:lnTo>
                    <a:lnTo>
                      <a:pt x="147550" y="456419"/>
                    </a:lnTo>
                    <a:lnTo>
                      <a:pt x="164491" y="433428"/>
                    </a:lnTo>
                    <a:lnTo>
                      <a:pt x="151180" y="422538"/>
                    </a:lnTo>
                    <a:lnTo>
                      <a:pt x="153601" y="404387"/>
                    </a:lnTo>
                    <a:lnTo>
                      <a:pt x="147550" y="395916"/>
                    </a:lnTo>
                    <a:lnTo>
                      <a:pt x="148760" y="383816"/>
                    </a:lnTo>
                    <a:lnTo>
                      <a:pt x="135449" y="376555"/>
                    </a:lnTo>
                    <a:lnTo>
                      <a:pt x="120929" y="381396"/>
                    </a:lnTo>
                    <a:lnTo>
                      <a:pt x="97937" y="371715"/>
                    </a:lnTo>
                    <a:lnTo>
                      <a:pt x="95518" y="378975"/>
                    </a:lnTo>
                    <a:lnTo>
                      <a:pt x="80997" y="378975"/>
                    </a:lnTo>
                    <a:lnTo>
                      <a:pt x="76157" y="387446"/>
                    </a:lnTo>
                    <a:lnTo>
                      <a:pt x="61636" y="398336"/>
                    </a:lnTo>
                    <a:lnTo>
                      <a:pt x="47115" y="387446"/>
                    </a:lnTo>
                    <a:lnTo>
                      <a:pt x="21704" y="387446"/>
                    </a:lnTo>
                    <a:lnTo>
                      <a:pt x="0" y="39355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6C630FED-ADFF-8A07-2D30-5121F38DCDBC}"/>
                  </a:ext>
                </a:extLst>
              </p:cNvPr>
              <p:cNvSpPr/>
              <p:nvPr/>
            </p:nvSpPr>
            <p:spPr>
              <a:xfrm>
                <a:off x="1783209" y="2554925"/>
                <a:ext cx="578286" cy="279825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D20578DA-FDBD-9C07-4377-94E1393C1287}"/>
                  </a:ext>
                </a:extLst>
              </p:cNvPr>
              <p:cNvSpPr/>
              <p:nvPr/>
            </p:nvSpPr>
            <p:spPr>
              <a:xfrm>
                <a:off x="1776714" y="2714956"/>
                <a:ext cx="511695" cy="385403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FB40C47F-647F-105C-2829-F6C8DD0F5A71}"/>
                </a:ext>
              </a:extLst>
            </p:cNvPr>
            <p:cNvGrpSpPr/>
            <p:nvPr/>
          </p:nvGrpSpPr>
          <p:grpSpPr>
            <a:xfrm>
              <a:off x="7802448" y="1378283"/>
              <a:ext cx="863001" cy="1633132"/>
              <a:chOff x="1889328" y="1378283"/>
              <a:chExt cx="863001" cy="1633132"/>
            </a:xfrm>
          </p:grpSpPr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9A19C93E-F1FB-FFA7-BF33-33808CE2FF1E}"/>
                  </a:ext>
                </a:extLst>
              </p:cNvPr>
              <p:cNvSpPr/>
              <p:nvPr/>
            </p:nvSpPr>
            <p:spPr>
              <a:xfrm>
                <a:off x="2168759" y="1939817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CCF1F5B0-3BED-F895-0E53-A9E37E1FF6BC}"/>
                  </a:ext>
                </a:extLst>
              </p:cNvPr>
              <p:cNvSpPr/>
              <p:nvPr/>
            </p:nvSpPr>
            <p:spPr>
              <a:xfrm>
                <a:off x="2329136" y="2242427"/>
                <a:ext cx="423193" cy="24622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288" name="正方形/長方形 287">
                <a:extLst>
                  <a:ext uri="{FF2B5EF4-FFF2-40B4-BE49-F238E27FC236}">
                    <a16:creationId xmlns:a16="http://schemas.microsoft.com/office/drawing/2014/main" id="{D28B9CE7-4160-D3DC-BC18-91EFBA76BD48}"/>
                  </a:ext>
                </a:extLst>
              </p:cNvPr>
              <p:cNvSpPr/>
              <p:nvPr/>
            </p:nvSpPr>
            <p:spPr>
              <a:xfrm>
                <a:off x="2406077" y="1378283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289" name="正方形/長方形 288">
                <a:extLst>
                  <a:ext uri="{FF2B5EF4-FFF2-40B4-BE49-F238E27FC236}">
                    <a16:creationId xmlns:a16="http://schemas.microsoft.com/office/drawing/2014/main" id="{E60B7981-B36B-6186-38A6-C02FAD6E0BA0}"/>
                  </a:ext>
                </a:extLst>
              </p:cNvPr>
              <p:cNvSpPr/>
              <p:nvPr/>
            </p:nvSpPr>
            <p:spPr>
              <a:xfrm>
                <a:off x="1889328" y="240523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290" name="正方形/長方形 289">
                <a:extLst>
                  <a:ext uri="{FF2B5EF4-FFF2-40B4-BE49-F238E27FC236}">
                    <a16:creationId xmlns:a16="http://schemas.microsoft.com/office/drawing/2014/main" id="{FCC4C103-3599-E83F-274D-BCDEC3E4D233}"/>
                  </a:ext>
                </a:extLst>
              </p:cNvPr>
              <p:cNvSpPr/>
              <p:nvPr/>
            </p:nvSpPr>
            <p:spPr>
              <a:xfrm rot="1308171">
                <a:off x="2472435" y="270363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葉</a:t>
                </a:r>
              </a:p>
            </p:txBody>
          </p:sp>
        </p:grpSp>
      </p:grpSp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0B5102F6-FF61-7B9F-D7E2-658AE8C566AF}"/>
              </a:ext>
            </a:extLst>
          </p:cNvPr>
          <p:cNvGrpSpPr/>
          <p:nvPr/>
        </p:nvGrpSpPr>
        <p:grpSpPr>
          <a:xfrm>
            <a:off x="715536" y="3724274"/>
            <a:ext cx="2618686" cy="2714626"/>
            <a:chOff x="715536" y="3724274"/>
            <a:chExt cx="2618686" cy="2714626"/>
          </a:xfrm>
        </p:grpSpPr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2A452244-91BC-BB05-9B6F-2850DB5A6571}"/>
                </a:ext>
              </a:extLst>
            </p:cNvPr>
            <p:cNvGrpSpPr/>
            <p:nvPr/>
          </p:nvGrpSpPr>
          <p:grpSpPr>
            <a:xfrm>
              <a:off x="715536" y="3724274"/>
              <a:ext cx="2618686" cy="2714626"/>
              <a:chOff x="715536" y="3724274"/>
              <a:chExt cx="2618686" cy="2714626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B07D7EF2-0B74-D0AA-5742-38C6FF53831F}"/>
                  </a:ext>
                </a:extLst>
              </p:cNvPr>
              <p:cNvSpPr/>
              <p:nvPr/>
            </p:nvSpPr>
            <p:spPr>
              <a:xfrm>
                <a:off x="715536" y="6126765"/>
                <a:ext cx="979588" cy="312135"/>
              </a:xfrm>
              <a:custGeom>
                <a:avLst/>
                <a:gdLst>
                  <a:gd name="connsiteX0" fmla="*/ 0 w 979588"/>
                  <a:gd name="connsiteY0" fmla="*/ 0 h 312135"/>
                  <a:gd name="connsiteX1" fmla="*/ 41048 w 979588"/>
                  <a:gd name="connsiteY1" fmla="*/ 38766 h 312135"/>
                  <a:gd name="connsiteX2" fmla="*/ 43435 w 979588"/>
                  <a:gd name="connsiteY2" fmla="*/ 57862 h 312135"/>
                  <a:gd name="connsiteX3" fmla="*/ 69692 w 979588"/>
                  <a:gd name="connsiteY3" fmla="*/ 88892 h 312135"/>
                  <a:gd name="connsiteX4" fmla="*/ 119817 w 979588"/>
                  <a:gd name="connsiteY4" fmla="*/ 91279 h 312135"/>
                  <a:gd name="connsiteX5" fmla="*/ 160393 w 979588"/>
                  <a:gd name="connsiteY5" fmla="*/ 141405 h 312135"/>
                  <a:gd name="connsiteX6" fmla="*/ 184264 w 979588"/>
                  <a:gd name="connsiteY6" fmla="*/ 131857 h 312135"/>
                  <a:gd name="connsiteX7" fmla="*/ 227228 w 979588"/>
                  <a:gd name="connsiteY7" fmla="*/ 136631 h 312135"/>
                  <a:gd name="connsiteX8" fmla="*/ 348962 w 979588"/>
                  <a:gd name="connsiteY8" fmla="*/ 105600 h 312135"/>
                  <a:gd name="connsiteX9" fmla="*/ 389539 w 979588"/>
                  <a:gd name="connsiteY9" fmla="*/ 69796 h 312135"/>
                  <a:gd name="connsiteX10" fmla="*/ 394314 w 979588"/>
                  <a:gd name="connsiteY10" fmla="*/ 124696 h 312135"/>
                  <a:gd name="connsiteX11" fmla="*/ 415797 w 979588"/>
                  <a:gd name="connsiteY11" fmla="*/ 160500 h 312135"/>
                  <a:gd name="connsiteX12" fmla="*/ 473081 w 979588"/>
                  <a:gd name="connsiteY12" fmla="*/ 117536 h 312135"/>
                  <a:gd name="connsiteX13" fmla="*/ 492179 w 979588"/>
                  <a:gd name="connsiteY13" fmla="*/ 131857 h 312135"/>
                  <a:gd name="connsiteX14" fmla="*/ 518433 w 979588"/>
                  <a:gd name="connsiteY14" fmla="*/ 134243 h 312135"/>
                  <a:gd name="connsiteX15" fmla="*/ 525594 w 979588"/>
                  <a:gd name="connsiteY15" fmla="*/ 105600 h 312135"/>
                  <a:gd name="connsiteX16" fmla="*/ 556624 w 979588"/>
                  <a:gd name="connsiteY16" fmla="*/ 79345 h 312135"/>
                  <a:gd name="connsiteX17" fmla="*/ 640167 w 979588"/>
                  <a:gd name="connsiteY17" fmla="*/ 79345 h 312135"/>
                  <a:gd name="connsiteX18" fmla="*/ 707002 w 979588"/>
                  <a:gd name="connsiteY18" fmla="*/ 105600 h 312135"/>
                  <a:gd name="connsiteX19" fmla="*/ 730871 w 979588"/>
                  <a:gd name="connsiteY19" fmla="*/ 93666 h 312135"/>
                  <a:gd name="connsiteX20" fmla="*/ 721324 w 979588"/>
                  <a:gd name="connsiteY20" fmla="*/ 55475 h 312135"/>
                  <a:gd name="connsiteX21" fmla="*/ 745193 w 979588"/>
                  <a:gd name="connsiteY21" fmla="*/ 43540 h 312135"/>
                  <a:gd name="connsiteX22" fmla="*/ 778608 w 979588"/>
                  <a:gd name="connsiteY22" fmla="*/ 67410 h 312135"/>
                  <a:gd name="connsiteX23" fmla="*/ 826348 w 979588"/>
                  <a:gd name="connsiteY23" fmla="*/ 60250 h 312135"/>
                  <a:gd name="connsiteX24" fmla="*/ 835896 w 979588"/>
                  <a:gd name="connsiteY24" fmla="*/ 84118 h 312135"/>
                  <a:gd name="connsiteX25" fmla="*/ 878860 w 979588"/>
                  <a:gd name="connsiteY25" fmla="*/ 84118 h 312135"/>
                  <a:gd name="connsiteX26" fmla="*/ 928986 w 979588"/>
                  <a:gd name="connsiteY26" fmla="*/ 115148 h 312135"/>
                  <a:gd name="connsiteX27" fmla="*/ 929375 w 979588"/>
                  <a:gd name="connsiteY27" fmla="*/ 109967 h 312135"/>
                  <a:gd name="connsiteX28" fmla="*/ 933759 w 979588"/>
                  <a:gd name="connsiteY28" fmla="*/ 115148 h 312135"/>
                  <a:gd name="connsiteX29" fmla="*/ 922302 w 979588"/>
                  <a:gd name="connsiteY29" fmla="*/ 160977 h 312135"/>
                  <a:gd name="connsiteX30" fmla="*/ 945216 w 979588"/>
                  <a:gd name="connsiteY30" fmla="*/ 176253 h 312135"/>
                  <a:gd name="connsiteX31" fmla="*/ 952854 w 979588"/>
                  <a:gd name="connsiteY31" fmla="*/ 229721 h 312135"/>
                  <a:gd name="connsiteX32" fmla="*/ 979588 w 979588"/>
                  <a:gd name="connsiteY32" fmla="*/ 271730 h 312135"/>
                  <a:gd name="connsiteX33" fmla="*/ 926121 w 979588"/>
                  <a:gd name="connsiteY33" fmla="*/ 309921 h 312135"/>
                  <a:gd name="connsiteX34" fmla="*/ 926121 w 979588"/>
                  <a:gd name="connsiteY34" fmla="*/ 312135 h 312135"/>
                  <a:gd name="connsiteX35" fmla="*/ 0 w 979588"/>
                  <a:gd name="connsiteY35" fmla="*/ 312135 h 31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79588" h="312135">
                    <a:moveTo>
                      <a:pt x="0" y="0"/>
                    </a:moveTo>
                    <a:lnTo>
                      <a:pt x="41048" y="38766"/>
                    </a:lnTo>
                    <a:lnTo>
                      <a:pt x="43435" y="57862"/>
                    </a:lnTo>
                    <a:lnTo>
                      <a:pt x="69692" y="88892"/>
                    </a:lnTo>
                    <a:lnTo>
                      <a:pt x="119817" y="91279"/>
                    </a:lnTo>
                    <a:lnTo>
                      <a:pt x="160393" y="141405"/>
                    </a:lnTo>
                    <a:lnTo>
                      <a:pt x="184264" y="131857"/>
                    </a:lnTo>
                    <a:lnTo>
                      <a:pt x="227228" y="136631"/>
                    </a:lnTo>
                    <a:lnTo>
                      <a:pt x="348962" y="105600"/>
                    </a:lnTo>
                    <a:lnTo>
                      <a:pt x="389539" y="69796"/>
                    </a:lnTo>
                    <a:lnTo>
                      <a:pt x="394314" y="124696"/>
                    </a:lnTo>
                    <a:lnTo>
                      <a:pt x="415797" y="160500"/>
                    </a:lnTo>
                    <a:lnTo>
                      <a:pt x="473081" y="117536"/>
                    </a:lnTo>
                    <a:lnTo>
                      <a:pt x="492179" y="131857"/>
                    </a:lnTo>
                    <a:lnTo>
                      <a:pt x="518433" y="134243"/>
                    </a:lnTo>
                    <a:lnTo>
                      <a:pt x="525594" y="105600"/>
                    </a:lnTo>
                    <a:lnTo>
                      <a:pt x="556624" y="79345"/>
                    </a:lnTo>
                    <a:lnTo>
                      <a:pt x="640167" y="79345"/>
                    </a:lnTo>
                    <a:lnTo>
                      <a:pt x="707002" y="105600"/>
                    </a:lnTo>
                    <a:lnTo>
                      <a:pt x="730871" y="93666"/>
                    </a:lnTo>
                    <a:lnTo>
                      <a:pt x="721324" y="55475"/>
                    </a:lnTo>
                    <a:lnTo>
                      <a:pt x="745193" y="43540"/>
                    </a:lnTo>
                    <a:lnTo>
                      <a:pt x="778608" y="67410"/>
                    </a:lnTo>
                    <a:lnTo>
                      <a:pt x="826348" y="60250"/>
                    </a:lnTo>
                    <a:lnTo>
                      <a:pt x="835896" y="84118"/>
                    </a:lnTo>
                    <a:lnTo>
                      <a:pt x="878860" y="84118"/>
                    </a:lnTo>
                    <a:lnTo>
                      <a:pt x="928986" y="115148"/>
                    </a:lnTo>
                    <a:lnTo>
                      <a:pt x="929375" y="109967"/>
                    </a:lnTo>
                    <a:lnTo>
                      <a:pt x="933759" y="115148"/>
                    </a:lnTo>
                    <a:lnTo>
                      <a:pt x="922302" y="160977"/>
                    </a:lnTo>
                    <a:lnTo>
                      <a:pt x="945216" y="176253"/>
                    </a:lnTo>
                    <a:lnTo>
                      <a:pt x="952854" y="229721"/>
                    </a:lnTo>
                    <a:lnTo>
                      <a:pt x="979588" y="271730"/>
                    </a:lnTo>
                    <a:lnTo>
                      <a:pt x="926121" y="309921"/>
                    </a:lnTo>
                    <a:lnTo>
                      <a:pt x="926121" y="312135"/>
                    </a:lnTo>
                    <a:lnTo>
                      <a:pt x="0" y="312135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D3E62CEC-04A6-ECDD-0A8F-BBC445400BEF}"/>
                  </a:ext>
                </a:extLst>
              </p:cNvPr>
              <p:cNvSpPr/>
              <p:nvPr/>
            </p:nvSpPr>
            <p:spPr>
              <a:xfrm>
                <a:off x="715536" y="3724274"/>
                <a:ext cx="831921" cy="363040"/>
              </a:xfrm>
              <a:custGeom>
                <a:avLst/>
                <a:gdLst>
                  <a:gd name="connsiteX0" fmla="*/ 0 w 831921"/>
                  <a:gd name="connsiteY0" fmla="*/ 0 h 363040"/>
                  <a:gd name="connsiteX1" fmla="*/ 831134 w 831921"/>
                  <a:gd name="connsiteY1" fmla="*/ 0 h 363040"/>
                  <a:gd name="connsiteX2" fmla="*/ 831921 w 831921"/>
                  <a:gd name="connsiteY2" fmla="*/ 3409 h 363040"/>
                  <a:gd name="connsiteX3" fmla="*/ 831921 w 831921"/>
                  <a:gd name="connsiteY3" fmla="*/ 25687 h 363040"/>
                  <a:gd name="connsiteX4" fmla="*/ 755539 w 831921"/>
                  <a:gd name="connsiteY4" fmla="*/ 25687 h 363040"/>
                  <a:gd name="connsiteX5" fmla="*/ 707800 w 831921"/>
                  <a:gd name="connsiteY5" fmla="*/ 60695 h 363040"/>
                  <a:gd name="connsiteX6" fmla="*/ 660062 w 831921"/>
                  <a:gd name="connsiteY6" fmla="*/ 57513 h 363040"/>
                  <a:gd name="connsiteX7" fmla="*/ 609141 w 831921"/>
                  <a:gd name="connsiteY7" fmla="*/ 86156 h 363040"/>
                  <a:gd name="connsiteX8" fmla="*/ 590045 w 831921"/>
                  <a:gd name="connsiteY8" fmla="*/ 117982 h 363040"/>
                  <a:gd name="connsiteX9" fmla="*/ 526394 w 831921"/>
                  <a:gd name="connsiteY9" fmla="*/ 124347 h 363040"/>
                  <a:gd name="connsiteX10" fmla="*/ 523212 w 831921"/>
                  <a:gd name="connsiteY10" fmla="*/ 156173 h 363040"/>
                  <a:gd name="connsiteX11" fmla="*/ 469108 w 831921"/>
                  <a:gd name="connsiteY11" fmla="*/ 165721 h 363040"/>
                  <a:gd name="connsiteX12" fmla="*/ 446830 w 831921"/>
                  <a:gd name="connsiteY12" fmla="*/ 191181 h 363040"/>
                  <a:gd name="connsiteX13" fmla="*/ 418186 w 831921"/>
                  <a:gd name="connsiteY13" fmla="*/ 216641 h 363040"/>
                  <a:gd name="connsiteX14" fmla="*/ 325890 w 831921"/>
                  <a:gd name="connsiteY14" fmla="*/ 258015 h 363040"/>
                  <a:gd name="connsiteX15" fmla="*/ 290882 w 831921"/>
                  <a:gd name="connsiteY15" fmla="*/ 251650 h 363040"/>
                  <a:gd name="connsiteX16" fmla="*/ 271787 w 831921"/>
                  <a:gd name="connsiteY16" fmla="*/ 289841 h 363040"/>
                  <a:gd name="connsiteX17" fmla="*/ 204954 w 831921"/>
                  <a:gd name="connsiteY17" fmla="*/ 321667 h 363040"/>
                  <a:gd name="connsiteX18" fmla="*/ 198587 w 831921"/>
                  <a:gd name="connsiteY18" fmla="*/ 343945 h 363040"/>
                  <a:gd name="connsiteX19" fmla="*/ 166763 w 831921"/>
                  <a:gd name="connsiteY19" fmla="*/ 356675 h 363040"/>
                  <a:gd name="connsiteX20" fmla="*/ 154033 w 831921"/>
                  <a:gd name="connsiteY20" fmla="*/ 363040 h 363040"/>
                  <a:gd name="connsiteX21" fmla="*/ 138119 w 831921"/>
                  <a:gd name="connsiteY21" fmla="*/ 350310 h 363040"/>
                  <a:gd name="connsiteX22" fmla="*/ 87197 w 831921"/>
                  <a:gd name="connsiteY22" fmla="*/ 334397 h 363040"/>
                  <a:gd name="connsiteX23" fmla="*/ 0 w 831921"/>
                  <a:gd name="connsiteY23" fmla="*/ 318047 h 363040"/>
                  <a:gd name="connsiteX24" fmla="*/ 0 w 831921"/>
                  <a:gd name="connsiteY24" fmla="*/ 0 h 3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31921" h="363040">
                    <a:moveTo>
                      <a:pt x="0" y="0"/>
                    </a:moveTo>
                    <a:lnTo>
                      <a:pt x="831134" y="0"/>
                    </a:lnTo>
                    <a:lnTo>
                      <a:pt x="831921" y="3409"/>
                    </a:lnTo>
                    <a:lnTo>
                      <a:pt x="831921" y="25687"/>
                    </a:lnTo>
                    <a:lnTo>
                      <a:pt x="755539" y="25687"/>
                    </a:lnTo>
                    <a:lnTo>
                      <a:pt x="707800" y="60695"/>
                    </a:lnTo>
                    <a:lnTo>
                      <a:pt x="660062" y="57513"/>
                    </a:lnTo>
                    <a:lnTo>
                      <a:pt x="609141" y="86156"/>
                    </a:lnTo>
                    <a:lnTo>
                      <a:pt x="590045" y="117982"/>
                    </a:lnTo>
                    <a:lnTo>
                      <a:pt x="526394" y="124347"/>
                    </a:lnTo>
                    <a:lnTo>
                      <a:pt x="523212" y="156173"/>
                    </a:lnTo>
                    <a:lnTo>
                      <a:pt x="469108" y="165721"/>
                    </a:lnTo>
                    <a:lnTo>
                      <a:pt x="446830" y="191181"/>
                    </a:lnTo>
                    <a:lnTo>
                      <a:pt x="418186" y="216641"/>
                    </a:lnTo>
                    <a:lnTo>
                      <a:pt x="325890" y="258015"/>
                    </a:lnTo>
                    <a:lnTo>
                      <a:pt x="290882" y="251650"/>
                    </a:lnTo>
                    <a:lnTo>
                      <a:pt x="271787" y="289841"/>
                    </a:lnTo>
                    <a:lnTo>
                      <a:pt x="204954" y="321667"/>
                    </a:lnTo>
                    <a:lnTo>
                      <a:pt x="198587" y="343945"/>
                    </a:lnTo>
                    <a:lnTo>
                      <a:pt x="166763" y="356675"/>
                    </a:lnTo>
                    <a:lnTo>
                      <a:pt x="154033" y="363040"/>
                    </a:lnTo>
                    <a:lnTo>
                      <a:pt x="138119" y="350310"/>
                    </a:lnTo>
                    <a:lnTo>
                      <a:pt x="87197" y="334397"/>
                    </a:lnTo>
                    <a:lnTo>
                      <a:pt x="0" y="3180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3EE3552-054D-DF9C-9B4C-6ED9C7BE30ED}"/>
                  </a:ext>
                </a:extLst>
              </p:cNvPr>
              <p:cNvSpPr/>
              <p:nvPr/>
            </p:nvSpPr>
            <p:spPr>
              <a:xfrm>
                <a:off x="2029732" y="3724275"/>
                <a:ext cx="1304490" cy="592185"/>
              </a:xfrm>
              <a:custGeom>
                <a:avLst/>
                <a:gdLst>
                  <a:gd name="connsiteX0" fmla="*/ 0 w 1304490"/>
                  <a:gd name="connsiteY0" fmla="*/ 0 h 592185"/>
                  <a:gd name="connsiteX1" fmla="*/ 1304490 w 1304490"/>
                  <a:gd name="connsiteY1" fmla="*/ 0 h 592185"/>
                  <a:gd name="connsiteX2" fmla="*/ 1280874 w 1304490"/>
                  <a:gd name="connsiteY2" fmla="*/ 32053 h 592185"/>
                  <a:gd name="connsiteX3" fmla="*/ 1277689 w 1304490"/>
                  <a:gd name="connsiteY3" fmla="*/ 152990 h 592185"/>
                  <a:gd name="connsiteX4" fmla="*/ 1287238 w 1304490"/>
                  <a:gd name="connsiteY4" fmla="*/ 181633 h 592185"/>
                  <a:gd name="connsiteX5" fmla="*/ 1287238 w 1304490"/>
                  <a:gd name="connsiteY5" fmla="*/ 213459 h 592185"/>
                  <a:gd name="connsiteX6" fmla="*/ 1245865 w 1304490"/>
                  <a:gd name="connsiteY6" fmla="*/ 254833 h 592185"/>
                  <a:gd name="connsiteX7" fmla="*/ 1233136 w 1304490"/>
                  <a:gd name="connsiteY7" fmla="*/ 273928 h 592185"/>
                  <a:gd name="connsiteX8" fmla="*/ 1188577 w 1304490"/>
                  <a:gd name="connsiteY8" fmla="*/ 324849 h 592185"/>
                  <a:gd name="connsiteX9" fmla="*/ 1159936 w 1304490"/>
                  <a:gd name="connsiteY9" fmla="*/ 302571 h 592185"/>
                  <a:gd name="connsiteX10" fmla="*/ 1105832 w 1304490"/>
                  <a:gd name="connsiteY10" fmla="*/ 343945 h 592185"/>
                  <a:gd name="connsiteX11" fmla="*/ 1064458 w 1304490"/>
                  <a:gd name="connsiteY11" fmla="*/ 363040 h 592185"/>
                  <a:gd name="connsiteX12" fmla="*/ 1042181 w 1304490"/>
                  <a:gd name="connsiteY12" fmla="*/ 375771 h 592185"/>
                  <a:gd name="connsiteX13" fmla="*/ 1007172 w 1304490"/>
                  <a:gd name="connsiteY13" fmla="*/ 398048 h 592185"/>
                  <a:gd name="connsiteX14" fmla="*/ 984892 w 1304490"/>
                  <a:gd name="connsiteY14" fmla="*/ 452152 h 592185"/>
                  <a:gd name="connsiteX15" fmla="*/ 933971 w 1304490"/>
                  <a:gd name="connsiteY15" fmla="*/ 426692 h 592185"/>
                  <a:gd name="connsiteX16" fmla="*/ 892599 w 1304490"/>
                  <a:gd name="connsiteY16" fmla="*/ 442605 h 592185"/>
                  <a:gd name="connsiteX17" fmla="*/ 863956 w 1304490"/>
                  <a:gd name="connsiteY17" fmla="*/ 413961 h 592185"/>
                  <a:gd name="connsiteX18" fmla="*/ 806668 w 1304490"/>
                  <a:gd name="connsiteY18" fmla="*/ 391684 h 592185"/>
                  <a:gd name="connsiteX19" fmla="*/ 746200 w 1304490"/>
                  <a:gd name="connsiteY19" fmla="*/ 382135 h 592185"/>
                  <a:gd name="connsiteX20" fmla="*/ 692095 w 1304490"/>
                  <a:gd name="connsiteY20" fmla="*/ 302571 h 592185"/>
                  <a:gd name="connsiteX21" fmla="*/ 657088 w 1304490"/>
                  <a:gd name="connsiteY21" fmla="*/ 305754 h 592185"/>
                  <a:gd name="connsiteX22" fmla="*/ 657088 w 1304490"/>
                  <a:gd name="connsiteY22" fmla="*/ 353492 h 592185"/>
                  <a:gd name="connsiteX23" fmla="*/ 692095 w 1304490"/>
                  <a:gd name="connsiteY23" fmla="*/ 420326 h 592185"/>
                  <a:gd name="connsiteX24" fmla="*/ 609350 w 1304490"/>
                  <a:gd name="connsiteY24" fmla="*/ 468065 h 592185"/>
                  <a:gd name="connsiteX25" fmla="*/ 596620 w 1304490"/>
                  <a:gd name="connsiteY25" fmla="*/ 477613 h 592185"/>
                  <a:gd name="connsiteX26" fmla="*/ 564792 w 1304490"/>
                  <a:gd name="connsiteY26" fmla="*/ 525351 h 592185"/>
                  <a:gd name="connsiteX27" fmla="*/ 532968 w 1304490"/>
                  <a:gd name="connsiteY27" fmla="*/ 547630 h 592185"/>
                  <a:gd name="connsiteX28" fmla="*/ 504324 w 1304490"/>
                  <a:gd name="connsiteY28" fmla="*/ 592185 h 592185"/>
                  <a:gd name="connsiteX29" fmla="*/ 466133 w 1304490"/>
                  <a:gd name="connsiteY29" fmla="*/ 544446 h 592185"/>
                  <a:gd name="connsiteX30" fmla="*/ 427942 w 1304490"/>
                  <a:gd name="connsiteY30" fmla="*/ 518986 h 592185"/>
                  <a:gd name="connsiteX31" fmla="*/ 357926 w 1304490"/>
                  <a:gd name="connsiteY31" fmla="*/ 499891 h 592185"/>
                  <a:gd name="connsiteX32" fmla="*/ 342014 w 1304490"/>
                  <a:gd name="connsiteY32" fmla="*/ 423508 h 592185"/>
                  <a:gd name="connsiteX33" fmla="*/ 284726 w 1304490"/>
                  <a:gd name="connsiteY33" fmla="*/ 398048 h 592185"/>
                  <a:gd name="connsiteX34" fmla="*/ 262448 w 1304490"/>
                  <a:gd name="connsiteY34" fmla="*/ 343945 h 592185"/>
                  <a:gd name="connsiteX35" fmla="*/ 211527 w 1304490"/>
                  <a:gd name="connsiteY35" fmla="*/ 331214 h 592185"/>
                  <a:gd name="connsiteX36" fmla="*/ 182883 w 1304490"/>
                  <a:gd name="connsiteY36" fmla="*/ 324849 h 592185"/>
                  <a:gd name="connsiteX37" fmla="*/ 160606 w 1304490"/>
                  <a:gd name="connsiteY37" fmla="*/ 296206 h 592185"/>
                  <a:gd name="connsiteX38" fmla="*/ 166971 w 1304490"/>
                  <a:gd name="connsiteY38" fmla="*/ 273928 h 592185"/>
                  <a:gd name="connsiteX39" fmla="*/ 160606 w 1304490"/>
                  <a:gd name="connsiteY39" fmla="*/ 226190 h 592185"/>
                  <a:gd name="connsiteX40" fmla="*/ 154241 w 1304490"/>
                  <a:gd name="connsiteY40" fmla="*/ 197546 h 592185"/>
                  <a:gd name="connsiteX41" fmla="*/ 170153 w 1304490"/>
                  <a:gd name="connsiteY41" fmla="*/ 168903 h 592185"/>
                  <a:gd name="connsiteX42" fmla="*/ 170153 w 1304490"/>
                  <a:gd name="connsiteY42" fmla="*/ 149808 h 592185"/>
                  <a:gd name="connsiteX43" fmla="*/ 93770 w 1304490"/>
                  <a:gd name="connsiteY43" fmla="*/ 149808 h 592185"/>
                  <a:gd name="connsiteX44" fmla="*/ 81041 w 1304490"/>
                  <a:gd name="connsiteY44" fmla="*/ 79791 h 592185"/>
                  <a:gd name="connsiteX45" fmla="*/ 46033 w 1304490"/>
                  <a:gd name="connsiteY45" fmla="*/ 51148 h 592185"/>
                  <a:gd name="connsiteX46" fmla="*/ 0 w 1304490"/>
                  <a:gd name="connsiteY46" fmla="*/ 0 h 592185"/>
                  <a:gd name="connsiteX0" fmla="*/ 0 w 1304490"/>
                  <a:gd name="connsiteY0" fmla="*/ 98424 h 690609"/>
                  <a:gd name="connsiteX1" fmla="*/ 764268 w 1304490"/>
                  <a:gd name="connsiteY1" fmla="*/ 0 h 690609"/>
                  <a:gd name="connsiteX2" fmla="*/ 1304490 w 1304490"/>
                  <a:gd name="connsiteY2" fmla="*/ 98424 h 690609"/>
                  <a:gd name="connsiteX3" fmla="*/ 1280874 w 1304490"/>
                  <a:gd name="connsiteY3" fmla="*/ 130477 h 690609"/>
                  <a:gd name="connsiteX4" fmla="*/ 1277689 w 1304490"/>
                  <a:gd name="connsiteY4" fmla="*/ 251414 h 690609"/>
                  <a:gd name="connsiteX5" fmla="*/ 1287238 w 1304490"/>
                  <a:gd name="connsiteY5" fmla="*/ 280057 h 690609"/>
                  <a:gd name="connsiteX6" fmla="*/ 1287238 w 1304490"/>
                  <a:gd name="connsiteY6" fmla="*/ 311883 h 690609"/>
                  <a:gd name="connsiteX7" fmla="*/ 1245865 w 1304490"/>
                  <a:gd name="connsiteY7" fmla="*/ 353257 h 690609"/>
                  <a:gd name="connsiteX8" fmla="*/ 1233136 w 1304490"/>
                  <a:gd name="connsiteY8" fmla="*/ 372352 h 690609"/>
                  <a:gd name="connsiteX9" fmla="*/ 1188577 w 1304490"/>
                  <a:gd name="connsiteY9" fmla="*/ 423273 h 690609"/>
                  <a:gd name="connsiteX10" fmla="*/ 1159936 w 1304490"/>
                  <a:gd name="connsiteY10" fmla="*/ 400995 h 690609"/>
                  <a:gd name="connsiteX11" fmla="*/ 1105832 w 1304490"/>
                  <a:gd name="connsiteY11" fmla="*/ 442369 h 690609"/>
                  <a:gd name="connsiteX12" fmla="*/ 1064458 w 1304490"/>
                  <a:gd name="connsiteY12" fmla="*/ 461464 h 690609"/>
                  <a:gd name="connsiteX13" fmla="*/ 1042181 w 1304490"/>
                  <a:gd name="connsiteY13" fmla="*/ 474195 h 690609"/>
                  <a:gd name="connsiteX14" fmla="*/ 1007172 w 1304490"/>
                  <a:gd name="connsiteY14" fmla="*/ 496472 h 690609"/>
                  <a:gd name="connsiteX15" fmla="*/ 984892 w 1304490"/>
                  <a:gd name="connsiteY15" fmla="*/ 550576 h 690609"/>
                  <a:gd name="connsiteX16" fmla="*/ 933971 w 1304490"/>
                  <a:gd name="connsiteY16" fmla="*/ 525116 h 690609"/>
                  <a:gd name="connsiteX17" fmla="*/ 892599 w 1304490"/>
                  <a:gd name="connsiteY17" fmla="*/ 541029 h 690609"/>
                  <a:gd name="connsiteX18" fmla="*/ 863956 w 1304490"/>
                  <a:gd name="connsiteY18" fmla="*/ 512385 h 690609"/>
                  <a:gd name="connsiteX19" fmla="*/ 806668 w 1304490"/>
                  <a:gd name="connsiteY19" fmla="*/ 490108 h 690609"/>
                  <a:gd name="connsiteX20" fmla="*/ 746200 w 1304490"/>
                  <a:gd name="connsiteY20" fmla="*/ 480559 h 690609"/>
                  <a:gd name="connsiteX21" fmla="*/ 692095 w 1304490"/>
                  <a:gd name="connsiteY21" fmla="*/ 400995 h 690609"/>
                  <a:gd name="connsiteX22" fmla="*/ 657088 w 1304490"/>
                  <a:gd name="connsiteY22" fmla="*/ 404178 h 690609"/>
                  <a:gd name="connsiteX23" fmla="*/ 657088 w 1304490"/>
                  <a:gd name="connsiteY23" fmla="*/ 451916 h 690609"/>
                  <a:gd name="connsiteX24" fmla="*/ 692095 w 1304490"/>
                  <a:gd name="connsiteY24" fmla="*/ 518750 h 690609"/>
                  <a:gd name="connsiteX25" fmla="*/ 609350 w 1304490"/>
                  <a:gd name="connsiteY25" fmla="*/ 566489 h 690609"/>
                  <a:gd name="connsiteX26" fmla="*/ 596620 w 1304490"/>
                  <a:gd name="connsiteY26" fmla="*/ 576037 h 690609"/>
                  <a:gd name="connsiteX27" fmla="*/ 564792 w 1304490"/>
                  <a:gd name="connsiteY27" fmla="*/ 623775 h 690609"/>
                  <a:gd name="connsiteX28" fmla="*/ 532968 w 1304490"/>
                  <a:gd name="connsiteY28" fmla="*/ 646054 h 690609"/>
                  <a:gd name="connsiteX29" fmla="*/ 504324 w 1304490"/>
                  <a:gd name="connsiteY29" fmla="*/ 690609 h 690609"/>
                  <a:gd name="connsiteX30" fmla="*/ 466133 w 1304490"/>
                  <a:gd name="connsiteY30" fmla="*/ 642870 h 690609"/>
                  <a:gd name="connsiteX31" fmla="*/ 427942 w 1304490"/>
                  <a:gd name="connsiteY31" fmla="*/ 617410 h 690609"/>
                  <a:gd name="connsiteX32" fmla="*/ 357926 w 1304490"/>
                  <a:gd name="connsiteY32" fmla="*/ 598315 h 690609"/>
                  <a:gd name="connsiteX33" fmla="*/ 342014 w 1304490"/>
                  <a:gd name="connsiteY33" fmla="*/ 521932 h 690609"/>
                  <a:gd name="connsiteX34" fmla="*/ 284726 w 1304490"/>
                  <a:gd name="connsiteY34" fmla="*/ 496472 h 690609"/>
                  <a:gd name="connsiteX35" fmla="*/ 262448 w 1304490"/>
                  <a:gd name="connsiteY35" fmla="*/ 442369 h 690609"/>
                  <a:gd name="connsiteX36" fmla="*/ 211527 w 1304490"/>
                  <a:gd name="connsiteY36" fmla="*/ 429638 h 690609"/>
                  <a:gd name="connsiteX37" fmla="*/ 182883 w 1304490"/>
                  <a:gd name="connsiteY37" fmla="*/ 423273 h 690609"/>
                  <a:gd name="connsiteX38" fmla="*/ 160606 w 1304490"/>
                  <a:gd name="connsiteY38" fmla="*/ 394630 h 690609"/>
                  <a:gd name="connsiteX39" fmla="*/ 166971 w 1304490"/>
                  <a:gd name="connsiteY39" fmla="*/ 372352 h 690609"/>
                  <a:gd name="connsiteX40" fmla="*/ 160606 w 1304490"/>
                  <a:gd name="connsiteY40" fmla="*/ 324614 h 690609"/>
                  <a:gd name="connsiteX41" fmla="*/ 154241 w 1304490"/>
                  <a:gd name="connsiteY41" fmla="*/ 295970 h 690609"/>
                  <a:gd name="connsiteX42" fmla="*/ 170153 w 1304490"/>
                  <a:gd name="connsiteY42" fmla="*/ 267327 h 690609"/>
                  <a:gd name="connsiteX43" fmla="*/ 170153 w 1304490"/>
                  <a:gd name="connsiteY43" fmla="*/ 248232 h 690609"/>
                  <a:gd name="connsiteX44" fmla="*/ 93770 w 1304490"/>
                  <a:gd name="connsiteY44" fmla="*/ 248232 h 690609"/>
                  <a:gd name="connsiteX45" fmla="*/ 81041 w 1304490"/>
                  <a:gd name="connsiteY45" fmla="*/ 178215 h 690609"/>
                  <a:gd name="connsiteX46" fmla="*/ 46033 w 1304490"/>
                  <a:gd name="connsiteY46" fmla="*/ 149572 h 690609"/>
                  <a:gd name="connsiteX47" fmla="*/ 0 w 1304490"/>
                  <a:gd name="connsiteY47" fmla="*/ 98424 h 690609"/>
                  <a:gd name="connsiteX0" fmla="*/ 764268 w 1304490"/>
                  <a:gd name="connsiteY0" fmla="*/ 0 h 690609"/>
                  <a:gd name="connsiteX1" fmla="*/ 1304490 w 1304490"/>
                  <a:gd name="connsiteY1" fmla="*/ 98424 h 690609"/>
                  <a:gd name="connsiteX2" fmla="*/ 1280874 w 1304490"/>
                  <a:gd name="connsiteY2" fmla="*/ 130477 h 690609"/>
                  <a:gd name="connsiteX3" fmla="*/ 1277689 w 1304490"/>
                  <a:gd name="connsiteY3" fmla="*/ 251414 h 690609"/>
                  <a:gd name="connsiteX4" fmla="*/ 1287238 w 1304490"/>
                  <a:gd name="connsiteY4" fmla="*/ 280057 h 690609"/>
                  <a:gd name="connsiteX5" fmla="*/ 1287238 w 1304490"/>
                  <a:gd name="connsiteY5" fmla="*/ 311883 h 690609"/>
                  <a:gd name="connsiteX6" fmla="*/ 1245865 w 1304490"/>
                  <a:gd name="connsiteY6" fmla="*/ 353257 h 690609"/>
                  <a:gd name="connsiteX7" fmla="*/ 1233136 w 1304490"/>
                  <a:gd name="connsiteY7" fmla="*/ 372352 h 690609"/>
                  <a:gd name="connsiteX8" fmla="*/ 1188577 w 1304490"/>
                  <a:gd name="connsiteY8" fmla="*/ 423273 h 690609"/>
                  <a:gd name="connsiteX9" fmla="*/ 1159936 w 1304490"/>
                  <a:gd name="connsiteY9" fmla="*/ 400995 h 690609"/>
                  <a:gd name="connsiteX10" fmla="*/ 1105832 w 1304490"/>
                  <a:gd name="connsiteY10" fmla="*/ 442369 h 690609"/>
                  <a:gd name="connsiteX11" fmla="*/ 1064458 w 1304490"/>
                  <a:gd name="connsiteY11" fmla="*/ 461464 h 690609"/>
                  <a:gd name="connsiteX12" fmla="*/ 1042181 w 1304490"/>
                  <a:gd name="connsiteY12" fmla="*/ 474195 h 690609"/>
                  <a:gd name="connsiteX13" fmla="*/ 1007172 w 1304490"/>
                  <a:gd name="connsiteY13" fmla="*/ 496472 h 690609"/>
                  <a:gd name="connsiteX14" fmla="*/ 984892 w 1304490"/>
                  <a:gd name="connsiteY14" fmla="*/ 550576 h 690609"/>
                  <a:gd name="connsiteX15" fmla="*/ 933971 w 1304490"/>
                  <a:gd name="connsiteY15" fmla="*/ 525116 h 690609"/>
                  <a:gd name="connsiteX16" fmla="*/ 892599 w 1304490"/>
                  <a:gd name="connsiteY16" fmla="*/ 541029 h 690609"/>
                  <a:gd name="connsiteX17" fmla="*/ 863956 w 1304490"/>
                  <a:gd name="connsiteY17" fmla="*/ 512385 h 690609"/>
                  <a:gd name="connsiteX18" fmla="*/ 806668 w 1304490"/>
                  <a:gd name="connsiteY18" fmla="*/ 490108 h 690609"/>
                  <a:gd name="connsiteX19" fmla="*/ 746200 w 1304490"/>
                  <a:gd name="connsiteY19" fmla="*/ 480559 h 690609"/>
                  <a:gd name="connsiteX20" fmla="*/ 692095 w 1304490"/>
                  <a:gd name="connsiteY20" fmla="*/ 400995 h 690609"/>
                  <a:gd name="connsiteX21" fmla="*/ 657088 w 1304490"/>
                  <a:gd name="connsiteY21" fmla="*/ 404178 h 690609"/>
                  <a:gd name="connsiteX22" fmla="*/ 657088 w 1304490"/>
                  <a:gd name="connsiteY22" fmla="*/ 451916 h 690609"/>
                  <a:gd name="connsiteX23" fmla="*/ 692095 w 1304490"/>
                  <a:gd name="connsiteY23" fmla="*/ 518750 h 690609"/>
                  <a:gd name="connsiteX24" fmla="*/ 609350 w 1304490"/>
                  <a:gd name="connsiteY24" fmla="*/ 566489 h 690609"/>
                  <a:gd name="connsiteX25" fmla="*/ 596620 w 1304490"/>
                  <a:gd name="connsiteY25" fmla="*/ 576037 h 690609"/>
                  <a:gd name="connsiteX26" fmla="*/ 564792 w 1304490"/>
                  <a:gd name="connsiteY26" fmla="*/ 623775 h 690609"/>
                  <a:gd name="connsiteX27" fmla="*/ 532968 w 1304490"/>
                  <a:gd name="connsiteY27" fmla="*/ 646054 h 690609"/>
                  <a:gd name="connsiteX28" fmla="*/ 504324 w 1304490"/>
                  <a:gd name="connsiteY28" fmla="*/ 690609 h 690609"/>
                  <a:gd name="connsiteX29" fmla="*/ 466133 w 1304490"/>
                  <a:gd name="connsiteY29" fmla="*/ 642870 h 690609"/>
                  <a:gd name="connsiteX30" fmla="*/ 427942 w 1304490"/>
                  <a:gd name="connsiteY30" fmla="*/ 617410 h 690609"/>
                  <a:gd name="connsiteX31" fmla="*/ 357926 w 1304490"/>
                  <a:gd name="connsiteY31" fmla="*/ 598315 h 690609"/>
                  <a:gd name="connsiteX32" fmla="*/ 342014 w 1304490"/>
                  <a:gd name="connsiteY32" fmla="*/ 521932 h 690609"/>
                  <a:gd name="connsiteX33" fmla="*/ 284726 w 1304490"/>
                  <a:gd name="connsiteY33" fmla="*/ 496472 h 690609"/>
                  <a:gd name="connsiteX34" fmla="*/ 262448 w 1304490"/>
                  <a:gd name="connsiteY34" fmla="*/ 442369 h 690609"/>
                  <a:gd name="connsiteX35" fmla="*/ 211527 w 1304490"/>
                  <a:gd name="connsiteY35" fmla="*/ 429638 h 690609"/>
                  <a:gd name="connsiteX36" fmla="*/ 182883 w 1304490"/>
                  <a:gd name="connsiteY36" fmla="*/ 423273 h 690609"/>
                  <a:gd name="connsiteX37" fmla="*/ 160606 w 1304490"/>
                  <a:gd name="connsiteY37" fmla="*/ 394630 h 690609"/>
                  <a:gd name="connsiteX38" fmla="*/ 166971 w 1304490"/>
                  <a:gd name="connsiteY38" fmla="*/ 372352 h 690609"/>
                  <a:gd name="connsiteX39" fmla="*/ 160606 w 1304490"/>
                  <a:gd name="connsiteY39" fmla="*/ 324614 h 690609"/>
                  <a:gd name="connsiteX40" fmla="*/ 154241 w 1304490"/>
                  <a:gd name="connsiteY40" fmla="*/ 295970 h 690609"/>
                  <a:gd name="connsiteX41" fmla="*/ 170153 w 1304490"/>
                  <a:gd name="connsiteY41" fmla="*/ 267327 h 690609"/>
                  <a:gd name="connsiteX42" fmla="*/ 170153 w 1304490"/>
                  <a:gd name="connsiteY42" fmla="*/ 248232 h 690609"/>
                  <a:gd name="connsiteX43" fmla="*/ 93770 w 1304490"/>
                  <a:gd name="connsiteY43" fmla="*/ 248232 h 690609"/>
                  <a:gd name="connsiteX44" fmla="*/ 81041 w 1304490"/>
                  <a:gd name="connsiteY44" fmla="*/ 178215 h 690609"/>
                  <a:gd name="connsiteX45" fmla="*/ 46033 w 1304490"/>
                  <a:gd name="connsiteY45" fmla="*/ 149572 h 690609"/>
                  <a:gd name="connsiteX46" fmla="*/ 0 w 1304490"/>
                  <a:gd name="connsiteY46" fmla="*/ 98424 h 690609"/>
                  <a:gd name="connsiteX47" fmla="*/ 855708 w 1304490"/>
                  <a:gd name="connsiteY47" fmla="*/ 91440 h 690609"/>
                  <a:gd name="connsiteX0" fmla="*/ 1304490 w 1304490"/>
                  <a:gd name="connsiteY0" fmla="*/ 44653 h 636838"/>
                  <a:gd name="connsiteX1" fmla="*/ 1280874 w 1304490"/>
                  <a:gd name="connsiteY1" fmla="*/ 76706 h 636838"/>
                  <a:gd name="connsiteX2" fmla="*/ 1277689 w 1304490"/>
                  <a:gd name="connsiteY2" fmla="*/ 197643 h 636838"/>
                  <a:gd name="connsiteX3" fmla="*/ 1287238 w 1304490"/>
                  <a:gd name="connsiteY3" fmla="*/ 226286 h 636838"/>
                  <a:gd name="connsiteX4" fmla="*/ 1287238 w 1304490"/>
                  <a:gd name="connsiteY4" fmla="*/ 258112 h 636838"/>
                  <a:gd name="connsiteX5" fmla="*/ 1245865 w 1304490"/>
                  <a:gd name="connsiteY5" fmla="*/ 299486 h 636838"/>
                  <a:gd name="connsiteX6" fmla="*/ 1233136 w 1304490"/>
                  <a:gd name="connsiteY6" fmla="*/ 318581 h 636838"/>
                  <a:gd name="connsiteX7" fmla="*/ 1188577 w 1304490"/>
                  <a:gd name="connsiteY7" fmla="*/ 369502 h 636838"/>
                  <a:gd name="connsiteX8" fmla="*/ 1159936 w 1304490"/>
                  <a:gd name="connsiteY8" fmla="*/ 347224 h 636838"/>
                  <a:gd name="connsiteX9" fmla="*/ 1105832 w 1304490"/>
                  <a:gd name="connsiteY9" fmla="*/ 388598 h 636838"/>
                  <a:gd name="connsiteX10" fmla="*/ 1064458 w 1304490"/>
                  <a:gd name="connsiteY10" fmla="*/ 407693 h 636838"/>
                  <a:gd name="connsiteX11" fmla="*/ 1042181 w 1304490"/>
                  <a:gd name="connsiteY11" fmla="*/ 420424 h 636838"/>
                  <a:gd name="connsiteX12" fmla="*/ 1007172 w 1304490"/>
                  <a:gd name="connsiteY12" fmla="*/ 442701 h 636838"/>
                  <a:gd name="connsiteX13" fmla="*/ 984892 w 1304490"/>
                  <a:gd name="connsiteY13" fmla="*/ 496805 h 636838"/>
                  <a:gd name="connsiteX14" fmla="*/ 933971 w 1304490"/>
                  <a:gd name="connsiteY14" fmla="*/ 471345 h 636838"/>
                  <a:gd name="connsiteX15" fmla="*/ 892599 w 1304490"/>
                  <a:gd name="connsiteY15" fmla="*/ 487258 h 636838"/>
                  <a:gd name="connsiteX16" fmla="*/ 863956 w 1304490"/>
                  <a:gd name="connsiteY16" fmla="*/ 458614 h 636838"/>
                  <a:gd name="connsiteX17" fmla="*/ 806668 w 1304490"/>
                  <a:gd name="connsiteY17" fmla="*/ 436337 h 636838"/>
                  <a:gd name="connsiteX18" fmla="*/ 746200 w 1304490"/>
                  <a:gd name="connsiteY18" fmla="*/ 426788 h 636838"/>
                  <a:gd name="connsiteX19" fmla="*/ 692095 w 1304490"/>
                  <a:gd name="connsiteY19" fmla="*/ 347224 h 636838"/>
                  <a:gd name="connsiteX20" fmla="*/ 657088 w 1304490"/>
                  <a:gd name="connsiteY20" fmla="*/ 350407 h 636838"/>
                  <a:gd name="connsiteX21" fmla="*/ 657088 w 1304490"/>
                  <a:gd name="connsiteY21" fmla="*/ 398145 h 636838"/>
                  <a:gd name="connsiteX22" fmla="*/ 692095 w 1304490"/>
                  <a:gd name="connsiteY22" fmla="*/ 464979 h 636838"/>
                  <a:gd name="connsiteX23" fmla="*/ 609350 w 1304490"/>
                  <a:gd name="connsiteY23" fmla="*/ 512718 h 636838"/>
                  <a:gd name="connsiteX24" fmla="*/ 596620 w 1304490"/>
                  <a:gd name="connsiteY24" fmla="*/ 522266 h 636838"/>
                  <a:gd name="connsiteX25" fmla="*/ 564792 w 1304490"/>
                  <a:gd name="connsiteY25" fmla="*/ 570004 h 636838"/>
                  <a:gd name="connsiteX26" fmla="*/ 532968 w 1304490"/>
                  <a:gd name="connsiteY26" fmla="*/ 592283 h 636838"/>
                  <a:gd name="connsiteX27" fmla="*/ 504324 w 1304490"/>
                  <a:gd name="connsiteY27" fmla="*/ 636838 h 636838"/>
                  <a:gd name="connsiteX28" fmla="*/ 466133 w 1304490"/>
                  <a:gd name="connsiteY28" fmla="*/ 589099 h 636838"/>
                  <a:gd name="connsiteX29" fmla="*/ 427942 w 1304490"/>
                  <a:gd name="connsiteY29" fmla="*/ 563639 h 636838"/>
                  <a:gd name="connsiteX30" fmla="*/ 357926 w 1304490"/>
                  <a:gd name="connsiteY30" fmla="*/ 544544 h 636838"/>
                  <a:gd name="connsiteX31" fmla="*/ 342014 w 1304490"/>
                  <a:gd name="connsiteY31" fmla="*/ 468161 h 636838"/>
                  <a:gd name="connsiteX32" fmla="*/ 284726 w 1304490"/>
                  <a:gd name="connsiteY32" fmla="*/ 442701 h 636838"/>
                  <a:gd name="connsiteX33" fmla="*/ 262448 w 1304490"/>
                  <a:gd name="connsiteY33" fmla="*/ 388598 h 636838"/>
                  <a:gd name="connsiteX34" fmla="*/ 211527 w 1304490"/>
                  <a:gd name="connsiteY34" fmla="*/ 375867 h 636838"/>
                  <a:gd name="connsiteX35" fmla="*/ 182883 w 1304490"/>
                  <a:gd name="connsiteY35" fmla="*/ 369502 h 636838"/>
                  <a:gd name="connsiteX36" fmla="*/ 160606 w 1304490"/>
                  <a:gd name="connsiteY36" fmla="*/ 340859 h 636838"/>
                  <a:gd name="connsiteX37" fmla="*/ 166971 w 1304490"/>
                  <a:gd name="connsiteY37" fmla="*/ 318581 h 636838"/>
                  <a:gd name="connsiteX38" fmla="*/ 160606 w 1304490"/>
                  <a:gd name="connsiteY38" fmla="*/ 270843 h 636838"/>
                  <a:gd name="connsiteX39" fmla="*/ 154241 w 1304490"/>
                  <a:gd name="connsiteY39" fmla="*/ 242199 h 636838"/>
                  <a:gd name="connsiteX40" fmla="*/ 170153 w 1304490"/>
                  <a:gd name="connsiteY40" fmla="*/ 213556 h 636838"/>
                  <a:gd name="connsiteX41" fmla="*/ 170153 w 1304490"/>
                  <a:gd name="connsiteY41" fmla="*/ 194461 h 636838"/>
                  <a:gd name="connsiteX42" fmla="*/ 93770 w 1304490"/>
                  <a:gd name="connsiteY42" fmla="*/ 194461 h 636838"/>
                  <a:gd name="connsiteX43" fmla="*/ 81041 w 1304490"/>
                  <a:gd name="connsiteY43" fmla="*/ 124444 h 636838"/>
                  <a:gd name="connsiteX44" fmla="*/ 46033 w 1304490"/>
                  <a:gd name="connsiteY44" fmla="*/ 95801 h 636838"/>
                  <a:gd name="connsiteX45" fmla="*/ 0 w 1304490"/>
                  <a:gd name="connsiteY45" fmla="*/ 44653 h 636838"/>
                  <a:gd name="connsiteX46" fmla="*/ 855708 w 1304490"/>
                  <a:gd name="connsiteY46" fmla="*/ 37669 h 636838"/>
                  <a:gd name="connsiteX0" fmla="*/ 1304490 w 1304490"/>
                  <a:gd name="connsiteY0" fmla="*/ 0 h 592185"/>
                  <a:gd name="connsiteX1" fmla="*/ 1280874 w 1304490"/>
                  <a:gd name="connsiteY1" fmla="*/ 32053 h 592185"/>
                  <a:gd name="connsiteX2" fmla="*/ 1277689 w 1304490"/>
                  <a:gd name="connsiteY2" fmla="*/ 152990 h 592185"/>
                  <a:gd name="connsiteX3" fmla="*/ 1287238 w 1304490"/>
                  <a:gd name="connsiteY3" fmla="*/ 181633 h 592185"/>
                  <a:gd name="connsiteX4" fmla="*/ 1287238 w 1304490"/>
                  <a:gd name="connsiteY4" fmla="*/ 213459 h 592185"/>
                  <a:gd name="connsiteX5" fmla="*/ 1245865 w 1304490"/>
                  <a:gd name="connsiteY5" fmla="*/ 254833 h 592185"/>
                  <a:gd name="connsiteX6" fmla="*/ 1233136 w 1304490"/>
                  <a:gd name="connsiteY6" fmla="*/ 273928 h 592185"/>
                  <a:gd name="connsiteX7" fmla="*/ 1188577 w 1304490"/>
                  <a:gd name="connsiteY7" fmla="*/ 324849 h 592185"/>
                  <a:gd name="connsiteX8" fmla="*/ 1159936 w 1304490"/>
                  <a:gd name="connsiteY8" fmla="*/ 302571 h 592185"/>
                  <a:gd name="connsiteX9" fmla="*/ 1105832 w 1304490"/>
                  <a:gd name="connsiteY9" fmla="*/ 343945 h 592185"/>
                  <a:gd name="connsiteX10" fmla="*/ 1064458 w 1304490"/>
                  <a:gd name="connsiteY10" fmla="*/ 363040 h 592185"/>
                  <a:gd name="connsiteX11" fmla="*/ 1042181 w 1304490"/>
                  <a:gd name="connsiteY11" fmla="*/ 375771 h 592185"/>
                  <a:gd name="connsiteX12" fmla="*/ 1007172 w 1304490"/>
                  <a:gd name="connsiteY12" fmla="*/ 398048 h 592185"/>
                  <a:gd name="connsiteX13" fmla="*/ 984892 w 1304490"/>
                  <a:gd name="connsiteY13" fmla="*/ 452152 h 592185"/>
                  <a:gd name="connsiteX14" fmla="*/ 933971 w 1304490"/>
                  <a:gd name="connsiteY14" fmla="*/ 426692 h 592185"/>
                  <a:gd name="connsiteX15" fmla="*/ 892599 w 1304490"/>
                  <a:gd name="connsiteY15" fmla="*/ 442605 h 592185"/>
                  <a:gd name="connsiteX16" fmla="*/ 863956 w 1304490"/>
                  <a:gd name="connsiteY16" fmla="*/ 413961 h 592185"/>
                  <a:gd name="connsiteX17" fmla="*/ 806668 w 1304490"/>
                  <a:gd name="connsiteY17" fmla="*/ 391684 h 592185"/>
                  <a:gd name="connsiteX18" fmla="*/ 746200 w 1304490"/>
                  <a:gd name="connsiteY18" fmla="*/ 382135 h 592185"/>
                  <a:gd name="connsiteX19" fmla="*/ 692095 w 1304490"/>
                  <a:gd name="connsiteY19" fmla="*/ 302571 h 592185"/>
                  <a:gd name="connsiteX20" fmla="*/ 657088 w 1304490"/>
                  <a:gd name="connsiteY20" fmla="*/ 305754 h 592185"/>
                  <a:gd name="connsiteX21" fmla="*/ 657088 w 1304490"/>
                  <a:gd name="connsiteY21" fmla="*/ 353492 h 592185"/>
                  <a:gd name="connsiteX22" fmla="*/ 692095 w 1304490"/>
                  <a:gd name="connsiteY22" fmla="*/ 420326 h 592185"/>
                  <a:gd name="connsiteX23" fmla="*/ 609350 w 1304490"/>
                  <a:gd name="connsiteY23" fmla="*/ 468065 h 592185"/>
                  <a:gd name="connsiteX24" fmla="*/ 596620 w 1304490"/>
                  <a:gd name="connsiteY24" fmla="*/ 477613 h 592185"/>
                  <a:gd name="connsiteX25" fmla="*/ 564792 w 1304490"/>
                  <a:gd name="connsiteY25" fmla="*/ 525351 h 592185"/>
                  <a:gd name="connsiteX26" fmla="*/ 532968 w 1304490"/>
                  <a:gd name="connsiteY26" fmla="*/ 547630 h 592185"/>
                  <a:gd name="connsiteX27" fmla="*/ 504324 w 1304490"/>
                  <a:gd name="connsiteY27" fmla="*/ 592185 h 592185"/>
                  <a:gd name="connsiteX28" fmla="*/ 466133 w 1304490"/>
                  <a:gd name="connsiteY28" fmla="*/ 544446 h 592185"/>
                  <a:gd name="connsiteX29" fmla="*/ 427942 w 1304490"/>
                  <a:gd name="connsiteY29" fmla="*/ 518986 h 592185"/>
                  <a:gd name="connsiteX30" fmla="*/ 357926 w 1304490"/>
                  <a:gd name="connsiteY30" fmla="*/ 499891 h 592185"/>
                  <a:gd name="connsiteX31" fmla="*/ 342014 w 1304490"/>
                  <a:gd name="connsiteY31" fmla="*/ 423508 h 592185"/>
                  <a:gd name="connsiteX32" fmla="*/ 284726 w 1304490"/>
                  <a:gd name="connsiteY32" fmla="*/ 398048 h 592185"/>
                  <a:gd name="connsiteX33" fmla="*/ 262448 w 1304490"/>
                  <a:gd name="connsiteY33" fmla="*/ 343945 h 592185"/>
                  <a:gd name="connsiteX34" fmla="*/ 211527 w 1304490"/>
                  <a:gd name="connsiteY34" fmla="*/ 331214 h 592185"/>
                  <a:gd name="connsiteX35" fmla="*/ 182883 w 1304490"/>
                  <a:gd name="connsiteY35" fmla="*/ 324849 h 592185"/>
                  <a:gd name="connsiteX36" fmla="*/ 160606 w 1304490"/>
                  <a:gd name="connsiteY36" fmla="*/ 296206 h 592185"/>
                  <a:gd name="connsiteX37" fmla="*/ 166971 w 1304490"/>
                  <a:gd name="connsiteY37" fmla="*/ 273928 h 592185"/>
                  <a:gd name="connsiteX38" fmla="*/ 160606 w 1304490"/>
                  <a:gd name="connsiteY38" fmla="*/ 226190 h 592185"/>
                  <a:gd name="connsiteX39" fmla="*/ 154241 w 1304490"/>
                  <a:gd name="connsiteY39" fmla="*/ 197546 h 592185"/>
                  <a:gd name="connsiteX40" fmla="*/ 170153 w 1304490"/>
                  <a:gd name="connsiteY40" fmla="*/ 168903 h 592185"/>
                  <a:gd name="connsiteX41" fmla="*/ 170153 w 1304490"/>
                  <a:gd name="connsiteY41" fmla="*/ 149808 h 592185"/>
                  <a:gd name="connsiteX42" fmla="*/ 93770 w 1304490"/>
                  <a:gd name="connsiteY42" fmla="*/ 149808 h 592185"/>
                  <a:gd name="connsiteX43" fmla="*/ 81041 w 1304490"/>
                  <a:gd name="connsiteY43" fmla="*/ 79791 h 592185"/>
                  <a:gd name="connsiteX44" fmla="*/ 46033 w 1304490"/>
                  <a:gd name="connsiteY44" fmla="*/ 51148 h 592185"/>
                  <a:gd name="connsiteX45" fmla="*/ 0 w 1304490"/>
                  <a:gd name="connsiteY45" fmla="*/ 0 h 592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4490" h="592185">
                    <a:moveTo>
                      <a:pt x="1304490" y="0"/>
                    </a:moveTo>
                    <a:lnTo>
                      <a:pt x="1280874" y="32053"/>
                    </a:lnTo>
                    <a:cubicBezTo>
                      <a:pt x="1279812" y="72365"/>
                      <a:pt x="1278751" y="112678"/>
                      <a:pt x="1277689" y="152990"/>
                    </a:cubicBezTo>
                    <a:lnTo>
                      <a:pt x="1287238" y="181633"/>
                    </a:lnTo>
                    <a:lnTo>
                      <a:pt x="1287238" y="213459"/>
                    </a:lnTo>
                    <a:lnTo>
                      <a:pt x="1245865" y="254833"/>
                    </a:lnTo>
                    <a:lnTo>
                      <a:pt x="1233136" y="273928"/>
                    </a:lnTo>
                    <a:lnTo>
                      <a:pt x="1188577" y="324849"/>
                    </a:lnTo>
                    <a:lnTo>
                      <a:pt x="1159936" y="302571"/>
                    </a:lnTo>
                    <a:lnTo>
                      <a:pt x="1105832" y="343945"/>
                    </a:lnTo>
                    <a:lnTo>
                      <a:pt x="1064458" y="363040"/>
                    </a:lnTo>
                    <a:lnTo>
                      <a:pt x="1042181" y="375771"/>
                    </a:lnTo>
                    <a:lnTo>
                      <a:pt x="1007172" y="398048"/>
                    </a:lnTo>
                    <a:lnTo>
                      <a:pt x="984892" y="452152"/>
                    </a:lnTo>
                    <a:lnTo>
                      <a:pt x="933971" y="426692"/>
                    </a:lnTo>
                    <a:lnTo>
                      <a:pt x="892599" y="442605"/>
                    </a:lnTo>
                    <a:lnTo>
                      <a:pt x="863956" y="413961"/>
                    </a:lnTo>
                    <a:lnTo>
                      <a:pt x="806668" y="391684"/>
                    </a:lnTo>
                    <a:lnTo>
                      <a:pt x="746200" y="382135"/>
                    </a:lnTo>
                    <a:lnTo>
                      <a:pt x="692095" y="302571"/>
                    </a:lnTo>
                    <a:lnTo>
                      <a:pt x="657088" y="305754"/>
                    </a:lnTo>
                    <a:lnTo>
                      <a:pt x="657088" y="353492"/>
                    </a:lnTo>
                    <a:lnTo>
                      <a:pt x="692095" y="420326"/>
                    </a:lnTo>
                    <a:lnTo>
                      <a:pt x="609350" y="468065"/>
                    </a:lnTo>
                    <a:lnTo>
                      <a:pt x="596620" y="477613"/>
                    </a:lnTo>
                    <a:lnTo>
                      <a:pt x="564792" y="525351"/>
                    </a:lnTo>
                    <a:lnTo>
                      <a:pt x="532968" y="547630"/>
                    </a:lnTo>
                    <a:lnTo>
                      <a:pt x="504324" y="592185"/>
                    </a:lnTo>
                    <a:lnTo>
                      <a:pt x="466133" y="544446"/>
                    </a:lnTo>
                    <a:lnTo>
                      <a:pt x="427942" y="518986"/>
                    </a:lnTo>
                    <a:lnTo>
                      <a:pt x="357926" y="499891"/>
                    </a:lnTo>
                    <a:lnTo>
                      <a:pt x="342014" y="423508"/>
                    </a:lnTo>
                    <a:lnTo>
                      <a:pt x="284726" y="398048"/>
                    </a:lnTo>
                    <a:lnTo>
                      <a:pt x="262448" y="343945"/>
                    </a:lnTo>
                    <a:lnTo>
                      <a:pt x="211527" y="331214"/>
                    </a:lnTo>
                    <a:lnTo>
                      <a:pt x="182883" y="324849"/>
                    </a:lnTo>
                    <a:lnTo>
                      <a:pt x="160606" y="296206"/>
                    </a:lnTo>
                    <a:lnTo>
                      <a:pt x="166971" y="273928"/>
                    </a:lnTo>
                    <a:lnTo>
                      <a:pt x="160606" y="226190"/>
                    </a:lnTo>
                    <a:lnTo>
                      <a:pt x="154241" y="197546"/>
                    </a:lnTo>
                    <a:lnTo>
                      <a:pt x="170153" y="168903"/>
                    </a:lnTo>
                    <a:lnTo>
                      <a:pt x="170153" y="149808"/>
                    </a:lnTo>
                    <a:lnTo>
                      <a:pt x="93770" y="149808"/>
                    </a:lnTo>
                    <a:lnTo>
                      <a:pt x="81041" y="79791"/>
                    </a:lnTo>
                    <a:lnTo>
                      <a:pt x="46033" y="511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488B46AB-2328-015E-ADFA-7EAD3D28FD9A}"/>
                  </a:ext>
                </a:extLst>
              </p:cNvPr>
              <p:cNvSpPr/>
              <p:nvPr/>
            </p:nvSpPr>
            <p:spPr>
              <a:xfrm>
                <a:off x="786817" y="3724275"/>
                <a:ext cx="1484989" cy="1723299"/>
              </a:xfrm>
              <a:custGeom>
                <a:avLst/>
                <a:gdLst>
                  <a:gd name="connsiteX0" fmla="*/ 759849 w 1484989"/>
                  <a:gd name="connsiteY0" fmla="*/ 0 h 1723299"/>
                  <a:gd name="connsiteX1" fmla="*/ 958384 w 1484989"/>
                  <a:gd name="connsiteY1" fmla="*/ 0 h 1723299"/>
                  <a:gd name="connsiteX2" fmla="*/ 1057473 w 1484989"/>
                  <a:gd name="connsiteY2" fmla="*/ 123181 h 1723299"/>
                  <a:gd name="connsiteX3" fmla="*/ 1156562 w 1484989"/>
                  <a:gd name="connsiteY3" fmla="*/ 0 h 1723299"/>
                  <a:gd name="connsiteX4" fmla="*/ 1242914 w 1484989"/>
                  <a:gd name="connsiteY4" fmla="*/ 0 h 1723299"/>
                  <a:gd name="connsiteX5" fmla="*/ 1288943 w 1484989"/>
                  <a:gd name="connsiteY5" fmla="*/ 51144 h 1723299"/>
                  <a:gd name="connsiteX6" fmla="*/ 1323951 w 1484989"/>
                  <a:gd name="connsiteY6" fmla="*/ 79786 h 1723299"/>
                  <a:gd name="connsiteX7" fmla="*/ 1336680 w 1484989"/>
                  <a:gd name="connsiteY7" fmla="*/ 149803 h 1723299"/>
                  <a:gd name="connsiteX8" fmla="*/ 1413063 w 1484989"/>
                  <a:gd name="connsiteY8" fmla="*/ 149803 h 1723299"/>
                  <a:gd name="connsiteX9" fmla="*/ 1413063 w 1484989"/>
                  <a:gd name="connsiteY9" fmla="*/ 168898 h 1723299"/>
                  <a:gd name="connsiteX10" fmla="*/ 1397151 w 1484989"/>
                  <a:gd name="connsiteY10" fmla="*/ 197542 h 1723299"/>
                  <a:gd name="connsiteX11" fmla="*/ 1403515 w 1484989"/>
                  <a:gd name="connsiteY11" fmla="*/ 226185 h 1723299"/>
                  <a:gd name="connsiteX12" fmla="*/ 1409881 w 1484989"/>
                  <a:gd name="connsiteY12" fmla="*/ 273923 h 1723299"/>
                  <a:gd name="connsiteX13" fmla="*/ 1403515 w 1484989"/>
                  <a:gd name="connsiteY13" fmla="*/ 296202 h 1723299"/>
                  <a:gd name="connsiteX14" fmla="*/ 1424936 w 1484989"/>
                  <a:gd name="connsiteY14" fmla="*/ 323744 h 1723299"/>
                  <a:gd name="connsiteX15" fmla="*/ 1412427 w 1484989"/>
                  <a:gd name="connsiteY15" fmla="*/ 340757 h 1723299"/>
                  <a:gd name="connsiteX16" fmla="*/ 1420065 w 1484989"/>
                  <a:gd name="connsiteY16" fmla="*/ 470607 h 1723299"/>
                  <a:gd name="connsiteX17" fmla="*/ 1446799 w 1484989"/>
                  <a:gd name="connsiteY17" fmla="*/ 524074 h 1723299"/>
                  <a:gd name="connsiteX18" fmla="*/ 1442979 w 1484989"/>
                  <a:gd name="connsiteY18" fmla="*/ 596636 h 1723299"/>
                  <a:gd name="connsiteX19" fmla="*/ 1431522 w 1484989"/>
                  <a:gd name="connsiteY19" fmla="*/ 611913 h 1723299"/>
                  <a:gd name="connsiteX20" fmla="*/ 1427703 w 1484989"/>
                  <a:gd name="connsiteY20" fmla="*/ 653923 h 1723299"/>
                  <a:gd name="connsiteX21" fmla="*/ 1484989 w 1484989"/>
                  <a:gd name="connsiteY21" fmla="*/ 749400 h 1723299"/>
                  <a:gd name="connsiteX22" fmla="*/ 1389513 w 1484989"/>
                  <a:gd name="connsiteY22" fmla="*/ 760857 h 1723299"/>
                  <a:gd name="connsiteX23" fmla="*/ 1370417 w 1484989"/>
                  <a:gd name="connsiteY23" fmla="*/ 791409 h 1723299"/>
                  <a:gd name="connsiteX24" fmla="*/ 1389513 w 1484989"/>
                  <a:gd name="connsiteY24" fmla="*/ 844877 h 1723299"/>
                  <a:gd name="connsiteX25" fmla="*/ 1404789 w 1484989"/>
                  <a:gd name="connsiteY25" fmla="*/ 936535 h 1723299"/>
                  <a:gd name="connsiteX26" fmla="*/ 1397151 w 1484989"/>
                  <a:gd name="connsiteY26" fmla="*/ 1070203 h 1723299"/>
                  <a:gd name="connsiteX27" fmla="*/ 1416246 w 1484989"/>
                  <a:gd name="connsiteY27" fmla="*/ 1116032 h 1723299"/>
                  <a:gd name="connsiteX28" fmla="*/ 1343684 w 1484989"/>
                  <a:gd name="connsiteY28" fmla="*/ 1219147 h 1723299"/>
                  <a:gd name="connsiteX29" fmla="*/ 1339865 w 1484989"/>
                  <a:gd name="connsiteY29" fmla="*/ 1295528 h 1723299"/>
                  <a:gd name="connsiteX30" fmla="*/ 1316949 w 1484989"/>
                  <a:gd name="connsiteY30" fmla="*/ 1333720 h 1723299"/>
                  <a:gd name="connsiteX31" fmla="*/ 1271120 w 1484989"/>
                  <a:gd name="connsiteY31" fmla="*/ 1341358 h 1723299"/>
                  <a:gd name="connsiteX32" fmla="*/ 1240568 w 1484989"/>
                  <a:gd name="connsiteY32" fmla="*/ 1310806 h 1723299"/>
                  <a:gd name="connsiteX33" fmla="*/ 1217653 w 1484989"/>
                  <a:gd name="connsiteY33" fmla="*/ 1310806 h 1723299"/>
                  <a:gd name="connsiteX34" fmla="*/ 1206196 w 1484989"/>
                  <a:gd name="connsiteY34" fmla="*/ 1337539 h 1723299"/>
                  <a:gd name="connsiteX35" fmla="*/ 1133633 w 1484989"/>
                  <a:gd name="connsiteY35" fmla="*/ 1329901 h 1723299"/>
                  <a:gd name="connsiteX36" fmla="*/ 1133633 w 1484989"/>
                  <a:gd name="connsiteY36" fmla="*/ 1360453 h 1723299"/>
                  <a:gd name="connsiteX37" fmla="*/ 1103080 w 1484989"/>
                  <a:gd name="connsiteY37" fmla="*/ 1383368 h 1723299"/>
                  <a:gd name="connsiteX38" fmla="*/ 999965 w 1484989"/>
                  <a:gd name="connsiteY38" fmla="*/ 1402463 h 1723299"/>
                  <a:gd name="connsiteX39" fmla="*/ 977051 w 1484989"/>
                  <a:gd name="connsiteY39" fmla="*/ 1387187 h 1723299"/>
                  <a:gd name="connsiteX40" fmla="*/ 977051 w 1484989"/>
                  <a:gd name="connsiteY40" fmla="*/ 1421559 h 1723299"/>
                  <a:gd name="connsiteX41" fmla="*/ 893030 w 1484989"/>
                  <a:gd name="connsiteY41" fmla="*/ 1455930 h 1723299"/>
                  <a:gd name="connsiteX42" fmla="*/ 893030 w 1484989"/>
                  <a:gd name="connsiteY42" fmla="*/ 1520854 h 1723299"/>
                  <a:gd name="connsiteX43" fmla="*/ 870116 w 1484989"/>
                  <a:gd name="connsiteY43" fmla="*/ 1520854 h 1723299"/>
                  <a:gd name="connsiteX44" fmla="*/ 835744 w 1484989"/>
                  <a:gd name="connsiteY44" fmla="*/ 1494121 h 1723299"/>
                  <a:gd name="connsiteX45" fmla="*/ 786097 w 1484989"/>
                  <a:gd name="connsiteY45" fmla="*/ 1520854 h 1723299"/>
                  <a:gd name="connsiteX46" fmla="*/ 763182 w 1484989"/>
                  <a:gd name="connsiteY46" fmla="*/ 1635427 h 1723299"/>
                  <a:gd name="connsiteX47" fmla="*/ 625695 w 1484989"/>
                  <a:gd name="connsiteY47" fmla="*/ 1707990 h 1723299"/>
                  <a:gd name="connsiteX48" fmla="*/ 583685 w 1484989"/>
                  <a:gd name="connsiteY48" fmla="*/ 1707990 h 1723299"/>
                  <a:gd name="connsiteX49" fmla="*/ 550005 w 1484989"/>
                  <a:gd name="connsiteY49" fmla="*/ 1723299 h 1723299"/>
                  <a:gd name="connsiteX50" fmla="*/ 506030 w 1484989"/>
                  <a:gd name="connsiteY50" fmla="*/ 1696532 h 1723299"/>
                  <a:gd name="connsiteX51" fmla="*/ 502849 w 1484989"/>
                  <a:gd name="connsiteY51" fmla="*/ 1674255 h 1723299"/>
                  <a:gd name="connsiteX52" fmla="*/ 467840 w 1484989"/>
                  <a:gd name="connsiteY52" fmla="*/ 1616969 h 1723299"/>
                  <a:gd name="connsiteX53" fmla="*/ 471021 w 1484989"/>
                  <a:gd name="connsiteY53" fmla="*/ 1578778 h 1723299"/>
                  <a:gd name="connsiteX54" fmla="*/ 436014 w 1484989"/>
                  <a:gd name="connsiteY54" fmla="*/ 1581960 h 1723299"/>
                  <a:gd name="connsiteX55" fmla="*/ 429649 w 1484989"/>
                  <a:gd name="connsiteY55" fmla="*/ 1588325 h 1723299"/>
                  <a:gd name="connsiteX56" fmla="*/ 359632 w 1484989"/>
                  <a:gd name="connsiteY56" fmla="*/ 1585143 h 1723299"/>
                  <a:gd name="connsiteX57" fmla="*/ 346902 w 1484989"/>
                  <a:gd name="connsiteY57" fmla="*/ 1572412 h 1723299"/>
                  <a:gd name="connsiteX58" fmla="*/ 308711 w 1484989"/>
                  <a:gd name="connsiteY58" fmla="*/ 1566047 h 1723299"/>
                  <a:gd name="connsiteX59" fmla="*/ 267336 w 1484989"/>
                  <a:gd name="connsiteY59" fmla="*/ 1581960 h 1723299"/>
                  <a:gd name="connsiteX60" fmla="*/ 210052 w 1484989"/>
                  <a:gd name="connsiteY60" fmla="*/ 1581960 h 1723299"/>
                  <a:gd name="connsiteX61" fmla="*/ 130486 w 1484989"/>
                  <a:gd name="connsiteY61" fmla="*/ 1496031 h 1723299"/>
                  <a:gd name="connsiteX62" fmla="*/ 140033 w 1484989"/>
                  <a:gd name="connsiteY62" fmla="*/ 1473753 h 1723299"/>
                  <a:gd name="connsiteX63" fmla="*/ 133671 w 1484989"/>
                  <a:gd name="connsiteY63" fmla="*/ 1457840 h 1723299"/>
                  <a:gd name="connsiteX64" fmla="*/ 101843 w 1484989"/>
                  <a:gd name="connsiteY64" fmla="*/ 1451474 h 1723299"/>
                  <a:gd name="connsiteX65" fmla="*/ 54105 w 1484989"/>
                  <a:gd name="connsiteY65" fmla="*/ 1400553 h 1723299"/>
                  <a:gd name="connsiteX66" fmla="*/ 60469 w 1484989"/>
                  <a:gd name="connsiteY66" fmla="*/ 1340085 h 1723299"/>
                  <a:gd name="connsiteX67" fmla="*/ 120940 w 1484989"/>
                  <a:gd name="connsiteY67" fmla="*/ 1247790 h 1723299"/>
                  <a:gd name="connsiteX68" fmla="*/ 124121 w 1484989"/>
                  <a:gd name="connsiteY68" fmla="*/ 1228695 h 1723299"/>
                  <a:gd name="connsiteX69" fmla="*/ 159131 w 1484989"/>
                  <a:gd name="connsiteY69" fmla="*/ 1219147 h 1723299"/>
                  <a:gd name="connsiteX70" fmla="*/ 165494 w 1484989"/>
                  <a:gd name="connsiteY70" fmla="*/ 1193687 h 1723299"/>
                  <a:gd name="connsiteX71" fmla="*/ 133671 w 1484989"/>
                  <a:gd name="connsiteY71" fmla="*/ 1152313 h 1723299"/>
                  <a:gd name="connsiteX72" fmla="*/ 165494 w 1484989"/>
                  <a:gd name="connsiteY72" fmla="*/ 1101391 h 1723299"/>
                  <a:gd name="connsiteX73" fmla="*/ 168678 w 1484989"/>
                  <a:gd name="connsiteY73" fmla="*/ 1050471 h 1723299"/>
                  <a:gd name="connsiteX74" fmla="*/ 210052 w 1484989"/>
                  <a:gd name="connsiteY74" fmla="*/ 1050471 h 1723299"/>
                  <a:gd name="connsiteX75" fmla="*/ 238694 w 1484989"/>
                  <a:gd name="connsiteY75" fmla="*/ 999550 h 1723299"/>
                  <a:gd name="connsiteX76" fmla="*/ 213233 w 1484989"/>
                  <a:gd name="connsiteY76" fmla="*/ 948629 h 1723299"/>
                  <a:gd name="connsiteX77" fmla="*/ 181407 w 1484989"/>
                  <a:gd name="connsiteY77" fmla="*/ 939081 h 1723299"/>
                  <a:gd name="connsiteX78" fmla="*/ 149582 w 1484989"/>
                  <a:gd name="connsiteY78" fmla="*/ 961359 h 1723299"/>
                  <a:gd name="connsiteX79" fmla="*/ 133671 w 1484989"/>
                  <a:gd name="connsiteY79" fmla="*/ 948629 h 1723299"/>
                  <a:gd name="connsiteX80" fmla="*/ 108209 w 1484989"/>
                  <a:gd name="connsiteY80" fmla="*/ 948629 h 1723299"/>
                  <a:gd name="connsiteX81" fmla="*/ 89112 w 1484989"/>
                  <a:gd name="connsiteY81" fmla="*/ 939081 h 1723299"/>
                  <a:gd name="connsiteX82" fmla="*/ 47740 w 1484989"/>
                  <a:gd name="connsiteY82" fmla="*/ 935898 h 1723299"/>
                  <a:gd name="connsiteX83" fmla="*/ 12731 w 1484989"/>
                  <a:gd name="connsiteY83" fmla="*/ 904072 h 1723299"/>
                  <a:gd name="connsiteX84" fmla="*/ 0 w 1484989"/>
                  <a:gd name="connsiteY84" fmla="*/ 853151 h 1723299"/>
                  <a:gd name="connsiteX85" fmla="*/ 19098 w 1484989"/>
                  <a:gd name="connsiteY85" fmla="*/ 814960 h 1723299"/>
                  <a:gd name="connsiteX86" fmla="*/ 6367 w 1484989"/>
                  <a:gd name="connsiteY86" fmla="*/ 789500 h 1723299"/>
                  <a:gd name="connsiteX87" fmla="*/ 47740 w 1484989"/>
                  <a:gd name="connsiteY87" fmla="*/ 732214 h 1723299"/>
                  <a:gd name="connsiteX88" fmla="*/ 66835 w 1484989"/>
                  <a:gd name="connsiteY88" fmla="*/ 690840 h 1723299"/>
                  <a:gd name="connsiteX89" fmla="*/ 35009 w 1484989"/>
                  <a:gd name="connsiteY89" fmla="*/ 652649 h 1723299"/>
                  <a:gd name="connsiteX90" fmla="*/ 35009 w 1484989"/>
                  <a:gd name="connsiteY90" fmla="*/ 633554 h 1723299"/>
                  <a:gd name="connsiteX91" fmla="*/ 73200 w 1484989"/>
                  <a:gd name="connsiteY91" fmla="*/ 598546 h 1723299"/>
                  <a:gd name="connsiteX92" fmla="*/ 117757 w 1484989"/>
                  <a:gd name="connsiteY92" fmla="*/ 538077 h 1723299"/>
                  <a:gd name="connsiteX93" fmla="*/ 95479 w 1484989"/>
                  <a:gd name="connsiteY93" fmla="*/ 512616 h 1723299"/>
                  <a:gd name="connsiteX94" fmla="*/ 73200 w 1484989"/>
                  <a:gd name="connsiteY94" fmla="*/ 509434 h 1723299"/>
                  <a:gd name="connsiteX95" fmla="*/ 38191 w 1484989"/>
                  <a:gd name="connsiteY95" fmla="*/ 477608 h 1723299"/>
                  <a:gd name="connsiteX96" fmla="*/ 44559 w 1484989"/>
                  <a:gd name="connsiteY96" fmla="*/ 420322 h 1723299"/>
                  <a:gd name="connsiteX97" fmla="*/ 60469 w 1484989"/>
                  <a:gd name="connsiteY97" fmla="*/ 417140 h 1723299"/>
                  <a:gd name="connsiteX98" fmla="*/ 66835 w 1484989"/>
                  <a:gd name="connsiteY98" fmla="*/ 394861 h 1723299"/>
                  <a:gd name="connsiteX99" fmla="*/ 89112 w 1484989"/>
                  <a:gd name="connsiteY99" fmla="*/ 385314 h 1723299"/>
                  <a:gd name="connsiteX100" fmla="*/ 89112 w 1484989"/>
                  <a:gd name="connsiteY100" fmla="*/ 359854 h 1723299"/>
                  <a:gd name="connsiteX101" fmla="*/ 95479 w 1484989"/>
                  <a:gd name="connsiteY101" fmla="*/ 356670 h 1723299"/>
                  <a:gd name="connsiteX102" fmla="*/ 127303 w 1484989"/>
                  <a:gd name="connsiteY102" fmla="*/ 343940 h 1723299"/>
                  <a:gd name="connsiteX103" fmla="*/ 133671 w 1484989"/>
                  <a:gd name="connsiteY103" fmla="*/ 321662 h 1723299"/>
                  <a:gd name="connsiteX104" fmla="*/ 200503 w 1484989"/>
                  <a:gd name="connsiteY104" fmla="*/ 289836 h 1723299"/>
                  <a:gd name="connsiteX105" fmla="*/ 219599 w 1484989"/>
                  <a:gd name="connsiteY105" fmla="*/ 251645 h 1723299"/>
                  <a:gd name="connsiteX106" fmla="*/ 254606 w 1484989"/>
                  <a:gd name="connsiteY106" fmla="*/ 258011 h 1723299"/>
                  <a:gd name="connsiteX107" fmla="*/ 346902 w 1484989"/>
                  <a:gd name="connsiteY107" fmla="*/ 216637 h 1723299"/>
                  <a:gd name="connsiteX108" fmla="*/ 375545 w 1484989"/>
                  <a:gd name="connsiteY108" fmla="*/ 191177 h 1723299"/>
                  <a:gd name="connsiteX109" fmla="*/ 397823 w 1484989"/>
                  <a:gd name="connsiteY109" fmla="*/ 165716 h 1723299"/>
                  <a:gd name="connsiteX110" fmla="*/ 451928 w 1484989"/>
                  <a:gd name="connsiteY110" fmla="*/ 156169 h 1723299"/>
                  <a:gd name="connsiteX111" fmla="*/ 455109 w 1484989"/>
                  <a:gd name="connsiteY111" fmla="*/ 124343 h 1723299"/>
                  <a:gd name="connsiteX112" fmla="*/ 518761 w 1484989"/>
                  <a:gd name="connsiteY112" fmla="*/ 117978 h 1723299"/>
                  <a:gd name="connsiteX113" fmla="*/ 537856 w 1484989"/>
                  <a:gd name="connsiteY113" fmla="*/ 86152 h 1723299"/>
                  <a:gd name="connsiteX114" fmla="*/ 588777 w 1484989"/>
                  <a:gd name="connsiteY114" fmla="*/ 57508 h 1723299"/>
                  <a:gd name="connsiteX115" fmla="*/ 636514 w 1484989"/>
                  <a:gd name="connsiteY115" fmla="*/ 60691 h 1723299"/>
                  <a:gd name="connsiteX116" fmla="*/ 684254 w 1484989"/>
                  <a:gd name="connsiteY116" fmla="*/ 25682 h 1723299"/>
                  <a:gd name="connsiteX117" fmla="*/ 760635 w 1484989"/>
                  <a:gd name="connsiteY117" fmla="*/ 25682 h 1723299"/>
                  <a:gd name="connsiteX118" fmla="*/ 760635 w 1484989"/>
                  <a:gd name="connsiteY118" fmla="*/ 3405 h 1723299"/>
                  <a:gd name="connsiteX0" fmla="*/ 759849 w 1484989"/>
                  <a:gd name="connsiteY0" fmla="*/ 0 h 1723299"/>
                  <a:gd name="connsiteX1" fmla="*/ 1057473 w 1484989"/>
                  <a:gd name="connsiteY1" fmla="*/ 123181 h 1723299"/>
                  <a:gd name="connsiteX2" fmla="*/ 1156562 w 1484989"/>
                  <a:gd name="connsiteY2" fmla="*/ 0 h 1723299"/>
                  <a:gd name="connsiteX3" fmla="*/ 1242914 w 1484989"/>
                  <a:gd name="connsiteY3" fmla="*/ 0 h 1723299"/>
                  <a:gd name="connsiteX4" fmla="*/ 1288943 w 1484989"/>
                  <a:gd name="connsiteY4" fmla="*/ 51144 h 1723299"/>
                  <a:gd name="connsiteX5" fmla="*/ 1323951 w 1484989"/>
                  <a:gd name="connsiteY5" fmla="*/ 79786 h 1723299"/>
                  <a:gd name="connsiteX6" fmla="*/ 1336680 w 1484989"/>
                  <a:gd name="connsiteY6" fmla="*/ 149803 h 1723299"/>
                  <a:gd name="connsiteX7" fmla="*/ 1413063 w 1484989"/>
                  <a:gd name="connsiteY7" fmla="*/ 149803 h 1723299"/>
                  <a:gd name="connsiteX8" fmla="*/ 1413063 w 1484989"/>
                  <a:gd name="connsiteY8" fmla="*/ 168898 h 1723299"/>
                  <a:gd name="connsiteX9" fmla="*/ 1397151 w 1484989"/>
                  <a:gd name="connsiteY9" fmla="*/ 197542 h 1723299"/>
                  <a:gd name="connsiteX10" fmla="*/ 1403515 w 1484989"/>
                  <a:gd name="connsiteY10" fmla="*/ 226185 h 1723299"/>
                  <a:gd name="connsiteX11" fmla="*/ 1409881 w 1484989"/>
                  <a:gd name="connsiteY11" fmla="*/ 273923 h 1723299"/>
                  <a:gd name="connsiteX12" fmla="*/ 1403515 w 1484989"/>
                  <a:gd name="connsiteY12" fmla="*/ 296202 h 1723299"/>
                  <a:gd name="connsiteX13" fmla="*/ 1424936 w 1484989"/>
                  <a:gd name="connsiteY13" fmla="*/ 323744 h 1723299"/>
                  <a:gd name="connsiteX14" fmla="*/ 1412427 w 1484989"/>
                  <a:gd name="connsiteY14" fmla="*/ 340757 h 1723299"/>
                  <a:gd name="connsiteX15" fmla="*/ 1420065 w 1484989"/>
                  <a:gd name="connsiteY15" fmla="*/ 470607 h 1723299"/>
                  <a:gd name="connsiteX16" fmla="*/ 1446799 w 1484989"/>
                  <a:gd name="connsiteY16" fmla="*/ 524074 h 1723299"/>
                  <a:gd name="connsiteX17" fmla="*/ 1442979 w 1484989"/>
                  <a:gd name="connsiteY17" fmla="*/ 596636 h 1723299"/>
                  <a:gd name="connsiteX18" fmla="*/ 1431522 w 1484989"/>
                  <a:gd name="connsiteY18" fmla="*/ 611913 h 1723299"/>
                  <a:gd name="connsiteX19" fmla="*/ 1427703 w 1484989"/>
                  <a:gd name="connsiteY19" fmla="*/ 653923 h 1723299"/>
                  <a:gd name="connsiteX20" fmla="*/ 1484989 w 1484989"/>
                  <a:gd name="connsiteY20" fmla="*/ 749400 h 1723299"/>
                  <a:gd name="connsiteX21" fmla="*/ 1389513 w 1484989"/>
                  <a:gd name="connsiteY21" fmla="*/ 760857 h 1723299"/>
                  <a:gd name="connsiteX22" fmla="*/ 1370417 w 1484989"/>
                  <a:gd name="connsiteY22" fmla="*/ 791409 h 1723299"/>
                  <a:gd name="connsiteX23" fmla="*/ 1389513 w 1484989"/>
                  <a:gd name="connsiteY23" fmla="*/ 844877 h 1723299"/>
                  <a:gd name="connsiteX24" fmla="*/ 1404789 w 1484989"/>
                  <a:gd name="connsiteY24" fmla="*/ 936535 h 1723299"/>
                  <a:gd name="connsiteX25" fmla="*/ 1397151 w 1484989"/>
                  <a:gd name="connsiteY25" fmla="*/ 1070203 h 1723299"/>
                  <a:gd name="connsiteX26" fmla="*/ 1416246 w 1484989"/>
                  <a:gd name="connsiteY26" fmla="*/ 1116032 h 1723299"/>
                  <a:gd name="connsiteX27" fmla="*/ 1343684 w 1484989"/>
                  <a:gd name="connsiteY27" fmla="*/ 1219147 h 1723299"/>
                  <a:gd name="connsiteX28" fmla="*/ 1339865 w 1484989"/>
                  <a:gd name="connsiteY28" fmla="*/ 1295528 h 1723299"/>
                  <a:gd name="connsiteX29" fmla="*/ 1316949 w 1484989"/>
                  <a:gd name="connsiteY29" fmla="*/ 1333720 h 1723299"/>
                  <a:gd name="connsiteX30" fmla="*/ 1271120 w 1484989"/>
                  <a:gd name="connsiteY30" fmla="*/ 1341358 h 1723299"/>
                  <a:gd name="connsiteX31" fmla="*/ 1240568 w 1484989"/>
                  <a:gd name="connsiteY31" fmla="*/ 1310806 h 1723299"/>
                  <a:gd name="connsiteX32" fmla="*/ 1217653 w 1484989"/>
                  <a:gd name="connsiteY32" fmla="*/ 1310806 h 1723299"/>
                  <a:gd name="connsiteX33" fmla="*/ 1206196 w 1484989"/>
                  <a:gd name="connsiteY33" fmla="*/ 1337539 h 1723299"/>
                  <a:gd name="connsiteX34" fmla="*/ 1133633 w 1484989"/>
                  <a:gd name="connsiteY34" fmla="*/ 1329901 h 1723299"/>
                  <a:gd name="connsiteX35" fmla="*/ 1133633 w 1484989"/>
                  <a:gd name="connsiteY35" fmla="*/ 1360453 h 1723299"/>
                  <a:gd name="connsiteX36" fmla="*/ 1103080 w 1484989"/>
                  <a:gd name="connsiteY36" fmla="*/ 1383368 h 1723299"/>
                  <a:gd name="connsiteX37" fmla="*/ 999965 w 1484989"/>
                  <a:gd name="connsiteY37" fmla="*/ 1402463 h 1723299"/>
                  <a:gd name="connsiteX38" fmla="*/ 977051 w 1484989"/>
                  <a:gd name="connsiteY38" fmla="*/ 1387187 h 1723299"/>
                  <a:gd name="connsiteX39" fmla="*/ 977051 w 1484989"/>
                  <a:gd name="connsiteY39" fmla="*/ 1421559 h 1723299"/>
                  <a:gd name="connsiteX40" fmla="*/ 893030 w 1484989"/>
                  <a:gd name="connsiteY40" fmla="*/ 1455930 h 1723299"/>
                  <a:gd name="connsiteX41" fmla="*/ 893030 w 1484989"/>
                  <a:gd name="connsiteY41" fmla="*/ 1520854 h 1723299"/>
                  <a:gd name="connsiteX42" fmla="*/ 870116 w 1484989"/>
                  <a:gd name="connsiteY42" fmla="*/ 1520854 h 1723299"/>
                  <a:gd name="connsiteX43" fmla="*/ 835744 w 1484989"/>
                  <a:gd name="connsiteY43" fmla="*/ 1494121 h 1723299"/>
                  <a:gd name="connsiteX44" fmla="*/ 786097 w 1484989"/>
                  <a:gd name="connsiteY44" fmla="*/ 1520854 h 1723299"/>
                  <a:gd name="connsiteX45" fmla="*/ 763182 w 1484989"/>
                  <a:gd name="connsiteY45" fmla="*/ 1635427 h 1723299"/>
                  <a:gd name="connsiteX46" fmla="*/ 625695 w 1484989"/>
                  <a:gd name="connsiteY46" fmla="*/ 1707990 h 1723299"/>
                  <a:gd name="connsiteX47" fmla="*/ 583685 w 1484989"/>
                  <a:gd name="connsiteY47" fmla="*/ 1707990 h 1723299"/>
                  <a:gd name="connsiteX48" fmla="*/ 550005 w 1484989"/>
                  <a:gd name="connsiteY48" fmla="*/ 1723299 h 1723299"/>
                  <a:gd name="connsiteX49" fmla="*/ 506030 w 1484989"/>
                  <a:gd name="connsiteY49" fmla="*/ 1696532 h 1723299"/>
                  <a:gd name="connsiteX50" fmla="*/ 502849 w 1484989"/>
                  <a:gd name="connsiteY50" fmla="*/ 1674255 h 1723299"/>
                  <a:gd name="connsiteX51" fmla="*/ 467840 w 1484989"/>
                  <a:gd name="connsiteY51" fmla="*/ 1616969 h 1723299"/>
                  <a:gd name="connsiteX52" fmla="*/ 471021 w 1484989"/>
                  <a:gd name="connsiteY52" fmla="*/ 1578778 h 1723299"/>
                  <a:gd name="connsiteX53" fmla="*/ 436014 w 1484989"/>
                  <a:gd name="connsiteY53" fmla="*/ 1581960 h 1723299"/>
                  <a:gd name="connsiteX54" fmla="*/ 429649 w 1484989"/>
                  <a:gd name="connsiteY54" fmla="*/ 1588325 h 1723299"/>
                  <a:gd name="connsiteX55" fmla="*/ 359632 w 1484989"/>
                  <a:gd name="connsiteY55" fmla="*/ 1585143 h 1723299"/>
                  <a:gd name="connsiteX56" fmla="*/ 346902 w 1484989"/>
                  <a:gd name="connsiteY56" fmla="*/ 1572412 h 1723299"/>
                  <a:gd name="connsiteX57" fmla="*/ 308711 w 1484989"/>
                  <a:gd name="connsiteY57" fmla="*/ 1566047 h 1723299"/>
                  <a:gd name="connsiteX58" fmla="*/ 267336 w 1484989"/>
                  <a:gd name="connsiteY58" fmla="*/ 1581960 h 1723299"/>
                  <a:gd name="connsiteX59" fmla="*/ 210052 w 1484989"/>
                  <a:gd name="connsiteY59" fmla="*/ 1581960 h 1723299"/>
                  <a:gd name="connsiteX60" fmla="*/ 130486 w 1484989"/>
                  <a:gd name="connsiteY60" fmla="*/ 1496031 h 1723299"/>
                  <a:gd name="connsiteX61" fmla="*/ 140033 w 1484989"/>
                  <a:gd name="connsiteY61" fmla="*/ 1473753 h 1723299"/>
                  <a:gd name="connsiteX62" fmla="*/ 133671 w 1484989"/>
                  <a:gd name="connsiteY62" fmla="*/ 1457840 h 1723299"/>
                  <a:gd name="connsiteX63" fmla="*/ 101843 w 1484989"/>
                  <a:gd name="connsiteY63" fmla="*/ 1451474 h 1723299"/>
                  <a:gd name="connsiteX64" fmla="*/ 54105 w 1484989"/>
                  <a:gd name="connsiteY64" fmla="*/ 1400553 h 1723299"/>
                  <a:gd name="connsiteX65" fmla="*/ 60469 w 1484989"/>
                  <a:gd name="connsiteY65" fmla="*/ 1340085 h 1723299"/>
                  <a:gd name="connsiteX66" fmla="*/ 120940 w 1484989"/>
                  <a:gd name="connsiteY66" fmla="*/ 1247790 h 1723299"/>
                  <a:gd name="connsiteX67" fmla="*/ 124121 w 1484989"/>
                  <a:gd name="connsiteY67" fmla="*/ 1228695 h 1723299"/>
                  <a:gd name="connsiteX68" fmla="*/ 159131 w 1484989"/>
                  <a:gd name="connsiteY68" fmla="*/ 1219147 h 1723299"/>
                  <a:gd name="connsiteX69" fmla="*/ 165494 w 1484989"/>
                  <a:gd name="connsiteY69" fmla="*/ 1193687 h 1723299"/>
                  <a:gd name="connsiteX70" fmla="*/ 133671 w 1484989"/>
                  <a:gd name="connsiteY70" fmla="*/ 1152313 h 1723299"/>
                  <a:gd name="connsiteX71" fmla="*/ 165494 w 1484989"/>
                  <a:gd name="connsiteY71" fmla="*/ 1101391 h 1723299"/>
                  <a:gd name="connsiteX72" fmla="*/ 168678 w 1484989"/>
                  <a:gd name="connsiteY72" fmla="*/ 1050471 h 1723299"/>
                  <a:gd name="connsiteX73" fmla="*/ 210052 w 1484989"/>
                  <a:gd name="connsiteY73" fmla="*/ 1050471 h 1723299"/>
                  <a:gd name="connsiteX74" fmla="*/ 238694 w 1484989"/>
                  <a:gd name="connsiteY74" fmla="*/ 999550 h 1723299"/>
                  <a:gd name="connsiteX75" fmla="*/ 213233 w 1484989"/>
                  <a:gd name="connsiteY75" fmla="*/ 948629 h 1723299"/>
                  <a:gd name="connsiteX76" fmla="*/ 181407 w 1484989"/>
                  <a:gd name="connsiteY76" fmla="*/ 939081 h 1723299"/>
                  <a:gd name="connsiteX77" fmla="*/ 149582 w 1484989"/>
                  <a:gd name="connsiteY77" fmla="*/ 961359 h 1723299"/>
                  <a:gd name="connsiteX78" fmla="*/ 133671 w 1484989"/>
                  <a:gd name="connsiteY78" fmla="*/ 948629 h 1723299"/>
                  <a:gd name="connsiteX79" fmla="*/ 108209 w 1484989"/>
                  <a:gd name="connsiteY79" fmla="*/ 948629 h 1723299"/>
                  <a:gd name="connsiteX80" fmla="*/ 89112 w 1484989"/>
                  <a:gd name="connsiteY80" fmla="*/ 939081 h 1723299"/>
                  <a:gd name="connsiteX81" fmla="*/ 47740 w 1484989"/>
                  <a:gd name="connsiteY81" fmla="*/ 935898 h 1723299"/>
                  <a:gd name="connsiteX82" fmla="*/ 12731 w 1484989"/>
                  <a:gd name="connsiteY82" fmla="*/ 904072 h 1723299"/>
                  <a:gd name="connsiteX83" fmla="*/ 0 w 1484989"/>
                  <a:gd name="connsiteY83" fmla="*/ 853151 h 1723299"/>
                  <a:gd name="connsiteX84" fmla="*/ 19098 w 1484989"/>
                  <a:gd name="connsiteY84" fmla="*/ 814960 h 1723299"/>
                  <a:gd name="connsiteX85" fmla="*/ 6367 w 1484989"/>
                  <a:gd name="connsiteY85" fmla="*/ 789500 h 1723299"/>
                  <a:gd name="connsiteX86" fmla="*/ 47740 w 1484989"/>
                  <a:gd name="connsiteY86" fmla="*/ 732214 h 1723299"/>
                  <a:gd name="connsiteX87" fmla="*/ 66835 w 1484989"/>
                  <a:gd name="connsiteY87" fmla="*/ 690840 h 1723299"/>
                  <a:gd name="connsiteX88" fmla="*/ 35009 w 1484989"/>
                  <a:gd name="connsiteY88" fmla="*/ 652649 h 1723299"/>
                  <a:gd name="connsiteX89" fmla="*/ 35009 w 1484989"/>
                  <a:gd name="connsiteY89" fmla="*/ 633554 h 1723299"/>
                  <a:gd name="connsiteX90" fmla="*/ 73200 w 1484989"/>
                  <a:gd name="connsiteY90" fmla="*/ 598546 h 1723299"/>
                  <a:gd name="connsiteX91" fmla="*/ 117757 w 1484989"/>
                  <a:gd name="connsiteY91" fmla="*/ 538077 h 1723299"/>
                  <a:gd name="connsiteX92" fmla="*/ 95479 w 1484989"/>
                  <a:gd name="connsiteY92" fmla="*/ 512616 h 1723299"/>
                  <a:gd name="connsiteX93" fmla="*/ 73200 w 1484989"/>
                  <a:gd name="connsiteY93" fmla="*/ 509434 h 1723299"/>
                  <a:gd name="connsiteX94" fmla="*/ 38191 w 1484989"/>
                  <a:gd name="connsiteY94" fmla="*/ 477608 h 1723299"/>
                  <a:gd name="connsiteX95" fmla="*/ 44559 w 1484989"/>
                  <a:gd name="connsiteY95" fmla="*/ 420322 h 1723299"/>
                  <a:gd name="connsiteX96" fmla="*/ 60469 w 1484989"/>
                  <a:gd name="connsiteY96" fmla="*/ 417140 h 1723299"/>
                  <a:gd name="connsiteX97" fmla="*/ 66835 w 1484989"/>
                  <a:gd name="connsiteY97" fmla="*/ 394861 h 1723299"/>
                  <a:gd name="connsiteX98" fmla="*/ 89112 w 1484989"/>
                  <a:gd name="connsiteY98" fmla="*/ 385314 h 1723299"/>
                  <a:gd name="connsiteX99" fmla="*/ 89112 w 1484989"/>
                  <a:gd name="connsiteY99" fmla="*/ 359854 h 1723299"/>
                  <a:gd name="connsiteX100" fmla="*/ 95479 w 1484989"/>
                  <a:gd name="connsiteY100" fmla="*/ 356670 h 1723299"/>
                  <a:gd name="connsiteX101" fmla="*/ 127303 w 1484989"/>
                  <a:gd name="connsiteY101" fmla="*/ 343940 h 1723299"/>
                  <a:gd name="connsiteX102" fmla="*/ 133671 w 1484989"/>
                  <a:gd name="connsiteY102" fmla="*/ 321662 h 1723299"/>
                  <a:gd name="connsiteX103" fmla="*/ 200503 w 1484989"/>
                  <a:gd name="connsiteY103" fmla="*/ 289836 h 1723299"/>
                  <a:gd name="connsiteX104" fmla="*/ 219599 w 1484989"/>
                  <a:gd name="connsiteY104" fmla="*/ 251645 h 1723299"/>
                  <a:gd name="connsiteX105" fmla="*/ 254606 w 1484989"/>
                  <a:gd name="connsiteY105" fmla="*/ 258011 h 1723299"/>
                  <a:gd name="connsiteX106" fmla="*/ 346902 w 1484989"/>
                  <a:gd name="connsiteY106" fmla="*/ 216637 h 1723299"/>
                  <a:gd name="connsiteX107" fmla="*/ 375545 w 1484989"/>
                  <a:gd name="connsiteY107" fmla="*/ 191177 h 1723299"/>
                  <a:gd name="connsiteX108" fmla="*/ 397823 w 1484989"/>
                  <a:gd name="connsiteY108" fmla="*/ 165716 h 1723299"/>
                  <a:gd name="connsiteX109" fmla="*/ 451928 w 1484989"/>
                  <a:gd name="connsiteY109" fmla="*/ 156169 h 1723299"/>
                  <a:gd name="connsiteX110" fmla="*/ 455109 w 1484989"/>
                  <a:gd name="connsiteY110" fmla="*/ 124343 h 1723299"/>
                  <a:gd name="connsiteX111" fmla="*/ 518761 w 1484989"/>
                  <a:gd name="connsiteY111" fmla="*/ 117978 h 1723299"/>
                  <a:gd name="connsiteX112" fmla="*/ 537856 w 1484989"/>
                  <a:gd name="connsiteY112" fmla="*/ 86152 h 1723299"/>
                  <a:gd name="connsiteX113" fmla="*/ 588777 w 1484989"/>
                  <a:gd name="connsiteY113" fmla="*/ 57508 h 1723299"/>
                  <a:gd name="connsiteX114" fmla="*/ 636514 w 1484989"/>
                  <a:gd name="connsiteY114" fmla="*/ 60691 h 1723299"/>
                  <a:gd name="connsiteX115" fmla="*/ 684254 w 1484989"/>
                  <a:gd name="connsiteY115" fmla="*/ 25682 h 1723299"/>
                  <a:gd name="connsiteX116" fmla="*/ 760635 w 1484989"/>
                  <a:gd name="connsiteY116" fmla="*/ 25682 h 1723299"/>
                  <a:gd name="connsiteX117" fmla="*/ 760635 w 1484989"/>
                  <a:gd name="connsiteY117" fmla="*/ 3405 h 1723299"/>
                  <a:gd name="connsiteX118" fmla="*/ 759849 w 1484989"/>
                  <a:gd name="connsiteY118" fmla="*/ 0 h 1723299"/>
                  <a:gd name="connsiteX0" fmla="*/ 759849 w 1484989"/>
                  <a:gd name="connsiteY0" fmla="*/ 0 h 1723299"/>
                  <a:gd name="connsiteX1" fmla="*/ 1057473 w 1484989"/>
                  <a:gd name="connsiteY1" fmla="*/ 123181 h 1723299"/>
                  <a:gd name="connsiteX2" fmla="*/ 1242914 w 1484989"/>
                  <a:gd name="connsiteY2" fmla="*/ 0 h 1723299"/>
                  <a:gd name="connsiteX3" fmla="*/ 1288943 w 1484989"/>
                  <a:gd name="connsiteY3" fmla="*/ 51144 h 1723299"/>
                  <a:gd name="connsiteX4" fmla="*/ 1323951 w 1484989"/>
                  <a:gd name="connsiteY4" fmla="*/ 79786 h 1723299"/>
                  <a:gd name="connsiteX5" fmla="*/ 1336680 w 1484989"/>
                  <a:gd name="connsiteY5" fmla="*/ 149803 h 1723299"/>
                  <a:gd name="connsiteX6" fmla="*/ 1413063 w 1484989"/>
                  <a:gd name="connsiteY6" fmla="*/ 149803 h 1723299"/>
                  <a:gd name="connsiteX7" fmla="*/ 1413063 w 1484989"/>
                  <a:gd name="connsiteY7" fmla="*/ 168898 h 1723299"/>
                  <a:gd name="connsiteX8" fmla="*/ 1397151 w 1484989"/>
                  <a:gd name="connsiteY8" fmla="*/ 197542 h 1723299"/>
                  <a:gd name="connsiteX9" fmla="*/ 1403515 w 1484989"/>
                  <a:gd name="connsiteY9" fmla="*/ 226185 h 1723299"/>
                  <a:gd name="connsiteX10" fmla="*/ 1409881 w 1484989"/>
                  <a:gd name="connsiteY10" fmla="*/ 273923 h 1723299"/>
                  <a:gd name="connsiteX11" fmla="*/ 1403515 w 1484989"/>
                  <a:gd name="connsiteY11" fmla="*/ 296202 h 1723299"/>
                  <a:gd name="connsiteX12" fmla="*/ 1424936 w 1484989"/>
                  <a:gd name="connsiteY12" fmla="*/ 323744 h 1723299"/>
                  <a:gd name="connsiteX13" fmla="*/ 1412427 w 1484989"/>
                  <a:gd name="connsiteY13" fmla="*/ 340757 h 1723299"/>
                  <a:gd name="connsiteX14" fmla="*/ 1420065 w 1484989"/>
                  <a:gd name="connsiteY14" fmla="*/ 470607 h 1723299"/>
                  <a:gd name="connsiteX15" fmla="*/ 1446799 w 1484989"/>
                  <a:gd name="connsiteY15" fmla="*/ 524074 h 1723299"/>
                  <a:gd name="connsiteX16" fmla="*/ 1442979 w 1484989"/>
                  <a:gd name="connsiteY16" fmla="*/ 596636 h 1723299"/>
                  <a:gd name="connsiteX17" fmla="*/ 1431522 w 1484989"/>
                  <a:gd name="connsiteY17" fmla="*/ 611913 h 1723299"/>
                  <a:gd name="connsiteX18" fmla="*/ 1427703 w 1484989"/>
                  <a:gd name="connsiteY18" fmla="*/ 653923 h 1723299"/>
                  <a:gd name="connsiteX19" fmla="*/ 1484989 w 1484989"/>
                  <a:gd name="connsiteY19" fmla="*/ 749400 h 1723299"/>
                  <a:gd name="connsiteX20" fmla="*/ 1389513 w 1484989"/>
                  <a:gd name="connsiteY20" fmla="*/ 760857 h 1723299"/>
                  <a:gd name="connsiteX21" fmla="*/ 1370417 w 1484989"/>
                  <a:gd name="connsiteY21" fmla="*/ 791409 h 1723299"/>
                  <a:gd name="connsiteX22" fmla="*/ 1389513 w 1484989"/>
                  <a:gd name="connsiteY22" fmla="*/ 844877 h 1723299"/>
                  <a:gd name="connsiteX23" fmla="*/ 1404789 w 1484989"/>
                  <a:gd name="connsiteY23" fmla="*/ 936535 h 1723299"/>
                  <a:gd name="connsiteX24" fmla="*/ 1397151 w 1484989"/>
                  <a:gd name="connsiteY24" fmla="*/ 1070203 h 1723299"/>
                  <a:gd name="connsiteX25" fmla="*/ 1416246 w 1484989"/>
                  <a:gd name="connsiteY25" fmla="*/ 1116032 h 1723299"/>
                  <a:gd name="connsiteX26" fmla="*/ 1343684 w 1484989"/>
                  <a:gd name="connsiteY26" fmla="*/ 1219147 h 1723299"/>
                  <a:gd name="connsiteX27" fmla="*/ 1339865 w 1484989"/>
                  <a:gd name="connsiteY27" fmla="*/ 1295528 h 1723299"/>
                  <a:gd name="connsiteX28" fmla="*/ 1316949 w 1484989"/>
                  <a:gd name="connsiteY28" fmla="*/ 1333720 h 1723299"/>
                  <a:gd name="connsiteX29" fmla="*/ 1271120 w 1484989"/>
                  <a:gd name="connsiteY29" fmla="*/ 1341358 h 1723299"/>
                  <a:gd name="connsiteX30" fmla="*/ 1240568 w 1484989"/>
                  <a:gd name="connsiteY30" fmla="*/ 1310806 h 1723299"/>
                  <a:gd name="connsiteX31" fmla="*/ 1217653 w 1484989"/>
                  <a:gd name="connsiteY31" fmla="*/ 1310806 h 1723299"/>
                  <a:gd name="connsiteX32" fmla="*/ 1206196 w 1484989"/>
                  <a:gd name="connsiteY32" fmla="*/ 1337539 h 1723299"/>
                  <a:gd name="connsiteX33" fmla="*/ 1133633 w 1484989"/>
                  <a:gd name="connsiteY33" fmla="*/ 1329901 h 1723299"/>
                  <a:gd name="connsiteX34" fmla="*/ 1133633 w 1484989"/>
                  <a:gd name="connsiteY34" fmla="*/ 1360453 h 1723299"/>
                  <a:gd name="connsiteX35" fmla="*/ 1103080 w 1484989"/>
                  <a:gd name="connsiteY35" fmla="*/ 1383368 h 1723299"/>
                  <a:gd name="connsiteX36" fmla="*/ 999965 w 1484989"/>
                  <a:gd name="connsiteY36" fmla="*/ 1402463 h 1723299"/>
                  <a:gd name="connsiteX37" fmla="*/ 977051 w 1484989"/>
                  <a:gd name="connsiteY37" fmla="*/ 1387187 h 1723299"/>
                  <a:gd name="connsiteX38" fmla="*/ 977051 w 1484989"/>
                  <a:gd name="connsiteY38" fmla="*/ 1421559 h 1723299"/>
                  <a:gd name="connsiteX39" fmla="*/ 893030 w 1484989"/>
                  <a:gd name="connsiteY39" fmla="*/ 1455930 h 1723299"/>
                  <a:gd name="connsiteX40" fmla="*/ 893030 w 1484989"/>
                  <a:gd name="connsiteY40" fmla="*/ 1520854 h 1723299"/>
                  <a:gd name="connsiteX41" fmla="*/ 870116 w 1484989"/>
                  <a:gd name="connsiteY41" fmla="*/ 1520854 h 1723299"/>
                  <a:gd name="connsiteX42" fmla="*/ 835744 w 1484989"/>
                  <a:gd name="connsiteY42" fmla="*/ 1494121 h 1723299"/>
                  <a:gd name="connsiteX43" fmla="*/ 786097 w 1484989"/>
                  <a:gd name="connsiteY43" fmla="*/ 1520854 h 1723299"/>
                  <a:gd name="connsiteX44" fmla="*/ 763182 w 1484989"/>
                  <a:gd name="connsiteY44" fmla="*/ 1635427 h 1723299"/>
                  <a:gd name="connsiteX45" fmla="*/ 625695 w 1484989"/>
                  <a:gd name="connsiteY45" fmla="*/ 1707990 h 1723299"/>
                  <a:gd name="connsiteX46" fmla="*/ 583685 w 1484989"/>
                  <a:gd name="connsiteY46" fmla="*/ 1707990 h 1723299"/>
                  <a:gd name="connsiteX47" fmla="*/ 550005 w 1484989"/>
                  <a:gd name="connsiteY47" fmla="*/ 1723299 h 1723299"/>
                  <a:gd name="connsiteX48" fmla="*/ 506030 w 1484989"/>
                  <a:gd name="connsiteY48" fmla="*/ 1696532 h 1723299"/>
                  <a:gd name="connsiteX49" fmla="*/ 502849 w 1484989"/>
                  <a:gd name="connsiteY49" fmla="*/ 1674255 h 1723299"/>
                  <a:gd name="connsiteX50" fmla="*/ 467840 w 1484989"/>
                  <a:gd name="connsiteY50" fmla="*/ 1616969 h 1723299"/>
                  <a:gd name="connsiteX51" fmla="*/ 471021 w 1484989"/>
                  <a:gd name="connsiteY51" fmla="*/ 1578778 h 1723299"/>
                  <a:gd name="connsiteX52" fmla="*/ 436014 w 1484989"/>
                  <a:gd name="connsiteY52" fmla="*/ 1581960 h 1723299"/>
                  <a:gd name="connsiteX53" fmla="*/ 429649 w 1484989"/>
                  <a:gd name="connsiteY53" fmla="*/ 1588325 h 1723299"/>
                  <a:gd name="connsiteX54" fmla="*/ 359632 w 1484989"/>
                  <a:gd name="connsiteY54" fmla="*/ 1585143 h 1723299"/>
                  <a:gd name="connsiteX55" fmla="*/ 346902 w 1484989"/>
                  <a:gd name="connsiteY55" fmla="*/ 1572412 h 1723299"/>
                  <a:gd name="connsiteX56" fmla="*/ 308711 w 1484989"/>
                  <a:gd name="connsiteY56" fmla="*/ 1566047 h 1723299"/>
                  <a:gd name="connsiteX57" fmla="*/ 267336 w 1484989"/>
                  <a:gd name="connsiteY57" fmla="*/ 1581960 h 1723299"/>
                  <a:gd name="connsiteX58" fmla="*/ 210052 w 1484989"/>
                  <a:gd name="connsiteY58" fmla="*/ 1581960 h 1723299"/>
                  <a:gd name="connsiteX59" fmla="*/ 130486 w 1484989"/>
                  <a:gd name="connsiteY59" fmla="*/ 1496031 h 1723299"/>
                  <a:gd name="connsiteX60" fmla="*/ 140033 w 1484989"/>
                  <a:gd name="connsiteY60" fmla="*/ 1473753 h 1723299"/>
                  <a:gd name="connsiteX61" fmla="*/ 133671 w 1484989"/>
                  <a:gd name="connsiteY61" fmla="*/ 1457840 h 1723299"/>
                  <a:gd name="connsiteX62" fmla="*/ 101843 w 1484989"/>
                  <a:gd name="connsiteY62" fmla="*/ 1451474 h 1723299"/>
                  <a:gd name="connsiteX63" fmla="*/ 54105 w 1484989"/>
                  <a:gd name="connsiteY63" fmla="*/ 1400553 h 1723299"/>
                  <a:gd name="connsiteX64" fmla="*/ 60469 w 1484989"/>
                  <a:gd name="connsiteY64" fmla="*/ 1340085 h 1723299"/>
                  <a:gd name="connsiteX65" fmla="*/ 120940 w 1484989"/>
                  <a:gd name="connsiteY65" fmla="*/ 1247790 h 1723299"/>
                  <a:gd name="connsiteX66" fmla="*/ 124121 w 1484989"/>
                  <a:gd name="connsiteY66" fmla="*/ 1228695 h 1723299"/>
                  <a:gd name="connsiteX67" fmla="*/ 159131 w 1484989"/>
                  <a:gd name="connsiteY67" fmla="*/ 1219147 h 1723299"/>
                  <a:gd name="connsiteX68" fmla="*/ 165494 w 1484989"/>
                  <a:gd name="connsiteY68" fmla="*/ 1193687 h 1723299"/>
                  <a:gd name="connsiteX69" fmla="*/ 133671 w 1484989"/>
                  <a:gd name="connsiteY69" fmla="*/ 1152313 h 1723299"/>
                  <a:gd name="connsiteX70" fmla="*/ 165494 w 1484989"/>
                  <a:gd name="connsiteY70" fmla="*/ 1101391 h 1723299"/>
                  <a:gd name="connsiteX71" fmla="*/ 168678 w 1484989"/>
                  <a:gd name="connsiteY71" fmla="*/ 1050471 h 1723299"/>
                  <a:gd name="connsiteX72" fmla="*/ 210052 w 1484989"/>
                  <a:gd name="connsiteY72" fmla="*/ 1050471 h 1723299"/>
                  <a:gd name="connsiteX73" fmla="*/ 238694 w 1484989"/>
                  <a:gd name="connsiteY73" fmla="*/ 999550 h 1723299"/>
                  <a:gd name="connsiteX74" fmla="*/ 213233 w 1484989"/>
                  <a:gd name="connsiteY74" fmla="*/ 948629 h 1723299"/>
                  <a:gd name="connsiteX75" fmla="*/ 181407 w 1484989"/>
                  <a:gd name="connsiteY75" fmla="*/ 939081 h 1723299"/>
                  <a:gd name="connsiteX76" fmla="*/ 149582 w 1484989"/>
                  <a:gd name="connsiteY76" fmla="*/ 961359 h 1723299"/>
                  <a:gd name="connsiteX77" fmla="*/ 133671 w 1484989"/>
                  <a:gd name="connsiteY77" fmla="*/ 948629 h 1723299"/>
                  <a:gd name="connsiteX78" fmla="*/ 108209 w 1484989"/>
                  <a:gd name="connsiteY78" fmla="*/ 948629 h 1723299"/>
                  <a:gd name="connsiteX79" fmla="*/ 89112 w 1484989"/>
                  <a:gd name="connsiteY79" fmla="*/ 939081 h 1723299"/>
                  <a:gd name="connsiteX80" fmla="*/ 47740 w 1484989"/>
                  <a:gd name="connsiteY80" fmla="*/ 935898 h 1723299"/>
                  <a:gd name="connsiteX81" fmla="*/ 12731 w 1484989"/>
                  <a:gd name="connsiteY81" fmla="*/ 904072 h 1723299"/>
                  <a:gd name="connsiteX82" fmla="*/ 0 w 1484989"/>
                  <a:gd name="connsiteY82" fmla="*/ 853151 h 1723299"/>
                  <a:gd name="connsiteX83" fmla="*/ 19098 w 1484989"/>
                  <a:gd name="connsiteY83" fmla="*/ 814960 h 1723299"/>
                  <a:gd name="connsiteX84" fmla="*/ 6367 w 1484989"/>
                  <a:gd name="connsiteY84" fmla="*/ 789500 h 1723299"/>
                  <a:gd name="connsiteX85" fmla="*/ 47740 w 1484989"/>
                  <a:gd name="connsiteY85" fmla="*/ 732214 h 1723299"/>
                  <a:gd name="connsiteX86" fmla="*/ 66835 w 1484989"/>
                  <a:gd name="connsiteY86" fmla="*/ 690840 h 1723299"/>
                  <a:gd name="connsiteX87" fmla="*/ 35009 w 1484989"/>
                  <a:gd name="connsiteY87" fmla="*/ 652649 h 1723299"/>
                  <a:gd name="connsiteX88" fmla="*/ 35009 w 1484989"/>
                  <a:gd name="connsiteY88" fmla="*/ 633554 h 1723299"/>
                  <a:gd name="connsiteX89" fmla="*/ 73200 w 1484989"/>
                  <a:gd name="connsiteY89" fmla="*/ 598546 h 1723299"/>
                  <a:gd name="connsiteX90" fmla="*/ 117757 w 1484989"/>
                  <a:gd name="connsiteY90" fmla="*/ 538077 h 1723299"/>
                  <a:gd name="connsiteX91" fmla="*/ 95479 w 1484989"/>
                  <a:gd name="connsiteY91" fmla="*/ 512616 h 1723299"/>
                  <a:gd name="connsiteX92" fmla="*/ 73200 w 1484989"/>
                  <a:gd name="connsiteY92" fmla="*/ 509434 h 1723299"/>
                  <a:gd name="connsiteX93" fmla="*/ 38191 w 1484989"/>
                  <a:gd name="connsiteY93" fmla="*/ 477608 h 1723299"/>
                  <a:gd name="connsiteX94" fmla="*/ 44559 w 1484989"/>
                  <a:gd name="connsiteY94" fmla="*/ 420322 h 1723299"/>
                  <a:gd name="connsiteX95" fmla="*/ 60469 w 1484989"/>
                  <a:gd name="connsiteY95" fmla="*/ 417140 h 1723299"/>
                  <a:gd name="connsiteX96" fmla="*/ 66835 w 1484989"/>
                  <a:gd name="connsiteY96" fmla="*/ 394861 h 1723299"/>
                  <a:gd name="connsiteX97" fmla="*/ 89112 w 1484989"/>
                  <a:gd name="connsiteY97" fmla="*/ 385314 h 1723299"/>
                  <a:gd name="connsiteX98" fmla="*/ 89112 w 1484989"/>
                  <a:gd name="connsiteY98" fmla="*/ 359854 h 1723299"/>
                  <a:gd name="connsiteX99" fmla="*/ 95479 w 1484989"/>
                  <a:gd name="connsiteY99" fmla="*/ 356670 h 1723299"/>
                  <a:gd name="connsiteX100" fmla="*/ 127303 w 1484989"/>
                  <a:gd name="connsiteY100" fmla="*/ 343940 h 1723299"/>
                  <a:gd name="connsiteX101" fmla="*/ 133671 w 1484989"/>
                  <a:gd name="connsiteY101" fmla="*/ 321662 h 1723299"/>
                  <a:gd name="connsiteX102" fmla="*/ 200503 w 1484989"/>
                  <a:gd name="connsiteY102" fmla="*/ 289836 h 1723299"/>
                  <a:gd name="connsiteX103" fmla="*/ 219599 w 1484989"/>
                  <a:gd name="connsiteY103" fmla="*/ 251645 h 1723299"/>
                  <a:gd name="connsiteX104" fmla="*/ 254606 w 1484989"/>
                  <a:gd name="connsiteY104" fmla="*/ 258011 h 1723299"/>
                  <a:gd name="connsiteX105" fmla="*/ 346902 w 1484989"/>
                  <a:gd name="connsiteY105" fmla="*/ 216637 h 1723299"/>
                  <a:gd name="connsiteX106" fmla="*/ 375545 w 1484989"/>
                  <a:gd name="connsiteY106" fmla="*/ 191177 h 1723299"/>
                  <a:gd name="connsiteX107" fmla="*/ 397823 w 1484989"/>
                  <a:gd name="connsiteY107" fmla="*/ 165716 h 1723299"/>
                  <a:gd name="connsiteX108" fmla="*/ 451928 w 1484989"/>
                  <a:gd name="connsiteY108" fmla="*/ 156169 h 1723299"/>
                  <a:gd name="connsiteX109" fmla="*/ 455109 w 1484989"/>
                  <a:gd name="connsiteY109" fmla="*/ 124343 h 1723299"/>
                  <a:gd name="connsiteX110" fmla="*/ 518761 w 1484989"/>
                  <a:gd name="connsiteY110" fmla="*/ 117978 h 1723299"/>
                  <a:gd name="connsiteX111" fmla="*/ 537856 w 1484989"/>
                  <a:gd name="connsiteY111" fmla="*/ 86152 h 1723299"/>
                  <a:gd name="connsiteX112" fmla="*/ 588777 w 1484989"/>
                  <a:gd name="connsiteY112" fmla="*/ 57508 h 1723299"/>
                  <a:gd name="connsiteX113" fmla="*/ 636514 w 1484989"/>
                  <a:gd name="connsiteY113" fmla="*/ 60691 h 1723299"/>
                  <a:gd name="connsiteX114" fmla="*/ 684254 w 1484989"/>
                  <a:gd name="connsiteY114" fmla="*/ 25682 h 1723299"/>
                  <a:gd name="connsiteX115" fmla="*/ 760635 w 1484989"/>
                  <a:gd name="connsiteY115" fmla="*/ 25682 h 1723299"/>
                  <a:gd name="connsiteX116" fmla="*/ 760635 w 1484989"/>
                  <a:gd name="connsiteY116" fmla="*/ 3405 h 1723299"/>
                  <a:gd name="connsiteX117" fmla="*/ 759849 w 1484989"/>
                  <a:gd name="connsiteY117" fmla="*/ 0 h 1723299"/>
                  <a:gd name="connsiteX0" fmla="*/ 1057473 w 1484989"/>
                  <a:gd name="connsiteY0" fmla="*/ 123181 h 1723299"/>
                  <a:gd name="connsiteX1" fmla="*/ 1242914 w 1484989"/>
                  <a:gd name="connsiteY1" fmla="*/ 0 h 1723299"/>
                  <a:gd name="connsiteX2" fmla="*/ 1288943 w 1484989"/>
                  <a:gd name="connsiteY2" fmla="*/ 51144 h 1723299"/>
                  <a:gd name="connsiteX3" fmla="*/ 1323951 w 1484989"/>
                  <a:gd name="connsiteY3" fmla="*/ 79786 h 1723299"/>
                  <a:gd name="connsiteX4" fmla="*/ 1336680 w 1484989"/>
                  <a:gd name="connsiteY4" fmla="*/ 149803 h 1723299"/>
                  <a:gd name="connsiteX5" fmla="*/ 1413063 w 1484989"/>
                  <a:gd name="connsiteY5" fmla="*/ 149803 h 1723299"/>
                  <a:gd name="connsiteX6" fmla="*/ 1413063 w 1484989"/>
                  <a:gd name="connsiteY6" fmla="*/ 168898 h 1723299"/>
                  <a:gd name="connsiteX7" fmla="*/ 1397151 w 1484989"/>
                  <a:gd name="connsiteY7" fmla="*/ 197542 h 1723299"/>
                  <a:gd name="connsiteX8" fmla="*/ 1403515 w 1484989"/>
                  <a:gd name="connsiteY8" fmla="*/ 226185 h 1723299"/>
                  <a:gd name="connsiteX9" fmla="*/ 1409881 w 1484989"/>
                  <a:gd name="connsiteY9" fmla="*/ 273923 h 1723299"/>
                  <a:gd name="connsiteX10" fmla="*/ 1403515 w 1484989"/>
                  <a:gd name="connsiteY10" fmla="*/ 296202 h 1723299"/>
                  <a:gd name="connsiteX11" fmla="*/ 1424936 w 1484989"/>
                  <a:gd name="connsiteY11" fmla="*/ 323744 h 1723299"/>
                  <a:gd name="connsiteX12" fmla="*/ 1412427 w 1484989"/>
                  <a:gd name="connsiteY12" fmla="*/ 340757 h 1723299"/>
                  <a:gd name="connsiteX13" fmla="*/ 1420065 w 1484989"/>
                  <a:gd name="connsiteY13" fmla="*/ 470607 h 1723299"/>
                  <a:gd name="connsiteX14" fmla="*/ 1446799 w 1484989"/>
                  <a:gd name="connsiteY14" fmla="*/ 524074 h 1723299"/>
                  <a:gd name="connsiteX15" fmla="*/ 1442979 w 1484989"/>
                  <a:gd name="connsiteY15" fmla="*/ 596636 h 1723299"/>
                  <a:gd name="connsiteX16" fmla="*/ 1431522 w 1484989"/>
                  <a:gd name="connsiteY16" fmla="*/ 611913 h 1723299"/>
                  <a:gd name="connsiteX17" fmla="*/ 1427703 w 1484989"/>
                  <a:gd name="connsiteY17" fmla="*/ 653923 h 1723299"/>
                  <a:gd name="connsiteX18" fmla="*/ 1484989 w 1484989"/>
                  <a:gd name="connsiteY18" fmla="*/ 749400 h 1723299"/>
                  <a:gd name="connsiteX19" fmla="*/ 1389513 w 1484989"/>
                  <a:gd name="connsiteY19" fmla="*/ 760857 h 1723299"/>
                  <a:gd name="connsiteX20" fmla="*/ 1370417 w 1484989"/>
                  <a:gd name="connsiteY20" fmla="*/ 791409 h 1723299"/>
                  <a:gd name="connsiteX21" fmla="*/ 1389513 w 1484989"/>
                  <a:gd name="connsiteY21" fmla="*/ 844877 h 1723299"/>
                  <a:gd name="connsiteX22" fmla="*/ 1404789 w 1484989"/>
                  <a:gd name="connsiteY22" fmla="*/ 936535 h 1723299"/>
                  <a:gd name="connsiteX23" fmla="*/ 1397151 w 1484989"/>
                  <a:gd name="connsiteY23" fmla="*/ 1070203 h 1723299"/>
                  <a:gd name="connsiteX24" fmla="*/ 1416246 w 1484989"/>
                  <a:gd name="connsiteY24" fmla="*/ 1116032 h 1723299"/>
                  <a:gd name="connsiteX25" fmla="*/ 1343684 w 1484989"/>
                  <a:gd name="connsiteY25" fmla="*/ 1219147 h 1723299"/>
                  <a:gd name="connsiteX26" fmla="*/ 1339865 w 1484989"/>
                  <a:gd name="connsiteY26" fmla="*/ 1295528 h 1723299"/>
                  <a:gd name="connsiteX27" fmla="*/ 1316949 w 1484989"/>
                  <a:gd name="connsiteY27" fmla="*/ 1333720 h 1723299"/>
                  <a:gd name="connsiteX28" fmla="*/ 1271120 w 1484989"/>
                  <a:gd name="connsiteY28" fmla="*/ 1341358 h 1723299"/>
                  <a:gd name="connsiteX29" fmla="*/ 1240568 w 1484989"/>
                  <a:gd name="connsiteY29" fmla="*/ 1310806 h 1723299"/>
                  <a:gd name="connsiteX30" fmla="*/ 1217653 w 1484989"/>
                  <a:gd name="connsiteY30" fmla="*/ 1310806 h 1723299"/>
                  <a:gd name="connsiteX31" fmla="*/ 1206196 w 1484989"/>
                  <a:gd name="connsiteY31" fmla="*/ 1337539 h 1723299"/>
                  <a:gd name="connsiteX32" fmla="*/ 1133633 w 1484989"/>
                  <a:gd name="connsiteY32" fmla="*/ 1329901 h 1723299"/>
                  <a:gd name="connsiteX33" fmla="*/ 1133633 w 1484989"/>
                  <a:gd name="connsiteY33" fmla="*/ 1360453 h 1723299"/>
                  <a:gd name="connsiteX34" fmla="*/ 1103080 w 1484989"/>
                  <a:gd name="connsiteY34" fmla="*/ 1383368 h 1723299"/>
                  <a:gd name="connsiteX35" fmla="*/ 999965 w 1484989"/>
                  <a:gd name="connsiteY35" fmla="*/ 1402463 h 1723299"/>
                  <a:gd name="connsiteX36" fmla="*/ 977051 w 1484989"/>
                  <a:gd name="connsiteY36" fmla="*/ 1387187 h 1723299"/>
                  <a:gd name="connsiteX37" fmla="*/ 977051 w 1484989"/>
                  <a:gd name="connsiteY37" fmla="*/ 1421559 h 1723299"/>
                  <a:gd name="connsiteX38" fmla="*/ 893030 w 1484989"/>
                  <a:gd name="connsiteY38" fmla="*/ 1455930 h 1723299"/>
                  <a:gd name="connsiteX39" fmla="*/ 893030 w 1484989"/>
                  <a:gd name="connsiteY39" fmla="*/ 1520854 h 1723299"/>
                  <a:gd name="connsiteX40" fmla="*/ 870116 w 1484989"/>
                  <a:gd name="connsiteY40" fmla="*/ 1520854 h 1723299"/>
                  <a:gd name="connsiteX41" fmla="*/ 835744 w 1484989"/>
                  <a:gd name="connsiteY41" fmla="*/ 1494121 h 1723299"/>
                  <a:gd name="connsiteX42" fmla="*/ 786097 w 1484989"/>
                  <a:gd name="connsiteY42" fmla="*/ 1520854 h 1723299"/>
                  <a:gd name="connsiteX43" fmla="*/ 763182 w 1484989"/>
                  <a:gd name="connsiteY43" fmla="*/ 1635427 h 1723299"/>
                  <a:gd name="connsiteX44" fmla="*/ 625695 w 1484989"/>
                  <a:gd name="connsiteY44" fmla="*/ 1707990 h 1723299"/>
                  <a:gd name="connsiteX45" fmla="*/ 583685 w 1484989"/>
                  <a:gd name="connsiteY45" fmla="*/ 1707990 h 1723299"/>
                  <a:gd name="connsiteX46" fmla="*/ 550005 w 1484989"/>
                  <a:gd name="connsiteY46" fmla="*/ 1723299 h 1723299"/>
                  <a:gd name="connsiteX47" fmla="*/ 506030 w 1484989"/>
                  <a:gd name="connsiteY47" fmla="*/ 1696532 h 1723299"/>
                  <a:gd name="connsiteX48" fmla="*/ 502849 w 1484989"/>
                  <a:gd name="connsiteY48" fmla="*/ 1674255 h 1723299"/>
                  <a:gd name="connsiteX49" fmla="*/ 467840 w 1484989"/>
                  <a:gd name="connsiteY49" fmla="*/ 1616969 h 1723299"/>
                  <a:gd name="connsiteX50" fmla="*/ 471021 w 1484989"/>
                  <a:gd name="connsiteY50" fmla="*/ 1578778 h 1723299"/>
                  <a:gd name="connsiteX51" fmla="*/ 436014 w 1484989"/>
                  <a:gd name="connsiteY51" fmla="*/ 1581960 h 1723299"/>
                  <a:gd name="connsiteX52" fmla="*/ 429649 w 1484989"/>
                  <a:gd name="connsiteY52" fmla="*/ 1588325 h 1723299"/>
                  <a:gd name="connsiteX53" fmla="*/ 359632 w 1484989"/>
                  <a:gd name="connsiteY53" fmla="*/ 1585143 h 1723299"/>
                  <a:gd name="connsiteX54" fmla="*/ 346902 w 1484989"/>
                  <a:gd name="connsiteY54" fmla="*/ 1572412 h 1723299"/>
                  <a:gd name="connsiteX55" fmla="*/ 308711 w 1484989"/>
                  <a:gd name="connsiteY55" fmla="*/ 1566047 h 1723299"/>
                  <a:gd name="connsiteX56" fmla="*/ 267336 w 1484989"/>
                  <a:gd name="connsiteY56" fmla="*/ 1581960 h 1723299"/>
                  <a:gd name="connsiteX57" fmla="*/ 210052 w 1484989"/>
                  <a:gd name="connsiteY57" fmla="*/ 1581960 h 1723299"/>
                  <a:gd name="connsiteX58" fmla="*/ 130486 w 1484989"/>
                  <a:gd name="connsiteY58" fmla="*/ 1496031 h 1723299"/>
                  <a:gd name="connsiteX59" fmla="*/ 140033 w 1484989"/>
                  <a:gd name="connsiteY59" fmla="*/ 1473753 h 1723299"/>
                  <a:gd name="connsiteX60" fmla="*/ 133671 w 1484989"/>
                  <a:gd name="connsiteY60" fmla="*/ 1457840 h 1723299"/>
                  <a:gd name="connsiteX61" fmla="*/ 101843 w 1484989"/>
                  <a:gd name="connsiteY61" fmla="*/ 1451474 h 1723299"/>
                  <a:gd name="connsiteX62" fmla="*/ 54105 w 1484989"/>
                  <a:gd name="connsiteY62" fmla="*/ 1400553 h 1723299"/>
                  <a:gd name="connsiteX63" fmla="*/ 60469 w 1484989"/>
                  <a:gd name="connsiteY63" fmla="*/ 1340085 h 1723299"/>
                  <a:gd name="connsiteX64" fmla="*/ 120940 w 1484989"/>
                  <a:gd name="connsiteY64" fmla="*/ 1247790 h 1723299"/>
                  <a:gd name="connsiteX65" fmla="*/ 124121 w 1484989"/>
                  <a:gd name="connsiteY65" fmla="*/ 1228695 h 1723299"/>
                  <a:gd name="connsiteX66" fmla="*/ 159131 w 1484989"/>
                  <a:gd name="connsiteY66" fmla="*/ 1219147 h 1723299"/>
                  <a:gd name="connsiteX67" fmla="*/ 165494 w 1484989"/>
                  <a:gd name="connsiteY67" fmla="*/ 1193687 h 1723299"/>
                  <a:gd name="connsiteX68" fmla="*/ 133671 w 1484989"/>
                  <a:gd name="connsiteY68" fmla="*/ 1152313 h 1723299"/>
                  <a:gd name="connsiteX69" fmla="*/ 165494 w 1484989"/>
                  <a:gd name="connsiteY69" fmla="*/ 1101391 h 1723299"/>
                  <a:gd name="connsiteX70" fmla="*/ 168678 w 1484989"/>
                  <a:gd name="connsiteY70" fmla="*/ 1050471 h 1723299"/>
                  <a:gd name="connsiteX71" fmla="*/ 210052 w 1484989"/>
                  <a:gd name="connsiteY71" fmla="*/ 1050471 h 1723299"/>
                  <a:gd name="connsiteX72" fmla="*/ 238694 w 1484989"/>
                  <a:gd name="connsiteY72" fmla="*/ 999550 h 1723299"/>
                  <a:gd name="connsiteX73" fmla="*/ 213233 w 1484989"/>
                  <a:gd name="connsiteY73" fmla="*/ 948629 h 1723299"/>
                  <a:gd name="connsiteX74" fmla="*/ 181407 w 1484989"/>
                  <a:gd name="connsiteY74" fmla="*/ 939081 h 1723299"/>
                  <a:gd name="connsiteX75" fmla="*/ 149582 w 1484989"/>
                  <a:gd name="connsiteY75" fmla="*/ 961359 h 1723299"/>
                  <a:gd name="connsiteX76" fmla="*/ 133671 w 1484989"/>
                  <a:gd name="connsiteY76" fmla="*/ 948629 h 1723299"/>
                  <a:gd name="connsiteX77" fmla="*/ 108209 w 1484989"/>
                  <a:gd name="connsiteY77" fmla="*/ 948629 h 1723299"/>
                  <a:gd name="connsiteX78" fmla="*/ 89112 w 1484989"/>
                  <a:gd name="connsiteY78" fmla="*/ 939081 h 1723299"/>
                  <a:gd name="connsiteX79" fmla="*/ 47740 w 1484989"/>
                  <a:gd name="connsiteY79" fmla="*/ 935898 h 1723299"/>
                  <a:gd name="connsiteX80" fmla="*/ 12731 w 1484989"/>
                  <a:gd name="connsiteY80" fmla="*/ 904072 h 1723299"/>
                  <a:gd name="connsiteX81" fmla="*/ 0 w 1484989"/>
                  <a:gd name="connsiteY81" fmla="*/ 853151 h 1723299"/>
                  <a:gd name="connsiteX82" fmla="*/ 19098 w 1484989"/>
                  <a:gd name="connsiteY82" fmla="*/ 814960 h 1723299"/>
                  <a:gd name="connsiteX83" fmla="*/ 6367 w 1484989"/>
                  <a:gd name="connsiteY83" fmla="*/ 789500 h 1723299"/>
                  <a:gd name="connsiteX84" fmla="*/ 47740 w 1484989"/>
                  <a:gd name="connsiteY84" fmla="*/ 732214 h 1723299"/>
                  <a:gd name="connsiteX85" fmla="*/ 66835 w 1484989"/>
                  <a:gd name="connsiteY85" fmla="*/ 690840 h 1723299"/>
                  <a:gd name="connsiteX86" fmla="*/ 35009 w 1484989"/>
                  <a:gd name="connsiteY86" fmla="*/ 652649 h 1723299"/>
                  <a:gd name="connsiteX87" fmla="*/ 35009 w 1484989"/>
                  <a:gd name="connsiteY87" fmla="*/ 633554 h 1723299"/>
                  <a:gd name="connsiteX88" fmla="*/ 73200 w 1484989"/>
                  <a:gd name="connsiteY88" fmla="*/ 598546 h 1723299"/>
                  <a:gd name="connsiteX89" fmla="*/ 117757 w 1484989"/>
                  <a:gd name="connsiteY89" fmla="*/ 538077 h 1723299"/>
                  <a:gd name="connsiteX90" fmla="*/ 95479 w 1484989"/>
                  <a:gd name="connsiteY90" fmla="*/ 512616 h 1723299"/>
                  <a:gd name="connsiteX91" fmla="*/ 73200 w 1484989"/>
                  <a:gd name="connsiteY91" fmla="*/ 509434 h 1723299"/>
                  <a:gd name="connsiteX92" fmla="*/ 38191 w 1484989"/>
                  <a:gd name="connsiteY92" fmla="*/ 477608 h 1723299"/>
                  <a:gd name="connsiteX93" fmla="*/ 44559 w 1484989"/>
                  <a:gd name="connsiteY93" fmla="*/ 420322 h 1723299"/>
                  <a:gd name="connsiteX94" fmla="*/ 60469 w 1484989"/>
                  <a:gd name="connsiteY94" fmla="*/ 417140 h 1723299"/>
                  <a:gd name="connsiteX95" fmla="*/ 66835 w 1484989"/>
                  <a:gd name="connsiteY95" fmla="*/ 394861 h 1723299"/>
                  <a:gd name="connsiteX96" fmla="*/ 89112 w 1484989"/>
                  <a:gd name="connsiteY96" fmla="*/ 385314 h 1723299"/>
                  <a:gd name="connsiteX97" fmla="*/ 89112 w 1484989"/>
                  <a:gd name="connsiteY97" fmla="*/ 359854 h 1723299"/>
                  <a:gd name="connsiteX98" fmla="*/ 95479 w 1484989"/>
                  <a:gd name="connsiteY98" fmla="*/ 356670 h 1723299"/>
                  <a:gd name="connsiteX99" fmla="*/ 127303 w 1484989"/>
                  <a:gd name="connsiteY99" fmla="*/ 343940 h 1723299"/>
                  <a:gd name="connsiteX100" fmla="*/ 133671 w 1484989"/>
                  <a:gd name="connsiteY100" fmla="*/ 321662 h 1723299"/>
                  <a:gd name="connsiteX101" fmla="*/ 200503 w 1484989"/>
                  <a:gd name="connsiteY101" fmla="*/ 289836 h 1723299"/>
                  <a:gd name="connsiteX102" fmla="*/ 219599 w 1484989"/>
                  <a:gd name="connsiteY102" fmla="*/ 251645 h 1723299"/>
                  <a:gd name="connsiteX103" fmla="*/ 254606 w 1484989"/>
                  <a:gd name="connsiteY103" fmla="*/ 258011 h 1723299"/>
                  <a:gd name="connsiteX104" fmla="*/ 346902 w 1484989"/>
                  <a:gd name="connsiteY104" fmla="*/ 216637 h 1723299"/>
                  <a:gd name="connsiteX105" fmla="*/ 375545 w 1484989"/>
                  <a:gd name="connsiteY105" fmla="*/ 191177 h 1723299"/>
                  <a:gd name="connsiteX106" fmla="*/ 397823 w 1484989"/>
                  <a:gd name="connsiteY106" fmla="*/ 165716 h 1723299"/>
                  <a:gd name="connsiteX107" fmla="*/ 451928 w 1484989"/>
                  <a:gd name="connsiteY107" fmla="*/ 156169 h 1723299"/>
                  <a:gd name="connsiteX108" fmla="*/ 455109 w 1484989"/>
                  <a:gd name="connsiteY108" fmla="*/ 124343 h 1723299"/>
                  <a:gd name="connsiteX109" fmla="*/ 518761 w 1484989"/>
                  <a:gd name="connsiteY109" fmla="*/ 117978 h 1723299"/>
                  <a:gd name="connsiteX110" fmla="*/ 537856 w 1484989"/>
                  <a:gd name="connsiteY110" fmla="*/ 86152 h 1723299"/>
                  <a:gd name="connsiteX111" fmla="*/ 588777 w 1484989"/>
                  <a:gd name="connsiteY111" fmla="*/ 57508 h 1723299"/>
                  <a:gd name="connsiteX112" fmla="*/ 636514 w 1484989"/>
                  <a:gd name="connsiteY112" fmla="*/ 60691 h 1723299"/>
                  <a:gd name="connsiteX113" fmla="*/ 684254 w 1484989"/>
                  <a:gd name="connsiteY113" fmla="*/ 25682 h 1723299"/>
                  <a:gd name="connsiteX114" fmla="*/ 760635 w 1484989"/>
                  <a:gd name="connsiteY114" fmla="*/ 25682 h 1723299"/>
                  <a:gd name="connsiteX115" fmla="*/ 760635 w 1484989"/>
                  <a:gd name="connsiteY115" fmla="*/ 3405 h 1723299"/>
                  <a:gd name="connsiteX116" fmla="*/ 759849 w 1484989"/>
                  <a:gd name="connsiteY116" fmla="*/ 0 h 1723299"/>
                  <a:gd name="connsiteX117" fmla="*/ 1148913 w 1484989"/>
                  <a:gd name="connsiteY117" fmla="*/ 214621 h 1723299"/>
                  <a:gd name="connsiteX0" fmla="*/ 1242914 w 1484989"/>
                  <a:gd name="connsiteY0" fmla="*/ 0 h 1723299"/>
                  <a:gd name="connsiteX1" fmla="*/ 1288943 w 1484989"/>
                  <a:gd name="connsiteY1" fmla="*/ 51144 h 1723299"/>
                  <a:gd name="connsiteX2" fmla="*/ 1323951 w 1484989"/>
                  <a:gd name="connsiteY2" fmla="*/ 79786 h 1723299"/>
                  <a:gd name="connsiteX3" fmla="*/ 1336680 w 1484989"/>
                  <a:gd name="connsiteY3" fmla="*/ 149803 h 1723299"/>
                  <a:gd name="connsiteX4" fmla="*/ 1413063 w 1484989"/>
                  <a:gd name="connsiteY4" fmla="*/ 149803 h 1723299"/>
                  <a:gd name="connsiteX5" fmla="*/ 1413063 w 1484989"/>
                  <a:gd name="connsiteY5" fmla="*/ 168898 h 1723299"/>
                  <a:gd name="connsiteX6" fmla="*/ 1397151 w 1484989"/>
                  <a:gd name="connsiteY6" fmla="*/ 197542 h 1723299"/>
                  <a:gd name="connsiteX7" fmla="*/ 1403515 w 1484989"/>
                  <a:gd name="connsiteY7" fmla="*/ 226185 h 1723299"/>
                  <a:gd name="connsiteX8" fmla="*/ 1409881 w 1484989"/>
                  <a:gd name="connsiteY8" fmla="*/ 273923 h 1723299"/>
                  <a:gd name="connsiteX9" fmla="*/ 1403515 w 1484989"/>
                  <a:gd name="connsiteY9" fmla="*/ 296202 h 1723299"/>
                  <a:gd name="connsiteX10" fmla="*/ 1424936 w 1484989"/>
                  <a:gd name="connsiteY10" fmla="*/ 323744 h 1723299"/>
                  <a:gd name="connsiteX11" fmla="*/ 1412427 w 1484989"/>
                  <a:gd name="connsiteY11" fmla="*/ 340757 h 1723299"/>
                  <a:gd name="connsiteX12" fmla="*/ 1420065 w 1484989"/>
                  <a:gd name="connsiteY12" fmla="*/ 470607 h 1723299"/>
                  <a:gd name="connsiteX13" fmla="*/ 1446799 w 1484989"/>
                  <a:gd name="connsiteY13" fmla="*/ 524074 h 1723299"/>
                  <a:gd name="connsiteX14" fmla="*/ 1442979 w 1484989"/>
                  <a:gd name="connsiteY14" fmla="*/ 596636 h 1723299"/>
                  <a:gd name="connsiteX15" fmla="*/ 1431522 w 1484989"/>
                  <a:gd name="connsiteY15" fmla="*/ 611913 h 1723299"/>
                  <a:gd name="connsiteX16" fmla="*/ 1427703 w 1484989"/>
                  <a:gd name="connsiteY16" fmla="*/ 653923 h 1723299"/>
                  <a:gd name="connsiteX17" fmla="*/ 1484989 w 1484989"/>
                  <a:gd name="connsiteY17" fmla="*/ 749400 h 1723299"/>
                  <a:gd name="connsiteX18" fmla="*/ 1389513 w 1484989"/>
                  <a:gd name="connsiteY18" fmla="*/ 760857 h 1723299"/>
                  <a:gd name="connsiteX19" fmla="*/ 1370417 w 1484989"/>
                  <a:gd name="connsiteY19" fmla="*/ 791409 h 1723299"/>
                  <a:gd name="connsiteX20" fmla="*/ 1389513 w 1484989"/>
                  <a:gd name="connsiteY20" fmla="*/ 844877 h 1723299"/>
                  <a:gd name="connsiteX21" fmla="*/ 1404789 w 1484989"/>
                  <a:gd name="connsiteY21" fmla="*/ 936535 h 1723299"/>
                  <a:gd name="connsiteX22" fmla="*/ 1397151 w 1484989"/>
                  <a:gd name="connsiteY22" fmla="*/ 1070203 h 1723299"/>
                  <a:gd name="connsiteX23" fmla="*/ 1416246 w 1484989"/>
                  <a:gd name="connsiteY23" fmla="*/ 1116032 h 1723299"/>
                  <a:gd name="connsiteX24" fmla="*/ 1343684 w 1484989"/>
                  <a:gd name="connsiteY24" fmla="*/ 1219147 h 1723299"/>
                  <a:gd name="connsiteX25" fmla="*/ 1339865 w 1484989"/>
                  <a:gd name="connsiteY25" fmla="*/ 1295528 h 1723299"/>
                  <a:gd name="connsiteX26" fmla="*/ 1316949 w 1484989"/>
                  <a:gd name="connsiteY26" fmla="*/ 1333720 h 1723299"/>
                  <a:gd name="connsiteX27" fmla="*/ 1271120 w 1484989"/>
                  <a:gd name="connsiteY27" fmla="*/ 1341358 h 1723299"/>
                  <a:gd name="connsiteX28" fmla="*/ 1240568 w 1484989"/>
                  <a:gd name="connsiteY28" fmla="*/ 1310806 h 1723299"/>
                  <a:gd name="connsiteX29" fmla="*/ 1217653 w 1484989"/>
                  <a:gd name="connsiteY29" fmla="*/ 1310806 h 1723299"/>
                  <a:gd name="connsiteX30" fmla="*/ 1206196 w 1484989"/>
                  <a:gd name="connsiteY30" fmla="*/ 1337539 h 1723299"/>
                  <a:gd name="connsiteX31" fmla="*/ 1133633 w 1484989"/>
                  <a:gd name="connsiteY31" fmla="*/ 1329901 h 1723299"/>
                  <a:gd name="connsiteX32" fmla="*/ 1133633 w 1484989"/>
                  <a:gd name="connsiteY32" fmla="*/ 1360453 h 1723299"/>
                  <a:gd name="connsiteX33" fmla="*/ 1103080 w 1484989"/>
                  <a:gd name="connsiteY33" fmla="*/ 1383368 h 1723299"/>
                  <a:gd name="connsiteX34" fmla="*/ 999965 w 1484989"/>
                  <a:gd name="connsiteY34" fmla="*/ 1402463 h 1723299"/>
                  <a:gd name="connsiteX35" fmla="*/ 977051 w 1484989"/>
                  <a:gd name="connsiteY35" fmla="*/ 1387187 h 1723299"/>
                  <a:gd name="connsiteX36" fmla="*/ 977051 w 1484989"/>
                  <a:gd name="connsiteY36" fmla="*/ 1421559 h 1723299"/>
                  <a:gd name="connsiteX37" fmla="*/ 893030 w 1484989"/>
                  <a:gd name="connsiteY37" fmla="*/ 1455930 h 1723299"/>
                  <a:gd name="connsiteX38" fmla="*/ 893030 w 1484989"/>
                  <a:gd name="connsiteY38" fmla="*/ 1520854 h 1723299"/>
                  <a:gd name="connsiteX39" fmla="*/ 870116 w 1484989"/>
                  <a:gd name="connsiteY39" fmla="*/ 1520854 h 1723299"/>
                  <a:gd name="connsiteX40" fmla="*/ 835744 w 1484989"/>
                  <a:gd name="connsiteY40" fmla="*/ 1494121 h 1723299"/>
                  <a:gd name="connsiteX41" fmla="*/ 786097 w 1484989"/>
                  <a:gd name="connsiteY41" fmla="*/ 1520854 h 1723299"/>
                  <a:gd name="connsiteX42" fmla="*/ 763182 w 1484989"/>
                  <a:gd name="connsiteY42" fmla="*/ 1635427 h 1723299"/>
                  <a:gd name="connsiteX43" fmla="*/ 625695 w 1484989"/>
                  <a:gd name="connsiteY43" fmla="*/ 1707990 h 1723299"/>
                  <a:gd name="connsiteX44" fmla="*/ 583685 w 1484989"/>
                  <a:gd name="connsiteY44" fmla="*/ 1707990 h 1723299"/>
                  <a:gd name="connsiteX45" fmla="*/ 550005 w 1484989"/>
                  <a:gd name="connsiteY45" fmla="*/ 1723299 h 1723299"/>
                  <a:gd name="connsiteX46" fmla="*/ 506030 w 1484989"/>
                  <a:gd name="connsiteY46" fmla="*/ 1696532 h 1723299"/>
                  <a:gd name="connsiteX47" fmla="*/ 502849 w 1484989"/>
                  <a:gd name="connsiteY47" fmla="*/ 1674255 h 1723299"/>
                  <a:gd name="connsiteX48" fmla="*/ 467840 w 1484989"/>
                  <a:gd name="connsiteY48" fmla="*/ 1616969 h 1723299"/>
                  <a:gd name="connsiteX49" fmla="*/ 471021 w 1484989"/>
                  <a:gd name="connsiteY49" fmla="*/ 1578778 h 1723299"/>
                  <a:gd name="connsiteX50" fmla="*/ 436014 w 1484989"/>
                  <a:gd name="connsiteY50" fmla="*/ 1581960 h 1723299"/>
                  <a:gd name="connsiteX51" fmla="*/ 429649 w 1484989"/>
                  <a:gd name="connsiteY51" fmla="*/ 1588325 h 1723299"/>
                  <a:gd name="connsiteX52" fmla="*/ 359632 w 1484989"/>
                  <a:gd name="connsiteY52" fmla="*/ 1585143 h 1723299"/>
                  <a:gd name="connsiteX53" fmla="*/ 346902 w 1484989"/>
                  <a:gd name="connsiteY53" fmla="*/ 1572412 h 1723299"/>
                  <a:gd name="connsiteX54" fmla="*/ 308711 w 1484989"/>
                  <a:gd name="connsiteY54" fmla="*/ 1566047 h 1723299"/>
                  <a:gd name="connsiteX55" fmla="*/ 267336 w 1484989"/>
                  <a:gd name="connsiteY55" fmla="*/ 1581960 h 1723299"/>
                  <a:gd name="connsiteX56" fmla="*/ 210052 w 1484989"/>
                  <a:gd name="connsiteY56" fmla="*/ 1581960 h 1723299"/>
                  <a:gd name="connsiteX57" fmla="*/ 130486 w 1484989"/>
                  <a:gd name="connsiteY57" fmla="*/ 1496031 h 1723299"/>
                  <a:gd name="connsiteX58" fmla="*/ 140033 w 1484989"/>
                  <a:gd name="connsiteY58" fmla="*/ 1473753 h 1723299"/>
                  <a:gd name="connsiteX59" fmla="*/ 133671 w 1484989"/>
                  <a:gd name="connsiteY59" fmla="*/ 1457840 h 1723299"/>
                  <a:gd name="connsiteX60" fmla="*/ 101843 w 1484989"/>
                  <a:gd name="connsiteY60" fmla="*/ 1451474 h 1723299"/>
                  <a:gd name="connsiteX61" fmla="*/ 54105 w 1484989"/>
                  <a:gd name="connsiteY61" fmla="*/ 1400553 h 1723299"/>
                  <a:gd name="connsiteX62" fmla="*/ 60469 w 1484989"/>
                  <a:gd name="connsiteY62" fmla="*/ 1340085 h 1723299"/>
                  <a:gd name="connsiteX63" fmla="*/ 120940 w 1484989"/>
                  <a:gd name="connsiteY63" fmla="*/ 1247790 h 1723299"/>
                  <a:gd name="connsiteX64" fmla="*/ 124121 w 1484989"/>
                  <a:gd name="connsiteY64" fmla="*/ 1228695 h 1723299"/>
                  <a:gd name="connsiteX65" fmla="*/ 159131 w 1484989"/>
                  <a:gd name="connsiteY65" fmla="*/ 1219147 h 1723299"/>
                  <a:gd name="connsiteX66" fmla="*/ 165494 w 1484989"/>
                  <a:gd name="connsiteY66" fmla="*/ 1193687 h 1723299"/>
                  <a:gd name="connsiteX67" fmla="*/ 133671 w 1484989"/>
                  <a:gd name="connsiteY67" fmla="*/ 1152313 h 1723299"/>
                  <a:gd name="connsiteX68" fmla="*/ 165494 w 1484989"/>
                  <a:gd name="connsiteY68" fmla="*/ 1101391 h 1723299"/>
                  <a:gd name="connsiteX69" fmla="*/ 168678 w 1484989"/>
                  <a:gd name="connsiteY69" fmla="*/ 1050471 h 1723299"/>
                  <a:gd name="connsiteX70" fmla="*/ 210052 w 1484989"/>
                  <a:gd name="connsiteY70" fmla="*/ 1050471 h 1723299"/>
                  <a:gd name="connsiteX71" fmla="*/ 238694 w 1484989"/>
                  <a:gd name="connsiteY71" fmla="*/ 999550 h 1723299"/>
                  <a:gd name="connsiteX72" fmla="*/ 213233 w 1484989"/>
                  <a:gd name="connsiteY72" fmla="*/ 948629 h 1723299"/>
                  <a:gd name="connsiteX73" fmla="*/ 181407 w 1484989"/>
                  <a:gd name="connsiteY73" fmla="*/ 939081 h 1723299"/>
                  <a:gd name="connsiteX74" fmla="*/ 149582 w 1484989"/>
                  <a:gd name="connsiteY74" fmla="*/ 961359 h 1723299"/>
                  <a:gd name="connsiteX75" fmla="*/ 133671 w 1484989"/>
                  <a:gd name="connsiteY75" fmla="*/ 948629 h 1723299"/>
                  <a:gd name="connsiteX76" fmla="*/ 108209 w 1484989"/>
                  <a:gd name="connsiteY76" fmla="*/ 948629 h 1723299"/>
                  <a:gd name="connsiteX77" fmla="*/ 89112 w 1484989"/>
                  <a:gd name="connsiteY77" fmla="*/ 939081 h 1723299"/>
                  <a:gd name="connsiteX78" fmla="*/ 47740 w 1484989"/>
                  <a:gd name="connsiteY78" fmla="*/ 935898 h 1723299"/>
                  <a:gd name="connsiteX79" fmla="*/ 12731 w 1484989"/>
                  <a:gd name="connsiteY79" fmla="*/ 904072 h 1723299"/>
                  <a:gd name="connsiteX80" fmla="*/ 0 w 1484989"/>
                  <a:gd name="connsiteY80" fmla="*/ 853151 h 1723299"/>
                  <a:gd name="connsiteX81" fmla="*/ 19098 w 1484989"/>
                  <a:gd name="connsiteY81" fmla="*/ 814960 h 1723299"/>
                  <a:gd name="connsiteX82" fmla="*/ 6367 w 1484989"/>
                  <a:gd name="connsiteY82" fmla="*/ 789500 h 1723299"/>
                  <a:gd name="connsiteX83" fmla="*/ 47740 w 1484989"/>
                  <a:gd name="connsiteY83" fmla="*/ 732214 h 1723299"/>
                  <a:gd name="connsiteX84" fmla="*/ 66835 w 1484989"/>
                  <a:gd name="connsiteY84" fmla="*/ 690840 h 1723299"/>
                  <a:gd name="connsiteX85" fmla="*/ 35009 w 1484989"/>
                  <a:gd name="connsiteY85" fmla="*/ 652649 h 1723299"/>
                  <a:gd name="connsiteX86" fmla="*/ 35009 w 1484989"/>
                  <a:gd name="connsiteY86" fmla="*/ 633554 h 1723299"/>
                  <a:gd name="connsiteX87" fmla="*/ 73200 w 1484989"/>
                  <a:gd name="connsiteY87" fmla="*/ 598546 h 1723299"/>
                  <a:gd name="connsiteX88" fmla="*/ 117757 w 1484989"/>
                  <a:gd name="connsiteY88" fmla="*/ 538077 h 1723299"/>
                  <a:gd name="connsiteX89" fmla="*/ 95479 w 1484989"/>
                  <a:gd name="connsiteY89" fmla="*/ 512616 h 1723299"/>
                  <a:gd name="connsiteX90" fmla="*/ 73200 w 1484989"/>
                  <a:gd name="connsiteY90" fmla="*/ 509434 h 1723299"/>
                  <a:gd name="connsiteX91" fmla="*/ 38191 w 1484989"/>
                  <a:gd name="connsiteY91" fmla="*/ 477608 h 1723299"/>
                  <a:gd name="connsiteX92" fmla="*/ 44559 w 1484989"/>
                  <a:gd name="connsiteY92" fmla="*/ 420322 h 1723299"/>
                  <a:gd name="connsiteX93" fmla="*/ 60469 w 1484989"/>
                  <a:gd name="connsiteY93" fmla="*/ 417140 h 1723299"/>
                  <a:gd name="connsiteX94" fmla="*/ 66835 w 1484989"/>
                  <a:gd name="connsiteY94" fmla="*/ 394861 h 1723299"/>
                  <a:gd name="connsiteX95" fmla="*/ 89112 w 1484989"/>
                  <a:gd name="connsiteY95" fmla="*/ 385314 h 1723299"/>
                  <a:gd name="connsiteX96" fmla="*/ 89112 w 1484989"/>
                  <a:gd name="connsiteY96" fmla="*/ 359854 h 1723299"/>
                  <a:gd name="connsiteX97" fmla="*/ 95479 w 1484989"/>
                  <a:gd name="connsiteY97" fmla="*/ 356670 h 1723299"/>
                  <a:gd name="connsiteX98" fmla="*/ 127303 w 1484989"/>
                  <a:gd name="connsiteY98" fmla="*/ 343940 h 1723299"/>
                  <a:gd name="connsiteX99" fmla="*/ 133671 w 1484989"/>
                  <a:gd name="connsiteY99" fmla="*/ 321662 h 1723299"/>
                  <a:gd name="connsiteX100" fmla="*/ 200503 w 1484989"/>
                  <a:gd name="connsiteY100" fmla="*/ 289836 h 1723299"/>
                  <a:gd name="connsiteX101" fmla="*/ 219599 w 1484989"/>
                  <a:gd name="connsiteY101" fmla="*/ 251645 h 1723299"/>
                  <a:gd name="connsiteX102" fmla="*/ 254606 w 1484989"/>
                  <a:gd name="connsiteY102" fmla="*/ 258011 h 1723299"/>
                  <a:gd name="connsiteX103" fmla="*/ 346902 w 1484989"/>
                  <a:gd name="connsiteY103" fmla="*/ 216637 h 1723299"/>
                  <a:gd name="connsiteX104" fmla="*/ 375545 w 1484989"/>
                  <a:gd name="connsiteY104" fmla="*/ 191177 h 1723299"/>
                  <a:gd name="connsiteX105" fmla="*/ 397823 w 1484989"/>
                  <a:gd name="connsiteY105" fmla="*/ 165716 h 1723299"/>
                  <a:gd name="connsiteX106" fmla="*/ 451928 w 1484989"/>
                  <a:gd name="connsiteY106" fmla="*/ 156169 h 1723299"/>
                  <a:gd name="connsiteX107" fmla="*/ 455109 w 1484989"/>
                  <a:gd name="connsiteY107" fmla="*/ 124343 h 1723299"/>
                  <a:gd name="connsiteX108" fmla="*/ 518761 w 1484989"/>
                  <a:gd name="connsiteY108" fmla="*/ 117978 h 1723299"/>
                  <a:gd name="connsiteX109" fmla="*/ 537856 w 1484989"/>
                  <a:gd name="connsiteY109" fmla="*/ 86152 h 1723299"/>
                  <a:gd name="connsiteX110" fmla="*/ 588777 w 1484989"/>
                  <a:gd name="connsiteY110" fmla="*/ 57508 h 1723299"/>
                  <a:gd name="connsiteX111" fmla="*/ 636514 w 1484989"/>
                  <a:gd name="connsiteY111" fmla="*/ 60691 h 1723299"/>
                  <a:gd name="connsiteX112" fmla="*/ 684254 w 1484989"/>
                  <a:gd name="connsiteY112" fmla="*/ 25682 h 1723299"/>
                  <a:gd name="connsiteX113" fmla="*/ 760635 w 1484989"/>
                  <a:gd name="connsiteY113" fmla="*/ 25682 h 1723299"/>
                  <a:gd name="connsiteX114" fmla="*/ 760635 w 1484989"/>
                  <a:gd name="connsiteY114" fmla="*/ 3405 h 1723299"/>
                  <a:gd name="connsiteX115" fmla="*/ 759849 w 1484989"/>
                  <a:gd name="connsiteY115" fmla="*/ 0 h 1723299"/>
                  <a:gd name="connsiteX116" fmla="*/ 1148913 w 1484989"/>
                  <a:gd name="connsiteY116" fmla="*/ 214621 h 1723299"/>
                  <a:gd name="connsiteX0" fmla="*/ 1242914 w 1484989"/>
                  <a:gd name="connsiteY0" fmla="*/ 0 h 1723299"/>
                  <a:gd name="connsiteX1" fmla="*/ 1288943 w 1484989"/>
                  <a:gd name="connsiteY1" fmla="*/ 51144 h 1723299"/>
                  <a:gd name="connsiteX2" fmla="*/ 1323951 w 1484989"/>
                  <a:gd name="connsiteY2" fmla="*/ 79786 h 1723299"/>
                  <a:gd name="connsiteX3" fmla="*/ 1336680 w 1484989"/>
                  <a:gd name="connsiteY3" fmla="*/ 149803 h 1723299"/>
                  <a:gd name="connsiteX4" fmla="*/ 1413063 w 1484989"/>
                  <a:gd name="connsiteY4" fmla="*/ 149803 h 1723299"/>
                  <a:gd name="connsiteX5" fmla="*/ 1413063 w 1484989"/>
                  <a:gd name="connsiteY5" fmla="*/ 168898 h 1723299"/>
                  <a:gd name="connsiteX6" fmla="*/ 1397151 w 1484989"/>
                  <a:gd name="connsiteY6" fmla="*/ 197542 h 1723299"/>
                  <a:gd name="connsiteX7" fmla="*/ 1403515 w 1484989"/>
                  <a:gd name="connsiteY7" fmla="*/ 226185 h 1723299"/>
                  <a:gd name="connsiteX8" fmla="*/ 1409881 w 1484989"/>
                  <a:gd name="connsiteY8" fmla="*/ 273923 h 1723299"/>
                  <a:gd name="connsiteX9" fmla="*/ 1403515 w 1484989"/>
                  <a:gd name="connsiteY9" fmla="*/ 296202 h 1723299"/>
                  <a:gd name="connsiteX10" fmla="*/ 1424936 w 1484989"/>
                  <a:gd name="connsiteY10" fmla="*/ 323744 h 1723299"/>
                  <a:gd name="connsiteX11" fmla="*/ 1412427 w 1484989"/>
                  <a:gd name="connsiteY11" fmla="*/ 340757 h 1723299"/>
                  <a:gd name="connsiteX12" fmla="*/ 1420065 w 1484989"/>
                  <a:gd name="connsiteY12" fmla="*/ 470607 h 1723299"/>
                  <a:gd name="connsiteX13" fmla="*/ 1446799 w 1484989"/>
                  <a:gd name="connsiteY13" fmla="*/ 524074 h 1723299"/>
                  <a:gd name="connsiteX14" fmla="*/ 1442979 w 1484989"/>
                  <a:gd name="connsiteY14" fmla="*/ 596636 h 1723299"/>
                  <a:gd name="connsiteX15" fmla="*/ 1431522 w 1484989"/>
                  <a:gd name="connsiteY15" fmla="*/ 611913 h 1723299"/>
                  <a:gd name="connsiteX16" fmla="*/ 1427703 w 1484989"/>
                  <a:gd name="connsiteY16" fmla="*/ 653923 h 1723299"/>
                  <a:gd name="connsiteX17" fmla="*/ 1484989 w 1484989"/>
                  <a:gd name="connsiteY17" fmla="*/ 749400 h 1723299"/>
                  <a:gd name="connsiteX18" fmla="*/ 1389513 w 1484989"/>
                  <a:gd name="connsiteY18" fmla="*/ 760857 h 1723299"/>
                  <a:gd name="connsiteX19" fmla="*/ 1370417 w 1484989"/>
                  <a:gd name="connsiteY19" fmla="*/ 791409 h 1723299"/>
                  <a:gd name="connsiteX20" fmla="*/ 1389513 w 1484989"/>
                  <a:gd name="connsiteY20" fmla="*/ 844877 h 1723299"/>
                  <a:gd name="connsiteX21" fmla="*/ 1404789 w 1484989"/>
                  <a:gd name="connsiteY21" fmla="*/ 936535 h 1723299"/>
                  <a:gd name="connsiteX22" fmla="*/ 1397151 w 1484989"/>
                  <a:gd name="connsiteY22" fmla="*/ 1070203 h 1723299"/>
                  <a:gd name="connsiteX23" fmla="*/ 1416246 w 1484989"/>
                  <a:gd name="connsiteY23" fmla="*/ 1116032 h 1723299"/>
                  <a:gd name="connsiteX24" fmla="*/ 1343684 w 1484989"/>
                  <a:gd name="connsiteY24" fmla="*/ 1219147 h 1723299"/>
                  <a:gd name="connsiteX25" fmla="*/ 1339865 w 1484989"/>
                  <a:gd name="connsiteY25" fmla="*/ 1295528 h 1723299"/>
                  <a:gd name="connsiteX26" fmla="*/ 1316949 w 1484989"/>
                  <a:gd name="connsiteY26" fmla="*/ 1333720 h 1723299"/>
                  <a:gd name="connsiteX27" fmla="*/ 1271120 w 1484989"/>
                  <a:gd name="connsiteY27" fmla="*/ 1341358 h 1723299"/>
                  <a:gd name="connsiteX28" fmla="*/ 1240568 w 1484989"/>
                  <a:gd name="connsiteY28" fmla="*/ 1310806 h 1723299"/>
                  <a:gd name="connsiteX29" fmla="*/ 1217653 w 1484989"/>
                  <a:gd name="connsiteY29" fmla="*/ 1310806 h 1723299"/>
                  <a:gd name="connsiteX30" fmla="*/ 1206196 w 1484989"/>
                  <a:gd name="connsiteY30" fmla="*/ 1337539 h 1723299"/>
                  <a:gd name="connsiteX31" fmla="*/ 1133633 w 1484989"/>
                  <a:gd name="connsiteY31" fmla="*/ 1329901 h 1723299"/>
                  <a:gd name="connsiteX32" fmla="*/ 1133633 w 1484989"/>
                  <a:gd name="connsiteY32" fmla="*/ 1360453 h 1723299"/>
                  <a:gd name="connsiteX33" fmla="*/ 1103080 w 1484989"/>
                  <a:gd name="connsiteY33" fmla="*/ 1383368 h 1723299"/>
                  <a:gd name="connsiteX34" fmla="*/ 999965 w 1484989"/>
                  <a:gd name="connsiteY34" fmla="*/ 1402463 h 1723299"/>
                  <a:gd name="connsiteX35" fmla="*/ 977051 w 1484989"/>
                  <a:gd name="connsiteY35" fmla="*/ 1387187 h 1723299"/>
                  <a:gd name="connsiteX36" fmla="*/ 977051 w 1484989"/>
                  <a:gd name="connsiteY36" fmla="*/ 1421559 h 1723299"/>
                  <a:gd name="connsiteX37" fmla="*/ 893030 w 1484989"/>
                  <a:gd name="connsiteY37" fmla="*/ 1455930 h 1723299"/>
                  <a:gd name="connsiteX38" fmla="*/ 893030 w 1484989"/>
                  <a:gd name="connsiteY38" fmla="*/ 1520854 h 1723299"/>
                  <a:gd name="connsiteX39" fmla="*/ 870116 w 1484989"/>
                  <a:gd name="connsiteY39" fmla="*/ 1520854 h 1723299"/>
                  <a:gd name="connsiteX40" fmla="*/ 835744 w 1484989"/>
                  <a:gd name="connsiteY40" fmla="*/ 1494121 h 1723299"/>
                  <a:gd name="connsiteX41" fmla="*/ 786097 w 1484989"/>
                  <a:gd name="connsiteY41" fmla="*/ 1520854 h 1723299"/>
                  <a:gd name="connsiteX42" fmla="*/ 763182 w 1484989"/>
                  <a:gd name="connsiteY42" fmla="*/ 1635427 h 1723299"/>
                  <a:gd name="connsiteX43" fmla="*/ 625695 w 1484989"/>
                  <a:gd name="connsiteY43" fmla="*/ 1707990 h 1723299"/>
                  <a:gd name="connsiteX44" fmla="*/ 583685 w 1484989"/>
                  <a:gd name="connsiteY44" fmla="*/ 1707990 h 1723299"/>
                  <a:gd name="connsiteX45" fmla="*/ 550005 w 1484989"/>
                  <a:gd name="connsiteY45" fmla="*/ 1723299 h 1723299"/>
                  <a:gd name="connsiteX46" fmla="*/ 506030 w 1484989"/>
                  <a:gd name="connsiteY46" fmla="*/ 1696532 h 1723299"/>
                  <a:gd name="connsiteX47" fmla="*/ 502849 w 1484989"/>
                  <a:gd name="connsiteY47" fmla="*/ 1674255 h 1723299"/>
                  <a:gd name="connsiteX48" fmla="*/ 467840 w 1484989"/>
                  <a:gd name="connsiteY48" fmla="*/ 1616969 h 1723299"/>
                  <a:gd name="connsiteX49" fmla="*/ 471021 w 1484989"/>
                  <a:gd name="connsiteY49" fmla="*/ 1578778 h 1723299"/>
                  <a:gd name="connsiteX50" fmla="*/ 436014 w 1484989"/>
                  <a:gd name="connsiteY50" fmla="*/ 1581960 h 1723299"/>
                  <a:gd name="connsiteX51" fmla="*/ 429649 w 1484989"/>
                  <a:gd name="connsiteY51" fmla="*/ 1588325 h 1723299"/>
                  <a:gd name="connsiteX52" fmla="*/ 359632 w 1484989"/>
                  <a:gd name="connsiteY52" fmla="*/ 1585143 h 1723299"/>
                  <a:gd name="connsiteX53" fmla="*/ 346902 w 1484989"/>
                  <a:gd name="connsiteY53" fmla="*/ 1572412 h 1723299"/>
                  <a:gd name="connsiteX54" fmla="*/ 308711 w 1484989"/>
                  <a:gd name="connsiteY54" fmla="*/ 1566047 h 1723299"/>
                  <a:gd name="connsiteX55" fmla="*/ 267336 w 1484989"/>
                  <a:gd name="connsiteY55" fmla="*/ 1581960 h 1723299"/>
                  <a:gd name="connsiteX56" fmla="*/ 210052 w 1484989"/>
                  <a:gd name="connsiteY56" fmla="*/ 1581960 h 1723299"/>
                  <a:gd name="connsiteX57" fmla="*/ 130486 w 1484989"/>
                  <a:gd name="connsiteY57" fmla="*/ 1496031 h 1723299"/>
                  <a:gd name="connsiteX58" fmla="*/ 140033 w 1484989"/>
                  <a:gd name="connsiteY58" fmla="*/ 1473753 h 1723299"/>
                  <a:gd name="connsiteX59" fmla="*/ 133671 w 1484989"/>
                  <a:gd name="connsiteY59" fmla="*/ 1457840 h 1723299"/>
                  <a:gd name="connsiteX60" fmla="*/ 101843 w 1484989"/>
                  <a:gd name="connsiteY60" fmla="*/ 1451474 h 1723299"/>
                  <a:gd name="connsiteX61" fmla="*/ 54105 w 1484989"/>
                  <a:gd name="connsiteY61" fmla="*/ 1400553 h 1723299"/>
                  <a:gd name="connsiteX62" fmla="*/ 60469 w 1484989"/>
                  <a:gd name="connsiteY62" fmla="*/ 1340085 h 1723299"/>
                  <a:gd name="connsiteX63" fmla="*/ 120940 w 1484989"/>
                  <a:gd name="connsiteY63" fmla="*/ 1247790 h 1723299"/>
                  <a:gd name="connsiteX64" fmla="*/ 124121 w 1484989"/>
                  <a:gd name="connsiteY64" fmla="*/ 1228695 h 1723299"/>
                  <a:gd name="connsiteX65" fmla="*/ 159131 w 1484989"/>
                  <a:gd name="connsiteY65" fmla="*/ 1219147 h 1723299"/>
                  <a:gd name="connsiteX66" fmla="*/ 165494 w 1484989"/>
                  <a:gd name="connsiteY66" fmla="*/ 1193687 h 1723299"/>
                  <a:gd name="connsiteX67" fmla="*/ 133671 w 1484989"/>
                  <a:gd name="connsiteY67" fmla="*/ 1152313 h 1723299"/>
                  <a:gd name="connsiteX68" fmla="*/ 165494 w 1484989"/>
                  <a:gd name="connsiteY68" fmla="*/ 1101391 h 1723299"/>
                  <a:gd name="connsiteX69" fmla="*/ 168678 w 1484989"/>
                  <a:gd name="connsiteY69" fmla="*/ 1050471 h 1723299"/>
                  <a:gd name="connsiteX70" fmla="*/ 210052 w 1484989"/>
                  <a:gd name="connsiteY70" fmla="*/ 1050471 h 1723299"/>
                  <a:gd name="connsiteX71" fmla="*/ 238694 w 1484989"/>
                  <a:gd name="connsiteY71" fmla="*/ 999550 h 1723299"/>
                  <a:gd name="connsiteX72" fmla="*/ 213233 w 1484989"/>
                  <a:gd name="connsiteY72" fmla="*/ 948629 h 1723299"/>
                  <a:gd name="connsiteX73" fmla="*/ 181407 w 1484989"/>
                  <a:gd name="connsiteY73" fmla="*/ 939081 h 1723299"/>
                  <a:gd name="connsiteX74" fmla="*/ 149582 w 1484989"/>
                  <a:gd name="connsiteY74" fmla="*/ 961359 h 1723299"/>
                  <a:gd name="connsiteX75" fmla="*/ 133671 w 1484989"/>
                  <a:gd name="connsiteY75" fmla="*/ 948629 h 1723299"/>
                  <a:gd name="connsiteX76" fmla="*/ 108209 w 1484989"/>
                  <a:gd name="connsiteY76" fmla="*/ 948629 h 1723299"/>
                  <a:gd name="connsiteX77" fmla="*/ 89112 w 1484989"/>
                  <a:gd name="connsiteY77" fmla="*/ 939081 h 1723299"/>
                  <a:gd name="connsiteX78" fmla="*/ 47740 w 1484989"/>
                  <a:gd name="connsiteY78" fmla="*/ 935898 h 1723299"/>
                  <a:gd name="connsiteX79" fmla="*/ 12731 w 1484989"/>
                  <a:gd name="connsiteY79" fmla="*/ 904072 h 1723299"/>
                  <a:gd name="connsiteX80" fmla="*/ 0 w 1484989"/>
                  <a:gd name="connsiteY80" fmla="*/ 853151 h 1723299"/>
                  <a:gd name="connsiteX81" fmla="*/ 19098 w 1484989"/>
                  <a:gd name="connsiteY81" fmla="*/ 814960 h 1723299"/>
                  <a:gd name="connsiteX82" fmla="*/ 6367 w 1484989"/>
                  <a:gd name="connsiteY82" fmla="*/ 789500 h 1723299"/>
                  <a:gd name="connsiteX83" fmla="*/ 47740 w 1484989"/>
                  <a:gd name="connsiteY83" fmla="*/ 732214 h 1723299"/>
                  <a:gd name="connsiteX84" fmla="*/ 66835 w 1484989"/>
                  <a:gd name="connsiteY84" fmla="*/ 690840 h 1723299"/>
                  <a:gd name="connsiteX85" fmla="*/ 35009 w 1484989"/>
                  <a:gd name="connsiteY85" fmla="*/ 652649 h 1723299"/>
                  <a:gd name="connsiteX86" fmla="*/ 35009 w 1484989"/>
                  <a:gd name="connsiteY86" fmla="*/ 633554 h 1723299"/>
                  <a:gd name="connsiteX87" fmla="*/ 73200 w 1484989"/>
                  <a:gd name="connsiteY87" fmla="*/ 598546 h 1723299"/>
                  <a:gd name="connsiteX88" fmla="*/ 117757 w 1484989"/>
                  <a:gd name="connsiteY88" fmla="*/ 538077 h 1723299"/>
                  <a:gd name="connsiteX89" fmla="*/ 95479 w 1484989"/>
                  <a:gd name="connsiteY89" fmla="*/ 512616 h 1723299"/>
                  <a:gd name="connsiteX90" fmla="*/ 73200 w 1484989"/>
                  <a:gd name="connsiteY90" fmla="*/ 509434 h 1723299"/>
                  <a:gd name="connsiteX91" fmla="*/ 38191 w 1484989"/>
                  <a:gd name="connsiteY91" fmla="*/ 477608 h 1723299"/>
                  <a:gd name="connsiteX92" fmla="*/ 44559 w 1484989"/>
                  <a:gd name="connsiteY92" fmla="*/ 420322 h 1723299"/>
                  <a:gd name="connsiteX93" fmla="*/ 60469 w 1484989"/>
                  <a:gd name="connsiteY93" fmla="*/ 417140 h 1723299"/>
                  <a:gd name="connsiteX94" fmla="*/ 66835 w 1484989"/>
                  <a:gd name="connsiteY94" fmla="*/ 394861 h 1723299"/>
                  <a:gd name="connsiteX95" fmla="*/ 89112 w 1484989"/>
                  <a:gd name="connsiteY95" fmla="*/ 385314 h 1723299"/>
                  <a:gd name="connsiteX96" fmla="*/ 89112 w 1484989"/>
                  <a:gd name="connsiteY96" fmla="*/ 359854 h 1723299"/>
                  <a:gd name="connsiteX97" fmla="*/ 95479 w 1484989"/>
                  <a:gd name="connsiteY97" fmla="*/ 356670 h 1723299"/>
                  <a:gd name="connsiteX98" fmla="*/ 127303 w 1484989"/>
                  <a:gd name="connsiteY98" fmla="*/ 343940 h 1723299"/>
                  <a:gd name="connsiteX99" fmla="*/ 133671 w 1484989"/>
                  <a:gd name="connsiteY99" fmla="*/ 321662 h 1723299"/>
                  <a:gd name="connsiteX100" fmla="*/ 200503 w 1484989"/>
                  <a:gd name="connsiteY100" fmla="*/ 289836 h 1723299"/>
                  <a:gd name="connsiteX101" fmla="*/ 219599 w 1484989"/>
                  <a:gd name="connsiteY101" fmla="*/ 251645 h 1723299"/>
                  <a:gd name="connsiteX102" fmla="*/ 254606 w 1484989"/>
                  <a:gd name="connsiteY102" fmla="*/ 258011 h 1723299"/>
                  <a:gd name="connsiteX103" fmla="*/ 346902 w 1484989"/>
                  <a:gd name="connsiteY103" fmla="*/ 216637 h 1723299"/>
                  <a:gd name="connsiteX104" fmla="*/ 375545 w 1484989"/>
                  <a:gd name="connsiteY104" fmla="*/ 191177 h 1723299"/>
                  <a:gd name="connsiteX105" fmla="*/ 397823 w 1484989"/>
                  <a:gd name="connsiteY105" fmla="*/ 165716 h 1723299"/>
                  <a:gd name="connsiteX106" fmla="*/ 451928 w 1484989"/>
                  <a:gd name="connsiteY106" fmla="*/ 156169 h 1723299"/>
                  <a:gd name="connsiteX107" fmla="*/ 455109 w 1484989"/>
                  <a:gd name="connsiteY107" fmla="*/ 124343 h 1723299"/>
                  <a:gd name="connsiteX108" fmla="*/ 518761 w 1484989"/>
                  <a:gd name="connsiteY108" fmla="*/ 117978 h 1723299"/>
                  <a:gd name="connsiteX109" fmla="*/ 537856 w 1484989"/>
                  <a:gd name="connsiteY109" fmla="*/ 86152 h 1723299"/>
                  <a:gd name="connsiteX110" fmla="*/ 588777 w 1484989"/>
                  <a:gd name="connsiteY110" fmla="*/ 57508 h 1723299"/>
                  <a:gd name="connsiteX111" fmla="*/ 636514 w 1484989"/>
                  <a:gd name="connsiteY111" fmla="*/ 60691 h 1723299"/>
                  <a:gd name="connsiteX112" fmla="*/ 684254 w 1484989"/>
                  <a:gd name="connsiteY112" fmla="*/ 25682 h 1723299"/>
                  <a:gd name="connsiteX113" fmla="*/ 760635 w 1484989"/>
                  <a:gd name="connsiteY113" fmla="*/ 25682 h 1723299"/>
                  <a:gd name="connsiteX114" fmla="*/ 760635 w 1484989"/>
                  <a:gd name="connsiteY114" fmla="*/ 3405 h 1723299"/>
                  <a:gd name="connsiteX115" fmla="*/ 759849 w 1484989"/>
                  <a:gd name="connsiteY115" fmla="*/ 0 h 1723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1484989" h="1723299">
                    <a:moveTo>
                      <a:pt x="1242914" y="0"/>
                    </a:moveTo>
                    <a:lnTo>
                      <a:pt x="1288943" y="51144"/>
                    </a:lnTo>
                    <a:lnTo>
                      <a:pt x="1323951" y="79786"/>
                    </a:lnTo>
                    <a:lnTo>
                      <a:pt x="1336680" y="149803"/>
                    </a:lnTo>
                    <a:lnTo>
                      <a:pt x="1413063" y="149803"/>
                    </a:lnTo>
                    <a:lnTo>
                      <a:pt x="1413063" y="168898"/>
                    </a:lnTo>
                    <a:lnTo>
                      <a:pt x="1397151" y="197542"/>
                    </a:lnTo>
                    <a:lnTo>
                      <a:pt x="1403515" y="226185"/>
                    </a:lnTo>
                    <a:lnTo>
                      <a:pt x="1409881" y="273923"/>
                    </a:lnTo>
                    <a:lnTo>
                      <a:pt x="1403515" y="296202"/>
                    </a:lnTo>
                    <a:lnTo>
                      <a:pt x="1424936" y="323744"/>
                    </a:lnTo>
                    <a:lnTo>
                      <a:pt x="1412427" y="340757"/>
                    </a:lnTo>
                    <a:lnTo>
                      <a:pt x="1420065" y="470607"/>
                    </a:lnTo>
                    <a:lnTo>
                      <a:pt x="1446799" y="524074"/>
                    </a:lnTo>
                    <a:lnTo>
                      <a:pt x="1442979" y="596636"/>
                    </a:lnTo>
                    <a:lnTo>
                      <a:pt x="1431522" y="611913"/>
                    </a:lnTo>
                    <a:lnTo>
                      <a:pt x="1427703" y="653923"/>
                    </a:lnTo>
                    <a:lnTo>
                      <a:pt x="1484989" y="749400"/>
                    </a:lnTo>
                    <a:lnTo>
                      <a:pt x="1389513" y="760857"/>
                    </a:lnTo>
                    <a:lnTo>
                      <a:pt x="1370417" y="791409"/>
                    </a:lnTo>
                    <a:lnTo>
                      <a:pt x="1389513" y="844877"/>
                    </a:lnTo>
                    <a:lnTo>
                      <a:pt x="1404789" y="936535"/>
                    </a:lnTo>
                    <a:lnTo>
                      <a:pt x="1397151" y="1070203"/>
                    </a:lnTo>
                    <a:lnTo>
                      <a:pt x="1416246" y="1116032"/>
                    </a:lnTo>
                    <a:lnTo>
                      <a:pt x="1343684" y="1219147"/>
                    </a:lnTo>
                    <a:lnTo>
                      <a:pt x="1339865" y="1295528"/>
                    </a:lnTo>
                    <a:lnTo>
                      <a:pt x="1316949" y="1333720"/>
                    </a:lnTo>
                    <a:lnTo>
                      <a:pt x="1271120" y="1341358"/>
                    </a:lnTo>
                    <a:lnTo>
                      <a:pt x="1240568" y="1310806"/>
                    </a:lnTo>
                    <a:lnTo>
                      <a:pt x="1217653" y="1310806"/>
                    </a:lnTo>
                    <a:lnTo>
                      <a:pt x="1206196" y="1337539"/>
                    </a:lnTo>
                    <a:lnTo>
                      <a:pt x="1133633" y="1329901"/>
                    </a:lnTo>
                    <a:lnTo>
                      <a:pt x="1133633" y="1360453"/>
                    </a:lnTo>
                    <a:lnTo>
                      <a:pt x="1103080" y="1383368"/>
                    </a:lnTo>
                    <a:lnTo>
                      <a:pt x="999965" y="1402463"/>
                    </a:lnTo>
                    <a:lnTo>
                      <a:pt x="977051" y="1387187"/>
                    </a:lnTo>
                    <a:lnTo>
                      <a:pt x="977051" y="1421559"/>
                    </a:lnTo>
                    <a:lnTo>
                      <a:pt x="893030" y="1455930"/>
                    </a:lnTo>
                    <a:lnTo>
                      <a:pt x="893030" y="1520854"/>
                    </a:lnTo>
                    <a:lnTo>
                      <a:pt x="870116" y="1520854"/>
                    </a:lnTo>
                    <a:lnTo>
                      <a:pt x="835744" y="1494121"/>
                    </a:lnTo>
                    <a:lnTo>
                      <a:pt x="786097" y="1520854"/>
                    </a:lnTo>
                    <a:lnTo>
                      <a:pt x="763182" y="1635427"/>
                    </a:lnTo>
                    <a:lnTo>
                      <a:pt x="625695" y="1707990"/>
                    </a:lnTo>
                    <a:lnTo>
                      <a:pt x="583685" y="1707990"/>
                    </a:lnTo>
                    <a:lnTo>
                      <a:pt x="550005" y="1723299"/>
                    </a:lnTo>
                    <a:lnTo>
                      <a:pt x="506030" y="1696532"/>
                    </a:lnTo>
                    <a:lnTo>
                      <a:pt x="502849" y="1674255"/>
                    </a:lnTo>
                    <a:lnTo>
                      <a:pt x="467840" y="1616969"/>
                    </a:lnTo>
                    <a:lnTo>
                      <a:pt x="471021" y="1578778"/>
                    </a:lnTo>
                    <a:lnTo>
                      <a:pt x="436014" y="1581960"/>
                    </a:lnTo>
                    <a:lnTo>
                      <a:pt x="429649" y="1588325"/>
                    </a:lnTo>
                    <a:lnTo>
                      <a:pt x="359632" y="1585143"/>
                    </a:lnTo>
                    <a:lnTo>
                      <a:pt x="346902" y="1572412"/>
                    </a:lnTo>
                    <a:lnTo>
                      <a:pt x="308711" y="1566047"/>
                    </a:lnTo>
                    <a:lnTo>
                      <a:pt x="267336" y="1581960"/>
                    </a:lnTo>
                    <a:lnTo>
                      <a:pt x="210052" y="1581960"/>
                    </a:lnTo>
                    <a:lnTo>
                      <a:pt x="130486" y="1496031"/>
                    </a:lnTo>
                    <a:lnTo>
                      <a:pt x="140033" y="1473753"/>
                    </a:lnTo>
                    <a:lnTo>
                      <a:pt x="133671" y="1457840"/>
                    </a:lnTo>
                    <a:lnTo>
                      <a:pt x="101843" y="1451474"/>
                    </a:lnTo>
                    <a:lnTo>
                      <a:pt x="54105" y="1400553"/>
                    </a:lnTo>
                    <a:lnTo>
                      <a:pt x="60469" y="1340085"/>
                    </a:lnTo>
                    <a:lnTo>
                      <a:pt x="120940" y="1247790"/>
                    </a:lnTo>
                    <a:lnTo>
                      <a:pt x="124121" y="1228695"/>
                    </a:lnTo>
                    <a:lnTo>
                      <a:pt x="159131" y="1219147"/>
                    </a:lnTo>
                    <a:lnTo>
                      <a:pt x="165494" y="1193687"/>
                    </a:lnTo>
                    <a:lnTo>
                      <a:pt x="133671" y="1152313"/>
                    </a:lnTo>
                    <a:lnTo>
                      <a:pt x="165494" y="1101391"/>
                    </a:lnTo>
                    <a:lnTo>
                      <a:pt x="168678" y="1050471"/>
                    </a:lnTo>
                    <a:lnTo>
                      <a:pt x="210052" y="1050471"/>
                    </a:lnTo>
                    <a:lnTo>
                      <a:pt x="238694" y="999550"/>
                    </a:lnTo>
                    <a:lnTo>
                      <a:pt x="213233" y="948629"/>
                    </a:lnTo>
                    <a:lnTo>
                      <a:pt x="181407" y="939081"/>
                    </a:lnTo>
                    <a:lnTo>
                      <a:pt x="149582" y="961359"/>
                    </a:lnTo>
                    <a:lnTo>
                      <a:pt x="133671" y="948629"/>
                    </a:lnTo>
                    <a:lnTo>
                      <a:pt x="108209" y="948629"/>
                    </a:lnTo>
                    <a:lnTo>
                      <a:pt x="89112" y="939081"/>
                    </a:lnTo>
                    <a:lnTo>
                      <a:pt x="47740" y="935898"/>
                    </a:lnTo>
                    <a:lnTo>
                      <a:pt x="12731" y="904072"/>
                    </a:lnTo>
                    <a:lnTo>
                      <a:pt x="0" y="853151"/>
                    </a:lnTo>
                    <a:lnTo>
                      <a:pt x="19098" y="814960"/>
                    </a:lnTo>
                    <a:lnTo>
                      <a:pt x="6367" y="789500"/>
                    </a:lnTo>
                    <a:lnTo>
                      <a:pt x="47740" y="732214"/>
                    </a:lnTo>
                    <a:lnTo>
                      <a:pt x="66835" y="690840"/>
                    </a:lnTo>
                    <a:lnTo>
                      <a:pt x="35009" y="652649"/>
                    </a:lnTo>
                    <a:lnTo>
                      <a:pt x="35009" y="633554"/>
                    </a:lnTo>
                    <a:lnTo>
                      <a:pt x="73200" y="598546"/>
                    </a:lnTo>
                    <a:lnTo>
                      <a:pt x="117757" y="538077"/>
                    </a:lnTo>
                    <a:lnTo>
                      <a:pt x="95479" y="512616"/>
                    </a:lnTo>
                    <a:lnTo>
                      <a:pt x="73200" y="509434"/>
                    </a:lnTo>
                    <a:lnTo>
                      <a:pt x="38191" y="477608"/>
                    </a:lnTo>
                    <a:lnTo>
                      <a:pt x="44559" y="420322"/>
                    </a:lnTo>
                    <a:lnTo>
                      <a:pt x="60469" y="417140"/>
                    </a:lnTo>
                    <a:lnTo>
                      <a:pt x="66835" y="394861"/>
                    </a:lnTo>
                    <a:lnTo>
                      <a:pt x="89112" y="385314"/>
                    </a:lnTo>
                    <a:lnTo>
                      <a:pt x="89112" y="359854"/>
                    </a:lnTo>
                    <a:lnTo>
                      <a:pt x="95479" y="356670"/>
                    </a:lnTo>
                    <a:lnTo>
                      <a:pt x="127303" y="343940"/>
                    </a:lnTo>
                    <a:lnTo>
                      <a:pt x="133671" y="321662"/>
                    </a:lnTo>
                    <a:lnTo>
                      <a:pt x="200503" y="289836"/>
                    </a:lnTo>
                    <a:lnTo>
                      <a:pt x="219599" y="251645"/>
                    </a:lnTo>
                    <a:lnTo>
                      <a:pt x="254606" y="258011"/>
                    </a:lnTo>
                    <a:lnTo>
                      <a:pt x="346902" y="216637"/>
                    </a:lnTo>
                    <a:lnTo>
                      <a:pt x="375545" y="191177"/>
                    </a:lnTo>
                    <a:lnTo>
                      <a:pt x="397823" y="165716"/>
                    </a:lnTo>
                    <a:lnTo>
                      <a:pt x="451928" y="156169"/>
                    </a:lnTo>
                    <a:lnTo>
                      <a:pt x="455109" y="124343"/>
                    </a:lnTo>
                    <a:lnTo>
                      <a:pt x="518761" y="117978"/>
                    </a:lnTo>
                    <a:lnTo>
                      <a:pt x="537856" y="86152"/>
                    </a:lnTo>
                    <a:lnTo>
                      <a:pt x="588777" y="57508"/>
                    </a:lnTo>
                    <a:lnTo>
                      <a:pt x="636514" y="60691"/>
                    </a:lnTo>
                    <a:lnTo>
                      <a:pt x="684254" y="25682"/>
                    </a:lnTo>
                    <a:lnTo>
                      <a:pt x="760635" y="25682"/>
                    </a:lnTo>
                    <a:lnTo>
                      <a:pt x="760635" y="3405"/>
                    </a:lnTo>
                    <a:lnTo>
                      <a:pt x="759849" y="0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C9A4D6C0-44D1-02C4-46E7-52EF572402D3}"/>
                  </a:ext>
                </a:extLst>
              </p:cNvPr>
              <p:cNvSpPr/>
              <p:nvPr/>
            </p:nvSpPr>
            <p:spPr>
              <a:xfrm>
                <a:off x="1468608" y="5634679"/>
                <a:ext cx="1689229" cy="804220"/>
              </a:xfrm>
              <a:custGeom>
                <a:avLst/>
                <a:gdLst>
                  <a:gd name="connsiteX0" fmla="*/ 33654 w 1689229"/>
                  <a:gd name="connsiteY0" fmla="*/ 0 h 804220"/>
                  <a:gd name="connsiteX1" fmla="*/ 68026 w 1689229"/>
                  <a:gd name="connsiteY1" fmla="*/ 76382 h 804220"/>
                  <a:gd name="connsiteX2" fmla="*/ 106217 w 1689229"/>
                  <a:gd name="connsiteY2" fmla="*/ 122211 h 804220"/>
                  <a:gd name="connsiteX3" fmla="*/ 152046 w 1689229"/>
                  <a:gd name="connsiteY3" fmla="*/ 152764 h 804220"/>
                  <a:gd name="connsiteX4" fmla="*/ 182598 w 1689229"/>
                  <a:gd name="connsiteY4" fmla="*/ 236784 h 804220"/>
                  <a:gd name="connsiteX5" fmla="*/ 239885 w 1689229"/>
                  <a:gd name="connsiteY5" fmla="*/ 252060 h 804220"/>
                  <a:gd name="connsiteX6" fmla="*/ 243704 w 1689229"/>
                  <a:gd name="connsiteY6" fmla="*/ 305527 h 804220"/>
                  <a:gd name="connsiteX7" fmla="*/ 343000 w 1689229"/>
                  <a:gd name="connsiteY7" fmla="*/ 374271 h 804220"/>
                  <a:gd name="connsiteX8" fmla="*/ 369733 w 1689229"/>
                  <a:gd name="connsiteY8" fmla="*/ 362814 h 804220"/>
                  <a:gd name="connsiteX9" fmla="*/ 457573 w 1689229"/>
                  <a:gd name="connsiteY9" fmla="*/ 412462 h 804220"/>
                  <a:gd name="connsiteX10" fmla="*/ 495763 w 1689229"/>
                  <a:gd name="connsiteY10" fmla="*/ 412462 h 804220"/>
                  <a:gd name="connsiteX11" fmla="*/ 537773 w 1689229"/>
                  <a:gd name="connsiteY11" fmla="*/ 423919 h 804220"/>
                  <a:gd name="connsiteX12" fmla="*/ 575964 w 1689229"/>
                  <a:gd name="connsiteY12" fmla="*/ 488844 h 804220"/>
                  <a:gd name="connsiteX13" fmla="*/ 648527 w 1689229"/>
                  <a:gd name="connsiteY13" fmla="*/ 454472 h 804220"/>
                  <a:gd name="connsiteX14" fmla="*/ 679080 w 1689229"/>
                  <a:gd name="connsiteY14" fmla="*/ 458291 h 804220"/>
                  <a:gd name="connsiteX15" fmla="*/ 721090 w 1689229"/>
                  <a:gd name="connsiteY15" fmla="*/ 458291 h 804220"/>
                  <a:gd name="connsiteX16" fmla="*/ 755461 w 1689229"/>
                  <a:gd name="connsiteY16" fmla="*/ 431557 h 804220"/>
                  <a:gd name="connsiteX17" fmla="*/ 782195 w 1689229"/>
                  <a:gd name="connsiteY17" fmla="*/ 431557 h 804220"/>
                  <a:gd name="connsiteX18" fmla="*/ 808929 w 1689229"/>
                  <a:gd name="connsiteY18" fmla="*/ 443015 h 804220"/>
                  <a:gd name="connsiteX19" fmla="*/ 862396 w 1689229"/>
                  <a:gd name="connsiteY19" fmla="*/ 443015 h 804220"/>
                  <a:gd name="connsiteX20" fmla="*/ 889129 w 1689229"/>
                  <a:gd name="connsiteY20" fmla="*/ 381909 h 804220"/>
                  <a:gd name="connsiteX21" fmla="*/ 961692 w 1689229"/>
                  <a:gd name="connsiteY21" fmla="*/ 366633 h 804220"/>
                  <a:gd name="connsiteX22" fmla="*/ 1011340 w 1689229"/>
                  <a:gd name="connsiteY22" fmla="*/ 366633 h 804220"/>
                  <a:gd name="connsiteX23" fmla="*/ 1045712 w 1689229"/>
                  <a:gd name="connsiteY23" fmla="*/ 332261 h 804220"/>
                  <a:gd name="connsiteX24" fmla="*/ 1095360 w 1689229"/>
                  <a:gd name="connsiteY24" fmla="*/ 370452 h 804220"/>
                  <a:gd name="connsiteX25" fmla="*/ 1095360 w 1689229"/>
                  <a:gd name="connsiteY25" fmla="*/ 324623 h 804220"/>
                  <a:gd name="connsiteX26" fmla="*/ 1122094 w 1689229"/>
                  <a:gd name="connsiteY26" fmla="*/ 274975 h 804220"/>
                  <a:gd name="connsiteX27" fmla="*/ 1259581 w 1689229"/>
                  <a:gd name="connsiteY27" fmla="*/ 362814 h 804220"/>
                  <a:gd name="connsiteX28" fmla="*/ 1316867 w 1689229"/>
                  <a:gd name="connsiteY28" fmla="*/ 458291 h 804220"/>
                  <a:gd name="connsiteX29" fmla="*/ 1366515 w 1689229"/>
                  <a:gd name="connsiteY29" fmla="*/ 469748 h 804220"/>
                  <a:gd name="connsiteX30" fmla="*/ 1423802 w 1689229"/>
                  <a:gd name="connsiteY30" fmla="*/ 492663 h 804220"/>
                  <a:gd name="connsiteX31" fmla="*/ 1442897 w 1689229"/>
                  <a:gd name="connsiteY31" fmla="*/ 534673 h 804220"/>
                  <a:gd name="connsiteX32" fmla="*/ 1450535 w 1689229"/>
                  <a:gd name="connsiteY32" fmla="*/ 569045 h 804220"/>
                  <a:gd name="connsiteX33" fmla="*/ 1572746 w 1689229"/>
                  <a:gd name="connsiteY33" fmla="*/ 668341 h 804220"/>
                  <a:gd name="connsiteX34" fmla="*/ 1607118 w 1689229"/>
                  <a:gd name="connsiteY34" fmla="*/ 675979 h 804220"/>
                  <a:gd name="connsiteX35" fmla="*/ 1660585 w 1689229"/>
                  <a:gd name="connsiteY35" fmla="*/ 675979 h 804220"/>
                  <a:gd name="connsiteX36" fmla="*/ 1662496 w 1689229"/>
                  <a:gd name="connsiteY36" fmla="*/ 672160 h 804220"/>
                  <a:gd name="connsiteX37" fmla="*/ 1689229 w 1689229"/>
                  <a:gd name="connsiteY37" fmla="*/ 687436 h 804220"/>
                  <a:gd name="connsiteX38" fmla="*/ 1677772 w 1689229"/>
                  <a:gd name="connsiteY38" fmla="*/ 740904 h 804220"/>
                  <a:gd name="connsiteX39" fmla="*/ 1662496 w 1689229"/>
                  <a:gd name="connsiteY39" fmla="*/ 759999 h 804220"/>
                  <a:gd name="connsiteX40" fmla="*/ 1643400 w 1689229"/>
                  <a:gd name="connsiteY40" fmla="*/ 759999 h 804220"/>
                  <a:gd name="connsiteX41" fmla="*/ 1624305 w 1689229"/>
                  <a:gd name="connsiteY41" fmla="*/ 729446 h 804220"/>
                  <a:gd name="connsiteX42" fmla="*/ 1597571 w 1689229"/>
                  <a:gd name="connsiteY42" fmla="*/ 729446 h 804220"/>
                  <a:gd name="connsiteX43" fmla="*/ 1563199 w 1689229"/>
                  <a:gd name="connsiteY43" fmla="*/ 737084 h 804220"/>
                  <a:gd name="connsiteX44" fmla="*/ 1525008 w 1689229"/>
                  <a:gd name="connsiteY44" fmla="*/ 763818 h 804220"/>
                  <a:gd name="connsiteX45" fmla="*/ 1471541 w 1689229"/>
                  <a:gd name="connsiteY45" fmla="*/ 775275 h 804220"/>
                  <a:gd name="connsiteX46" fmla="*/ 1460084 w 1689229"/>
                  <a:gd name="connsiteY46" fmla="*/ 763818 h 804220"/>
                  <a:gd name="connsiteX47" fmla="*/ 1406617 w 1689229"/>
                  <a:gd name="connsiteY47" fmla="*/ 759999 h 804220"/>
                  <a:gd name="connsiteX48" fmla="*/ 1318778 w 1689229"/>
                  <a:gd name="connsiteY48" fmla="*/ 790552 h 804220"/>
                  <a:gd name="connsiteX49" fmla="*/ 1302232 w 1689229"/>
                  <a:gd name="connsiteY49" fmla="*/ 804220 h 804220"/>
                  <a:gd name="connsiteX50" fmla="*/ 311521 w 1689229"/>
                  <a:gd name="connsiteY50" fmla="*/ 804220 h 804220"/>
                  <a:gd name="connsiteX51" fmla="*/ 310539 w 1689229"/>
                  <a:gd name="connsiteY51" fmla="*/ 802009 h 804220"/>
                  <a:gd name="connsiteX52" fmla="*/ 272951 w 1689229"/>
                  <a:gd name="connsiteY52" fmla="*/ 804220 h 804220"/>
                  <a:gd name="connsiteX53" fmla="*/ 173052 w 1689229"/>
                  <a:gd name="connsiteY53" fmla="*/ 804220 h 804220"/>
                  <a:gd name="connsiteX54" fmla="*/ 173052 w 1689229"/>
                  <a:gd name="connsiteY54" fmla="*/ 802009 h 804220"/>
                  <a:gd name="connsiteX55" fmla="*/ 226519 w 1689229"/>
                  <a:gd name="connsiteY55" fmla="*/ 763818 h 804220"/>
                  <a:gd name="connsiteX56" fmla="*/ 199785 w 1689229"/>
                  <a:gd name="connsiteY56" fmla="*/ 721808 h 804220"/>
                  <a:gd name="connsiteX57" fmla="*/ 192147 w 1689229"/>
                  <a:gd name="connsiteY57" fmla="*/ 668341 h 804220"/>
                  <a:gd name="connsiteX58" fmla="*/ 169233 w 1689229"/>
                  <a:gd name="connsiteY58" fmla="*/ 653065 h 804220"/>
                  <a:gd name="connsiteX59" fmla="*/ 180690 w 1689229"/>
                  <a:gd name="connsiteY59" fmla="*/ 607235 h 804220"/>
                  <a:gd name="connsiteX60" fmla="*/ 174549 w 1689229"/>
                  <a:gd name="connsiteY60" fmla="*/ 599979 h 804220"/>
                  <a:gd name="connsiteX61" fmla="*/ 188328 w 1689229"/>
                  <a:gd name="connsiteY61" fmla="*/ 416281 h 804220"/>
                  <a:gd name="connsiteX62" fmla="*/ 142976 w 1689229"/>
                  <a:gd name="connsiteY62" fmla="*/ 332738 h 804220"/>
                  <a:gd name="connsiteX63" fmla="*/ 107171 w 1689229"/>
                  <a:gd name="connsiteY63" fmla="*/ 304096 h 804220"/>
                  <a:gd name="connsiteX64" fmla="*/ 64207 w 1689229"/>
                  <a:gd name="connsiteY64" fmla="*/ 211004 h 804220"/>
                  <a:gd name="connsiteX65" fmla="*/ 66594 w 1689229"/>
                  <a:gd name="connsiteY65" fmla="*/ 120302 h 804220"/>
                  <a:gd name="connsiteX66" fmla="*/ 30789 w 1689229"/>
                  <a:gd name="connsiteY66" fmla="*/ 101206 h 804220"/>
                  <a:gd name="connsiteX67" fmla="*/ 0 w 1689229"/>
                  <a:gd name="connsiteY67" fmla="*/ 37261 h 804220"/>
                  <a:gd name="connsiteX68" fmla="*/ 3101 w 1689229"/>
                  <a:gd name="connsiteY68" fmla="*/ 38191 h 804220"/>
                  <a:gd name="connsiteX69" fmla="*/ 3101 w 1689229"/>
                  <a:gd name="connsiteY69" fmla="*/ 7638 h 804220"/>
                  <a:gd name="connsiteX0" fmla="*/ 33654 w 1689229"/>
                  <a:gd name="connsiteY0" fmla="*/ 0 h 1089971"/>
                  <a:gd name="connsiteX1" fmla="*/ 68026 w 1689229"/>
                  <a:gd name="connsiteY1" fmla="*/ 76382 h 1089971"/>
                  <a:gd name="connsiteX2" fmla="*/ 106217 w 1689229"/>
                  <a:gd name="connsiteY2" fmla="*/ 122211 h 1089971"/>
                  <a:gd name="connsiteX3" fmla="*/ 152046 w 1689229"/>
                  <a:gd name="connsiteY3" fmla="*/ 152764 h 1089971"/>
                  <a:gd name="connsiteX4" fmla="*/ 182598 w 1689229"/>
                  <a:gd name="connsiteY4" fmla="*/ 236784 h 1089971"/>
                  <a:gd name="connsiteX5" fmla="*/ 239885 w 1689229"/>
                  <a:gd name="connsiteY5" fmla="*/ 252060 h 1089971"/>
                  <a:gd name="connsiteX6" fmla="*/ 243704 w 1689229"/>
                  <a:gd name="connsiteY6" fmla="*/ 305527 h 1089971"/>
                  <a:gd name="connsiteX7" fmla="*/ 343000 w 1689229"/>
                  <a:gd name="connsiteY7" fmla="*/ 374271 h 1089971"/>
                  <a:gd name="connsiteX8" fmla="*/ 369733 w 1689229"/>
                  <a:gd name="connsiteY8" fmla="*/ 362814 h 1089971"/>
                  <a:gd name="connsiteX9" fmla="*/ 457573 w 1689229"/>
                  <a:gd name="connsiteY9" fmla="*/ 412462 h 1089971"/>
                  <a:gd name="connsiteX10" fmla="*/ 495763 w 1689229"/>
                  <a:gd name="connsiteY10" fmla="*/ 412462 h 1089971"/>
                  <a:gd name="connsiteX11" fmla="*/ 537773 w 1689229"/>
                  <a:gd name="connsiteY11" fmla="*/ 423919 h 1089971"/>
                  <a:gd name="connsiteX12" fmla="*/ 575964 w 1689229"/>
                  <a:gd name="connsiteY12" fmla="*/ 488844 h 1089971"/>
                  <a:gd name="connsiteX13" fmla="*/ 648527 w 1689229"/>
                  <a:gd name="connsiteY13" fmla="*/ 454472 h 1089971"/>
                  <a:gd name="connsiteX14" fmla="*/ 679080 w 1689229"/>
                  <a:gd name="connsiteY14" fmla="*/ 458291 h 1089971"/>
                  <a:gd name="connsiteX15" fmla="*/ 721090 w 1689229"/>
                  <a:gd name="connsiteY15" fmla="*/ 458291 h 1089971"/>
                  <a:gd name="connsiteX16" fmla="*/ 755461 w 1689229"/>
                  <a:gd name="connsiteY16" fmla="*/ 431557 h 1089971"/>
                  <a:gd name="connsiteX17" fmla="*/ 782195 w 1689229"/>
                  <a:gd name="connsiteY17" fmla="*/ 431557 h 1089971"/>
                  <a:gd name="connsiteX18" fmla="*/ 808929 w 1689229"/>
                  <a:gd name="connsiteY18" fmla="*/ 443015 h 1089971"/>
                  <a:gd name="connsiteX19" fmla="*/ 862396 w 1689229"/>
                  <a:gd name="connsiteY19" fmla="*/ 443015 h 1089971"/>
                  <a:gd name="connsiteX20" fmla="*/ 889129 w 1689229"/>
                  <a:gd name="connsiteY20" fmla="*/ 381909 h 1089971"/>
                  <a:gd name="connsiteX21" fmla="*/ 961692 w 1689229"/>
                  <a:gd name="connsiteY21" fmla="*/ 366633 h 1089971"/>
                  <a:gd name="connsiteX22" fmla="*/ 1011340 w 1689229"/>
                  <a:gd name="connsiteY22" fmla="*/ 366633 h 1089971"/>
                  <a:gd name="connsiteX23" fmla="*/ 1045712 w 1689229"/>
                  <a:gd name="connsiteY23" fmla="*/ 332261 h 1089971"/>
                  <a:gd name="connsiteX24" fmla="*/ 1095360 w 1689229"/>
                  <a:gd name="connsiteY24" fmla="*/ 370452 h 1089971"/>
                  <a:gd name="connsiteX25" fmla="*/ 1095360 w 1689229"/>
                  <a:gd name="connsiteY25" fmla="*/ 324623 h 1089971"/>
                  <a:gd name="connsiteX26" fmla="*/ 1122094 w 1689229"/>
                  <a:gd name="connsiteY26" fmla="*/ 274975 h 1089971"/>
                  <a:gd name="connsiteX27" fmla="*/ 1259581 w 1689229"/>
                  <a:gd name="connsiteY27" fmla="*/ 362814 h 1089971"/>
                  <a:gd name="connsiteX28" fmla="*/ 1316867 w 1689229"/>
                  <a:gd name="connsiteY28" fmla="*/ 458291 h 1089971"/>
                  <a:gd name="connsiteX29" fmla="*/ 1366515 w 1689229"/>
                  <a:gd name="connsiteY29" fmla="*/ 469748 h 1089971"/>
                  <a:gd name="connsiteX30" fmla="*/ 1423802 w 1689229"/>
                  <a:gd name="connsiteY30" fmla="*/ 492663 h 1089971"/>
                  <a:gd name="connsiteX31" fmla="*/ 1442897 w 1689229"/>
                  <a:gd name="connsiteY31" fmla="*/ 534673 h 1089971"/>
                  <a:gd name="connsiteX32" fmla="*/ 1450535 w 1689229"/>
                  <a:gd name="connsiteY32" fmla="*/ 569045 h 1089971"/>
                  <a:gd name="connsiteX33" fmla="*/ 1572746 w 1689229"/>
                  <a:gd name="connsiteY33" fmla="*/ 668341 h 1089971"/>
                  <a:gd name="connsiteX34" fmla="*/ 1607118 w 1689229"/>
                  <a:gd name="connsiteY34" fmla="*/ 675979 h 1089971"/>
                  <a:gd name="connsiteX35" fmla="*/ 1660585 w 1689229"/>
                  <a:gd name="connsiteY35" fmla="*/ 675979 h 1089971"/>
                  <a:gd name="connsiteX36" fmla="*/ 1662496 w 1689229"/>
                  <a:gd name="connsiteY36" fmla="*/ 672160 h 1089971"/>
                  <a:gd name="connsiteX37" fmla="*/ 1689229 w 1689229"/>
                  <a:gd name="connsiteY37" fmla="*/ 687436 h 1089971"/>
                  <a:gd name="connsiteX38" fmla="*/ 1677772 w 1689229"/>
                  <a:gd name="connsiteY38" fmla="*/ 740904 h 1089971"/>
                  <a:gd name="connsiteX39" fmla="*/ 1662496 w 1689229"/>
                  <a:gd name="connsiteY39" fmla="*/ 759999 h 1089971"/>
                  <a:gd name="connsiteX40" fmla="*/ 1643400 w 1689229"/>
                  <a:gd name="connsiteY40" fmla="*/ 759999 h 1089971"/>
                  <a:gd name="connsiteX41" fmla="*/ 1624305 w 1689229"/>
                  <a:gd name="connsiteY41" fmla="*/ 729446 h 1089971"/>
                  <a:gd name="connsiteX42" fmla="*/ 1597571 w 1689229"/>
                  <a:gd name="connsiteY42" fmla="*/ 729446 h 1089971"/>
                  <a:gd name="connsiteX43" fmla="*/ 1563199 w 1689229"/>
                  <a:gd name="connsiteY43" fmla="*/ 737084 h 1089971"/>
                  <a:gd name="connsiteX44" fmla="*/ 1525008 w 1689229"/>
                  <a:gd name="connsiteY44" fmla="*/ 763818 h 1089971"/>
                  <a:gd name="connsiteX45" fmla="*/ 1471541 w 1689229"/>
                  <a:gd name="connsiteY45" fmla="*/ 775275 h 1089971"/>
                  <a:gd name="connsiteX46" fmla="*/ 1460084 w 1689229"/>
                  <a:gd name="connsiteY46" fmla="*/ 763818 h 1089971"/>
                  <a:gd name="connsiteX47" fmla="*/ 1406617 w 1689229"/>
                  <a:gd name="connsiteY47" fmla="*/ 759999 h 1089971"/>
                  <a:gd name="connsiteX48" fmla="*/ 1318778 w 1689229"/>
                  <a:gd name="connsiteY48" fmla="*/ 790552 h 1089971"/>
                  <a:gd name="connsiteX49" fmla="*/ 1302232 w 1689229"/>
                  <a:gd name="connsiteY49" fmla="*/ 804220 h 1089971"/>
                  <a:gd name="connsiteX50" fmla="*/ 1036467 w 1689229"/>
                  <a:gd name="connsiteY50" fmla="*/ 1089971 h 1089971"/>
                  <a:gd name="connsiteX51" fmla="*/ 311521 w 1689229"/>
                  <a:gd name="connsiteY51" fmla="*/ 804220 h 1089971"/>
                  <a:gd name="connsiteX52" fmla="*/ 310539 w 1689229"/>
                  <a:gd name="connsiteY52" fmla="*/ 802009 h 1089971"/>
                  <a:gd name="connsiteX53" fmla="*/ 272951 w 1689229"/>
                  <a:gd name="connsiteY53" fmla="*/ 804220 h 1089971"/>
                  <a:gd name="connsiteX54" fmla="*/ 173052 w 1689229"/>
                  <a:gd name="connsiteY54" fmla="*/ 804220 h 1089971"/>
                  <a:gd name="connsiteX55" fmla="*/ 173052 w 1689229"/>
                  <a:gd name="connsiteY55" fmla="*/ 802009 h 1089971"/>
                  <a:gd name="connsiteX56" fmla="*/ 226519 w 1689229"/>
                  <a:gd name="connsiteY56" fmla="*/ 763818 h 1089971"/>
                  <a:gd name="connsiteX57" fmla="*/ 199785 w 1689229"/>
                  <a:gd name="connsiteY57" fmla="*/ 721808 h 1089971"/>
                  <a:gd name="connsiteX58" fmla="*/ 192147 w 1689229"/>
                  <a:gd name="connsiteY58" fmla="*/ 668341 h 1089971"/>
                  <a:gd name="connsiteX59" fmla="*/ 169233 w 1689229"/>
                  <a:gd name="connsiteY59" fmla="*/ 653065 h 1089971"/>
                  <a:gd name="connsiteX60" fmla="*/ 180690 w 1689229"/>
                  <a:gd name="connsiteY60" fmla="*/ 607235 h 1089971"/>
                  <a:gd name="connsiteX61" fmla="*/ 174549 w 1689229"/>
                  <a:gd name="connsiteY61" fmla="*/ 599979 h 1089971"/>
                  <a:gd name="connsiteX62" fmla="*/ 188328 w 1689229"/>
                  <a:gd name="connsiteY62" fmla="*/ 416281 h 1089971"/>
                  <a:gd name="connsiteX63" fmla="*/ 142976 w 1689229"/>
                  <a:gd name="connsiteY63" fmla="*/ 332738 h 1089971"/>
                  <a:gd name="connsiteX64" fmla="*/ 107171 w 1689229"/>
                  <a:gd name="connsiteY64" fmla="*/ 304096 h 1089971"/>
                  <a:gd name="connsiteX65" fmla="*/ 64207 w 1689229"/>
                  <a:gd name="connsiteY65" fmla="*/ 211004 h 1089971"/>
                  <a:gd name="connsiteX66" fmla="*/ 66594 w 1689229"/>
                  <a:gd name="connsiteY66" fmla="*/ 120302 h 1089971"/>
                  <a:gd name="connsiteX67" fmla="*/ 30789 w 1689229"/>
                  <a:gd name="connsiteY67" fmla="*/ 101206 h 1089971"/>
                  <a:gd name="connsiteX68" fmla="*/ 0 w 1689229"/>
                  <a:gd name="connsiteY68" fmla="*/ 37261 h 1089971"/>
                  <a:gd name="connsiteX69" fmla="*/ 3101 w 1689229"/>
                  <a:gd name="connsiteY69" fmla="*/ 38191 h 1089971"/>
                  <a:gd name="connsiteX70" fmla="*/ 3101 w 1689229"/>
                  <a:gd name="connsiteY70" fmla="*/ 7638 h 1089971"/>
                  <a:gd name="connsiteX71" fmla="*/ 33654 w 1689229"/>
                  <a:gd name="connsiteY71" fmla="*/ 0 h 1089971"/>
                  <a:gd name="connsiteX0" fmla="*/ 1036467 w 1689229"/>
                  <a:gd name="connsiteY0" fmla="*/ 1089971 h 1181411"/>
                  <a:gd name="connsiteX1" fmla="*/ 311521 w 1689229"/>
                  <a:gd name="connsiteY1" fmla="*/ 804220 h 1181411"/>
                  <a:gd name="connsiteX2" fmla="*/ 310539 w 1689229"/>
                  <a:gd name="connsiteY2" fmla="*/ 802009 h 1181411"/>
                  <a:gd name="connsiteX3" fmla="*/ 272951 w 1689229"/>
                  <a:gd name="connsiteY3" fmla="*/ 804220 h 1181411"/>
                  <a:gd name="connsiteX4" fmla="*/ 173052 w 1689229"/>
                  <a:gd name="connsiteY4" fmla="*/ 804220 h 1181411"/>
                  <a:gd name="connsiteX5" fmla="*/ 173052 w 1689229"/>
                  <a:gd name="connsiteY5" fmla="*/ 802009 h 1181411"/>
                  <a:gd name="connsiteX6" fmla="*/ 226519 w 1689229"/>
                  <a:gd name="connsiteY6" fmla="*/ 763818 h 1181411"/>
                  <a:gd name="connsiteX7" fmla="*/ 199785 w 1689229"/>
                  <a:gd name="connsiteY7" fmla="*/ 721808 h 1181411"/>
                  <a:gd name="connsiteX8" fmla="*/ 192147 w 1689229"/>
                  <a:gd name="connsiteY8" fmla="*/ 668341 h 1181411"/>
                  <a:gd name="connsiteX9" fmla="*/ 169233 w 1689229"/>
                  <a:gd name="connsiteY9" fmla="*/ 653065 h 1181411"/>
                  <a:gd name="connsiteX10" fmla="*/ 180690 w 1689229"/>
                  <a:gd name="connsiteY10" fmla="*/ 607235 h 1181411"/>
                  <a:gd name="connsiteX11" fmla="*/ 174549 w 1689229"/>
                  <a:gd name="connsiteY11" fmla="*/ 599979 h 1181411"/>
                  <a:gd name="connsiteX12" fmla="*/ 188328 w 1689229"/>
                  <a:gd name="connsiteY12" fmla="*/ 416281 h 1181411"/>
                  <a:gd name="connsiteX13" fmla="*/ 142976 w 1689229"/>
                  <a:gd name="connsiteY13" fmla="*/ 332738 h 1181411"/>
                  <a:gd name="connsiteX14" fmla="*/ 107171 w 1689229"/>
                  <a:gd name="connsiteY14" fmla="*/ 304096 h 1181411"/>
                  <a:gd name="connsiteX15" fmla="*/ 64207 w 1689229"/>
                  <a:gd name="connsiteY15" fmla="*/ 211004 h 1181411"/>
                  <a:gd name="connsiteX16" fmla="*/ 66594 w 1689229"/>
                  <a:gd name="connsiteY16" fmla="*/ 120302 h 1181411"/>
                  <a:gd name="connsiteX17" fmla="*/ 30789 w 1689229"/>
                  <a:gd name="connsiteY17" fmla="*/ 101206 h 1181411"/>
                  <a:gd name="connsiteX18" fmla="*/ 0 w 1689229"/>
                  <a:gd name="connsiteY18" fmla="*/ 37261 h 1181411"/>
                  <a:gd name="connsiteX19" fmla="*/ 3101 w 1689229"/>
                  <a:gd name="connsiteY19" fmla="*/ 38191 h 1181411"/>
                  <a:gd name="connsiteX20" fmla="*/ 3101 w 1689229"/>
                  <a:gd name="connsiteY20" fmla="*/ 7638 h 1181411"/>
                  <a:gd name="connsiteX21" fmla="*/ 33654 w 1689229"/>
                  <a:gd name="connsiteY21" fmla="*/ 0 h 1181411"/>
                  <a:gd name="connsiteX22" fmla="*/ 68026 w 1689229"/>
                  <a:gd name="connsiteY22" fmla="*/ 76382 h 1181411"/>
                  <a:gd name="connsiteX23" fmla="*/ 106217 w 1689229"/>
                  <a:gd name="connsiteY23" fmla="*/ 122211 h 1181411"/>
                  <a:gd name="connsiteX24" fmla="*/ 152046 w 1689229"/>
                  <a:gd name="connsiteY24" fmla="*/ 152764 h 1181411"/>
                  <a:gd name="connsiteX25" fmla="*/ 182598 w 1689229"/>
                  <a:gd name="connsiteY25" fmla="*/ 236784 h 1181411"/>
                  <a:gd name="connsiteX26" fmla="*/ 239885 w 1689229"/>
                  <a:gd name="connsiteY26" fmla="*/ 252060 h 1181411"/>
                  <a:gd name="connsiteX27" fmla="*/ 243704 w 1689229"/>
                  <a:gd name="connsiteY27" fmla="*/ 305527 h 1181411"/>
                  <a:gd name="connsiteX28" fmla="*/ 343000 w 1689229"/>
                  <a:gd name="connsiteY28" fmla="*/ 374271 h 1181411"/>
                  <a:gd name="connsiteX29" fmla="*/ 369733 w 1689229"/>
                  <a:gd name="connsiteY29" fmla="*/ 362814 h 1181411"/>
                  <a:gd name="connsiteX30" fmla="*/ 457573 w 1689229"/>
                  <a:gd name="connsiteY30" fmla="*/ 412462 h 1181411"/>
                  <a:gd name="connsiteX31" fmla="*/ 495763 w 1689229"/>
                  <a:gd name="connsiteY31" fmla="*/ 412462 h 1181411"/>
                  <a:gd name="connsiteX32" fmla="*/ 537773 w 1689229"/>
                  <a:gd name="connsiteY32" fmla="*/ 423919 h 1181411"/>
                  <a:gd name="connsiteX33" fmla="*/ 575964 w 1689229"/>
                  <a:gd name="connsiteY33" fmla="*/ 488844 h 1181411"/>
                  <a:gd name="connsiteX34" fmla="*/ 648527 w 1689229"/>
                  <a:gd name="connsiteY34" fmla="*/ 454472 h 1181411"/>
                  <a:gd name="connsiteX35" fmla="*/ 679080 w 1689229"/>
                  <a:gd name="connsiteY35" fmla="*/ 458291 h 1181411"/>
                  <a:gd name="connsiteX36" fmla="*/ 721090 w 1689229"/>
                  <a:gd name="connsiteY36" fmla="*/ 458291 h 1181411"/>
                  <a:gd name="connsiteX37" fmla="*/ 755461 w 1689229"/>
                  <a:gd name="connsiteY37" fmla="*/ 431557 h 1181411"/>
                  <a:gd name="connsiteX38" fmla="*/ 782195 w 1689229"/>
                  <a:gd name="connsiteY38" fmla="*/ 431557 h 1181411"/>
                  <a:gd name="connsiteX39" fmla="*/ 808929 w 1689229"/>
                  <a:gd name="connsiteY39" fmla="*/ 443015 h 1181411"/>
                  <a:gd name="connsiteX40" fmla="*/ 862396 w 1689229"/>
                  <a:gd name="connsiteY40" fmla="*/ 443015 h 1181411"/>
                  <a:gd name="connsiteX41" fmla="*/ 889129 w 1689229"/>
                  <a:gd name="connsiteY41" fmla="*/ 381909 h 1181411"/>
                  <a:gd name="connsiteX42" fmla="*/ 961692 w 1689229"/>
                  <a:gd name="connsiteY42" fmla="*/ 366633 h 1181411"/>
                  <a:gd name="connsiteX43" fmla="*/ 1011340 w 1689229"/>
                  <a:gd name="connsiteY43" fmla="*/ 366633 h 1181411"/>
                  <a:gd name="connsiteX44" fmla="*/ 1045712 w 1689229"/>
                  <a:gd name="connsiteY44" fmla="*/ 332261 h 1181411"/>
                  <a:gd name="connsiteX45" fmla="*/ 1095360 w 1689229"/>
                  <a:gd name="connsiteY45" fmla="*/ 370452 h 1181411"/>
                  <a:gd name="connsiteX46" fmla="*/ 1095360 w 1689229"/>
                  <a:gd name="connsiteY46" fmla="*/ 324623 h 1181411"/>
                  <a:gd name="connsiteX47" fmla="*/ 1122094 w 1689229"/>
                  <a:gd name="connsiteY47" fmla="*/ 274975 h 1181411"/>
                  <a:gd name="connsiteX48" fmla="*/ 1259581 w 1689229"/>
                  <a:gd name="connsiteY48" fmla="*/ 362814 h 1181411"/>
                  <a:gd name="connsiteX49" fmla="*/ 1316867 w 1689229"/>
                  <a:gd name="connsiteY49" fmla="*/ 458291 h 1181411"/>
                  <a:gd name="connsiteX50" fmla="*/ 1366515 w 1689229"/>
                  <a:gd name="connsiteY50" fmla="*/ 469748 h 1181411"/>
                  <a:gd name="connsiteX51" fmla="*/ 1423802 w 1689229"/>
                  <a:gd name="connsiteY51" fmla="*/ 492663 h 1181411"/>
                  <a:gd name="connsiteX52" fmla="*/ 1442897 w 1689229"/>
                  <a:gd name="connsiteY52" fmla="*/ 534673 h 1181411"/>
                  <a:gd name="connsiteX53" fmla="*/ 1450535 w 1689229"/>
                  <a:gd name="connsiteY53" fmla="*/ 569045 h 1181411"/>
                  <a:gd name="connsiteX54" fmla="*/ 1572746 w 1689229"/>
                  <a:gd name="connsiteY54" fmla="*/ 668341 h 1181411"/>
                  <a:gd name="connsiteX55" fmla="*/ 1607118 w 1689229"/>
                  <a:gd name="connsiteY55" fmla="*/ 675979 h 1181411"/>
                  <a:gd name="connsiteX56" fmla="*/ 1660585 w 1689229"/>
                  <a:gd name="connsiteY56" fmla="*/ 675979 h 1181411"/>
                  <a:gd name="connsiteX57" fmla="*/ 1662496 w 1689229"/>
                  <a:gd name="connsiteY57" fmla="*/ 672160 h 1181411"/>
                  <a:gd name="connsiteX58" fmla="*/ 1689229 w 1689229"/>
                  <a:gd name="connsiteY58" fmla="*/ 687436 h 1181411"/>
                  <a:gd name="connsiteX59" fmla="*/ 1677772 w 1689229"/>
                  <a:gd name="connsiteY59" fmla="*/ 740904 h 1181411"/>
                  <a:gd name="connsiteX60" fmla="*/ 1662496 w 1689229"/>
                  <a:gd name="connsiteY60" fmla="*/ 759999 h 1181411"/>
                  <a:gd name="connsiteX61" fmla="*/ 1643400 w 1689229"/>
                  <a:gd name="connsiteY61" fmla="*/ 759999 h 1181411"/>
                  <a:gd name="connsiteX62" fmla="*/ 1624305 w 1689229"/>
                  <a:gd name="connsiteY62" fmla="*/ 729446 h 1181411"/>
                  <a:gd name="connsiteX63" fmla="*/ 1597571 w 1689229"/>
                  <a:gd name="connsiteY63" fmla="*/ 729446 h 1181411"/>
                  <a:gd name="connsiteX64" fmla="*/ 1563199 w 1689229"/>
                  <a:gd name="connsiteY64" fmla="*/ 737084 h 1181411"/>
                  <a:gd name="connsiteX65" fmla="*/ 1525008 w 1689229"/>
                  <a:gd name="connsiteY65" fmla="*/ 763818 h 1181411"/>
                  <a:gd name="connsiteX66" fmla="*/ 1471541 w 1689229"/>
                  <a:gd name="connsiteY66" fmla="*/ 775275 h 1181411"/>
                  <a:gd name="connsiteX67" fmla="*/ 1460084 w 1689229"/>
                  <a:gd name="connsiteY67" fmla="*/ 763818 h 1181411"/>
                  <a:gd name="connsiteX68" fmla="*/ 1406617 w 1689229"/>
                  <a:gd name="connsiteY68" fmla="*/ 759999 h 1181411"/>
                  <a:gd name="connsiteX69" fmla="*/ 1318778 w 1689229"/>
                  <a:gd name="connsiteY69" fmla="*/ 790552 h 1181411"/>
                  <a:gd name="connsiteX70" fmla="*/ 1302232 w 1689229"/>
                  <a:gd name="connsiteY70" fmla="*/ 804220 h 1181411"/>
                  <a:gd name="connsiteX71" fmla="*/ 1127907 w 1689229"/>
                  <a:gd name="connsiteY71" fmla="*/ 1181411 h 1181411"/>
                  <a:gd name="connsiteX0" fmla="*/ 311521 w 1689229"/>
                  <a:gd name="connsiteY0" fmla="*/ 804220 h 1181411"/>
                  <a:gd name="connsiteX1" fmla="*/ 310539 w 1689229"/>
                  <a:gd name="connsiteY1" fmla="*/ 802009 h 1181411"/>
                  <a:gd name="connsiteX2" fmla="*/ 272951 w 1689229"/>
                  <a:gd name="connsiteY2" fmla="*/ 804220 h 1181411"/>
                  <a:gd name="connsiteX3" fmla="*/ 173052 w 1689229"/>
                  <a:gd name="connsiteY3" fmla="*/ 804220 h 1181411"/>
                  <a:gd name="connsiteX4" fmla="*/ 173052 w 1689229"/>
                  <a:gd name="connsiteY4" fmla="*/ 802009 h 1181411"/>
                  <a:gd name="connsiteX5" fmla="*/ 226519 w 1689229"/>
                  <a:gd name="connsiteY5" fmla="*/ 763818 h 1181411"/>
                  <a:gd name="connsiteX6" fmla="*/ 199785 w 1689229"/>
                  <a:gd name="connsiteY6" fmla="*/ 721808 h 1181411"/>
                  <a:gd name="connsiteX7" fmla="*/ 192147 w 1689229"/>
                  <a:gd name="connsiteY7" fmla="*/ 668341 h 1181411"/>
                  <a:gd name="connsiteX8" fmla="*/ 169233 w 1689229"/>
                  <a:gd name="connsiteY8" fmla="*/ 653065 h 1181411"/>
                  <a:gd name="connsiteX9" fmla="*/ 180690 w 1689229"/>
                  <a:gd name="connsiteY9" fmla="*/ 607235 h 1181411"/>
                  <a:gd name="connsiteX10" fmla="*/ 174549 w 1689229"/>
                  <a:gd name="connsiteY10" fmla="*/ 599979 h 1181411"/>
                  <a:gd name="connsiteX11" fmla="*/ 188328 w 1689229"/>
                  <a:gd name="connsiteY11" fmla="*/ 416281 h 1181411"/>
                  <a:gd name="connsiteX12" fmla="*/ 142976 w 1689229"/>
                  <a:gd name="connsiteY12" fmla="*/ 332738 h 1181411"/>
                  <a:gd name="connsiteX13" fmla="*/ 107171 w 1689229"/>
                  <a:gd name="connsiteY13" fmla="*/ 304096 h 1181411"/>
                  <a:gd name="connsiteX14" fmla="*/ 64207 w 1689229"/>
                  <a:gd name="connsiteY14" fmla="*/ 211004 h 1181411"/>
                  <a:gd name="connsiteX15" fmla="*/ 66594 w 1689229"/>
                  <a:gd name="connsiteY15" fmla="*/ 120302 h 1181411"/>
                  <a:gd name="connsiteX16" fmla="*/ 30789 w 1689229"/>
                  <a:gd name="connsiteY16" fmla="*/ 101206 h 1181411"/>
                  <a:gd name="connsiteX17" fmla="*/ 0 w 1689229"/>
                  <a:gd name="connsiteY17" fmla="*/ 37261 h 1181411"/>
                  <a:gd name="connsiteX18" fmla="*/ 3101 w 1689229"/>
                  <a:gd name="connsiteY18" fmla="*/ 38191 h 1181411"/>
                  <a:gd name="connsiteX19" fmla="*/ 3101 w 1689229"/>
                  <a:gd name="connsiteY19" fmla="*/ 7638 h 1181411"/>
                  <a:gd name="connsiteX20" fmla="*/ 33654 w 1689229"/>
                  <a:gd name="connsiteY20" fmla="*/ 0 h 1181411"/>
                  <a:gd name="connsiteX21" fmla="*/ 68026 w 1689229"/>
                  <a:gd name="connsiteY21" fmla="*/ 76382 h 1181411"/>
                  <a:gd name="connsiteX22" fmla="*/ 106217 w 1689229"/>
                  <a:gd name="connsiteY22" fmla="*/ 122211 h 1181411"/>
                  <a:gd name="connsiteX23" fmla="*/ 152046 w 1689229"/>
                  <a:gd name="connsiteY23" fmla="*/ 152764 h 1181411"/>
                  <a:gd name="connsiteX24" fmla="*/ 182598 w 1689229"/>
                  <a:gd name="connsiteY24" fmla="*/ 236784 h 1181411"/>
                  <a:gd name="connsiteX25" fmla="*/ 239885 w 1689229"/>
                  <a:gd name="connsiteY25" fmla="*/ 252060 h 1181411"/>
                  <a:gd name="connsiteX26" fmla="*/ 243704 w 1689229"/>
                  <a:gd name="connsiteY26" fmla="*/ 305527 h 1181411"/>
                  <a:gd name="connsiteX27" fmla="*/ 343000 w 1689229"/>
                  <a:gd name="connsiteY27" fmla="*/ 374271 h 1181411"/>
                  <a:gd name="connsiteX28" fmla="*/ 369733 w 1689229"/>
                  <a:gd name="connsiteY28" fmla="*/ 362814 h 1181411"/>
                  <a:gd name="connsiteX29" fmla="*/ 457573 w 1689229"/>
                  <a:gd name="connsiteY29" fmla="*/ 412462 h 1181411"/>
                  <a:gd name="connsiteX30" fmla="*/ 495763 w 1689229"/>
                  <a:gd name="connsiteY30" fmla="*/ 412462 h 1181411"/>
                  <a:gd name="connsiteX31" fmla="*/ 537773 w 1689229"/>
                  <a:gd name="connsiteY31" fmla="*/ 423919 h 1181411"/>
                  <a:gd name="connsiteX32" fmla="*/ 575964 w 1689229"/>
                  <a:gd name="connsiteY32" fmla="*/ 488844 h 1181411"/>
                  <a:gd name="connsiteX33" fmla="*/ 648527 w 1689229"/>
                  <a:gd name="connsiteY33" fmla="*/ 454472 h 1181411"/>
                  <a:gd name="connsiteX34" fmla="*/ 679080 w 1689229"/>
                  <a:gd name="connsiteY34" fmla="*/ 458291 h 1181411"/>
                  <a:gd name="connsiteX35" fmla="*/ 721090 w 1689229"/>
                  <a:gd name="connsiteY35" fmla="*/ 458291 h 1181411"/>
                  <a:gd name="connsiteX36" fmla="*/ 755461 w 1689229"/>
                  <a:gd name="connsiteY36" fmla="*/ 431557 h 1181411"/>
                  <a:gd name="connsiteX37" fmla="*/ 782195 w 1689229"/>
                  <a:gd name="connsiteY37" fmla="*/ 431557 h 1181411"/>
                  <a:gd name="connsiteX38" fmla="*/ 808929 w 1689229"/>
                  <a:gd name="connsiteY38" fmla="*/ 443015 h 1181411"/>
                  <a:gd name="connsiteX39" fmla="*/ 862396 w 1689229"/>
                  <a:gd name="connsiteY39" fmla="*/ 443015 h 1181411"/>
                  <a:gd name="connsiteX40" fmla="*/ 889129 w 1689229"/>
                  <a:gd name="connsiteY40" fmla="*/ 381909 h 1181411"/>
                  <a:gd name="connsiteX41" fmla="*/ 961692 w 1689229"/>
                  <a:gd name="connsiteY41" fmla="*/ 366633 h 1181411"/>
                  <a:gd name="connsiteX42" fmla="*/ 1011340 w 1689229"/>
                  <a:gd name="connsiteY42" fmla="*/ 366633 h 1181411"/>
                  <a:gd name="connsiteX43" fmla="*/ 1045712 w 1689229"/>
                  <a:gd name="connsiteY43" fmla="*/ 332261 h 1181411"/>
                  <a:gd name="connsiteX44" fmla="*/ 1095360 w 1689229"/>
                  <a:gd name="connsiteY44" fmla="*/ 370452 h 1181411"/>
                  <a:gd name="connsiteX45" fmla="*/ 1095360 w 1689229"/>
                  <a:gd name="connsiteY45" fmla="*/ 324623 h 1181411"/>
                  <a:gd name="connsiteX46" fmla="*/ 1122094 w 1689229"/>
                  <a:gd name="connsiteY46" fmla="*/ 274975 h 1181411"/>
                  <a:gd name="connsiteX47" fmla="*/ 1259581 w 1689229"/>
                  <a:gd name="connsiteY47" fmla="*/ 362814 h 1181411"/>
                  <a:gd name="connsiteX48" fmla="*/ 1316867 w 1689229"/>
                  <a:gd name="connsiteY48" fmla="*/ 458291 h 1181411"/>
                  <a:gd name="connsiteX49" fmla="*/ 1366515 w 1689229"/>
                  <a:gd name="connsiteY49" fmla="*/ 469748 h 1181411"/>
                  <a:gd name="connsiteX50" fmla="*/ 1423802 w 1689229"/>
                  <a:gd name="connsiteY50" fmla="*/ 492663 h 1181411"/>
                  <a:gd name="connsiteX51" fmla="*/ 1442897 w 1689229"/>
                  <a:gd name="connsiteY51" fmla="*/ 534673 h 1181411"/>
                  <a:gd name="connsiteX52" fmla="*/ 1450535 w 1689229"/>
                  <a:gd name="connsiteY52" fmla="*/ 569045 h 1181411"/>
                  <a:gd name="connsiteX53" fmla="*/ 1572746 w 1689229"/>
                  <a:gd name="connsiteY53" fmla="*/ 668341 h 1181411"/>
                  <a:gd name="connsiteX54" fmla="*/ 1607118 w 1689229"/>
                  <a:gd name="connsiteY54" fmla="*/ 675979 h 1181411"/>
                  <a:gd name="connsiteX55" fmla="*/ 1660585 w 1689229"/>
                  <a:gd name="connsiteY55" fmla="*/ 675979 h 1181411"/>
                  <a:gd name="connsiteX56" fmla="*/ 1662496 w 1689229"/>
                  <a:gd name="connsiteY56" fmla="*/ 672160 h 1181411"/>
                  <a:gd name="connsiteX57" fmla="*/ 1689229 w 1689229"/>
                  <a:gd name="connsiteY57" fmla="*/ 687436 h 1181411"/>
                  <a:gd name="connsiteX58" fmla="*/ 1677772 w 1689229"/>
                  <a:gd name="connsiteY58" fmla="*/ 740904 h 1181411"/>
                  <a:gd name="connsiteX59" fmla="*/ 1662496 w 1689229"/>
                  <a:gd name="connsiteY59" fmla="*/ 759999 h 1181411"/>
                  <a:gd name="connsiteX60" fmla="*/ 1643400 w 1689229"/>
                  <a:gd name="connsiteY60" fmla="*/ 759999 h 1181411"/>
                  <a:gd name="connsiteX61" fmla="*/ 1624305 w 1689229"/>
                  <a:gd name="connsiteY61" fmla="*/ 729446 h 1181411"/>
                  <a:gd name="connsiteX62" fmla="*/ 1597571 w 1689229"/>
                  <a:gd name="connsiteY62" fmla="*/ 729446 h 1181411"/>
                  <a:gd name="connsiteX63" fmla="*/ 1563199 w 1689229"/>
                  <a:gd name="connsiteY63" fmla="*/ 737084 h 1181411"/>
                  <a:gd name="connsiteX64" fmla="*/ 1525008 w 1689229"/>
                  <a:gd name="connsiteY64" fmla="*/ 763818 h 1181411"/>
                  <a:gd name="connsiteX65" fmla="*/ 1471541 w 1689229"/>
                  <a:gd name="connsiteY65" fmla="*/ 775275 h 1181411"/>
                  <a:gd name="connsiteX66" fmla="*/ 1460084 w 1689229"/>
                  <a:gd name="connsiteY66" fmla="*/ 763818 h 1181411"/>
                  <a:gd name="connsiteX67" fmla="*/ 1406617 w 1689229"/>
                  <a:gd name="connsiteY67" fmla="*/ 759999 h 1181411"/>
                  <a:gd name="connsiteX68" fmla="*/ 1318778 w 1689229"/>
                  <a:gd name="connsiteY68" fmla="*/ 790552 h 1181411"/>
                  <a:gd name="connsiteX69" fmla="*/ 1302232 w 1689229"/>
                  <a:gd name="connsiteY69" fmla="*/ 804220 h 1181411"/>
                  <a:gd name="connsiteX70" fmla="*/ 1127907 w 1689229"/>
                  <a:gd name="connsiteY70" fmla="*/ 1181411 h 1181411"/>
                  <a:gd name="connsiteX0" fmla="*/ 311521 w 1689229"/>
                  <a:gd name="connsiteY0" fmla="*/ 804220 h 804220"/>
                  <a:gd name="connsiteX1" fmla="*/ 310539 w 1689229"/>
                  <a:gd name="connsiteY1" fmla="*/ 802009 h 804220"/>
                  <a:gd name="connsiteX2" fmla="*/ 272951 w 1689229"/>
                  <a:gd name="connsiteY2" fmla="*/ 804220 h 804220"/>
                  <a:gd name="connsiteX3" fmla="*/ 173052 w 1689229"/>
                  <a:gd name="connsiteY3" fmla="*/ 804220 h 804220"/>
                  <a:gd name="connsiteX4" fmla="*/ 173052 w 1689229"/>
                  <a:gd name="connsiteY4" fmla="*/ 802009 h 804220"/>
                  <a:gd name="connsiteX5" fmla="*/ 226519 w 1689229"/>
                  <a:gd name="connsiteY5" fmla="*/ 763818 h 804220"/>
                  <a:gd name="connsiteX6" fmla="*/ 199785 w 1689229"/>
                  <a:gd name="connsiteY6" fmla="*/ 721808 h 804220"/>
                  <a:gd name="connsiteX7" fmla="*/ 192147 w 1689229"/>
                  <a:gd name="connsiteY7" fmla="*/ 668341 h 804220"/>
                  <a:gd name="connsiteX8" fmla="*/ 169233 w 1689229"/>
                  <a:gd name="connsiteY8" fmla="*/ 653065 h 804220"/>
                  <a:gd name="connsiteX9" fmla="*/ 180690 w 1689229"/>
                  <a:gd name="connsiteY9" fmla="*/ 607235 h 804220"/>
                  <a:gd name="connsiteX10" fmla="*/ 174549 w 1689229"/>
                  <a:gd name="connsiteY10" fmla="*/ 599979 h 804220"/>
                  <a:gd name="connsiteX11" fmla="*/ 188328 w 1689229"/>
                  <a:gd name="connsiteY11" fmla="*/ 416281 h 804220"/>
                  <a:gd name="connsiteX12" fmla="*/ 142976 w 1689229"/>
                  <a:gd name="connsiteY12" fmla="*/ 332738 h 804220"/>
                  <a:gd name="connsiteX13" fmla="*/ 107171 w 1689229"/>
                  <a:gd name="connsiteY13" fmla="*/ 304096 h 804220"/>
                  <a:gd name="connsiteX14" fmla="*/ 64207 w 1689229"/>
                  <a:gd name="connsiteY14" fmla="*/ 211004 h 804220"/>
                  <a:gd name="connsiteX15" fmla="*/ 66594 w 1689229"/>
                  <a:gd name="connsiteY15" fmla="*/ 120302 h 804220"/>
                  <a:gd name="connsiteX16" fmla="*/ 30789 w 1689229"/>
                  <a:gd name="connsiteY16" fmla="*/ 101206 h 804220"/>
                  <a:gd name="connsiteX17" fmla="*/ 0 w 1689229"/>
                  <a:gd name="connsiteY17" fmla="*/ 37261 h 804220"/>
                  <a:gd name="connsiteX18" fmla="*/ 3101 w 1689229"/>
                  <a:gd name="connsiteY18" fmla="*/ 38191 h 804220"/>
                  <a:gd name="connsiteX19" fmla="*/ 3101 w 1689229"/>
                  <a:gd name="connsiteY19" fmla="*/ 7638 h 804220"/>
                  <a:gd name="connsiteX20" fmla="*/ 33654 w 1689229"/>
                  <a:gd name="connsiteY20" fmla="*/ 0 h 804220"/>
                  <a:gd name="connsiteX21" fmla="*/ 68026 w 1689229"/>
                  <a:gd name="connsiteY21" fmla="*/ 76382 h 804220"/>
                  <a:gd name="connsiteX22" fmla="*/ 106217 w 1689229"/>
                  <a:gd name="connsiteY22" fmla="*/ 122211 h 804220"/>
                  <a:gd name="connsiteX23" fmla="*/ 152046 w 1689229"/>
                  <a:gd name="connsiteY23" fmla="*/ 152764 h 804220"/>
                  <a:gd name="connsiteX24" fmla="*/ 182598 w 1689229"/>
                  <a:gd name="connsiteY24" fmla="*/ 236784 h 804220"/>
                  <a:gd name="connsiteX25" fmla="*/ 239885 w 1689229"/>
                  <a:gd name="connsiteY25" fmla="*/ 252060 h 804220"/>
                  <a:gd name="connsiteX26" fmla="*/ 243704 w 1689229"/>
                  <a:gd name="connsiteY26" fmla="*/ 305527 h 804220"/>
                  <a:gd name="connsiteX27" fmla="*/ 343000 w 1689229"/>
                  <a:gd name="connsiteY27" fmla="*/ 374271 h 804220"/>
                  <a:gd name="connsiteX28" fmla="*/ 369733 w 1689229"/>
                  <a:gd name="connsiteY28" fmla="*/ 362814 h 804220"/>
                  <a:gd name="connsiteX29" fmla="*/ 457573 w 1689229"/>
                  <a:gd name="connsiteY29" fmla="*/ 412462 h 804220"/>
                  <a:gd name="connsiteX30" fmla="*/ 495763 w 1689229"/>
                  <a:gd name="connsiteY30" fmla="*/ 412462 h 804220"/>
                  <a:gd name="connsiteX31" fmla="*/ 537773 w 1689229"/>
                  <a:gd name="connsiteY31" fmla="*/ 423919 h 804220"/>
                  <a:gd name="connsiteX32" fmla="*/ 575964 w 1689229"/>
                  <a:gd name="connsiteY32" fmla="*/ 488844 h 804220"/>
                  <a:gd name="connsiteX33" fmla="*/ 648527 w 1689229"/>
                  <a:gd name="connsiteY33" fmla="*/ 454472 h 804220"/>
                  <a:gd name="connsiteX34" fmla="*/ 679080 w 1689229"/>
                  <a:gd name="connsiteY34" fmla="*/ 458291 h 804220"/>
                  <a:gd name="connsiteX35" fmla="*/ 721090 w 1689229"/>
                  <a:gd name="connsiteY35" fmla="*/ 458291 h 804220"/>
                  <a:gd name="connsiteX36" fmla="*/ 755461 w 1689229"/>
                  <a:gd name="connsiteY36" fmla="*/ 431557 h 804220"/>
                  <a:gd name="connsiteX37" fmla="*/ 782195 w 1689229"/>
                  <a:gd name="connsiteY37" fmla="*/ 431557 h 804220"/>
                  <a:gd name="connsiteX38" fmla="*/ 808929 w 1689229"/>
                  <a:gd name="connsiteY38" fmla="*/ 443015 h 804220"/>
                  <a:gd name="connsiteX39" fmla="*/ 862396 w 1689229"/>
                  <a:gd name="connsiteY39" fmla="*/ 443015 h 804220"/>
                  <a:gd name="connsiteX40" fmla="*/ 889129 w 1689229"/>
                  <a:gd name="connsiteY40" fmla="*/ 381909 h 804220"/>
                  <a:gd name="connsiteX41" fmla="*/ 961692 w 1689229"/>
                  <a:gd name="connsiteY41" fmla="*/ 366633 h 804220"/>
                  <a:gd name="connsiteX42" fmla="*/ 1011340 w 1689229"/>
                  <a:gd name="connsiteY42" fmla="*/ 366633 h 804220"/>
                  <a:gd name="connsiteX43" fmla="*/ 1045712 w 1689229"/>
                  <a:gd name="connsiteY43" fmla="*/ 332261 h 804220"/>
                  <a:gd name="connsiteX44" fmla="*/ 1095360 w 1689229"/>
                  <a:gd name="connsiteY44" fmla="*/ 370452 h 804220"/>
                  <a:gd name="connsiteX45" fmla="*/ 1095360 w 1689229"/>
                  <a:gd name="connsiteY45" fmla="*/ 324623 h 804220"/>
                  <a:gd name="connsiteX46" fmla="*/ 1122094 w 1689229"/>
                  <a:gd name="connsiteY46" fmla="*/ 274975 h 804220"/>
                  <a:gd name="connsiteX47" fmla="*/ 1259581 w 1689229"/>
                  <a:gd name="connsiteY47" fmla="*/ 362814 h 804220"/>
                  <a:gd name="connsiteX48" fmla="*/ 1316867 w 1689229"/>
                  <a:gd name="connsiteY48" fmla="*/ 458291 h 804220"/>
                  <a:gd name="connsiteX49" fmla="*/ 1366515 w 1689229"/>
                  <a:gd name="connsiteY49" fmla="*/ 469748 h 804220"/>
                  <a:gd name="connsiteX50" fmla="*/ 1423802 w 1689229"/>
                  <a:gd name="connsiteY50" fmla="*/ 492663 h 804220"/>
                  <a:gd name="connsiteX51" fmla="*/ 1442897 w 1689229"/>
                  <a:gd name="connsiteY51" fmla="*/ 534673 h 804220"/>
                  <a:gd name="connsiteX52" fmla="*/ 1450535 w 1689229"/>
                  <a:gd name="connsiteY52" fmla="*/ 569045 h 804220"/>
                  <a:gd name="connsiteX53" fmla="*/ 1572746 w 1689229"/>
                  <a:gd name="connsiteY53" fmla="*/ 668341 h 804220"/>
                  <a:gd name="connsiteX54" fmla="*/ 1607118 w 1689229"/>
                  <a:gd name="connsiteY54" fmla="*/ 675979 h 804220"/>
                  <a:gd name="connsiteX55" fmla="*/ 1660585 w 1689229"/>
                  <a:gd name="connsiteY55" fmla="*/ 675979 h 804220"/>
                  <a:gd name="connsiteX56" fmla="*/ 1662496 w 1689229"/>
                  <a:gd name="connsiteY56" fmla="*/ 672160 h 804220"/>
                  <a:gd name="connsiteX57" fmla="*/ 1689229 w 1689229"/>
                  <a:gd name="connsiteY57" fmla="*/ 687436 h 804220"/>
                  <a:gd name="connsiteX58" fmla="*/ 1677772 w 1689229"/>
                  <a:gd name="connsiteY58" fmla="*/ 740904 h 804220"/>
                  <a:gd name="connsiteX59" fmla="*/ 1662496 w 1689229"/>
                  <a:gd name="connsiteY59" fmla="*/ 759999 h 804220"/>
                  <a:gd name="connsiteX60" fmla="*/ 1643400 w 1689229"/>
                  <a:gd name="connsiteY60" fmla="*/ 759999 h 804220"/>
                  <a:gd name="connsiteX61" fmla="*/ 1624305 w 1689229"/>
                  <a:gd name="connsiteY61" fmla="*/ 729446 h 804220"/>
                  <a:gd name="connsiteX62" fmla="*/ 1597571 w 1689229"/>
                  <a:gd name="connsiteY62" fmla="*/ 729446 h 804220"/>
                  <a:gd name="connsiteX63" fmla="*/ 1563199 w 1689229"/>
                  <a:gd name="connsiteY63" fmla="*/ 737084 h 804220"/>
                  <a:gd name="connsiteX64" fmla="*/ 1525008 w 1689229"/>
                  <a:gd name="connsiteY64" fmla="*/ 763818 h 804220"/>
                  <a:gd name="connsiteX65" fmla="*/ 1471541 w 1689229"/>
                  <a:gd name="connsiteY65" fmla="*/ 775275 h 804220"/>
                  <a:gd name="connsiteX66" fmla="*/ 1460084 w 1689229"/>
                  <a:gd name="connsiteY66" fmla="*/ 763818 h 804220"/>
                  <a:gd name="connsiteX67" fmla="*/ 1406617 w 1689229"/>
                  <a:gd name="connsiteY67" fmla="*/ 759999 h 804220"/>
                  <a:gd name="connsiteX68" fmla="*/ 1318778 w 1689229"/>
                  <a:gd name="connsiteY68" fmla="*/ 790552 h 804220"/>
                  <a:gd name="connsiteX69" fmla="*/ 1302232 w 1689229"/>
                  <a:gd name="connsiteY69" fmla="*/ 804220 h 804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689229" h="804220">
                    <a:moveTo>
                      <a:pt x="311521" y="804220"/>
                    </a:moveTo>
                    <a:lnTo>
                      <a:pt x="310539" y="802009"/>
                    </a:lnTo>
                    <a:lnTo>
                      <a:pt x="272951" y="804220"/>
                    </a:lnTo>
                    <a:lnTo>
                      <a:pt x="173052" y="804220"/>
                    </a:lnTo>
                    <a:lnTo>
                      <a:pt x="173052" y="802009"/>
                    </a:lnTo>
                    <a:lnTo>
                      <a:pt x="226519" y="763818"/>
                    </a:lnTo>
                    <a:lnTo>
                      <a:pt x="199785" y="721808"/>
                    </a:lnTo>
                    <a:lnTo>
                      <a:pt x="192147" y="668341"/>
                    </a:lnTo>
                    <a:lnTo>
                      <a:pt x="169233" y="653065"/>
                    </a:lnTo>
                    <a:lnTo>
                      <a:pt x="180690" y="607235"/>
                    </a:lnTo>
                    <a:lnTo>
                      <a:pt x="174549" y="599979"/>
                    </a:lnTo>
                    <a:lnTo>
                      <a:pt x="188328" y="416281"/>
                    </a:lnTo>
                    <a:lnTo>
                      <a:pt x="142976" y="332738"/>
                    </a:lnTo>
                    <a:lnTo>
                      <a:pt x="107171" y="304096"/>
                    </a:lnTo>
                    <a:lnTo>
                      <a:pt x="64207" y="211004"/>
                    </a:lnTo>
                    <a:cubicBezTo>
                      <a:pt x="65003" y="180770"/>
                      <a:pt x="65798" y="150536"/>
                      <a:pt x="66594" y="120302"/>
                    </a:cubicBezTo>
                    <a:lnTo>
                      <a:pt x="30789" y="101206"/>
                    </a:lnTo>
                    <a:lnTo>
                      <a:pt x="0" y="37261"/>
                    </a:lnTo>
                    <a:lnTo>
                      <a:pt x="3101" y="38191"/>
                    </a:lnTo>
                    <a:lnTo>
                      <a:pt x="3101" y="7638"/>
                    </a:lnTo>
                    <a:lnTo>
                      <a:pt x="33654" y="0"/>
                    </a:lnTo>
                    <a:lnTo>
                      <a:pt x="68026" y="76382"/>
                    </a:lnTo>
                    <a:lnTo>
                      <a:pt x="106217" y="122211"/>
                    </a:lnTo>
                    <a:lnTo>
                      <a:pt x="152046" y="152764"/>
                    </a:lnTo>
                    <a:lnTo>
                      <a:pt x="182598" y="236784"/>
                    </a:lnTo>
                    <a:lnTo>
                      <a:pt x="239885" y="252060"/>
                    </a:lnTo>
                    <a:lnTo>
                      <a:pt x="243704" y="305527"/>
                    </a:lnTo>
                    <a:lnTo>
                      <a:pt x="343000" y="374271"/>
                    </a:lnTo>
                    <a:lnTo>
                      <a:pt x="369733" y="362814"/>
                    </a:lnTo>
                    <a:lnTo>
                      <a:pt x="457573" y="412462"/>
                    </a:lnTo>
                    <a:lnTo>
                      <a:pt x="495763" y="412462"/>
                    </a:lnTo>
                    <a:lnTo>
                      <a:pt x="537773" y="423919"/>
                    </a:lnTo>
                    <a:lnTo>
                      <a:pt x="575964" y="488844"/>
                    </a:lnTo>
                    <a:lnTo>
                      <a:pt x="648527" y="454472"/>
                    </a:lnTo>
                    <a:lnTo>
                      <a:pt x="679080" y="458291"/>
                    </a:lnTo>
                    <a:lnTo>
                      <a:pt x="721090" y="458291"/>
                    </a:lnTo>
                    <a:lnTo>
                      <a:pt x="755461" y="431557"/>
                    </a:lnTo>
                    <a:lnTo>
                      <a:pt x="782195" y="431557"/>
                    </a:lnTo>
                    <a:lnTo>
                      <a:pt x="808929" y="443015"/>
                    </a:lnTo>
                    <a:lnTo>
                      <a:pt x="862396" y="443015"/>
                    </a:lnTo>
                    <a:lnTo>
                      <a:pt x="889129" y="381909"/>
                    </a:lnTo>
                    <a:lnTo>
                      <a:pt x="961692" y="366633"/>
                    </a:lnTo>
                    <a:lnTo>
                      <a:pt x="1011340" y="366633"/>
                    </a:lnTo>
                    <a:lnTo>
                      <a:pt x="1045712" y="332261"/>
                    </a:lnTo>
                    <a:lnTo>
                      <a:pt x="1095360" y="370452"/>
                    </a:lnTo>
                    <a:lnTo>
                      <a:pt x="1095360" y="324623"/>
                    </a:lnTo>
                    <a:lnTo>
                      <a:pt x="1122094" y="274975"/>
                    </a:lnTo>
                    <a:lnTo>
                      <a:pt x="1259581" y="362814"/>
                    </a:lnTo>
                    <a:lnTo>
                      <a:pt x="1316867" y="458291"/>
                    </a:lnTo>
                    <a:lnTo>
                      <a:pt x="1366515" y="469748"/>
                    </a:lnTo>
                    <a:lnTo>
                      <a:pt x="1423802" y="492663"/>
                    </a:lnTo>
                    <a:lnTo>
                      <a:pt x="1442897" y="534673"/>
                    </a:lnTo>
                    <a:lnTo>
                      <a:pt x="1450535" y="569045"/>
                    </a:lnTo>
                    <a:lnTo>
                      <a:pt x="1572746" y="668341"/>
                    </a:lnTo>
                    <a:lnTo>
                      <a:pt x="1607118" y="675979"/>
                    </a:lnTo>
                    <a:lnTo>
                      <a:pt x="1660585" y="675979"/>
                    </a:lnTo>
                    <a:lnTo>
                      <a:pt x="1662496" y="672160"/>
                    </a:lnTo>
                    <a:lnTo>
                      <a:pt x="1689229" y="687436"/>
                    </a:lnTo>
                    <a:lnTo>
                      <a:pt x="1677772" y="740904"/>
                    </a:lnTo>
                    <a:lnTo>
                      <a:pt x="1662496" y="759999"/>
                    </a:lnTo>
                    <a:lnTo>
                      <a:pt x="1643400" y="759999"/>
                    </a:lnTo>
                    <a:lnTo>
                      <a:pt x="1624305" y="729446"/>
                    </a:lnTo>
                    <a:lnTo>
                      <a:pt x="1597571" y="729446"/>
                    </a:lnTo>
                    <a:lnTo>
                      <a:pt x="1563199" y="737084"/>
                    </a:lnTo>
                    <a:lnTo>
                      <a:pt x="1525008" y="763818"/>
                    </a:lnTo>
                    <a:lnTo>
                      <a:pt x="1471541" y="775275"/>
                    </a:lnTo>
                    <a:lnTo>
                      <a:pt x="1460084" y="763818"/>
                    </a:lnTo>
                    <a:lnTo>
                      <a:pt x="1406617" y="759999"/>
                    </a:lnTo>
                    <a:lnTo>
                      <a:pt x="1318778" y="790552"/>
                    </a:lnTo>
                    <a:lnTo>
                      <a:pt x="1302232" y="804220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35926D5A-56D0-4A52-AC18-D6614E1BF98D}"/>
                  </a:ext>
                </a:extLst>
              </p:cNvPr>
              <p:cNvSpPr/>
              <p:nvPr/>
            </p:nvSpPr>
            <p:spPr>
              <a:xfrm>
                <a:off x="1328494" y="4026843"/>
                <a:ext cx="1802611" cy="2283812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6608B857-4A45-5B08-31CD-201ACB401D3A}"/>
                  </a:ext>
                </a:extLst>
              </p:cNvPr>
              <p:cNvSpPr/>
              <p:nvPr/>
            </p:nvSpPr>
            <p:spPr>
              <a:xfrm>
                <a:off x="715537" y="4042318"/>
                <a:ext cx="579709" cy="1424321"/>
              </a:xfrm>
              <a:custGeom>
                <a:avLst/>
                <a:gdLst>
                  <a:gd name="connsiteX0" fmla="*/ 0 w 579709"/>
                  <a:gd name="connsiteY0" fmla="*/ 0 h 1424321"/>
                  <a:gd name="connsiteX1" fmla="*/ 87198 w 579709"/>
                  <a:gd name="connsiteY1" fmla="*/ 16350 h 1424321"/>
                  <a:gd name="connsiteX2" fmla="*/ 138120 w 579709"/>
                  <a:gd name="connsiteY2" fmla="*/ 32263 h 1424321"/>
                  <a:gd name="connsiteX3" fmla="*/ 154033 w 579709"/>
                  <a:gd name="connsiteY3" fmla="*/ 44993 h 1424321"/>
                  <a:gd name="connsiteX4" fmla="*/ 160397 w 579709"/>
                  <a:gd name="connsiteY4" fmla="*/ 41812 h 1424321"/>
                  <a:gd name="connsiteX5" fmla="*/ 160397 w 579709"/>
                  <a:gd name="connsiteY5" fmla="*/ 67271 h 1424321"/>
                  <a:gd name="connsiteX6" fmla="*/ 138120 w 579709"/>
                  <a:gd name="connsiteY6" fmla="*/ 76819 h 1424321"/>
                  <a:gd name="connsiteX7" fmla="*/ 131754 w 579709"/>
                  <a:gd name="connsiteY7" fmla="*/ 99097 h 1424321"/>
                  <a:gd name="connsiteX8" fmla="*/ 115843 w 579709"/>
                  <a:gd name="connsiteY8" fmla="*/ 102280 h 1424321"/>
                  <a:gd name="connsiteX9" fmla="*/ 109475 w 579709"/>
                  <a:gd name="connsiteY9" fmla="*/ 159566 h 1424321"/>
                  <a:gd name="connsiteX10" fmla="*/ 144485 w 579709"/>
                  <a:gd name="connsiteY10" fmla="*/ 191392 h 1424321"/>
                  <a:gd name="connsiteX11" fmla="*/ 166764 w 579709"/>
                  <a:gd name="connsiteY11" fmla="*/ 194574 h 1424321"/>
                  <a:gd name="connsiteX12" fmla="*/ 189041 w 579709"/>
                  <a:gd name="connsiteY12" fmla="*/ 220035 h 1424321"/>
                  <a:gd name="connsiteX13" fmla="*/ 144485 w 579709"/>
                  <a:gd name="connsiteY13" fmla="*/ 280504 h 1424321"/>
                  <a:gd name="connsiteX14" fmla="*/ 106294 w 579709"/>
                  <a:gd name="connsiteY14" fmla="*/ 315512 h 1424321"/>
                  <a:gd name="connsiteX15" fmla="*/ 106294 w 579709"/>
                  <a:gd name="connsiteY15" fmla="*/ 334608 h 1424321"/>
                  <a:gd name="connsiteX16" fmla="*/ 138120 w 579709"/>
                  <a:gd name="connsiteY16" fmla="*/ 372798 h 1424321"/>
                  <a:gd name="connsiteX17" fmla="*/ 119024 w 579709"/>
                  <a:gd name="connsiteY17" fmla="*/ 414172 h 1424321"/>
                  <a:gd name="connsiteX18" fmla="*/ 77652 w 579709"/>
                  <a:gd name="connsiteY18" fmla="*/ 471458 h 1424321"/>
                  <a:gd name="connsiteX19" fmla="*/ 90382 w 579709"/>
                  <a:gd name="connsiteY19" fmla="*/ 496919 h 1424321"/>
                  <a:gd name="connsiteX20" fmla="*/ 71284 w 579709"/>
                  <a:gd name="connsiteY20" fmla="*/ 535110 h 1424321"/>
                  <a:gd name="connsiteX21" fmla="*/ 84015 w 579709"/>
                  <a:gd name="connsiteY21" fmla="*/ 586031 h 1424321"/>
                  <a:gd name="connsiteX22" fmla="*/ 119024 w 579709"/>
                  <a:gd name="connsiteY22" fmla="*/ 617857 h 1424321"/>
                  <a:gd name="connsiteX23" fmla="*/ 160397 w 579709"/>
                  <a:gd name="connsiteY23" fmla="*/ 621039 h 1424321"/>
                  <a:gd name="connsiteX24" fmla="*/ 179494 w 579709"/>
                  <a:gd name="connsiteY24" fmla="*/ 630587 h 1424321"/>
                  <a:gd name="connsiteX25" fmla="*/ 204955 w 579709"/>
                  <a:gd name="connsiteY25" fmla="*/ 630587 h 1424321"/>
                  <a:gd name="connsiteX26" fmla="*/ 220867 w 579709"/>
                  <a:gd name="connsiteY26" fmla="*/ 643317 h 1424321"/>
                  <a:gd name="connsiteX27" fmla="*/ 252692 w 579709"/>
                  <a:gd name="connsiteY27" fmla="*/ 621039 h 1424321"/>
                  <a:gd name="connsiteX28" fmla="*/ 284518 w 579709"/>
                  <a:gd name="connsiteY28" fmla="*/ 630587 h 1424321"/>
                  <a:gd name="connsiteX29" fmla="*/ 309979 w 579709"/>
                  <a:gd name="connsiteY29" fmla="*/ 681508 h 1424321"/>
                  <a:gd name="connsiteX30" fmla="*/ 281337 w 579709"/>
                  <a:gd name="connsiteY30" fmla="*/ 732429 h 1424321"/>
                  <a:gd name="connsiteX31" fmla="*/ 239962 w 579709"/>
                  <a:gd name="connsiteY31" fmla="*/ 732429 h 1424321"/>
                  <a:gd name="connsiteX32" fmla="*/ 236779 w 579709"/>
                  <a:gd name="connsiteY32" fmla="*/ 783351 h 1424321"/>
                  <a:gd name="connsiteX33" fmla="*/ 204955 w 579709"/>
                  <a:gd name="connsiteY33" fmla="*/ 834272 h 1424321"/>
                  <a:gd name="connsiteX34" fmla="*/ 236779 w 579709"/>
                  <a:gd name="connsiteY34" fmla="*/ 875645 h 1424321"/>
                  <a:gd name="connsiteX35" fmla="*/ 230415 w 579709"/>
                  <a:gd name="connsiteY35" fmla="*/ 901106 h 1424321"/>
                  <a:gd name="connsiteX36" fmla="*/ 195406 w 579709"/>
                  <a:gd name="connsiteY36" fmla="*/ 910653 h 1424321"/>
                  <a:gd name="connsiteX37" fmla="*/ 192224 w 579709"/>
                  <a:gd name="connsiteY37" fmla="*/ 929749 h 1424321"/>
                  <a:gd name="connsiteX38" fmla="*/ 131754 w 579709"/>
                  <a:gd name="connsiteY38" fmla="*/ 1022044 h 1424321"/>
                  <a:gd name="connsiteX39" fmla="*/ 125389 w 579709"/>
                  <a:gd name="connsiteY39" fmla="*/ 1082513 h 1424321"/>
                  <a:gd name="connsiteX40" fmla="*/ 173127 w 579709"/>
                  <a:gd name="connsiteY40" fmla="*/ 1133434 h 1424321"/>
                  <a:gd name="connsiteX41" fmla="*/ 204955 w 579709"/>
                  <a:gd name="connsiteY41" fmla="*/ 1139799 h 1424321"/>
                  <a:gd name="connsiteX42" fmla="*/ 211318 w 579709"/>
                  <a:gd name="connsiteY42" fmla="*/ 1155712 h 1424321"/>
                  <a:gd name="connsiteX43" fmla="*/ 201771 w 579709"/>
                  <a:gd name="connsiteY43" fmla="*/ 1177990 h 1424321"/>
                  <a:gd name="connsiteX44" fmla="*/ 281337 w 579709"/>
                  <a:gd name="connsiteY44" fmla="*/ 1263919 h 1424321"/>
                  <a:gd name="connsiteX45" fmla="*/ 338621 w 579709"/>
                  <a:gd name="connsiteY45" fmla="*/ 1263919 h 1424321"/>
                  <a:gd name="connsiteX46" fmla="*/ 379996 w 579709"/>
                  <a:gd name="connsiteY46" fmla="*/ 1248006 h 1424321"/>
                  <a:gd name="connsiteX47" fmla="*/ 418186 w 579709"/>
                  <a:gd name="connsiteY47" fmla="*/ 1254372 h 1424321"/>
                  <a:gd name="connsiteX48" fmla="*/ 430917 w 579709"/>
                  <a:gd name="connsiteY48" fmla="*/ 1267102 h 1424321"/>
                  <a:gd name="connsiteX49" fmla="*/ 500933 w 579709"/>
                  <a:gd name="connsiteY49" fmla="*/ 1270284 h 1424321"/>
                  <a:gd name="connsiteX50" fmla="*/ 507299 w 579709"/>
                  <a:gd name="connsiteY50" fmla="*/ 1263919 h 1424321"/>
                  <a:gd name="connsiteX51" fmla="*/ 542306 w 579709"/>
                  <a:gd name="connsiteY51" fmla="*/ 1260737 h 1424321"/>
                  <a:gd name="connsiteX52" fmla="*/ 539124 w 579709"/>
                  <a:gd name="connsiteY52" fmla="*/ 1298928 h 1424321"/>
                  <a:gd name="connsiteX53" fmla="*/ 574134 w 579709"/>
                  <a:gd name="connsiteY53" fmla="*/ 1356214 h 1424321"/>
                  <a:gd name="connsiteX54" fmla="*/ 577315 w 579709"/>
                  <a:gd name="connsiteY54" fmla="*/ 1378492 h 1424321"/>
                  <a:gd name="connsiteX55" fmla="*/ 579709 w 579709"/>
                  <a:gd name="connsiteY55" fmla="*/ 1379949 h 1424321"/>
                  <a:gd name="connsiteX56" fmla="*/ 555674 w 579709"/>
                  <a:gd name="connsiteY56" fmla="*/ 1409045 h 1424321"/>
                  <a:gd name="connsiteX57" fmla="*/ 525121 w 579709"/>
                  <a:gd name="connsiteY57" fmla="*/ 1420502 h 1424321"/>
                  <a:gd name="connsiteX58" fmla="*/ 490749 w 579709"/>
                  <a:gd name="connsiteY58" fmla="*/ 1397587 h 1424321"/>
                  <a:gd name="connsiteX59" fmla="*/ 467835 w 579709"/>
                  <a:gd name="connsiteY59" fmla="*/ 1389949 h 1424321"/>
                  <a:gd name="connsiteX60" fmla="*/ 364719 w 579709"/>
                  <a:gd name="connsiteY60" fmla="*/ 1416683 h 1424321"/>
                  <a:gd name="connsiteX61" fmla="*/ 334166 w 579709"/>
                  <a:gd name="connsiteY61" fmla="*/ 1412864 h 1424321"/>
                  <a:gd name="connsiteX62" fmla="*/ 318890 w 579709"/>
                  <a:gd name="connsiteY62" fmla="*/ 1424321 h 1424321"/>
                  <a:gd name="connsiteX63" fmla="*/ 265423 w 579709"/>
                  <a:gd name="connsiteY63" fmla="*/ 1424321 h 1424321"/>
                  <a:gd name="connsiteX64" fmla="*/ 169945 w 579709"/>
                  <a:gd name="connsiteY64" fmla="*/ 1347939 h 1424321"/>
                  <a:gd name="connsiteX65" fmla="*/ 105021 w 579709"/>
                  <a:gd name="connsiteY65" fmla="*/ 1305929 h 1424321"/>
                  <a:gd name="connsiteX66" fmla="*/ 51553 w 579709"/>
                  <a:gd name="connsiteY66" fmla="*/ 1328844 h 1424321"/>
                  <a:gd name="connsiteX67" fmla="*/ 0 w 579709"/>
                  <a:gd name="connsiteY67" fmla="*/ 1322658 h 1424321"/>
                  <a:gd name="connsiteX0" fmla="*/ 250716 w 830425"/>
                  <a:gd name="connsiteY0" fmla="*/ 0 h 1424321"/>
                  <a:gd name="connsiteX1" fmla="*/ 337914 w 830425"/>
                  <a:gd name="connsiteY1" fmla="*/ 16350 h 1424321"/>
                  <a:gd name="connsiteX2" fmla="*/ 388836 w 830425"/>
                  <a:gd name="connsiteY2" fmla="*/ 32263 h 1424321"/>
                  <a:gd name="connsiteX3" fmla="*/ 404749 w 830425"/>
                  <a:gd name="connsiteY3" fmla="*/ 44993 h 1424321"/>
                  <a:gd name="connsiteX4" fmla="*/ 411113 w 830425"/>
                  <a:gd name="connsiteY4" fmla="*/ 41812 h 1424321"/>
                  <a:gd name="connsiteX5" fmla="*/ 411113 w 830425"/>
                  <a:gd name="connsiteY5" fmla="*/ 67271 h 1424321"/>
                  <a:gd name="connsiteX6" fmla="*/ 388836 w 830425"/>
                  <a:gd name="connsiteY6" fmla="*/ 76819 h 1424321"/>
                  <a:gd name="connsiteX7" fmla="*/ 382470 w 830425"/>
                  <a:gd name="connsiteY7" fmla="*/ 99097 h 1424321"/>
                  <a:gd name="connsiteX8" fmla="*/ 366559 w 830425"/>
                  <a:gd name="connsiteY8" fmla="*/ 102280 h 1424321"/>
                  <a:gd name="connsiteX9" fmla="*/ 360191 w 830425"/>
                  <a:gd name="connsiteY9" fmla="*/ 159566 h 1424321"/>
                  <a:gd name="connsiteX10" fmla="*/ 395201 w 830425"/>
                  <a:gd name="connsiteY10" fmla="*/ 191392 h 1424321"/>
                  <a:gd name="connsiteX11" fmla="*/ 417480 w 830425"/>
                  <a:gd name="connsiteY11" fmla="*/ 194574 h 1424321"/>
                  <a:gd name="connsiteX12" fmla="*/ 439757 w 830425"/>
                  <a:gd name="connsiteY12" fmla="*/ 220035 h 1424321"/>
                  <a:gd name="connsiteX13" fmla="*/ 395201 w 830425"/>
                  <a:gd name="connsiteY13" fmla="*/ 280504 h 1424321"/>
                  <a:gd name="connsiteX14" fmla="*/ 357010 w 830425"/>
                  <a:gd name="connsiteY14" fmla="*/ 315512 h 1424321"/>
                  <a:gd name="connsiteX15" fmla="*/ 357010 w 830425"/>
                  <a:gd name="connsiteY15" fmla="*/ 334608 h 1424321"/>
                  <a:gd name="connsiteX16" fmla="*/ 388836 w 830425"/>
                  <a:gd name="connsiteY16" fmla="*/ 372798 h 1424321"/>
                  <a:gd name="connsiteX17" fmla="*/ 369740 w 830425"/>
                  <a:gd name="connsiteY17" fmla="*/ 414172 h 1424321"/>
                  <a:gd name="connsiteX18" fmla="*/ 328368 w 830425"/>
                  <a:gd name="connsiteY18" fmla="*/ 471458 h 1424321"/>
                  <a:gd name="connsiteX19" fmla="*/ 341098 w 830425"/>
                  <a:gd name="connsiteY19" fmla="*/ 496919 h 1424321"/>
                  <a:gd name="connsiteX20" fmla="*/ 322000 w 830425"/>
                  <a:gd name="connsiteY20" fmla="*/ 535110 h 1424321"/>
                  <a:gd name="connsiteX21" fmla="*/ 334731 w 830425"/>
                  <a:gd name="connsiteY21" fmla="*/ 586031 h 1424321"/>
                  <a:gd name="connsiteX22" fmla="*/ 369740 w 830425"/>
                  <a:gd name="connsiteY22" fmla="*/ 617857 h 1424321"/>
                  <a:gd name="connsiteX23" fmla="*/ 411113 w 830425"/>
                  <a:gd name="connsiteY23" fmla="*/ 621039 h 1424321"/>
                  <a:gd name="connsiteX24" fmla="*/ 430210 w 830425"/>
                  <a:gd name="connsiteY24" fmla="*/ 630587 h 1424321"/>
                  <a:gd name="connsiteX25" fmla="*/ 455671 w 830425"/>
                  <a:gd name="connsiteY25" fmla="*/ 630587 h 1424321"/>
                  <a:gd name="connsiteX26" fmla="*/ 471583 w 830425"/>
                  <a:gd name="connsiteY26" fmla="*/ 643317 h 1424321"/>
                  <a:gd name="connsiteX27" fmla="*/ 503408 w 830425"/>
                  <a:gd name="connsiteY27" fmla="*/ 621039 h 1424321"/>
                  <a:gd name="connsiteX28" fmla="*/ 535234 w 830425"/>
                  <a:gd name="connsiteY28" fmla="*/ 630587 h 1424321"/>
                  <a:gd name="connsiteX29" fmla="*/ 560695 w 830425"/>
                  <a:gd name="connsiteY29" fmla="*/ 681508 h 1424321"/>
                  <a:gd name="connsiteX30" fmla="*/ 532053 w 830425"/>
                  <a:gd name="connsiteY30" fmla="*/ 732429 h 1424321"/>
                  <a:gd name="connsiteX31" fmla="*/ 490678 w 830425"/>
                  <a:gd name="connsiteY31" fmla="*/ 732429 h 1424321"/>
                  <a:gd name="connsiteX32" fmla="*/ 487495 w 830425"/>
                  <a:gd name="connsiteY32" fmla="*/ 783351 h 1424321"/>
                  <a:gd name="connsiteX33" fmla="*/ 455671 w 830425"/>
                  <a:gd name="connsiteY33" fmla="*/ 834272 h 1424321"/>
                  <a:gd name="connsiteX34" fmla="*/ 487495 w 830425"/>
                  <a:gd name="connsiteY34" fmla="*/ 875645 h 1424321"/>
                  <a:gd name="connsiteX35" fmla="*/ 481131 w 830425"/>
                  <a:gd name="connsiteY35" fmla="*/ 901106 h 1424321"/>
                  <a:gd name="connsiteX36" fmla="*/ 446122 w 830425"/>
                  <a:gd name="connsiteY36" fmla="*/ 910653 h 1424321"/>
                  <a:gd name="connsiteX37" fmla="*/ 442940 w 830425"/>
                  <a:gd name="connsiteY37" fmla="*/ 929749 h 1424321"/>
                  <a:gd name="connsiteX38" fmla="*/ 382470 w 830425"/>
                  <a:gd name="connsiteY38" fmla="*/ 1022044 h 1424321"/>
                  <a:gd name="connsiteX39" fmla="*/ 376105 w 830425"/>
                  <a:gd name="connsiteY39" fmla="*/ 1082513 h 1424321"/>
                  <a:gd name="connsiteX40" fmla="*/ 423843 w 830425"/>
                  <a:gd name="connsiteY40" fmla="*/ 1133434 h 1424321"/>
                  <a:gd name="connsiteX41" fmla="*/ 455671 w 830425"/>
                  <a:gd name="connsiteY41" fmla="*/ 1139799 h 1424321"/>
                  <a:gd name="connsiteX42" fmla="*/ 462034 w 830425"/>
                  <a:gd name="connsiteY42" fmla="*/ 1155712 h 1424321"/>
                  <a:gd name="connsiteX43" fmla="*/ 452487 w 830425"/>
                  <a:gd name="connsiteY43" fmla="*/ 1177990 h 1424321"/>
                  <a:gd name="connsiteX44" fmla="*/ 532053 w 830425"/>
                  <a:gd name="connsiteY44" fmla="*/ 1263919 h 1424321"/>
                  <a:gd name="connsiteX45" fmla="*/ 589337 w 830425"/>
                  <a:gd name="connsiteY45" fmla="*/ 1263919 h 1424321"/>
                  <a:gd name="connsiteX46" fmla="*/ 630712 w 830425"/>
                  <a:gd name="connsiteY46" fmla="*/ 1248006 h 1424321"/>
                  <a:gd name="connsiteX47" fmla="*/ 668902 w 830425"/>
                  <a:gd name="connsiteY47" fmla="*/ 1254372 h 1424321"/>
                  <a:gd name="connsiteX48" fmla="*/ 681633 w 830425"/>
                  <a:gd name="connsiteY48" fmla="*/ 1267102 h 1424321"/>
                  <a:gd name="connsiteX49" fmla="*/ 751649 w 830425"/>
                  <a:gd name="connsiteY49" fmla="*/ 1270284 h 1424321"/>
                  <a:gd name="connsiteX50" fmla="*/ 758015 w 830425"/>
                  <a:gd name="connsiteY50" fmla="*/ 1263919 h 1424321"/>
                  <a:gd name="connsiteX51" fmla="*/ 793022 w 830425"/>
                  <a:gd name="connsiteY51" fmla="*/ 1260737 h 1424321"/>
                  <a:gd name="connsiteX52" fmla="*/ 789840 w 830425"/>
                  <a:gd name="connsiteY52" fmla="*/ 1298928 h 1424321"/>
                  <a:gd name="connsiteX53" fmla="*/ 824850 w 830425"/>
                  <a:gd name="connsiteY53" fmla="*/ 1356214 h 1424321"/>
                  <a:gd name="connsiteX54" fmla="*/ 828031 w 830425"/>
                  <a:gd name="connsiteY54" fmla="*/ 1378492 h 1424321"/>
                  <a:gd name="connsiteX55" fmla="*/ 830425 w 830425"/>
                  <a:gd name="connsiteY55" fmla="*/ 1379949 h 1424321"/>
                  <a:gd name="connsiteX56" fmla="*/ 806390 w 830425"/>
                  <a:gd name="connsiteY56" fmla="*/ 1409045 h 1424321"/>
                  <a:gd name="connsiteX57" fmla="*/ 775837 w 830425"/>
                  <a:gd name="connsiteY57" fmla="*/ 1420502 h 1424321"/>
                  <a:gd name="connsiteX58" fmla="*/ 741465 w 830425"/>
                  <a:gd name="connsiteY58" fmla="*/ 1397587 h 1424321"/>
                  <a:gd name="connsiteX59" fmla="*/ 718551 w 830425"/>
                  <a:gd name="connsiteY59" fmla="*/ 1389949 h 1424321"/>
                  <a:gd name="connsiteX60" fmla="*/ 615435 w 830425"/>
                  <a:gd name="connsiteY60" fmla="*/ 1416683 h 1424321"/>
                  <a:gd name="connsiteX61" fmla="*/ 584882 w 830425"/>
                  <a:gd name="connsiteY61" fmla="*/ 1412864 h 1424321"/>
                  <a:gd name="connsiteX62" fmla="*/ 569606 w 830425"/>
                  <a:gd name="connsiteY62" fmla="*/ 1424321 h 1424321"/>
                  <a:gd name="connsiteX63" fmla="*/ 516139 w 830425"/>
                  <a:gd name="connsiteY63" fmla="*/ 1424321 h 1424321"/>
                  <a:gd name="connsiteX64" fmla="*/ 420661 w 830425"/>
                  <a:gd name="connsiteY64" fmla="*/ 1347939 h 1424321"/>
                  <a:gd name="connsiteX65" fmla="*/ 355737 w 830425"/>
                  <a:gd name="connsiteY65" fmla="*/ 1305929 h 1424321"/>
                  <a:gd name="connsiteX66" fmla="*/ 302269 w 830425"/>
                  <a:gd name="connsiteY66" fmla="*/ 1328844 h 1424321"/>
                  <a:gd name="connsiteX67" fmla="*/ 250716 w 830425"/>
                  <a:gd name="connsiteY67" fmla="*/ 1322658 h 1424321"/>
                  <a:gd name="connsiteX68" fmla="*/ 0 w 830425"/>
                  <a:gd name="connsiteY68" fmla="*/ 712562 h 1424321"/>
                  <a:gd name="connsiteX69" fmla="*/ 250716 w 830425"/>
                  <a:gd name="connsiteY69" fmla="*/ 0 h 1424321"/>
                  <a:gd name="connsiteX0" fmla="*/ 0 w 830425"/>
                  <a:gd name="connsiteY0" fmla="*/ 712562 h 1424321"/>
                  <a:gd name="connsiteX1" fmla="*/ 250716 w 830425"/>
                  <a:gd name="connsiteY1" fmla="*/ 0 h 1424321"/>
                  <a:gd name="connsiteX2" fmla="*/ 337914 w 830425"/>
                  <a:gd name="connsiteY2" fmla="*/ 16350 h 1424321"/>
                  <a:gd name="connsiteX3" fmla="*/ 388836 w 830425"/>
                  <a:gd name="connsiteY3" fmla="*/ 32263 h 1424321"/>
                  <a:gd name="connsiteX4" fmla="*/ 404749 w 830425"/>
                  <a:gd name="connsiteY4" fmla="*/ 44993 h 1424321"/>
                  <a:gd name="connsiteX5" fmla="*/ 411113 w 830425"/>
                  <a:gd name="connsiteY5" fmla="*/ 41812 h 1424321"/>
                  <a:gd name="connsiteX6" fmla="*/ 411113 w 830425"/>
                  <a:gd name="connsiteY6" fmla="*/ 67271 h 1424321"/>
                  <a:gd name="connsiteX7" fmla="*/ 388836 w 830425"/>
                  <a:gd name="connsiteY7" fmla="*/ 76819 h 1424321"/>
                  <a:gd name="connsiteX8" fmla="*/ 382470 w 830425"/>
                  <a:gd name="connsiteY8" fmla="*/ 99097 h 1424321"/>
                  <a:gd name="connsiteX9" fmla="*/ 366559 w 830425"/>
                  <a:gd name="connsiteY9" fmla="*/ 102280 h 1424321"/>
                  <a:gd name="connsiteX10" fmla="*/ 360191 w 830425"/>
                  <a:gd name="connsiteY10" fmla="*/ 159566 h 1424321"/>
                  <a:gd name="connsiteX11" fmla="*/ 395201 w 830425"/>
                  <a:gd name="connsiteY11" fmla="*/ 191392 h 1424321"/>
                  <a:gd name="connsiteX12" fmla="*/ 417480 w 830425"/>
                  <a:gd name="connsiteY12" fmla="*/ 194574 h 1424321"/>
                  <a:gd name="connsiteX13" fmla="*/ 439757 w 830425"/>
                  <a:gd name="connsiteY13" fmla="*/ 220035 h 1424321"/>
                  <a:gd name="connsiteX14" fmla="*/ 395201 w 830425"/>
                  <a:gd name="connsiteY14" fmla="*/ 280504 h 1424321"/>
                  <a:gd name="connsiteX15" fmla="*/ 357010 w 830425"/>
                  <a:gd name="connsiteY15" fmla="*/ 315512 h 1424321"/>
                  <a:gd name="connsiteX16" fmla="*/ 357010 w 830425"/>
                  <a:gd name="connsiteY16" fmla="*/ 334608 h 1424321"/>
                  <a:gd name="connsiteX17" fmla="*/ 388836 w 830425"/>
                  <a:gd name="connsiteY17" fmla="*/ 372798 h 1424321"/>
                  <a:gd name="connsiteX18" fmla="*/ 369740 w 830425"/>
                  <a:gd name="connsiteY18" fmla="*/ 414172 h 1424321"/>
                  <a:gd name="connsiteX19" fmla="*/ 328368 w 830425"/>
                  <a:gd name="connsiteY19" fmla="*/ 471458 h 1424321"/>
                  <a:gd name="connsiteX20" fmla="*/ 341098 w 830425"/>
                  <a:gd name="connsiteY20" fmla="*/ 496919 h 1424321"/>
                  <a:gd name="connsiteX21" fmla="*/ 322000 w 830425"/>
                  <a:gd name="connsiteY21" fmla="*/ 535110 h 1424321"/>
                  <a:gd name="connsiteX22" fmla="*/ 334731 w 830425"/>
                  <a:gd name="connsiteY22" fmla="*/ 586031 h 1424321"/>
                  <a:gd name="connsiteX23" fmla="*/ 369740 w 830425"/>
                  <a:gd name="connsiteY23" fmla="*/ 617857 h 1424321"/>
                  <a:gd name="connsiteX24" fmla="*/ 411113 w 830425"/>
                  <a:gd name="connsiteY24" fmla="*/ 621039 h 1424321"/>
                  <a:gd name="connsiteX25" fmla="*/ 430210 w 830425"/>
                  <a:gd name="connsiteY25" fmla="*/ 630587 h 1424321"/>
                  <a:gd name="connsiteX26" fmla="*/ 455671 w 830425"/>
                  <a:gd name="connsiteY26" fmla="*/ 630587 h 1424321"/>
                  <a:gd name="connsiteX27" fmla="*/ 471583 w 830425"/>
                  <a:gd name="connsiteY27" fmla="*/ 643317 h 1424321"/>
                  <a:gd name="connsiteX28" fmla="*/ 503408 w 830425"/>
                  <a:gd name="connsiteY28" fmla="*/ 621039 h 1424321"/>
                  <a:gd name="connsiteX29" fmla="*/ 535234 w 830425"/>
                  <a:gd name="connsiteY29" fmla="*/ 630587 h 1424321"/>
                  <a:gd name="connsiteX30" fmla="*/ 560695 w 830425"/>
                  <a:gd name="connsiteY30" fmla="*/ 681508 h 1424321"/>
                  <a:gd name="connsiteX31" fmla="*/ 532053 w 830425"/>
                  <a:gd name="connsiteY31" fmla="*/ 732429 h 1424321"/>
                  <a:gd name="connsiteX32" fmla="*/ 490678 w 830425"/>
                  <a:gd name="connsiteY32" fmla="*/ 732429 h 1424321"/>
                  <a:gd name="connsiteX33" fmla="*/ 487495 w 830425"/>
                  <a:gd name="connsiteY33" fmla="*/ 783351 h 1424321"/>
                  <a:gd name="connsiteX34" fmla="*/ 455671 w 830425"/>
                  <a:gd name="connsiteY34" fmla="*/ 834272 h 1424321"/>
                  <a:gd name="connsiteX35" fmla="*/ 487495 w 830425"/>
                  <a:gd name="connsiteY35" fmla="*/ 875645 h 1424321"/>
                  <a:gd name="connsiteX36" fmla="*/ 481131 w 830425"/>
                  <a:gd name="connsiteY36" fmla="*/ 901106 h 1424321"/>
                  <a:gd name="connsiteX37" fmla="*/ 446122 w 830425"/>
                  <a:gd name="connsiteY37" fmla="*/ 910653 h 1424321"/>
                  <a:gd name="connsiteX38" fmla="*/ 442940 w 830425"/>
                  <a:gd name="connsiteY38" fmla="*/ 929749 h 1424321"/>
                  <a:gd name="connsiteX39" fmla="*/ 382470 w 830425"/>
                  <a:gd name="connsiteY39" fmla="*/ 1022044 h 1424321"/>
                  <a:gd name="connsiteX40" fmla="*/ 376105 w 830425"/>
                  <a:gd name="connsiteY40" fmla="*/ 1082513 h 1424321"/>
                  <a:gd name="connsiteX41" fmla="*/ 423843 w 830425"/>
                  <a:gd name="connsiteY41" fmla="*/ 1133434 h 1424321"/>
                  <a:gd name="connsiteX42" fmla="*/ 455671 w 830425"/>
                  <a:gd name="connsiteY42" fmla="*/ 1139799 h 1424321"/>
                  <a:gd name="connsiteX43" fmla="*/ 462034 w 830425"/>
                  <a:gd name="connsiteY43" fmla="*/ 1155712 h 1424321"/>
                  <a:gd name="connsiteX44" fmla="*/ 452487 w 830425"/>
                  <a:gd name="connsiteY44" fmla="*/ 1177990 h 1424321"/>
                  <a:gd name="connsiteX45" fmla="*/ 532053 w 830425"/>
                  <a:gd name="connsiteY45" fmla="*/ 1263919 h 1424321"/>
                  <a:gd name="connsiteX46" fmla="*/ 589337 w 830425"/>
                  <a:gd name="connsiteY46" fmla="*/ 1263919 h 1424321"/>
                  <a:gd name="connsiteX47" fmla="*/ 630712 w 830425"/>
                  <a:gd name="connsiteY47" fmla="*/ 1248006 h 1424321"/>
                  <a:gd name="connsiteX48" fmla="*/ 668902 w 830425"/>
                  <a:gd name="connsiteY48" fmla="*/ 1254372 h 1424321"/>
                  <a:gd name="connsiteX49" fmla="*/ 681633 w 830425"/>
                  <a:gd name="connsiteY49" fmla="*/ 1267102 h 1424321"/>
                  <a:gd name="connsiteX50" fmla="*/ 751649 w 830425"/>
                  <a:gd name="connsiteY50" fmla="*/ 1270284 h 1424321"/>
                  <a:gd name="connsiteX51" fmla="*/ 758015 w 830425"/>
                  <a:gd name="connsiteY51" fmla="*/ 1263919 h 1424321"/>
                  <a:gd name="connsiteX52" fmla="*/ 793022 w 830425"/>
                  <a:gd name="connsiteY52" fmla="*/ 1260737 h 1424321"/>
                  <a:gd name="connsiteX53" fmla="*/ 789840 w 830425"/>
                  <a:gd name="connsiteY53" fmla="*/ 1298928 h 1424321"/>
                  <a:gd name="connsiteX54" fmla="*/ 824850 w 830425"/>
                  <a:gd name="connsiteY54" fmla="*/ 1356214 h 1424321"/>
                  <a:gd name="connsiteX55" fmla="*/ 828031 w 830425"/>
                  <a:gd name="connsiteY55" fmla="*/ 1378492 h 1424321"/>
                  <a:gd name="connsiteX56" fmla="*/ 830425 w 830425"/>
                  <a:gd name="connsiteY56" fmla="*/ 1379949 h 1424321"/>
                  <a:gd name="connsiteX57" fmla="*/ 806390 w 830425"/>
                  <a:gd name="connsiteY57" fmla="*/ 1409045 h 1424321"/>
                  <a:gd name="connsiteX58" fmla="*/ 775837 w 830425"/>
                  <a:gd name="connsiteY58" fmla="*/ 1420502 h 1424321"/>
                  <a:gd name="connsiteX59" fmla="*/ 741465 w 830425"/>
                  <a:gd name="connsiteY59" fmla="*/ 1397587 h 1424321"/>
                  <a:gd name="connsiteX60" fmla="*/ 718551 w 830425"/>
                  <a:gd name="connsiteY60" fmla="*/ 1389949 h 1424321"/>
                  <a:gd name="connsiteX61" fmla="*/ 615435 w 830425"/>
                  <a:gd name="connsiteY61" fmla="*/ 1416683 h 1424321"/>
                  <a:gd name="connsiteX62" fmla="*/ 584882 w 830425"/>
                  <a:gd name="connsiteY62" fmla="*/ 1412864 h 1424321"/>
                  <a:gd name="connsiteX63" fmla="*/ 569606 w 830425"/>
                  <a:gd name="connsiteY63" fmla="*/ 1424321 h 1424321"/>
                  <a:gd name="connsiteX64" fmla="*/ 516139 w 830425"/>
                  <a:gd name="connsiteY64" fmla="*/ 1424321 h 1424321"/>
                  <a:gd name="connsiteX65" fmla="*/ 420661 w 830425"/>
                  <a:gd name="connsiteY65" fmla="*/ 1347939 h 1424321"/>
                  <a:gd name="connsiteX66" fmla="*/ 355737 w 830425"/>
                  <a:gd name="connsiteY66" fmla="*/ 1305929 h 1424321"/>
                  <a:gd name="connsiteX67" fmla="*/ 302269 w 830425"/>
                  <a:gd name="connsiteY67" fmla="*/ 1328844 h 1424321"/>
                  <a:gd name="connsiteX68" fmla="*/ 250716 w 830425"/>
                  <a:gd name="connsiteY68" fmla="*/ 1322658 h 1424321"/>
                  <a:gd name="connsiteX69" fmla="*/ 91440 w 830425"/>
                  <a:gd name="connsiteY69" fmla="*/ 804002 h 1424321"/>
                  <a:gd name="connsiteX0" fmla="*/ 178039 w 757748"/>
                  <a:gd name="connsiteY0" fmla="*/ 0 h 1424321"/>
                  <a:gd name="connsiteX1" fmla="*/ 265237 w 757748"/>
                  <a:gd name="connsiteY1" fmla="*/ 16350 h 1424321"/>
                  <a:gd name="connsiteX2" fmla="*/ 316159 w 757748"/>
                  <a:gd name="connsiteY2" fmla="*/ 32263 h 1424321"/>
                  <a:gd name="connsiteX3" fmla="*/ 332072 w 757748"/>
                  <a:gd name="connsiteY3" fmla="*/ 44993 h 1424321"/>
                  <a:gd name="connsiteX4" fmla="*/ 338436 w 757748"/>
                  <a:gd name="connsiteY4" fmla="*/ 41812 h 1424321"/>
                  <a:gd name="connsiteX5" fmla="*/ 338436 w 757748"/>
                  <a:gd name="connsiteY5" fmla="*/ 67271 h 1424321"/>
                  <a:gd name="connsiteX6" fmla="*/ 316159 w 757748"/>
                  <a:gd name="connsiteY6" fmla="*/ 76819 h 1424321"/>
                  <a:gd name="connsiteX7" fmla="*/ 309793 w 757748"/>
                  <a:gd name="connsiteY7" fmla="*/ 99097 h 1424321"/>
                  <a:gd name="connsiteX8" fmla="*/ 293882 w 757748"/>
                  <a:gd name="connsiteY8" fmla="*/ 102280 h 1424321"/>
                  <a:gd name="connsiteX9" fmla="*/ 287514 w 757748"/>
                  <a:gd name="connsiteY9" fmla="*/ 159566 h 1424321"/>
                  <a:gd name="connsiteX10" fmla="*/ 322524 w 757748"/>
                  <a:gd name="connsiteY10" fmla="*/ 191392 h 1424321"/>
                  <a:gd name="connsiteX11" fmla="*/ 344803 w 757748"/>
                  <a:gd name="connsiteY11" fmla="*/ 194574 h 1424321"/>
                  <a:gd name="connsiteX12" fmla="*/ 367080 w 757748"/>
                  <a:gd name="connsiteY12" fmla="*/ 220035 h 1424321"/>
                  <a:gd name="connsiteX13" fmla="*/ 322524 w 757748"/>
                  <a:gd name="connsiteY13" fmla="*/ 280504 h 1424321"/>
                  <a:gd name="connsiteX14" fmla="*/ 284333 w 757748"/>
                  <a:gd name="connsiteY14" fmla="*/ 315512 h 1424321"/>
                  <a:gd name="connsiteX15" fmla="*/ 284333 w 757748"/>
                  <a:gd name="connsiteY15" fmla="*/ 334608 h 1424321"/>
                  <a:gd name="connsiteX16" fmla="*/ 316159 w 757748"/>
                  <a:gd name="connsiteY16" fmla="*/ 372798 h 1424321"/>
                  <a:gd name="connsiteX17" fmla="*/ 297063 w 757748"/>
                  <a:gd name="connsiteY17" fmla="*/ 414172 h 1424321"/>
                  <a:gd name="connsiteX18" fmla="*/ 255691 w 757748"/>
                  <a:gd name="connsiteY18" fmla="*/ 471458 h 1424321"/>
                  <a:gd name="connsiteX19" fmla="*/ 268421 w 757748"/>
                  <a:gd name="connsiteY19" fmla="*/ 496919 h 1424321"/>
                  <a:gd name="connsiteX20" fmla="*/ 249323 w 757748"/>
                  <a:gd name="connsiteY20" fmla="*/ 535110 h 1424321"/>
                  <a:gd name="connsiteX21" fmla="*/ 262054 w 757748"/>
                  <a:gd name="connsiteY21" fmla="*/ 586031 h 1424321"/>
                  <a:gd name="connsiteX22" fmla="*/ 297063 w 757748"/>
                  <a:gd name="connsiteY22" fmla="*/ 617857 h 1424321"/>
                  <a:gd name="connsiteX23" fmla="*/ 338436 w 757748"/>
                  <a:gd name="connsiteY23" fmla="*/ 621039 h 1424321"/>
                  <a:gd name="connsiteX24" fmla="*/ 357533 w 757748"/>
                  <a:gd name="connsiteY24" fmla="*/ 630587 h 1424321"/>
                  <a:gd name="connsiteX25" fmla="*/ 382994 w 757748"/>
                  <a:gd name="connsiteY25" fmla="*/ 630587 h 1424321"/>
                  <a:gd name="connsiteX26" fmla="*/ 398906 w 757748"/>
                  <a:gd name="connsiteY26" fmla="*/ 643317 h 1424321"/>
                  <a:gd name="connsiteX27" fmla="*/ 430731 w 757748"/>
                  <a:gd name="connsiteY27" fmla="*/ 621039 h 1424321"/>
                  <a:gd name="connsiteX28" fmla="*/ 462557 w 757748"/>
                  <a:gd name="connsiteY28" fmla="*/ 630587 h 1424321"/>
                  <a:gd name="connsiteX29" fmla="*/ 488018 w 757748"/>
                  <a:gd name="connsiteY29" fmla="*/ 681508 h 1424321"/>
                  <a:gd name="connsiteX30" fmla="*/ 459376 w 757748"/>
                  <a:gd name="connsiteY30" fmla="*/ 732429 h 1424321"/>
                  <a:gd name="connsiteX31" fmla="*/ 418001 w 757748"/>
                  <a:gd name="connsiteY31" fmla="*/ 732429 h 1424321"/>
                  <a:gd name="connsiteX32" fmla="*/ 414818 w 757748"/>
                  <a:gd name="connsiteY32" fmla="*/ 783351 h 1424321"/>
                  <a:gd name="connsiteX33" fmla="*/ 382994 w 757748"/>
                  <a:gd name="connsiteY33" fmla="*/ 834272 h 1424321"/>
                  <a:gd name="connsiteX34" fmla="*/ 414818 w 757748"/>
                  <a:gd name="connsiteY34" fmla="*/ 875645 h 1424321"/>
                  <a:gd name="connsiteX35" fmla="*/ 408454 w 757748"/>
                  <a:gd name="connsiteY35" fmla="*/ 901106 h 1424321"/>
                  <a:gd name="connsiteX36" fmla="*/ 373445 w 757748"/>
                  <a:gd name="connsiteY36" fmla="*/ 910653 h 1424321"/>
                  <a:gd name="connsiteX37" fmla="*/ 370263 w 757748"/>
                  <a:gd name="connsiteY37" fmla="*/ 929749 h 1424321"/>
                  <a:gd name="connsiteX38" fmla="*/ 309793 w 757748"/>
                  <a:gd name="connsiteY38" fmla="*/ 1022044 h 1424321"/>
                  <a:gd name="connsiteX39" fmla="*/ 303428 w 757748"/>
                  <a:gd name="connsiteY39" fmla="*/ 1082513 h 1424321"/>
                  <a:gd name="connsiteX40" fmla="*/ 351166 w 757748"/>
                  <a:gd name="connsiteY40" fmla="*/ 1133434 h 1424321"/>
                  <a:gd name="connsiteX41" fmla="*/ 382994 w 757748"/>
                  <a:gd name="connsiteY41" fmla="*/ 1139799 h 1424321"/>
                  <a:gd name="connsiteX42" fmla="*/ 389357 w 757748"/>
                  <a:gd name="connsiteY42" fmla="*/ 1155712 h 1424321"/>
                  <a:gd name="connsiteX43" fmla="*/ 379810 w 757748"/>
                  <a:gd name="connsiteY43" fmla="*/ 1177990 h 1424321"/>
                  <a:gd name="connsiteX44" fmla="*/ 459376 w 757748"/>
                  <a:gd name="connsiteY44" fmla="*/ 1263919 h 1424321"/>
                  <a:gd name="connsiteX45" fmla="*/ 516660 w 757748"/>
                  <a:gd name="connsiteY45" fmla="*/ 1263919 h 1424321"/>
                  <a:gd name="connsiteX46" fmla="*/ 558035 w 757748"/>
                  <a:gd name="connsiteY46" fmla="*/ 1248006 h 1424321"/>
                  <a:gd name="connsiteX47" fmla="*/ 596225 w 757748"/>
                  <a:gd name="connsiteY47" fmla="*/ 1254372 h 1424321"/>
                  <a:gd name="connsiteX48" fmla="*/ 608956 w 757748"/>
                  <a:gd name="connsiteY48" fmla="*/ 1267102 h 1424321"/>
                  <a:gd name="connsiteX49" fmla="*/ 678972 w 757748"/>
                  <a:gd name="connsiteY49" fmla="*/ 1270284 h 1424321"/>
                  <a:gd name="connsiteX50" fmla="*/ 685338 w 757748"/>
                  <a:gd name="connsiteY50" fmla="*/ 1263919 h 1424321"/>
                  <a:gd name="connsiteX51" fmla="*/ 720345 w 757748"/>
                  <a:gd name="connsiteY51" fmla="*/ 1260737 h 1424321"/>
                  <a:gd name="connsiteX52" fmla="*/ 717163 w 757748"/>
                  <a:gd name="connsiteY52" fmla="*/ 1298928 h 1424321"/>
                  <a:gd name="connsiteX53" fmla="*/ 752173 w 757748"/>
                  <a:gd name="connsiteY53" fmla="*/ 1356214 h 1424321"/>
                  <a:gd name="connsiteX54" fmla="*/ 755354 w 757748"/>
                  <a:gd name="connsiteY54" fmla="*/ 1378492 h 1424321"/>
                  <a:gd name="connsiteX55" fmla="*/ 757748 w 757748"/>
                  <a:gd name="connsiteY55" fmla="*/ 1379949 h 1424321"/>
                  <a:gd name="connsiteX56" fmla="*/ 733713 w 757748"/>
                  <a:gd name="connsiteY56" fmla="*/ 1409045 h 1424321"/>
                  <a:gd name="connsiteX57" fmla="*/ 703160 w 757748"/>
                  <a:gd name="connsiteY57" fmla="*/ 1420502 h 1424321"/>
                  <a:gd name="connsiteX58" fmla="*/ 668788 w 757748"/>
                  <a:gd name="connsiteY58" fmla="*/ 1397587 h 1424321"/>
                  <a:gd name="connsiteX59" fmla="*/ 645874 w 757748"/>
                  <a:gd name="connsiteY59" fmla="*/ 1389949 h 1424321"/>
                  <a:gd name="connsiteX60" fmla="*/ 542758 w 757748"/>
                  <a:gd name="connsiteY60" fmla="*/ 1416683 h 1424321"/>
                  <a:gd name="connsiteX61" fmla="*/ 512205 w 757748"/>
                  <a:gd name="connsiteY61" fmla="*/ 1412864 h 1424321"/>
                  <a:gd name="connsiteX62" fmla="*/ 496929 w 757748"/>
                  <a:gd name="connsiteY62" fmla="*/ 1424321 h 1424321"/>
                  <a:gd name="connsiteX63" fmla="*/ 443462 w 757748"/>
                  <a:gd name="connsiteY63" fmla="*/ 1424321 h 1424321"/>
                  <a:gd name="connsiteX64" fmla="*/ 347984 w 757748"/>
                  <a:gd name="connsiteY64" fmla="*/ 1347939 h 1424321"/>
                  <a:gd name="connsiteX65" fmla="*/ 283060 w 757748"/>
                  <a:gd name="connsiteY65" fmla="*/ 1305929 h 1424321"/>
                  <a:gd name="connsiteX66" fmla="*/ 229592 w 757748"/>
                  <a:gd name="connsiteY66" fmla="*/ 1328844 h 1424321"/>
                  <a:gd name="connsiteX67" fmla="*/ 178039 w 757748"/>
                  <a:gd name="connsiteY67" fmla="*/ 1322658 h 1424321"/>
                  <a:gd name="connsiteX68" fmla="*/ 18763 w 757748"/>
                  <a:gd name="connsiteY68" fmla="*/ 804002 h 1424321"/>
                  <a:gd name="connsiteX0" fmla="*/ 0 w 579709"/>
                  <a:gd name="connsiteY0" fmla="*/ 0 h 1424321"/>
                  <a:gd name="connsiteX1" fmla="*/ 87198 w 579709"/>
                  <a:gd name="connsiteY1" fmla="*/ 16350 h 1424321"/>
                  <a:gd name="connsiteX2" fmla="*/ 138120 w 579709"/>
                  <a:gd name="connsiteY2" fmla="*/ 32263 h 1424321"/>
                  <a:gd name="connsiteX3" fmla="*/ 154033 w 579709"/>
                  <a:gd name="connsiteY3" fmla="*/ 44993 h 1424321"/>
                  <a:gd name="connsiteX4" fmla="*/ 160397 w 579709"/>
                  <a:gd name="connsiteY4" fmla="*/ 41812 h 1424321"/>
                  <a:gd name="connsiteX5" fmla="*/ 160397 w 579709"/>
                  <a:gd name="connsiteY5" fmla="*/ 67271 h 1424321"/>
                  <a:gd name="connsiteX6" fmla="*/ 138120 w 579709"/>
                  <a:gd name="connsiteY6" fmla="*/ 76819 h 1424321"/>
                  <a:gd name="connsiteX7" fmla="*/ 131754 w 579709"/>
                  <a:gd name="connsiteY7" fmla="*/ 99097 h 1424321"/>
                  <a:gd name="connsiteX8" fmla="*/ 115843 w 579709"/>
                  <a:gd name="connsiteY8" fmla="*/ 102280 h 1424321"/>
                  <a:gd name="connsiteX9" fmla="*/ 109475 w 579709"/>
                  <a:gd name="connsiteY9" fmla="*/ 159566 h 1424321"/>
                  <a:gd name="connsiteX10" fmla="*/ 144485 w 579709"/>
                  <a:gd name="connsiteY10" fmla="*/ 191392 h 1424321"/>
                  <a:gd name="connsiteX11" fmla="*/ 166764 w 579709"/>
                  <a:gd name="connsiteY11" fmla="*/ 194574 h 1424321"/>
                  <a:gd name="connsiteX12" fmla="*/ 189041 w 579709"/>
                  <a:gd name="connsiteY12" fmla="*/ 220035 h 1424321"/>
                  <a:gd name="connsiteX13" fmla="*/ 144485 w 579709"/>
                  <a:gd name="connsiteY13" fmla="*/ 280504 h 1424321"/>
                  <a:gd name="connsiteX14" fmla="*/ 106294 w 579709"/>
                  <a:gd name="connsiteY14" fmla="*/ 315512 h 1424321"/>
                  <a:gd name="connsiteX15" fmla="*/ 106294 w 579709"/>
                  <a:gd name="connsiteY15" fmla="*/ 334608 h 1424321"/>
                  <a:gd name="connsiteX16" fmla="*/ 138120 w 579709"/>
                  <a:gd name="connsiteY16" fmla="*/ 372798 h 1424321"/>
                  <a:gd name="connsiteX17" fmla="*/ 119024 w 579709"/>
                  <a:gd name="connsiteY17" fmla="*/ 414172 h 1424321"/>
                  <a:gd name="connsiteX18" fmla="*/ 77652 w 579709"/>
                  <a:gd name="connsiteY18" fmla="*/ 471458 h 1424321"/>
                  <a:gd name="connsiteX19" fmla="*/ 90382 w 579709"/>
                  <a:gd name="connsiteY19" fmla="*/ 496919 h 1424321"/>
                  <a:gd name="connsiteX20" fmla="*/ 71284 w 579709"/>
                  <a:gd name="connsiteY20" fmla="*/ 535110 h 1424321"/>
                  <a:gd name="connsiteX21" fmla="*/ 84015 w 579709"/>
                  <a:gd name="connsiteY21" fmla="*/ 586031 h 1424321"/>
                  <a:gd name="connsiteX22" fmla="*/ 119024 w 579709"/>
                  <a:gd name="connsiteY22" fmla="*/ 617857 h 1424321"/>
                  <a:gd name="connsiteX23" fmla="*/ 160397 w 579709"/>
                  <a:gd name="connsiteY23" fmla="*/ 621039 h 1424321"/>
                  <a:gd name="connsiteX24" fmla="*/ 179494 w 579709"/>
                  <a:gd name="connsiteY24" fmla="*/ 630587 h 1424321"/>
                  <a:gd name="connsiteX25" fmla="*/ 204955 w 579709"/>
                  <a:gd name="connsiteY25" fmla="*/ 630587 h 1424321"/>
                  <a:gd name="connsiteX26" fmla="*/ 220867 w 579709"/>
                  <a:gd name="connsiteY26" fmla="*/ 643317 h 1424321"/>
                  <a:gd name="connsiteX27" fmla="*/ 252692 w 579709"/>
                  <a:gd name="connsiteY27" fmla="*/ 621039 h 1424321"/>
                  <a:gd name="connsiteX28" fmla="*/ 284518 w 579709"/>
                  <a:gd name="connsiteY28" fmla="*/ 630587 h 1424321"/>
                  <a:gd name="connsiteX29" fmla="*/ 309979 w 579709"/>
                  <a:gd name="connsiteY29" fmla="*/ 681508 h 1424321"/>
                  <a:gd name="connsiteX30" fmla="*/ 281337 w 579709"/>
                  <a:gd name="connsiteY30" fmla="*/ 732429 h 1424321"/>
                  <a:gd name="connsiteX31" fmla="*/ 239962 w 579709"/>
                  <a:gd name="connsiteY31" fmla="*/ 732429 h 1424321"/>
                  <a:gd name="connsiteX32" fmla="*/ 236779 w 579709"/>
                  <a:gd name="connsiteY32" fmla="*/ 783351 h 1424321"/>
                  <a:gd name="connsiteX33" fmla="*/ 204955 w 579709"/>
                  <a:gd name="connsiteY33" fmla="*/ 834272 h 1424321"/>
                  <a:gd name="connsiteX34" fmla="*/ 236779 w 579709"/>
                  <a:gd name="connsiteY34" fmla="*/ 875645 h 1424321"/>
                  <a:gd name="connsiteX35" fmla="*/ 230415 w 579709"/>
                  <a:gd name="connsiteY35" fmla="*/ 901106 h 1424321"/>
                  <a:gd name="connsiteX36" fmla="*/ 195406 w 579709"/>
                  <a:gd name="connsiteY36" fmla="*/ 910653 h 1424321"/>
                  <a:gd name="connsiteX37" fmla="*/ 192224 w 579709"/>
                  <a:gd name="connsiteY37" fmla="*/ 929749 h 1424321"/>
                  <a:gd name="connsiteX38" fmla="*/ 131754 w 579709"/>
                  <a:gd name="connsiteY38" fmla="*/ 1022044 h 1424321"/>
                  <a:gd name="connsiteX39" fmla="*/ 125389 w 579709"/>
                  <a:gd name="connsiteY39" fmla="*/ 1082513 h 1424321"/>
                  <a:gd name="connsiteX40" fmla="*/ 173127 w 579709"/>
                  <a:gd name="connsiteY40" fmla="*/ 1133434 h 1424321"/>
                  <a:gd name="connsiteX41" fmla="*/ 204955 w 579709"/>
                  <a:gd name="connsiteY41" fmla="*/ 1139799 h 1424321"/>
                  <a:gd name="connsiteX42" fmla="*/ 211318 w 579709"/>
                  <a:gd name="connsiteY42" fmla="*/ 1155712 h 1424321"/>
                  <a:gd name="connsiteX43" fmla="*/ 201771 w 579709"/>
                  <a:gd name="connsiteY43" fmla="*/ 1177990 h 1424321"/>
                  <a:gd name="connsiteX44" fmla="*/ 281337 w 579709"/>
                  <a:gd name="connsiteY44" fmla="*/ 1263919 h 1424321"/>
                  <a:gd name="connsiteX45" fmla="*/ 338621 w 579709"/>
                  <a:gd name="connsiteY45" fmla="*/ 1263919 h 1424321"/>
                  <a:gd name="connsiteX46" fmla="*/ 379996 w 579709"/>
                  <a:gd name="connsiteY46" fmla="*/ 1248006 h 1424321"/>
                  <a:gd name="connsiteX47" fmla="*/ 418186 w 579709"/>
                  <a:gd name="connsiteY47" fmla="*/ 1254372 h 1424321"/>
                  <a:gd name="connsiteX48" fmla="*/ 430917 w 579709"/>
                  <a:gd name="connsiteY48" fmla="*/ 1267102 h 1424321"/>
                  <a:gd name="connsiteX49" fmla="*/ 500933 w 579709"/>
                  <a:gd name="connsiteY49" fmla="*/ 1270284 h 1424321"/>
                  <a:gd name="connsiteX50" fmla="*/ 507299 w 579709"/>
                  <a:gd name="connsiteY50" fmla="*/ 1263919 h 1424321"/>
                  <a:gd name="connsiteX51" fmla="*/ 542306 w 579709"/>
                  <a:gd name="connsiteY51" fmla="*/ 1260737 h 1424321"/>
                  <a:gd name="connsiteX52" fmla="*/ 539124 w 579709"/>
                  <a:gd name="connsiteY52" fmla="*/ 1298928 h 1424321"/>
                  <a:gd name="connsiteX53" fmla="*/ 574134 w 579709"/>
                  <a:gd name="connsiteY53" fmla="*/ 1356214 h 1424321"/>
                  <a:gd name="connsiteX54" fmla="*/ 577315 w 579709"/>
                  <a:gd name="connsiteY54" fmla="*/ 1378492 h 1424321"/>
                  <a:gd name="connsiteX55" fmla="*/ 579709 w 579709"/>
                  <a:gd name="connsiteY55" fmla="*/ 1379949 h 1424321"/>
                  <a:gd name="connsiteX56" fmla="*/ 555674 w 579709"/>
                  <a:gd name="connsiteY56" fmla="*/ 1409045 h 1424321"/>
                  <a:gd name="connsiteX57" fmla="*/ 525121 w 579709"/>
                  <a:gd name="connsiteY57" fmla="*/ 1420502 h 1424321"/>
                  <a:gd name="connsiteX58" fmla="*/ 490749 w 579709"/>
                  <a:gd name="connsiteY58" fmla="*/ 1397587 h 1424321"/>
                  <a:gd name="connsiteX59" fmla="*/ 467835 w 579709"/>
                  <a:gd name="connsiteY59" fmla="*/ 1389949 h 1424321"/>
                  <a:gd name="connsiteX60" fmla="*/ 364719 w 579709"/>
                  <a:gd name="connsiteY60" fmla="*/ 1416683 h 1424321"/>
                  <a:gd name="connsiteX61" fmla="*/ 334166 w 579709"/>
                  <a:gd name="connsiteY61" fmla="*/ 1412864 h 1424321"/>
                  <a:gd name="connsiteX62" fmla="*/ 318890 w 579709"/>
                  <a:gd name="connsiteY62" fmla="*/ 1424321 h 1424321"/>
                  <a:gd name="connsiteX63" fmla="*/ 265423 w 579709"/>
                  <a:gd name="connsiteY63" fmla="*/ 1424321 h 1424321"/>
                  <a:gd name="connsiteX64" fmla="*/ 169945 w 579709"/>
                  <a:gd name="connsiteY64" fmla="*/ 1347939 h 1424321"/>
                  <a:gd name="connsiteX65" fmla="*/ 105021 w 579709"/>
                  <a:gd name="connsiteY65" fmla="*/ 1305929 h 1424321"/>
                  <a:gd name="connsiteX66" fmla="*/ 51553 w 579709"/>
                  <a:gd name="connsiteY66" fmla="*/ 1328844 h 1424321"/>
                  <a:gd name="connsiteX67" fmla="*/ 0 w 579709"/>
                  <a:gd name="connsiteY67" fmla="*/ 1322658 h 142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79709" h="1424321">
                    <a:moveTo>
                      <a:pt x="0" y="0"/>
                    </a:moveTo>
                    <a:lnTo>
                      <a:pt x="87198" y="16350"/>
                    </a:lnTo>
                    <a:lnTo>
                      <a:pt x="138120" y="32263"/>
                    </a:lnTo>
                    <a:lnTo>
                      <a:pt x="154033" y="44993"/>
                    </a:lnTo>
                    <a:lnTo>
                      <a:pt x="160397" y="41812"/>
                    </a:lnTo>
                    <a:lnTo>
                      <a:pt x="160397" y="67271"/>
                    </a:lnTo>
                    <a:lnTo>
                      <a:pt x="138120" y="76819"/>
                    </a:lnTo>
                    <a:lnTo>
                      <a:pt x="131754" y="99097"/>
                    </a:lnTo>
                    <a:lnTo>
                      <a:pt x="115843" y="102280"/>
                    </a:lnTo>
                    <a:lnTo>
                      <a:pt x="109475" y="159566"/>
                    </a:lnTo>
                    <a:lnTo>
                      <a:pt x="144485" y="191392"/>
                    </a:lnTo>
                    <a:lnTo>
                      <a:pt x="166764" y="194574"/>
                    </a:lnTo>
                    <a:lnTo>
                      <a:pt x="189041" y="220035"/>
                    </a:lnTo>
                    <a:lnTo>
                      <a:pt x="144485" y="280504"/>
                    </a:lnTo>
                    <a:lnTo>
                      <a:pt x="106294" y="315512"/>
                    </a:lnTo>
                    <a:lnTo>
                      <a:pt x="106294" y="334608"/>
                    </a:lnTo>
                    <a:lnTo>
                      <a:pt x="138120" y="372798"/>
                    </a:lnTo>
                    <a:lnTo>
                      <a:pt x="119024" y="414172"/>
                    </a:lnTo>
                    <a:lnTo>
                      <a:pt x="77652" y="471458"/>
                    </a:lnTo>
                    <a:lnTo>
                      <a:pt x="90382" y="496919"/>
                    </a:lnTo>
                    <a:lnTo>
                      <a:pt x="71284" y="535110"/>
                    </a:lnTo>
                    <a:lnTo>
                      <a:pt x="84015" y="586031"/>
                    </a:lnTo>
                    <a:lnTo>
                      <a:pt x="119024" y="617857"/>
                    </a:lnTo>
                    <a:lnTo>
                      <a:pt x="160397" y="621039"/>
                    </a:lnTo>
                    <a:lnTo>
                      <a:pt x="179494" y="630587"/>
                    </a:lnTo>
                    <a:lnTo>
                      <a:pt x="204955" y="630587"/>
                    </a:lnTo>
                    <a:lnTo>
                      <a:pt x="220867" y="643317"/>
                    </a:lnTo>
                    <a:lnTo>
                      <a:pt x="252692" y="621039"/>
                    </a:lnTo>
                    <a:lnTo>
                      <a:pt x="284518" y="630587"/>
                    </a:lnTo>
                    <a:lnTo>
                      <a:pt x="309979" y="681508"/>
                    </a:lnTo>
                    <a:lnTo>
                      <a:pt x="281337" y="732429"/>
                    </a:lnTo>
                    <a:lnTo>
                      <a:pt x="239962" y="732429"/>
                    </a:lnTo>
                    <a:lnTo>
                      <a:pt x="236779" y="783351"/>
                    </a:lnTo>
                    <a:lnTo>
                      <a:pt x="204955" y="834272"/>
                    </a:lnTo>
                    <a:lnTo>
                      <a:pt x="236779" y="875645"/>
                    </a:lnTo>
                    <a:lnTo>
                      <a:pt x="230415" y="901106"/>
                    </a:lnTo>
                    <a:lnTo>
                      <a:pt x="195406" y="910653"/>
                    </a:lnTo>
                    <a:lnTo>
                      <a:pt x="192224" y="929749"/>
                    </a:lnTo>
                    <a:lnTo>
                      <a:pt x="131754" y="1022044"/>
                    </a:lnTo>
                    <a:lnTo>
                      <a:pt x="125389" y="1082513"/>
                    </a:lnTo>
                    <a:lnTo>
                      <a:pt x="173127" y="1133434"/>
                    </a:lnTo>
                    <a:lnTo>
                      <a:pt x="204955" y="1139799"/>
                    </a:lnTo>
                    <a:lnTo>
                      <a:pt x="211318" y="1155712"/>
                    </a:lnTo>
                    <a:lnTo>
                      <a:pt x="201771" y="1177990"/>
                    </a:lnTo>
                    <a:lnTo>
                      <a:pt x="281337" y="1263919"/>
                    </a:lnTo>
                    <a:lnTo>
                      <a:pt x="338621" y="1263919"/>
                    </a:lnTo>
                    <a:lnTo>
                      <a:pt x="379996" y="1248006"/>
                    </a:lnTo>
                    <a:lnTo>
                      <a:pt x="418186" y="1254372"/>
                    </a:lnTo>
                    <a:lnTo>
                      <a:pt x="430917" y="1267102"/>
                    </a:lnTo>
                    <a:lnTo>
                      <a:pt x="500933" y="1270284"/>
                    </a:lnTo>
                    <a:lnTo>
                      <a:pt x="507299" y="1263919"/>
                    </a:lnTo>
                    <a:lnTo>
                      <a:pt x="542306" y="1260737"/>
                    </a:lnTo>
                    <a:lnTo>
                      <a:pt x="539124" y="1298928"/>
                    </a:lnTo>
                    <a:lnTo>
                      <a:pt x="574134" y="1356214"/>
                    </a:lnTo>
                    <a:lnTo>
                      <a:pt x="577315" y="1378492"/>
                    </a:lnTo>
                    <a:lnTo>
                      <a:pt x="579709" y="1379949"/>
                    </a:lnTo>
                    <a:lnTo>
                      <a:pt x="555674" y="1409045"/>
                    </a:lnTo>
                    <a:lnTo>
                      <a:pt x="525121" y="1420502"/>
                    </a:lnTo>
                    <a:lnTo>
                      <a:pt x="490749" y="1397587"/>
                    </a:lnTo>
                    <a:lnTo>
                      <a:pt x="467835" y="1389949"/>
                    </a:lnTo>
                    <a:lnTo>
                      <a:pt x="364719" y="1416683"/>
                    </a:lnTo>
                    <a:lnTo>
                      <a:pt x="334166" y="1412864"/>
                    </a:lnTo>
                    <a:lnTo>
                      <a:pt x="318890" y="1424321"/>
                    </a:lnTo>
                    <a:lnTo>
                      <a:pt x="265423" y="1424321"/>
                    </a:lnTo>
                    <a:lnTo>
                      <a:pt x="169945" y="1347939"/>
                    </a:lnTo>
                    <a:lnTo>
                      <a:pt x="105021" y="1305929"/>
                    </a:lnTo>
                    <a:lnTo>
                      <a:pt x="51553" y="1328844"/>
                    </a:lnTo>
                    <a:lnTo>
                      <a:pt x="0" y="132265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D6DAA6C8-AFC2-C149-D953-42F2EC0B0B6F}"/>
                  </a:ext>
                </a:extLst>
              </p:cNvPr>
              <p:cNvSpPr/>
              <p:nvPr/>
            </p:nvSpPr>
            <p:spPr>
              <a:xfrm>
                <a:off x="715536" y="5348251"/>
                <a:ext cx="943312" cy="939019"/>
              </a:xfrm>
              <a:custGeom>
                <a:avLst/>
                <a:gdLst>
                  <a:gd name="connsiteX0" fmla="*/ 105020 w 943312"/>
                  <a:gd name="connsiteY0" fmla="*/ 0 h 939019"/>
                  <a:gd name="connsiteX1" fmla="*/ 169945 w 943312"/>
                  <a:gd name="connsiteY1" fmla="*/ 42010 h 939019"/>
                  <a:gd name="connsiteX2" fmla="*/ 265422 w 943312"/>
                  <a:gd name="connsiteY2" fmla="*/ 118391 h 939019"/>
                  <a:gd name="connsiteX3" fmla="*/ 318890 w 943312"/>
                  <a:gd name="connsiteY3" fmla="*/ 118391 h 939019"/>
                  <a:gd name="connsiteX4" fmla="*/ 334166 w 943312"/>
                  <a:gd name="connsiteY4" fmla="*/ 106934 h 939019"/>
                  <a:gd name="connsiteX5" fmla="*/ 364719 w 943312"/>
                  <a:gd name="connsiteY5" fmla="*/ 110753 h 939019"/>
                  <a:gd name="connsiteX6" fmla="*/ 467834 w 943312"/>
                  <a:gd name="connsiteY6" fmla="*/ 84020 h 939019"/>
                  <a:gd name="connsiteX7" fmla="*/ 490749 w 943312"/>
                  <a:gd name="connsiteY7" fmla="*/ 91658 h 939019"/>
                  <a:gd name="connsiteX8" fmla="*/ 525121 w 943312"/>
                  <a:gd name="connsiteY8" fmla="*/ 114572 h 939019"/>
                  <a:gd name="connsiteX9" fmla="*/ 555673 w 943312"/>
                  <a:gd name="connsiteY9" fmla="*/ 103115 h 939019"/>
                  <a:gd name="connsiteX10" fmla="*/ 579708 w 943312"/>
                  <a:gd name="connsiteY10" fmla="*/ 74020 h 939019"/>
                  <a:gd name="connsiteX11" fmla="*/ 577315 w 943312"/>
                  <a:gd name="connsiteY11" fmla="*/ 72562 h 939019"/>
                  <a:gd name="connsiteX12" fmla="*/ 621289 w 943312"/>
                  <a:gd name="connsiteY12" fmla="*/ 99329 h 939019"/>
                  <a:gd name="connsiteX13" fmla="*/ 612960 w 943312"/>
                  <a:gd name="connsiteY13" fmla="*/ 103115 h 939019"/>
                  <a:gd name="connsiteX14" fmla="*/ 647331 w 943312"/>
                  <a:gd name="connsiteY14" fmla="*/ 194773 h 939019"/>
                  <a:gd name="connsiteX15" fmla="*/ 681703 w 943312"/>
                  <a:gd name="connsiteY15" fmla="*/ 263517 h 939019"/>
                  <a:gd name="connsiteX16" fmla="*/ 681703 w 943312"/>
                  <a:gd name="connsiteY16" fmla="*/ 301708 h 939019"/>
                  <a:gd name="connsiteX17" fmla="*/ 754984 w 943312"/>
                  <a:gd name="connsiteY17" fmla="*/ 323692 h 939019"/>
                  <a:gd name="connsiteX18" fmla="*/ 785773 w 943312"/>
                  <a:gd name="connsiteY18" fmla="*/ 387637 h 939019"/>
                  <a:gd name="connsiteX19" fmla="*/ 821578 w 943312"/>
                  <a:gd name="connsiteY19" fmla="*/ 406733 h 939019"/>
                  <a:gd name="connsiteX20" fmla="*/ 819191 w 943312"/>
                  <a:gd name="connsiteY20" fmla="*/ 497436 h 939019"/>
                  <a:gd name="connsiteX21" fmla="*/ 862155 w 943312"/>
                  <a:gd name="connsiteY21" fmla="*/ 590527 h 939019"/>
                  <a:gd name="connsiteX22" fmla="*/ 897960 w 943312"/>
                  <a:gd name="connsiteY22" fmla="*/ 619170 h 939019"/>
                  <a:gd name="connsiteX23" fmla="*/ 943312 w 943312"/>
                  <a:gd name="connsiteY23" fmla="*/ 702713 h 939019"/>
                  <a:gd name="connsiteX24" fmla="*/ 928990 w 943312"/>
                  <a:gd name="connsiteY24" fmla="*/ 893667 h 939019"/>
                  <a:gd name="connsiteX25" fmla="*/ 878865 w 943312"/>
                  <a:gd name="connsiteY25" fmla="*/ 862637 h 939019"/>
                  <a:gd name="connsiteX26" fmla="*/ 835900 w 943312"/>
                  <a:gd name="connsiteY26" fmla="*/ 862637 h 939019"/>
                  <a:gd name="connsiteX27" fmla="*/ 826352 w 943312"/>
                  <a:gd name="connsiteY27" fmla="*/ 838769 h 939019"/>
                  <a:gd name="connsiteX28" fmla="*/ 778612 w 943312"/>
                  <a:gd name="connsiteY28" fmla="*/ 845929 h 939019"/>
                  <a:gd name="connsiteX29" fmla="*/ 745196 w 943312"/>
                  <a:gd name="connsiteY29" fmla="*/ 822059 h 939019"/>
                  <a:gd name="connsiteX30" fmla="*/ 721328 w 943312"/>
                  <a:gd name="connsiteY30" fmla="*/ 833994 h 939019"/>
                  <a:gd name="connsiteX31" fmla="*/ 730874 w 943312"/>
                  <a:gd name="connsiteY31" fmla="*/ 872185 h 939019"/>
                  <a:gd name="connsiteX32" fmla="*/ 707006 w 943312"/>
                  <a:gd name="connsiteY32" fmla="*/ 884120 h 939019"/>
                  <a:gd name="connsiteX33" fmla="*/ 640170 w 943312"/>
                  <a:gd name="connsiteY33" fmla="*/ 857864 h 939019"/>
                  <a:gd name="connsiteX34" fmla="*/ 556628 w 943312"/>
                  <a:gd name="connsiteY34" fmla="*/ 857864 h 939019"/>
                  <a:gd name="connsiteX35" fmla="*/ 525598 w 943312"/>
                  <a:gd name="connsiteY35" fmla="*/ 884120 h 939019"/>
                  <a:gd name="connsiteX36" fmla="*/ 518437 w 943312"/>
                  <a:gd name="connsiteY36" fmla="*/ 912763 h 939019"/>
                  <a:gd name="connsiteX37" fmla="*/ 492182 w 943312"/>
                  <a:gd name="connsiteY37" fmla="*/ 910376 h 939019"/>
                  <a:gd name="connsiteX38" fmla="*/ 473085 w 943312"/>
                  <a:gd name="connsiteY38" fmla="*/ 896055 h 939019"/>
                  <a:gd name="connsiteX39" fmla="*/ 415800 w 943312"/>
                  <a:gd name="connsiteY39" fmla="*/ 939019 h 939019"/>
                  <a:gd name="connsiteX40" fmla="*/ 394317 w 943312"/>
                  <a:gd name="connsiteY40" fmla="*/ 903215 h 939019"/>
                  <a:gd name="connsiteX41" fmla="*/ 389542 w 943312"/>
                  <a:gd name="connsiteY41" fmla="*/ 848315 h 939019"/>
                  <a:gd name="connsiteX42" fmla="*/ 348965 w 943312"/>
                  <a:gd name="connsiteY42" fmla="*/ 884120 h 939019"/>
                  <a:gd name="connsiteX43" fmla="*/ 227231 w 943312"/>
                  <a:gd name="connsiteY43" fmla="*/ 915150 h 939019"/>
                  <a:gd name="connsiteX44" fmla="*/ 184267 w 943312"/>
                  <a:gd name="connsiteY44" fmla="*/ 910376 h 939019"/>
                  <a:gd name="connsiteX45" fmla="*/ 160396 w 943312"/>
                  <a:gd name="connsiteY45" fmla="*/ 919924 h 939019"/>
                  <a:gd name="connsiteX46" fmla="*/ 119820 w 943312"/>
                  <a:gd name="connsiteY46" fmla="*/ 869798 h 939019"/>
                  <a:gd name="connsiteX47" fmla="*/ 69694 w 943312"/>
                  <a:gd name="connsiteY47" fmla="*/ 867411 h 939019"/>
                  <a:gd name="connsiteX48" fmla="*/ 43438 w 943312"/>
                  <a:gd name="connsiteY48" fmla="*/ 836381 h 939019"/>
                  <a:gd name="connsiteX49" fmla="*/ 41050 w 943312"/>
                  <a:gd name="connsiteY49" fmla="*/ 817285 h 939019"/>
                  <a:gd name="connsiteX50" fmla="*/ 0 w 943312"/>
                  <a:gd name="connsiteY50" fmla="*/ 778516 h 939019"/>
                  <a:gd name="connsiteX51" fmla="*/ 0 w 943312"/>
                  <a:gd name="connsiteY51" fmla="*/ 16728 h 939019"/>
                  <a:gd name="connsiteX52" fmla="*/ 51553 w 943312"/>
                  <a:gd name="connsiteY52" fmla="*/ 22914 h 939019"/>
                  <a:gd name="connsiteX0" fmla="*/ 256676 w 1094968"/>
                  <a:gd name="connsiteY0" fmla="*/ 0 h 939019"/>
                  <a:gd name="connsiteX1" fmla="*/ 321601 w 1094968"/>
                  <a:gd name="connsiteY1" fmla="*/ 42010 h 939019"/>
                  <a:gd name="connsiteX2" fmla="*/ 417078 w 1094968"/>
                  <a:gd name="connsiteY2" fmla="*/ 118391 h 939019"/>
                  <a:gd name="connsiteX3" fmla="*/ 470546 w 1094968"/>
                  <a:gd name="connsiteY3" fmla="*/ 118391 h 939019"/>
                  <a:gd name="connsiteX4" fmla="*/ 485822 w 1094968"/>
                  <a:gd name="connsiteY4" fmla="*/ 106934 h 939019"/>
                  <a:gd name="connsiteX5" fmla="*/ 516375 w 1094968"/>
                  <a:gd name="connsiteY5" fmla="*/ 110753 h 939019"/>
                  <a:gd name="connsiteX6" fmla="*/ 619490 w 1094968"/>
                  <a:gd name="connsiteY6" fmla="*/ 84020 h 939019"/>
                  <a:gd name="connsiteX7" fmla="*/ 642405 w 1094968"/>
                  <a:gd name="connsiteY7" fmla="*/ 91658 h 939019"/>
                  <a:gd name="connsiteX8" fmla="*/ 676777 w 1094968"/>
                  <a:gd name="connsiteY8" fmla="*/ 114572 h 939019"/>
                  <a:gd name="connsiteX9" fmla="*/ 707329 w 1094968"/>
                  <a:gd name="connsiteY9" fmla="*/ 103115 h 939019"/>
                  <a:gd name="connsiteX10" fmla="*/ 731364 w 1094968"/>
                  <a:gd name="connsiteY10" fmla="*/ 74020 h 939019"/>
                  <a:gd name="connsiteX11" fmla="*/ 728971 w 1094968"/>
                  <a:gd name="connsiteY11" fmla="*/ 72562 h 939019"/>
                  <a:gd name="connsiteX12" fmla="*/ 772945 w 1094968"/>
                  <a:gd name="connsiteY12" fmla="*/ 99329 h 939019"/>
                  <a:gd name="connsiteX13" fmla="*/ 764616 w 1094968"/>
                  <a:gd name="connsiteY13" fmla="*/ 103115 h 939019"/>
                  <a:gd name="connsiteX14" fmla="*/ 798987 w 1094968"/>
                  <a:gd name="connsiteY14" fmla="*/ 194773 h 939019"/>
                  <a:gd name="connsiteX15" fmla="*/ 833359 w 1094968"/>
                  <a:gd name="connsiteY15" fmla="*/ 263517 h 939019"/>
                  <a:gd name="connsiteX16" fmla="*/ 833359 w 1094968"/>
                  <a:gd name="connsiteY16" fmla="*/ 301708 h 939019"/>
                  <a:gd name="connsiteX17" fmla="*/ 906640 w 1094968"/>
                  <a:gd name="connsiteY17" fmla="*/ 323692 h 939019"/>
                  <a:gd name="connsiteX18" fmla="*/ 937429 w 1094968"/>
                  <a:gd name="connsiteY18" fmla="*/ 387637 h 939019"/>
                  <a:gd name="connsiteX19" fmla="*/ 973234 w 1094968"/>
                  <a:gd name="connsiteY19" fmla="*/ 406733 h 939019"/>
                  <a:gd name="connsiteX20" fmla="*/ 970847 w 1094968"/>
                  <a:gd name="connsiteY20" fmla="*/ 497436 h 939019"/>
                  <a:gd name="connsiteX21" fmla="*/ 1013811 w 1094968"/>
                  <a:gd name="connsiteY21" fmla="*/ 590527 h 939019"/>
                  <a:gd name="connsiteX22" fmla="*/ 1049616 w 1094968"/>
                  <a:gd name="connsiteY22" fmla="*/ 619170 h 939019"/>
                  <a:gd name="connsiteX23" fmla="*/ 1094968 w 1094968"/>
                  <a:gd name="connsiteY23" fmla="*/ 702713 h 939019"/>
                  <a:gd name="connsiteX24" fmla="*/ 1080646 w 1094968"/>
                  <a:gd name="connsiteY24" fmla="*/ 893667 h 939019"/>
                  <a:gd name="connsiteX25" fmla="*/ 1030521 w 1094968"/>
                  <a:gd name="connsiteY25" fmla="*/ 862637 h 939019"/>
                  <a:gd name="connsiteX26" fmla="*/ 987556 w 1094968"/>
                  <a:gd name="connsiteY26" fmla="*/ 862637 h 939019"/>
                  <a:gd name="connsiteX27" fmla="*/ 978008 w 1094968"/>
                  <a:gd name="connsiteY27" fmla="*/ 838769 h 939019"/>
                  <a:gd name="connsiteX28" fmla="*/ 930268 w 1094968"/>
                  <a:gd name="connsiteY28" fmla="*/ 845929 h 939019"/>
                  <a:gd name="connsiteX29" fmla="*/ 896852 w 1094968"/>
                  <a:gd name="connsiteY29" fmla="*/ 822059 h 939019"/>
                  <a:gd name="connsiteX30" fmla="*/ 872984 w 1094968"/>
                  <a:gd name="connsiteY30" fmla="*/ 833994 h 939019"/>
                  <a:gd name="connsiteX31" fmla="*/ 882530 w 1094968"/>
                  <a:gd name="connsiteY31" fmla="*/ 872185 h 939019"/>
                  <a:gd name="connsiteX32" fmla="*/ 858662 w 1094968"/>
                  <a:gd name="connsiteY32" fmla="*/ 884120 h 939019"/>
                  <a:gd name="connsiteX33" fmla="*/ 791826 w 1094968"/>
                  <a:gd name="connsiteY33" fmla="*/ 857864 h 939019"/>
                  <a:gd name="connsiteX34" fmla="*/ 708284 w 1094968"/>
                  <a:gd name="connsiteY34" fmla="*/ 857864 h 939019"/>
                  <a:gd name="connsiteX35" fmla="*/ 677254 w 1094968"/>
                  <a:gd name="connsiteY35" fmla="*/ 884120 h 939019"/>
                  <a:gd name="connsiteX36" fmla="*/ 670093 w 1094968"/>
                  <a:gd name="connsiteY36" fmla="*/ 912763 h 939019"/>
                  <a:gd name="connsiteX37" fmla="*/ 643838 w 1094968"/>
                  <a:gd name="connsiteY37" fmla="*/ 910376 h 939019"/>
                  <a:gd name="connsiteX38" fmla="*/ 624741 w 1094968"/>
                  <a:gd name="connsiteY38" fmla="*/ 896055 h 939019"/>
                  <a:gd name="connsiteX39" fmla="*/ 567456 w 1094968"/>
                  <a:gd name="connsiteY39" fmla="*/ 939019 h 939019"/>
                  <a:gd name="connsiteX40" fmla="*/ 545973 w 1094968"/>
                  <a:gd name="connsiteY40" fmla="*/ 903215 h 939019"/>
                  <a:gd name="connsiteX41" fmla="*/ 541198 w 1094968"/>
                  <a:gd name="connsiteY41" fmla="*/ 848315 h 939019"/>
                  <a:gd name="connsiteX42" fmla="*/ 500621 w 1094968"/>
                  <a:gd name="connsiteY42" fmla="*/ 884120 h 939019"/>
                  <a:gd name="connsiteX43" fmla="*/ 378887 w 1094968"/>
                  <a:gd name="connsiteY43" fmla="*/ 915150 h 939019"/>
                  <a:gd name="connsiteX44" fmla="*/ 335923 w 1094968"/>
                  <a:gd name="connsiteY44" fmla="*/ 910376 h 939019"/>
                  <a:gd name="connsiteX45" fmla="*/ 312052 w 1094968"/>
                  <a:gd name="connsiteY45" fmla="*/ 919924 h 939019"/>
                  <a:gd name="connsiteX46" fmla="*/ 271476 w 1094968"/>
                  <a:gd name="connsiteY46" fmla="*/ 869798 h 939019"/>
                  <a:gd name="connsiteX47" fmla="*/ 221350 w 1094968"/>
                  <a:gd name="connsiteY47" fmla="*/ 867411 h 939019"/>
                  <a:gd name="connsiteX48" fmla="*/ 195094 w 1094968"/>
                  <a:gd name="connsiteY48" fmla="*/ 836381 h 939019"/>
                  <a:gd name="connsiteX49" fmla="*/ 192706 w 1094968"/>
                  <a:gd name="connsiteY49" fmla="*/ 817285 h 939019"/>
                  <a:gd name="connsiteX50" fmla="*/ 151656 w 1094968"/>
                  <a:gd name="connsiteY50" fmla="*/ 778516 h 939019"/>
                  <a:gd name="connsiteX51" fmla="*/ 0 w 1094968"/>
                  <a:gd name="connsiteY51" fmla="*/ 374369 h 939019"/>
                  <a:gd name="connsiteX52" fmla="*/ 151656 w 1094968"/>
                  <a:gd name="connsiteY52" fmla="*/ 16728 h 939019"/>
                  <a:gd name="connsiteX53" fmla="*/ 203209 w 1094968"/>
                  <a:gd name="connsiteY53" fmla="*/ 22914 h 939019"/>
                  <a:gd name="connsiteX54" fmla="*/ 256676 w 1094968"/>
                  <a:gd name="connsiteY54" fmla="*/ 0 h 939019"/>
                  <a:gd name="connsiteX0" fmla="*/ 0 w 1094968"/>
                  <a:gd name="connsiteY0" fmla="*/ 374369 h 939019"/>
                  <a:gd name="connsiteX1" fmla="*/ 151656 w 1094968"/>
                  <a:gd name="connsiteY1" fmla="*/ 16728 h 939019"/>
                  <a:gd name="connsiteX2" fmla="*/ 203209 w 1094968"/>
                  <a:gd name="connsiteY2" fmla="*/ 22914 h 939019"/>
                  <a:gd name="connsiteX3" fmla="*/ 256676 w 1094968"/>
                  <a:gd name="connsiteY3" fmla="*/ 0 h 939019"/>
                  <a:gd name="connsiteX4" fmla="*/ 321601 w 1094968"/>
                  <a:gd name="connsiteY4" fmla="*/ 42010 h 939019"/>
                  <a:gd name="connsiteX5" fmla="*/ 417078 w 1094968"/>
                  <a:gd name="connsiteY5" fmla="*/ 118391 h 939019"/>
                  <a:gd name="connsiteX6" fmla="*/ 470546 w 1094968"/>
                  <a:gd name="connsiteY6" fmla="*/ 118391 h 939019"/>
                  <a:gd name="connsiteX7" fmla="*/ 485822 w 1094968"/>
                  <a:gd name="connsiteY7" fmla="*/ 106934 h 939019"/>
                  <a:gd name="connsiteX8" fmla="*/ 516375 w 1094968"/>
                  <a:gd name="connsiteY8" fmla="*/ 110753 h 939019"/>
                  <a:gd name="connsiteX9" fmla="*/ 619490 w 1094968"/>
                  <a:gd name="connsiteY9" fmla="*/ 84020 h 939019"/>
                  <a:gd name="connsiteX10" fmla="*/ 642405 w 1094968"/>
                  <a:gd name="connsiteY10" fmla="*/ 91658 h 939019"/>
                  <a:gd name="connsiteX11" fmla="*/ 676777 w 1094968"/>
                  <a:gd name="connsiteY11" fmla="*/ 114572 h 939019"/>
                  <a:gd name="connsiteX12" fmla="*/ 707329 w 1094968"/>
                  <a:gd name="connsiteY12" fmla="*/ 103115 h 939019"/>
                  <a:gd name="connsiteX13" fmla="*/ 731364 w 1094968"/>
                  <a:gd name="connsiteY13" fmla="*/ 74020 h 939019"/>
                  <a:gd name="connsiteX14" fmla="*/ 728971 w 1094968"/>
                  <a:gd name="connsiteY14" fmla="*/ 72562 h 939019"/>
                  <a:gd name="connsiteX15" fmla="*/ 772945 w 1094968"/>
                  <a:gd name="connsiteY15" fmla="*/ 99329 h 939019"/>
                  <a:gd name="connsiteX16" fmla="*/ 764616 w 1094968"/>
                  <a:gd name="connsiteY16" fmla="*/ 103115 h 939019"/>
                  <a:gd name="connsiteX17" fmla="*/ 798987 w 1094968"/>
                  <a:gd name="connsiteY17" fmla="*/ 194773 h 939019"/>
                  <a:gd name="connsiteX18" fmla="*/ 833359 w 1094968"/>
                  <a:gd name="connsiteY18" fmla="*/ 263517 h 939019"/>
                  <a:gd name="connsiteX19" fmla="*/ 833359 w 1094968"/>
                  <a:gd name="connsiteY19" fmla="*/ 301708 h 939019"/>
                  <a:gd name="connsiteX20" fmla="*/ 906640 w 1094968"/>
                  <a:gd name="connsiteY20" fmla="*/ 323692 h 939019"/>
                  <a:gd name="connsiteX21" fmla="*/ 937429 w 1094968"/>
                  <a:gd name="connsiteY21" fmla="*/ 387637 h 939019"/>
                  <a:gd name="connsiteX22" fmla="*/ 973234 w 1094968"/>
                  <a:gd name="connsiteY22" fmla="*/ 406733 h 939019"/>
                  <a:gd name="connsiteX23" fmla="*/ 970847 w 1094968"/>
                  <a:gd name="connsiteY23" fmla="*/ 497436 h 939019"/>
                  <a:gd name="connsiteX24" fmla="*/ 1013811 w 1094968"/>
                  <a:gd name="connsiteY24" fmla="*/ 590527 h 939019"/>
                  <a:gd name="connsiteX25" fmla="*/ 1049616 w 1094968"/>
                  <a:gd name="connsiteY25" fmla="*/ 619170 h 939019"/>
                  <a:gd name="connsiteX26" fmla="*/ 1094968 w 1094968"/>
                  <a:gd name="connsiteY26" fmla="*/ 702713 h 939019"/>
                  <a:gd name="connsiteX27" fmla="*/ 1080646 w 1094968"/>
                  <a:gd name="connsiteY27" fmla="*/ 893667 h 939019"/>
                  <a:gd name="connsiteX28" fmla="*/ 1030521 w 1094968"/>
                  <a:gd name="connsiteY28" fmla="*/ 862637 h 939019"/>
                  <a:gd name="connsiteX29" fmla="*/ 987556 w 1094968"/>
                  <a:gd name="connsiteY29" fmla="*/ 862637 h 939019"/>
                  <a:gd name="connsiteX30" fmla="*/ 978008 w 1094968"/>
                  <a:gd name="connsiteY30" fmla="*/ 838769 h 939019"/>
                  <a:gd name="connsiteX31" fmla="*/ 930268 w 1094968"/>
                  <a:gd name="connsiteY31" fmla="*/ 845929 h 939019"/>
                  <a:gd name="connsiteX32" fmla="*/ 896852 w 1094968"/>
                  <a:gd name="connsiteY32" fmla="*/ 822059 h 939019"/>
                  <a:gd name="connsiteX33" fmla="*/ 872984 w 1094968"/>
                  <a:gd name="connsiteY33" fmla="*/ 833994 h 939019"/>
                  <a:gd name="connsiteX34" fmla="*/ 882530 w 1094968"/>
                  <a:gd name="connsiteY34" fmla="*/ 872185 h 939019"/>
                  <a:gd name="connsiteX35" fmla="*/ 858662 w 1094968"/>
                  <a:gd name="connsiteY35" fmla="*/ 884120 h 939019"/>
                  <a:gd name="connsiteX36" fmla="*/ 791826 w 1094968"/>
                  <a:gd name="connsiteY36" fmla="*/ 857864 h 939019"/>
                  <a:gd name="connsiteX37" fmla="*/ 708284 w 1094968"/>
                  <a:gd name="connsiteY37" fmla="*/ 857864 h 939019"/>
                  <a:gd name="connsiteX38" fmla="*/ 677254 w 1094968"/>
                  <a:gd name="connsiteY38" fmla="*/ 884120 h 939019"/>
                  <a:gd name="connsiteX39" fmla="*/ 670093 w 1094968"/>
                  <a:gd name="connsiteY39" fmla="*/ 912763 h 939019"/>
                  <a:gd name="connsiteX40" fmla="*/ 643838 w 1094968"/>
                  <a:gd name="connsiteY40" fmla="*/ 910376 h 939019"/>
                  <a:gd name="connsiteX41" fmla="*/ 624741 w 1094968"/>
                  <a:gd name="connsiteY41" fmla="*/ 896055 h 939019"/>
                  <a:gd name="connsiteX42" fmla="*/ 567456 w 1094968"/>
                  <a:gd name="connsiteY42" fmla="*/ 939019 h 939019"/>
                  <a:gd name="connsiteX43" fmla="*/ 545973 w 1094968"/>
                  <a:gd name="connsiteY43" fmla="*/ 903215 h 939019"/>
                  <a:gd name="connsiteX44" fmla="*/ 541198 w 1094968"/>
                  <a:gd name="connsiteY44" fmla="*/ 848315 h 939019"/>
                  <a:gd name="connsiteX45" fmla="*/ 500621 w 1094968"/>
                  <a:gd name="connsiteY45" fmla="*/ 884120 h 939019"/>
                  <a:gd name="connsiteX46" fmla="*/ 378887 w 1094968"/>
                  <a:gd name="connsiteY46" fmla="*/ 915150 h 939019"/>
                  <a:gd name="connsiteX47" fmla="*/ 335923 w 1094968"/>
                  <a:gd name="connsiteY47" fmla="*/ 910376 h 939019"/>
                  <a:gd name="connsiteX48" fmla="*/ 312052 w 1094968"/>
                  <a:gd name="connsiteY48" fmla="*/ 919924 h 939019"/>
                  <a:gd name="connsiteX49" fmla="*/ 271476 w 1094968"/>
                  <a:gd name="connsiteY49" fmla="*/ 869798 h 939019"/>
                  <a:gd name="connsiteX50" fmla="*/ 221350 w 1094968"/>
                  <a:gd name="connsiteY50" fmla="*/ 867411 h 939019"/>
                  <a:gd name="connsiteX51" fmla="*/ 195094 w 1094968"/>
                  <a:gd name="connsiteY51" fmla="*/ 836381 h 939019"/>
                  <a:gd name="connsiteX52" fmla="*/ 192706 w 1094968"/>
                  <a:gd name="connsiteY52" fmla="*/ 817285 h 939019"/>
                  <a:gd name="connsiteX53" fmla="*/ 151656 w 1094968"/>
                  <a:gd name="connsiteY53" fmla="*/ 778516 h 939019"/>
                  <a:gd name="connsiteX54" fmla="*/ 91440 w 1094968"/>
                  <a:gd name="connsiteY54" fmla="*/ 465809 h 939019"/>
                  <a:gd name="connsiteX0" fmla="*/ 89606 w 1032918"/>
                  <a:gd name="connsiteY0" fmla="*/ 16728 h 939019"/>
                  <a:gd name="connsiteX1" fmla="*/ 141159 w 1032918"/>
                  <a:gd name="connsiteY1" fmla="*/ 22914 h 939019"/>
                  <a:gd name="connsiteX2" fmla="*/ 194626 w 1032918"/>
                  <a:gd name="connsiteY2" fmla="*/ 0 h 939019"/>
                  <a:gd name="connsiteX3" fmla="*/ 259551 w 1032918"/>
                  <a:gd name="connsiteY3" fmla="*/ 42010 h 939019"/>
                  <a:gd name="connsiteX4" fmla="*/ 355028 w 1032918"/>
                  <a:gd name="connsiteY4" fmla="*/ 118391 h 939019"/>
                  <a:gd name="connsiteX5" fmla="*/ 408496 w 1032918"/>
                  <a:gd name="connsiteY5" fmla="*/ 118391 h 939019"/>
                  <a:gd name="connsiteX6" fmla="*/ 423772 w 1032918"/>
                  <a:gd name="connsiteY6" fmla="*/ 106934 h 939019"/>
                  <a:gd name="connsiteX7" fmla="*/ 454325 w 1032918"/>
                  <a:gd name="connsiteY7" fmla="*/ 110753 h 939019"/>
                  <a:gd name="connsiteX8" fmla="*/ 557440 w 1032918"/>
                  <a:gd name="connsiteY8" fmla="*/ 84020 h 939019"/>
                  <a:gd name="connsiteX9" fmla="*/ 580355 w 1032918"/>
                  <a:gd name="connsiteY9" fmla="*/ 91658 h 939019"/>
                  <a:gd name="connsiteX10" fmla="*/ 614727 w 1032918"/>
                  <a:gd name="connsiteY10" fmla="*/ 114572 h 939019"/>
                  <a:gd name="connsiteX11" fmla="*/ 645279 w 1032918"/>
                  <a:gd name="connsiteY11" fmla="*/ 103115 h 939019"/>
                  <a:gd name="connsiteX12" fmla="*/ 669314 w 1032918"/>
                  <a:gd name="connsiteY12" fmla="*/ 74020 h 939019"/>
                  <a:gd name="connsiteX13" fmla="*/ 666921 w 1032918"/>
                  <a:gd name="connsiteY13" fmla="*/ 72562 h 939019"/>
                  <a:gd name="connsiteX14" fmla="*/ 710895 w 1032918"/>
                  <a:gd name="connsiteY14" fmla="*/ 99329 h 939019"/>
                  <a:gd name="connsiteX15" fmla="*/ 702566 w 1032918"/>
                  <a:gd name="connsiteY15" fmla="*/ 103115 h 939019"/>
                  <a:gd name="connsiteX16" fmla="*/ 736937 w 1032918"/>
                  <a:gd name="connsiteY16" fmla="*/ 194773 h 939019"/>
                  <a:gd name="connsiteX17" fmla="*/ 771309 w 1032918"/>
                  <a:gd name="connsiteY17" fmla="*/ 263517 h 939019"/>
                  <a:gd name="connsiteX18" fmla="*/ 771309 w 1032918"/>
                  <a:gd name="connsiteY18" fmla="*/ 301708 h 939019"/>
                  <a:gd name="connsiteX19" fmla="*/ 844590 w 1032918"/>
                  <a:gd name="connsiteY19" fmla="*/ 323692 h 939019"/>
                  <a:gd name="connsiteX20" fmla="*/ 875379 w 1032918"/>
                  <a:gd name="connsiteY20" fmla="*/ 387637 h 939019"/>
                  <a:gd name="connsiteX21" fmla="*/ 911184 w 1032918"/>
                  <a:gd name="connsiteY21" fmla="*/ 406733 h 939019"/>
                  <a:gd name="connsiteX22" fmla="*/ 908797 w 1032918"/>
                  <a:gd name="connsiteY22" fmla="*/ 497436 h 939019"/>
                  <a:gd name="connsiteX23" fmla="*/ 951761 w 1032918"/>
                  <a:gd name="connsiteY23" fmla="*/ 590527 h 939019"/>
                  <a:gd name="connsiteX24" fmla="*/ 987566 w 1032918"/>
                  <a:gd name="connsiteY24" fmla="*/ 619170 h 939019"/>
                  <a:gd name="connsiteX25" fmla="*/ 1032918 w 1032918"/>
                  <a:gd name="connsiteY25" fmla="*/ 702713 h 939019"/>
                  <a:gd name="connsiteX26" fmla="*/ 1018596 w 1032918"/>
                  <a:gd name="connsiteY26" fmla="*/ 893667 h 939019"/>
                  <a:gd name="connsiteX27" fmla="*/ 968471 w 1032918"/>
                  <a:gd name="connsiteY27" fmla="*/ 862637 h 939019"/>
                  <a:gd name="connsiteX28" fmla="*/ 925506 w 1032918"/>
                  <a:gd name="connsiteY28" fmla="*/ 862637 h 939019"/>
                  <a:gd name="connsiteX29" fmla="*/ 915958 w 1032918"/>
                  <a:gd name="connsiteY29" fmla="*/ 838769 h 939019"/>
                  <a:gd name="connsiteX30" fmla="*/ 868218 w 1032918"/>
                  <a:gd name="connsiteY30" fmla="*/ 845929 h 939019"/>
                  <a:gd name="connsiteX31" fmla="*/ 834802 w 1032918"/>
                  <a:gd name="connsiteY31" fmla="*/ 822059 h 939019"/>
                  <a:gd name="connsiteX32" fmla="*/ 810934 w 1032918"/>
                  <a:gd name="connsiteY32" fmla="*/ 833994 h 939019"/>
                  <a:gd name="connsiteX33" fmla="*/ 820480 w 1032918"/>
                  <a:gd name="connsiteY33" fmla="*/ 872185 h 939019"/>
                  <a:gd name="connsiteX34" fmla="*/ 796612 w 1032918"/>
                  <a:gd name="connsiteY34" fmla="*/ 884120 h 939019"/>
                  <a:gd name="connsiteX35" fmla="*/ 729776 w 1032918"/>
                  <a:gd name="connsiteY35" fmla="*/ 857864 h 939019"/>
                  <a:gd name="connsiteX36" fmla="*/ 646234 w 1032918"/>
                  <a:gd name="connsiteY36" fmla="*/ 857864 h 939019"/>
                  <a:gd name="connsiteX37" fmla="*/ 615204 w 1032918"/>
                  <a:gd name="connsiteY37" fmla="*/ 884120 h 939019"/>
                  <a:gd name="connsiteX38" fmla="*/ 608043 w 1032918"/>
                  <a:gd name="connsiteY38" fmla="*/ 912763 h 939019"/>
                  <a:gd name="connsiteX39" fmla="*/ 581788 w 1032918"/>
                  <a:gd name="connsiteY39" fmla="*/ 910376 h 939019"/>
                  <a:gd name="connsiteX40" fmla="*/ 562691 w 1032918"/>
                  <a:gd name="connsiteY40" fmla="*/ 896055 h 939019"/>
                  <a:gd name="connsiteX41" fmla="*/ 505406 w 1032918"/>
                  <a:gd name="connsiteY41" fmla="*/ 939019 h 939019"/>
                  <a:gd name="connsiteX42" fmla="*/ 483923 w 1032918"/>
                  <a:gd name="connsiteY42" fmla="*/ 903215 h 939019"/>
                  <a:gd name="connsiteX43" fmla="*/ 479148 w 1032918"/>
                  <a:gd name="connsiteY43" fmla="*/ 848315 h 939019"/>
                  <a:gd name="connsiteX44" fmla="*/ 438571 w 1032918"/>
                  <a:gd name="connsiteY44" fmla="*/ 884120 h 939019"/>
                  <a:gd name="connsiteX45" fmla="*/ 316837 w 1032918"/>
                  <a:gd name="connsiteY45" fmla="*/ 915150 h 939019"/>
                  <a:gd name="connsiteX46" fmla="*/ 273873 w 1032918"/>
                  <a:gd name="connsiteY46" fmla="*/ 910376 h 939019"/>
                  <a:gd name="connsiteX47" fmla="*/ 250002 w 1032918"/>
                  <a:gd name="connsiteY47" fmla="*/ 919924 h 939019"/>
                  <a:gd name="connsiteX48" fmla="*/ 209426 w 1032918"/>
                  <a:gd name="connsiteY48" fmla="*/ 869798 h 939019"/>
                  <a:gd name="connsiteX49" fmla="*/ 159300 w 1032918"/>
                  <a:gd name="connsiteY49" fmla="*/ 867411 h 939019"/>
                  <a:gd name="connsiteX50" fmla="*/ 133044 w 1032918"/>
                  <a:gd name="connsiteY50" fmla="*/ 836381 h 939019"/>
                  <a:gd name="connsiteX51" fmla="*/ 130656 w 1032918"/>
                  <a:gd name="connsiteY51" fmla="*/ 817285 h 939019"/>
                  <a:gd name="connsiteX52" fmla="*/ 89606 w 1032918"/>
                  <a:gd name="connsiteY52" fmla="*/ 778516 h 939019"/>
                  <a:gd name="connsiteX53" fmla="*/ 29390 w 1032918"/>
                  <a:gd name="connsiteY53" fmla="*/ 465809 h 939019"/>
                  <a:gd name="connsiteX0" fmla="*/ 0 w 943312"/>
                  <a:gd name="connsiteY0" fmla="*/ 16728 h 939019"/>
                  <a:gd name="connsiteX1" fmla="*/ 51553 w 943312"/>
                  <a:gd name="connsiteY1" fmla="*/ 22914 h 939019"/>
                  <a:gd name="connsiteX2" fmla="*/ 105020 w 943312"/>
                  <a:gd name="connsiteY2" fmla="*/ 0 h 939019"/>
                  <a:gd name="connsiteX3" fmla="*/ 169945 w 943312"/>
                  <a:gd name="connsiteY3" fmla="*/ 42010 h 939019"/>
                  <a:gd name="connsiteX4" fmla="*/ 265422 w 943312"/>
                  <a:gd name="connsiteY4" fmla="*/ 118391 h 939019"/>
                  <a:gd name="connsiteX5" fmla="*/ 318890 w 943312"/>
                  <a:gd name="connsiteY5" fmla="*/ 118391 h 939019"/>
                  <a:gd name="connsiteX6" fmla="*/ 334166 w 943312"/>
                  <a:gd name="connsiteY6" fmla="*/ 106934 h 939019"/>
                  <a:gd name="connsiteX7" fmla="*/ 364719 w 943312"/>
                  <a:gd name="connsiteY7" fmla="*/ 110753 h 939019"/>
                  <a:gd name="connsiteX8" fmla="*/ 467834 w 943312"/>
                  <a:gd name="connsiteY8" fmla="*/ 84020 h 939019"/>
                  <a:gd name="connsiteX9" fmla="*/ 490749 w 943312"/>
                  <a:gd name="connsiteY9" fmla="*/ 91658 h 939019"/>
                  <a:gd name="connsiteX10" fmla="*/ 525121 w 943312"/>
                  <a:gd name="connsiteY10" fmla="*/ 114572 h 939019"/>
                  <a:gd name="connsiteX11" fmla="*/ 555673 w 943312"/>
                  <a:gd name="connsiteY11" fmla="*/ 103115 h 939019"/>
                  <a:gd name="connsiteX12" fmla="*/ 579708 w 943312"/>
                  <a:gd name="connsiteY12" fmla="*/ 74020 h 939019"/>
                  <a:gd name="connsiteX13" fmla="*/ 577315 w 943312"/>
                  <a:gd name="connsiteY13" fmla="*/ 72562 h 939019"/>
                  <a:gd name="connsiteX14" fmla="*/ 621289 w 943312"/>
                  <a:gd name="connsiteY14" fmla="*/ 99329 h 939019"/>
                  <a:gd name="connsiteX15" fmla="*/ 612960 w 943312"/>
                  <a:gd name="connsiteY15" fmla="*/ 103115 h 939019"/>
                  <a:gd name="connsiteX16" fmla="*/ 647331 w 943312"/>
                  <a:gd name="connsiteY16" fmla="*/ 194773 h 939019"/>
                  <a:gd name="connsiteX17" fmla="*/ 681703 w 943312"/>
                  <a:gd name="connsiteY17" fmla="*/ 263517 h 939019"/>
                  <a:gd name="connsiteX18" fmla="*/ 681703 w 943312"/>
                  <a:gd name="connsiteY18" fmla="*/ 301708 h 939019"/>
                  <a:gd name="connsiteX19" fmla="*/ 754984 w 943312"/>
                  <a:gd name="connsiteY19" fmla="*/ 323692 h 939019"/>
                  <a:gd name="connsiteX20" fmla="*/ 785773 w 943312"/>
                  <a:gd name="connsiteY20" fmla="*/ 387637 h 939019"/>
                  <a:gd name="connsiteX21" fmla="*/ 821578 w 943312"/>
                  <a:gd name="connsiteY21" fmla="*/ 406733 h 939019"/>
                  <a:gd name="connsiteX22" fmla="*/ 819191 w 943312"/>
                  <a:gd name="connsiteY22" fmla="*/ 497436 h 939019"/>
                  <a:gd name="connsiteX23" fmla="*/ 862155 w 943312"/>
                  <a:gd name="connsiteY23" fmla="*/ 590527 h 939019"/>
                  <a:gd name="connsiteX24" fmla="*/ 897960 w 943312"/>
                  <a:gd name="connsiteY24" fmla="*/ 619170 h 939019"/>
                  <a:gd name="connsiteX25" fmla="*/ 943312 w 943312"/>
                  <a:gd name="connsiteY25" fmla="*/ 702713 h 939019"/>
                  <a:gd name="connsiteX26" fmla="*/ 928990 w 943312"/>
                  <a:gd name="connsiteY26" fmla="*/ 893667 h 939019"/>
                  <a:gd name="connsiteX27" fmla="*/ 878865 w 943312"/>
                  <a:gd name="connsiteY27" fmla="*/ 862637 h 939019"/>
                  <a:gd name="connsiteX28" fmla="*/ 835900 w 943312"/>
                  <a:gd name="connsiteY28" fmla="*/ 862637 h 939019"/>
                  <a:gd name="connsiteX29" fmla="*/ 826352 w 943312"/>
                  <a:gd name="connsiteY29" fmla="*/ 838769 h 939019"/>
                  <a:gd name="connsiteX30" fmla="*/ 778612 w 943312"/>
                  <a:gd name="connsiteY30" fmla="*/ 845929 h 939019"/>
                  <a:gd name="connsiteX31" fmla="*/ 745196 w 943312"/>
                  <a:gd name="connsiteY31" fmla="*/ 822059 h 939019"/>
                  <a:gd name="connsiteX32" fmla="*/ 721328 w 943312"/>
                  <a:gd name="connsiteY32" fmla="*/ 833994 h 939019"/>
                  <a:gd name="connsiteX33" fmla="*/ 730874 w 943312"/>
                  <a:gd name="connsiteY33" fmla="*/ 872185 h 939019"/>
                  <a:gd name="connsiteX34" fmla="*/ 707006 w 943312"/>
                  <a:gd name="connsiteY34" fmla="*/ 884120 h 939019"/>
                  <a:gd name="connsiteX35" fmla="*/ 640170 w 943312"/>
                  <a:gd name="connsiteY35" fmla="*/ 857864 h 939019"/>
                  <a:gd name="connsiteX36" fmla="*/ 556628 w 943312"/>
                  <a:gd name="connsiteY36" fmla="*/ 857864 h 939019"/>
                  <a:gd name="connsiteX37" fmla="*/ 525598 w 943312"/>
                  <a:gd name="connsiteY37" fmla="*/ 884120 h 939019"/>
                  <a:gd name="connsiteX38" fmla="*/ 518437 w 943312"/>
                  <a:gd name="connsiteY38" fmla="*/ 912763 h 939019"/>
                  <a:gd name="connsiteX39" fmla="*/ 492182 w 943312"/>
                  <a:gd name="connsiteY39" fmla="*/ 910376 h 939019"/>
                  <a:gd name="connsiteX40" fmla="*/ 473085 w 943312"/>
                  <a:gd name="connsiteY40" fmla="*/ 896055 h 939019"/>
                  <a:gd name="connsiteX41" fmla="*/ 415800 w 943312"/>
                  <a:gd name="connsiteY41" fmla="*/ 939019 h 939019"/>
                  <a:gd name="connsiteX42" fmla="*/ 394317 w 943312"/>
                  <a:gd name="connsiteY42" fmla="*/ 903215 h 939019"/>
                  <a:gd name="connsiteX43" fmla="*/ 389542 w 943312"/>
                  <a:gd name="connsiteY43" fmla="*/ 848315 h 939019"/>
                  <a:gd name="connsiteX44" fmla="*/ 348965 w 943312"/>
                  <a:gd name="connsiteY44" fmla="*/ 884120 h 939019"/>
                  <a:gd name="connsiteX45" fmla="*/ 227231 w 943312"/>
                  <a:gd name="connsiteY45" fmla="*/ 915150 h 939019"/>
                  <a:gd name="connsiteX46" fmla="*/ 184267 w 943312"/>
                  <a:gd name="connsiteY46" fmla="*/ 910376 h 939019"/>
                  <a:gd name="connsiteX47" fmla="*/ 160396 w 943312"/>
                  <a:gd name="connsiteY47" fmla="*/ 919924 h 939019"/>
                  <a:gd name="connsiteX48" fmla="*/ 119820 w 943312"/>
                  <a:gd name="connsiteY48" fmla="*/ 869798 h 939019"/>
                  <a:gd name="connsiteX49" fmla="*/ 69694 w 943312"/>
                  <a:gd name="connsiteY49" fmla="*/ 867411 h 939019"/>
                  <a:gd name="connsiteX50" fmla="*/ 43438 w 943312"/>
                  <a:gd name="connsiteY50" fmla="*/ 836381 h 939019"/>
                  <a:gd name="connsiteX51" fmla="*/ 41050 w 943312"/>
                  <a:gd name="connsiteY51" fmla="*/ 817285 h 939019"/>
                  <a:gd name="connsiteX52" fmla="*/ 0 w 943312"/>
                  <a:gd name="connsiteY52" fmla="*/ 778516 h 939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43312" h="939019">
                    <a:moveTo>
                      <a:pt x="0" y="16728"/>
                    </a:moveTo>
                    <a:lnTo>
                      <a:pt x="51553" y="22914"/>
                    </a:lnTo>
                    <a:lnTo>
                      <a:pt x="105020" y="0"/>
                    </a:lnTo>
                    <a:lnTo>
                      <a:pt x="169945" y="42010"/>
                    </a:lnTo>
                    <a:lnTo>
                      <a:pt x="265422" y="118391"/>
                    </a:lnTo>
                    <a:lnTo>
                      <a:pt x="318890" y="118391"/>
                    </a:lnTo>
                    <a:lnTo>
                      <a:pt x="334166" y="106934"/>
                    </a:lnTo>
                    <a:lnTo>
                      <a:pt x="364719" y="110753"/>
                    </a:lnTo>
                    <a:lnTo>
                      <a:pt x="467834" y="84020"/>
                    </a:lnTo>
                    <a:lnTo>
                      <a:pt x="490749" y="91658"/>
                    </a:lnTo>
                    <a:lnTo>
                      <a:pt x="525121" y="114572"/>
                    </a:lnTo>
                    <a:lnTo>
                      <a:pt x="555673" y="103115"/>
                    </a:lnTo>
                    <a:lnTo>
                      <a:pt x="579708" y="74020"/>
                    </a:lnTo>
                    <a:lnTo>
                      <a:pt x="577315" y="72562"/>
                    </a:lnTo>
                    <a:lnTo>
                      <a:pt x="621289" y="99329"/>
                    </a:lnTo>
                    <a:lnTo>
                      <a:pt x="612960" y="103115"/>
                    </a:lnTo>
                    <a:lnTo>
                      <a:pt x="647331" y="194773"/>
                    </a:lnTo>
                    <a:lnTo>
                      <a:pt x="681703" y="263517"/>
                    </a:lnTo>
                    <a:lnTo>
                      <a:pt x="681703" y="301708"/>
                    </a:lnTo>
                    <a:lnTo>
                      <a:pt x="754984" y="323692"/>
                    </a:lnTo>
                    <a:lnTo>
                      <a:pt x="785773" y="387637"/>
                    </a:lnTo>
                    <a:lnTo>
                      <a:pt x="821578" y="406733"/>
                    </a:lnTo>
                    <a:cubicBezTo>
                      <a:pt x="820782" y="436967"/>
                      <a:pt x="819987" y="467202"/>
                      <a:pt x="819191" y="497436"/>
                    </a:cubicBezTo>
                    <a:lnTo>
                      <a:pt x="862155" y="590527"/>
                    </a:lnTo>
                    <a:lnTo>
                      <a:pt x="897960" y="619170"/>
                    </a:lnTo>
                    <a:lnTo>
                      <a:pt x="943312" y="702713"/>
                    </a:lnTo>
                    <a:lnTo>
                      <a:pt x="928990" y="893667"/>
                    </a:lnTo>
                    <a:lnTo>
                      <a:pt x="878865" y="862637"/>
                    </a:lnTo>
                    <a:lnTo>
                      <a:pt x="835900" y="862637"/>
                    </a:lnTo>
                    <a:lnTo>
                      <a:pt x="826352" y="838769"/>
                    </a:lnTo>
                    <a:lnTo>
                      <a:pt x="778612" y="845929"/>
                    </a:lnTo>
                    <a:lnTo>
                      <a:pt x="745196" y="822059"/>
                    </a:lnTo>
                    <a:lnTo>
                      <a:pt x="721328" y="833994"/>
                    </a:lnTo>
                    <a:lnTo>
                      <a:pt x="730874" y="872185"/>
                    </a:lnTo>
                    <a:lnTo>
                      <a:pt x="707006" y="884120"/>
                    </a:lnTo>
                    <a:lnTo>
                      <a:pt x="640170" y="857864"/>
                    </a:lnTo>
                    <a:lnTo>
                      <a:pt x="556628" y="857864"/>
                    </a:lnTo>
                    <a:lnTo>
                      <a:pt x="525598" y="884120"/>
                    </a:lnTo>
                    <a:lnTo>
                      <a:pt x="518437" y="912763"/>
                    </a:lnTo>
                    <a:lnTo>
                      <a:pt x="492182" y="910376"/>
                    </a:lnTo>
                    <a:lnTo>
                      <a:pt x="473085" y="896055"/>
                    </a:lnTo>
                    <a:lnTo>
                      <a:pt x="415800" y="939019"/>
                    </a:lnTo>
                    <a:lnTo>
                      <a:pt x="394317" y="903215"/>
                    </a:lnTo>
                    <a:lnTo>
                      <a:pt x="389542" y="848315"/>
                    </a:lnTo>
                    <a:lnTo>
                      <a:pt x="348965" y="884120"/>
                    </a:lnTo>
                    <a:lnTo>
                      <a:pt x="227231" y="915150"/>
                    </a:lnTo>
                    <a:lnTo>
                      <a:pt x="184267" y="910376"/>
                    </a:lnTo>
                    <a:lnTo>
                      <a:pt x="160396" y="919924"/>
                    </a:lnTo>
                    <a:lnTo>
                      <a:pt x="119820" y="869798"/>
                    </a:lnTo>
                    <a:lnTo>
                      <a:pt x="69694" y="867411"/>
                    </a:lnTo>
                    <a:lnTo>
                      <a:pt x="43438" y="836381"/>
                    </a:lnTo>
                    <a:lnTo>
                      <a:pt x="41050" y="817285"/>
                    </a:lnTo>
                    <a:lnTo>
                      <a:pt x="0" y="778516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139FED7E-62DD-B798-017E-11D9D749F7B4}"/>
                </a:ext>
              </a:extLst>
            </p:cNvPr>
            <p:cNvGrpSpPr/>
            <p:nvPr/>
          </p:nvGrpSpPr>
          <p:grpSpPr>
            <a:xfrm>
              <a:off x="947995" y="3845648"/>
              <a:ext cx="1809946" cy="2518292"/>
              <a:chOff x="2077426" y="1728235"/>
              <a:chExt cx="688166" cy="957489"/>
            </a:xfrm>
          </p:grpSpPr>
          <p:sp>
            <p:nvSpPr>
              <p:cNvPr id="320" name="正方形/長方形 319">
                <a:extLst>
                  <a:ext uri="{FF2B5EF4-FFF2-40B4-BE49-F238E27FC236}">
                    <a16:creationId xmlns:a16="http://schemas.microsoft.com/office/drawing/2014/main" id="{842ED43D-2DF0-C4C4-9AF8-9590D03CC3D6}"/>
                  </a:ext>
                </a:extLst>
              </p:cNvPr>
              <p:cNvSpPr/>
              <p:nvPr/>
            </p:nvSpPr>
            <p:spPr>
              <a:xfrm>
                <a:off x="2237973" y="1939817"/>
                <a:ext cx="130878" cy="7538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321" name="正方形/長方形 320">
                <a:extLst>
                  <a:ext uri="{FF2B5EF4-FFF2-40B4-BE49-F238E27FC236}">
                    <a16:creationId xmlns:a16="http://schemas.microsoft.com/office/drawing/2014/main" id="{1C9C4221-1F55-060A-E779-494AB62AA8E8}"/>
                  </a:ext>
                </a:extLst>
              </p:cNvPr>
              <p:cNvSpPr/>
              <p:nvPr/>
            </p:nvSpPr>
            <p:spPr>
              <a:xfrm>
                <a:off x="2433413" y="2242427"/>
                <a:ext cx="214639" cy="1256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52C09692-60DE-C51B-D612-74C3E720A4C1}"/>
                  </a:ext>
                </a:extLst>
              </p:cNvPr>
              <p:cNvSpPr/>
              <p:nvPr/>
            </p:nvSpPr>
            <p:spPr>
              <a:xfrm>
                <a:off x="2634714" y="1728235"/>
                <a:ext cx="130878" cy="7538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323" name="正方形/長方形 322">
                <a:extLst>
                  <a:ext uri="{FF2B5EF4-FFF2-40B4-BE49-F238E27FC236}">
                    <a16:creationId xmlns:a16="http://schemas.microsoft.com/office/drawing/2014/main" id="{2EEBC57F-2540-FA3B-E5BE-4073C806FB81}"/>
                  </a:ext>
                </a:extLst>
              </p:cNvPr>
              <p:cNvSpPr/>
              <p:nvPr/>
            </p:nvSpPr>
            <p:spPr>
              <a:xfrm>
                <a:off x="2077426" y="2446093"/>
                <a:ext cx="130878" cy="7538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37" name="正方形/長方形 336">
                <a:extLst>
                  <a:ext uri="{FF2B5EF4-FFF2-40B4-BE49-F238E27FC236}">
                    <a16:creationId xmlns:a16="http://schemas.microsoft.com/office/drawing/2014/main" id="{F3DAF727-C2E1-8144-2C12-6DC0829C5027}"/>
                  </a:ext>
                </a:extLst>
              </p:cNvPr>
              <p:cNvSpPr/>
              <p:nvPr/>
            </p:nvSpPr>
            <p:spPr>
              <a:xfrm>
                <a:off x="2534180" y="2615511"/>
                <a:ext cx="121897" cy="702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千葉</a:t>
                </a:r>
              </a:p>
            </p:txBody>
          </p:sp>
        </p:grp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F6241AD8-4CD7-539A-F05D-990663692708}"/>
              </a:ext>
            </a:extLst>
          </p:cNvPr>
          <p:cNvGrpSpPr/>
          <p:nvPr/>
        </p:nvGrpSpPr>
        <p:grpSpPr>
          <a:xfrm>
            <a:off x="3656856" y="3724274"/>
            <a:ext cx="2618686" cy="2714626"/>
            <a:chOff x="3656856" y="3724274"/>
            <a:chExt cx="2618686" cy="2714626"/>
          </a:xfrm>
        </p:grpSpPr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D408B46D-5A87-5D79-7880-CEA8260C2162}"/>
                </a:ext>
              </a:extLst>
            </p:cNvPr>
            <p:cNvGrpSpPr/>
            <p:nvPr/>
          </p:nvGrpSpPr>
          <p:grpSpPr>
            <a:xfrm>
              <a:off x="3656856" y="3724274"/>
              <a:ext cx="2618686" cy="2714626"/>
              <a:chOff x="715536" y="3724274"/>
              <a:chExt cx="2618686" cy="2714626"/>
            </a:xfrm>
          </p:grpSpPr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07CBE09C-35DF-9EE6-7977-BA845BF9FE09}"/>
                  </a:ext>
                </a:extLst>
              </p:cNvPr>
              <p:cNvSpPr/>
              <p:nvPr/>
            </p:nvSpPr>
            <p:spPr>
              <a:xfrm>
                <a:off x="715536" y="6126765"/>
                <a:ext cx="979588" cy="312135"/>
              </a:xfrm>
              <a:custGeom>
                <a:avLst/>
                <a:gdLst>
                  <a:gd name="connsiteX0" fmla="*/ 0 w 979588"/>
                  <a:gd name="connsiteY0" fmla="*/ 0 h 312135"/>
                  <a:gd name="connsiteX1" fmla="*/ 41048 w 979588"/>
                  <a:gd name="connsiteY1" fmla="*/ 38766 h 312135"/>
                  <a:gd name="connsiteX2" fmla="*/ 43435 w 979588"/>
                  <a:gd name="connsiteY2" fmla="*/ 57862 h 312135"/>
                  <a:gd name="connsiteX3" fmla="*/ 69692 w 979588"/>
                  <a:gd name="connsiteY3" fmla="*/ 88892 h 312135"/>
                  <a:gd name="connsiteX4" fmla="*/ 119817 w 979588"/>
                  <a:gd name="connsiteY4" fmla="*/ 91279 h 312135"/>
                  <a:gd name="connsiteX5" fmla="*/ 160393 w 979588"/>
                  <a:gd name="connsiteY5" fmla="*/ 141405 h 312135"/>
                  <a:gd name="connsiteX6" fmla="*/ 184264 w 979588"/>
                  <a:gd name="connsiteY6" fmla="*/ 131857 h 312135"/>
                  <a:gd name="connsiteX7" fmla="*/ 227228 w 979588"/>
                  <a:gd name="connsiteY7" fmla="*/ 136631 h 312135"/>
                  <a:gd name="connsiteX8" fmla="*/ 348962 w 979588"/>
                  <a:gd name="connsiteY8" fmla="*/ 105600 h 312135"/>
                  <a:gd name="connsiteX9" fmla="*/ 389539 w 979588"/>
                  <a:gd name="connsiteY9" fmla="*/ 69796 h 312135"/>
                  <a:gd name="connsiteX10" fmla="*/ 394314 w 979588"/>
                  <a:gd name="connsiteY10" fmla="*/ 124696 h 312135"/>
                  <a:gd name="connsiteX11" fmla="*/ 415797 w 979588"/>
                  <a:gd name="connsiteY11" fmla="*/ 160500 h 312135"/>
                  <a:gd name="connsiteX12" fmla="*/ 473081 w 979588"/>
                  <a:gd name="connsiteY12" fmla="*/ 117536 h 312135"/>
                  <a:gd name="connsiteX13" fmla="*/ 492179 w 979588"/>
                  <a:gd name="connsiteY13" fmla="*/ 131857 h 312135"/>
                  <a:gd name="connsiteX14" fmla="*/ 518433 w 979588"/>
                  <a:gd name="connsiteY14" fmla="*/ 134243 h 312135"/>
                  <a:gd name="connsiteX15" fmla="*/ 525594 w 979588"/>
                  <a:gd name="connsiteY15" fmla="*/ 105600 h 312135"/>
                  <a:gd name="connsiteX16" fmla="*/ 556624 w 979588"/>
                  <a:gd name="connsiteY16" fmla="*/ 79345 h 312135"/>
                  <a:gd name="connsiteX17" fmla="*/ 640167 w 979588"/>
                  <a:gd name="connsiteY17" fmla="*/ 79345 h 312135"/>
                  <a:gd name="connsiteX18" fmla="*/ 707002 w 979588"/>
                  <a:gd name="connsiteY18" fmla="*/ 105600 h 312135"/>
                  <a:gd name="connsiteX19" fmla="*/ 730871 w 979588"/>
                  <a:gd name="connsiteY19" fmla="*/ 93666 h 312135"/>
                  <a:gd name="connsiteX20" fmla="*/ 721324 w 979588"/>
                  <a:gd name="connsiteY20" fmla="*/ 55475 h 312135"/>
                  <a:gd name="connsiteX21" fmla="*/ 745193 w 979588"/>
                  <a:gd name="connsiteY21" fmla="*/ 43540 h 312135"/>
                  <a:gd name="connsiteX22" fmla="*/ 778608 w 979588"/>
                  <a:gd name="connsiteY22" fmla="*/ 67410 h 312135"/>
                  <a:gd name="connsiteX23" fmla="*/ 826348 w 979588"/>
                  <a:gd name="connsiteY23" fmla="*/ 60250 h 312135"/>
                  <a:gd name="connsiteX24" fmla="*/ 835896 w 979588"/>
                  <a:gd name="connsiteY24" fmla="*/ 84118 h 312135"/>
                  <a:gd name="connsiteX25" fmla="*/ 878860 w 979588"/>
                  <a:gd name="connsiteY25" fmla="*/ 84118 h 312135"/>
                  <a:gd name="connsiteX26" fmla="*/ 928986 w 979588"/>
                  <a:gd name="connsiteY26" fmla="*/ 115148 h 312135"/>
                  <a:gd name="connsiteX27" fmla="*/ 929375 w 979588"/>
                  <a:gd name="connsiteY27" fmla="*/ 109967 h 312135"/>
                  <a:gd name="connsiteX28" fmla="*/ 933759 w 979588"/>
                  <a:gd name="connsiteY28" fmla="*/ 115148 h 312135"/>
                  <a:gd name="connsiteX29" fmla="*/ 922302 w 979588"/>
                  <a:gd name="connsiteY29" fmla="*/ 160977 h 312135"/>
                  <a:gd name="connsiteX30" fmla="*/ 945216 w 979588"/>
                  <a:gd name="connsiteY30" fmla="*/ 176253 h 312135"/>
                  <a:gd name="connsiteX31" fmla="*/ 952854 w 979588"/>
                  <a:gd name="connsiteY31" fmla="*/ 229721 h 312135"/>
                  <a:gd name="connsiteX32" fmla="*/ 979588 w 979588"/>
                  <a:gd name="connsiteY32" fmla="*/ 271730 h 312135"/>
                  <a:gd name="connsiteX33" fmla="*/ 926121 w 979588"/>
                  <a:gd name="connsiteY33" fmla="*/ 309921 h 312135"/>
                  <a:gd name="connsiteX34" fmla="*/ 926121 w 979588"/>
                  <a:gd name="connsiteY34" fmla="*/ 312135 h 312135"/>
                  <a:gd name="connsiteX35" fmla="*/ 0 w 979588"/>
                  <a:gd name="connsiteY35" fmla="*/ 312135 h 31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79588" h="312135">
                    <a:moveTo>
                      <a:pt x="0" y="0"/>
                    </a:moveTo>
                    <a:lnTo>
                      <a:pt x="41048" y="38766"/>
                    </a:lnTo>
                    <a:lnTo>
                      <a:pt x="43435" y="57862"/>
                    </a:lnTo>
                    <a:lnTo>
                      <a:pt x="69692" y="88892"/>
                    </a:lnTo>
                    <a:lnTo>
                      <a:pt x="119817" y="91279"/>
                    </a:lnTo>
                    <a:lnTo>
                      <a:pt x="160393" y="141405"/>
                    </a:lnTo>
                    <a:lnTo>
                      <a:pt x="184264" y="131857"/>
                    </a:lnTo>
                    <a:lnTo>
                      <a:pt x="227228" y="136631"/>
                    </a:lnTo>
                    <a:lnTo>
                      <a:pt x="348962" y="105600"/>
                    </a:lnTo>
                    <a:lnTo>
                      <a:pt x="389539" y="69796"/>
                    </a:lnTo>
                    <a:lnTo>
                      <a:pt x="394314" y="124696"/>
                    </a:lnTo>
                    <a:lnTo>
                      <a:pt x="415797" y="160500"/>
                    </a:lnTo>
                    <a:lnTo>
                      <a:pt x="473081" y="117536"/>
                    </a:lnTo>
                    <a:lnTo>
                      <a:pt x="492179" y="131857"/>
                    </a:lnTo>
                    <a:lnTo>
                      <a:pt x="518433" y="134243"/>
                    </a:lnTo>
                    <a:lnTo>
                      <a:pt x="525594" y="105600"/>
                    </a:lnTo>
                    <a:lnTo>
                      <a:pt x="556624" y="79345"/>
                    </a:lnTo>
                    <a:lnTo>
                      <a:pt x="640167" y="79345"/>
                    </a:lnTo>
                    <a:lnTo>
                      <a:pt x="707002" y="105600"/>
                    </a:lnTo>
                    <a:lnTo>
                      <a:pt x="730871" y="93666"/>
                    </a:lnTo>
                    <a:lnTo>
                      <a:pt x="721324" y="55475"/>
                    </a:lnTo>
                    <a:lnTo>
                      <a:pt x="745193" y="43540"/>
                    </a:lnTo>
                    <a:lnTo>
                      <a:pt x="778608" y="67410"/>
                    </a:lnTo>
                    <a:lnTo>
                      <a:pt x="826348" y="60250"/>
                    </a:lnTo>
                    <a:lnTo>
                      <a:pt x="835896" y="84118"/>
                    </a:lnTo>
                    <a:lnTo>
                      <a:pt x="878860" y="84118"/>
                    </a:lnTo>
                    <a:lnTo>
                      <a:pt x="928986" y="115148"/>
                    </a:lnTo>
                    <a:lnTo>
                      <a:pt x="929375" y="109967"/>
                    </a:lnTo>
                    <a:lnTo>
                      <a:pt x="933759" y="115148"/>
                    </a:lnTo>
                    <a:lnTo>
                      <a:pt x="922302" y="160977"/>
                    </a:lnTo>
                    <a:lnTo>
                      <a:pt x="945216" y="176253"/>
                    </a:lnTo>
                    <a:lnTo>
                      <a:pt x="952854" y="229721"/>
                    </a:lnTo>
                    <a:lnTo>
                      <a:pt x="979588" y="271730"/>
                    </a:lnTo>
                    <a:lnTo>
                      <a:pt x="926121" y="309921"/>
                    </a:lnTo>
                    <a:lnTo>
                      <a:pt x="926121" y="312135"/>
                    </a:lnTo>
                    <a:lnTo>
                      <a:pt x="0" y="312135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A3363A39-3FAA-1DE5-09D8-74A93EF352DD}"/>
                  </a:ext>
                </a:extLst>
              </p:cNvPr>
              <p:cNvSpPr/>
              <p:nvPr/>
            </p:nvSpPr>
            <p:spPr>
              <a:xfrm>
                <a:off x="715536" y="3724274"/>
                <a:ext cx="831921" cy="363040"/>
              </a:xfrm>
              <a:custGeom>
                <a:avLst/>
                <a:gdLst>
                  <a:gd name="connsiteX0" fmla="*/ 0 w 831921"/>
                  <a:gd name="connsiteY0" fmla="*/ 0 h 363040"/>
                  <a:gd name="connsiteX1" fmla="*/ 831134 w 831921"/>
                  <a:gd name="connsiteY1" fmla="*/ 0 h 363040"/>
                  <a:gd name="connsiteX2" fmla="*/ 831921 w 831921"/>
                  <a:gd name="connsiteY2" fmla="*/ 3409 h 363040"/>
                  <a:gd name="connsiteX3" fmla="*/ 831921 w 831921"/>
                  <a:gd name="connsiteY3" fmla="*/ 25687 h 363040"/>
                  <a:gd name="connsiteX4" fmla="*/ 755539 w 831921"/>
                  <a:gd name="connsiteY4" fmla="*/ 25687 h 363040"/>
                  <a:gd name="connsiteX5" fmla="*/ 707800 w 831921"/>
                  <a:gd name="connsiteY5" fmla="*/ 60695 h 363040"/>
                  <a:gd name="connsiteX6" fmla="*/ 660062 w 831921"/>
                  <a:gd name="connsiteY6" fmla="*/ 57513 h 363040"/>
                  <a:gd name="connsiteX7" fmla="*/ 609141 w 831921"/>
                  <a:gd name="connsiteY7" fmla="*/ 86156 h 363040"/>
                  <a:gd name="connsiteX8" fmla="*/ 590045 w 831921"/>
                  <a:gd name="connsiteY8" fmla="*/ 117982 h 363040"/>
                  <a:gd name="connsiteX9" fmla="*/ 526394 w 831921"/>
                  <a:gd name="connsiteY9" fmla="*/ 124347 h 363040"/>
                  <a:gd name="connsiteX10" fmla="*/ 523212 w 831921"/>
                  <a:gd name="connsiteY10" fmla="*/ 156173 h 363040"/>
                  <a:gd name="connsiteX11" fmla="*/ 469108 w 831921"/>
                  <a:gd name="connsiteY11" fmla="*/ 165721 h 363040"/>
                  <a:gd name="connsiteX12" fmla="*/ 446830 w 831921"/>
                  <a:gd name="connsiteY12" fmla="*/ 191181 h 363040"/>
                  <a:gd name="connsiteX13" fmla="*/ 418186 w 831921"/>
                  <a:gd name="connsiteY13" fmla="*/ 216641 h 363040"/>
                  <a:gd name="connsiteX14" fmla="*/ 325890 w 831921"/>
                  <a:gd name="connsiteY14" fmla="*/ 258015 h 363040"/>
                  <a:gd name="connsiteX15" fmla="*/ 290882 w 831921"/>
                  <a:gd name="connsiteY15" fmla="*/ 251650 h 363040"/>
                  <a:gd name="connsiteX16" fmla="*/ 271787 w 831921"/>
                  <a:gd name="connsiteY16" fmla="*/ 289841 h 363040"/>
                  <a:gd name="connsiteX17" fmla="*/ 204954 w 831921"/>
                  <a:gd name="connsiteY17" fmla="*/ 321667 h 363040"/>
                  <a:gd name="connsiteX18" fmla="*/ 198587 w 831921"/>
                  <a:gd name="connsiteY18" fmla="*/ 343945 h 363040"/>
                  <a:gd name="connsiteX19" fmla="*/ 166763 w 831921"/>
                  <a:gd name="connsiteY19" fmla="*/ 356675 h 363040"/>
                  <a:gd name="connsiteX20" fmla="*/ 154033 w 831921"/>
                  <a:gd name="connsiteY20" fmla="*/ 363040 h 363040"/>
                  <a:gd name="connsiteX21" fmla="*/ 138119 w 831921"/>
                  <a:gd name="connsiteY21" fmla="*/ 350310 h 363040"/>
                  <a:gd name="connsiteX22" fmla="*/ 87197 w 831921"/>
                  <a:gd name="connsiteY22" fmla="*/ 334397 h 363040"/>
                  <a:gd name="connsiteX23" fmla="*/ 0 w 831921"/>
                  <a:gd name="connsiteY23" fmla="*/ 318047 h 363040"/>
                  <a:gd name="connsiteX24" fmla="*/ 0 w 831921"/>
                  <a:gd name="connsiteY24" fmla="*/ 0 h 3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31921" h="363040">
                    <a:moveTo>
                      <a:pt x="0" y="0"/>
                    </a:moveTo>
                    <a:lnTo>
                      <a:pt x="831134" y="0"/>
                    </a:lnTo>
                    <a:lnTo>
                      <a:pt x="831921" y="3409"/>
                    </a:lnTo>
                    <a:lnTo>
                      <a:pt x="831921" y="25687"/>
                    </a:lnTo>
                    <a:lnTo>
                      <a:pt x="755539" y="25687"/>
                    </a:lnTo>
                    <a:lnTo>
                      <a:pt x="707800" y="60695"/>
                    </a:lnTo>
                    <a:lnTo>
                      <a:pt x="660062" y="57513"/>
                    </a:lnTo>
                    <a:lnTo>
                      <a:pt x="609141" y="86156"/>
                    </a:lnTo>
                    <a:lnTo>
                      <a:pt x="590045" y="117982"/>
                    </a:lnTo>
                    <a:lnTo>
                      <a:pt x="526394" y="124347"/>
                    </a:lnTo>
                    <a:lnTo>
                      <a:pt x="523212" y="156173"/>
                    </a:lnTo>
                    <a:lnTo>
                      <a:pt x="469108" y="165721"/>
                    </a:lnTo>
                    <a:lnTo>
                      <a:pt x="446830" y="191181"/>
                    </a:lnTo>
                    <a:lnTo>
                      <a:pt x="418186" y="216641"/>
                    </a:lnTo>
                    <a:lnTo>
                      <a:pt x="325890" y="258015"/>
                    </a:lnTo>
                    <a:lnTo>
                      <a:pt x="290882" y="251650"/>
                    </a:lnTo>
                    <a:lnTo>
                      <a:pt x="271787" y="289841"/>
                    </a:lnTo>
                    <a:lnTo>
                      <a:pt x="204954" y="321667"/>
                    </a:lnTo>
                    <a:lnTo>
                      <a:pt x="198587" y="343945"/>
                    </a:lnTo>
                    <a:lnTo>
                      <a:pt x="166763" y="356675"/>
                    </a:lnTo>
                    <a:lnTo>
                      <a:pt x="154033" y="363040"/>
                    </a:lnTo>
                    <a:lnTo>
                      <a:pt x="138119" y="350310"/>
                    </a:lnTo>
                    <a:lnTo>
                      <a:pt x="87197" y="334397"/>
                    </a:lnTo>
                    <a:lnTo>
                      <a:pt x="0" y="3180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3BF8991E-5876-BDD0-2169-80781D318E70}"/>
                  </a:ext>
                </a:extLst>
              </p:cNvPr>
              <p:cNvSpPr/>
              <p:nvPr/>
            </p:nvSpPr>
            <p:spPr>
              <a:xfrm>
                <a:off x="2029732" y="3724275"/>
                <a:ext cx="1304490" cy="592185"/>
              </a:xfrm>
              <a:custGeom>
                <a:avLst/>
                <a:gdLst>
                  <a:gd name="connsiteX0" fmla="*/ 0 w 1304490"/>
                  <a:gd name="connsiteY0" fmla="*/ 0 h 592185"/>
                  <a:gd name="connsiteX1" fmla="*/ 1304490 w 1304490"/>
                  <a:gd name="connsiteY1" fmla="*/ 0 h 592185"/>
                  <a:gd name="connsiteX2" fmla="*/ 1280874 w 1304490"/>
                  <a:gd name="connsiteY2" fmla="*/ 32053 h 592185"/>
                  <a:gd name="connsiteX3" fmla="*/ 1277689 w 1304490"/>
                  <a:gd name="connsiteY3" fmla="*/ 152990 h 592185"/>
                  <a:gd name="connsiteX4" fmla="*/ 1287238 w 1304490"/>
                  <a:gd name="connsiteY4" fmla="*/ 181633 h 592185"/>
                  <a:gd name="connsiteX5" fmla="*/ 1287238 w 1304490"/>
                  <a:gd name="connsiteY5" fmla="*/ 213459 h 592185"/>
                  <a:gd name="connsiteX6" fmla="*/ 1245865 w 1304490"/>
                  <a:gd name="connsiteY6" fmla="*/ 254833 h 592185"/>
                  <a:gd name="connsiteX7" fmla="*/ 1233136 w 1304490"/>
                  <a:gd name="connsiteY7" fmla="*/ 273928 h 592185"/>
                  <a:gd name="connsiteX8" fmla="*/ 1188577 w 1304490"/>
                  <a:gd name="connsiteY8" fmla="*/ 324849 h 592185"/>
                  <a:gd name="connsiteX9" fmla="*/ 1159936 w 1304490"/>
                  <a:gd name="connsiteY9" fmla="*/ 302571 h 592185"/>
                  <a:gd name="connsiteX10" fmla="*/ 1105832 w 1304490"/>
                  <a:gd name="connsiteY10" fmla="*/ 343945 h 592185"/>
                  <a:gd name="connsiteX11" fmla="*/ 1064458 w 1304490"/>
                  <a:gd name="connsiteY11" fmla="*/ 363040 h 592185"/>
                  <a:gd name="connsiteX12" fmla="*/ 1042181 w 1304490"/>
                  <a:gd name="connsiteY12" fmla="*/ 375771 h 592185"/>
                  <a:gd name="connsiteX13" fmla="*/ 1007172 w 1304490"/>
                  <a:gd name="connsiteY13" fmla="*/ 398048 h 592185"/>
                  <a:gd name="connsiteX14" fmla="*/ 984892 w 1304490"/>
                  <a:gd name="connsiteY14" fmla="*/ 452152 h 592185"/>
                  <a:gd name="connsiteX15" fmla="*/ 933971 w 1304490"/>
                  <a:gd name="connsiteY15" fmla="*/ 426692 h 592185"/>
                  <a:gd name="connsiteX16" fmla="*/ 892599 w 1304490"/>
                  <a:gd name="connsiteY16" fmla="*/ 442605 h 592185"/>
                  <a:gd name="connsiteX17" fmla="*/ 863956 w 1304490"/>
                  <a:gd name="connsiteY17" fmla="*/ 413961 h 592185"/>
                  <a:gd name="connsiteX18" fmla="*/ 806668 w 1304490"/>
                  <a:gd name="connsiteY18" fmla="*/ 391684 h 592185"/>
                  <a:gd name="connsiteX19" fmla="*/ 746200 w 1304490"/>
                  <a:gd name="connsiteY19" fmla="*/ 382135 h 592185"/>
                  <a:gd name="connsiteX20" fmla="*/ 692095 w 1304490"/>
                  <a:gd name="connsiteY20" fmla="*/ 302571 h 592185"/>
                  <a:gd name="connsiteX21" fmla="*/ 657088 w 1304490"/>
                  <a:gd name="connsiteY21" fmla="*/ 305754 h 592185"/>
                  <a:gd name="connsiteX22" fmla="*/ 657088 w 1304490"/>
                  <a:gd name="connsiteY22" fmla="*/ 353492 h 592185"/>
                  <a:gd name="connsiteX23" fmla="*/ 692095 w 1304490"/>
                  <a:gd name="connsiteY23" fmla="*/ 420326 h 592185"/>
                  <a:gd name="connsiteX24" fmla="*/ 609350 w 1304490"/>
                  <a:gd name="connsiteY24" fmla="*/ 468065 h 592185"/>
                  <a:gd name="connsiteX25" fmla="*/ 596620 w 1304490"/>
                  <a:gd name="connsiteY25" fmla="*/ 477613 h 592185"/>
                  <a:gd name="connsiteX26" fmla="*/ 564792 w 1304490"/>
                  <a:gd name="connsiteY26" fmla="*/ 525351 h 592185"/>
                  <a:gd name="connsiteX27" fmla="*/ 532968 w 1304490"/>
                  <a:gd name="connsiteY27" fmla="*/ 547630 h 592185"/>
                  <a:gd name="connsiteX28" fmla="*/ 504324 w 1304490"/>
                  <a:gd name="connsiteY28" fmla="*/ 592185 h 592185"/>
                  <a:gd name="connsiteX29" fmla="*/ 466133 w 1304490"/>
                  <a:gd name="connsiteY29" fmla="*/ 544446 h 592185"/>
                  <a:gd name="connsiteX30" fmla="*/ 427942 w 1304490"/>
                  <a:gd name="connsiteY30" fmla="*/ 518986 h 592185"/>
                  <a:gd name="connsiteX31" fmla="*/ 357926 w 1304490"/>
                  <a:gd name="connsiteY31" fmla="*/ 499891 h 592185"/>
                  <a:gd name="connsiteX32" fmla="*/ 342014 w 1304490"/>
                  <a:gd name="connsiteY32" fmla="*/ 423508 h 592185"/>
                  <a:gd name="connsiteX33" fmla="*/ 284726 w 1304490"/>
                  <a:gd name="connsiteY33" fmla="*/ 398048 h 592185"/>
                  <a:gd name="connsiteX34" fmla="*/ 262448 w 1304490"/>
                  <a:gd name="connsiteY34" fmla="*/ 343945 h 592185"/>
                  <a:gd name="connsiteX35" fmla="*/ 211527 w 1304490"/>
                  <a:gd name="connsiteY35" fmla="*/ 331214 h 592185"/>
                  <a:gd name="connsiteX36" fmla="*/ 182883 w 1304490"/>
                  <a:gd name="connsiteY36" fmla="*/ 324849 h 592185"/>
                  <a:gd name="connsiteX37" fmla="*/ 160606 w 1304490"/>
                  <a:gd name="connsiteY37" fmla="*/ 296206 h 592185"/>
                  <a:gd name="connsiteX38" fmla="*/ 166971 w 1304490"/>
                  <a:gd name="connsiteY38" fmla="*/ 273928 h 592185"/>
                  <a:gd name="connsiteX39" fmla="*/ 160606 w 1304490"/>
                  <a:gd name="connsiteY39" fmla="*/ 226190 h 592185"/>
                  <a:gd name="connsiteX40" fmla="*/ 154241 w 1304490"/>
                  <a:gd name="connsiteY40" fmla="*/ 197546 h 592185"/>
                  <a:gd name="connsiteX41" fmla="*/ 170153 w 1304490"/>
                  <a:gd name="connsiteY41" fmla="*/ 168903 h 592185"/>
                  <a:gd name="connsiteX42" fmla="*/ 170153 w 1304490"/>
                  <a:gd name="connsiteY42" fmla="*/ 149808 h 592185"/>
                  <a:gd name="connsiteX43" fmla="*/ 93770 w 1304490"/>
                  <a:gd name="connsiteY43" fmla="*/ 149808 h 592185"/>
                  <a:gd name="connsiteX44" fmla="*/ 81041 w 1304490"/>
                  <a:gd name="connsiteY44" fmla="*/ 79791 h 592185"/>
                  <a:gd name="connsiteX45" fmla="*/ 46033 w 1304490"/>
                  <a:gd name="connsiteY45" fmla="*/ 51148 h 592185"/>
                  <a:gd name="connsiteX46" fmla="*/ 0 w 1304490"/>
                  <a:gd name="connsiteY46" fmla="*/ 0 h 592185"/>
                  <a:gd name="connsiteX0" fmla="*/ 0 w 1304490"/>
                  <a:gd name="connsiteY0" fmla="*/ 98424 h 690609"/>
                  <a:gd name="connsiteX1" fmla="*/ 764268 w 1304490"/>
                  <a:gd name="connsiteY1" fmla="*/ 0 h 690609"/>
                  <a:gd name="connsiteX2" fmla="*/ 1304490 w 1304490"/>
                  <a:gd name="connsiteY2" fmla="*/ 98424 h 690609"/>
                  <a:gd name="connsiteX3" fmla="*/ 1280874 w 1304490"/>
                  <a:gd name="connsiteY3" fmla="*/ 130477 h 690609"/>
                  <a:gd name="connsiteX4" fmla="*/ 1277689 w 1304490"/>
                  <a:gd name="connsiteY4" fmla="*/ 251414 h 690609"/>
                  <a:gd name="connsiteX5" fmla="*/ 1287238 w 1304490"/>
                  <a:gd name="connsiteY5" fmla="*/ 280057 h 690609"/>
                  <a:gd name="connsiteX6" fmla="*/ 1287238 w 1304490"/>
                  <a:gd name="connsiteY6" fmla="*/ 311883 h 690609"/>
                  <a:gd name="connsiteX7" fmla="*/ 1245865 w 1304490"/>
                  <a:gd name="connsiteY7" fmla="*/ 353257 h 690609"/>
                  <a:gd name="connsiteX8" fmla="*/ 1233136 w 1304490"/>
                  <a:gd name="connsiteY8" fmla="*/ 372352 h 690609"/>
                  <a:gd name="connsiteX9" fmla="*/ 1188577 w 1304490"/>
                  <a:gd name="connsiteY9" fmla="*/ 423273 h 690609"/>
                  <a:gd name="connsiteX10" fmla="*/ 1159936 w 1304490"/>
                  <a:gd name="connsiteY10" fmla="*/ 400995 h 690609"/>
                  <a:gd name="connsiteX11" fmla="*/ 1105832 w 1304490"/>
                  <a:gd name="connsiteY11" fmla="*/ 442369 h 690609"/>
                  <a:gd name="connsiteX12" fmla="*/ 1064458 w 1304490"/>
                  <a:gd name="connsiteY12" fmla="*/ 461464 h 690609"/>
                  <a:gd name="connsiteX13" fmla="*/ 1042181 w 1304490"/>
                  <a:gd name="connsiteY13" fmla="*/ 474195 h 690609"/>
                  <a:gd name="connsiteX14" fmla="*/ 1007172 w 1304490"/>
                  <a:gd name="connsiteY14" fmla="*/ 496472 h 690609"/>
                  <a:gd name="connsiteX15" fmla="*/ 984892 w 1304490"/>
                  <a:gd name="connsiteY15" fmla="*/ 550576 h 690609"/>
                  <a:gd name="connsiteX16" fmla="*/ 933971 w 1304490"/>
                  <a:gd name="connsiteY16" fmla="*/ 525116 h 690609"/>
                  <a:gd name="connsiteX17" fmla="*/ 892599 w 1304490"/>
                  <a:gd name="connsiteY17" fmla="*/ 541029 h 690609"/>
                  <a:gd name="connsiteX18" fmla="*/ 863956 w 1304490"/>
                  <a:gd name="connsiteY18" fmla="*/ 512385 h 690609"/>
                  <a:gd name="connsiteX19" fmla="*/ 806668 w 1304490"/>
                  <a:gd name="connsiteY19" fmla="*/ 490108 h 690609"/>
                  <a:gd name="connsiteX20" fmla="*/ 746200 w 1304490"/>
                  <a:gd name="connsiteY20" fmla="*/ 480559 h 690609"/>
                  <a:gd name="connsiteX21" fmla="*/ 692095 w 1304490"/>
                  <a:gd name="connsiteY21" fmla="*/ 400995 h 690609"/>
                  <a:gd name="connsiteX22" fmla="*/ 657088 w 1304490"/>
                  <a:gd name="connsiteY22" fmla="*/ 404178 h 690609"/>
                  <a:gd name="connsiteX23" fmla="*/ 657088 w 1304490"/>
                  <a:gd name="connsiteY23" fmla="*/ 451916 h 690609"/>
                  <a:gd name="connsiteX24" fmla="*/ 692095 w 1304490"/>
                  <a:gd name="connsiteY24" fmla="*/ 518750 h 690609"/>
                  <a:gd name="connsiteX25" fmla="*/ 609350 w 1304490"/>
                  <a:gd name="connsiteY25" fmla="*/ 566489 h 690609"/>
                  <a:gd name="connsiteX26" fmla="*/ 596620 w 1304490"/>
                  <a:gd name="connsiteY26" fmla="*/ 576037 h 690609"/>
                  <a:gd name="connsiteX27" fmla="*/ 564792 w 1304490"/>
                  <a:gd name="connsiteY27" fmla="*/ 623775 h 690609"/>
                  <a:gd name="connsiteX28" fmla="*/ 532968 w 1304490"/>
                  <a:gd name="connsiteY28" fmla="*/ 646054 h 690609"/>
                  <a:gd name="connsiteX29" fmla="*/ 504324 w 1304490"/>
                  <a:gd name="connsiteY29" fmla="*/ 690609 h 690609"/>
                  <a:gd name="connsiteX30" fmla="*/ 466133 w 1304490"/>
                  <a:gd name="connsiteY30" fmla="*/ 642870 h 690609"/>
                  <a:gd name="connsiteX31" fmla="*/ 427942 w 1304490"/>
                  <a:gd name="connsiteY31" fmla="*/ 617410 h 690609"/>
                  <a:gd name="connsiteX32" fmla="*/ 357926 w 1304490"/>
                  <a:gd name="connsiteY32" fmla="*/ 598315 h 690609"/>
                  <a:gd name="connsiteX33" fmla="*/ 342014 w 1304490"/>
                  <a:gd name="connsiteY33" fmla="*/ 521932 h 690609"/>
                  <a:gd name="connsiteX34" fmla="*/ 284726 w 1304490"/>
                  <a:gd name="connsiteY34" fmla="*/ 496472 h 690609"/>
                  <a:gd name="connsiteX35" fmla="*/ 262448 w 1304490"/>
                  <a:gd name="connsiteY35" fmla="*/ 442369 h 690609"/>
                  <a:gd name="connsiteX36" fmla="*/ 211527 w 1304490"/>
                  <a:gd name="connsiteY36" fmla="*/ 429638 h 690609"/>
                  <a:gd name="connsiteX37" fmla="*/ 182883 w 1304490"/>
                  <a:gd name="connsiteY37" fmla="*/ 423273 h 690609"/>
                  <a:gd name="connsiteX38" fmla="*/ 160606 w 1304490"/>
                  <a:gd name="connsiteY38" fmla="*/ 394630 h 690609"/>
                  <a:gd name="connsiteX39" fmla="*/ 166971 w 1304490"/>
                  <a:gd name="connsiteY39" fmla="*/ 372352 h 690609"/>
                  <a:gd name="connsiteX40" fmla="*/ 160606 w 1304490"/>
                  <a:gd name="connsiteY40" fmla="*/ 324614 h 690609"/>
                  <a:gd name="connsiteX41" fmla="*/ 154241 w 1304490"/>
                  <a:gd name="connsiteY41" fmla="*/ 295970 h 690609"/>
                  <a:gd name="connsiteX42" fmla="*/ 170153 w 1304490"/>
                  <a:gd name="connsiteY42" fmla="*/ 267327 h 690609"/>
                  <a:gd name="connsiteX43" fmla="*/ 170153 w 1304490"/>
                  <a:gd name="connsiteY43" fmla="*/ 248232 h 690609"/>
                  <a:gd name="connsiteX44" fmla="*/ 93770 w 1304490"/>
                  <a:gd name="connsiteY44" fmla="*/ 248232 h 690609"/>
                  <a:gd name="connsiteX45" fmla="*/ 81041 w 1304490"/>
                  <a:gd name="connsiteY45" fmla="*/ 178215 h 690609"/>
                  <a:gd name="connsiteX46" fmla="*/ 46033 w 1304490"/>
                  <a:gd name="connsiteY46" fmla="*/ 149572 h 690609"/>
                  <a:gd name="connsiteX47" fmla="*/ 0 w 1304490"/>
                  <a:gd name="connsiteY47" fmla="*/ 98424 h 690609"/>
                  <a:gd name="connsiteX0" fmla="*/ 764268 w 1304490"/>
                  <a:gd name="connsiteY0" fmla="*/ 0 h 690609"/>
                  <a:gd name="connsiteX1" fmla="*/ 1304490 w 1304490"/>
                  <a:gd name="connsiteY1" fmla="*/ 98424 h 690609"/>
                  <a:gd name="connsiteX2" fmla="*/ 1280874 w 1304490"/>
                  <a:gd name="connsiteY2" fmla="*/ 130477 h 690609"/>
                  <a:gd name="connsiteX3" fmla="*/ 1277689 w 1304490"/>
                  <a:gd name="connsiteY3" fmla="*/ 251414 h 690609"/>
                  <a:gd name="connsiteX4" fmla="*/ 1287238 w 1304490"/>
                  <a:gd name="connsiteY4" fmla="*/ 280057 h 690609"/>
                  <a:gd name="connsiteX5" fmla="*/ 1287238 w 1304490"/>
                  <a:gd name="connsiteY5" fmla="*/ 311883 h 690609"/>
                  <a:gd name="connsiteX6" fmla="*/ 1245865 w 1304490"/>
                  <a:gd name="connsiteY6" fmla="*/ 353257 h 690609"/>
                  <a:gd name="connsiteX7" fmla="*/ 1233136 w 1304490"/>
                  <a:gd name="connsiteY7" fmla="*/ 372352 h 690609"/>
                  <a:gd name="connsiteX8" fmla="*/ 1188577 w 1304490"/>
                  <a:gd name="connsiteY8" fmla="*/ 423273 h 690609"/>
                  <a:gd name="connsiteX9" fmla="*/ 1159936 w 1304490"/>
                  <a:gd name="connsiteY9" fmla="*/ 400995 h 690609"/>
                  <a:gd name="connsiteX10" fmla="*/ 1105832 w 1304490"/>
                  <a:gd name="connsiteY10" fmla="*/ 442369 h 690609"/>
                  <a:gd name="connsiteX11" fmla="*/ 1064458 w 1304490"/>
                  <a:gd name="connsiteY11" fmla="*/ 461464 h 690609"/>
                  <a:gd name="connsiteX12" fmla="*/ 1042181 w 1304490"/>
                  <a:gd name="connsiteY12" fmla="*/ 474195 h 690609"/>
                  <a:gd name="connsiteX13" fmla="*/ 1007172 w 1304490"/>
                  <a:gd name="connsiteY13" fmla="*/ 496472 h 690609"/>
                  <a:gd name="connsiteX14" fmla="*/ 984892 w 1304490"/>
                  <a:gd name="connsiteY14" fmla="*/ 550576 h 690609"/>
                  <a:gd name="connsiteX15" fmla="*/ 933971 w 1304490"/>
                  <a:gd name="connsiteY15" fmla="*/ 525116 h 690609"/>
                  <a:gd name="connsiteX16" fmla="*/ 892599 w 1304490"/>
                  <a:gd name="connsiteY16" fmla="*/ 541029 h 690609"/>
                  <a:gd name="connsiteX17" fmla="*/ 863956 w 1304490"/>
                  <a:gd name="connsiteY17" fmla="*/ 512385 h 690609"/>
                  <a:gd name="connsiteX18" fmla="*/ 806668 w 1304490"/>
                  <a:gd name="connsiteY18" fmla="*/ 490108 h 690609"/>
                  <a:gd name="connsiteX19" fmla="*/ 746200 w 1304490"/>
                  <a:gd name="connsiteY19" fmla="*/ 480559 h 690609"/>
                  <a:gd name="connsiteX20" fmla="*/ 692095 w 1304490"/>
                  <a:gd name="connsiteY20" fmla="*/ 400995 h 690609"/>
                  <a:gd name="connsiteX21" fmla="*/ 657088 w 1304490"/>
                  <a:gd name="connsiteY21" fmla="*/ 404178 h 690609"/>
                  <a:gd name="connsiteX22" fmla="*/ 657088 w 1304490"/>
                  <a:gd name="connsiteY22" fmla="*/ 451916 h 690609"/>
                  <a:gd name="connsiteX23" fmla="*/ 692095 w 1304490"/>
                  <a:gd name="connsiteY23" fmla="*/ 518750 h 690609"/>
                  <a:gd name="connsiteX24" fmla="*/ 609350 w 1304490"/>
                  <a:gd name="connsiteY24" fmla="*/ 566489 h 690609"/>
                  <a:gd name="connsiteX25" fmla="*/ 596620 w 1304490"/>
                  <a:gd name="connsiteY25" fmla="*/ 576037 h 690609"/>
                  <a:gd name="connsiteX26" fmla="*/ 564792 w 1304490"/>
                  <a:gd name="connsiteY26" fmla="*/ 623775 h 690609"/>
                  <a:gd name="connsiteX27" fmla="*/ 532968 w 1304490"/>
                  <a:gd name="connsiteY27" fmla="*/ 646054 h 690609"/>
                  <a:gd name="connsiteX28" fmla="*/ 504324 w 1304490"/>
                  <a:gd name="connsiteY28" fmla="*/ 690609 h 690609"/>
                  <a:gd name="connsiteX29" fmla="*/ 466133 w 1304490"/>
                  <a:gd name="connsiteY29" fmla="*/ 642870 h 690609"/>
                  <a:gd name="connsiteX30" fmla="*/ 427942 w 1304490"/>
                  <a:gd name="connsiteY30" fmla="*/ 617410 h 690609"/>
                  <a:gd name="connsiteX31" fmla="*/ 357926 w 1304490"/>
                  <a:gd name="connsiteY31" fmla="*/ 598315 h 690609"/>
                  <a:gd name="connsiteX32" fmla="*/ 342014 w 1304490"/>
                  <a:gd name="connsiteY32" fmla="*/ 521932 h 690609"/>
                  <a:gd name="connsiteX33" fmla="*/ 284726 w 1304490"/>
                  <a:gd name="connsiteY33" fmla="*/ 496472 h 690609"/>
                  <a:gd name="connsiteX34" fmla="*/ 262448 w 1304490"/>
                  <a:gd name="connsiteY34" fmla="*/ 442369 h 690609"/>
                  <a:gd name="connsiteX35" fmla="*/ 211527 w 1304490"/>
                  <a:gd name="connsiteY35" fmla="*/ 429638 h 690609"/>
                  <a:gd name="connsiteX36" fmla="*/ 182883 w 1304490"/>
                  <a:gd name="connsiteY36" fmla="*/ 423273 h 690609"/>
                  <a:gd name="connsiteX37" fmla="*/ 160606 w 1304490"/>
                  <a:gd name="connsiteY37" fmla="*/ 394630 h 690609"/>
                  <a:gd name="connsiteX38" fmla="*/ 166971 w 1304490"/>
                  <a:gd name="connsiteY38" fmla="*/ 372352 h 690609"/>
                  <a:gd name="connsiteX39" fmla="*/ 160606 w 1304490"/>
                  <a:gd name="connsiteY39" fmla="*/ 324614 h 690609"/>
                  <a:gd name="connsiteX40" fmla="*/ 154241 w 1304490"/>
                  <a:gd name="connsiteY40" fmla="*/ 295970 h 690609"/>
                  <a:gd name="connsiteX41" fmla="*/ 170153 w 1304490"/>
                  <a:gd name="connsiteY41" fmla="*/ 267327 h 690609"/>
                  <a:gd name="connsiteX42" fmla="*/ 170153 w 1304490"/>
                  <a:gd name="connsiteY42" fmla="*/ 248232 h 690609"/>
                  <a:gd name="connsiteX43" fmla="*/ 93770 w 1304490"/>
                  <a:gd name="connsiteY43" fmla="*/ 248232 h 690609"/>
                  <a:gd name="connsiteX44" fmla="*/ 81041 w 1304490"/>
                  <a:gd name="connsiteY44" fmla="*/ 178215 h 690609"/>
                  <a:gd name="connsiteX45" fmla="*/ 46033 w 1304490"/>
                  <a:gd name="connsiteY45" fmla="*/ 149572 h 690609"/>
                  <a:gd name="connsiteX46" fmla="*/ 0 w 1304490"/>
                  <a:gd name="connsiteY46" fmla="*/ 98424 h 690609"/>
                  <a:gd name="connsiteX47" fmla="*/ 855708 w 1304490"/>
                  <a:gd name="connsiteY47" fmla="*/ 91440 h 690609"/>
                  <a:gd name="connsiteX0" fmla="*/ 1304490 w 1304490"/>
                  <a:gd name="connsiteY0" fmla="*/ 44653 h 636838"/>
                  <a:gd name="connsiteX1" fmla="*/ 1280874 w 1304490"/>
                  <a:gd name="connsiteY1" fmla="*/ 76706 h 636838"/>
                  <a:gd name="connsiteX2" fmla="*/ 1277689 w 1304490"/>
                  <a:gd name="connsiteY2" fmla="*/ 197643 h 636838"/>
                  <a:gd name="connsiteX3" fmla="*/ 1287238 w 1304490"/>
                  <a:gd name="connsiteY3" fmla="*/ 226286 h 636838"/>
                  <a:gd name="connsiteX4" fmla="*/ 1287238 w 1304490"/>
                  <a:gd name="connsiteY4" fmla="*/ 258112 h 636838"/>
                  <a:gd name="connsiteX5" fmla="*/ 1245865 w 1304490"/>
                  <a:gd name="connsiteY5" fmla="*/ 299486 h 636838"/>
                  <a:gd name="connsiteX6" fmla="*/ 1233136 w 1304490"/>
                  <a:gd name="connsiteY6" fmla="*/ 318581 h 636838"/>
                  <a:gd name="connsiteX7" fmla="*/ 1188577 w 1304490"/>
                  <a:gd name="connsiteY7" fmla="*/ 369502 h 636838"/>
                  <a:gd name="connsiteX8" fmla="*/ 1159936 w 1304490"/>
                  <a:gd name="connsiteY8" fmla="*/ 347224 h 636838"/>
                  <a:gd name="connsiteX9" fmla="*/ 1105832 w 1304490"/>
                  <a:gd name="connsiteY9" fmla="*/ 388598 h 636838"/>
                  <a:gd name="connsiteX10" fmla="*/ 1064458 w 1304490"/>
                  <a:gd name="connsiteY10" fmla="*/ 407693 h 636838"/>
                  <a:gd name="connsiteX11" fmla="*/ 1042181 w 1304490"/>
                  <a:gd name="connsiteY11" fmla="*/ 420424 h 636838"/>
                  <a:gd name="connsiteX12" fmla="*/ 1007172 w 1304490"/>
                  <a:gd name="connsiteY12" fmla="*/ 442701 h 636838"/>
                  <a:gd name="connsiteX13" fmla="*/ 984892 w 1304490"/>
                  <a:gd name="connsiteY13" fmla="*/ 496805 h 636838"/>
                  <a:gd name="connsiteX14" fmla="*/ 933971 w 1304490"/>
                  <a:gd name="connsiteY14" fmla="*/ 471345 h 636838"/>
                  <a:gd name="connsiteX15" fmla="*/ 892599 w 1304490"/>
                  <a:gd name="connsiteY15" fmla="*/ 487258 h 636838"/>
                  <a:gd name="connsiteX16" fmla="*/ 863956 w 1304490"/>
                  <a:gd name="connsiteY16" fmla="*/ 458614 h 636838"/>
                  <a:gd name="connsiteX17" fmla="*/ 806668 w 1304490"/>
                  <a:gd name="connsiteY17" fmla="*/ 436337 h 636838"/>
                  <a:gd name="connsiteX18" fmla="*/ 746200 w 1304490"/>
                  <a:gd name="connsiteY18" fmla="*/ 426788 h 636838"/>
                  <a:gd name="connsiteX19" fmla="*/ 692095 w 1304490"/>
                  <a:gd name="connsiteY19" fmla="*/ 347224 h 636838"/>
                  <a:gd name="connsiteX20" fmla="*/ 657088 w 1304490"/>
                  <a:gd name="connsiteY20" fmla="*/ 350407 h 636838"/>
                  <a:gd name="connsiteX21" fmla="*/ 657088 w 1304490"/>
                  <a:gd name="connsiteY21" fmla="*/ 398145 h 636838"/>
                  <a:gd name="connsiteX22" fmla="*/ 692095 w 1304490"/>
                  <a:gd name="connsiteY22" fmla="*/ 464979 h 636838"/>
                  <a:gd name="connsiteX23" fmla="*/ 609350 w 1304490"/>
                  <a:gd name="connsiteY23" fmla="*/ 512718 h 636838"/>
                  <a:gd name="connsiteX24" fmla="*/ 596620 w 1304490"/>
                  <a:gd name="connsiteY24" fmla="*/ 522266 h 636838"/>
                  <a:gd name="connsiteX25" fmla="*/ 564792 w 1304490"/>
                  <a:gd name="connsiteY25" fmla="*/ 570004 h 636838"/>
                  <a:gd name="connsiteX26" fmla="*/ 532968 w 1304490"/>
                  <a:gd name="connsiteY26" fmla="*/ 592283 h 636838"/>
                  <a:gd name="connsiteX27" fmla="*/ 504324 w 1304490"/>
                  <a:gd name="connsiteY27" fmla="*/ 636838 h 636838"/>
                  <a:gd name="connsiteX28" fmla="*/ 466133 w 1304490"/>
                  <a:gd name="connsiteY28" fmla="*/ 589099 h 636838"/>
                  <a:gd name="connsiteX29" fmla="*/ 427942 w 1304490"/>
                  <a:gd name="connsiteY29" fmla="*/ 563639 h 636838"/>
                  <a:gd name="connsiteX30" fmla="*/ 357926 w 1304490"/>
                  <a:gd name="connsiteY30" fmla="*/ 544544 h 636838"/>
                  <a:gd name="connsiteX31" fmla="*/ 342014 w 1304490"/>
                  <a:gd name="connsiteY31" fmla="*/ 468161 h 636838"/>
                  <a:gd name="connsiteX32" fmla="*/ 284726 w 1304490"/>
                  <a:gd name="connsiteY32" fmla="*/ 442701 h 636838"/>
                  <a:gd name="connsiteX33" fmla="*/ 262448 w 1304490"/>
                  <a:gd name="connsiteY33" fmla="*/ 388598 h 636838"/>
                  <a:gd name="connsiteX34" fmla="*/ 211527 w 1304490"/>
                  <a:gd name="connsiteY34" fmla="*/ 375867 h 636838"/>
                  <a:gd name="connsiteX35" fmla="*/ 182883 w 1304490"/>
                  <a:gd name="connsiteY35" fmla="*/ 369502 h 636838"/>
                  <a:gd name="connsiteX36" fmla="*/ 160606 w 1304490"/>
                  <a:gd name="connsiteY36" fmla="*/ 340859 h 636838"/>
                  <a:gd name="connsiteX37" fmla="*/ 166971 w 1304490"/>
                  <a:gd name="connsiteY37" fmla="*/ 318581 h 636838"/>
                  <a:gd name="connsiteX38" fmla="*/ 160606 w 1304490"/>
                  <a:gd name="connsiteY38" fmla="*/ 270843 h 636838"/>
                  <a:gd name="connsiteX39" fmla="*/ 154241 w 1304490"/>
                  <a:gd name="connsiteY39" fmla="*/ 242199 h 636838"/>
                  <a:gd name="connsiteX40" fmla="*/ 170153 w 1304490"/>
                  <a:gd name="connsiteY40" fmla="*/ 213556 h 636838"/>
                  <a:gd name="connsiteX41" fmla="*/ 170153 w 1304490"/>
                  <a:gd name="connsiteY41" fmla="*/ 194461 h 636838"/>
                  <a:gd name="connsiteX42" fmla="*/ 93770 w 1304490"/>
                  <a:gd name="connsiteY42" fmla="*/ 194461 h 636838"/>
                  <a:gd name="connsiteX43" fmla="*/ 81041 w 1304490"/>
                  <a:gd name="connsiteY43" fmla="*/ 124444 h 636838"/>
                  <a:gd name="connsiteX44" fmla="*/ 46033 w 1304490"/>
                  <a:gd name="connsiteY44" fmla="*/ 95801 h 636838"/>
                  <a:gd name="connsiteX45" fmla="*/ 0 w 1304490"/>
                  <a:gd name="connsiteY45" fmla="*/ 44653 h 636838"/>
                  <a:gd name="connsiteX46" fmla="*/ 855708 w 1304490"/>
                  <a:gd name="connsiteY46" fmla="*/ 37669 h 636838"/>
                  <a:gd name="connsiteX0" fmla="*/ 1304490 w 1304490"/>
                  <a:gd name="connsiteY0" fmla="*/ 0 h 592185"/>
                  <a:gd name="connsiteX1" fmla="*/ 1280874 w 1304490"/>
                  <a:gd name="connsiteY1" fmla="*/ 32053 h 592185"/>
                  <a:gd name="connsiteX2" fmla="*/ 1277689 w 1304490"/>
                  <a:gd name="connsiteY2" fmla="*/ 152990 h 592185"/>
                  <a:gd name="connsiteX3" fmla="*/ 1287238 w 1304490"/>
                  <a:gd name="connsiteY3" fmla="*/ 181633 h 592185"/>
                  <a:gd name="connsiteX4" fmla="*/ 1287238 w 1304490"/>
                  <a:gd name="connsiteY4" fmla="*/ 213459 h 592185"/>
                  <a:gd name="connsiteX5" fmla="*/ 1245865 w 1304490"/>
                  <a:gd name="connsiteY5" fmla="*/ 254833 h 592185"/>
                  <a:gd name="connsiteX6" fmla="*/ 1233136 w 1304490"/>
                  <a:gd name="connsiteY6" fmla="*/ 273928 h 592185"/>
                  <a:gd name="connsiteX7" fmla="*/ 1188577 w 1304490"/>
                  <a:gd name="connsiteY7" fmla="*/ 324849 h 592185"/>
                  <a:gd name="connsiteX8" fmla="*/ 1159936 w 1304490"/>
                  <a:gd name="connsiteY8" fmla="*/ 302571 h 592185"/>
                  <a:gd name="connsiteX9" fmla="*/ 1105832 w 1304490"/>
                  <a:gd name="connsiteY9" fmla="*/ 343945 h 592185"/>
                  <a:gd name="connsiteX10" fmla="*/ 1064458 w 1304490"/>
                  <a:gd name="connsiteY10" fmla="*/ 363040 h 592185"/>
                  <a:gd name="connsiteX11" fmla="*/ 1042181 w 1304490"/>
                  <a:gd name="connsiteY11" fmla="*/ 375771 h 592185"/>
                  <a:gd name="connsiteX12" fmla="*/ 1007172 w 1304490"/>
                  <a:gd name="connsiteY12" fmla="*/ 398048 h 592185"/>
                  <a:gd name="connsiteX13" fmla="*/ 984892 w 1304490"/>
                  <a:gd name="connsiteY13" fmla="*/ 452152 h 592185"/>
                  <a:gd name="connsiteX14" fmla="*/ 933971 w 1304490"/>
                  <a:gd name="connsiteY14" fmla="*/ 426692 h 592185"/>
                  <a:gd name="connsiteX15" fmla="*/ 892599 w 1304490"/>
                  <a:gd name="connsiteY15" fmla="*/ 442605 h 592185"/>
                  <a:gd name="connsiteX16" fmla="*/ 863956 w 1304490"/>
                  <a:gd name="connsiteY16" fmla="*/ 413961 h 592185"/>
                  <a:gd name="connsiteX17" fmla="*/ 806668 w 1304490"/>
                  <a:gd name="connsiteY17" fmla="*/ 391684 h 592185"/>
                  <a:gd name="connsiteX18" fmla="*/ 746200 w 1304490"/>
                  <a:gd name="connsiteY18" fmla="*/ 382135 h 592185"/>
                  <a:gd name="connsiteX19" fmla="*/ 692095 w 1304490"/>
                  <a:gd name="connsiteY19" fmla="*/ 302571 h 592185"/>
                  <a:gd name="connsiteX20" fmla="*/ 657088 w 1304490"/>
                  <a:gd name="connsiteY20" fmla="*/ 305754 h 592185"/>
                  <a:gd name="connsiteX21" fmla="*/ 657088 w 1304490"/>
                  <a:gd name="connsiteY21" fmla="*/ 353492 h 592185"/>
                  <a:gd name="connsiteX22" fmla="*/ 692095 w 1304490"/>
                  <a:gd name="connsiteY22" fmla="*/ 420326 h 592185"/>
                  <a:gd name="connsiteX23" fmla="*/ 609350 w 1304490"/>
                  <a:gd name="connsiteY23" fmla="*/ 468065 h 592185"/>
                  <a:gd name="connsiteX24" fmla="*/ 596620 w 1304490"/>
                  <a:gd name="connsiteY24" fmla="*/ 477613 h 592185"/>
                  <a:gd name="connsiteX25" fmla="*/ 564792 w 1304490"/>
                  <a:gd name="connsiteY25" fmla="*/ 525351 h 592185"/>
                  <a:gd name="connsiteX26" fmla="*/ 532968 w 1304490"/>
                  <a:gd name="connsiteY26" fmla="*/ 547630 h 592185"/>
                  <a:gd name="connsiteX27" fmla="*/ 504324 w 1304490"/>
                  <a:gd name="connsiteY27" fmla="*/ 592185 h 592185"/>
                  <a:gd name="connsiteX28" fmla="*/ 466133 w 1304490"/>
                  <a:gd name="connsiteY28" fmla="*/ 544446 h 592185"/>
                  <a:gd name="connsiteX29" fmla="*/ 427942 w 1304490"/>
                  <a:gd name="connsiteY29" fmla="*/ 518986 h 592185"/>
                  <a:gd name="connsiteX30" fmla="*/ 357926 w 1304490"/>
                  <a:gd name="connsiteY30" fmla="*/ 499891 h 592185"/>
                  <a:gd name="connsiteX31" fmla="*/ 342014 w 1304490"/>
                  <a:gd name="connsiteY31" fmla="*/ 423508 h 592185"/>
                  <a:gd name="connsiteX32" fmla="*/ 284726 w 1304490"/>
                  <a:gd name="connsiteY32" fmla="*/ 398048 h 592185"/>
                  <a:gd name="connsiteX33" fmla="*/ 262448 w 1304490"/>
                  <a:gd name="connsiteY33" fmla="*/ 343945 h 592185"/>
                  <a:gd name="connsiteX34" fmla="*/ 211527 w 1304490"/>
                  <a:gd name="connsiteY34" fmla="*/ 331214 h 592185"/>
                  <a:gd name="connsiteX35" fmla="*/ 182883 w 1304490"/>
                  <a:gd name="connsiteY35" fmla="*/ 324849 h 592185"/>
                  <a:gd name="connsiteX36" fmla="*/ 160606 w 1304490"/>
                  <a:gd name="connsiteY36" fmla="*/ 296206 h 592185"/>
                  <a:gd name="connsiteX37" fmla="*/ 166971 w 1304490"/>
                  <a:gd name="connsiteY37" fmla="*/ 273928 h 592185"/>
                  <a:gd name="connsiteX38" fmla="*/ 160606 w 1304490"/>
                  <a:gd name="connsiteY38" fmla="*/ 226190 h 592185"/>
                  <a:gd name="connsiteX39" fmla="*/ 154241 w 1304490"/>
                  <a:gd name="connsiteY39" fmla="*/ 197546 h 592185"/>
                  <a:gd name="connsiteX40" fmla="*/ 170153 w 1304490"/>
                  <a:gd name="connsiteY40" fmla="*/ 168903 h 592185"/>
                  <a:gd name="connsiteX41" fmla="*/ 170153 w 1304490"/>
                  <a:gd name="connsiteY41" fmla="*/ 149808 h 592185"/>
                  <a:gd name="connsiteX42" fmla="*/ 93770 w 1304490"/>
                  <a:gd name="connsiteY42" fmla="*/ 149808 h 592185"/>
                  <a:gd name="connsiteX43" fmla="*/ 81041 w 1304490"/>
                  <a:gd name="connsiteY43" fmla="*/ 79791 h 592185"/>
                  <a:gd name="connsiteX44" fmla="*/ 46033 w 1304490"/>
                  <a:gd name="connsiteY44" fmla="*/ 51148 h 592185"/>
                  <a:gd name="connsiteX45" fmla="*/ 0 w 1304490"/>
                  <a:gd name="connsiteY45" fmla="*/ 0 h 592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4490" h="592185">
                    <a:moveTo>
                      <a:pt x="1304490" y="0"/>
                    </a:moveTo>
                    <a:lnTo>
                      <a:pt x="1280874" y="32053"/>
                    </a:lnTo>
                    <a:cubicBezTo>
                      <a:pt x="1279812" y="72365"/>
                      <a:pt x="1278751" y="112678"/>
                      <a:pt x="1277689" y="152990"/>
                    </a:cubicBezTo>
                    <a:lnTo>
                      <a:pt x="1287238" y="181633"/>
                    </a:lnTo>
                    <a:lnTo>
                      <a:pt x="1287238" y="213459"/>
                    </a:lnTo>
                    <a:lnTo>
                      <a:pt x="1245865" y="254833"/>
                    </a:lnTo>
                    <a:lnTo>
                      <a:pt x="1233136" y="273928"/>
                    </a:lnTo>
                    <a:lnTo>
                      <a:pt x="1188577" y="324849"/>
                    </a:lnTo>
                    <a:lnTo>
                      <a:pt x="1159936" y="302571"/>
                    </a:lnTo>
                    <a:lnTo>
                      <a:pt x="1105832" y="343945"/>
                    </a:lnTo>
                    <a:lnTo>
                      <a:pt x="1064458" y="363040"/>
                    </a:lnTo>
                    <a:lnTo>
                      <a:pt x="1042181" y="375771"/>
                    </a:lnTo>
                    <a:lnTo>
                      <a:pt x="1007172" y="398048"/>
                    </a:lnTo>
                    <a:lnTo>
                      <a:pt x="984892" y="452152"/>
                    </a:lnTo>
                    <a:lnTo>
                      <a:pt x="933971" y="426692"/>
                    </a:lnTo>
                    <a:lnTo>
                      <a:pt x="892599" y="442605"/>
                    </a:lnTo>
                    <a:lnTo>
                      <a:pt x="863956" y="413961"/>
                    </a:lnTo>
                    <a:lnTo>
                      <a:pt x="806668" y="391684"/>
                    </a:lnTo>
                    <a:lnTo>
                      <a:pt x="746200" y="382135"/>
                    </a:lnTo>
                    <a:lnTo>
                      <a:pt x="692095" y="302571"/>
                    </a:lnTo>
                    <a:lnTo>
                      <a:pt x="657088" y="305754"/>
                    </a:lnTo>
                    <a:lnTo>
                      <a:pt x="657088" y="353492"/>
                    </a:lnTo>
                    <a:lnTo>
                      <a:pt x="692095" y="420326"/>
                    </a:lnTo>
                    <a:lnTo>
                      <a:pt x="609350" y="468065"/>
                    </a:lnTo>
                    <a:lnTo>
                      <a:pt x="596620" y="477613"/>
                    </a:lnTo>
                    <a:lnTo>
                      <a:pt x="564792" y="525351"/>
                    </a:lnTo>
                    <a:lnTo>
                      <a:pt x="532968" y="547630"/>
                    </a:lnTo>
                    <a:lnTo>
                      <a:pt x="504324" y="592185"/>
                    </a:lnTo>
                    <a:lnTo>
                      <a:pt x="466133" y="544446"/>
                    </a:lnTo>
                    <a:lnTo>
                      <a:pt x="427942" y="518986"/>
                    </a:lnTo>
                    <a:lnTo>
                      <a:pt x="357926" y="499891"/>
                    </a:lnTo>
                    <a:lnTo>
                      <a:pt x="342014" y="423508"/>
                    </a:lnTo>
                    <a:lnTo>
                      <a:pt x="284726" y="398048"/>
                    </a:lnTo>
                    <a:lnTo>
                      <a:pt x="262448" y="343945"/>
                    </a:lnTo>
                    <a:lnTo>
                      <a:pt x="211527" y="331214"/>
                    </a:lnTo>
                    <a:lnTo>
                      <a:pt x="182883" y="324849"/>
                    </a:lnTo>
                    <a:lnTo>
                      <a:pt x="160606" y="296206"/>
                    </a:lnTo>
                    <a:lnTo>
                      <a:pt x="166971" y="273928"/>
                    </a:lnTo>
                    <a:lnTo>
                      <a:pt x="160606" y="226190"/>
                    </a:lnTo>
                    <a:lnTo>
                      <a:pt x="154241" y="197546"/>
                    </a:lnTo>
                    <a:lnTo>
                      <a:pt x="170153" y="168903"/>
                    </a:lnTo>
                    <a:lnTo>
                      <a:pt x="170153" y="149808"/>
                    </a:lnTo>
                    <a:lnTo>
                      <a:pt x="93770" y="149808"/>
                    </a:lnTo>
                    <a:lnTo>
                      <a:pt x="81041" y="79791"/>
                    </a:lnTo>
                    <a:lnTo>
                      <a:pt x="46033" y="5114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D26906EE-ED2F-0D6D-4B44-F9BC85D10B8C}"/>
                  </a:ext>
                </a:extLst>
              </p:cNvPr>
              <p:cNvSpPr/>
              <p:nvPr/>
            </p:nvSpPr>
            <p:spPr>
              <a:xfrm>
                <a:off x="786817" y="3724275"/>
                <a:ext cx="1484989" cy="1723299"/>
              </a:xfrm>
              <a:custGeom>
                <a:avLst/>
                <a:gdLst>
                  <a:gd name="connsiteX0" fmla="*/ 759849 w 1484989"/>
                  <a:gd name="connsiteY0" fmla="*/ 0 h 1723299"/>
                  <a:gd name="connsiteX1" fmla="*/ 958384 w 1484989"/>
                  <a:gd name="connsiteY1" fmla="*/ 0 h 1723299"/>
                  <a:gd name="connsiteX2" fmla="*/ 1057473 w 1484989"/>
                  <a:gd name="connsiteY2" fmla="*/ 123181 h 1723299"/>
                  <a:gd name="connsiteX3" fmla="*/ 1156562 w 1484989"/>
                  <a:gd name="connsiteY3" fmla="*/ 0 h 1723299"/>
                  <a:gd name="connsiteX4" fmla="*/ 1242914 w 1484989"/>
                  <a:gd name="connsiteY4" fmla="*/ 0 h 1723299"/>
                  <a:gd name="connsiteX5" fmla="*/ 1288943 w 1484989"/>
                  <a:gd name="connsiteY5" fmla="*/ 51144 h 1723299"/>
                  <a:gd name="connsiteX6" fmla="*/ 1323951 w 1484989"/>
                  <a:gd name="connsiteY6" fmla="*/ 79786 h 1723299"/>
                  <a:gd name="connsiteX7" fmla="*/ 1336680 w 1484989"/>
                  <a:gd name="connsiteY7" fmla="*/ 149803 h 1723299"/>
                  <a:gd name="connsiteX8" fmla="*/ 1413063 w 1484989"/>
                  <a:gd name="connsiteY8" fmla="*/ 149803 h 1723299"/>
                  <a:gd name="connsiteX9" fmla="*/ 1413063 w 1484989"/>
                  <a:gd name="connsiteY9" fmla="*/ 168898 h 1723299"/>
                  <a:gd name="connsiteX10" fmla="*/ 1397151 w 1484989"/>
                  <a:gd name="connsiteY10" fmla="*/ 197542 h 1723299"/>
                  <a:gd name="connsiteX11" fmla="*/ 1403515 w 1484989"/>
                  <a:gd name="connsiteY11" fmla="*/ 226185 h 1723299"/>
                  <a:gd name="connsiteX12" fmla="*/ 1409881 w 1484989"/>
                  <a:gd name="connsiteY12" fmla="*/ 273923 h 1723299"/>
                  <a:gd name="connsiteX13" fmla="*/ 1403515 w 1484989"/>
                  <a:gd name="connsiteY13" fmla="*/ 296202 h 1723299"/>
                  <a:gd name="connsiteX14" fmla="*/ 1424936 w 1484989"/>
                  <a:gd name="connsiteY14" fmla="*/ 323744 h 1723299"/>
                  <a:gd name="connsiteX15" fmla="*/ 1412427 w 1484989"/>
                  <a:gd name="connsiteY15" fmla="*/ 340757 h 1723299"/>
                  <a:gd name="connsiteX16" fmla="*/ 1420065 w 1484989"/>
                  <a:gd name="connsiteY16" fmla="*/ 470607 h 1723299"/>
                  <a:gd name="connsiteX17" fmla="*/ 1446799 w 1484989"/>
                  <a:gd name="connsiteY17" fmla="*/ 524074 h 1723299"/>
                  <a:gd name="connsiteX18" fmla="*/ 1442979 w 1484989"/>
                  <a:gd name="connsiteY18" fmla="*/ 596636 h 1723299"/>
                  <a:gd name="connsiteX19" fmla="*/ 1431522 w 1484989"/>
                  <a:gd name="connsiteY19" fmla="*/ 611913 h 1723299"/>
                  <a:gd name="connsiteX20" fmla="*/ 1427703 w 1484989"/>
                  <a:gd name="connsiteY20" fmla="*/ 653923 h 1723299"/>
                  <a:gd name="connsiteX21" fmla="*/ 1484989 w 1484989"/>
                  <a:gd name="connsiteY21" fmla="*/ 749400 h 1723299"/>
                  <a:gd name="connsiteX22" fmla="*/ 1389513 w 1484989"/>
                  <a:gd name="connsiteY22" fmla="*/ 760857 h 1723299"/>
                  <a:gd name="connsiteX23" fmla="*/ 1370417 w 1484989"/>
                  <a:gd name="connsiteY23" fmla="*/ 791409 h 1723299"/>
                  <a:gd name="connsiteX24" fmla="*/ 1389513 w 1484989"/>
                  <a:gd name="connsiteY24" fmla="*/ 844877 h 1723299"/>
                  <a:gd name="connsiteX25" fmla="*/ 1404789 w 1484989"/>
                  <a:gd name="connsiteY25" fmla="*/ 936535 h 1723299"/>
                  <a:gd name="connsiteX26" fmla="*/ 1397151 w 1484989"/>
                  <a:gd name="connsiteY26" fmla="*/ 1070203 h 1723299"/>
                  <a:gd name="connsiteX27" fmla="*/ 1416246 w 1484989"/>
                  <a:gd name="connsiteY27" fmla="*/ 1116032 h 1723299"/>
                  <a:gd name="connsiteX28" fmla="*/ 1343684 w 1484989"/>
                  <a:gd name="connsiteY28" fmla="*/ 1219147 h 1723299"/>
                  <a:gd name="connsiteX29" fmla="*/ 1339865 w 1484989"/>
                  <a:gd name="connsiteY29" fmla="*/ 1295528 h 1723299"/>
                  <a:gd name="connsiteX30" fmla="*/ 1316949 w 1484989"/>
                  <a:gd name="connsiteY30" fmla="*/ 1333720 h 1723299"/>
                  <a:gd name="connsiteX31" fmla="*/ 1271120 w 1484989"/>
                  <a:gd name="connsiteY31" fmla="*/ 1341358 h 1723299"/>
                  <a:gd name="connsiteX32" fmla="*/ 1240568 w 1484989"/>
                  <a:gd name="connsiteY32" fmla="*/ 1310806 h 1723299"/>
                  <a:gd name="connsiteX33" fmla="*/ 1217653 w 1484989"/>
                  <a:gd name="connsiteY33" fmla="*/ 1310806 h 1723299"/>
                  <a:gd name="connsiteX34" fmla="*/ 1206196 w 1484989"/>
                  <a:gd name="connsiteY34" fmla="*/ 1337539 h 1723299"/>
                  <a:gd name="connsiteX35" fmla="*/ 1133633 w 1484989"/>
                  <a:gd name="connsiteY35" fmla="*/ 1329901 h 1723299"/>
                  <a:gd name="connsiteX36" fmla="*/ 1133633 w 1484989"/>
                  <a:gd name="connsiteY36" fmla="*/ 1360453 h 1723299"/>
                  <a:gd name="connsiteX37" fmla="*/ 1103080 w 1484989"/>
                  <a:gd name="connsiteY37" fmla="*/ 1383368 h 1723299"/>
                  <a:gd name="connsiteX38" fmla="*/ 999965 w 1484989"/>
                  <a:gd name="connsiteY38" fmla="*/ 1402463 h 1723299"/>
                  <a:gd name="connsiteX39" fmla="*/ 977051 w 1484989"/>
                  <a:gd name="connsiteY39" fmla="*/ 1387187 h 1723299"/>
                  <a:gd name="connsiteX40" fmla="*/ 977051 w 1484989"/>
                  <a:gd name="connsiteY40" fmla="*/ 1421559 h 1723299"/>
                  <a:gd name="connsiteX41" fmla="*/ 893030 w 1484989"/>
                  <a:gd name="connsiteY41" fmla="*/ 1455930 h 1723299"/>
                  <a:gd name="connsiteX42" fmla="*/ 893030 w 1484989"/>
                  <a:gd name="connsiteY42" fmla="*/ 1520854 h 1723299"/>
                  <a:gd name="connsiteX43" fmla="*/ 870116 w 1484989"/>
                  <a:gd name="connsiteY43" fmla="*/ 1520854 h 1723299"/>
                  <a:gd name="connsiteX44" fmla="*/ 835744 w 1484989"/>
                  <a:gd name="connsiteY44" fmla="*/ 1494121 h 1723299"/>
                  <a:gd name="connsiteX45" fmla="*/ 786097 w 1484989"/>
                  <a:gd name="connsiteY45" fmla="*/ 1520854 h 1723299"/>
                  <a:gd name="connsiteX46" fmla="*/ 763182 w 1484989"/>
                  <a:gd name="connsiteY46" fmla="*/ 1635427 h 1723299"/>
                  <a:gd name="connsiteX47" fmla="*/ 625695 w 1484989"/>
                  <a:gd name="connsiteY47" fmla="*/ 1707990 h 1723299"/>
                  <a:gd name="connsiteX48" fmla="*/ 583685 w 1484989"/>
                  <a:gd name="connsiteY48" fmla="*/ 1707990 h 1723299"/>
                  <a:gd name="connsiteX49" fmla="*/ 550005 w 1484989"/>
                  <a:gd name="connsiteY49" fmla="*/ 1723299 h 1723299"/>
                  <a:gd name="connsiteX50" fmla="*/ 506030 w 1484989"/>
                  <a:gd name="connsiteY50" fmla="*/ 1696532 h 1723299"/>
                  <a:gd name="connsiteX51" fmla="*/ 502849 w 1484989"/>
                  <a:gd name="connsiteY51" fmla="*/ 1674255 h 1723299"/>
                  <a:gd name="connsiteX52" fmla="*/ 467840 w 1484989"/>
                  <a:gd name="connsiteY52" fmla="*/ 1616969 h 1723299"/>
                  <a:gd name="connsiteX53" fmla="*/ 471021 w 1484989"/>
                  <a:gd name="connsiteY53" fmla="*/ 1578778 h 1723299"/>
                  <a:gd name="connsiteX54" fmla="*/ 436014 w 1484989"/>
                  <a:gd name="connsiteY54" fmla="*/ 1581960 h 1723299"/>
                  <a:gd name="connsiteX55" fmla="*/ 429649 w 1484989"/>
                  <a:gd name="connsiteY55" fmla="*/ 1588325 h 1723299"/>
                  <a:gd name="connsiteX56" fmla="*/ 359632 w 1484989"/>
                  <a:gd name="connsiteY56" fmla="*/ 1585143 h 1723299"/>
                  <a:gd name="connsiteX57" fmla="*/ 346902 w 1484989"/>
                  <a:gd name="connsiteY57" fmla="*/ 1572412 h 1723299"/>
                  <a:gd name="connsiteX58" fmla="*/ 308711 w 1484989"/>
                  <a:gd name="connsiteY58" fmla="*/ 1566047 h 1723299"/>
                  <a:gd name="connsiteX59" fmla="*/ 267336 w 1484989"/>
                  <a:gd name="connsiteY59" fmla="*/ 1581960 h 1723299"/>
                  <a:gd name="connsiteX60" fmla="*/ 210052 w 1484989"/>
                  <a:gd name="connsiteY60" fmla="*/ 1581960 h 1723299"/>
                  <a:gd name="connsiteX61" fmla="*/ 130486 w 1484989"/>
                  <a:gd name="connsiteY61" fmla="*/ 1496031 h 1723299"/>
                  <a:gd name="connsiteX62" fmla="*/ 140033 w 1484989"/>
                  <a:gd name="connsiteY62" fmla="*/ 1473753 h 1723299"/>
                  <a:gd name="connsiteX63" fmla="*/ 133671 w 1484989"/>
                  <a:gd name="connsiteY63" fmla="*/ 1457840 h 1723299"/>
                  <a:gd name="connsiteX64" fmla="*/ 101843 w 1484989"/>
                  <a:gd name="connsiteY64" fmla="*/ 1451474 h 1723299"/>
                  <a:gd name="connsiteX65" fmla="*/ 54105 w 1484989"/>
                  <a:gd name="connsiteY65" fmla="*/ 1400553 h 1723299"/>
                  <a:gd name="connsiteX66" fmla="*/ 60469 w 1484989"/>
                  <a:gd name="connsiteY66" fmla="*/ 1340085 h 1723299"/>
                  <a:gd name="connsiteX67" fmla="*/ 120940 w 1484989"/>
                  <a:gd name="connsiteY67" fmla="*/ 1247790 h 1723299"/>
                  <a:gd name="connsiteX68" fmla="*/ 124121 w 1484989"/>
                  <a:gd name="connsiteY68" fmla="*/ 1228695 h 1723299"/>
                  <a:gd name="connsiteX69" fmla="*/ 159131 w 1484989"/>
                  <a:gd name="connsiteY69" fmla="*/ 1219147 h 1723299"/>
                  <a:gd name="connsiteX70" fmla="*/ 165494 w 1484989"/>
                  <a:gd name="connsiteY70" fmla="*/ 1193687 h 1723299"/>
                  <a:gd name="connsiteX71" fmla="*/ 133671 w 1484989"/>
                  <a:gd name="connsiteY71" fmla="*/ 1152313 h 1723299"/>
                  <a:gd name="connsiteX72" fmla="*/ 165494 w 1484989"/>
                  <a:gd name="connsiteY72" fmla="*/ 1101391 h 1723299"/>
                  <a:gd name="connsiteX73" fmla="*/ 168678 w 1484989"/>
                  <a:gd name="connsiteY73" fmla="*/ 1050471 h 1723299"/>
                  <a:gd name="connsiteX74" fmla="*/ 210052 w 1484989"/>
                  <a:gd name="connsiteY74" fmla="*/ 1050471 h 1723299"/>
                  <a:gd name="connsiteX75" fmla="*/ 238694 w 1484989"/>
                  <a:gd name="connsiteY75" fmla="*/ 999550 h 1723299"/>
                  <a:gd name="connsiteX76" fmla="*/ 213233 w 1484989"/>
                  <a:gd name="connsiteY76" fmla="*/ 948629 h 1723299"/>
                  <a:gd name="connsiteX77" fmla="*/ 181407 w 1484989"/>
                  <a:gd name="connsiteY77" fmla="*/ 939081 h 1723299"/>
                  <a:gd name="connsiteX78" fmla="*/ 149582 w 1484989"/>
                  <a:gd name="connsiteY78" fmla="*/ 961359 h 1723299"/>
                  <a:gd name="connsiteX79" fmla="*/ 133671 w 1484989"/>
                  <a:gd name="connsiteY79" fmla="*/ 948629 h 1723299"/>
                  <a:gd name="connsiteX80" fmla="*/ 108209 w 1484989"/>
                  <a:gd name="connsiteY80" fmla="*/ 948629 h 1723299"/>
                  <a:gd name="connsiteX81" fmla="*/ 89112 w 1484989"/>
                  <a:gd name="connsiteY81" fmla="*/ 939081 h 1723299"/>
                  <a:gd name="connsiteX82" fmla="*/ 47740 w 1484989"/>
                  <a:gd name="connsiteY82" fmla="*/ 935898 h 1723299"/>
                  <a:gd name="connsiteX83" fmla="*/ 12731 w 1484989"/>
                  <a:gd name="connsiteY83" fmla="*/ 904072 h 1723299"/>
                  <a:gd name="connsiteX84" fmla="*/ 0 w 1484989"/>
                  <a:gd name="connsiteY84" fmla="*/ 853151 h 1723299"/>
                  <a:gd name="connsiteX85" fmla="*/ 19098 w 1484989"/>
                  <a:gd name="connsiteY85" fmla="*/ 814960 h 1723299"/>
                  <a:gd name="connsiteX86" fmla="*/ 6367 w 1484989"/>
                  <a:gd name="connsiteY86" fmla="*/ 789500 h 1723299"/>
                  <a:gd name="connsiteX87" fmla="*/ 47740 w 1484989"/>
                  <a:gd name="connsiteY87" fmla="*/ 732214 h 1723299"/>
                  <a:gd name="connsiteX88" fmla="*/ 66835 w 1484989"/>
                  <a:gd name="connsiteY88" fmla="*/ 690840 h 1723299"/>
                  <a:gd name="connsiteX89" fmla="*/ 35009 w 1484989"/>
                  <a:gd name="connsiteY89" fmla="*/ 652649 h 1723299"/>
                  <a:gd name="connsiteX90" fmla="*/ 35009 w 1484989"/>
                  <a:gd name="connsiteY90" fmla="*/ 633554 h 1723299"/>
                  <a:gd name="connsiteX91" fmla="*/ 73200 w 1484989"/>
                  <a:gd name="connsiteY91" fmla="*/ 598546 h 1723299"/>
                  <a:gd name="connsiteX92" fmla="*/ 117757 w 1484989"/>
                  <a:gd name="connsiteY92" fmla="*/ 538077 h 1723299"/>
                  <a:gd name="connsiteX93" fmla="*/ 95479 w 1484989"/>
                  <a:gd name="connsiteY93" fmla="*/ 512616 h 1723299"/>
                  <a:gd name="connsiteX94" fmla="*/ 73200 w 1484989"/>
                  <a:gd name="connsiteY94" fmla="*/ 509434 h 1723299"/>
                  <a:gd name="connsiteX95" fmla="*/ 38191 w 1484989"/>
                  <a:gd name="connsiteY95" fmla="*/ 477608 h 1723299"/>
                  <a:gd name="connsiteX96" fmla="*/ 44559 w 1484989"/>
                  <a:gd name="connsiteY96" fmla="*/ 420322 h 1723299"/>
                  <a:gd name="connsiteX97" fmla="*/ 60469 w 1484989"/>
                  <a:gd name="connsiteY97" fmla="*/ 417140 h 1723299"/>
                  <a:gd name="connsiteX98" fmla="*/ 66835 w 1484989"/>
                  <a:gd name="connsiteY98" fmla="*/ 394861 h 1723299"/>
                  <a:gd name="connsiteX99" fmla="*/ 89112 w 1484989"/>
                  <a:gd name="connsiteY99" fmla="*/ 385314 h 1723299"/>
                  <a:gd name="connsiteX100" fmla="*/ 89112 w 1484989"/>
                  <a:gd name="connsiteY100" fmla="*/ 359854 h 1723299"/>
                  <a:gd name="connsiteX101" fmla="*/ 95479 w 1484989"/>
                  <a:gd name="connsiteY101" fmla="*/ 356670 h 1723299"/>
                  <a:gd name="connsiteX102" fmla="*/ 127303 w 1484989"/>
                  <a:gd name="connsiteY102" fmla="*/ 343940 h 1723299"/>
                  <a:gd name="connsiteX103" fmla="*/ 133671 w 1484989"/>
                  <a:gd name="connsiteY103" fmla="*/ 321662 h 1723299"/>
                  <a:gd name="connsiteX104" fmla="*/ 200503 w 1484989"/>
                  <a:gd name="connsiteY104" fmla="*/ 289836 h 1723299"/>
                  <a:gd name="connsiteX105" fmla="*/ 219599 w 1484989"/>
                  <a:gd name="connsiteY105" fmla="*/ 251645 h 1723299"/>
                  <a:gd name="connsiteX106" fmla="*/ 254606 w 1484989"/>
                  <a:gd name="connsiteY106" fmla="*/ 258011 h 1723299"/>
                  <a:gd name="connsiteX107" fmla="*/ 346902 w 1484989"/>
                  <a:gd name="connsiteY107" fmla="*/ 216637 h 1723299"/>
                  <a:gd name="connsiteX108" fmla="*/ 375545 w 1484989"/>
                  <a:gd name="connsiteY108" fmla="*/ 191177 h 1723299"/>
                  <a:gd name="connsiteX109" fmla="*/ 397823 w 1484989"/>
                  <a:gd name="connsiteY109" fmla="*/ 165716 h 1723299"/>
                  <a:gd name="connsiteX110" fmla="*/ 451928 w 1484989"/>
                  <a:gd name="connsiteY110" fmla="*/ 156169 h 1723299"/>
                  <a:gd name="connsiteX111" fmla="*/ 455109 w 1484989"/>
                  <a:gd name="connsiteY111" fmla="*/ 124343 h 1723299"/>
                  <a:gd name="connsiteX112" fmla="*/ 518761 w 1484989"/>
                  <a:gd name="connsiteY112" fmla="*/ 117978 h 1723299"/>
                  <a:gd name="connsiteX113" fmla="*/ 537856 w 1484989"/>
                  <a:gd name="connsiteY113" fmla="*/ 86152 h 1723299"/>
                  <a:gd name="connsiteX114" fmla="*/ 588777 w 1484989"/>
                  <a:gd name="connsiteY114" fmla="*/ 57508 h 1723299"/>
                  <a:gd name="connsiteX115" fmla="*/ 636514 w 1484989"/>
                  <a:gd name="connsiteY115" fmla="*/ 60691 h 1723299"/>
                  <a:gd name="connsiteX116" fmla="*/ 684254 w 1484989"/>
                  <a:gd name="connsiteY116" fmla="*/ 25682 h 1723299"/>
                  <a:gd name="connsiteX117" fmla="*/ 760635 w 1484989"/>
                  <a:gd name="connsiteY117" fmla="*/ 25682 h 1723299"/>
                  <a:gd name="connsiteX118" fmla="*/ 760635 w 1484989"/>
                  <a:gd name="connsiteY118" fmla="*/ 3405 h 1723299"/>
                  <a:gd name="connsiteX0" fmla="*/ 759849 w 1484989"/>
                  <a:gd name="connsiteY0" fmla="*/ 0 h 1723299"/>
                  <a:gd name="connsiteX1" fmla="*/ 1057473 w 1484989"/>
                  <a:gd name="connsiteY1" fmla="*/ 123181 h 1723299"/>
                  <a:gd name="connsiteX2" fmla="*/ 1156562 w 1484989"/>
                  <a:gd name="connsiteY2" fmla="*/ 0 h 1723299"/>
                  <a:gd name="connsiteX3" fmla="*/ 1242914 w 1484989"/>
                  <a:gd name="connsiteY3" fmla="*/ 0 h 1723299"/>
                  <a:gd name="connsiteX4" fmla="*/ 1288943 w 1484989"/>
                  <a:gd name="connsiteY4" fmla="*/ 51144 h 1723299"/>
                  <a:gd name="connsiteX5" fmla="*/ 1323951 w 1484989"/>
                  <a:gd name="connsiteY5" fmla="*/ 79786 h 1723299"/>
                  <a:gd name="connsiteX6" fmla="*/ 1336680 w 1484989"/>
                  <a:gd name="connsiteY6" fmla="*/ 149803 h 1723299"/>
                  <a:gd name="connsiteX7" fmla="*/ 1413063 w 1484989"/>
                  <a:gd name="connsiteY7" fmla="*/ 149803 h 1723299"/>
                  <a:gd name="connsiteX8" fmla="*/ 1413063 w 1484989"/>
                  <a:gd name="connsiteY8" fmla="*/ 168898 h 1723299"/>
                  <a:gd name="connsiteX9" fmla="*/ 1397151 w 1484989"/>
                  <a:gd name="connsiteY9" fmla="*/ 197542 h 1723299"/>
                  <a:gd name="connsiteX10" fmla="*/ 1403515 w 1484989"/>
                  <a:gd name="connsiteY10" fmla="*/ 226185 h 1723299"/>
                  <a:gd name="connsiteX11" fmla="*/ 1409881 w 1484989"/>
                  <a:gd name="connsiteY11" fmla="*/ 273923 h 1723299"/>
                  <a:gd name="connsiteX12" fmla="*/ 1403515 w 1484989"/>
                  <a:gd name="connsiteY12" fmla="*/ 296202 h 1723299"/>
                  <a:gd name="connsiteX13" fmla="*/ 1424936 w 1484989"/>
                  <a:gd name="connsiteY13" fmla="*/ 323744 h 1723299"/>
                  <a:gd name="connsiteX14" fmla="*/ 1412427 w 1484989"/>
                  <a:gd name="connsiteY14" fmla="*/ 340757 h 1723299"/>
                  <a:gd name="connsiteX15" fmla="*/ 1420065 w 1484989"/>
                  <a:gd name="connsiteY15" fmla="*/ 470607 h 1723299"/>
                  <a:gd name="connsiteX16" fmla="*/ 1446799 w 1484989"/>
                  <a:gd name="connsiteY16" fmla="*/ 524074 h 1723299"/>
                  <a:gd name="connsiteX17" fmla="*/ 1442979 w 1484989"/>
                  <a:gd name="connsiteY17" fmla="*/ 596636 h 1723299"/>
                  <a:gd name="connsiteX18" fmla="*/ 1431522 w 1484989"/>
                  <a:gd name="connsiteY18" fmla="*/ 611913 h 1723299"/>
                  <a:gd name="connsiteX19" fmla="*/ 1427703 w 1484989"/>
                  <a:gd name="connsiteY19" fmla="*/ 653923 h 1723299"/>
                  <a:gd name="connsiteX20" fmla="*/ 1484989 w 1484989"/>
                  <a:gd name="connsiteY20" fmla="*/ 749400 h 1723299"/>
                  <a:gd name="connsiteX21" fmla="*/ 1389513 w 1484989"/>
                  <a:gd name="connsiteY21" fmla="*/ 760857 h 1723299"/>
                  <a:gd name="connsiteX22" fmla="*/ 1370417 w 1484989"/>
                  <a:gd name="connsiteY22" fmla="*/ 791409 h 1723299"/>
                  <a:gd name="connsiteX23" fmla="*/ 1389513 w 1484989"/>
                  <a:gd name="connsiteY23" fmla="*/ 844877 h 1723299"/>
                  <a:gd name="connsiteX24" fmla="*/ 1404789 w 1484989"/>
                  <a:gd name="connsiteY24" fmla="*/ 936535 h 1723299"/>
                  <a:gd name="connsiteX25" fmla="*/ 1397151 w 1484989"/>
                  <a:gd name="connsiteY25" fmla="*/ 1070203 h 1723299"/>
                  <a:gd name="connsiteX26" fmla="*/ 1416246 w 1484989"/>
                  <a:gd name="connsiteY26" fmla="*/ 1116032 h 1723299"/>
                  <a:gd name="connsiteX27" fmla="*/ 1343684 w 1484989"/>
                  <a:gd name="connsiteY27" fmla="*/ 1219147 h 1723299"/>
                  <a:gd name="connsiteX28" fmla="*/ 1339865 w 1484989"/>
                  <a:gd name="connsiteY28" fmla="*/ 1295528 h 1723299"/>
                  <a:gd name="connsiteX29" fmla="*/ 1316949 w 1484989"/>
                  <a:gd name="connsiteY29" fmla="*/ 1333720 h 1723299"/>
                  <a:gd name="connsiteX30" fmla="*/ 1271120 w 1484989"/>
                  <a:gd name="connsiteY30" fmla="*/ 1341358 h 1723299"/>
                  <a:gd name="connsiteX31" fmla="*/ 1240568 w 1484989"/>
                  <a:gd name="connsiteY31" fmla="*/ 1310806 h 1723299"/>
                  <a:gd name="connsiteX32" fmla="*/ 1217653 w 1484989"/>
                  <a:gd name="connsiteY32" fmla="*/ 1310806 h 1723299"/>
                  <a:gd name="connsiteX33" fmla="*/ 1206196 w 1484989"/>
                  <a:gd name="connsiteY33" fmla="*/ 1337539 h 1723299"/>
                  <a:gd name="connsiteX34" fmla="*/ 1133633 w 1484989"/>
                  <a:gd name="connsiteY34" fmla="*/ 1329901 h 1723299"/>
                  <a:gd name="connsiteX35" fmla="*/ 1133633 w 1484989"/>
                  <a:gd name="connsiteY35" fmla="*/ 1360453 h 1723299"/>
                  <a:gd name="connsiteX36" fmla="*/ 1103080 w 1484989"/>
                  <a:gd name="connsiteY36" fmla="*/ 1383368 h 1723299"/>
                  <a:gd name="connsiteX37" fmla="*/ 999965 w 1484989"/>
                  <a:gd name="connsiteY37" fmla="*/ 1402463 h 1723299"/>
                  <a:gd name="connsiteX38" fmla="*/ 977051 w 1484989"/>
                  <a:gd name="connsiteY38" fmla="*/ 1387187 h 1723299"/>
                  <a:gd name="connsiteX39" fmla="*/ 977051 w 1484989"/>
                  <a:gd name="connsiteY39" fmla="*/ 1421559 h 1723299"/>
                  <a:gd name="connsiteX40" fmla="*/ 893030 w 1484989"/>
                  <a:gd name="connsiteY40" fmla="*/ 1455930 h 1723299"/>
                  <a:gd name="connsiteX41" fmla="*/ 893030 w 1484989"/>
                  <a:gd name="connsiteY41" fmla="*/ 1520854 h 1723299"/>
                  <a:gd name="connsiteX42" fmla="*/ 870116 w 1484989"/>
                  <a:gd name="connsiteY42" fmla="*/ 1520854 h 1723299"/>
                  <a:gd name="connsiteX43" fmla="*/ 835744 w 1484989"/>
                  <a:gd name="connsiteY43" fmla="*/ 1494121 h 1723299"/>
                  <a:gd name="connsiteX44" fmla="*/ 786097 w 1484989"/>
                  <a:gd name="connsiteY44" fmla="*/ 1520854 h 1723299"/>
                  <a:gd name="connsiteX45" fmla="*/ 763182 w 1484989"/>
                  <a:gd name="connsiteY45" fmla="*/ 1635427 h 1723299"/>
                  <a:gd name="connsiteX46" fmla="*/ 625695 w 1484989"/>
                  <a:gd name="connsiteY46" fmla="*/ 1707990 h 1723299"/>
                  <a:gd name="connsiteX47" fmla="*/ 583685 w 1484989"/>
                  <a:gd name="connsiteY47" fmla="*/ 1707990 h 1723299"/>
                  <a:gd name="connsiteX48" fmla="*/ 550005 w 1484989"/>
                  <a:gd name="connsiteY48" fmla="*/ 1723299 h 1723299"/>
                  <a:gd name="connsiteX49" fmla="*/ 506030 w 1484989"/>
                  <a:gd name="connsiteY49" fmla="*/ 1696532 h 1723299"/>
                  <a:gd name="connsiteX50" fmla="*/ 502849 w 1484989"/>
                  <a:gd name="connsiteY50" fmla="*/ 1674255 h 1723299"/>
                  <a:gd name="connsiteX51" fmla="*/ 467840 w 1484989"/>
                  <a:gd name="connsiteY51" fmla="*/ 1616969 h 1723299"/>
                  <a:gd name="connsiteX52" fmla="*/ 471021 w 1484989"/>
                  <a:gd name="connsiteY52" fmla="*/ 1578778 h 1723299"/>
                  <a:gd name="connsiteX53" fmla="*/ 436014 w 1484989"/>
                  <a:gd name="connsiteY53" fmla="*/ 1581960 h 1723299"/>
                  <a:gd name="connsiteX54" fmla="*/ 429649 w 1484989"/>
                  <a:gd name="connsiteY54" fmla="*/ 1588325 h 1723299"/>
                  <a:gd name="connsiteX55" fmla="*/ 359632 w 1484989"/>
                  <a:gd name="connsiteY55" fmla="*/ 1585143 h 1723299"/>
                  <a:gd name="connsiteX56" fmla="*/ 346902 w 1484989"/>
                  <a:gd name="connsiteY56" fmla="*/ 1572412 h 1723299"/>
                  <a:gd name="connsiteX57" fmla="*/ 308711 w 1484989"/>
                  <a:gd name="connsiteY57" fmla="*/ 1566047 h 1723299"/>
                  <a:gd name="connsiteX58" fmla="*/ 267336 w 1484989"/>
                  <a:gd name="connsiteY58" fmla="*/ 1581960 h 1723299"/>
                  <a:gd name="connsiteX59" fmla="*/ 210052 w 1484989"/>
                  <a:gd name="connsiteY59" fmla="*/ 1581960 h 1723299"/>
                  <a:gd name="connsiteX60" fmla="*/ 130486 w 1484989"/>
                  <a:gd name="connsiteY60" fmla="*/ 1496031 h 1723299"/>
                  <a:gd name="connsiteX61" fmla="*/ 140033 w 1484989"/>
                  <a:gd name="connsiteY61" fmla="*/ 1473753 h 1723299"/>
                  <a:gd name="connsiteX62" fmla="*/ 133671 w 1484989"/>
                  <a:gd name="connsiteY62" fmla="*/ 1457840 h 1723299"/>
                  <a:gd name="connsiteX63" fmla="*/ 101843 w 1484989"/>
                  <a:gd name="connsiteY63" fmla="*/ 1451474 h 1723299"/>
                  <a:gd name="connsiteX64" fmla="*/ 54105 w 1484989"/>
                  <a:gd name="connsiteY64" fmla="*/ 1400553 h 1723299"/>
                  <a:gd name="connsiteX65" fmla="*/ 60469 w 1484989"/>
                  <a:gd name="connsiteY65" fmla="*/ 1340085 h 1723299"/>
                  <a:gd name="connsiteX66" fmla="*/ 120940 w 1484989"/>
                  <a:gd name="connsiteY66" fmla="*/ 1247790 h 1723299"/>
                  <a:gd name="connsiteX67" fmla="*/ 124121 w 1484989"/>
                  <a:gd name="connsiteY67" fmla="*/ 1228695 h 1723299"/>
                  <a:gd name="connsiteX68" fmla="*/ 159131 w 1484989"/>
                  <a:gd name="connsiteY68" fmla="*/ 1219147 h 1723299"/>
                  <a:gd name="connsiteX69" fmla="*/ 165494 w 1484989"/>
                  <a:gd name="connsiteY69" fmla="*/ 1193687 h 1723299"/>
                  <a:gd name="connsiteX70" fmla="*/ 133671 w 1484989"/>
                  <a:gd name="connsiteY70" fmla="*/ 1152313 h 1723299"/>
                  <a:gd name="connsiteX71" fmla="*/ 165494 w 1484989"/>
                  <a:gd name="connsiteY71" fmla="*/ 1101391 h 1723299"/>
                  <a:gd name="connsiteX72" fmla="*/ 168678 w 1484989"/>
                  <a:gd name="connsiteY72" fmla="*/ 1050471 h 1723299"/>
                  <a:gd name="connsiteX73" fmla="*/ 210052 w 1484989"/>
                  <a:gd name="connsiteY73" fmla="*/ 1050471 h 1723299"/>
                  <a:gd name="connsiteX74" fmla="*/ 238694 w 1484989"/>
                  <a:gd name="connsiteY74" fmla="*/ 999550 h 1723299"/>
                  <a:gd name="connsiteX75" fmla="*/ 213233 w 1484989"/>
                  <a:gd name="connsiteY75" fmla="*/ 948629 h 1723299"/>
                  <a:gd name="connsiteX76" fmla="*/ 181407 w 1484989"/>
                  <a:gd name="connsiteY76" fmla="*/ 939081 h 1723299"/>
                  <a:gd name="connsiteX77" fmla="*/ 149582 w 1484989"/>
                  <a:gd name="connsiteY77" fmla="*/ 961359 h 1723299"/>
                  <a:gd name="connsiteX78" fmla="*/ 133671 w 1484989"/>
                  <a:gd name="connsiteY78" fmla="*/ 948629 h 1723299"/>
                  <a:gd name="connsiteX79" fmla="*/ 108209 w 1484989"/>
                  <a:gd name="connsiteY79" fmla="*/ 948629 h 1723299"/>
                  <a:gd name="connsiteX80" fmla="*/ 89112 w 1484989"/>
                  <a:gd name="connsiteY80" fmla="*/ 939081 h 1723299"/>
                  <a:gd name="connsiteX81" fmla="*/ 47740 w 1484989"/>
                  <a:gd name="connsiteY81" fmla="*/ 935898 h 1723299"/>
                  <a:gd name="connsiteX82" fmla="*/ 12731 w 1484989"/>
                  <a:gd name="connsiteY82" fmla="*/ 904072 h 1723299"/>
                  <a:gd name="connsiteX83" fmla="*/ 0 w 1484989"/>
                  <a:gd name="connsiteY83" fmla="*/ 853151 h 1723299"/>
                  <a:gd name="connsiteX84" fmla="*/ 19098 w 1484989"/>
                  <a:gd name="connsiteY84" fmla="*/ 814960 h 1723299"/>
                  <a:gd name="connsiteX85" fmla="*/ 6367 w 1484989"/>
                  <a:gd name="connsiteY85" fmla="*/ 789500 h 1723299"/>
                  <a:gd name="connsiteX86" fmla="*/ 47740 w 1484989"/>
                  <a:gd name="connsiteY86" fmla="*/ 732214 h 1723299"/>
                  <a:gd name="connsiteX87" fmla="*/ 66835 w 1484989"/>
                  <a:gd name="connsiteY87" fmla="*/ 690840 h 1723299"/>
                  <a:gd name="connsiteX88" fmla="*/ 35009 w 1484989"/>
                  <a:gd name="connsiteY88" fmla="*/ 652649 h 1723299"/>
                  <a:gd name="connsiteX89" fmla="*/ 35009 w 1484989"/>
                  <a:gd name="connsiteY89" fmla="*/ 633554 h 1723299"/>
                  <a:gd name="connsiteX90" fmla="*/ 73200 w 1484989"/>
                  <a:gd name="connsiteY90" fmla="*/ 598546 h 1723299"/>
                  <a:gd name="connsiteX91" fmla="*/ 117757 w 1484989"/>
                  <a:gd name="connsiteY91" fmla="*/ 538077 h 1723299"/>
                  <a:gd name="connsiteX92" fmla="*/ 95479 w 1484989"/>
                  <a:gd name="connsiteY92" fmla="*/ 512616 h 1723299"/>
                  <a:gd name="connsiteX93" fmla="*/ 73200 w 1484989"/>
                  <a:gd name="connsiteY93" fmla="*/ 509434 h 1723299"/>
                  <a:gd name="connsiteX94" fmla="*/ 38191 w 1484989"/>
                  <a:gd name="connsiteY94" fmla="*/ 477608 h 1723299"/>
                  <a:gd name="connsiteX95" fmla="*/ 44559 w 1484989"/>
                  <a:gd name="connsiteY95" fmla="*/ 420322 h 1723299"/>
                  <a:gd name="connsiteX96" fmla="*/ 60469 w 1484989"/>
                  <a:gd name="connsiteY96" fmla="*/ 417140 h 1723299"/>
                  <a:gd name="connsiteX97" fmla="*/ 66835 w 1484989"/>
                  <a:gd name="connsiteY97" fmla="*/ 394861 h 1723299"/>
                  <a:gd name="connsiteX98" fmla="*/ 89112 w 1484989"/>
                  <a:gd name="connsiteY98" fmla="*/ 385314 h 1723299"/>
                  <a:gd name="connsiteX99" fmla="*/ 89112 w 1484989"/>
                  <a:gd name="connsiteY99" fmla="*/ 359854 h 1723299"/>
                  <a:gd name="connsiteX100" fmla="*/ 95479 w 1484989"/>
                  <a:gd name="connsiteY100" fmla="*/ 356670 h 1723299"/>
                  <a:gd name="connsiteX101" fmla="*/ 127303 w 1484989"/>
                  <a:gd name="connsiteY101" fmla="*/ 343940 h 1723299"/>
                  <a:gd name="connsiteX102" fmla="*/ 133671 w 1484989"/>
                  <a:gd name="connsiteY102" fmla="*/ 321662 h 1723299"/>
                  <a:gd name="connsiteX103" fmla="*/ 200503 w 1484989"/>
                  <a:gd name="connsiteY103" fmla="*/ 289836 h 1723299"/>
                  <a:gd name="connsiteX104" fmla="*/ 219599 w 1484989"/>
                  <a:gd name="connsiteY104" fmla="*/ 251645 h 1723299"/>
                  <a:gd name="connsiteX105" fmla="*/ 254606 w 1484989"/>
                  <a:gd name="connsiteY105" fmla="*/ 258011 h 1723299"/>
                  <a:gd name="connsiteX106" fmla="*/ 346902 w 1484989"/>
                  <a:gd name="connsiteY106" fmla="*/ 216637 h 1723299"/>
                  <a:gd name="connsiteX107" fmla="*/ 375545 w 1484989"/>
                  <a:gd name="connsiteY107" fmla="*/ 191177 h 1723299"/>
                  <a:gd name="connsiteX108" fmla="*/ 397823 w 1484989"/>
                  <a:gd name="connsiteY108" fmla="*/ 165716 h 1723299"/>
                  <a:gd name="connsiteX109" fmla="*/ 451928 w 1484989"/>
                  <a:gd name="connsiteY109" fmla="*/ 156169 h 1723299"/>
                  <a:gd name="connsiteX110" fmla="*/ 455109 w 1484989"/>
                  <a:gd name="connsiteY110" fmla="*/ 124343 h 1723299"/>
                  <a:gd name="connsiteX111" fmla="*/ 518761 w 1484989"/>
                  <a:gd name="connsiteY111" fmla="*/ 117978 h 1723299"/>
                  <a:gd name="connsiteX112" fmla="*/ 537856 w 1484989"/>
                  <a:gd name="connsiteY112" fmla="*/ 86152 h 1723299"/>
                  <a:gd name="connsiteX113" fmla="*/ 588777 w 1484989"/>
                  <a:gd name="connsiteY113" fmla="*/ 57508 h 1723299"/>
                  <a:gd name="connsiteX114" fmla="*/ 636514 w 1484989"/>
                  <a:gd name="connsiteY114" fmla="*/ 60691 h 1723299"/>
                  <a:gd name="connsiteX115" fmla="*/ 684254 w 1484989"/>
                  <a:gd name="connsiteY115" fmla="*/ 25682 h 1723299"/>
                  <a:gd name="connsiteX116" fmla="*/ 760635 w 1484989"/>
                  <a:gd name="connsiteY116" fmla="*/ 25682 h 1723299"/>
                  <a:gd name="connsiteX117" fmla="*/ 760635 w 1484989"/>
                  <a:gd name="connsiteY117" fmla="*/ 3405 h 1723299"/>
                  <a:gd name="connsiteX118" fmla="*/ 759849 w 1484989"/>
                  <a:gd name="connsiteY118" fmla="*/ 0 h 1723299"/>
                  <a:gd name="connsiteX0" fmla="*/ 759849 w 1484989"/>
                  <a:gd name="connsiteY0" fmla="*/ 0 h 1723299"/>
                  <a:gd name="connsiteX1" fmla="*/ 1057473 w 1484989"/>
                  <a:gd name="connsiteY1" fmla="*/ 123181 h 1723299"/>
                  <a:gd name="connsiteX2" fmla="*/ 1242914 w 1484989"/>
                  <a:gd name="connsiteY2" fmla="*/ 0 h 1723299"/>
                  <a:gd name="connsiteX3" fmla="*/ 1288943 w 1484989"/>
                  <a:gd name="connsiteY3" fmla="*/ 51144 h 1723299"/>
                  <a:gd name="connsiteX4" fmla="*/ 1323951 w 1484989"/>
                  <a:gd name="connsiteY4" fmla="*/ 79786 h 1723299"/>
                  <a:gd name="connsiteX5" fmla="*/ 1336680 w 1484989"/>
                  <a:gd name="connsiteY5" fmla="*/ 149803 h 1723299"/>
                  <a:gd name="connsiteX6" fmla="*/ 1413063 w 1484989"/>
                  <a:gd name="connsiteY6" fmla="*/ 149803 h 1723299"/>
                  <a:gd name="connsiteX7" fmla="*/ 1413063 w 1484989"/>
                  <a:gd name="connsiteY7" fmla="*/ 168898 h 1723299"/>
                  <a:gd name="connsiteX8" fmla="*/ 1397151 w 1484989"/>
                  <a:gd name="connsiteY8" fmla="*/ 197542 h 1723299"/>
                  <a:gd name="connsiteX9" fmla="*/ 1403515 w 1484989"/>
                  <a:gd name="connsiteY9" fmla="*/ 226185 h 1723299"/>
                  <a:gd name="connsiteX10" fmla="*/ 1409881 w 1484989"/>
                  <a:gd name="connsiteY10" fmla="*/ 273923 h 1723299"/>
                  <a:gd name="connsiteX11" fmla="*/ 1403515 w 1484989"/>
                  <a:gd name="connsiteY11" fmla="*/ 296202 h 1723299"/>
                  <a:gd name="connsiteX12" fmla="*/ 1424936 w 1484989"/>
                  <a:gd name="connsiteY12" fmla="*/ 323744 h 1723299"/>
                  <a:gd name="connsiteX13" fmla="*/ 1412427 w 1484989"/>
                  <a:gd name="connsiteY13" fmla="*/ 340757 h 1723299"/>
                  <a:gd name="connsiteX14" fmla="*/ 1420065 w 1484989"/>
                  <a:gd name="connsiteY14" fmla="*/ 470607 h 1723299"/>
                  <a:gd name="connsiteX15" fmla="*/ 1446799 w 1484989"/>
                  <a:gd name="connsiteY15" fmla="*/ 524074 h 1723299"/>
                  <a:gd name="connsiteX16" fmla="*/ 1442979 w 1484989"/>
                  <a:gd name="connsiteY16" fmla="*/ 596636 h 1723299"/>
                  <a:gd name="connsiteX17" fmla="*/ 1431522 w 1484989"/>
                  <a:gd name="connsiteY17" fmla="*/ 611913 h 1723299"/>
                  <a:gd name="connsiteX18" fmla="*/ 1427703 w 1484989"/>
                  <a:gd name="connsiteY18" fmla="*/ 653923 h 1723299"/>
                  <a:gd name="connsiteX19" fmla="*/ 1484989 w 1484989"/>
                  <a:gd name="connsiteY19" fmla="*/ 749400 h 1723299"/>
                  <a:gd name="connsiteX20" fmla="*/ 1389513 w 1484989"/>
                  <a:gd name="connsiteY20" fmla="*/ 760857 h 1723299"/>
                  <a:gd name="connsiteX21" fmla="*/ 1370417 w 1484989"/>
                  <a:gd name="connsiteY21" fmla="*/ 791409 h 1723299"/>
                  <a:gd name="connsiteX22" fmla="*/ 1389513 w 1484989"/>
                  <a:gd name="connsiteY22" fmla="*/ 844877 h 1723299"/>
                  <a:gd name="connsiteX23" fmla="*/ 1404789 w 1484989"/>
                  <a:gd name="connsiteY23" fmla="*/ 936535 h 1723299"/>
                  <a:gd name="connsiteX24" fmla="*/ 1397151 w 1484989"/>
                  <a:gd name="connsiteY24" fmla="*/ 1070203 h 1723299"/>
                  <a:gd name="connsiteX25" fmla="*/ 1416246 w 1484989"/>
                  <a:gd name="connsiteY25" fmla="*/ 1116032 h 1723299"/>
                  <a:gd name="connsiteX26" fmla="*/ 1343684 w 1484989"/>
                  <a:gd name="connsiteY26" fmla="*/ 1219147 h 1723299"/>
                  <a:gd name="connsiteX27" fmla="*/ 1339865 w 1484989"/>
                  <a:gd name="connsiteY27" fmla="*/ 1295528 h 1723299"/>
                  <a:gd name="connsiteX28" fmla="*/ 1316949 w 1484989"/>
                  <a:gd name="connsiteY28" fmla="*/ 1333720 h 1723299"/>
                  <a:gd name="connsiteX29" fmla="*/ 1271120 w 1484989"/>
                  <a:gd name="connsiteY29" fmla="*/ 1341358 h 1723299"/>
                  <a:gd name="connsiteX30" fmla="*/ 1240568 w 1484989"/>
                  <a:gd name="connsiteY30" fmla="*/ 1310806 h 1723299"/>
                  <a:gd name="connsiteX31" fmla="*/ 1217653 w 1484989"/>
                  <a:gd name="connsiteY31" fmla="*/ 1310806 h 1723299"/>
                  <a:gd name="connsiteX32" fmla="*/ 1206196 w 1484989"/>
                  <a:gd name="connsiteY32" fmla="*/ 1337539 h 1723299"/>
                  <a:gd name="connsiteX33" fmla="*/ 1133633 w 1484989"/>
                  <a:gd name="connsiteY33" fmla="*/ 1329901 h 1723299"/>
                  <a:gd name="connsiteX34" fmla="*/ 1133633 w 1484989"/>
                  <a:gd name="connsiteY34" fmla="*/ 1360453 h 1723299"/>
                  <a:gd name="connsiteX35" fmla="*/ 1103080 w 1484989"/>
                  <a:gd name="connsiteY35" fmla="*/ 1383368 h 1723299"/>
                  <a:gd name="connsiteX36" fmla="*/ 999965 w 1484989"/>
                  <a:gd name="connsiteY36" fmla="*/ 1402463 h 1723299"/>
                  <a:gd name="connsiteX37" fmla="*/ 977051 w 1484989"/>
                  <a:gd name="connsiteY37" fmla="*/ 1387187 h 1723299"/>
                  <a:gd name="connsiteX38" fmla="*/ 977051 w 1484989"/>
                  <a:gd name="connsiteY38" fmla="*/ 1421559 h 1723299"/>
                  <a:gd name="connsiteX39" fmla="*/ 893030 w 1484989"/>
                  <a:gd name="connsiteY39" fmla="*/ 1455930 h 1723299"/>
                  <a:gd name="connsiteX40" fmla="*/ 893030 w 1484989"/>
                  <a:gd name="connsiteY40" fmla="*/ 1520854 h 1723299"/>
                  <a:gd name="connsiteX41" fmla="*/ 870116 w 1484989"/>
                  <a:gd name="connsiteY41" fmla="*/ 1520854 h 1723299"/>
                  <a:gd name="connsiteX42" fmla="*/ 835744 w 1484989"/>
                  <a:gd name="connsiteY42" fmla="*/ 1494121 h 1723299"/>
                  <a:gd name="connsiteX43" fmla="*/ 786097 w 1484989"/>
                  <a:gd name="connsiteY43" fmla="*/ 1520854 h 1723299"/>
                  <a:gd name="connsiteX44" fmla="*/ 763182 w 1484989"/>
                  <a:gd name="connsiteY44" fmla="*/ 1635427 h 1723299"/>
                  <a:gd name="connsiteX45" fmla="*/ 625695 w 1484989"/>
                  <a:gd name="connsiteY45" fmla="*/ 1707990 h 1723299"/>
                  <a:gd name="connsiteX46" fmla="*/ 583685 w 1484989"/>
                  <a:gd name="connsiteY46" fmla="*/ 1707990 h 1723299"/>
                  <a:gd name="connsiteX47" fmla="*/ 550005 w 1484989"/>
                  <a:gd name="connsiteY47" fmla="*/ 1723299 h 1723299"/>
                  <a:gd name="connsiteX48" fmla="*/ 506030 w 1484989"/>
                  <a:gd name="connsiteY48" fmla="*/ 1696532 h 1723299"/>
                  <a:gd name="connsiteX49" fmla="*/ 502849 w 1484989"/>
                  <a:gd name="connsiteY49" fmla="*/ 1674255 h 1723299"/>
                  <a:gd name="connsiteX50" fmla="*/ 467840 w 1484989"/>
                  <a:gd name="connsiteY50" fmla="*/ 1616969 h 1723299"/>
                  <a:gd name="connsiteX51" fmla="*/ 471021 w 1484989"/>
                  <a:gd name="connsiteY51" fmla="*/ 1578778 h 1723299"/>
                  <a:gd name="connsiteX52" fmla="*/ 436014 w 1484989"/>
                  <a:gd name="connsiteY52" fmla="*/ 1581960 h 1723299"/>
                  <a:gd name="connsiteX53" fmla="*/ 429649 w 1484989"/>
                  <a:gd name="connsiteY53" fmla="*/ 1588325 h 1723299"/>
                  <a:gd name="connsiteX54" fmla="*/ 359632 w 1484989"/>
                  <a:gd name="connsiteY54" fmla="*/ 1585143 h 1723299"/>
                  <a:gd name="connsiteX55" fmla="*/ 346902 w 1484989"/>
                  <a:gd name="connsiteY55" fmla="*/ 1572412 h 1723299"/>
                  <a:gd name="connsiteX56" fmla="*/ 308711 w 1484989"/>
                  <a:gd name="connsiteY56" fmla="*/ 1566047 h 1723299"/>
                  <a:gd name="connsiteX57" fmla="*/ 267336 w 1484989"/>
                  <a:gd name="connsiteY57" fmla="*/ 1581960 h 1723299"/>
                  <a:gd name="connsiteX58" fmla="*/ 210052 w 1484989"/>
                  <a:gd name="connsiteY58" fmla="*/ 1581960 h 1723299"/>
                  <a:gd name="connsiteX59" fmla="*/ 130486 w 1484989"/>
                  <a:gd name="connsiteY59" fmla="*/ 1496031 h 1723299"/>
                  <a:gd name="connsiteX60" fmla="*/ 140033 w 1484989"/>
                  <a:gd name="connsiteY60" fmla="*/ 1473753 h 1723299"/>
                  <a:gd name="connsiteX61" fmla="*/ 133671 w 1484989"/>
                  <a:gd name="connsiteY61" fmla="*/ 1457840 h 1723299"/>
                  <a:gd name="connsiteX62" fmla="*/ 101843 w 1484989"/>
                  <a:gd name="connsiteY62" fmla="*/ 1451474 h 1723299"/>
                  <a:gd name="connsiteX63" fmla="*/ 54105 w 1484989"/>
                  <a:gd name="connsiteY63" fmla="*/ 1400553 h 1723299"/>
                  <a:gd name="connsiteX64" fmla="*/ 60469 w 1484989"/>
                  <a:gd name="connsiteY64" fmla="*/ 1340085 h 1723299"/>
                  <a:gd name="connsiteX65" fmla="*/ 120940 w 1484989"/>
                  <a:gd name="connsiteY65" fmla="*/ 1247790 h 1723299"/>
                  <a:gd name="connsiteX66" fmla="*/ 124121 w 1484989"/>
                  <a:gd name="connsiteY66" fmla="*/ 1228695 h 1723299"/>
                  <a:gd name="connsiteX67" fmla="*/ 159131 w 1484989"/>
                  <a:gd name="connsiteY67" fmla="*/ 1219147 h 1723299"/>
                  <a:gd name="connsiteX68" fmla="*/ 165494 w 1484989"/>
                  <a:gd name="connsiteY68" fmla="*/ 1193687 h 1723299"/>
                  <a:gd name="connsiteX69" fmla="*/ 133671 w 1484989"/>
                  <a:gd name="connsiteY69" fmla="*/ 1152313 h 1723299"/>
                  <a:gd name="connsiteX70" fmla="*/ 165494 w 1484989"/>
                  <a:gd name="connsiteY70" fmla="*/ 1101391 h 1723299"/>
                  <a:gd name="connsiteX71" fmla="*/ 168678 w 1484989"/>
                  <a:gd name="connsiteY71" fmla="*/ 1050471 h 1723299"/>
                  <a:gd name="connsiteX72" fmla="*/ 210052 w 1484989"/>
                  <a:gd name="connsiteY72" fmla="*/ 1050471 h 1723299"/>
                  <a:gd name="connsiteX73" fmla="*/ 238694 w 1484989"/>
                  <a:gd name="connsiteY73" fmla="*/ 999550 h 1723299"/>
                  <a:gd name="connsiteX74" fmla="*/ 213233 w 1484989"/>
                  <a:gd name="connsiteY74" fmla="*/ 948629 h 1723299"/>
                  <a:gd name="connsiteX75" fmla="*/ 181407 w 1484989"/>
                  <a:gd name="connsiteY75" fmla="*/ 939081 h 1723299"/>
                  <a:gd name="connsiteX76" fmla="*/ 149582 w 1484989"/>
                  <a:gd name="connsiteY76" fmla="*/ 961359 h 1723299"/>
                  <a:gd name="connsiteX77" fmla="*/ 133671 w 1484989"/>
                  <a:gd name="connsiteY77" fmla="*/ 948629 h 1723299"/>
                  <a:gd name="connsiteX78" fmla="*/ 108209 w 1484989"/>
                  <a:gd name="connsiteY78" fmla="*/ 948629 h 1723299"/>
                  <a:gd name="connsiteX79" fmla="*/ 89112 w 1484989"/>
                  <a:gd name="connsiteY79" fmla="*/ 939081 h 1723299"/>
                  <a:gd name="connsiteX80" fmla="*/ 47740 w 1484989"/>
                  <a:gd name="connsiteY80" fmla="*/ 935898 h 1723299"/>
                  <a:gd name="connsiteX81" fmla="*/ 12731 w 1484989"/>
                  <a:gd name="connsiteY81" fmla="*/ 904072 h 1723299"/>
                  <a:gd name="connsiteX82" fmla="*/ 0 w 1484989"/>
                  <a:gd name="connsiteY82" fmla="*/ 853151 h 1723299"/>
                  <a:gd name="connsiteX83" fmla="*/ 19098 w 1484989"/>
                  <a:gd name="connsiteY83" fmla="*/ 814960 h 1723299"/>
                  <a:gd name="connsiteX84" fmla="*/ 6367 w 1484989"/>
                  <a:gd name="connsiteY84" fmla="*/ 789500 h 1723299"/>
                  <a:gd name="connsiteX85" fmla="*/ 47740 w 1484989"/>
                  <a:gd name="connsiteY85" fmla="*/ 732214 h 1723299"/>
                  <a:gd name="connsiteX86" fmla="*/ 66835 w 1484989"/>
                  <a:gd name="connsiteY86" fmla="*/ 690840 h 1723299"/>
                  <a:gd name="connsiteX87" fmla="*/ 35009 w 1484989"/>
                  <a:gd name="connsiteY87" fmla="*/ 652649 h 1723299"/>
                  <a:gd name="connsiteX88" fmla="*/ 35009 w 1484989"/>
                  <a:gd name="connsiteY88" fmla="*/ 633554 h 1723299"/>
                  <a:gd name="connsiteX89" fmla="*/ 73200 w 1484989"/>
                  <a:gd name="connsiteY89" fmla="*/ 598546 h 1723299"/>
                  <a:gd name="connsiteX90" fmla="*/ 117757 w 1484989"/>
                  <a:gd name="connsiteY90" fmla="*/ 538077 h 1723299"/>
                  <a:gd name="connsiteX91" fmla="*/ 95479 w 1484989"/>
                  <a:gd name="connsiteY91" fmla="*/ 512616 h 1723299"/>
                  <a:gd name="connsiteX92" fmla="*/ 73200 w 1484989"/>
                  <a:gd name="connsiteY92" fmla="*/ 509434 h 1723299"/>
                  <a:gd name="connsiteX93" fmla="*/ 38191 w 1484989"/>
                  <a:gd name="connsiteY93" fmla="*/ 477608 h 1723299"/>
                  <a:gd name="connsiteX94" fmla="*/ 44559 w 1484989"/>
                  <a:gd name="connsiteY94" fmla="*/ 420322 h 1723299"/>
                  <a:gd name="connsiteX95" fmla="*/ 60469 w 1484989"/>
                  <a:gd name="connsiteY95" fmla="*/ 417140 h 1723299"/>
                  <a:gd name="connsiteX96" fmla="*/ 66835 w 1484989"/>
                  <a:gd name="connsiteY96" fmla="*/ 394861 h 1723299"/>
                  <a:gd name="connsiteX97" fmla="*/ 89112 w 1484989"/>
                  <a:gd name="connsiteY97" fmla="*/ 385314 h 1723299"/>
                  <a:gd name="connsiteX98" fmla="*/ 89112 w 1484989"/>
                  <a:gd name="connsiteY98" fmla="*/ 359854 h 1723299"/>
                  <a:gd name="connsiteX99" fmla="*/ 95479 w 1484989"/>
                  <a:gd name="connsiteY99" fmla="*/ 356670 h 1723299"/>
                  <a:gd name="connsiteX100" fmla="*/ 127303 w 1484989"/>
                  <a:gd name="connsiteY100" fmla="*/ 343940 h 1723299"/>
                  <a:gd name="connsiteX101" fmla="*/ 133671 w 1484989"/>
                  <a:gd name="connsiteY101" fmla="*/ 321662 h 1723299"/>
                  <a:gd name="connsiteX102" fmla="*/ 200503 w 1484989"/>
                  <a:gd name="connsiteY102" fmla="*/ 289836 h 1723299"/>
                  <a:gd name="connsiteX103" fmla="*/ 219599 w 1484989"/>
                  <a:gd name="connsiteY103" fmla="*/ 251645 h 1723299"/>
                  <a:gd name="connsiteX104" fmla="*/ 254606 w 1484989"/>
                  <a:gd name="connsiteY104" fmla="*/ 258011 h 1723299"/>
                  <a:gd name="connsiteX105" fmla="*/ 346902 w 1484989"/>
                  <a:gd name="connsiteY105" fmla="*/ 216637 h 1723299"/>
                  <a:gd name="connsiteX106" fmla="*/ 375545 w 1484989"/>
                  <a:gd name="connsiteY106" fmla="*/ 191177 h 1723299"/>
                  <a:gd name="connsiteX107" fmla="*/ 397823 w 1484989"/>
                  <a:gd name="connsiteY107" fmla="*/ 165716 h 1723299"/>
                  <a:gd name="connsiteX108" fmla="*/ 451928 w 1484989"/>
                  <a:gd name="connsiteY108" fmla="*/ 156169 h 1723299"/>
                  <a:gd name="connsiteX109" fmla="*/ 455109 w 1484989"/>
                  <a:gd name="connsiteY109" fmla="*/ 124343 h 1723299"/>
                  <a:gd name="connsiteX110" fmla="*/ 518761 w 1484989"/>
                  <a:gd name="connsiteY110" fmla="*/ 117978 h 1723299"/>
                  <a:gd name="connsiteX111" fmla="*/ 537856 w 1484989"/>
                  <a:gd name="connsiteY111" fmla="*/ 86152 h 1723299"/>
                  <a:gd name="connsiteX112" fmla="*/ 588777 w 1484989"/>
                  <a:gd name="connsiteY112" fmla="*/ 57508 h 1723299"/>
                  <a:gd name="connsiteX113" fmla="*/ 636514 w 1484989"/>
                  <a:gd name="connsiteY113" fmla="*/ 60691 h 1723299"/>
                  <a:gd name="connsiteX114" fmla="*/ 684254 w 1484989"/>
                  <a:gd name="connsiteY114" fmla="*/ 25682 h 1723299"/>
                  <a:gd name="connsiteX115" fmla="*/ 760635 w 1484989"/>
                  <a:gd name="connsiteY115" fmla="*/ 25682 h 1723299"/>
                  <a:gd name="connsiteX116" fmla="*/ 760635 w 1484989"/>
                  <a:gd name="connsiteY116" fmla="*/ 3405 h 1723299"/>
                  <a:gd name="connsiteX117" fmla="*/ 759849 w 1484989"/>
                  <a:gd name="connsiteY117" fmla="*/ 0 h 1723299"/>
                  <a:gd name="connsiteX0" fmla="*/ 1057473 w 1484989"/>
                  <a:gd name="connsiteY0" fmla="*/ 123181 h 1723299"/>
                  <a:gd name="connsiteX1" fmla="*/ 1242914 w 1484989"/>
                  <a:gd name="connsiteY1" fmla="*/ 0 h 1723299"/>
                  <a:gd name="connsiteX2" fmla="*/ 1288943 w 1484989"/>
                  <a:gd name="connsiteY2" fmla="*/ 51144 h 1723299"/>
                  <a:gd name="connsiteX3" fmla="*/ 1323951 w 1484989"/>
                  <a:gd name="connsiteY3" fmla="*/ 79786 h 1723299"/>
                  <a:gd name="connsiteX4" fmla="*/ 1336680 w 1484989"/>
                  <a:gd name="connsiteY4" fmla="*/ 149803 h 1723299"/>
                  <a:gd name="connsiteX5" fmla="*/ 1413063 w 1484989"/>
                  <a:gd name="connsiteY5" fmla="*/ 149803 h 1723299"/>
                  <a:gd name="connsiteX6" fmla="*/ 1413063 w 1484989"/>
                  <a:gd name="connsiteY6" fmla="*/ 168898 h 1723299"/>
                  <a:gd name="connsiteX7" fmla="*/ 1397151 w 1484989"/>
                  <a:gd name="connsiteY7" fmla="*/ 197542 h 1723299"/>
                  <a:gd name="connsiteX8" fmla="*/ 1403515 w 1484989"/>
                  <a:gd name="connsiteY8" fmla="*/ 226185 h 1723299"/>
                  <a:gd name="connsiteX9" fmla="*/ 1409881 w 1484989"/>
                  <a:gd name="connsiteY9" fmla="*/ 273923 h 1723299"/>
                  <a:gd name="connsiteX10" fmla="*/ 1403515 w 1484989"/>
                  <a:gd name="connsiteY10" fmla="*/ 296202 h 1723299"/>
                  <a:gd name="connsiteX11" fmla="*/ 1424936 w 1484989"/>
                  <a:gd name="connsiteY11" fmla="*/ 323744 h 1723299"/>
                  <a:gd name="connsiteX12" fmla="*/ 1412427 w 1484989"/>
                  <a:gd name="connsiteY12" fmla="*/ 340757 h 1723299"/>
                  <a:gd name="connsiteX13" fmla="*/ 1420065 w 1484989"/>
                  <a:gd name="connsiteY13" fmla="*/ 470607 h 1723299"/>
                  <a:gd name="connsiteX14" fmla="*/ 1446799 w 1484989"/>
                  <a:gd name="connsiteY14" fmla="*/ 524074 h 1723299"/>
                  <a:gd name="connsiteX15" fmla="*/ 1442979 w 1484989"/>
                  <a:gd name="connsiteY15" fmla="*/ 596636 h 1723299"/>
                  <a:gd name="connsiteX16" fmla="*/ 1431522 w 1484989"/>
                  <a:gd name="connsiteY16" fmla="*/ 611913 h 1723299"/>
                  <a:gd name="connsiteX17" fmla="*/ 1427703 w 1484989"/>
                  <a:gd name="connsiteY17" fmla="*/ 653923 h 1723299"/>
                  <a:gd name="connsiteX18" fmla="*/ 1484989 w 1484989"/>
                  <a:gd name="connsiteY18" fmla="*/ 749400 h 1723299"/>
                  <a:gd name="connsiteX19" fmla="*/ 1389513 w 1484989"/>
                  <a:gd name="connsiteY19" fmla="*/ 760857 h 1723299"/>
                  <a:gd name="connsiteX20" fmla="*/ 1370417 w 1484989"/>
                  <a:gd name="connsiteY20" fmla="*/ 791409 h 1723299"/>
                  <a:gd name="connsiteX21" fmla="*/ 1389513 w 1484989"/>
                  <a:gd name="connsiteY21" fmla="*/ 844877 h 1723299"/>
                  <a:gd name="connsiteX22" fmla="*/ 1404789 w 1484989"/>
                  <a:gd name="connsiteY22" fmla="*/ 936535 h 1723299"/>
                  <a:gd name="connsiteX23" fmla="*/ 1397151 w 1484989"/>
                  <a:gd name="connsiteY23" fmla="*/ 1070203 h 1723299"/>
                  <a:gd name="connsiteX24" fmla="*/ 1416246 w 1484989"/>
                  <a:gd name="connsiteY24" fmla="*/ 1116032 h 1723299"/>
                  <a:gd name="connsiteX25" fmla="*/ 1343684 w 1484989"/>
                  <a:gd name="connsiteY25" fmla="*/ 1219147 h 1723299"/>
                  <a:gd name="connsiteX26" fmla="*/ 1339865 w 1484989"/>
                  <a:gd name="connsiteY26" fmla="*/ 1295528 h 1723299"/>
                  <a:gd name="connsiteX27" fmla="*/ 1316949 w 1484989"/>
                  <a:gd name="connsiteY27" fmla="*/ 1333720 h 1723299"/>
                  <a:gd name="connsiteX28" fmla="*/ 1271120 w 1484989"/>
                  <a:gd name="connsiteY28" fmla="*/ 1341358 h 1723299"/>
                  <a:gd name="connsiteX29" fmla="*/ 1240568 w 1484989"/>
                  <a:gd name="connsiteY29" fmla="*/ 1310806 h 1723299"/>
                  <a:gd name="connsiteX30" fmla="*/ 1217653 w 1484989"/>
                  <a:gd name="connsiteY30" fmla="*/ 1310806 h 1723299"/>
                  <a:gd name="connsiteX31" fmla="*/ 1206196 w 1484989"/>
                  <a:gd name="connsiteY31" fmla="*/ 1337539 h 1723299"/>
                  <a:gd name="connsiteX32" fmla="*/ 1133633 w 1484989"/>
                  <a:gd name="connsiteY32" fmla="*/ 1329901 h 1723299"/>
                  <a:gd name="connsiteX33" fmla="*/ 1133633 w 1484989"/>
                  <a:gd name="connsiteY33" fmla="*/ 1360453 h 1723299"/>
                  <a:gd name="connsiteX34" fmla="*/ 1103080 w 1484989"/>
                  <a:gd name="connsiteY34" fmla="*/ 1383368 h 1723299"/>
                  <a:gd name="connsiteX35" fmla="*/ 999965 w 1484989"/>
                  <a:gd name="connsiteY35" fmla="*/ 1402463 h 1723299"/>
                  <a:gd name="connsiteX36" fmla="*/ 977051 w 1484989"/>
                  <a:gd name="connsiteY36" fmla="*/ 1387187 h 1723299"/>
                  <a:gd name="connsiteX37" fmla="*/ 977051 w 1484989"/>
                  <a:gd name="connsiteY37" fmla="*/ 1421559 h 1723299"/>
                  <a:gd name="connsiteX38" fmla="*/ 893030 w 1484989"/>
                  <a:gd name="connsiteY38" fmla="*/ 1455930 h 1723299"/>
                  <a:gd name="connsiteX39" fmla="*/ 893030 w 1484989"/>
                  <a:gd name="connsiteY39" fmla="*/ 1520854 h 1723299"/>
                  <a:gd name="connsiteX40" fmla="*/ 870116 w 1484989"/>
                  <a:gd name="connsiteY40" fmla="*/ 1520854 h 1723299"/>
                  <a:gd name="connsiteX41" fmla="*/ 835744 w 1484989"/>
                  <a:gd name="connsiteY41" fmla="*/ 1494121 h 1723299"/>
                  <a:gd name="connsiteX42" fmla="*/ 786097 w 1484989"/>
                  <a:gd name="connsiteY42" fmla="*/ 1520854 h 1723299"/>
                  <a:gd name="connsiteX43" fmla="*/ 763182 w 1484989"/>
                  <a:gd name="connsiteY43" fmla="*/ 1635427 h 1723299"/>
                  <a:gd name="connsiteX44" fmla="*/ 625695 w 1484989"/>
                  <a:gd name="connsiteY44" fmla="*/ 1707990 h 1723299"/>
                  <a:gd name="connsiteX45" fmla="*/ 583685 w 1484989"/>
                  <a:gd name="connsiteY45" fmla="*/ 1707990 h 1723299"/>
                  <a:gd name="connsiteX46" fmla="*/ 550005 w 1484989"/>
                  <a:gd name="connsiteY46" fmla="*/ 1723299 h 1723299"/>
                  <a:gd name="connsiteX47" fmla="*/ 506030 w 1484989"/>
                  <a:gd name="connsiteY47" fmla="*/ 1696532 h 1723299"/>
                  <a:gd name="connsiteX48" fmla="*/ 502849 w 1484989"/>
                  <a:gd name="connsiteY48" fmla="*/ 1674255 h 1723299"/>
                  <a:gd name="connsiteX49" fmla="*/ 467840 w 1484989"/>
                  <a:gd name="connsiteY49" fmla="*/ 1616969 h 1723299"/>
                  <a:gd name="connsiteX50" fmla="*/ 471021 w 1484989"/>
                  <a:gd name="connsiteY50" fmla="*/ 1578778 h 1723299"/>
                  <a:gd name="connsiteX51" fmla="*/ 436014 w 1484989"/>
                  <a:gd name="connsiteY51" fmla="*/ 1581960 h 1723299"/>
                  <a:gd name="connsiteX52" fmla="*/ 429649 w 1484989"/>
                  <a:gd name="connsiteY52" fmla="*/ 1588325 h 1723299"/>
                  <a:gd name="connsiteX53" fmla="*/ 359632 w 1484989"/>
                  <a:gd name="connsiteY53" fmla="*/ 1585143 h 1723299"/>
                  <a:gd name="connsiteX54" fmla="*/ 346902 w 1484989"/>
                  <a:gd name="connsiteY54" fmla="*/ 1572412 h 1723299"/>
                  <a:gd name="connsiteX55" fmla="*/ 308711 w 1484989"/>
                  <a:gd name="connsiteY55" fmla="*/ 1566047 h 1723299"/>
                  <a:gd name="connsiteX56" fmla="*/ 267336 w 1484989"/>
                  <a:gd name="connsiteY56" fmla="*/ 1581960 h 1723299"/>
                  <a:gd name="connsiteX57" fmla="*/ 210052 w 1484989"/>
                  <a:gd name="connsiteY57" fmla="*/ 1581960 h 1723299"/>
                  <a:gd name="connsiteX58" fmla="*/ 130486 w 1484989"/>
                  <a:gd name="connsiteY58" fmla="*/ 1496031 h 1723299"/>
                  <a:gd name="connsiteX59" fmla="*/ 140033 w 1484989"/>
                  <a:gd name="connsiteY59" fmla="*/ 1473753 h 1723299"/>
                  <a:gd name="connsiteX60" fmla="*/ 133671 w 1484989"/>
                  <a:gd name="connsiteY60" fmla="*/ 1457840 h 1723299"/>
                  <a:gd name="connsiteX61" fmla="*/ 101843 w 1484989"/>
                  <a:gd name="connsiteY61" fmla="*/ 1451474 h 1723299"/>
                  <a:gd name="connsiteX62" fmla="*/ 54105 w 1484989"/>
                  <a:gd name="connsiteY62" fmla="*/ 1400553 h 1723299"/>
                  <a:gd name="connsiteX63" fmla="*/ 60469 w 1484989"/>
                  <a:gd name="connsiteY63" fmla="*/ 1340085 h 1723299"/>
                  <a:gd name="connsiteX64" fmla="*/ 120940 w 1484989"/>
                  <a:gd name="connsiteY64" fmla="*/ 1247790 h 1723299"/>
                  <a:gd name="connsiteX65" fmla="*/ 124121 w 1484989"/>
                  <a:gd name="connsiteY65" fmla="*/ 1228695 h 1723299"/>
                  <a:gd name="connsiteX66" fmla="*/ 159131 w 1484989"/>
                  <a:gd name="connsiteY66" fmla="*/ 1219147 h 1723299"/>
                  <a:gd name="connsiteX67" fmla="*/ 165494 w 1484989"/>
                  <a:gd name="connsiteY67" fmla="*/ 1193687 h 1723299"/>
                  <a:gd name="connsiteX68" fmla="*/ 133671 w 1484989"/>
                  <a:gd name="connsiteY68" fmla="*/ 1152313 h 1723299"/>
                  <a:gd name="connsiteX69" fmla="*/ 165494 w 1484989"/>
                  <a:gd name="connsiteY69" fmla="*/ 1101391 h 1723299"/>
                  <a:gd name="connsiteX70" fmla="*/ 168678 w 1484989"/>
                  <a:gd name="connsiteY70" fmla="*/ 1050471 h 1723299"/>
                  <a:gd name="connsiteX71" fmla="*/ 210052 w 1484989"/>
                  <a:gd name="connsiteY71" fmla="*/ 1050471 h 1723299"/>
                  <a:gd name="connsiteX72" fmla="*/ 238694 w 1484989"/>
                  <a:gd name="connsiteY72" fmla="*/ 999550 h 1723299"/>
                  <a:gd name="connsiteX73" fmla="*/ 213233 w 1484989"/>
                  <a:gd name="connsiteY73" fmla="*/ 948629 h 1723299"/>
                  <a:gd name="connsiteX74" fmla="*/ 181407 w 1484989"/>
                  <a:gd name="connsiteY74" fmla="*/ 939081 h 1723299"/>
                  <a:gd name="connsiteX75" fmla="*/ 149582 w 1484989"/>
                  <a:gd name="connsiteY75" fmla="*/ 961359 h 1723299"/>
                  <a:gd name="connsiteX76" fmla="*/ 133671 w 1484989"/>
                  <a:gd name="connsiteY76" fmla="*/ 948629 h 1723299"/>
                  <a:gd name="connsiteX77" fmla="*/ 108209 w 1484989"/>
                  <a:gd name="connsiteY77" fmla="*/ 948629 h 1723299"/>
                  <a:gd name="connsiteX78" fmla="*/ 89112 w 1484989"/>
                  <a:gd name="connsiteY78" fmla="*/ 939081 h 1723299"/>
                  <a:gd name="connsiteX79" fmla="*/ 47740 w 1484989"/>
                  <a:gd name="connsiteY79" fmla="*/ 935898 h 1723299"/>
                  <a:gd name="connsiteX80" fmla="*/ 12731 w 1484989"/>
                  <a:gd name="connsiteY80" fmla="*/ 904072 h 1723299"/>
                  <a:gd name="connsiteX81" fmla="*/ 0 w 1484989"/>
                  <a:gd name="connsiteY81" fmla="*/ 853151 h 1723299"/>
                  <a:gd name="connsiteX82" fmla="*/ 19098 w 1484989"/>
                  <a:gd name="connsiteY82" fmla="*/ 814960 h 1723299"/>
                  <a:gd name="connsiteX83" fmla="*/ 6367 w 1484989"/>
                  <a:gd name="connsiteY83" fmla="*/ 789500 h 1723299"/>
                  <a:gd name="connsiteX84" fmla="*/ 47740 w 1484989"/>
                  <a:gd name="connsiteY84" fmla="*/ 732214 h 1723299"/>
                  <a:gd name="connsiteX85" fmla="*/ 66835 w 1484989"/>
                  <a:gd name="connsiteY85" fmla="*/ 690840 h 1723299"/>
                  <a:gd name="connsiteX86" fmla="*/ 35009 w 1484989"/>
                  <a:gd name="connsiteY86" fmla="*/ 652649 h 1723299"/>
                  <a:gd name="connsiteX87" fmla="*/ 35009 w 1484989"/>
                  <a:gd name="connsiteY87" fmla="*/ 633554 h 1723299"/>
                  <a:gd name="connsiteX88" fmla="*/ 73200 w 1484989"/>
                  <a:gd name="connsiteY88" fmla="*/ 598546 h 1723299"/>
                  <a:gd name="connsiteX89" fmla="*/ 117757 w 1484989"/>
                  <a:gd name="connsiteY89" fmla="*/ 538077 h 1723299"/>
                  <a:gd name="connsiteX90" fmla="*/ 95479 w 1484989"/>
                  <a:gd name="connsiteY90" fmla="*/ 512616 h 1723299"/>
                  <a:gd name="connsiteX91" fmla="*/ 73200 w 1484989"/>
                  <a:gd name="connsiteY91" fmla="*/ 509434 h 1723299"/>
                  <a:gd name="connsiteX92" fmla="*/ 38191 w 1484989"/>
                  <a:gd name="connsiteY92" fmla="*/ 477608 h 1723299"/>
                  <a:gd name="connsiteX93" fmla="*/ 44559 w 1484989"/>
                  <a:gd name="connsiteY93" fmla="*/ 420322 h 1723299"/>
                  <a:gd name="connsiteX94" fmla="*/ 60469 w 1484989"/>
                  <a:gd name="connsiteY94" fmla="*/ 417140 h 1723299"/>
                  <a:gd name="connsiteX95" fmla="*/ 66835 w 1484989"/>
                  <a:gd name="connsiteY95" fmla="*/ 394861 h 1723299"/>
                  <a:gd name="connsiteX96" fmla="*/ 89112 w 1484989"/>
                  <a:gd name="connsiteY96" fmla="*/ 385314 h 1723299"/>
                  <a:gd name="connsiteX97" fmla="*/ 89112 w 1484989"/>
                  <a:gd name="connsiteY97" fmla="*/ 359854 h 1723299"/>
                  <a:gd name="connsiteX98" fmla="*/ 95479 w 1484989"/>
                  <a:gd name="connsiteY98" fmla="*/ 356670 h 1723299"/>
                  <a:gd name="connsiteX99" fmla="*/ 127303 w 1484989"/>
                  <a:gd name="connsiteY99" fmla="*/ 343940 h 1723299"/>
                  <a:gd name="connsiteX100" fmla="*/ 133671 w 1484989"/>
                  <a:gd name="connsiteY100" fmla="*/ 321662 h 1723299"/>
                  <a:gd name="connsiteX101" fmla="*/ 200503 w 1484989"/>
                  <a:gd name="connsiteY101" fmla="*/ 289836 h 1723299"/>
                  <a:gd name="connsiteX102" fmla="*/ 219599 w 1484989"/>
                  <a:gd name="connsiteY102" fmla="*/ 251645 h 1723299"/>
                  <a:gd name="connsiteX103" fmla="*/ 254606 w 1484989"/>
                  <a:gd name="connsiteY103" fmla="*/ 258011 h 1723299"/>
                  <a:gd name="connsiteX104" fmla="*/ 346902 w 1484989"/>
                  <a:gd name="connsiteY104" fmla="*/ 216637 h 1723299"/>
                  <a:gd name="connsiteX105" fmla="*/ 375545 w 1484989"/>
                  <a:gd name="connsiteY105" fmla="*/ 191177 h 1723299"/>
                  <a:gd name="connsiteX106" fmla="*/ 397823 w 1484989"/>
                  <a:gd name="connsiteY106" fmla="*/ 165716 h 1723299"/>
                  <a:gd name="connsiteX107" fmla="*/ 451928 w 1484989"/>
                  <a:gd name="connsiteY107" fmla="*/ 156169 h 1723299"/>
                  <a:gd name="connsiteX108" fmla="*/ 455109 w 1484989"/>
                  <a:gd name="connsiteY108" fmla="*/ 124343 h 1723299"/>
                  <a:gd name="connsiteX109" fmla="*/ 518761 w 1484989"/>
                  <a:gd name="connsiteY109" fmla="*/ 117978 h 1723299"/>
                  <a:gd name="connsiteX110" fmla="*/ 537856 w 1484989"/>
                  <a:gd name="connsiteY110" fmla="*/ 86152 h 1723299"/>
                  <a:gd name="connsiteX111" fmla="*/ 588777 w 1484989"/>
                  <a:gd name="connsiteY111" fmla="*/ 57508 h 1723299"/>
                  <a:gd name="connsiteX112" fmla="*/ 636514 w 1484989"/>
                  <a:gd name="connsiteY112" fmla="*/ 60691 h 1723299"/>
                  <a:gd name="connsiteX113" fmla="*/ 684254 w 1484989"/>
                  <a:gd name="connsiteY113" fmla="*/ 25682 h 1723299"/>
                  <a:gd name="connsiteX114" fmla="*/ 760635 w 1484989"/>
                  <a:gd name="connsiteY114" fmla="*/ 25682 h 1723299"/>
                  <a:gd name="connsiteX115" fmla="*/ 760635 w 1484989"/>
                  <a:gd name="connsiteY115" fmla="*/ 3405 h 1723299"/>
                  <a:gd name="connsiteX116" fmla="*/ 759849 w 1484989"/>
                  <a:gd name="connsiteY116" fmla="*/ 0 h 1723299"/>
                  <a:gd name="connsiteX117" fmla="*/ 1148913 w 1484989"/>
                  <a:gd name="connsiteY117" fmla="*/ 214621 h 1723299"/>
                  <a:gd name="connsiteX0" fmla="*/ 1242914 w 1484989"/>
                  <a:gd name="connsiteY0" fmla="*/ 0 h 1723299"/>
                  <a:gd name="connsiteX1" fmla="*/ 1288943 w 1484989"/>
                  <a:gd name="connsiteY1" fmla="*/ 51144 h 1723299"/>
                  <a:gd name="connsiteX2" fmla="*/ 1323951 w 1484989"/>
                  <a:gd name="connsiteY2" fmla="*/ 79786 h 1723299"/>
                  <a:gd name="connsiteX3" fmla="*/ 1336680 w 1484989"/>
                  <a:gd name="connsiteY3" fmla="*/ 149803 h 1723299"/>
                  <a:gd name="connsiteX4" fmla="*/ 1413063 w 1484989"/>
                  <a:gd name="connsiteY4" fmla="*/ 149803 h 1723299"/>
                  <a:gd name="connsiteX5" fmla="*/ 1413063 w 1484989"/>
                  <a:gd name="connsiteY5" fmla="*/ 168898 h 1723299"/>
                  <a:gd name="connsiteX6" fmla="*/ 1397151 w 1484989"/>
                  <a:gd name="connsiteY6" fmla="*/ 197542 h 1723299"/>
                  <a:gd name="connsiteX7" fmla="*/ 1403515 w 1484989"/>
                  <a:gd name="connsiteY7" fmla="*/ 226185 h 1723299"/>
                  <a:gd name="connsiteX8" fmla="*/ 1409881 w 1484989"/>
                  <a:gd name="connsiteY8" fmla="*/ 273923 h 1723299"/>
                  <a:gd name="connsiteX9" fmla="*/ 1403515 w 1484989"/>
                  <a:gd name="connsiteY9" fmla="*/ 296202 h 1723299"/>
                  <a:gd name="connsiteX10" fmla="*/ 1424936 w 1484989"/>
                  <a:gd name="connsiteY10" fmla="*/ 323744 h 1723299"/>
                  <a:gd name="connsiteX11" fmla="*/ 1412427 w 1484989"/>
                  <a:gd name="connsiteY11" fmla="*/ 340757 h 1723299"/>
                  <a:gd name="connsiteX12" fmla="*/ 1420065 w 1484989"/>
                  <a:gd name="connsiteY12" fmla="*/ 470607 h 1723299"/>
                  <a:gd name="connsiteX13" fmla="*/ 1446799 w 1484989"/>
                  <a:gd name="connsiteY13" fmla="*/ 524074 h 1723299"/>
                  <a:gd name="connsiteX14" fmla="*/ 1442979 w 1484989"/>
                  <a:gd name="connsiteY14" fmla="*/ 596636 h 1723299"/>
                  <a:gd name="connsiteX15" fmla="*/ 1431522 w 1484989"/>
                  <a:gd name="connsiteY15" fmla="*/ 611913 h 1723299"/>
                  <a:gd name="connsiteX16" fmla="*/ 1427703 w 1484989"/>
                  <a:gd name="connsiteY16" fmla="*/ 653923 h 1723299"/>
                  <a:gd name="connsiteX17" fmla="*/ 1484989 w 1484989"/>
                  <a:gd name="connsiteY17" fmla="*/ 749400 h 1723299"/>
                  <a:gd name="connsiteX18" fmla="*/ 1389513 w 1484989"/>
                  <a:gd name="connsiteY18" fmla="*/ 760857 h 1723299"/>
                  <a:gd name="connsiteX19" fmla="*/ 1370417 w 1484989"/>
                  <a:gd name="connsiteY19" fmla="*/ 791409 h 1723299"/>
                  <a:gd name="connsiteX20" fmla="*/ 1389513 w 1484989"/>
                  <a:gd name="connsiteY20" fmla="*/ 844877 h 1723299"/>
                  <a:gd name="connsiteX21" fmla="*/ 1404789 w 1484989"/>
                  <a:gd name="connsiteY21" fmla="*/ 936535 h 1723299"/>
                  <a:gd name="connsiteX22" fmla="*/ 1397151 w 1484989"/>
                  <a:gd name="connsiteY22" fmla="*/ 1070203 h 1723299"/>
                  <a:gd name="connsiteX23" fmla="*/ 1416246 w 1484989"/>
                  <a:gd name="connsiteY23" fmla="*/ 1116032 h 1723299"/>
                  <a:gd name="connsiteX24" fmla="*/ 1343684 w 1484989"/>
                  <a:gd name="connsiteY24" fmla="*/ 1219147 h 1723299"/>
                  <a:gd name="connsiteX25" fmla="*/ 1339865 w 1484989"/>
                  <a:gd name="connsiteY25" fmla="*/ 1295528 h 1723299"/>
                  <a:gd name="connsiteX26" fmla="*/ 1316949 w 1484989"/>
                  <a:gd name="connsiteY26" fmla="*/ 1333720 h 1723299"/>
                  <a:gd name="connsiteX27" fmla="*/ 1271120 w 1484989"/>
                  <a:gd name="connsiteY27" fmla="*/ 1341358 h 1723299"/>
                  <a:gd name="connsiteX28" fmla="*/ 1240568 w 1484989"/>
                  <a:gd name="connsiteY28" fmla="*/ 1310806 h 1723299"/>
                  <a:gd name="connsiteX29" fmla="*/ 1217653 w 1484989"/>
                  <a:gd name="connsiteY29" fmla="*/ 1310806 h 1723299"/>
                  <a:gd name="connsiteX30" fmla="*/ 1206196 w 1484989"/>
                  <a:gd name="connsiteY30" fmla="*/ 1337539 h 1723299"/>
                  <a:gd name="connsiteX31" fmla="*/ 1133633 w 1484989"/>
                  <a:gd name="connsiteY31" fmla="*/ 1329901 h 1723299"/>
                  <a:gd name="connsiteX32" fmla="*/ 1133633 w 1484989"/>
                  <a:gd name="connsiteY32" fmla="*/ 1360453 h 1723299"/>
                  <a:gd name="connsiteX33" fmla="*/ 1103080 w 1484989"/>
                  <a:gd name="connsiteY33" fmla="*/ 1383368 h 1723299"/>
                  <a:gd name="connsiteX34" fmla="*/ 999965 w 1484989"/>
                  <a:gd name="connsiteY34" fmla="*/ 1402463 h 1723299"/>
                  <a:gd name="connsiteX35" fmla="*/ 977051 w 1484989"/>
                  <a:gd name="connsiteY35" fmla="*/ 1387187 h 1723299"/>
                  <a:gd name="connsiteX36" fmla="*/ 977051 w 1484989"/>
                  <a:gd name="connsiteY36" fmla="*/ 1421559 h 1723299"/>
                  <a:gd name="connsiteX37" fmla="*/ 893030 w 1484989"/>
                  <a:gd name="connsiteY37" fmla="*/ 1455930 h 1723299"/>
                  <a:gd name="connsiteX38" fmla="*/ 893030 w 1484989"/>
                  <a:gd name="connsiteY38" fmla="*/ 1520854 h 1723299"/>
                  <a:gd name="connsiteX39" fmla="*/ 870116 w 1484989"/>
                  <a:gd name="connsiteY39" fmla="*/ 1520854 h 1723299"/>
                  <a:gd name="connsiteX40" fmla="*/ 835744 w 1484989"/>
                  <a:gd name="connsiteY40" fmla="*/ 1494121 h 1723299"/>
                  <a:gd name="connsiteX41" fmla="*/ 786097 w 1484989"/>
                  <a:gd name="connsiteY41" fmla="*/ 1520854 h 1723299"/>
                  <a:gd name="connsiteX42" fmla="*/ 763182 w 1484989"/>
                  <a:gd name="connsiteY42" fmla="*/ 1635427 h 1723299"/>
                  <a:gd name="connsiteX43" fmla="*/ 625695 w 1484989"/>
                  <a:gd name="connsiteY43" fmla="*/ 1707990 h 1723299"/>
                  <a:gd name="connsiteX44" fmla="*/ 583685 w 1484989"/>
                  <a:gd name="connsiteY44" fmla="*/ 1707990 h 1723299"/>
                  <a:gd name="connsiteX45" fmla="*/ 550005 w 1484989"/>
                  <a:gd name="connsiteY45" fmla="*/ 1723299 h 1723299"/>
                  <a:gd name="connsiteX46" fmla="*/ 506030 w 1484989"/>
                  <a:gd name="connsiteY46" fmla="*/ 1696532 h 1723299"/>
                  <a:gd name="connsiteX47" fmla="*/ 502849 w 1484989"/>
                  <a:gd name="connsiteY47" fmla="*/ 1674255 h 1723299"/>
                  <a:gd name="connsiteX48" fmla="*/ 467840 w 1484989"/>
                  <a:gd name="connsiteY48" fmla="*/ 1616969 h 1723299"/>
                  <a:gd name="connsiteX49" fmla="*/ 471021 w 1484989"/>
                  <a:gd name="connsiteY49" fmla="*/ 1578778 h 1723299"/>
                  <a:gd name="connsiteX50" fmla="*/ 436014 w 1484989"/>
                  <a:gd name="connsiteY50" fmla="*/ 1581960 h 1723299"/>
                  <a:gd name="connsiteX51" fmla="*/ 429649 w 1484989"/>
                  <a:gd name="connsiteY51" fmla="*/ 1588325 h 1723299"/>
                  <a:gd name="connsiteX52" fmla="*/ 359632 w 1484989"/>
                  <a:gd name="connsiteY52" fmla="*/ 1585143 h 1723299"/>
                  <a:gd name="connsiteX53" fmla="*/ 346902 w 1484989"/>
                  <a:gd name="connsiteY53" fmla="*/ 1572412 h 1723299"/>
                  <a:gd name="connsiteX54" fmla="*/ 308711 w 1484989"/>
                  <a:gd name="connsiteY54" fmla="*/ 1566047 h 1723299"/>
                  <a:gd name="connsiteX55" fmla="*/ 267336 w 1484989"/>
                  <a:gd name="connsiteY55" fmla="*/ 1581960 h 1723299"/>
                  <a:gd name="connsiteX56" fmla="*/ 210052 w 1484989"/>
                  <a:gd name="connsiteY56" fmla="*/ 1581960 h 1723299"/>
                  <a:gd name="connsiteX57" fmla="*/ 130486 w 1484989"/>
                  <a:gd name="connsiteY57" fmla="*/ 1496031 h 1723299"/>
                  <a:gd name="connsiteX58" fmla="*/ 140033 w 1484989"/>
                  <a:gd name="connsiteY58" fmla="*/ 1473753 h 1723299"/>
                  <a:gd name="connsiteX59" fmla="*/ 133671 w 1484989"/>
                  <a:gd name="connsiteY59" fmla="*/ 1457840 h 1723299"/>
                  <a:gd name="connsiteX60" fmla="*/ 101843 w 1484989"/>
                  <a:gd name="connsiteY60" fmla="*/ 1451474 h 1723299"/>
                  <a:gd name="connsiteX61" fmla="*/ 54105 w 1484989"/>
                  <a:gd name="connsiteY61" fmla="*/ 1400553 h 1723299"/>
                  <a:gd name="connsiteX62" fmla="*/ 60469 w 1484989"/>
                  <a:gd name="connsiteY62" fmla="*/ 1340085 h 1723299"/>
                  <a:gd name="connsiteX63" fmla="*/ 120940 w 1484989"/>
                  <a:gd name="connsiteY63" fmla="*/ 1247790 h 1723299"/>
                  <a:gd name="connsiteX64" fmla="*/ 124121 w 1484989"/>
                  <a:gd name="connsiteY64" fmla="*/ 1228695 h 1723299"/>
                  <a:gd name="connsiteX65" fmla="*/ 159131 w 1484989"/>
                  <a:gd name="connsiteY65" fmla="*/ 1219147 h 1723299"/>
                  <a:gd name="connsiteX66" fmla="*/ 165494 w 1484989"/>
                  <a:gd name="connsiteY66" fmla="*/ 1193687 h 1723299"/>
                  <a:gd name="connsiteX67" fmla="*/ 133671 w 1484989"/>
                  <a:gd name="connsiteY67" fmla="*/ 1152313 h 1723299"/>
                  <a:gd name="connsiteX68" fmla="*/ 165494 w 1484989"/>
                  <a:gd name="connsiteY68" fmla="*/ 1101391 h 1723299"/>
                  <a:gd name="connsiteX69" fmla="*/ 168678 w 1484989"/>
                  <a:gd name="connsiteY69" fmla="*/ 1050471 h 1723299"/>
                  <a:gd name="connsiteX70" fmla="*/ 210052 w 1484989"/>
                  <a:gd name="connsiteY70" fmla="*/ 1050471 h 1723299"/>
                  <a:gd name="connsiteX71" fmla="*/ 238694 w 1484989"/>
                  <a:gd name="connsiteY71" fmla="*/ 999550 h 1723299"/>
                  <a:gd name="connsiteX72" fmla="*/ 213233 w 1484989"/>
                  <a:gd name="connsiteY72" fmla="*/ 948629 h 1723299"/>
                  <a:gd name="connsiteX73" fmla="*/ 181407 w 1484989"/>
                  <a:gd name="connsiteY73" fmla="*/ 939081 h 1723299"/>
                  <a:gd name="connsiteX74" fmla="*/ 149582 w 1484989"/>
                  <a:gd name="connsiteY74" fmla="*/ 961359 h 1723299"/>
                  <a:gd name="connsiteX75" fmla="*/ 133671 w 1484989"/>
                  <a:gd name="connsiteY75" fmla="*/ 948629 h 1723299"/>
                  <a:gd name="connsiteX76" fmla="*/ 108209 w 1484989"/>
                  <a:gd name="connsiteY76" fmla="*/ 948629 h 1723299"/>
                  <a:gd name="connsiteX77" fmla="*/ 89112 w 1484989"/>
                  <a:gd name="connsiteY77" fmla="*/ 939081 h 1723299"/>
                  <a:gd name="connsiteX78" fmla="*/ 47740 w 1484989"/>
                  <a:gd name="connsiteY78" fmla="*/ 935898 h 1723299"/>
                  <a:gd name="connsiteX79" fmla="*/ 12731 w 1484989"/>
                  <a:gd name="connsiteY79" fmla="*/ 904072 h 1723299"/>
                  <a:gd name="connsiteX80" fmla="*/ 0 w 1484989"/>
                  <a:gd name="connsiteY80" fmla="*/ 853151 h 1723299"/>
                  <a:gd name="connsiteX81" fmla="*/ 19098 w 1484989"/>
                  <a:gd name="connsiteY81" fmla="*/ 814960 h 1723299"/>
                  <a:gd name="connsiteX82" fmla="*/ 6367 w 1484989"/>
                  <a:gd name="connsiteY82" fmla="*/ 789500 h 1723299"/>
                  <a:gd name="connsiteX83" fmla="*/ 47740 w 1484989"/>
                  <a:gd name="connsiteY83" fmla="*/ 732214 h 1723299"/>
                  <a:gd name="connsiteX84" fmla="*/ 66835 w 1484989"/>
                  <a:gd name="connsiteY84" fmla="*/ 690840 h 1723299"/>
                  <a:gd name="connsiteX85" fmla="*/ 35009 w 1484989"/>
                  <a:gd name="connsiteY85" fmla="*/ 652649 h 1723299"/>
                  <a:gd name="connsiteX86" fmla="*/ 35009 w 1484989"/>
                  <a:gd name="connsiteY86" fmla="*/ 633554 h 1723299"/>
                  <a:gd name="connsiteX87" fmla="*/ 73200 w 1484989"/>
                  <a:gd name="connsiteY87" fmla="*/ 598546 h 1723299"/>
                  <a:gd name="connsiteX88" fmla="*/ 117757 w 1484989"/>
                  <a:gd name="connsiteY88" fmla="*/ 538077 h 1723299"/>
                  <a:gd name="connsiteX89" fmla="*/ 95479 w 1484989"/>
                  <a:gd name="connsiteY89" fmla="*/ 512616 h 1723299"/>
                  <a:gd name="connsiteX90" fmla="*/ 73200 w 1484989"/>
                  <a:gd name="connsiteY90" fmla="*/ 509434 h 1723299"/>
                  <a:gd name="connsiteX91" fmla="*/ 38191 w 1484989"/>
                  <a:gd name="connsiteY91" fmla="*/ 477608 h 1723299"/>
                  <a:gd name="connsiteX92" fmla="*/ 44559 w 1484989"/>
                  <a:gd name="connsiteY92" fmla="*/ 420322 h 1723299"/>
                  <a:gd name="connsiteX93" fmla="*/ 60469 w 1484989"/>
                  <a:gd name="connsiteY93" fmla="*/ 417140 h 1723299"/>
                  <a:gd name="connsiteX94" fmla="*/ 66835 w 1484989"/>
                  <a:gd name="connsiteY94" fmla="*/ 394861 h 1723299"/>
                  <a:gd name="connsiteX95" fmla="*/ 89112 w 1484989"/>
                  <a:gd name="connsiteY95" fmla="*/ 385314 h 1723299"/>
                  <a:gd name="connsiteX96" fmla="*/ 89112 w 1484989"/>
                  <a:gd name="connsiteY96" fmla="*/ 359854 h 1723299"/>
                  <a:gd name="connsiteX97" fmla="*/ 95479 w 1484989"/>
                  <a:gd name="connsiteY97" fmla="*/ 356670 h 1723299"/>
                  <a:gd name="connsiteX98" fmla="*/ 127303 w 1484989"/>
                  <a:gd name="connsiteY98" fmla="*/ 343940 h 1723299"/>
                  <a:gd name="connsiteX99" fmla="*/ 133671 w 1484989"/>
                  <a:gd name="connsiteY99" fmla="*/ 321662 h 1723299"/>
                  <a:gd name="connsiteX100" fmla="*/ 200503 w 1484989"/>
                  <a:gd name="connsiteY100" fmla="*/ 289836 h 1723299"/>
                  <a:gd name="connsiteX101" fmla="*/ 219599 w 1484989"/>
                  <a:gd name="connsiteY101" fmla="*/ 251645 h 1723299"/>
                  <a:gd name="connsiteX102" fmla="*/ 254606 w 1484989"/>
                  <a:gd name="connsiteY102" fmla="*/ 258011 h 1723299"/>
                  <a:gd name="connsiteX103" fmla="*/ 346902 w 1484989"/>
                  <a:gd name="connsiteY103" fmla="*/ 216637 h 1723299"/>
                  <a:gd name="connsiteX104" fmla="*/ 375545 w 1484989"/>
                  <a:gd name="connsiteY104" fmla="*/ 191177 h 1723299"/>
                  <a:gd name="connsiteX105" fmla="*/ 397823 w 1484989"/>
                  <a:gd name="connsiteY105" fmla="*/ 165716 h 1723299"/>
                  <a:gd name="connsiteX106" fmla="*/ 451928 w 1484989"/>
                  <a:gd name="connsiteY106" fmla="*/ 156169 h 1723299"/>
                  <a:gd name="connsiteX107" fmla="*/ 455109 w 1484989"/>
                  <a:gd name="connsiteY107" fmla="*/ 124343 h 1723299"/>
                  <a:gd name="connsiteX108" fmla="*/ 518761 w 1484989"/>
                  <a:gd name="connsiteY108" fmla="*/ 117978 h 1723299"/>
                  <a:gd name="connsiteX109" fmla="*/ 537856 w 1484989"/>
                  <a:gd name="connsiteY109" fmla="*/ 86152 h 1723299"/>
                  <a:gd name="connsiteX110" fmla="*/ 588777 w 1484989"/>
                  <a:gd name="connsiteY110" fmla="*/ 57508 h 1723299"/>
                  <a:gd name="connsiteX111" fmla="*/ 636514 w 1484989"/>
                  <a:gd name="connsiteY111" fmla="*/ 60691 h 1723299"/>
                  <a:gd name="connsiteX112" fmla="*/ 684254 w 1484989"/>
                  <a:gd name="connsiteY112" fmla="*/ 25682 h 1723299"/>
                  <a:gd name="connsiteX113" fmla="*/ 760635 w 1484989"/>
                  <a:gd name="connsiteY113" fmla="*/ 25682 h 1723299"/>
                  <a:gd name="connsiteX114" fmla="*/ 760635 w 1484989"/>
                  <a:gd name="connsiteY114" fmla="*/ 3405 h 1723299"/>
                  <a:gd name="connsiteX115" fmla="*/ 759849 w 1484989"/>
                  <a:gd name="connsiteY115" fmla="*/ 0 h 1723299"/>
                  <a:gd name="connsiteX116" fmla="*/ 1148913 w 1484989"/>
                  <a:gd name="connsiteY116" fmla="*/ 214621 h 1723299"/>
                  <a:gd name="connsiteX0" fmla="*/ 1242914 w 1484989"/>
                  <a:gd name="connsiteY0" fmla="*/ 0 h 1723299"/>
                  <a:gd name="connsiteX1" fmla="*/ 1288943 w 1484989"/>
                  <a:gd name="connsiteY1" fmla="*/ 51144 h 1723299"/>
                  <a:gd name="connsiteX2" fmla="*/ 1323951 w 1484989"/>
                  <a:gd name="connsiteY2" fmla="*/ 79786 h 1723299"/>
                  <a:gd name="connsiteX3" fmla="*/ 1336680 w 1484989"/>
                  <a:gd name="connsiteY3" fmla="*/ 149803 h 1723299"/>
                  <a:gd name="connsiteX4" fmla="*/ 1413063 w 1484989"/>
                  <a:gd name="connsiteY4" fmla="*/ 149803 h 1723299"/>
                  <a:gd name="connsiteX5" fmla="*/ 1413063 w 1484989"/>
                  <a:gd name="connsiteY5" fmla="*/ 168898 h 1723299"/>
                  <a:gd name="connsiteX6" fmla="*/ 1397151 w 1484989"/>
                  <a:gd name="connsiteY6" fmla="*/ 197542 h 1723299"/>
                  <a:gd name="connsiteX7" fmla="*/ 1403515 w 1484989"/>
                  <a:gd name="connsiteY7" fmla="*/ 226185 h 1723299"/>
                  <a:gd name="connsiteX8" fmla="*/ 1409881 w 1484989"/>
                  <a:gd name="connsiteY8" fmla="*/ 273923 h 1723299"/>
                  <a:gd name="connsiteX9" fmla="*/ 1403515 w 1484989"/>
                  <a:gd name="connsiteY9" fmla="*/ 296202 h 1723299"/>
                  <a:gd name="connsiteX10" fmla="*/ 1424936 w 1484989"/>
                  <a:gd name="connsiteY10" fmla="*/ 323744 h 1723299"/>
                  <a:gd name="connsiteX11" fmla="*/ 1412427 w 1484989"/>
                  <a:gd name="connsiteY11" fmla="*/ 340757 h 1723299"/>
                  <a:gd name="connsiteX12" fmla="*/ 1420065 w 1484989"/>
                  <a:gd name="connsiteY12" fmla="*/ 470607 h 1723299"/>
                  <a:gd name="connsiteX13" fmla="*/ 1446799 w 1484989"/>
                  <a:gd name="connsiteY13" fmla="*/ 524074 h 1723299"/>
                  <a:gd name="connsiteX14" fmla="*/ 1442979 w 1484989"/>
                  <a:gd name="connsiteY14" fmla="*/ 596636 h 1723299"/>
                  <a:gd name="connsiteX15" fmla="*/ 1431522 w 1484989"/>
                  <a:gd name="connsiteY15" fmla="*/ 611913 h 1723299"/>
                  <a:gd name="connsiteX16" fmla="*/ 1427703 w 1484989"/>
                  <a:gd name="connsiteY16" fmla="*/ 653923 h 1723299"/>
                  <a:gd name="connsiteX17" fmla="*/ 1484989 w 1484989"/>
                  <a:gd name="connsiteY17" fmla="*/ 749400 h 1723299"/>
                  <a:gd name="connsiteX18" fmla="*/ 1389513 w 1484989"/>
                  <a:gd name="connsiteY18" fmla="*/ 760857 h 1723299"/>
                  <a:gd name="connsiteX19" fmla="*/ 1370417 w 1484989"/>
                  <a:gd name="connsiteY19" fmla="*/ 791409 h 1723299"/>
                  <a:gd name="connsiteX20" fmla="*/ 1389513 w 1484989"/>
                  <a:gd name="connsiteY20" fmla="*/ 844877 h 1723299"/>
                  <a:gd name="connsiteX21" fmla="*/ 1404789 w 1484989"/>
                  <a:gd name="connsiteY21" fmla="*/ 936535 h 1723299"/>
                  <a:gd name="connsiteX22" fmla="*/ 1397151 w 1484989"/>
                  <a:gd name="connsiteY22" fmla="*/ 1070203 h 1723299"/>
                  <a:gd name="connsiteX23" fmla="*/ 1416246 w 1484989"/>
                  <a:gd name="connsiteY23" fmla="*/ 1116032 h 1723299"/>
                  <a:gd name="connsiteX24" fmla="*/ 1343684 w 1484989"/>
                  <a:gd name="connsiteY24" fmla="*/ 1219147 h 1723299"/>
                  <a:gd name="connsiteX25" fmla="*/ 1339865 w 1484989"/>
                  <a:gd name="connsiteY25" fmla="*/ 1295528 h 1723299"/>
                  <a:gd name="connsiteX26" fmla="*/ 1316949 w 1484989"/>
                  <a:gd name="connsiteY26" fmla="*/ 1333720 h 1723299"/>
                  <a:gd name="connsiteX27" fmla="*/ 1271120 w 1484989"/>
                  <a:gd name="connsiteY27" fmla="*/ 1341358 h 1723299"/>
                  <a:gd name="connsiteX28" fmla="*/ 1240568 w 1484989"/>
                  <a:gd name="connsiteY28" fmla="*/ 1310806 h 1723299"/>
                  <a:gd name="connsiteX29" fmla="*/ 1217653 w 1484989"/>
                  <a:gd name="connsiteY29" fmla="*/ 1310806 h 1723299"/>
                  <a:gd name="connsiteX30" fmla="*/ 1206196 w 1484989"/>
                  <a:gd name="connsiteY30" fmla="*/ 1337539 h 1723299"/>
                  <a:gd name="connsiteX31" fmla="*/ 1133633 w 1484989"/>
                  <a:gd name="connsiteY31" fmla="*/ 1329901 h 1723299"/>
                  <a:gd name="connsiteX32" fmla="*/ 1133633 w 1484989"/>
                  <a:gd name="connsiteY32" fmla="*/ 1360453 h 1723299"/>
                  <a:gd name="connsiteX33" fmla="*/ 1103080 w 1484989"/>
                  <a:gd name="connsiteY33" fmla="*/ 1383368 h 1723299"/>
                  <a:gd name="connsiteX34" fmla="*/ 999965 w 1484989"/>
                  <a:gd name="connsiteY34" fmla="*/ 1402463 h 1723299"/>
                  <a:gd name="connsiteX35" fmla="*/ 977051 w 1484989"/>
                  <a:gd name="connsiteY35" fmla="*/ 1387187 h 1723299"/>
                  <a:gd name="connsiteX36" fmla="*/ 977051 w 1484989"/>
                  <a:gd name="connsiteY36" fmla="*/ 1421559 h 1723299"/>
                  <a:gd name="connsiteX37" fmla="*/ 893030 w 1484989"/>
                  <a:gd name="connsiteY37" fmla="*/ 1455930 h 1723299"/>
                  <a:gd name="connsiteX38" fmla="*/ 893030 w 1484989"/>
                  <a:gd name="connsiteY38" fmla="*/ 1520854 h 1723299"/>
                  <a:gd name="connsiteX39" fmla="*/ 870116 w 1484989"/>
                  <a:gd name="connsiteY39" fmla="*/ 1520854 h 1723299"/>
                  <a:gd name="connsiteX40" fmla="*/ 835744 w 1484989"/>
                  <a:gd name="connsiteY40" fmla="*/ 1494121 h 1723299"/>
                  <a:gd name="connsiteX41" fmla="*/ 786097 w 1484989"/>
                  <a:gd name="connsiteY41" fmla="*/ 1520854 h 1723299"/>
                  <a:gd name="connsiteX42" fmla="*/ 763182 w 1484989"/>
                  <a:gd name="connsiteY42" fmla="*/ 1635427 h 1723299"/>
                  <a:gd name="connsiteX43" fmla="*/ 625695 w 1484989"/>
                  <a:gd name="connsiteY43" fmla="*/ 1707990 h 1723299"/>
                  <a:gd name="connsiteX44" fmla="*/ 583685 w 1484989"/>
                  <a:gd name="connsiteY44" fmla="*/ 1707990 h 1723299"/>
                  <a:gd name="connsiteX45" fmla="*/ 550005 w 1484989"/>
                  <a:gd name="connsiteY45" fmla="*/ 1723299 h 1723299"/>
                  <a:gd name="connsiteX46" fmla="*/ 506030 w 1484989"/>
                  <a:gd name="connsiteY46" fmla="*/ 1696532 h 1723299"/>
                  <a:gd name="connsiteX47" fmla="*/ 502849 w 1484989"/>
                  <a:gd name="connsiteY47" fmla="*/ 1674255 h 1723299"/>
                  <a:gd name="connsiteX48" fmla="*/ 467840 w 1484989"/>
                  <a:gd name="connsiteY48" fmla="*/ 1616969 h 1723299"/>
                  <a:gd name="connsiteX49" fmla="*/ 471021 w 1484989"/>
                  <a:gd name="connsiteY49" fmla="*/ 1578778 h 1723299"/>
                  <a:gd name="connsiteX50" fmla="*/ 436014 w 1484989"/>
                  <a:gd name="connsiteY50" fmla="*/ 1581960 h 1723299"/>
                  <a:gd name="connsiteX51" fmla="*/ 429649 w 1484989"/>
                  <a:gd name="connsiteY51" fmla="*/ 1588325 h 1723299"/>
                  <a:gd name="connsiteX52" fmla="*/ 359632 w 1484989"/>
                  <a:gd name="connsiteY52" fmla="*/ 1585143 h 1723299"/>
                  <a:gd name="connsiteX53" fmla="*/ 346902 w 1484989"/>
                  <a:gd name="connsiteY53" fmla="*/ 1572412 h 1723299"/>
                  <a:gd name="connsiteX54" fmla="*/ 308711 w 1484989"/>
                  <a:gd name="connsiteY54" fmla="*/ 1566047 h 1723299"/>
                  <a:gd name="connsiteX55" fmla="*/ 267336 w 1484989"/>
                  <a:gd name="connsiteY55" fmla="*/ 1581960 h 1723299"/>
                  <a:gd name="connsiteX56" fmla="*/ 210052 w 1484989"/>
                  <a:gd name="connsiteY56" fmla="*/ 1581960 h 1723299"/>
                  <a:gd name="connsiteX57" fmla="*/ 130486 w 1484989"/>
                  <a:gd name="connsiteY57" fmla="*/ 1496031 h 1723299"/>
                  <a:gd name="connsiteX58" fmla="*/ 140033 w 1484989"/>
                  <a:gd name="connsiteY58" fmla="*/ 1473753 h 1723299"/>
                  <a:gd name="connsiteX59" fmla="*/ 133671 w 1484989"/>
                  <a:gd name="connsiteY59" fmla="*/ 1457840 h 1723299"/>
                  <a:gd name="connsiteX60" fmla="*/ 101843 w 1484989"/>
                  <a:gd name="connsiteY60" fmla="*/ 1451474 h 1723299"/>
                  <a:gd name="connsiteX61" fmla="*/ 54105 w 1484989"/>
                  <a:gd name="connsiteY61" fmla="*/ 1400553 h 1723299"/>
                  <a:gd name="connsiteX62" fmla="*/ 60469 w 1484989"/>
                  <a:gd name="connsiteY62" fmla="*/ 1340085 h 1723299"/>
                  <a:gd name="connsiteX63" fmla="*/ 120940 w 1484989"/>
                  <a:gd name="connsiteY63" fmla="*/ 1247790 h 1723299"/>
                  <a:gd name="connsiteX64" fmla="*/ 124121 w 1484989"/>
                  <a:gd name="connsiteY64" fmla="*/ 1228695 h 1723299"/>
                  <a:gd name="connsiteX65" fmla="*/ 159131 w 1484989"/>
                  <a:gd name="connsiteY65" fmla="*/ 1219147 h 1723299"/>
                  <a:gd name="connsiteX66" fmla="*/ 165494 w 1484989"/>
                  <a:gd name="connsiteY66" fmla="*/ 1193687 h 1723299"/>
                  <a:gd name="connsiteX67" fmla="*/ 133671 w 1484989"/>
                  <a:gd name="connsiteY67" fmla="*/ 1152313 h 1723299"/>
                  <a:gd name="connsiteX68" fmla="*/ 165494 w 1484989"/>
                  <a:gd name="connsiteY68" fmla="*/ 1101391 h 1723299"/>
                  <a:gd name="connsiteX69" fmla="*/ 168678 w 1484989"/>
                  <a:gd name="connsiteY69" fmla="*/ 1050471 h 1723299"/>
                  <a:gd name="connsiteX70" fmla="*/ 210052 w 1484989"/>
                  <a:gd name="connsiteY70" fmla="*/ 1050471 h 1723299"/>
                  <a:gd name="connsiteX71" fmla="*/ 238694 w 1484989"/>
                  <a:gd name="connsiteY71" fmla="*/ 999550 h 1723299"/>
                  <a:gd name="connsiteX72" fmla="*/ 213233 w 1484989"/>
                  <a:gd name="connsiteY72" fmla="*/ 948629 h 1723299"/>
                  <a:gd name="connsiteX73" fmla="*/ 181407 w 1484989"/>
                  <a:gd name="connsiteY73" fmla="*/ 939081 h 1723299"/>
                  <a:gd name="connsiteX74" fmla="*/ 149582 w 1484989"/>
                  <a:gd name="connsiteY74" fmla="*/ 961359 h 1723299"/>
                  <a:gd name="connsiteX75" fmla="*/ 133671 w 1484989"/>
                  <a:gd name="connsiteY75" fmla="*/ 948629 h 1723299"/>
                  <a:gd name="connsiteX76" fmla="*/ 108209 w 1484989"/>
                  <a:gd name="connsiteY76" fmla="*/ 948629 h 1723299"/>
                  <a:gd name="connsiteX77" fmla="*/ 89112 w 1484989"/>
                  <a:gd name="connsiteY77" fmla="*/ 939081 h 1723299"/>
                  <a:gd name="connsiteX78" fmla="*/ 47740 w 1484989"/>
                  <a:gd name="connsiteY78" fmla="*/ 935898 h 1723299"/>
                  <a:gd name="connsiteX79" fmla="*/ 12731 w 1484989"/>
                  <a:gd name="connsiteY79" fmla="*/ 904072 h 1723299"/>
                  <a:gd name="connsiteX80" fmla="*/ 0 w 1484989"/>
                  <a:gd name="connsiteY80" fmla="*/ 853151 h 1723299"/>
                  <a:gd name="connsiteX81" fmla="*/ 19098 w 1484989"/>
                  <a:gd name="connsiteY81" fmla="*/ 814960 h 1723299"/>
                  <a:gd name="connsiteX82" fmla="*/ 6367 w 1484989"/>
                  <a:gd name="connsiteY82" fmla="*/ 789500 h 1723299"/>
                  <a:gd name="connsiteX83" fmla="*/ 47740 w 1484989"/>
                  <a:gd name="connsiteY83" fmla="*/ 732214 h 1723299"/>
                  <a:gd name="connsiteX84" fmla="*/ 66835 w 1484989"/>
                  <a:gd name="connsiteY84" fmla="*/ 690840 h 1723299"/>
                  <a:gd name="connsiteX85" fmla="*/ 35009 w 1484989"/>
                  <a:gd name="connsiteY85" fmla="*/ 652649 h 1723299"/>
                  <a:gd name="connsiteX86" fmla="*/ 35009 w 1484989"/>
                  <a:gd name="connsiteY86" fmla="*/ 633554 h 1723299"/>
                  <a:gd name="connsiteX87" fmla="*/ 73200 w 1484989"/>
                  <a:gd name="connsiteY87" fmla="*/ 598546 h 1723299"/>
                  <a:gd name="connsiteX88" fmla="*/ 117757 w 1484989"/>
                  <a:gd name="connsiteY88" fmla="*/ 538077 h 1723299"/>
                  <a:gd name="connsiteX89" fmla="*/ 95479 w 1484989"/>
                  <a:gd name="connsiteY89" fmla="*/ 512616 h 1723299"/>
                  <a:gd name="connsiteX90" fmla="*/ 73200 w 1484989"/>
                  <a:gd name="connsiteY90" fmla="*/ 509434 h 1723299"/>
                  <a:gd name="connsiteX91" fmla="*/ 38191 w 1484989"/>
                  <a:gd name="connsiteY91" fmla="*/ 477608 h 1723299"/>
                  <a:gd name="connsiteX92" fmla="*/ 44559 w 1484989"/>
                  <a:gd name="connsiteY92" fmla="*/ 420322 h 1723299"/>
                  <a:gd name="connsiteX93" fmla="*/ 60469 w 1484989"/>
                  <a:gd name="connsiteY93" fmla="*/ 417140 h 1723299"/>
                  <a:gd name="connsiteX94" fmla="*/ 66835 w 1484989"/>
                  <a:gd name="connsiteY94" fmla="*/ 394861 h 1723299"/>
                  <a:gd name="connsiteX95" fmla="*/ 89112 w 1484989"/>
                  <a:gd name="connsiteY95" fmla="*/ 385314 h 1723299"/>
                  <a:gd name="connsiteX96" fmla="*/ 89112 w 1484989"/>
                  <a:gd name="connsiteY96" fmla="*/ 359854 h 1723299"/>
                  <a:gd name="connsiteX97" fmla="*/ 95479 w 1484989"/>
                  <a:gd name="connsiteY97" fmla="*/ 356670 h 1723299"/>
                  <a:gd name="connsiteX98" fmla="*/ 127303 w 1484989"/>
                  <a:gd name="connsiteY98" fmla="*/ 343940 h 1723299"/>
                  <a:gd name="connsiteX99" fmla="*/ 133671 w 1484989"/>
                  <a:gd name="connsiteY99" fmla="*/ 321662 h 1723299"/>
                  <a:gd name="connsiteX100" fmla="*/ 200503 w 1484989"/>
                  <a:gd name="connsiteY100" fmla="*/ 289836 h 1723299"/>
                  <a:gd name="connsiteX101" fmla="*/ 219599 w 1484989"/>
                  <a:gd name="connsiteY101" fmla="*/ 251645 h 1723299"/>
                  <a:gd name="connsiteX102" fmla="*/ 254606 w 1484989"/>
                  <a:gd name="connsiteY102" fmla="*/ 258011 h 1723299"/>
                  <a:gd name="connsiteX103" fmla="*/ 346902 w 1484989"/>
                  <a:gd name="connsiteY103" fmla="*/ 216637 h 1723299"/>
                  <a:gd name="connsiteX104" fmla="*/ 375545 w 1484989"/>
                  <a:gd name="connsiteY104" fmla="*/ 191177 h 1723299"/>
                  <a:gd name="connsiteX105" fmla="*/ 397823 w 1484989"/>
                  <a:gd name="connsiteY105" fmla="*/ 165716 h 1723299"/>
                  <a:gd name="connsiteX106" fmla="*/ 451928 w 1484989"/>
                  <a:gd name="connsiteY106" fmla="*/ 156169 h 1723299"/>
                  <a:gd name="connsiteX107" fmla="*/ 455109 w 1484989"/>
                  <a:gd name="connsiteY107" fmla="*/ 124343 h 1723299"/>
                  <a:gd name="connsiteX108" fmla="*/ 518761 w 1484989"/>
                  <a:gd name="connsiteY108" fmla="*/ 117978 h 1723299"/>
                  <a:gd name="connsiteX109" fmla="*/ 537856 w 1484989"/>
                  <a:gd name="connsiteY109" fmla="*/ 86152 h 1723299"/>
                  <a:gd name="connsiteX110" fmla="*/ 588777 w 1484989"/>
                  <a:gd name="connsiteY110" fmla="*/ 57508 h 1723299"/>
                  <a:gd name="connsiteX111" fmla="*/ 636514 w 1484989"/>
                  <a:gd name="connsiteY111" fmla="*/ 60691 h 1723299"/>
                  <a:gd name="connsiteX112" fmla="*/ 684254 w 1484989"/>
                  <a:gd name="connsiteY112" fmla="*/ 25682 h 1723299"/>
                  <a:gd name="connsiteX113" fmla="*/ 760635 w 1484989"/>
                  <a:gd name="connsiteY113" fmla="*/ 25682 h 1723299"/>
                  <a:gd name="connsiteX114" fmla="*/ 760635 w 1484989"/>
                  <a:gd name="connsiteY114" fmla="*/ 3405 h 1723299"/>
                  <a:gd name="connsiteX115" fmla="*/ 759849 w 1484989"/>
                  <a:gd name="connsiteY115" fmla="*/ 0 h 1723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1484989" h="1723299">
                    <a:moveTo>
                      <a:pt x="1242914" y="0"/>
                    </a:moveTo>
                    <a:lnTo>
                      <a:pt x="1288943" y="51144"/>
                    </a:lnTo>
                    <a:lnTo>
                      <a:pt x="1323951" y="79786"/>
                    </a:lnTo>
                    <a:lnTo>
                      <a:pt x="1336680" y="149803"/>
                    </a:lnTo>
                    <a:lnTo>
                      <a:pt x="1413063" y="149803"/>
                    </a:lnTo>
                    <a:lnTo>
                      <a:pt x="1413063" y="168898"/>
                    </a:lnTo>
                    <a:lnTo>
                      <a:pt x="1397151" y="197542"/>
                    </a:lnTo>
                    <a:lnTo>
                      <a:pt x="1403515" y="226185"/>
                    </a:lnTo>
                    <a:lnTo>
                      <a:pt x="1409881" y="273923"/>
                    </a:lnTo>
                    <a:lnTo>
                      <a:pt x="1403515" y="296202"/>
                    </a:lnTo>
                    <a:lnTo>
                      <a:pt x="1424936" y="323744"/>
                    </a:lnTo>
                    <a:lnTo>
                      <a:pt x="1412427" y="340757"/>
                    </a:lnTo>
                    <a:lnTo>
                      <a:pt x="1420065" y="470607"/>
                    </a:lnTo>
                    <a:lnTo>
                      <a:pt x="1446799" y="524074"/>
                    </a:lnTo>
                    <a:lnTo>
                      <a:pt x="1442979" y="596636"/>
                    </a:lnTo>
                    <a:lnTo>
                      <a:pt x="1431522" y="611913"/>
                    </a:lnTo>
                    <a:lnTo>
                      <a:pt x="1427703" y="653923"/>
                    </a:lnTo>
                    <a:lnTo>
                      <a:pt x="1484989" y="749400"/>
                    </a:lnTo>
                    <a:lnTo>
                      <a:pt x="1389513" y="760857"/>
                    </a:lnTo>
                    <a:lnTo>
                      <a:pt x="1370417" y="791409"/>
                    </a:lnTo>
                    <a:lnTo>
                      <a:pt x="1389513" y="844877"/>
                    </a:lnTo>
                    <a:lnTo>
                      <a:pt x="1404789" y="936535"/>
                    </a:lnTo>
                    <a:lnTo>
                      <a:pt x="1397151" y="1070203"/>
                    </a:lnTo>
                    <a:lnTo>
                      <a:pt x="1416246" y="1116032"/>
                    </a:lnTo>
                    <a:lnTo>
                      <a:pt x="1343684" y="1219147"/>
                    </a:lnTo>
                    <a:lnTo>
                      <a:pt x="1339865" y="1295528"/>
                    </a:lnTo>
                    <a:lnTo>
                      <a:pt x="1316949" y="1333720"/>
                    </a:lnTo>
                    <a:lnTo>
                      <a:pt x="1271120" y="1341358"/>
                    </a:lnTo>
                    <a:lnTo>
                      <a:pt x="1240568" y="1310806"/>
                    </a:lnTo>
                    <a:lnTo>
                      <a:pt x="1217653" y="1310806"/>
                    </a:lnTo>
                    <a:lnTo>
                      <a:pt x="1206196" y="1337539"/>
                    </a:lnTo>
                    <a:lnTo>
                      <a:pt x="1133633" y="1329901"/>
                    </a:lnTo>
                    <a:lnTo>
                      <a:pt x="1133633" y="1360453"/>
                    </a:lnTo>
                    <a:lnTo>
                      <a:pt x="1103080" y="1383368"/>
                    </a:lnTo>
                    <a:lnTo>
                      <a:pt x="999965" y="1402463"/>
                    </a:lnTo>
                    <a:lnTo>
                      <a:pt x="977051" y="1387187"/>
                    </a:lnTo>
                    <a:lnTo>
                      <a:pt x="977051" y="1421559"/>
                    </a:lnTo>
                    <a:lnTo>
                      <a:pt x="893030" y="1455930"/>
                    </a:lnTo>
                    <a:lnTo>
                      <a:pt x="893030" y="1520854"/>
                    </a:lnTo>
                    <a:lnTo>
                      <a:pt x="870116" y="1520854"/>
                    </a:lnTo>
                    <a:lnTo>
                      <a:pt x="835744" y="1494121"/>
                    </a:lnTo>
                    <a:lnTo>
                      <a:pt x="786097" y="1520854"/>
                    </a:lnTo>
                    <a:lnTo>
                      <a:pt x="763182" y="1635427"/>
                    </a:lnTo>
                    <a:lnTo>
                      <a:pt x="625695" y="1707990"/>
                    </a:lnTo>
                    <a:lnTo>
                      <a:pt x="583685" y="1707990"/>
                    </a:lnTo>
                    <a:lnTo>
                      <a:pt x="550005" y="1723299"/>
                    </a:lnTo>
                    <a:lnTo>
                      <a:pt x="506030" y="1696532"/>
                    </a:lnTo>
                    <a:lnTo>
                      <a:pt x="502849" y="1674255"/>
                    </a:lnTo>
                    <a:lnTo>
                      <a:pt x="467840" y="1616969"/>
                    </a:lnTo>
                    <a:lnTo>
                      <a:pt x="471021" y="1578778"/>
                    </a:lnTo>
                    <a:lnTo>
                      <a:pt x="436014" y="1581960"/>
                    </a:lnTo>
                    <a:lnTo>
                      <a:pt x="429649" y="1588325"/>
                    </a:lnTo>
                    <a:lnTo>
                      <a:pt x="359632" y="1585143"/>
                    </a:lnTo>
                    <a:lnTo>
                      <a:pt x="346902" y="1572412"/>
                    </a:lnTo>
                    <a:lnTo>
                      <a:pt x="308711" y="1566047"/>
                    </a:lnTo>
                    <a:lnTo>
                      <a:pt x="267336" y="1581960"/>
                    </a:lnTo>
                    <a:lnTo>
                      <a:pt x="210052" y="1581960"/>
                    </a:lnTo>
                    <a:lnTo>
                      <a:pt x="130486" y="1496031"/>
                    </a:lnTo>
                    <a:lnTo>
                      <a:pt x="140033" y="1473753"/>
                    </a:lnTo>
                    <a:lnTo>
                      <a:pt x="133671" y="1457840"/>
                    </a:lnTo>
                    <a:lnTo>
                      <a:pt x="101843" y="1451474"/>
                    </a:lnTo>
                    <a:lnTo>
                      <a:pt x="54105" y="1400553"/>
                    </a:lnTo>
                    <a:lnTo>
                      <a:pt x="60469" y="1340085"/>
                    </a:lnTo>
                    <a:lnTo>
                      <a:pt x="120940" y="1247790"/>
                    </a:lnTo>
                    <a:lnTo>
                      <a:pt x="124121" y="1228695"/>
                    </a:lnTo>
                    <a:lnTo>
                      <a:pt x="159131" y="1219147"/>
                    </a:lnTo>
                    <a:lnTo>
                      <a:pt x="165494" y="1193687"/>
                    </a:lnTo>
                    <a:lnTo>
                      <a:pt x="133671" y="1152313"/>
                    </a:lnTo>
                    <a:lnTo>
                      <a:pt x="165494" y="1101391"/>
                    </a:lnTo>
                    <a:lnTo>
                      <a:pt x="168678" y="1050471"/>
                    </a:lnTo>
                    <a:lnTo>
                      <a:pt x="210052" y="1050471"/>
                    </a:lnTo>
                    <a:lnTo>
                      <a:pt x="238694" y="999550"/>
                    </a:lnTo>
                    <a:lnTo>
                      <a:pt x="213233" y="948629"/>
                    </a:lnTo>
                    <a:lnTo>
                      <a:pt x="181407" y="939081"/>
                    </a:lnTo>
                    <a:lnTo>
                      <a:pt x="149582" y="961359"/>
                    </a:lnTo>
                    <a:lnTo>
                      <a:pt x="133671" y="948629"/>
                    </a:lnTo>
                    <a:lnTo>
                      <a:pt x="108209" y="948629"/>
                    </a:lnTo>
                    <a:lnTo>
                      <a:pt x="89112" y="939081"/>
                    </a:lnTo>
                    <a:lnTo>
                      <a:pt x="47740" y="935898"/>
                    </a:lnTo>
                    <a:lnTo>
                      <a:pt x="12731" y="904072"/>
                    </a:lnTo>
                    <a:lnTo>
                      <a:pt x="0" y="853151"/>
                    </a:lnTo>
                    <a:lnTo>
                      <a:pt x="19098" y="814960"/>
                    </a:lnTo>
                    <a:lnTo>
                      <a:pt x="6367" y="789500"/>
                    </a:lnTo>
                    <a:lnTo>
                      <a:pt x="47740" y="732214"/>
                    </a:lnTo>
                    <a:lnTo>
                      <a:pt x="66835" y="690840"/>
                    </a:lnTo>
                    <a:lnTo>
                      <a:pt x="35009" y="652649"/>
                    </a:lnTo>
                    <a:lnTo>
                      <a:pt x="35009" y="633554"/>
                    </a:lnTo>
                    <a:lnTo>
                      <a:pt x="73200" y="598546"/>
                    </a:lnTo>
                    <a:lnTo>
                      <a:pt x="117757" y="538077"/>
                    </a:lnTo>
                    <a:lnTo>
                      <a:pt x="95479" y="512616"/>
                    </a:lnTo>
                    <a:lnTo>
                      <a:pt x="73200" y="509434"/>
                    </a:lnTo>
                    <a:lnTo>
                      <a:pt x="38191" y="477608"/>
                    </a:lnTo>
                    <a:lnTo>
                      <a:pt x="44559" y="420322"/>
                    </a:lnTo>
                    <a:lnTo>
                      <a:pt x="60469" y="417140"/>
                    </a:lnTo>
                    <a:lnTo>
                      <a:pt x="66835" y="394861"/>
                    </a:lnTo>
                    <a:lnTo>
                      <a:pt x="89112" y="385314"/>
                    </a:lnTo>
                    <a:lnTo>
                      <a:pt x="89112" y="359854"/>
                    </a:lnTo>
                    <a:lnTo>
                      <a:pt x="95479" y="356670"/>
                    </a:lnTo>
                    <a:lnTo>
                      <a:pt x="127303" y="343940"/>
                    </a:lnTo>
                    <a:lnTo>
                      <a:pt x="133671" y="321662"/>
                    </a:lnTo>
                    <a:lnTo>
                      <a:pt x="200503" y="289836"/>
                    </a:lnTo>
                    <a:lnTo>
                      <a:pt x="219599" y="251645"/>
                    </a:lnTo>
                    <a:lnTo>
                      <a:pt x="254606" y="258011"/>
                    </a:lnTo>
                    <a:lnTo>
                      <a:pt x="346902" y="216637"/>
                    </a:lnTo>
                    <a:lnTo>
                      <a:pt x="375545" y="191177"/>
                    </a:lnTo>
                    <a:lnTo>
                      <a:pt x="397823" y="165716"/>
                    </a:lnTo>
                    <a:lnTo>
                      <a:pt x="451928" y="156169"/>
                    </a:lnTo>
                    <a:lnTo>
                      <a:pt x="455109" y="124343"/>
                    </a:lnTo>
                    <a:lnTo>
                      <a:pt x="518761" y="117978"/>
                    </a:lnTo>
                    <a:lnTo>
                      <a:pt x="537856" y="86152"/>
                    </a:lnTo>
                    <a:lnTo>
                      <a:pt x="588777" y="57508"/>
                    </a:lnTo>
                    <a:lnTo>
                      <a:pt x="636514" y="60691"/>
                    </a:lnTo>
                    <a:lnTo>
                      <a:pt x="684254" y="25682"/>
                    </a:lnTo>
                    <a:lnTo>
                      <a:pt x="760635" y="25682"/>
                    </a:lnTo>
                    <a:lnTo>
                      <a:pt x="760635" y="3405"/>
                    </a:lnTo>
                    <a:lnTo>
                      <a:pt x="759849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AFCA1FED-3348-CAEB-7B48-65A2EB4B08FB}"/>
                  </a:ext>
                </a:extLst>
              </p:cNvPr>
              <p:cNvSpPr/>
              <p:nvPr/>
            </p:nvSpPr>
            <p:spPr>
              <a:xfrm>
                <a:off x="1468608" y="5634679"/>
                <a:ext cx="1689229" cy="804220"/>
              </a:xfrm>
              <a:custGeom>
                <a:avLst/>
                <a:gdLst>
                  <a:gd name="connsiteX0" fmla="*/ 33654 w 1689229"/>
                  <a:gd name="connsiteY0" fmla="*/ 0 h 804220"/>
                  <a:gd name="connsiteX1" fmla="*/ 68026 w 1689229"/>
                  <a:gd name="connsiteY1" fmla="*/ 76382 h 804220"/>
                  <a:gd name="connsiteX2" fmla="*/ 106217 w 1689229"/>
                  <a:gd name="connsiteY2" fmla="*/ 122211 h 804220"/>
                  <a:gd name="connsiteX3" fmla="*/ 152046 w 1689229"/>
                  <a:gd name="connsiteY3" fmla="*/ 152764 h 804220"/>
                  <a:gd name="connsiteX4" fmla="*/ 182598 w 1689229"/>
                  <a:gd name="connsiteY4" fmla="*/ 236784 h 804220"/>
                  <a:gd name="connsiteX5" fmla="*/ 239885 w 1689229"/>
                  <a:gd name="connsiteY5" fmla="*/ 252060 h 804220"/>
                  <a:gd name="connsiteX6" fmla="*/ 243704 w 1689229"/>
                  <a:gd name="connsiteY6" fmla="*/ 305527 h 804220"/>
                  <a:gd name="connsiteX7" fmla="*/ 343000 w 1689229"/>
                  <a:gd name="connsiteY7" fmla="*/ 374271 h 804220"/>
                  <a:gd name="connsiteX8" fmla="*/ 369733 w 1689229"/>
                  <a:gd name="connsiteY8" fmla="*/ 362814 h 804220"/>
                  <a:gd name="connsiteX9" fmla="*/ 457573 w 1689229"/>
                  <a:gd name="connsiteY9" fmla="*/ 412462 h 804220"/>
                  <a:gd name="connsiteX10" fmla="*/ 495763 w 1689229"/>
                  <a:gd name="connsiteY10" fmla="*/ 412462 h 804220"/>
                  <a:gd name="connsiteX11" fmla="*/ 537773 w 1689229"/>
                  <a:gd name="connsiteY11" fmla="*/ 423919 h 804220"/>
                  <a:gd name="connsiteX12" fmla="*/ 575964 w 1689229"/>
                  <a:gd name="connsiteY12" fmla="*/ 488844 h 804220"/>
                  <a:gd name="connsiteX13" fmla="*/ 648527 w 1689229"/>
                  <a:gd name="connsiteY13" fmla="*/ 454472 h 804220"/>
                  <a:gd name="connsiteX14" fmla="*/ 679080 w 1689229"/>
                  <a:gd name="connsiteY14" fmla="*/ 458291 h 804220"/>
                  <a:gd name="connsiteX15" fmla="*/ 721090 w 1689229"/>
                  <a:gd name="connsiteY15" fmla="*/ 458291 h 804220"/>
                  <a:gd name="connsiteX16" fmla="*/ 755461 w 1689229"/>
                  <a:gd name="connsiteY16" fmla="*/ 431557 h 804220"/>
                  <a:gd name="connsiteX17" fmla="*/ 782195 w 1689229"/>
                  <a:gd name="connsiteY17" fmla="*/ 431557 h 804220"/>
                  <a:gd name="connsiteX18" fmla="*/ 808929 w 1689229"/>
                  <a:gd name="connsiteY18" fmla="*/ 443015 h 804220"/>
                  <a:gd name="connsiteX19" fmla="*/ 862396 w 1689229"/>
                  <a:gd name="connsiteY19" fmla="*/ 443015 h 804220"/>
                  <a:gd name="connsiteX20" fmla="*/ 889129 w 1689229"/>
                  <a:gd name="connsiteY20" fmla="*/ 381909 h 804220"/>
                  <a:gd name="connsiteX21" fmla="*/ 961692 w 1689229"/>
                  <a:gd name="connsiteY21" fmla="*/ 366633 h 804220"/>
                  <a:gd name="connsiteX22" fmla="*/ 1011340 w 1689229"/>
                  <a:gd name="connsiteY22" fmla="*/ 366633 h 804220"/>
                  <a:gd name="connsiteX23" fmla="*/ 1045712 w 1689229"/>
                  <a:gd name="connsiteY23" fmla="*/ 332261 h 804220"/>
                  <a:gd name="connsiteX24" fmla="*/ 1095360 w 1689229"/>
                  <a:gd name="connsiteY24" fmla="*/ 370452 h 804220"/>
                  <a:gd name="connsiteX25" fmla="*/ 1095360 w 1689229"/>
                  <a:gd name="connsiteY25" fmla="*/ 324623 h 804220"/>
                  <a:gd name="connsiteX26" fmla="*/ 1122094 w 1689229"/>
                  <a:gd name="connsiteY26" fmla="*/ 274975 h 804220"/>
                  <a:gd name="connsiteX27" fmla="*/ 1259581 w 1689229"/>
                  <a:gd name="connsiteY27" fmla="*/ 362814 h 804220"/>
                  <a:gd name="connsiteX28" fmla="*/ 1316867 w 1689229"/>
                  <a:gd name="connsiteY28" fmla="*/ 458291 h 804220"/>
                  <a:gd name="connsiteX29" fmla="*/ 1366515 w 1689229"/>
                  <a:gd name="connsiteY29" fmla="*/ 469748 h 804220"/>
                  <a:gd name="connsiteX30" fmla="*/ 1423802 w 1689229"/>
                  <a:gd name="connsiteY30" fmla="*/ 492663 h 804220"/>
                  <a:gd name="connsiteX31" fmla="*/ 1442897 w 1689229"/>
                  <a:gd name="connsiteY31" fmla="*/ 534673 h 804220"/>
                  <a:gd name="connsiteX32" fmla="*/ 1450535 w 1689229"/>
                  <a:gd name="connsiteY32" fmla="*/ 569045 h 804220"/>
                  <a:gd name="connsiteX33" fmla="*/ 1572746 w 1689229"/>
                  <a:gd name="connsiteY33" fmla="*/ 668341 h 804220"/>
                  <a:gd name="connsiteX34" fmla="*/ 1607118 w 1689229"/>
                  <a:gd name="connsiteY34" fmla="*/ 675979 h 804220"/>
                  <a:gd name="connsiteX35" fmla="*/ 1660585 w 1689229"/>
                  <a:gd name="connsiteY35" fmla="*/ 675979 h 804220"/>
                  <a:gd name="connsiteX36" fmla="*/ 1662496 w 1689229"/>
                  <a:gd name="connsiteY36" fmla="*/ 672160 h 804220"/>
                  <a:gd name="connsiteX37" fmla="*/ 1689229 w 1689229"/>
                  <a:gd name="connsiteY37" fmla="*/ 687436 h 804220"/>
                  <a:gd name="connsiteX38" fmla="*/ 1677772 w 1689229"/>
                  <a:gd name="connsiteY38" fmla="*/ 740904 h 804220"/>
                  <a:gd name="connsiteX39" fmla="*/ 1662496 w 1689229"/>
                  <a:gd name="connsiteY39" fmla="*/ 759999 h 804220"/>
                  <a:gd name="connsiteX40" fmla="*/ 1643400 w 1689229"/>
                  <a:gd name="connsiteY40" fmla="*/ 759999 h 804220"/>
                  <a:gd name="connsiteX41" fmla="*/ 1624305 w 1689229"/>
                  <a:gd name="connsiteY41" fmla="*/ 729446 h 804220"/>
                  <a:gd name="connsiteX42" fmla="*/ 1597571 w 1689229"/>
                  <a:gd name="connsiteY42" fmla="*/ 729446 h 804220"/>
                  <a:gd name="connsiteX43" fmla="*/ 1563199 w 1689229"/>
                  <a:gd name="connsiteY43" fmla="*/ 737084 h 804220"/>
                  <a:gd name="connsiteX44" fmla="*/ 1525008 w 1689229"/>
                  <a:gd name="connsiteY44" fmla="*/ 763818 h 804220"/>
                  <a:gd name="connsiteX45" fmla="*/ 1471541 w 1689229"/>
                  <a:gd name="connsiteY45" fmla="*/ 775275 h 804220"/>
                  <a:gd name="connsiteX46" fmla="*/ 1460084 w 1689229"/>
                  <a:gd name="connsiteY46" fmla="*/ 763818 h 804220"/>
                  <a:gd name="connsiteX47" fmla="*/ 1406617 w 1689229"/>
                  <a:gd name="connsiteY47" fmla="*/ 759999 h 804220"/>
                  <a:gd name="connsiteX48" fmla="*/ 1318778 w 1689229"/>
                  <a:gd name="connsiteY48" fmla="*/ 790552 h 804220"/>
                  <a:gd name="connsiteX49" fmla="*/ 1302232 w 1689229"/>
                  <a:gd name="connsiteY49" fmla="*/ 804220 h 804220"/>
                  <a:gd name="connsiteX50" fmla="*/ 311521 w 1689229"/>
                  <a:gd name="connsiteY50" fmla="*/ 804220 h 804220"/>
                  <a:gd name="connsiteX51" fmla="*/ 310539 w 1689229"/>
                  <a:gd name="connsiteY51" fmla="*/ 802009 h 804220"/>
                  <a:gd name="connsiteX52" fmla="*/ 272951 w 1689229"/>
                  <a:gd name="connsiteY52" fmla="*/ 804220 h 804220"/>
                  <a:gd name="connsiteX53" fmla="*/ 173052 w 1689229"/>
                  <a:gd name="connsiteY53" fmla="*/ 804220 h 804220"/>
                  <a:gd name="connsiteX54" fmla="*/ 173052 w 1689229"/>
                  <a:gd name="connsiteY54" fmla="*/ 802009 h 804220"/>
                  <a:gd name="connsiteX55" fmla="*/ 226519 w 1689229"/>
                  <a:gd name="connsiteY55" fmla="*/ 763818 h 804220"/>
                  <a:gd name="connsiteX56" fmla="*/ 199785 w 1689229"/>
                  <a:gd name="connsiteY56" fmla="*/ 721808 h 804220"/>
                  <a:gd name="connsiteX57" fmla="*/ 192147 w 1689229"/>
                  <a:gd name="connsiteY57" fmla="*/ 668341 h 804220"/>
                  <a:gd name="connsiteX58" fmla="*/ 169233 w 1689229"/>
                  <a:gd name="connsiteY58" fmla="*/ 653065 h 804220"/>
                  <a:gd name="connsiteX59" fmla="*/ 180690 w 1689229"/>
                  <a:gd name="connsiteY59" fmla="*/ 607235 h 804220"/>
                  <a:gd name="connsiteX60" fmla="*/ 174549 w 1689229"/>
                  <a:gd name="connsiteY60" fmla="*/ 599979 h 804220"/>
                  <a:gd name="connsiteX61" fmla="*/ 188328 w 1689229"/>
                  <a:gd name="connsiteY61" fmla="*/ 416281 h 804220"/>
                  <a:gd name="connsiteX62" fmla="*/ 142976 w 1689229"/>
                  <a:gd name="connsiteY62" fmla="*/ 332738 h 804220"/>
                  <a:gd name="connsiteX63" fmla="*/ 107171 w 1689229"/>
                  <a:gd name="connsiteY63" fmla="*/ 304096 h 804220"/>
                  <a:gd name="connsiteX64" fmla="*/ 64207 w 1689229"/>
                  <a:gd name="connsiteY64" fmla="*/ 211004 h 804220"/>
                  <a:gd name="connsiteX65" fmla="*/ 66594 w 1689229"/>
                  <a:gd name="connsiteY65" fmla="*/ 120302 h 804220"/>
                  <a:gd name="connsiteX66" fmla="*/ 30789 w 1689229"/>
                  <a:gd name="connsiteY66" fmla="*/ 101206 h 804220"/>
                  <a:gd name="connsiteX67" fmla="*/ 0 w 1689229"/>
                  <a:gd name="connsiteY67" fmla="*/ 37261 h 804220"/>
                  <a:gd name="connsiteX68" fmla="*/ 3101 w 1689229"/>
                  <a:gd name="connsiteY68" fmla="*/ 38191 h 804220"/>
                  <a:gd name="connsiteX69" fmla="*/ 3101 w 1689229"/>
                  <a:gd name="connsiteY69" fmla="*/ 7638 h 804220"/>
                  <a:gd name="connsiteX0" fmla="*/ 33654 w 1689229"/>
                  <a:gd name="connsiteY0" fmla="*/ 0 h 1089971"/>
                  <a:gd name="connsiteX1" fmla="*/ 68026 w 1689229"/>
                  <a:gd name="connsiteY1" fmla="*/ 76382 h 1089971"/>
                  <a:gd name="connsiteX2" fmla="*/ 106217 w 1689229"/>
                  <a:gd name="connsiteY2" fmla="*/ 122211 h 1089971"/>
                  <a:gd name="connsiteX3" fmla="*/ 152046 w 1689229"/>
                  <a:gd name="connsiteY3" fmla="*/ 152764 h 1089971"/>
                  <a:gd name="connsiteX4" fmla="*/ 182598 w 1689229"/>
                  <a:gd name="connsiteY4" fmla="*/ 236784 h 1089971"/>
                  <a:gd name="connsiteX5" fmla="*/ 239885 w 1689229"/>
                  <a:gd name="connsiteY5" fmla="*/ 252060 h 1089971"/>
                  <a:gd name="connsiteX6" fmla="*/ 243704 w 1689229"/>
                  <a:gd name="connsiteY6" fmla="*/ 305527 h 1089971"/>
                  <a:gd name="connsiteX7" fmla="*/ 343000 w 1689229"/>
                  <a:gd name="connsiteY7" fmla="*/ 374271 h 1089971"/>
                  <a:gd name="connsiteX8" fmla="*/ 369733 w 1689229"/>
                  <a:gd name="connsiteY8" fmla="*/ 362814 h 1089971"/>
                  <a:gd name="connsiteX9" fmla="*/ 457573 w 1689229"/>
                  <a:gd name="connsiteY9" fmla="*/ 412462 h 1089971"/>
                  <a:gd name="connsiteX10" fmla="*/ 495763 w 1689229"/>
                  <a:gd name="connsiteY10" fmla="*/ 412462 h 1089971"/>
                  <a:gd name="connsiteX11" fmla="*/ 537773 w 1689229"/>
                  <a:gd name="connsiteY11" fmla="*/ 423919 h 1089971"/>
                  <a:gd name="connsiteX12" fmla="*/ 575964 w 1689229"/>
                  <a:gd name="connsiteY12" fmla="*/ 488844 h 1089971"/>
                  <a:gd name="connsiteX13" fmla="*/ 648527 w 1689229"/>
                  <a:gd name="connsiteY13" fmla="*/ 454472 h 1089971"/>
                  <a:gd name="connsiteX14" fmla="*/ 679080 w 1689229"/>
                  <a:gd name="connsiteY14" fmla="*/ 458291 h 1089971"/>
                  <a:gd name="connsiteX15" fmla="*/ 721090 w 1689229"/>
                  <a:gd name="connsiteY15" fmla="*/ 458291 h 1089971"/>
                  <a:gd name="connsiteX16" fmla="*/ 755461 w 1689229"/>
                  <a:gd name="connsiteY16" fmla="*/ 431557 h 1089971"/>
                  <a:gd name="connsiteX17" fmla="*/ 782195 w 1689229"/>
                  <a:gd name="connsiteY17" fmla="*/ 431557 h 1089971"/>
                  <a:gd name="connsiteX18" fmla="*/ 808929 w 1689229"/>
                  <a:gd name="connsiteY18" fmla="*/ 443015 h 1089971"/>
                  <a:gd name="connsiteX19" fmla="*/ 862396 w 1689229"/>
                  <a:gd name="connsiteY19" fmla="*/ 443015 h 1089971"/>
                  <a:gd name="connsiteX20" fmla="*/ 889129 w 1689229"/>
                  <a:gd name="connsiteY20" fmla="*/ 381909 h 1089971"/>
                  <a:gd name="connsiteX21" fmla="*/ 961692 w 1689229"/>
                  <a:gd name="connsiteY21" fmla="*/ 366633 h 1089971"/>
                  <a:gd name="connsiteX22" fmla="*/ 1011340 w 1689229"/>
                  <a:gd name="connsiteY22" fmla="*/ 366633 h 1089971"/>
                  <a:gd name="connsiteX23" fmla="*/ 1045712 w 1689229"/>
                  <a:gd name="connsiteY23" fmla="*/ 332261 h 1089971"/>
                  <a:gd name="connsiteX24" fmla="*/ 1095360 w 1689229"/>
                  <a:gd name="connsiteY24" fmla="*/ 370452 h 1089971"/>
                  <a:gd name="connsiteX25" fmla="*/ 1095360 w 1689229"/>
                  <a:gd name="connsiteY25" fmla="*/ 324623 h 1089971"/>
                  <a:gd name="connsiteX26" fmla="*/ 1122094 w 1689229"/>
                  <a:gd name="connsiteY26" fmla="*/ 274975 h 1089971"/>
                  <a:gd name="connsiteX27" fmla="*/ 1259581 w 1689229"/>
                  <a:gd name="connsiteY27" fmla="*/ 362814 h 1089971"/>
                  <a:gd name="connsiteX28" fmla="*/ 1316867 w 1689229"/>
                  <a:gd name="connsiteY28" fmla="*/ 458291 h 1089971"/>
                  <a:gd name="connsiteX29" fmla="*/ 1366515 w 1689229"/>
                  <a:gd name="connsiteY29" fmla="*/ 469748 h 1089971"/>
                  <a:gd name="connsiteX30" fmla="*/ 1423802 w 1689229"/>
                  <a:gd name="connsiteY30" fmla="*/ 492663 h 1089971"/>
                  <a:gd name="connsiteX31" fmla="*/ 1442897 w 1689229"/>
                  <a:gd name="connsiteY31" fmla="*/ 534673 h 1089971"/>
                  <a:gd name="connsiteX32" fmla="*/ 1450535 w 1689229"/>
                  <a:gd name="connsiteY32" fmla="*/ 569045 h 1089971"/>
                  <a:gd name="connsiteX33" fmla="*/ 1572746 w 1689229"/>
                  <a:gd name="connsiteY33" fmla="*/ 668341 h 1089971"/>
                  <a:gd name="connsiteX34" fmla="*/ 1607118 w 1689229"/>
                  <a:gd name="connsiteY34" fmla="*/ 675979 h 1089971"/>
                  <a:gd name="connsiteX35" fmla="*/ 1660585 w 1689229"/>
                  <a:gd name="connsiteY35" fmla="*/ 675979 h 1089971"/>
                  <a:gd name="connsiteX36" fmla="*/ 1662496 w 1689229"/>
                  <a:gd name="connsiteY36" fmla="*/ 672160 h 1089971"/>
                  <a:gd name="connsiteX37" fmla="*/ 1689229 w 1689229"/>
                  <a:gd name="connsiteY37" fmla="*/ 687436 h 1089971"/>
                  <a:gd name="connsiteX38" fmla="*/ 1677772 w 1689229"/>
                  <a:gd name="connsiteY38" fmla="*/ 740904 h 1089971"/>
                  <a:gd name="connsiteX39" fmla="*/ 1662496 w 1689229"/>
                  <a:gd name="connsiteY39" fmla="*/ 759999 h 1089971"/>
                  <a:gd name="connsiteX40" fmla="*/ 1643400 w 1689229"/>
                  <a:gd name="connsiteY40" fmla="*/ 759999 h 1089971"/>
                  <a:gd name="connsiteX41" fmla="*/ 1624305 w 1689229"/>
                  <a:gd name="connsiteY41" fmla="*/ 729446 h 1089971"/>
                  <a:gd name="connsiteX42" fmla="*/ 1597571 w 1689229"/>
                  <a:gd name="connsiteY42" fmla="*/ 729446 h 1089971"/>
                  <a:gd name="connsiteX43" fmla="*/ 1563199 w 1689229"/>
                  <a:gd name="connsiteY43" fmla="*/ 737084 h 1089971"/>
                  <a:gd name="connsiteX44" fmla="*/ 1525008 w 1689229"/>
                  <a:gd name="connsiteY44" fmla="*/ 763818 h 1089971"/>
                  <a:gd name="connsiteX45" fmla="*/ 1471541 w 1689229"/>
                  <a:gd name="connsiteY45" fmla="*/ 775275 h 1089971"/>
                  <a:gd name="connsiteX46" fmla="*/ 1460084 w 1689229"/>
                  <a:gd name="connsiteY46" fmla="*/ 763818 h 1089971"/>
                  <a:gd name="connsiteX47" fmla="*/ 1406617 w 1689229"/>
                  <a:gd name="connsiteY47" fmla="*/ 759999 h 1089971"/>
                  <a:gd name="connsiteX48" fmla="*/ 1318778 w 1689229"/>
                  <a:gd name="connsiteY48" fmla="*/ 790552 h 1089971"/>
                  <a:gd name="connsiteX49" fmla="*/ 1302232 w 1689229"/>
                  <a:gd name="connsiteY49" fmla="*/ 804220 h 1089971"/>
                  <a:gd name="connsiteX50" fmla="*/ 1036467 w 1689229"/>
                  <a:gd name="connsiteY50" fmla="*/ 1089971 h 1089971"/>
                  <a:gd name="connsiteX51" fmla="*/ 311521 w 1689229"/>
                  <a:gd name="connsiteY51" fmla="*/ 804220 h 1089971"/>
                  <a:gd name="connsiteX52" fmla="*/ 310539 w 1689229"/>
                  <a:gd name="connsiteY52" fmla="*/ 802009 h 1089971"/>
                  <a:gd name="connsiteX53" fmla="*/ 272951 w 1689229"/>
                  <a:gd name="connsiteY53" fmla="*/ 804220 h 1089971"/>
                  <a:gd name="connsiteX54" fmla="*/ 173052 w 1689229"/>
                  <a:gd name="connsiteY54" fmla="*/ 804220 h 1089971"/>
                  <a:gd name="connsiteX55" fmla="*/ 173052 w 1689229"/>
                  <a:gd name="connsiteY55" fmla="*/ 802009 h 1089971"/>
                  <a:gd name="connsiteX56" fmla="*/ 226519 w 1689229"/>
                  <a:gd name="connsiteY56" fmla="*/ 763818 h 1089971"/>
                  <a:gd name="connsiteX57" fmla="*/ 199785 w 1689229"/>
                  <a:gd name="connsiteY57" fmla="*/ 721808 h 1089971"/>
                  <a:gd name="connsiteX58" fmla="*/ 192147 w 1689229"/>
                  <a:gd name="connsiteY58" fmla="*/ 668341 h 1089971"/>
                  <a:gd name="connsiteX59" fmla="*/ 169233 w 1689229"/>
                  <a:gd name="connsiteY59" fmla="*/ 653065 h 1089971"/>
                  <a:gd name="connsiteX60" fmla="*/ 180690 w 1689229"/>
                  <a:gd name="connsiteY60" fmla="*/ 607235 h 1089971"/>
                  <a:gd name="connsiteX61" fmla="*/ 174549 w 1689229"/>
                  <a:gd name="connsiteY61" fmla="*/ 599979 h 1089971"/>
                  <a:gd name="connsiteX62" fmla="*/ 188328 w 1689229"/>
                  <a:gd name="connsiteY62" fmla="*/ 416281 h 1089971"/>
                  <a:gd name="connsiteX63" fmla="*/ 142976 w 1689229"/>
                  <a:gd name="connsiteY63" fmla="*/ 332738 h 1089971"/>
                  <a:gd name="connsiteX64" fmla="*/ 107171 w 1689229"/>
                  <a:gd name="connsiteY64" fmla="*/ 304096 h 1089971"/>
                  <a:gd name="connsiteX65" fmla="*/ 64207 w 1689229"/>
                  <a:gd name="connsiteY65" fmla="*/ 211004 h 1089971"/>
                  <a:gd name="connsiteX66" fmla="*/ 66594 w 1689229"/>
                  <a:gd name="connsiteY66" fmla="*/ 120302 h 1089971"/>
                  <a:gd name="connsiteX67" fmla="*/ 30789 w 1689229"/>
                  <a:gd name="connsiteY67" fmla="*/ 101206 h 1089971"/>
                  <a:gd name="connsiteX68" fmla="*/ 0 w 1689229"/>
                  <a:gd name="connsiteY68" fmla="*/ 37261 h 1089971"/>
                  <a:gd name="connsiteX69" fmla="*/ 3101 w 1689229"/>
                  <a:gd name="connsiteY69" fmla="*/ 38191 h 1089971"/>
                  <a:gd name="connsiteX70" fmla="*/ 3101 w 1689229"/>
                  <a:gd name="connsiteY70" fmla="*/ 7638 h 1089971"/>
                  <a:gd name="connsiteX71" fmla="*/ 33654 w 1689229"/>
                  <a:gd name="connsiteY71" fmla="*/ 0 h 1089971"/>
                  <a:gd name="connsiteX0" fmla="*/ 1036467 w 1689229"/>
                  <a:gd name="connsiteY0" fmla="*/ 1089971 h 1181411"/>
                  <a:gd name="connsiteX1" fmla="*/ 311521 w 1689229"/>
                  <a:gd name="connsiteY1" fmla="*/ 804220 h 1181411"/>
                  <a:gd name="connsiteX2" fmla="*/ 310539 w 1689229"/>
                  <a:gd name="connsiteY2" fmla="*/ 802009 h 1181411"/>
                  <a:gd name="connsiteX3" fmla="*/ 272951 w 1689229"/>
                  <a:gd name="connsiteY3" fmla="*/ 804220 h 1181411"/>
                  <a:gd name="connsiteX4" fmla="*/ 173052 w 1689229"/>
                  <a:gd name="connsiteY4" fmla="*/ 804220 h 1181411"/>
                  <a:gd name="connsiteX5" fmla="*/ 173052 w 1689229"/>
                  <a:gd name="connsiteY5" fmla="*/ 802009 h 1181411"/>
                  <a:gd name="connsiteX6" fmla="*/ 226519 w 1689229"/>
                  <a:gd name="connsiteY6" fmla="*/ 763818 h 1181411"/>
                  <a:gd name="connsiteX7" fmla="*/ 199785 w 1689229"/>
                  <a:gd name="connsiteY7" fmla="*/ 721808 h 1181411"/>
                  <a:gd name="connsiteX8" fmla="*/ 192147 w 1689229"/>
                  <a:gd name="connsiteY8" fmla="*/ 668341 h 1181411"/>
                  <a:gd name="connsiteX9" fmla="*/ 169233 w 1689229"/>
                  <a:gd name="connsiteY9" fmla="*/ 653065 h 1181411"/>
                  <a:gd name="connsiteX10" fmla="*/ 180690 w 1689229"/>
                  <a:gd name="connsiteY10" fmla="*/ 607235 h 1181411"/>
                  <a:gd name="connsiteX11" fmla="*/ 174549 w 1689229"/>
                  <a:gd name="connsiteY11" fmla="*/ 599979 h 1181411"/>
                  <a:gd name="connsiteX12" fmla="*/ 188328 w 1689229"/>
                  <a:gd name="connsiteY12" fmla="*/ 416281 h 1181411"/>
                  <a:gd name="connsiteX13" fmla="*/ 142976 w 1689229"/>
                  <a:gd name="connsiteY13" fmla="*/ 332738 h 1181411"/>
                  <a:gd name="connsiteX14" fmla="*/ 107171 w 1689229"/>
                  <a:gd name="connsiteY14" fmla="*/ 304096 h 1181411"/>
                  <a:gd name="connsiteX15" fmla="*/ 64207 w 1689229"/>
                  <a:gd name="connsiteY15" fmla="*/ 211004 h 1181411"/>
                  <a:gd name="connsiteX16" fmla="*/ 66594 w 1689229"/>
                  <a:gd name="connsiteY16" fmla="*/ 120302 h 1181411"/>
                  <a:gd name="connsiteX17" fmla="*/ 30789 w 1689229"/>
                  <a:gd name="connsiteY17" fmla="*/ 101206 h 1181411"/>
                  <a:gd name="connsiteX18" fmla="*/ 0 w 1689229"/>
                  <a:gd name="connsiteY18" fmla="*/ 37261 h 1181411"/>
                  <a:gd name="connsiteX19" fmla="*/ 3101 w 1689229"/>
                  <a:gd name="connsiteY19" fmla="*/ 38191 h 1181411"/>
                  <a:gd name="connsiteX20" fmla="*/ 3101 w 1689229"/>
                  <a:gd name="connsiteY20" fmla="*/ 7638 h 1181411"/>
                  <a:gd name="connsiteX21" fmla="*/ 33654 w 1689229"/>
                  <a:gd name="connsiteY21" fmla="*/ 0 h 1181411"/>
                  <a:gd name="connsiteX22" fmla="*/ 68026 w 1689229"/>
                  <a:gd name="connsiteY22" fmla="*/ 76382 h 1181411"/>
                  <a:gd name="connsiteX23" fmla="*/ 106217 w 1689229"/>
                  <a:gd name="connsiteY23" fmla="*/ 122211 h 1181411"/>
                  <a:gd name="connsiteX24" fmla="*/ 152046 w 1689229"/>
                  <a:gd name="connsiteY24" fmla="*/ 152764 h 1181411"/>
                  <a:gd name="connsiteX25" fmla="*/ 182598 w 1689229"/>
                  <a:gd name="connsiteY25" fmla="*/ 236784 h 1181411"/>
                  <a:gd name="connsiteX26" fmla="*/ 239885 w 1689229"/>
                  <a:gd name="connsiteY26" fmla="*/ 252060 h 1181411"/>
                  <a:gd name="connsiteX27" fmla="*/ 243704 w 1689229"/>
                  <a:gd name="connsiteY27" fmla="*/ 305527 h 1181411"/>
                  <a:gd name="connsiteX28" fmla="*/ 343000 w 1689229"/>
                  <a:gd name="connsiteY28" fmla="*/ 374271 h 1181411"/>
                  <a:gd name="connsiteX29" fmla="*/ 369733 w 1689229"/>
                  <a:gd name="connsiteY29" fmla="*/ 362814 h 1181411"/>
                  <a:gd name="connsiteX30" fmla="*/ 457573 w 1689229"/>
                  <a:gd name="connsiteY30" fmla="*/ 412462 h 1181411"/>
                  <a:gd name="connsiteX31" fmla="*/ 495763 w 1689229"/>
                  <a:gd name="connsiteY31" fmla="*/ 412462 h 1181411"/>
                  <a:gd name="connsiteX32" fmla="*/ 537773 w 1689229"/>
                  <a:gd name="connsiteY32" fmla="*/ 423919 h 1181411"/>
                  <a:gd name="connsiteX33" fmla="*/ 575964 w 1689229"/>
                  <a:gd name="connsiteY33" fmla="*/ 488844 h 1181411"/>
                  <a:gd name="connsiteX34" fmla="*/ 648527 w 1689229"/>
                  <a:gd name="connsiteY34" fmla="*/ 454472 h 1181411"/>
                  <a:gd name="connsiteX35" fmla="*/ 679080 w 1689229"/>
                  <a:gd name="connsiteY35" fmla="*/ 458291 h 1181411"/>
                  <a:gd name="connsiteX36" fmla="*/ 721090 w 1689229"/>
                  <a:gd name="connsiteY36" fmla="*/ 458291 h 1181411"/>
                  <a:gd name="connsiteX37" fmla="*/ 755461 w 1689229"/>
                  <a:gd name="connsiteY37" fmla="*/ 431557 h 1181411"/>
                  <a:gd name="connsiteX38" fmla="*/ 782195 w 1689229"/>
                  <a:gd name="connsiteY38" fmla="*/ 431557 h 1181411"/>
                  <a:gd name="connsiteX39" fmla="*/ 808929 w 1689229"/>
                  <a:gd name="connsiteY39" fmla="*/ 443015 h 1181411"/>
                  <a:gd name="connsiteX40" fmla="*/ 862396 w 1689229"/>
                  <a:gd name="connsiteY40" fmla="*/ 443015 h 1181411"/>
                  <a:gd name="connsiteX41" fmla="*/ 889129 w 1689229"/>
                  <a:gd name="connsiteY41" fmla="*/ 381909 h 1181411"/>
                  <a:gd name="connsiteX42" fmla="*/ 961692 w 1689229"/>
                  <a:gd name="connsiteY42" fmla="*/ 366633 h 1181411"/>
                  <a:gd name="connsiteX43" fmla="*/ 1011340 w 1689229"/>
                  <a:gd name="connsiteY43" fmla="*/ 366633 h 1181411"/>
                  <a:gd name="connsiteX44" fmla="*/ 1045712 w 1689229"/>
                  <a:gd name="connsiteY44" fmla="*/ 332261 h 1181411"/>
                  <a:gd name="connsiteX45" fmla="*/ 1095360 w 1689229"/>
                  <a:gd name="connsiteY45" fmla="*/ 370452 h 1181411"/>
                  <a:gd name="connsiteX46" fmla="*/ 1095360 w 1689229"/>
                  <a:gd name="connsiteY46" fmla="*/ 324623 h 1181411"/>
                  <a:gd name="connsiteX47" fmla="*/ 1122094 w 1689229"/>
                  <a:gd name="connsiteY47" fmla="*/ 274975 h 1181411"/>
                  <a:gd name="connsiteX48" fmla="*/ 1259581 w 1689229"/>
                  <a:gd name="connsiteY48" fmla="*/ 362814 h 1181411"/>
                  <a:gd name="connsiteX49" fmla="*/ 1316867 w 1689229"/>
                  <a:gd name="connsiteY49" fmla="*/ 458291 h 1181411"/>
                  <a:gd name="connsiteX50" fmla="*/ 1366515 w 1689229"/>
                  <a:gd name="connsiteY50" fmla="*/ 469748 h 1181411"/>
                  <a:gd name="connsiteX51" fmla="*/ 1423802 w 1689229"/>
                  <a:gd name="connsiteY51" fmla="*/ 492663 h 1181411"/>
                  <a:gd name="connsiteX52" fmla="*/ 1442897 w 1689229"/>
                  <a:gd name="connsiteY52" fmla="*/ 534673 h 1181411"/>
                  <a:gd name="connsiteX53" fmla="*/ 1450535 w 1689229"/>
                  <a:gd name="connsiteY53" fmla="*/ 569045 h 1181411"/>
                  <a:gd name="connsiteX54" fmla="*/ 1572746 w 1689229"/>
                  <a:gd name="connsiteY54" fmla="*/ 668341 h 1181411"/>
                  <a:gd name="connsiteX55" fmla="*/ 1607118 w 1689229"/>
                  <a:gd name="connsiteY55" fmla="*/ 675979 h 1181411"/>
                  <a:gd name="connsiteX56" fmla="*/ 1660585 w 1689229"/>
                  <a:gd name="connsiteY56" fmla="*/ 675979 h 1181411"/>
                  <a:gd name="connsiteX57" fmla="*/ 1662496 w 1689229"/>
                  <a:gd name="connsiteY57" fmla="*/ 672160 h 1181411"/>
                  <a:gd name="connsiteX58" fmla="*/ 1689229 w 1689229"/>
                  <a:gd name="connsiteY58" fmla="*/ 687436 h 1181411"/>
                  <a:gd name="connsiteX59" fmla="*/ 1677772 w 1689229"/>
                  <a:gd name="connsiteY59" fmla="*/ 740904 h 1181411"/>
                  <a:gd name="connsiteX60" fmla="*/ 1662496 w 1689229"/>
                  <a:gd name="connsiteY60" fmla="*/ 759999 h 1181411"/>
                  <a:gd name="connsiteX61" fmla="*/ 1643400 w 1689229"/>
                  <a:gd name="connsiteY61" fmla="*/ 759999 h 1181411"/>
                  <a:gd name="connsiteX62" fmla="*/ 1624305 w 1689229"/>
                  <a:gd name="connsiteY62" fmla="*/ 729446 h 1181411"/>
                  <a:gd name="connsiteX63" fmla="*/ 1597571 w 1689229"/>
                  <a:gd name="connsiteY63" fmla="*/ 729446 h 1181411"/>
                  <a:gd name="connsiteX64" fmla="*/ 1563199 w 1689229"/>
                  <a:gd name="connsiteY64" fmla="*/ 737084 h 1181411"/>
                  <a:gd name="connsiteX65" fmla="*/ 1525008 w 1689229"/>
                  <a:gd name="connsiteY65" fmla="*/ 763818 h 1181411"/>
                  <a:gd name="connsiteX66" fmla="*/ 1471541 w 1689229"/>
                  <a:gd name="connsiteY66" fmla="*/ 775275 h 1181411"/>
                  <a:gd name="connsiteX67" fmla="*/ 1460084 w 1689229"/>
                  <a:gd name="connsiteY67" fmla="*/ 763818 h 1181411"/>
                  <a:gd name="connsiteX68" fmla="*/ 1406617 w 1689229"/>
                  <a:gd name="connsiteY68" fmla="*/ 759999 h 1181411"/>
                  <a:gd name="connsiteX69" fmla="*/ 1318778 w 1689229"/>
                  <a:gd name="connsiteY69" fmla="*/ 790552 h 1181411"/>
                  <a:gd name="connsiteX70" fmla="*/ 1302232 w 1689229"/>
                  <a:gd name="connsiteY70" fmla="*/ 804220 h 1181411"/>
                  <a:gd name="connsiteX71" fmla="*/ 1127907 w 1689229"/>
                  <a:gd name="connsiteY71" fmla="*/ 1181411 h 1181411"/>
                  <a:gd name="connsiteX0" fmla="*/ 311521 w 1689229"/>
                  <a:gd name="connsiteY0" fmla="*/ 804220 h 1181411"/>
                  <a:gd name="connsiteX1" fmla="*/ 310539 w 1689229"/>
                  <a:gd name="connsiteY1" fmla="*/ 802009 h 1181411"/>
                  <a:gd name="connsiteX2" fmla="*/ 272951 w 1689229"/>
                  <a:gd name="connsiteY2" fmla="*/ 804220 h 1181411"/>
                  <a:gd name="connsiteX3" fmla="*/ 173052 w 1689229"/>
                  <a:gd name="connsiteY3" fmla="*/ 804220 h 1181411"/>
                  <a:gd name="connsiteX4" fmla="*/ 173052 w 1689229"/>
                  <a:gd name="connsiteY4" fmla="*/ 802009 h 1181411"/>
                  <a:gd name="connsiteX5" fmla="*/ 226519 w 1689229"/>
                  <a:gd name="connsiteY5" fmla="*/ 763818 h 1181411"/>
                  <a:gd name="connsiteX6" fmla="*/ 199785 w 1689229"/>
                  <a:gd name="connsiteY6" fmla="*/ 721808 h 1181411"/>
                  <a:gd name="connsiteX7" fmla="*/ 192147 w 1689229"/>
                  <a:gd name="connsiteY7" fmla="*/ 668341 h 1181411"/>
                  <a:gd name="connsiteX8" fmla="*/ 169233 w 1689229"/>
                  <a:gd name="connsiteY8" fmla="*/ 653065 h 1181411"/>
                  <a:gd name="connsiteX9" fmla="*/ 180690 w 1689229"/>
                  <a:gd name="connsiteY9" fmla="*/ 607235 h 1181411"/>
                  <a:gd name="connsiteX10" fmla="*/ 174549 w 1689229"/>
                  <a:gd name="connsiteY10" fmla="*/ 599979 h 1181411"/>
                  <a:gd name="connsiteX11" fmla="*/ 188328 w 1689229"/>
                  <a:gd name="connsiteY11" fmla="*/ 416281 h 1181411"/>
                  <a:gd name="connsiteX12" fmla="*/ 142976 w 1689229"/>
                  <a:gd name="connsiteY12" fmla="*/ 332738 h 1181411"/>
                  <a:gd name="connsiteX13" fmla="*/ 107171 w 1689229"/>
                  <a:gd name="connsiteY13" fmla="*/ 304096 h 1181411"/>
                  <a:gd name="connsiteX14" fmla="*/ 64207 w 1689229"/>
                  <a:gd name="connsiteY14" fmla="*/ 211004 h 1181411"/>
                  <a:gd name="connsiteX15" fmla="*/ 66594 w 1689229"/>
                  <a:gd name="connsiteY15" fmla="*/ 120302 h 1181411"/>
                  <a:gd name="connsiteX16" fmla="*/ 30789 w 1689229"/>
                  <a:gd name="connsiteY16" fmla="*/ 101206 h 1181411"/>
                  <a:gd name="connsiteX17" fmla="*/ 0 w 1689229"/>
                  <a:gd name="connsiteY17" fmla="*/ 37261 h 1181411"/>
                  <a:gd name="connsiteX18" fmla="*/ 3101 w 1689229"/>
                  <a:gd name="connsiteY18" fmla="*/ 38191 h 1181411"/>
                  <a:gd name="connsiteX19" fmla="*/ 3101 w 1689229"/>
                  <a:gd name="connsiteY19" fmla="*/ 7638 h 1181411"/>
                  <a:gd name="connsiteX20" fmla="*/ 33654 w 1689229"/>
                  <a:gd name="connsiteY20" fmla="*/ 0 h 1181411"/>
                  <a:gd name="connsiteX21" fmla="*/ 68026 w 1689229"/>
                  <a:gd name="connsiteY21" fmla="*/ 76382 h 1181411"/>
                  <a:gd name="connsiteX22" fmla="*/ 106217 w 1689229"/>
                  <a:gd name="connsiteY22" fmla="*/ 122211 h 1181411"/>
                  <a:gd name="connsiteX23" fmla="*/ 152046 w 1689229"/>
                  <a:gd name="connsiteY23" fmla="*/ 152764 h 1181411"/>
                  <a:gd name="connsiteX24" fmla="*/ 182598 w 1689229"/>
                  <a:gd name="connsiteY24" fmla="*/ 236784 h 1181411"/>
                  <a:gd name="connsiteX25" fmla="*/ 239885 w 1689229"/>
                  <a:gd name="connsiteY25" fmla="*/ 252060 h 1181411"/>
                  <a:gd name="connsiteX26" fmla="*/ 243704 w 1689229"/>
                  <a:gd name="connsiteY26" fmla="*/ 305527 h 1181411"/>
                  <a:gd name="connsiteX27" fmla="*/ 343000 w 1689229"/>
                  <a:gd name="connsiteY27" fmla="*/ 374271 h 1181411"/>
                  <a:gd name="connsiteX28" fmla="*/ 369733 w 1689229"/>
                  <a:gd name="connsiteY28" fmla="*/ 362814 h 1181411"/>
                  <a:gd name="connsiteX29" fmla="*/ 457573 w 1689229"/>
                  <a:gd name="connsiteY29" fmla="*/ 412462 h 1181411"/>
                  <a:gd name="connsiteX30" fmla="*/ 495763 w 1689229"/>
                  <a:gd name="connsiteY30" fmla="*/ 412462 h 1181411"/>
                  <a:gd name="connsiteX31" fmla="*/ 537773 w 1689229"/>
                  <a:gd name="connsiteY31" fmla="*/ 423919 h 1181411"/>
                  <a:gd name="connsiteX32" fmla="*/ 575964 w 1689229"/>
                  <a:gd name="connsiteY32" fmla="*/ 488844 h 1181411"/>
                  <a:gd name="connsiteX33" fmla="*/ 648527 w 1689229"/>
                  <a:gd name="connsiteY33" fmla="*/ 454472 h 1181411"/>
                  <a:gd name="connsiteX34" fmla="*/ 679080 w 1689229"/>
                  <a:gd name="connsiteY34" fmla="*/ 458291 h 1181411"/>
                  <a:gd name="connsiteX35" fmla="*/ 721090 w 1689229"/>
                  <a:gd name="connsiteY35" fmla="*/ 458291 h 1181411"/>
                  <a:gd name="connsiteX36" fmla="*/ 755461 w 1689229"/>
                  <a:gd name="connsiteY36" fmla="*/ 431557 h 1181411"/>
                  <a:gd name="connsiteX37" fmla="*/ 782195 w 1689229"/>
                  <a:gd name="connsiteY37" fmla="*/ 431557 h 1181411"/>
                  <a:gd name="connsiteX38" fmla="*/ 808929 w 1689229"/>
                  <a:gd name="connsiteY38" fmla="*/ 443015 h 1181411"/>
                  <a:gd name="connsiteX39" fmla="*/ 862396 w 1689229"/>
                  <a:gd name="connsiteY39" fmla="*/ 443015 h 1181411"/>
                  <a:gd name="connsiteX40" fmla="*/ 889129 w 1689229"/>
                  <a:gd name="connsiteY40" fmla="*/ 381909 h 1181411"/>
                  <a:gd name="connsiteX41" fmla="*/ 961692 w 1689229"/>
                  <a:gd name="connsiteY41" fmla="*/ 366633 h 1181411"/>
                  <a:gd name="connsiteX42" fmla="*/ 1011340 w 1689229"/>
                  <a:gd name="connsiteY42" fmla="*/ 366633 h 1181411"/>
                  <a:gd name="connsiteX43" fmla="*/ 1045712 w 1689229"/>
                  <a:gd name="connsiteY43" fmla="*/ 332261 h 1181411"/>
                  <a:gd name="connsiteX44" fmla="*/ 1095360 w 1689229"/>
                  <a:gd name="connsiteY44" fmla="*/ 370452 h 1181411"/>
                  <a:gd name="connsiteX45" fmla="*/ 1095360 w 1689229"/>
                  <a:gd name="connsiteY45" fmla="*/ 324623 h 1181411"/>
                  <a:gd name="connsiteX46" fmla="*/ 1122094 w 1689229"/>
                  <a:gd name="connsiteY46" fmla="*/ 274975 h 1181411"/>
                  <a:gd name="connsiteX47" fmla="*/ 1259581 w 1689229"/>
                  <a:gd name="connsiteY47" fmla="*/ 362814 h 1181411"/>
                  <a:gd name="connsiteX48" fmla="*/ 1316867 w 1689229"/>
                  <a:gd name="connsiteY48" fmla="*/ 458291 h 1181411"/>
                  <a:gd name="connsiteX49" fmla="*/ 1366515 w 1689229"/>
                  <a:gd name="connsiteY49" fmla="*/ 469748 h 1181411"/>
                  <a:gd name="connsiteX50" fmla="*/ 1423802 w 1689229"/>
                  <a:gd name="connsiteY50" fmla="*/ 492663 h 1181411"/>
                  <a:gd name="connsiteX51" fmla="*/ 1442897 w 1689229"/>
                  <a:gd name="connsiteY51" fmla="*/ 534673 h 1181411"/>
                  <a:gd name="connsiteX52" fmla="*/ 1450535 w 1689229"/>
                  <a:gd name="connsiteY52" fmla="*/ 569045 h 1181411"/>
                  <a:gd name="connsiteX53" fmla="*/ 1572746 w 1689229"/>
                  <a:gd name="connsiteY53" fmla="*/ 668341 h 1181411"/>
                  <a:gd name="connsiteX54" fmla="*/ 1607118 w 1689229"/>
                  <a:gd name="connsiteY54" fmla="*/ 675979 h 1181411"/>
                  <a:gd name="connsiteX55" fmla="*/ 1660585 w 1689229"/>
                  <a:gd name="connsiteY55" fmla="*/ 675979 h 1181411"/>
                  <a:gd name="connsiteX56" fmla="*/ 1662496 w 1689229"/>
                  <a:gd name="connsiteY56" fmla="*/ 672160 h 1181411"/>
                  <a:gd name="connsiteX57" fmla="*/ 1689229 w 1689229"/>
                  <a:gd name="connsiteY57" fmla="*/ 687436 h 1181411"/>
                  <a:gd name="connsiteX58" fmla="*/ 1677772 w 1689229"/>
                  <a:gd name="connsiteY58" fmla="*/ 740904 h 1181411"/>
                  <a:gd name="connsiteX59" fmla="*/ 1662496 w 1689229"/>
                  <a:gd name="connsiteY59" fmla="*/ 759999 h 1181411"/>
                  <a:gd name="connsiteX60" fmla="*/ 1643400 w 1689229"/>
                  <a:gd name="connsiteY60" fmla="*/ 759999 h 1181411"/>
                  <a:gd name="connsiteX61" fmla="*/ 1624305 w 1689229"/>
                  <a:gd name="connsiteY61" fmla="*/ 729446 h 1181411"/>
                  <a:gd name="connsiteX62" fmla="*/ 1597571 w 1689229"/>
                  <a:gd name="connsiteY62" fmla="*/ 729446 h 1181411"/>
                  <a:gd name="connsiteX63" fmla="*/ 1563199 w 1689229"/>
                  <a:gd name="connsiteY63" fmla="*/ 737084 h 1181411"/>
                  <a:gd name="connsiteX64" fmla="*/ 1525008 w 1689229"/>
                  <a:gd name="connsiteY64" fmla="*/ 763818 h 1181411"/>
                  <a:gd name="connsiteX65" fmla="*/ 1471541 w 1689229"/>
                  <a:gd name="connsiteY65" fmla="*/ 775275 h 1181411"/>
                  <a:gd name="connsiteX66" fmla="*/ 1460084 w 1689229"/>
                  <a:gd name="connsiteY66" fmla="*/ 763818 h 1181411"/>
                  <a:gd name="connsiteX67" fmla="*/ 1406617 w 1689229"/>
                  <a:gd name="connsiteY67" fmla="*/ 759999 h 1181411"/>
                  <a:gd name="connsiteX68" fmla="*/ 1318778 w 1689229"/>
                  <a:gd name="connsiteY68" fmla="*/ 790552 h 1181411"/>
                  <a:gd name="connsiteX69" fmla="*/ 1302232 w 1689229"/>
                  <a:gd name="connsiteY69" fmla="*/ 804220 h 1181411"/>
                  <a:gd name="connsiteX70" fmla="*/ 1127907 w 1689229"/>
                  <a:gd name="connsiteY70" fmla="*/ 1181411 h 1181411"/>
                  <a:gd name="connsiteX0" fmla="*/ 311521 w 1689229"/>
                  <a:gd name="connsiteY0" fmla="*/ 804220 h 804220"/>
                  <a:gd name="connsiteX1" fmla="*/ 310539 w 1689229"/>
                  <a:gd name="connsiteY1" fmla="*/ 802009 h 804220"/>
                  <a:gd name="connsiteX2" fmla="*/ 272951 w 1689229"/>
                  <a:gd name="connsiteY2" fmla="*/ 804220 h 804220"/>
                  <a:gd name="connsiteX3" fmla="*/ 173052 w 1689229"/>
                  <a:gd name="connsiteY3" fmla="*/ 804220 h 804220"/>
                  <a:gd name="connsiteX4" fmla="*/ 173052 w 1689229"/>
                  <a:gd name="connsiteY4" fmla="*/ 802009 h 804220"/>
                  <a:gd name="connsiteX5" fmla="*/ 226519 w 1689229"/>
                  <a:gd name="connsiteY5" fmla="*/ 763818 h 804220"/>
                  <a:gd name="connsiteX6" fmla="*/ 199785 w 1689229"/>
                  <a:gd name="connsiteY6" fmla="*/ 721808 h 804220"/>
                  <a:gd name="connsiteX7" fmla="*/ 192147 w 1689229"/>
                  <a:gd name="connsiteY7" fmla="*/ 668341 h 804220"/>
                  <a:gd name="connsiteX8" fmla="*/ 169233 w 1689229"/>
                  <a:gd name="connsiteY8" fmla="*/ 653065 h 804220"/>
                  <a:gd name="connsiteX9" fmla="*/ 180690 w 1689229"/>
                  <a:gd name="connsiteY9" fmla="*/ 607235 h 804220"/>
                  <a:gd name="connsiteX10" fmla="*/ 174549 w 1689229"/>
                  <a:gd name="connsiteY10" fmla="*/ 599979 h 804220"/>
                  <a:gd name="connsiteX11" fmla="*/ 188328 w 1689229"/>
                  <a:gd name="connsiteY11" fmla="*/ 416281 h 804220"/>
                  <a:gd name="connsiteX12" fmla="*/ 142976 w 1689229"/>
                  <a:gd name="connsiteY12" fmla="*/ 332738 h 804220"/>
                  <a:gd name="connsiteX13" fmla="*/ 107171 w 1689229"/>
                  <a:gd name="connsiteY13" fmla="*/ 304096 h 804220"/>
                  <a:gd name="connsiteX14" fmla="*/ 64207 w 1689229"/>
                  <a:gd name="connsiteY14" fmla="*/ 211004 h 804220"/>
                  <a:gd name="connsiteX15" fmla="*/ 66594 w 1689229"/>
                  <a:gd name="connsiteY15" fmla="*/ 120302 h 804220"/>
                  <a:gd name="connsiteX16" fmla="*/ 30789 w 1689229"/>
                  <a:gd name="connsiteY16" fmla="*/ 101206 h 804220"/>
                  <a:gd name="connsiteX17" fmla="*/ 0 w 1689229"/>
                  <a:gd name="connsiteY17" fmla="*/ 37261 h 804220"/>
                  <a:gd name="connsiteX18" fmla="*/ 3101 w 1689229"/>
                  <a:gd name="connsiteY18" fmla="*/ 38191 h 804220"/>
                  <a:gd name="connsiteX19" fmla="*/ 3101 w 1689229"/>
                  <a:gd name="connsiteY19" fmla="*/ 7638 h 804220"/>
                  <a:gd name="connsiteX20" fmla="*/ 33654 w 1689229"/>
                  <a:gd name="connsiteY20" fmla="*/ 0 h 804220"/>
                  <a:gd name="connsiteX21" fmla="*/ 68026 w 1689229"/>
                  <a:gd name="connsiteY21" fmla="*/ 76382 h 804220"/>
                  <a:gd name="connsiteX22" fmla="*/ 106217 w 1689229"/>
                  <a:gd name="connsiteY22" fmla="*/ 122211 h 804220"/>
                  <a:gd name="connsiteX23" fmla="*/ 152046 w 1689229"/>
                  <a:gd name="connsiteY23" fmla="*/ 152764 h 804220"/>
                  <a:gd name="connsiteX24" fmla="*/ 182598 w 1689229"/>
                  <a:gd name="connsiteY24" fmla="*/ 236784 h 804220"/>
                  <a:gd name="connsiteX25" fmla="*/ 239885 w 1689229"/>
                  <a:gd name="connsiteY25" fmla="*/ 252060 h 804220"/>
                  <a:gd name="connsiteX26" fmla="*/ 243704 w 1689229"/>
                  <a:gd name="connsiteY26" fmla="*/ 305527 h 804220"/>
                  <a:gd name="connsiteX27" fmla="*/ 343000 w 1689229"/>
                  <a:gd name="connsiteY27" fmla="*/ 374271 h 804220"/>
                  <a:gd name="connsiteX28" fmla="*/ 369733 w 1689229"/>
                  <a:gd name="connsiteY28" fmla="*/ 362814 h 804220"/>
                  <a:gd name="connsiteX29" fmla="*/ 457573 w 1689229"/>
                  <a:gd name="connsiteY29" fmla="*/ 412462 h 804220"/>
                  <a:gd name="connsiteX30" fmla="*/ 495763 w 1689229"/>
                  <a:gd name="connsiteY30" fmla="*/ 412462 h 804220"/>
                  <a:gd name="connsiteX31" fmla="*/ 537773 w 1689229"/>
                  <a:gd name="connsiteY31" fmla="*/ 423919 h 804220"/>
                  <a:gd name="connsiteX32" fmla="*/ 575964 w 1689229"/>
                  <a:gd name="connsiteY32" fmla="*/ 488844 h 804220"/>
                  <a:gd name="connsiteX33" fmla="*/ 648527 w 1689229"/>
                  <a:gd name="connsiteY33" fmla="*/ 454472 h 804220"/>
                  <a:gd name="connsiteX34" fmla="*/ 679080 w 1689229"/>
                  <a:gd name="connsiteY34" fmla="*/ 458291 h 804220"/>
                  <a:gd name="connsiteX35" fmla="*/ 721090 w 1689229"/>
                  <a:gd name="connsiteY35" fmla="*/ 458291 h 804220"/>
                  <a:gd name="connsiteX36" fmla="*/ 755461 w 1689229"/>
                  <a:gd name="connsiteY36" fmla="*/ 431557 h 804220"/>
                  <a:gd name="connsiteX37" fmla="*/ 782195 w 1689229"/>
                  <a:gd name="connsiteY37" fmla="*/ 431557 h 804220"/>
                  <a:gd name="connsiteX38" fmla="*/ 808929 w 1689229"/>
                  <a:gd name="connsiteY38" fmla="*/ 443015 h 804220"/>
                  <a:gd name="connsiteX39" fmla="*/ 862396 w 1689229"/>
                  <a:gd name="connsiteY39" fmla="*/ 443015 h 804220"/>
                  <a:gd name="connsiteX40" fmla="*/ 889129 w 1689229"/>
                  <a:gd name="connsiteY40" fmla="*/ 381909 h 804220"/>
                  <a:gd name="connsiteX41" fmla="*/ 961692 w 1689229"/>
                  <a:gd name="connsiteY41" fmla="*/ 366633 h 804220"/>
                  <a:gd name="connsiteX42" fmla="*/ 1011340 w 1689229"/>
                  <a:gd name="connsiteY42" fmla="*/ 366633 h 804220"/>
                  <a:gd name="connsiteX43" fmla="*/ 1045712 w 1689229"/>
                  <a:gd name="connsiteY43" fmla="*/ 332261 h 804220"/>
                  <a:gd name="connsiteX44" fmla="*/ 1095360 w 1689229"/>
                  <a:gd name="connsiteY44" fmla="*/ 370452 h 804220"/>
                  <a:gd name="connsiteX45" fmla="*/ 1095360 w 1689229"/>
                  <a:gd name="connsiteY45" fmla="*/ 324623 h 804220"/>
                  <a:gd name="connsiteX46" fmla="*/ 1122094 w 1689229"/>
                  <a:gd name="connsiteY46" fmla="*/ 274975 h 804220"/>
                  <a:gd name="connsiteX47" fmla="*/ 1259581 w 1689229"/>
                  <a:gd name="connsiteY47" fmla="*/ 362814 h 804220"/>
                  <a:gd name="connsiteX48" fmla="*/ 1316867 w 1689229"/>
                  <a:gd name="connsiteY48" fmla="*/ 458291 h 804220"/>
                  <a:gd name="connsiteX49" fmla="*/ 1366515 w 1689229"/>
                  <a:gd name="connsiteY49" fmla="*/ 469748 h 804220"/>
                  <a:gd name="connsiteX50" fmla="*/ 1423802 w 1689229"/>
                  <a:gd name="connsiteY50" fmla="*/ 492663 h 804220"/>
                  <a:gd name="connsiteX51" fmla="*/ 1442897 w 1689229"/>
                  <a:gd name="connsiteY51" fmla="*/ 534673 h 804220"/>
                  <a:gd name="connsiteX52" fmla="*/ 1450535 w 1689229"/>
                  <a:gd name="connsiteY52" fmla="*/ 569045 h 804220"/>
                  <a:gd name="connsiteX53" fmla="*/ 1572746 w 1689229"/>
                  <a:gd name="connsiteY53" fmla="*/ 668341 h 804220"/>
                  <a:gd name="connsiteX54" fmla="*/ 1607118 w 1689229"/>
                  <a:gd name="connsiteY54" fmla="*/ 675979 h 804220"/>
                  <a:gd name="connsiteX55" fmla="*/ 1660585 w 1689229"/>
                  <a:gd name="connsiteY55" fmla="*/ 675979 h 804220"/>
                  <a:gd name="connsiteX56" fmla="*/ 1662496 w 1689229"/>
                  <a:gd name="connsiteY56" fmla="*/ 672160 h 804220"/>
                  <a:gd name="connsiteX57" fmla="*/ 1689229 w 1689229"/>
                  <a:gd name="connsiteY57" fmla="*/ 687436 h 804220"/>
                  <a:gd name="connsiteX58" fmla="*/ 1677772 w 1689229"/>
                  <a:gd name="connsiteY58" fmla="*/ 740904 h 804220"/>
                  <a:gd name="connsiteX59" fmla="*/ 1662496 w 1689229"/>
                  <a:gd name="connsiteY59" fmla="*/ 759999 h 804220"/>
                  <a:gd name="connsiteX60" fmla="*/ 1643400 w 1689229"/>
                  <a:gd name="connsiteY60" fmla="*/ 759999 h 804220"/>
                  <a:gd name="connsiteX61" fmla="*/ 1624305 w 1689229"/>
                  <a:gd name="connsiteY61" fmla="*/ 729446 h 804220"/>
                  <a:gd name="connsiteX62" fmla="*/ 1597571 w 1689229"/>
                  <a:gd name="connsiteY62" fmla="*/ 729446 h 804220"/>
                  <a:gd name="connsiteX63" fmla="*/ 1563199 w 1689229"/>
                  <a:gd name="connsiteY63" fmla="*/ 737084 h 804220"/>
                  <a:gd name="connsiteX64" fmla="*/ 1525008 w 1689229"/>
                  <a:gd name="connsiteY64" fmla="*/ 763818 h 804220"/>
                  <a:gd name="connsiteX65" fmla="*/ 1471541 w 1689229"/>
                  <a:gd name="connsiteY65" fmla="*/ 775275 h 804220"/>
                  <a:gd name="connsiteX66" fmla="*/ 1460084 w 1689229"/>
                  <a:gd name="connsiteY66" fmla="*/ 763818 h 804220"/>
                  <a:gd name="connsiteX67" fmla="*/ 1406617 w 1689229"/>
                  <a:gd name="connsiteY67" fmla="*/ 759999 h 804220"/>
                  <a:gd name="connsiteX68" fmla="*/ 1318778 w 1689229"/>
                  <a:gd name="connsiteY68" fmla="*/ 790552 h 804220"/>
                  <a:gd name="connsiteX69" fmla="*/ 1302232 w 1689229"/>
                  <a:gd name="connsiteY69" fmla="*/ 804220 h 804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689229" h="804220">
                    <a:moveTo>
                      <a:pt x="311521" y="804220"/>
                    </a:moveTo>
                    <a:lnTo>
                      <a:pt x="310539" y="802009"/>
                    </a:lnTo>
                    <a:lnTo>
                      <a:pt x="272951" y="804220"/>
                    </a:lnTo>
                    <a:lnTo>
                      <a:pt x="173052" y="804220"/>
                    </a:lnTo>
                    <a:lnTo>
                      <a:pt x="173052" y="802009"/>
                    </a:lnTo>
                    <a:lnTo>
                      <a:pt x="226519" y="763818"/>
                    </a:lnTo>
                    <a:lnTo>
                      <a:pt x="199785" y="721808"/>
                    </a:lnTo>
                    <a:lnTo>
                      <a:pt x="192147" y="668341"/>
                    </a:lnTo>
                    <a:lnTo>
                      <a:pt x="169233" y="653065"/>
                    </a:lnTo>
                    <a:lnTo>
                      <a:pt x="180690" y="607235"/>
                    </a:lnTo>
                    <a:lnTo>
                      <a:pt x="174549" y="599979"/>
                    </a:lnTo>
                    <a:lnTo>
                      <a:pt x="188328" y="416281"/>
                    </a:lnTo>
                    <a:lnTo>
                      <a:pt x="142976" y="332738"/>
                    </a:lnTo>
                    <a:lnTo>
                      <a:pt x="107171" y="304096"/>
                    </a:lnTo>
                    <a:lnTo>
                      <a:pt x="64207" y="211004"/>
                    </a:lnTo>
                    <a:cubicBezTo>
                      <a:pt x="65003" y="180770"/>
                      <a:pt x="65798" y="150536"/>
                      <a:pt x="66594" y="120302"/>
                    </a:cubicBezTo>
                    <a:lnTo>
                      <a:pt x="30789" y="101206"/>
                    </a:lnTo>
                    <a:lnTo>
                      <a:pt x="0" y="37261"/>
                    </a:lnTo>
                    <a:lnTo>
                      <a:pt x="3101" y="38191"/>
                    </a:lnTo>
                    <a:lnTo>
                      <a:pt x="3101" y="7638"/>
                    </a:lnTo>
                    <a:lnTo>
                      <a:pt x="33654" y="0"/>
                    </a:lnTo>
                    <a:lnTo>
                      <a:pt x="68026" y="76382"/>
                    </a:lnTo>
                    <a:lnTo>
                      <a:pt x="106217" y="122211"/>
                    </a:lnTo>
                    <a:lnTo>
                      <a:pt x="152046" y="152764"/>
                    </a:lnTo>
                    <a:lnTo>
                      <a:pt x="182598" y="236784"/>
                    </a:lnTo>
                    <a:lnTo>
                      <a:pt x="239885" y="252060"/>
                    </a:lnTo>
                    <a:lnTo>
                      <a:pt x="243704" y="305527"/>
                    </a:lnTo>
                    <a:lnTo>
                      <a:pt x="343000" y="374271"/>
                    </a:lnTo>
                    <a:lnTo>
                      <a:pt x="369733" y="362814"/>
                    </a:lnTo>
                    <a:lnTo>
                      <a:pt x="457573" y="412462"/>
                    </a:lnTo>
                    <a:lnTo>
                      <a:pt x="495763" y="412462"/>
                    </a:lnTo>
                    <a:lnTo>
                      <a:pt x="537773" y="423919"/>
                    </a:lnTo>
                    <a:lnTo>
                      <a:pt x="575964" y="488844"/>
                    </a:lnTo>
                    <a:lnTo>
                      <a:pt x="648527" y="454472"/>
                    </a:lnTo>
                    <a:lnTo>
                      <a:pt x="679080" y="458291"/>
                    </a:lnTo>
                    <a:lnTo>
                      <a:pt x="721090" y="458291"/>
                    </a:lnTo>
                    <a:lnTo>
                      <a:pt x="755461" y="431557"/>
                    </a:lnTo>
                    <a:lnTo>
                      <a:pt x="782195" y="431557"/>
                    </a:lnTo>
                    <a:lnTo>
                      <a:pt x="808929" y="443015"/>
                    </a:lnTo>
                    <a:lnTo>
                      <a:pt x="862396" y="443015"/>
                    </a:lnTo>
                    <a:lnTo>
                      <a:pt x="889129" y="381909"/>
                    </a:lnTo>
                    <a:lnTo>
                      <a:pt x="961692" y="366633"/>
                    </a:lnTo>
                    <a:lnTo>
                      <a:pt x="1011340" y="366633"/>
                    </a:lnTo>
                    <a:lnTo>
                      <a:pt x="1045712" y="332261"/>
                    </a:lnTo>
                    <a:lnTo>
                      <a:pt x="1095360" y="370452"/>
                    </a:lnTo>
                    <a:lnTo>
                      <a:pt x="1095360" y="324623"/>
                    </a:lnTo>
                    <a:lnTo>
                      <a:pt x="1122094" y="274975"/>
                    </a:lnTo>
                    <a:lnTo>
                      <a:pt x="1259581" y="362814"/>
                    </a:lnTo>
                    <a:lnTo>
                      <a:pt x="1316867" y="458291"/>
                    </a:lnTo>
                    <a:lnTo>
                      <a:pt x="1366515" y="469748"/>
                    </a:lnTo>
                    <a:lnTo>
                      <a:pt x="1423802" y="492663"/>
                    </a:lnTo>
                    <a:lnTo>
                      <a:pt x="1442897" y="534673"/>
                    </a:lnTo>
                    <a:lnTo>
                      <a:pt x="1450535" y="569045"/>
                    </a:lnTo>
                    <a:lnTo>
                      <a:pt x="1572746" y="668341"/>
                    </a:lnTo>
                    <a:lnTo>
                      <a:pt x="1607118" y="675979"/>
                    </a:lnTo>
                    <a:lnTo>
                      <a:pt x="1660585" y="675979"/>
                    </a:lnTo>
                    <a:lnTo>
                      <a:pt x="1662496" y="672160"/>
                    </a:lnTo>
                    <a:lnTo>
                      <a:pt x="1689229" y="687436"/>
                    </a:lnTo>
                    <a:lnTo>
                      <a:pt x="1677772" y="740904"/>
                    </a:lnTo>
                    <a:lnTo>
                      <a:pt x="1662496" y="759999"/>
                    </a:lnTo>
                    <a:lnTo>
                      <a:pt x="1643400" y="759999"/>
                    </a:lnTo>
                    <a:lnTo>
                      <a:pt x="1624305" y="729446"/>
                    </a:lnTo>
                    <a:lnTo>
                      <a:pt x="1597571" y="729446"/>
                    </a:lnTo>
                    <a:lnTo>
                      <a:pt x="1563199" y="737084"/>
                    </a:lnTo>
                    <a:lnTo>
                      <a:pt x="1525008" y="763818"/>
                    </a:lnTo>
                    <a:lnTo>
                      <a:pt x="1471541" y="775275"/>
                    </a:lnTo>
                    <a:lnTo>
                      <a:pt x="1460084" y="763818"/>
                    </a:lnTo>
                    <a:lnTo>
                      <a:pt x="1406617" y="759999"/>
                    </a:lnTo>
                    <a:lnTo>
                      <a:pt x="1318778" y="790552"/>
                    </a:lnTo>
                    <a:lnTo>
                      <a:pt x="1302232" y="80422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5840C5EA-4CDD-8B42-CB17-16F77EAD2A85}"/>
                  </a:ext>
                </a:extLst>
              </p:cNvPr>
              <p:cNvSpPr/>
              <p:nvPr/>
            </p:nvSpPr>
            <p:spPr>
              <a:xfrm>
                <a:off x="1328494" y="4026843"/>
                <a:ext cx="1802611" cy="2283812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92CE27BB-DB47-EB63-10A1-465605AF64D3}"/>
                  </a:ext>
                </a:extLst>
              </p:cNvPr>
              <p:cNvSpPr/>
              <p:nvPr/>
            </p:nvSpPr>
            <p:spPr>
              <a:xfrm>
                <a:off x="715537" y="4042318"/>
                <a:ext cx="579709" cy="1424321"/>
              </a:xfrm>
              <a:custGeom>
                <a:avLst/>
                <a:gdLst>
                  <a:gd name="connsiteX0" fmla="*/ 0 w 579709"/>
                  <a:gd name="connsiteY0" fmla="*/ 0 h 1424321"/>
                  <a:gd name="connsiteX1" fmla="*/ 87198 w 579709"/>
                  <a:gd name="connsiteY1" fmla="*/ 16350 h 1424321"/>
                  <a:gd name="connsiteX2" fmla="*/ 138120 w 579709"/>
                  <a:gd name="connsiteY2" fmla="*/ 32263 h 1424321"/>
                  <a:gd name="connsiteX3" fmla="*/ 154033 w 579709"/>
                  <a:gd name="connsiteY3" fmla="*/ 44993 h 1424321"/>
                  <a:gd name="connsiteX4" fmla="*/ 160397 w 579709"/>
                  <a:gd name="connsiteY4" fmla="*/ 41812 h 1424321"/>
                  <a:gd name="connsiteX5" fmla="*/ 160397 w 579709"/>
                  <a:gd name="connsiteY5" fmla="*/ 67271 h 1424321"/>
                  <a:gd name="connsiteX6" fmla="*/ 138120 w 579709"/>
                  <a:gd name="connsiteY6" fmla="*/ 76819 h 1424321"/>
                  <a:gd name="connsiteX7" fmla="*/ 131754 w 579709"/>
                  <a:gd name="connsiteY7" fmla="*/ 99097 h 1424321"/>
                  <a:gd name="connsiteX8" fmla="*/ 115843 w 579709"/>
                  <a:gd name="connsiteY8" fmla="*/ 102280 h 1424321"/>
                  <a:gd name="connsiteX9" fmla="*/ 109475 w 579709"/>
                  <a:gd name="connsiteY9" fmla="*/ 159566 h 1424321"/>
                  <a:gd name="connsiteX10" fmla="*/ 144485 w 579709"/>
                  <a:gd name="connsiteY10" fmla="*/ 191392 h 1424321"/>
                  <a:gd name="connsiteX11" fmla="*/ 166764 w 579709"/>
                  <a:gd name="connsiteY11" fmla="*/ 194574 h 1424321"/>
                  <a:gd name="connsiteX12" fmla="*/ 189041 w 579709"/>
                  <a:gd name="connsiteY12" fmla="*/ 220035 h 1424321"/>
                  <a:gd name="connsiteX13" fmla="*/ 144485 w 579709"/>
                  <a:gd name="connsiteY13" fmla="*/ 280504 h 1424321"/>
                  <a:gd name="connsiteX14" fmla="*/ 106294 w 579709"/>
                  <a:gd name="connsiteY14" fmla="*/ 315512 h 1424321"/>
                  <a:gd name="connsiteX15" fmla="*/ 106294 w 579709"/>
                  <a:gd name="connsiteY15" fmla="*/ 334608 h 1424321"/>
                  <a:gd name="connsiteX16" fmla="*/ 138120 w 579709"/>
                  <a:gd name="connsiteY16" fmla="*/ 372798 h 1424321"/>
                  <a:gd name="connsiteX17" fmla="*/ 119024 w 579709"/>
                  <a:gd name="connsiteY17" fmla="*/ 414172 h 1424321"/>
                  <a:gd name="connsiteX18" fmla="*/ 77652 w 579709"/>
                  <a:gd name="connsiteY18" fmla="*/ 471458 h 1424321"/>
                  <a:gd name="connsiteX19" fmla="*/ 90382 w 579709"/>
                  <a:gd name="connsiteY19" fmla="*/ 496919 h 1424321"/>
                  <a:gd name="connsiteX20" fmla="*/ 71284 w 579709"/>
                  <a:gd name="connsiteY20" fmla="*/ 535110 h 1424321"/>
                  <a:gd name="connsiteX21" fmla="*/ 84015 w 579709"/>
                  <a:gd name="connsiteY21" fmla="*/ 586031 h 1424321"/>
                  <a:gd name="connsiteX22" fmla="*/ 119024 w 579709"/>
                  <a:gd name="connsiteY22" fmla="*/ 617857 h 1424321"/>
                  <a:gd name="connsiteX23" fmla="*/ 160397 w 579709"/>
                  <a:gd name="connsiteY23" fmla="*/ 621039 h 1424321"/>
                  <a:gd name="connsiteX24" fmla="*/ 179494 w 579709"/>
                  <a:gd name="connsiteY24" fmla="*/ 630587 h 1424321"/>
                  <a:gd name="connsiteX25" fmla="*/ 204955 w 579709"/>
                  <a:gd name="connsiteY25" fmla="*/ 630587 h 1424321"/>
                  <a:gd name="connsiteX26" fmla="*/ 220867 w 579709"/>
                  <a:gd name="connsiteY26" fmla="*/ 643317 h 1424321"/>
                  <a:gd name="connsiteX27" fmla="*/ 252692 w 579709"/>
                  <a:gd name="connsiteY27" fmla="*/ 621039 h 1424321"/>
                  <a:gd name="connsiteX28" fmla="*/ 284518 w 579709"/>
                  <a:gd name="connsiteY28" fmla="*/ 630587 h 1424321"/>
                  <a:gd name="connsiteX29" fmla="*/ 309979 w 579709"/>
                  <a:gd name="connsiteY29" fmla="*/ 681508 h 1424321"/>
                  <a:gd name="connsiteX30" fmla="*/ 281337 w 579709"/>
                  <a:gd name="connsiteY30" fmla="*/ 732429 h 1424321"/>
                  <a:gd name="connsiteX31" fmla="*/ 239962 w 579709"/>
                  <a:gd name="connsiteY31" fmla="*/ 732429 h 1424321"/>
                  <a:gd name="connsiteX32" fmla="*/ 236779 w 579709"/>
                  <a:gd name="connsiteY32" fmla="*/ 783351 h 1424321"/>
                  <a:gd name="connsiteX33" fmla="*/ 204955 w 579709"/>
                  <a:gd name="connsiteY33" fmla="*/ 834272 h 1424321"/>
                  <a:gd name="connsiteX34" fmla="*/ 236779 w 579709"/>
                  <a:gd name="connsiteY34" fmla="*/ 875645 h 1424321"/>
                  <a:gd name="connsiteX35" fmla="*/ 230415 w 579709"/>
                  <a:gd name="connsiteY35" fmla="*/ 901106 h 1424321"/>
                  <a:gd name="connsiteX36" fmla="*/ 195406 w 579709"/>
                  <a:gd name="connsiteY36" fmla="*/ 910653 h 1424321"/>
                  <a:gd name="connsiteX37" fmla="*/ 192224 w 579709"/>
                  <a:gd name="connsiteY37" fmla="*/ 929749 h 1424321"/>
                  <a:gd name="connsiteX38" fmla="*/ 131754 w 579709"/>
                  <a:gd name="connsiteY38" fmla="*/ 1022044 h 1424321"/>
                  <a:gd name="connsiteX39" fmla="*/ 125389 w 579709"/>
                  <a:gd name="connsiteY39" fmla="*/ 1082513 h 1424321"/>
                  <a:gd name="connsiteX40" fmla="*/ 173127 w 579709"/>
                  <a:gd name="connsiteY40" fmla="*/ 1133434 h 1424321"/>
                  <a:gd name="connsiteX41" fmla="*/ 204955 w 579709"/>
                  <a:gd name="connsiteY41" fmla="*/ 1139799 h 1424321"/>
                  <a:gd name="connsiteX42" fmla="*/ 211318 w 579709"/>
                  <a:gd name="connsiteY42" fmla="*/ 1155712 h 1424321"/>
                  <a:gd name="connsiteX43" fmla="*/ 201771 w 579709"/>
                  <a:gd name="connsiteY43" fmla="*/ 1177990 h 1424321"/>
                  <a:gd name="connsiteX44" fmla="*/ 281337 w 579709"/>
                  <a:gd name="connsiteY44" fmla="*/ 1263919 h 1424321"/>
                  <a:gd name="connsiteX45" fmla="*/ 338621 w 579709"/>
                  <a:gd name="connsiteY45" fmla="*/ 1263919 h 1424321"/>
                  <a:gd name="connsiteX46" fmla="*/ 379996 w 579709"/>
                  <a:gd name="connsiteY46" fmla="*/ 1248006 h 1424321"/>
                  <a:gd name="connsiteX47" fmla="*/ 418186 w 579709"/>
                  <a:gd name="connsiteY47" fmla="*/ 1254372 h 1424321"/>
                  <a:gd name="connsiteX48" fmla="*/ 430917 w 579709"/>
                  <a:gd name="connsiteY48" fmla="*/ 1267102 h 1424321"/>
                  <a:gd name="connsiteX49" fmla="*/ 500933 w 579709"/>
                  <a:gd name="connsiteY49" fmla="*/ 1270284 h 1424321"/>
                  <a:gd name="connsiteX50" fmla="*/ 507299 w 579709"/>
                  <a:gd name="connsiteY50" fmla="*/ 1263919 h 1424321"/>
                  <a:gd name="connsiteX51" fmla="*/ 542306 w 579709"/>
                  <a:gd name="connsiteY51" fmla="*/ 1260737 h 1424321"/>
                  <a:gd name="connsiteX52" fmla="*/ 539124 w 579709"/>
                  <a:gd name="connsiteY52" fmla="*/ 1298928 h 1424321"/>
                  <a:gd name="connsiteX53" fmla="*/ 574134 w 579709"/>
                  <a:gd name="connsiteY53" fmla="*/ 1356214 h 1424321"/>
                  <a:gd name="connsiteX54" fmla="*/ 577315 w 579709"/>
                  <a:gd name="connsiteY54" fmla="*/ 1378492 h 1424321"/>
                  <a:gd name="connsiteX55" fmla="*/ 579709 w 579709"/>
                  <a:gd name="connsiteY55" fmla="*/ 1379949 h 1424321"/>
                  <a:gd name="connsiteX56" fmla="*/ 555674 w 579709"/>
                  <a:gd name="connsiteY56" fmla="*/ 1409045 h 1424321"/>
                  <a:gd name="connsiteX57" fmla="*/ 525121 w 579709"/>
                  <a:gd name="connsiteY57" fmla="*/ 1420502 h 1424321"/>
                  <a:gd name="connsiteX58" fmla="*/ 490749 w 579709"/>
                  <a:gd name="connsiteY58" fmla="*/ 1397587 h 1424321"/>
                  <a:gd name="connsiteX59" fmla="*/ 467835 w 579709"/>
                  <a:gd name="connsiteY59" fmla="*/ 1389949 h 1424321"/>
                  <a:gd name="connsiteX60" fmla="*/ 364719 w 579709"/>
                  <a:gd name="connsiteY60" fmla="*/ 1416683 h 1424321"/>
                  <a:gd name="connsiteX61" fmla="*/ 334166 w 579709"/>
                  <a:gd name="connsiteY61" fmla="*/ 1412864 h 1424321"/>
                  <a:gd name="connsiteX62" fmla="*/ 318890 w 579709"/>
                  <a:gd name="connsiteY62" fmla="*/ 1424321 h 1424321"/>
                  <a:gd name="connsiteX63" fmla="*/ 265423 w 579709"/>
                  <a:gd name="connsiteY63" fmla="*/ 1424321 h 1424321"/>
                  <a:gd name="connsiteX64" fmla="*/ 169945 w 579709"/>
                  <a:gd name="connsiteY64" fmla="*/ 1347939 h 1424321"/>
                  <a:gd name="connsiteX65" fmla="*/ 105021 w 579709"/>
                  <a:gd name="connsiteY65" fmla="*/ 1305929 h 1424321"/>
                  <a:gd name="connsiteX66" fmla="*/ 51553 w 579709"/>
                  <a:gd name="connsiteY66" fmla="*/ 1328844 h 1424321"/>
                  <a:gd name="connsiteX67" fmla="*/ 0 w 579709"/>
                  <a:gd name="connsiteY67" fmla="*/ 1322658 h 1424321"/>
                  <a:gd name="connsiteX0" fmla="*/ 250716 w 830425"/>
                  <a:gd name="connsiteY0" fmla="*/ 0 h 1424321"/>
                  <a:gd name="connsiteX1" fmla="*/ 337914 w 830425"/>
                  <a:gd name="connsiteY1" fmla="*/ 16350 h 1424321"/>
                  <a:gd name="connsiteX2" fmla="*/ 388836 w 830425"/>
                  <a:gd name="connsiteY2" fmla="*/ 32263 h 1424321"/>
                  <a:gd name="connsiteX3" fmla="*/ 404749 w 830425"/>
                  <a:gd name="connsiteY3" fmla="*/ 44993 h 1424321"/>
                  <a:gd name="connsiteX4" fmla="*/ 411113 w 830425"/>
                  <a:gd name="connsiteY4" fmla="*/ 41812 h 1424321"/>
                  <a:gd name="connsiteX5" fmla="*/ 411113 w 830425"/>
                  <a:gd name="connsiteY5" fmla="*/ 67271 h 1424321"/>
                  <a:gd name="connsiteX6" fmla="*/ 388836 w 830425"/>
                  <a:gd name="connsiteY6" fmla="*/ 76819 h 1424321"/>
                  <a:gd name="connsiteX7" fmla="*/ 382470 w 830425"/>
                  <a:gd name="connsiteY7" fmla="*/ 99097 h 1424321"/>
                  <a:gd name="connsiteX8" fmla="*/ 366559 w 830425"/>
                  <a:gd name="connsiteY8" fmla="*/ 102280 h 1424321"/>
                  <a:gd name="connsiteX9" fmla="*/ 360191 w 830425"/>
                  <a:gd name="connsiteY9" fmla="*/ 159566 h 1424321"/>
                  <a:gd name="connsiteX10" fmla="*/ 395201 w 830425"/>
                  <a:gd name="connsiteY10" fmla="*/ 191392 h 1424321"/>
                  <a:gd name="connsiteX11" fmla="*/ 417480 w 830425"/>
                  <a:gd name="connsiteY11" fmla="*/ 194574 h 1424321"/>
                  <a:gd name="connsiteX12" fmla="*/ 439757 w 830425"/>
                  <a:gd name="connsiteY12" fmla="*/ 220035 h 1424321"/>
                  <a:gd name="connsiteX13" fmla="*/ 395201 w 830425"/>
                  <a:gd name="connsiteY13" fmla="*/ 280504 h 1424321"/>
                  <a:gd name="connsiteX14" fmla="*/ 357010 w 830425"/>
                  <a:gd name="connsiteY14" fmla="*/ 315512 h 1424321"/>
                  <a:gd name="connsiteX15" fmla="*/ 357010 w 830425"/>
                  <a:gd name="connsiteY15" fmla="*/ 334608 h 1424321"/>
                  <a:gd name="connsiteX16" fmla="*/ 388836 w 830425"/>
                  <a:gd name="connsiteY16" fmla="*/ 372798 h 1424321"/>
                  <a:gd name="connsiteX17" fmla="*/ 369740 w 830425"/>
                  <a:gd name="connsiteY17" fmla="*/ 414172 h 1424321"/>
                  <a:gd name="connsiteX18" fmla="*/ 328368 w 830425"/>
                  <a:gd name="connsiteY18" fmla="*/ 471458 h 1424321"/>
                  <a:gd name="connsiteX19" fmla="*/ 341098 w 830425"/>
                  <a:gd name="connsiteY19" fmla="*/ 496919 h 1424321"/>
                  <a:gd name="connsiteX20" fmla="*/ 322000 w 830425"/>
                  <a:gd name="connsiteY20" fmla="*/ 535110 h 1424321"/>
                  <a:gd name="connsiteX21" fmla="*/ 334731 w 830425"/>
                  <a:gd name="connsiteY21" fmla="*/ 586031 h 1424321"/>
                  <a:gd name="connsiteX22" fmla="*/ 369740 w 830425"/>
                  <a:gd name="connsiteY22" fmla="*/ 617857 h 1424321"/>
                  <a:gd name="connsiteX23" fmla="*/ 411113 w 830425"/>
                  <a:gd name="connsiteY23" fmla="*/ 621039 h 1424321"/>
                  <a:gd name="connsiteX24" fmla="*/ 430210 w 830425"/>
                  <a:gd name="connsiteY24" fmla="*/ 630587 h 1424321"/>
                  <a:gd name="connsiteX25" fmla="*/ 455671 w 830425"/>
                  <a:gd name="connsiteY25" fmla="*/ 630587 h 1424321"/>
                  <a:gd name="connsiteX26" fmla="*/ 471583 w 830425"/>
                  <a:gd name="connsiteY26" fmla="*/ 643317 h 1424321"/>
                  <a:gd name="connsiteX27" fmla="*/ 503408 w 830425"/>
                  <a:gd name="connsiteY27" fmla="*/ 621039 h 1424321"/>
                  <a:gd name="connsiteX28" fmla="*/ 535234 w 830425"/>
                  <a:gd name="connsiteY28" fmla="*/ 630587 h 1424321"/>
                  <a:gd name="connsiteX29" fmla="*/ 560695 w 830425"/>
                  <a:gd name="connsiteY29" fmla="*/ 681508 h 1424321"/>
                  <a:gd name="connsiteX30" fmla="*/ 532053 w 830425"/>
                  <a:gd name="connsiteY30" fmla="*/ 732429 h 1424321"/>
                  <a:gd name="connsiteX31" fmla="*/ 490678 w 830425"/>
                  <a:gd name="connsiteY31" fmla="*/ 732429 h 1424321"/>
                  <a:gd name="connsiteX32" fmla="*/ 487495 w 830425"/>
                  <a:gd name="connsiteY32" fmla="*/ 783351 h 1424321"/>
                  <a:gd name="connsiteX33" fmla="*/ 455671 w 830425"/>
                  <a:gd name="connsiteY33" fmla="*/ 834272 h 1424321"/>
                  <a:gd name="connsiteX34" fmla="*/ 487495 w 830425"/>
                  <a:gd name="connsiteY34" fmla="*/ 875645 h 1424321"/>
                  <a:gd name="connsiteX35" fmla="*/ 481131 w 830425"/>
                  <a:gd name="connsiteY35" fmla="*/ 901106 h 1424321"/>
                  <a:gd name="connsiteX36" fmla="*/ 446122 w 830425"/>
                  <a:gd name="connsiteY36" fmla="*/ 910653 h 1424321"/>
                  <a:gd name="connsiteX37" fmla="*/ 442940 w 830425"/>
                  <a:gd name="connsiteY37" fmla="*/ 929749 h 1424321"/>
                  <a:gd name="connsiteX38" fmla="*/ 382470 w 830425"/>
                  <a:gd name="connsiteY38" fmla="*/ 1022044 h 1424321"/>
                  <a:gd name="connsiteX39" fmla="*/ 376105 w 830425"/>
                  <a:gd name="connsiteY39" fmla="*/ 1082513 h 1424321"/>
                  <a:gd name="connsiteX40" fmla="*/ 423843 w 830425"/>
                  <a:gd name="connsiteY40" fmla="*/ 1133434 h 1424321"/>
                  <a:gd name="connsiteX41" fmla="*/ 455671 w 830425"/>
                  <a:gd name="connsiteY41" fmla="*/ 1139799 h 1424321"/>
                  <a:gd name="connsiteX42" fmla="*/ 462034 w 830425"/>
                  <a:gd name="connsiteY42" fmla="*/ 1155712 h 1424321"/>
                  <a:gd name="connsiteX43" fmla="*/ 452487 w 830425"/>
                  <a:gd name="connsiteY43" fmla="*/ 1177990 h 1424321"/>
                  <a:gd name="connsiteX44" fmla="*/ 532053 w 830425"/>
                  <a:gd name="connsiteY44" fmla="*/ 1263919 h 1424321"/>
                  <a:gd name="connsiteX45" fmla="*/ 589337 w 830425"/>
                  <a:gd name="connsiteY45" fmla="*/ 1263919 h 1424321"/>
                  <a:gd name="connsiteX46" fmla="*/ 630712 w 830425"/>
                  <a:gd name="connsiteY46" fmla="*/ 1248006 h 1424321"/>
                  <a:gd name="connsiteX47" fmla="*/ 668902 w 830425"/>
                  <a:gd name="connsiteY47" fmla="*/ 1254372 h 1424321"/>
                  <a:gd name="connsiteX48" fmla="*/ 681633 w 830425"/>
                  <a:gd name="connsiteY48" fmla="*/ 1267102 h 1424321"/>
                  <a:gd name="connsiteX49" fmla="*/ 751649 w 830425"/>
                  <a:gd name="connsiteY49" fmla="*/ 1270284 h 1424321"/>
                  <a:gd name="connsiteX50" fmla="*/ 758015 w 830425"/>
                  <a:gd name="connsiteY50" fmla="*/ 1263919 h 1424321"/>
                  <a:gd name="connsiteX51" fmla="*/ 793022 w 830425"/>
                  <a:gd name="connsiteY51" fmla="*/ 1260737 h 1424321"/>
                  <a:gd name="connsiteX52" fmla="*/ 789840 w 830425"/>
                  <a:gd name="connsiteY52" fmla="*/ 1298928 h 1424321"/>
                  <a:gd name="connsiteX53" fmla="*/ 824850 w 830425"/>
                  <a:gd name="connsiteY53" fmla="*/ 1356214 h 1424321"/>
                  <a:gd name="connsiteX54" fmla="*/ 828031 w 830425"/>
                  <a:gd name="connsiteY54" fmla="*/ 1378492 h 1424321"/>
                  <a:gd name="connsiteX55" fmla="*/ 830425 w 830425"/>
                  <a:gd name="connsiteY55" fmla="*/ 1379949 h 1424321"/>
                  <a:gd name="connsiteX56" fmla="*/ 806390 w 830425"/>
                  <a:gd name="connsiteY56" fmla="*/ 1409045 h 1424321"/>
                  <a:gd name="connsiteX57" fmla="*/ 775837 w 830425"/>
                  <a:gd name="connsiteY57" fmla="*/ 1420502 h 1424321"/>
                  <a:gd name="connsiteX58" fmla="*/ 741465 w 830425"/>
                  <a:gd name="connsiteY58" fmla="*/ 1397587 h 1424321"/>
                  <a:gd name="connsiteX59" fmla="*/ 718551 w 830425"/>
                  <a:gd name="connsiteY59" fmla="*/ 1389949 h 1424321"/>
                  <a:gd name="connsiteX60" fmla="*/ 615435 w 830425"/>
                  <a:gd name="connsiteY60" fmla="*/ 1416683 h 1424321"/>
                  <a:gd name="connsiteX61" fmla="*/ 584882 w 830425"/>
                  <a:gd name="connsiteY61" fmla="*/ 1412864 h 1424321"/>
                  <a:gd name="connsiteX62" fmla="*/ 569606 w 830425"/>
                  <a:gd name="connsiteY62" fmla="*/ 1424321 h 1424321"/>
                  <a:gd name="connsiteX63" fmla="*/ 516139 w 830425"/>
                  <a:gd name="connsiteY63" fmla="*/ 1424321 h 1424321"/>
                  <a:gd name="connsiteX64" fmla="*/ 420661 w 830425"/>
                  <a:gd name="connsiteY64" fmla="*/ 1347939 h 1424321"/>
                  <a:gd name="connsiteX65" fmla="*/ 355737 w 830425"/>
                  <a:gd name="connsiteY65" fmla="*/ 1305929 h 1424321"/>
                  <a:gd name="connsiteX66" fmla="*/ 302269 w 830425"/>
                  <a:gd name="connsiteY66" fmla="*/ 1328844 h 1424321"/>
                  <a:gd name="connsiteX67" fmla="*/ 250716 w 830425"/>
                  <a:gd name="connsiteY67" fmla="*/ 1322658 h 1424321"/>
                  <a:gd name="connsiteX68" fmla="*/ 0 w 830425"/>
                  <a:gd name="connsiteY68" fmla="*/ 712562 h 1424321"/>
                  <a:gd name="connsiteX69" fmla="*/ 250716 w 830425"/>
                  <a:gd name="connsiteY69" fmla="*/ 0 h 1424321"/>
                  <a:gd name="connsiteX0" fmla="*/ 0 w 830425"/>
                  <a:gd name="connsiteY0" fmla="*/ 712562 h 1424321"/>
                  <a:gd name="connsiteX1" fmla="*/ 250716 w 830425"/>
                  <a:gd name="connsiteY1" fmla="*/ 0 h 1424321"/>
                  <a:gd name="connsiteX2" fmla="*/ 337914 w 830425"/>
                  <a:gd name="connsiteY2" fmla="*/ 16350 h 1424321"/>
                  <a:gd name="connsiteX3" fmla="*/ 388836 w 830425"/>
                  <a:gd name="connsiteY3" fmla="*/ 32263 h 1424321"/>
                  <a:gd name="connsiteX4" fmla="*/ 404749 w 830425"/>
                  <a:gd name="connsiteY4" fmla="*/ 44993 h 1424321"/>
                  <a:gd name="connsiteX5" fmla="*/ 411113 w 830425"/>
                  <a:gd name="connsiteY5" fmla="*/ 41812 h 1424321"/>
                  <a:gd name="connsiteX6" fmla="*/ 411113 w 830425"/>
                  <a:gd name="connsiteY6" fmla="*/ 67271 h 1424321"/>
                  <a:gd name="connsiteX7" fmla="*/ 388836 w 830425"/>
                  <a:gd name="connsiteY7" fmla="*/ 76819 h 1424321"/>
                  <a:gd name="connsiteX8" fmla="*/ 382470 w 830425"/>
                  <a:gd name="connsiteY8" fmla="*/ 99097 h 1424321"/>
                  <a:gd name="connsiteX9" fmla="*/ 366559 w 830425"/>
                  <a:gd name="connsiteY9" fmla="*/ 102280 h 1424321"/>
                  <a:gd name="connsiteX10" fmla="*/ 360191 w 830425"/>
                  <a:gd name="connsiteY10" fmla="*/ 159566 h 1424321"/>
                  <a:gd name="connsiteX11" fmla="*/ 395201 w 830425"/>
                  <a:gd name="connsiteY11" fmla="*/ 191392 h 1424321"/>
                  <a:gd name="connsiteX12" fmla="*/ 417480 w 830425"/>
                  <a:gd name="connsiteY12" fmla="*/ 194574 h 1424321"/>
                  <a:gd name="connsiteX13" fmla="*/ 439757 w 830425"/>
                  <a:gd name="connsiteY13" fmla="*/ 220035 h 1424321"/>
                  <a:gd name="connsiteX14" fmla="*/ 395201 w 830425"/>
                  <a:gd name="connsiteY14" fmla="*/ 280504 h 1424321"/>
                  <a:gd name="connsiteX15" fmla="*/ 357010 w 830425"/>
                  <a:gd name="connsiteY15" fmla="*/ 315512 h 1424321"/>
                  <a:gd name="connsiteX16" fmla="*/ 357010 w 830425"/>
                  <a:gd name="connsiteY16" fmla="*/ 334608 h 1424321"/>
                  <a:gd name="connsiteX17" fmla="*/ 388836 w 830425"/>
                  <a:gd name="connsiteY17" fmla="*/ 372798 h 1424321"/>
                  <a:gd name="connsiteX18" fmla="*/ 369740 w 830425"/>
                  <a:gd name="connsiteY18" fmla="*/ 414172 h 1424321"/>
                  <a:gd name="connsiteX19" fmla="*/ 328368 w 830425"/>
                  <a:gd name="connsiteY19" fmla="*/ 471458 h 1424321"/>
                  <a:gd name="connsiteX20" fmla="*/ 341098 w 830425"/>
                  <a:gd name="connsiteY20" fmla="*/ 496919 h 1424321"/>
                  <a:gd name="connsiteX21" fmla="*/ 322000 w 830425"/>
                  <a:gd name="connsiteY21" fmla="*/ 535110 h 1424321"/>
                  <a:gd name="connsiteX22" fmla="*/ 334731 w 830425"/>
                  <a:gd name="connsiteY22" fmla="*/ 586031 h 1424321"/>
                  <a:gd name="connsiteX23" fmla="*/ 369740 w 830425"/>
                  <a:gd name="connsiteY23" fmla="*/ 617857 h 1424321"/>
                  <a:gd name="connsiteX24" fmla="*/ 411113 w 830425"/>
                  <a:gd name="connsiteY24" fmla="*/ 621039 h 1424321"/>
                  <a:gd name="connsiteX25" fmla="*/ 430210 w 830425"/>
                  <a:gd name="connsiteY25" fmla="*/ 630587 h 1424321"/>
                  <a:gd name="connsiteX26" fmla="*/ 455671 w 830425"/>
                  <a:gd name="connsiteY26" fmla="*/ 630587 h 1424321"/>
                  <a:gd name="connsiteX27" fmla="*/ 471583 w 830425"/>
                  <a:gd name="connsiteY27" fmla="*/ 643317 h 1424321"/>
                  <a:gd name="connsiteX28" fmla="*/ 503408 w 830425"/>
                  <a:gd name="connsiteY28" fmla="*/ 621039 h 1424321"/>
                  <a:gd name="connsiteX29" fmla="*/ 535234 w 830425"/>
                  <a:gd name="connsiteY29" fmla="*/ 630587 h 1424321"/>
                  <a:gd name="connsiteX30" fmla="*/ 560695 w 830425"/>
                  <a:gd name="connsiteY30" fmla="*/ 681508 h 1424321"/>
                  <a:gd name="connsiteX31" fmla="*/ 532053 w 830425"/>
                  <a:gd name="connsiteY31" fmla="*/ 732429 h 1424321"/>
                  <a:gd name="connsiteX32" fmla="*/ 490678 w 830425"/>
                  <a:gd name="connsiteY32" fmla="*/ 732429 h 1424321"/>
                  <a:gd name="connsiteX33" fmla="*/ 487495 w 830425"/>
                  <a:gd name="connsiteY33" fmla="*/ 783351 h 1424321"/>
                  <a:gd name="connsiteX34" fmla="*/ 455671 w 830425"/>
                  <a:gd name="connsiteY34" fmla="*/ 834272 h 1424321"/>
                  <a:gd name="connsiteX35" fmla="*/ 487495 w 830425"/>
                  <a:gd name="connsiteY35" fmla="*/ 875645 h 1424321"/>
                  <a:gd name="connsiteX36" fmla="*/ 481131 w 830425"/>
                  <a:gd name="connsiteY36" fmla="*/ 901106 h 1424321"/>
                  <a:gd name="connsiteX37" fmla="*/ 446122 w 830425"/>
                  <a:gd name="connsiteY37" fmla="*/ 910653 h 1424321"/>
                  <a:gd name="connsiteX38" fmla="*/ 442940 w 830425"/>
                  <a:gd name="connsiteY38" fmla="*/ 929749 h 1424321"/>
                  <a:gd name="connsiteX39" fmla="*/ 382470 w 830425"/>
                  <a:gd name="connsiteY39" fmla="*/ 1022044 h 1424321"/>
                  <a:gd name="connsiteX40" fmla="*/ 376105 w 830425"/>
                  <a:gd name="connsiteY40" fmla="*/ 1082513 h 1424321"/>
                  <a:gd name="connsiteX41" fmla="*/ 423843 w 830425"/>
                  <a:gd name="connsiteY41" fmla="*/ 1133434 h 1424321"/>
                  <a:gd name="connsiteX42" fmla="*/ 455671 w 830425"/>
                  <a:gd name="connsiteY42" fmla="*/ 1139799 h 1424321"/>
                  <a:gd name="connsiteX43" fmla="*/ 462034 w 830425"/>
                  <a:gd name="connsiteY43" fmla="*/ 1155712 h 1424321"/>
                  <a:gd name="connsiteX44" fmla="*/ 452487 w 830425"/>
                  <a:gd name="connsiteY44" fmla="*/ 1177990 h 1424321"/>
                  <a:gd name="connsiteX45" fmla="*/ 532053 w 830425"/>
                  <a:gd name="connsiteY45" fmla="*/ 1263919 h 1424321"/>
                  <a:gd name="connsiteX46" fmla="*/ 589337 w 830425"/>
                  <a:gd name="connsiteY46" fmla="*/ 1263919 h 1424321"/>
                  <a:gd name="connsiteX47" fmla="*/ 630712 w 830425"/>
                  <a:gd name="connsiteY47" fmla="*/ 1248006 h 1424321"/>
                  <a:gd name="connsiteX48" fmla="*/ 668902 w 830425"/>
                  <a:gd name="connsiteY48" fmla="*/ 1254372 h 1424321"/>
                  <a:gd name="connsiteX49" fmla="*/ 681633 w 830425"/>
                  <a:gd name="connsiteY49" fmla="*/ 1267102 h 1424321"/>
                  <a:gd name="connsiteX50" fmla="*/ 751649 w 830425"/>
                  <a:gd name="connsiteY50" fmla="*/ 1270284 h 1424321"/>
                  <a:gd name="connsiteX51" fmla="*/ 758015 w 830425"/>
                  <a:gd name="connsiteY51" fmla="*/ 1263919 h 1424321"/>
                  <a:gd name="connsiteX52" fmla="*/ 793022 w 830425"/>
                  <a:gd name="connsiteY52" fmla="*/ 1260737 h 1424321"/>
                  <a:gd name="connsiteX53" fmla="*/ 789840 w 830425"/>
                  <a:gd name="connsiteY53" fmla="*/ 1298928 h 1424321"/>
                  <a:gd name="connsiteX54" fmla="*/ 824850 w 830425"/>
                  <a:gd name="connsiteY54" fmla="*/ 1356214 h 1424321"/>
                  <a:gd name="connsiteX55" fmla="*/ 828031 w 830425"/>
                  <a:gd name="connsiteY55" fmla="*/ 1378492 h 1424321"/>
                  <a:gd name="connsiteX56" fmla="*/ 830425 w 830425"/>
                  <a:gd name="connsiteY56" fmla="*/ 1379949 h 1424321"/>
                  <a:gd name="connsiteX57" fmla="*/ 806390 w 830425"/>
                  <a:gd name="connsiteY57" fmla="*/ 1409045 h 1424321"/>
                  <a:gd name="connsiteX58" fmla="*/ 775837 w 830425"/>
                  <a:gd name="connsiteY58" fmla="*/ 1420502 h 1424321"/>
                  <a:gd name="connsiteX59" fmla="*/ 741465 w 830425"/>
                  <a:gd name="connsiteY59" fmla="*/ 1397587 h 1424321"/>
                  <a:gd name="connsiteX60" fmla="*/ 718551 w 830425"/>
                  <a:gd name="connsiteY60" fmla="*/ 1389949 h 1424321"/>
                  <a:gd name="connsiteX61" fmla="*/ 615435 w 830425"/>
                  <a:gd name="connsiteY61" fmla="*/ 1416683 h 1424321"/>
                  <a:gd name="connsiteX62" fmla="*/ 584882 w 830425"/>
                  <a:gd name="connsiteY62" fmla="*/ 1412864 h 1424321"/>
                  <a:gd name="connsiteX63" fmla="*/ 569606 w 830425"/>
                  <a:gd name="connsiteY63" fmla="*/ 1424321 h 1424321"/>
                  <a:gd name="connsiteX64" fmla="*/ 516139 w 830425"/>
                  <a:gd name="connsiteY64" fmla="*/ 1424321 h 1424321"/>
                  <a:gd name="connsiteX65" fmla="*/ 420661 w 830425"/>
                  <a:gd name="connsiteY65" fmla="*/ 1347939 h 1424321"/>
                  <a:gd name="connsiteX66" fmla="*/ 355737 w 830425"/>
                  <a:gd name="connsiteY66" fmla="*/ 1305929 h 1424321"/>
                  <a:gd name="connsiteX67" fmla="*/ 302269 w 830425"/>
                  <a:gd name="connsiteY67" fmla="*/ 1328844 h 1424321"/>
                  <a:gd name="connsiteX68" fmla="*/ 250716 w 830425"/>
                  <a:gd name="connsiteY68" fmla="*/ 1322658 h 1424321"/>
                  <a:gd name="connsiteX69" fmla="*/ 91440 w 830425"/>
                  <a:gd name="connsiteY69" fmla="*/ 804002 h 1424321"/>
                  <a:gd name="connsiteX0" fmla="*/ 178039 w 757748"/>
                  <a:gd name="connsiteY0" fmla="*/ 0 h 1424321"/>
                  <a:gd name="connsiteX1" fmla="*/ 265237 w 757748"/>
                  <a:gd name="connsiteY1" fmla="*/ 16350 h 1424321"/>
                  <a:gd name="connsiteX2" fmla="*/ 316159 w 757748"/>
                  <a:gd name="connsiteY2" fmla="*/ 32263 h 1424321"/>
                  <a:gd name="connsiteX3" fmla="*/ 332072 w 757748"/>
                  <a:gd name="connsiteY3" fmla="*/ 44993 h 1424321"/>
                  <a:gd name="connsiteX4" fmla="*/ 338436 w 757748"/>
                  <a:gd name="connsiteY4" fmla="*/ 41812 h 1424321"/>
                  <a:gd name="connsiteX5" fmla="*/ 338436 w 757748"/>
                  <a:gd name="connsiteY5" fmla="*/ 67271 h 1424321"/>
                  <a:gd name="connsiteX6" fmla="*/ 316159 w 757748"/>
                  <a:gd name="connsiteY6" fmla="*/ 76819 h 1424321"/>
                  <a:gd name="connsiteX7" fmla="*/ 309793 w 757748"/>
                  <a:gd name="connsiteY7" fmla="*/ 99097 h 1424321"/>
                  <a:gd name="connsiteX8" fmla="*/ 293882 w 757748"/>
                  <a:gd name="connsiteY8" fmla="*/ 102280 h 1424321"/>
                  <a:gd name="connsiteX9" fmla="*/ 287514 w 757748"/>
                  <a:gd name="connsiteY9" fmla="*/ 159566 h 1424321"/>
                  <a:gd name="connsiteX10" fmla="*/ 322524 w 757748"/>
                  <a:gd name="connsiteY10" fmla="*/ 191392 h 1424321"/>
                  <a:gd name="connsiteX11" fmla="*/ 344803 w 757748"/>
                  <a:gd name="connsiteY11" fmla="*/ 194574 h 1424321"/>
                  <a:gd name="connsiteX12" fmla="*/ 367080 w 757748"/>
                  <a:gd name="connsiteY12" fmla="*/ 220035 h 1424321"/>
                  <a:gd name="connsiteX13" fmla="*/ 322524 w 757748"/>
                  <a:gd name="connsiteY13" fmla="*/ 280504 h 1424321"/>
                  <a:gd name="connsiteX14" fmla="*/ 284333 w 757748"/>
                  <a:gd name="connsiteY14" fmla="*/ 315512 h 1424321"/>
                  <a:gd name="connsiteX15" fmla="*/ 284333 w 757748"/>
                  <a:gd name="connsiteY15" fmla="*/ 334608 h 1424321"/>
                  <a:gd name="connsiteX16" fmla="*/ 316159 w 757748"/>
                  <a:gd name="connsiteY16" fmla="*/ 372798 h 1424321"/>
                  <a:gd name="connsiteX17" fmla="*/ 297063 w 757748"/>
                  <a:gd name="connsiteY17" fmla="*/ 414172 h 1424321"/>
                  <a:gd name="connsiteX18" fmla="*/ 255691 w 757748"/>
                  <a:gd name="connsiteY18" fmla="*/ 471458 h 1424321"/>
                  <a:gd name="connsiteX19" fmla="*/ 268421 w 757748"/>
                  <a:gd name="connsiteY19" fmla="*/ 496919 h 1424321"/>
                  <a:gd name="connsiteX20" fmla="*/ 249323 w 757748"/>
                  <a:gd name="connsiteY20" fmla="*/ 535110 h 1424321"/>
                  <a:gd name="connsiteX21" fmla="*/ 262054 w 757748"/>
                  <a:gd name="connsiteY21" fmla="*/ 586031 h 1424321"/>
                  <a:gd name="connsiteX22" fmla="*/ 297063 w 757748"/>
                  <a:gd name="connsiteY22" fmla="*/ 617857 h 1424321"/>
                  <a:gd name="connsiteX23" fmla="*/ 338436 w 757748"/>
                  <a:gd name="connsiteY23" fmla="*/ 621039 h 1424321"/>
                  <a:gd name="connsiteX24" fmla="*/ 357533 w 757748"/>
                  <a:gd name="connsiteY24" fmla="*/ 630587 h 1424321"/>
                  <a:gd name="connsiteX25" fmla="*/ 382994 w 757748"/>
                  <a:gd name="connsiteY25" fmla="*/ 630587 h 1424321"/>
                  <a:gd name="connsiteX26" fmla="*/ 398906 w 757748"/>
                  <a:gd name="connsiteY26" fmla="*/ 643317 h 1424321"/>
                  <a:gd name="connsiteX27" fmla="*/ 430731 w 757748"/>
                  <a:gd name="connsiteY27" fmla="*/ 621039 h 1424321"/>
                  <a:gd name="connsiteX28" fmla="*/ 462557 w 757748"/>
                  <a:gd name="connsiteY28" fmla="*/ 630587 h 1424321"/>
                  <a:gd name="connsiteX29" fmla="*/ 488018 w 757748"/>
                  <a:gd name="connsiteY29" fmla="*/ 681508 h 1424321"/>
                  <a:gd name="connsiteX30" fmla="*/ 459376 w 757748"/>
                  <a:gd name="connsiteY30" fmla="*/ 732429 h 1424321"/>
                  <a:gd name="connsiteX31" fmla="*/ 418001 w 757748"/>
                  <a:gd name="connsiteY31" fmla="*/ 732429 h 1424321"/>
                  <a:gd name="connsiteX32" fmla="*/ 414818 w 757748"/>
                  <a:gd name="connsiteY32" fmla="*/ 783351 h 1424321"/>
                  <a:gd name="connsiteX33" fmla="*/ 382994 w 757748"/>
                  <a:gd name="connsiteY33" fmla="*/ 834272 h 1424321"/>
                  <a:gd name="connsiteX34" fmla="*/ 414818 w 757748"/>
                  <a:gd name="connsiteY34" fmla="*/ 875645 h 1424321"/>
                  <a:gd name="connsiteX35" fmla="*/ 408454 w 757748"/>
                  <a:gd name="connsiteY35" fmla="*/ 901106 h 1424321"/>
                  <a:gd name="connsiteX36" fmla="*/ 373445 w 757748"/>
                  <a:gd name="connsiteY36" fmla="*/ 910653 h 1424321"/>
                  <a:gd name="connsiteX37" fmla="*/ 370263 w 757748"/>
                  <a:gd name="connsiteY37" fmla="*/ 929749 h 1424321"/>
                  <a:gd name="connsiteX38" fmla="*/ 309793 w 757748"/>
                  <a:gd name="connsiteY38" fmla="*/ 1022044 h 1424321"/>
                  <a:gd name="connsiteX39" fmla="*/ 303428 w 757748"/>
                  <a:gd name="connsiteY39" fmla="*/ 1082513 h 1424321"/>
                  <a:gd name="connsiteX40" fmla="*/ 351166 w 757748"/>
                  <a:gd name="connsiteY40" fmla="*/ 1133434 h 1424321"/>
                  <a:gd name="connsiteX41" fmla="*/ 382994 w 757748"/>
                  <a:gd name="connsiteY41" fmla="*/ 1139799 h 1424321"/>
                  <a:gd name="connsiteX42" fmla="*/ 389357 w 757748"/>
                  <a:gd name="connsiteY42" fmla="*/ 1155712 h 1424321"/>
                  <a:gd name="connsiteX43" fmla="*/ 379810 w 757748"/>
                  <a:gd name="connsiteY43" fmla="*/ 1177990 h 1424321"/>
                  <a:gd name="connsiteX44" fmla="*/ 459376 w 757748"/>
                  <a:gd name="connsiteY44" fmla="*/ 1263919 h 1424321"/>
                  <a:gd name="connsiteX45" fmla="*/ 516660 w 757748"/>
                  <a:gd name="connsiteY45" fmla="*/ 1263919 h 1424321"/>
                  <a:gd name="connsiteX46" fmla="*/ 558035 w 757748"/>
                  <a:gd name="connsiteY46" fmla="*/ 1248006 h 1424321"/>
                  <a:gd name="connsiteX47" fmla="*/ 596225 w 757748"/>
                  <a:gd name="connsiteY47" fmla="*/ 1254372 h 1424321"/>
                  <a:gd name="connsiteX48" fmla="*/ 608956 w 757748"/>
                  <a:gd name="connsiteY48" fmla="*/ 1267102 h 1424321"/>
                  <a:gd name="connsiteX49" fmla="*/ 678972 w 757748"/>
                  <a:gd name="connsiteY49" fmla="*/ 1270284 h 1424321"/>
                  <a:gd name="connsiteX50" fmla="*/ 685338 w 757748"/>
                  <a:gd name="connsiteY50" fmla="*/ 1263919 h 1424321"/>
                  <a:gd name="connsiteX51" fmla="*/ 720345 w 757748"/>
                  <a:gd name="connsiteY51" fmla="*/ 1260737 h 1424321"/>
                  <a:gd name="connsiteX52" fmla="*/ 717163 w 757748"/>
                  <a:gd name="connsiteY52" fmla="*/ 1298928 h 1424321"/>
                  <a:gd name="connsiteX53" fmla="*/ 752173 w 757748"/>
                  <a:gd name="connsiteY53" fmla="*/ 1356214 h 1424321"/>
                  <a:gd name="connsiteX54" fmla="*/ 755354 w 757748"/>
                  <a:gd name="connsiteY54" fmla="*/ 1378492 h 1424321"/>
                  <a:gd name="connsiteX55" fmla="*/ 757748 w 757748"/>
                  <a:gd name="connsiteY55" fmla="*/ 1379949 h 1424321"/>
                  <a:gd name="connsiteX56" fmla="*/ 733713 w 757748"/>
                  <a:gd name="connsiteY56" fmla="*/ 1409045 h 1424321"/>
                  <a:gd name="connsiteX57" fmla="*/ 703160 w 757748"/>
                  <a:gd name="connsiteY57" fmla="*/ 1420502 h 1424321"/>
                  <a:gd name="connsiteX58" fmla="*/ 668788 w 757748"/>
                  <a:gd name="connsiteY58" fmla="*/ 1397587 h 1424321"/>
                  <a:gd name="connsiteX59" fmla="*/ 645874 w 757748"/>
                  <a:gd name="connsiteY59" fmla="*/ 1389949 h 1424321"/>
                  <a:gd name="connsiteX60" fmla="*/ 542758 w 757748"/>
                  <a:gd name="connsiteY60" fmla="*/ 1416683 h 1424321"/>
                  <a:gd name="connsiteX61" fmla="*/ 512205 w 757748"/>
                  <a:gd name="connsiteY61" fmla="*/ 1412864 h 1424321"/>
                  <a:gd name="connsiteX62" fmla="*/ 496929 w 757748"/>
                  <a:gd name="connsiteY62" fmla="*/ 1424321 h 1424321"/>
                  <a:gd name="connsiteX63" fmla="*/ 443462 w 757748"/>
                  <a:gd name="connsiteY63" fmla="*/ 1424321 h 1424321"/>
                  <a:gd name="connsiteX64" fmla="*/ 347984 w 757748"/>
                  <a:gd name="connsiteY64" fmla="*/ 1347939 h 1424321"/>
                  <a:gd name="connsiteX65" fmla="*/ 283060 w 757748"/>
                  <a:gd name="connsiteY65" fmla="*/ 1305929 h 1424321"/>
                  <a:gd name="connsiteX66" fmla="*/ 229592 w 757748"/>
                  <a:gd name="connsiteY66" fmla="*/ 1328844 h 1424321"/>
                  <a:gd name="connsiteX67" fmla="*/ 178039 w 757748"/>
                  <a:gd name="connsiteY67" fmla="*/ 1322658 h 1424321"/>
                  <a:gd name="connsiteX68" fmla="*/ 18763 w 757748"/>
                  <a:gd name="connsiteY68" fmla="*/ 804002 h 1424321"/>
                  <a:gd name="connsiteX0" fmla="*/ 0 w 579709"/>
                  <a:gd name="connsiteY0" fmla="*/ 0 h 1424321"/>
                  <a:gd name="connsiteX1" fmla="*/ 87198 w 579709"/>
                  <a:gd name="connsiteY1" fmla="*/ 16350 h 1424321"/>
                  <a:gd name="connsiteX2" fmla="*/ 138120 w 579709"/>
                  <a:gd name="connsiteY2" fmla="*/ 32263 h 1424321"/>
                  <a:gd name="connsiteX3" fmla="*/ 154033 w 579709"/>
                  <a:gd name="connsiteY3" fmla="*/ 44993 h 1424321"/>
                  <a:gd name="connsiteX4" fmla="*/ 160397 w 579709"/>
                  <a:gd name="connsiteY4" fmla="*/ 41812 h 1424321"/>
                  <a:gd name="connsiteX5" fmla="*/ 160397 w 579709"/>
                  <a:gd name="connsiteY5" fmla="*/ 67271 h 1424321"/>
                  <a:gd name="connsiteX6" fmla="*/ 138120 w 579709"/>
                  <a:gd name="connsiteY6" fmla="*/ 76819 h 1424321"/>
                  <a:gd name="connsiteX7" fmla="*/ 131754 w 579709"/>
                  <a:gd name="connsiteY7" fmla="*/ 99097 h 1424321"/>
                  <a:gd name="connsiteX8" fmla="*/ 115843 w 579709"/>
                  <a:gd name="connsiteY8" fmla="*/ 102280 h 1424321"/>
                  <a:gd name="connsiteX9" fmla="*/ 109475 w 579709"/>
                  <a:gd name="connsiteY9" fmla="*/ 159566 h 1424321"/>
                  <a:gd name="connsiteX10" fmla="*/ 144485 w 579709"/>
                  <a:gd name="connsiteY10" fmla="*/ 191392 h 1424321"/>
                  <a:gd name="connsiteX11" fmla="*/ 166764 w 579709"/>
                  <a:gd name="connsiteY11" fmla="*/ 194574 h 1424321"/>
                  <a:gd name="connsiteX12" fmla="*/ 189041 w 579709"/>
                  <a:gd name="connsiteY12" fmla="*/ 220035 h 1424321"/>
                  <a:gd name="connsiteX13" fmla="*/ 144485 w 579709"/>
                  <a:gd name="connsiteY13" fmla="*/ 280504 h 1424321"/>
                  <a:gd name="connsiteX14" fmla="*/ 106294 w 579709"/>
                  <a:gd name="connsiteY14" fmla="*/ 315512 h 1424321"/>
                  <a:gd name="connsiteX15" fmla="*/ 106294 w 579709"/>
                  <a:gd name="connsiteY15" fmla="*/ 334608 h 1424321"/>
                  <a:gd name="connsiteX16" fmla="*/ 138120 w 579709"/>
                  <a:gd name="connsiteY16" fmla="*/ 372798 h 1424321"/>
                  <a:gd name="connsiteX17" fmla="*/ 119024 w 579709"/>
                  <a:gd name="connsiteY17" fmla="*/ 414172 h 1424321"/>
                  <a:gd name="connsiteX18" fmla="*/ 77652 w 579709"/>
                  <a:gd name="connsiteY18" fmla="*/ 471458 h 1424321"/>
                  <a:gd name="connsiteX19" fmla="*/ 90382 w 579709"/>
                  <a:gd name="connsiteY19" fmla="*/ 496919 h 1424321"/>
                  <a:gd name="connsiteX20" fmla="*/ 71284 w 579709"/>
                  <a:gd name="connsiteY20" fmla="*/ 535110 h 1424321"/>
                  <a:gd name="connsiteX21" fmla="*/ 84015 w 579709"/>
                  <a:gd name="connsiteY21" fmla="*/ 586031 h 1424321"/>
                  <a:gd name="connsiteX22" fmla="*/ 119024 w 579709"/>
                  <a:gd name="connsiteY22" fmla="*/ 617857 h 1424321"/>
                  <a:gd name="connsiteX23" fmla="*/ 160397 w 579709"/>
                  <a:gd name="connsiteY23" fmla="*/ 621039 h 1424321"/>
                  <a:gd name="connsiteX24" fmla="*/ 179494 w 579709"/>
                  <a:gd name="connsiteY24" fmla="*/ 630587 h 1424321"/>
                  <a:gd name="connsiteX25" fmla="*/ 204955 w 579709"/>
                  <a:gd name="connsiteY25" fmla="*/ 630587 h 1424321"/>
                  <a:gd name="connsiteX26" fmla="*/ 220867 w 579709"/>
                  <a:gd name="connsiteY26" fmla="*/ 643317 h 1424321"/>
                  <a:gd name="connsiteX27" fmla="*/ 252692 w 579709"/>
                  <a:gd name="connsiteY27" fmla="*/ 621039 h 1424321"/>
                  <a:gd name="connsiteX28" fmla="*/ 284518 w 579709"/>
                  <a:gd name="connsiteY28" fmla="*/ 630587 h 1424321"/>
                  <a:gd name="connsiteX29" fmla="*/ 309979 w 579709"/>
                  <a:gd name="connsiteY29" fmla="*/ 681508 h 1424321"/>
                  <a:gd name="connsiteX30" fmla="*/ 281337 w 579709"/>
                  <a:gd name="connsiteY30" fmla="*/ 732429 h 1424321"/>
                  <a:gd name="connsiteX31" fmla="*/ 239962 w 579709"/>
                  <a:gd name="connsiteY31" fmla="*/ 732429 h 1424321"/>
                  <a:gd name="connsiteX32" fmla="*/ 236779 w 579709"/>
                  <a:gd name="connsiteY32" fmla="*/ 783351 h 1424321"/>
                  <a:gd name="connsiteX33" fmla="*/ 204955 w 579709"/>
                  <a:gd name="connsiteY33" fmla="*/ 834272 h 1424321"/>
                  <a:gd name="connsiteX34" fmla="*/ 236779 w 579709"/>
                  <a:gd name="connsiteY34" fmla="*/ 875645 h 1424321"/>
                  <a:gd name="connsiteX35" fmla="*/ 230415 w 579709"/>
                  <a:gd name="connsiteY35" fmla="*/ 901106 h 1424321"/>
                  <a:gd name="connsiteX36" fmla="*/ 195406 w 579709"/>
                  <a:gd name="connsiteY36" fmla="*/ 910653 h 1424321"/>
                  <a:gd name="connsiteX37" fmla="*/ 192224 w 579709"/>
                  <a:gd name="connsiteY37" fmla="*/ 929749 h 1424321"/>
                  <a:gd name="connsiteX38" fmla="*/ 131754 w 579709"/>
                  <a:gd name="connsiteY38" fmla="*/ 1022044 h 1424321"/>
                  <a:gd name="connsiteX39" fmla="*/ 125389 w 579709"/>
                  <a:gd name="connsiteY39" fmla="*/ 1082513 h 1424321"/>
                  <a:gd name="connsiteX40" fmla="*/ 173127 w 579709"/>
                  <a:gd name="connsiteY40" fmla="*/ 1133434 h 1424321"/>
                  <a:gd name="connsiteX41" fmla="*/ 204955 w 579709"/>
                  <a:gd name="connsiteY41" fmla="*/ 1139799 h 1424321"/>
                  <a:gd name="connsiteX42" fmla="*/ 211318 w 579709"/>
                  <a:gd name="connsiteY42" fmla="*/ 1155712 h 1424321"/>
                  <a:gd name="connsiteX43" fmla="*/ 201771 w 579709"/>
                  <a:gd name="connsiteY43" fmla="*/ 1177990 h 1424321"/>
                  <a:gd name="connsiteX44" fmla="*/ 281337 w 579709"/>
                  <a:gd name="connsiteY44" fmla="*/ 1263919 h 1424321"/>
                  <a:gd name="connsiteX45" fmla="*/ 338621 w 579709"/>
                  <a:gd name="connsiteY45" fmla="*/ 1263919 h 1424321"/>
                  <a:gd name="connsiteX46" fmla="*/ 379996 w 579709"/>
                  <a:gd name="connsiteY46" fmla="*/ 1248006 h 1424321"/>
                  <a:gd name="connsiteX47" fmla="*/ 418186 w 579709"/>
                  <a:gd name="connsiteY47" fmla="*/ 1254372 h 1424321"/>
                  <a:gd name="connsiteX48" fmla="*/ 430917 w 579709"/>
                  <a:gd name="connsiteY48" fmla="*/ 1267102 h 1424321"/>
                  <a:gd name="connsiteX49" fmla="*/ 500933 w 579709"/>
                  <a:gd name="connsiteY49" fmla="*/ 1270284 h 1424321"/>
                  <a:gd name="connsiteX50" fmla="*/ 507299 w 579709"/>
                  <a:gd name="connsiteY50" fmla="*/ 1263919 h 1424321"/>
                  <a:gd name="connsiteX51" fmla="*/ 542306 w 579709"/>
                  <a:gd name="connsiteY51" fmla="*/ 1260737 h 1424321"/>
                  <a:gd name="connsiteX52" fmla="*/ 539124 w 579709"/>
                  <a:gd name="connsiteY52" fmla="*/ 1298928 h 1424321"/>
                  <a:gd name="connsiteX53" fmla="*/ 574134 w 579709"/>
                  <a:gd name="connsiteY53" fmla="*/ 1356214 h 1424321"/>
                  <a:gd name="connsiteX54" fmla="*/ 577315 w 579709"/>
                  <a:gd name="connsiteY54" fmla="*/ 1378492 h 1424321"/>
                  <a:gd name="connsiteX55" fmla="*/ 579709 w 579709"/>
                  <a:gd name="connsiteY55" fmla="*/ 1379949 h 1424321"/>
                  <a:gd name="connsiteX56" fmla="*/ 555674 w 579709"/>
                  <a:gd name="connsiteY56" fmla="*/ 1409045 h 1424321"/>
                  <a:gd name="connsiteX57" fmla="*/ 525121 w 579709"/>
                  <a:gd name="connsiteY57" fmla="*/ 1420502 h 1424321"/>
                  <a:gd name="connsiteX58" fmla="*/ 490749 w 579709"/>
                  <a:gd name="connsiteY58" fmla="*/ 1397587 h 1424321"/>
                  <a:gd name="connsiteX59" fmla="*/ 467835 w 579709"/>
                  <a:gd name="connsiteY59" fmla="*/ 1389949 h 1424321"/>
                  <a:gd name="connsiteX60" fmla="*/ 364719 w 579709"/>
                  <a:gd name="connsiteY60" fmla="*/ 1416683 h 1424321"/>
                  <a:gd name="connsiteX61" fmla="*/ 334166 w 579709"/>
                  <a:gd name="connsiteY61" fmla="*/ 1412864 h 1424321"/>
                  <a:gd name="connsiteX62" fmla="*/ 318890 w 579709"/>
                  <a:gd name="connsiteY62" fmla="*/ 1424321 h 1424321"/>
                  <a:gd name="connsiteX63" fmla="*/ 265423 w 579709"/>
                  <a:gd name="connsiteY63" fmla="*/ 1424321 h 1424321"/>
                  <a:gd name="connsiteX64" fmla="*/ 169945 w 579709"/>
                  <a:gd name="connsiteY64" fmla="*/ 1347939 h 1424321"/>
                  <a:gd name="connsiteX65" fmla="*/ 105021 w 579709"/>
                  <a:gd name="connsiteY65" fmla="*/ 1305929 h 1424321"/>
                  <a:gd name="connsiteX66" fmla="*/ 51553 w 579709"/>
                  <a:gd name="connsiteY66" fmla="*/ 1328844 h 1424321"/>
                  <a:gd name="connsiteX67" fmla="*/ 0 w 579709"/>
                  <a:gd name="connsiteY67" fmla="*/ 1322658 h 142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79709" h="1424321">
                    <a:moveTo>
                      <a:pt x="0" y="0"/>
                    </a:moveTo>
                    <a:lnTo>
                      <a:pt x="87198" y="16350"/>
                    </a:lnTo>
                    <a:lnTo>
                      <a:pt x="138120" y="32263"/>
                    </a:lnTo>
                    <a:lnTo>
                      <a:pt x="154033" y="44993"/>
                    </a:lnTo>
                    <a:lnTo>
                      <a:pt x="160397" y="41812"/>
                    </a:lnTo>
                    <a:lnTo>
                      <a:pt x="160397" y="67271"/>
                    </a:lnTo>
                    <a:lnTo>
                      <a:pt x="138120" y="76819"/>
                    </a:lnTo>
                    <a:lnTo>
                      <a:pt x="131754" y="99097"/>
                    </a:lnTo>
                    <a:lnTo>
                      <a:pt x="115843" y="102280"/>
                    </a:lnTo>
                    <a:lnTo>
                      <a:pt x="109475" y="159566"/>
                    </a:lnTo>
                    <a:lnTo>
                      <a:pt x="144485" y="191392"/>
                    </a:lnTo>
                    <a:lnTo>
                      <a:pt x="166764" y="194574"/>
                    </a:lnTo>
                    <a:lnTo>
                      <a:pt x="189041" y="220035"/>
                    </a:lnTo>
                    <a:lnTo>
                      <a:pt x="144485" y="280504"/>
                    </a:lnTo>
                    <a:lnTo>
                      <a:pt x="106294" y="315512"/>
                    </a:lnTo>
                    <a:lnTo>
                      <a:pt x="106294" y="334608"/>
                    </a:lnTo>
                    <a:lnTo>
                      <a:pt x="138120" y="372798"/>
                    </a:lnTo>
                    <a:lnTo>
                      <a:pt x="119024" y="414172"/>
                    </a:lnTo>
                    <a:lnTo>
                      <a:pt x="77652" y="471458"/>
                    </a:lnTo>
                    <a:lnTo>
                      <a:pt x="90382" y="496919"/>
                    </a:lnTo>
                    <a:lnTo>
                      <a:pt x="71284" y="535110"/>
                    </a:lnTo>
                    <a:lnTo>
                      <a:pt x="84015" y="586031"/>
                    </a:lnTo>
                    <a:lnTo>
                      <a:pt x="119024" y="617857"/>
                    </a:lnTo>
                    <a:lnTo>
                      <a:pt x="160397" y="621039"/>
                    </a:lnTo>
                    <a:lnTo>
                      <a:pt x="179494" y="630587"/>
                    </a:lnTo>
                    <a:lnTo>
                      <a:pt x="204955" y="630587"/>
                    </a:lnTo>
                    <a:lnTo>
                      <a:pt x="220867" y="643317"/>
                    </a:lnTo>
                    <a:lnTo>
                      <a:pt x="252692" y="621039"/>
                    </a:lnTo>
                    <a:lnTo>
                      <a:pt x="284518" y="630587"/>
                    </a:lnTo>
                    <a:lnTo>
                      <a:pt x="309979" y="681508"/>
                    </a:lnTo>
                    <a:lnTo>
                      <a:pt x="281337" y="732429"/>
                    </a:lnTo>
                    <a:lnTo>
                      <a:pt x="239962" y="732429"/>
                    </a:lnTo>
                    <a:lnTo>
                      <a:pt x="236779" y="783351"/>
                    </a:lnTo>
                    <a:lnTo>
                      <a:pt x="204955" y="834272"/>
                    </a:lnTo>
                    <a:lnTo>
                      <a:pt x="236779" y="875645"/>
                    </a:lnTo>
                    <a:lnTo>
                      <a:pt x="230415" y="901106"/>
                    </a:lnTo>
                    <a:lnTo>
                      <a:pt x="195406" y="910653"/>
                    </a:lnTo>
                    <a:lnTo>
                      <a:pt x="192224" y="929749"/>
                    </a:lnTo>
                    <a:lnTo>
                      <a:pt x="131754" y="1022044"/>
                    </a:lnTo>
                    <a:lnTo>
                      <a:pt x="125389" y="1082513"/>
                    </a:lnTo>
                    <a:lnTo>
                      <a:pt x="173127" y="1133434"/>
                    </a:lnTo>
                    <a:lnTo>
                      <a:pt x="204955" y="1139799"/>
                    </a:lnTo>
                    <a:lnTo>
                      <a:pt x="211318" y="1155712"/>
                    </a:lnTo>
                    <a:lnTo>
                      <a:pt x="201771" y="1177990"/>
                    </a:lnTo>
                    <a:lnTo>
                      <a:pt x="281337" y="1263919"/>
                    </a:lnTo>
                    <a:lnTo>
                      <a:pt x="338621" y="1263919"/>
                    </a:lnTo>
                    <a:lnTo>
                      <a:pt x="379996" y="1248006"/>
                    </a:lnTo>
                    <a:lnTo>
                      <a:pt x="418186" y="1254372"/>
                    </a:lnTo>
                    <a:lnTo>
                      <a:pt x="430917" y="1267102"/>
                    </a:lnTo>
                    <a:lnTo>
                      <a:pt x="500933" y="1270284"/>
                    </a:lnTo>
                    <a:lnTo>
                      <a:pt x="507299" y="1263919"/>
                    </a:lnTo>
                    <a:lnTo>
                      <a:pt x="542306" y="1260737"/>
                    </a:lnTo>
                    <a:lnTo>
                      <a:pt x="539124" y="1298928"/>
                    </a:lnTo>
                    <a:lnTo>
                      <a:pt x="574134" y="1356214"/>
                    </a:lnTo>
                    <a:lnTo>
                      <a:pt x="577315" y="1378492"/>
                    </a:lnTo>
                    <a:lnTo>
                      <a:pt x="579709" y="1379949"/>
                    </a:lnTo>
                    <a:lnTo>
                      <a:pt x="555674" y="1409045"/>
                    </a:lnTo>
                    <a:lnTo>
                      <a:pt x="525121" y="1420502"/>
                    </a:lnTo>
                    <a:lnTo>
                      <a:pt x="490749" y="1397587"/>
                    </a:lnTo>
                    <a:lnTo>
                      <a:pt x="467835" y="1389949"/>
                    </a:lnTo>
                    <a:lnTo>
                      <a:pt x="364719" y="1416683"/>
                    </a:lnTo>
                    <a:lnTo>
                      <a:pt x="334166" y="1412864"/>
                    </a:lnTo>
                    <a:lnTo>
                      <a:pt x="318890" y="1424321"/>
                    </a:lnTo>
                    <a:lnTo>
                      <a:pt x="265423" y="1424321"/>
                    </a:lnTo>
                    <a:lnTo>
                      <a:pt x="169945" y="1347939"/>
                    </a:lnTo>
                    <a:lnTo>
                      <a:pt x="105021" y="1305929"/>
                    </a:lnTo>
                    <a:lnTo>
                      <a:pt x="51553" y="1328844"/>
                    </a:lnTo>
                    <a:lnTo>
                      <a:pt x="0" y="132265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4E27B112-666E-A81B-B10F-676F7DE5F456}"/>
                  </a:ext>
                </a:extLst>
              </p:cNvPr>
              <p:cNvSpPr/>
              <p:nvPr/>
            </p:nvSpPr>
            <p:spPr>
              <a:xfrm>
                <a:off x="715536" y="5348251"/>
                <a:ext cx="943312" cy="939019"/>
              </a:xfrm>
              <a:custGeom>
                <a:avLst/>
                <a:gdLst>
                  <a:gd name="connsiteX0" fmla="*/ 105020 w 943312"/>
                  <a:gd name="connsiteY0" fmla="*/ 0 h 939019"/>
                  <a:gd name="connsiteX1" fmla="*/ 169945 w 943312"/>
                  <a:gd name="connsiteY1" fmla="*/ 42010 h 939019"/>
                  <a:gd name="connsiteX2" fmla="*/ 265422 w 943312"/>
                  <a:gd name="connsiteY2" fmla="*/ 118391 h 939019"/>
                  <a:gd name="connsiteX3" fmla="*/ 318890 w 943312"/>
                  <a:gd name="connsiteY3" fmla="*/ 118391 h 939019"/>
                  <a:gd name="connsiteX4" fmla="*/ 334166 w 943312"/>
                  <a:gd name="connsiteY4" fmla="*/ 106934 h 939019"/>
                  <a:gd name="connsiteX5" fmla="*/ 364719 w 943312"/>
                  <a:gd name="connsiteY5" fmla="*/ 110753 h 939019"/>
                  <a:gd name="connsiteX6" fmla="*/ 467834 w 943312"/>
                  <a:gd name="connsiteY6" fmla="*/ 84020 h 939019"/>
                  <a:gd name="connsiteX7" fmla="*/ 490749 w 943312"/>
                  <a:gd name="connsiteY7" fmla="*/ 91658 h 939019"/>
                  <a:gd name="connsiteX8" fmla="*/ 525121 w 943312"/>
                  <a:gd name="connsiteY8" fmla="*/ 114572 h 939019"/>
                  <a:gd name="connsiteX9" fmla="*/ 555673 w 943312"/>
                  <a:gd name="connsiteY9" fmla="*/ 103115 h 939019"/>
                  <a:gd name="connsiteX10" fmla="*/ 579708 w 943312"/>
                  <a:gd name="connsiteY10" fmla="*/ 74020 h 939019"/>
                  <a:gd name="connsiteX11" fmla="*/ 577315 w 943312"/>
                  <a:gd name="connsiteY11" fmla="*/ 72562 h 939019"/>
                  <a:gd name="connsiteX12" fmla="*/ 621289 w 943312"/>
                  <a:gd name="connsiteY12" fmla="*/ 99329 h 939019"/>
                  <a:gd name="connsiteX13" fmla="*/ 612960 w 943312"/>
                  <a:gd name="connsiteY13" fmla="*/ 103115 h 939019"/>
                  <a:gd name="connsiteX14" fmla="*/ 647331 w 943312"/>
                  <a:gd name="connsiteY14" fmla="*/ 194773 h 939019"/>
                  <a:gd name="connsiteX15" fmla="*/ 681703 w 943312"/>
                  <a:gd name="connsiteY15" fmla="*/ 263517 h 939019"/>
                  <a:gd name="connsiteX16" fmla="*/ 681703 w 943312"/>
                  <a:gd name="connsiteY16" fmla="*/ 301708 h 939019"/>
                  <a:gd name="connsiteX17" fmla="*/ 754984 w 943312"/>
                  <a:gd name="connsiteY17" fmla="*/ 323692 h 939019"/>
                  <a:gd name="connsiteX18" fmla="*/ 785773 w 943312"/>
                  <a:gd name="connsiteY18" fmla="*/ 387637 h 939019"/>
                  <a:gd name="connsiteX19" fmla="*/ 821578 w 943312"/>
                  <a:gd name="connsiteY19" fmla="*/ 406733 h 939019"/>
                  <a:gd name="connsiteX20" fmla="*/ 819191 w 943312"/>
                  <a:gd name="connsiteY20" fmla="*/ 497436 h 939019"/>
                  <a:gd name="connsiteX21" fmla="*/ 862155 w 943312"/>
                  <a:gd name="connsiteY21" fmla="*/ 590527 h 939019"/>
                  <a:gd name="connsiteX22" fmla="*/ 897960 w 943312"/>
                  <a:gd name="connsiteY22" fmla="*/ 619170 h 939019"/>
                  <a:gd name="connsiteX23" fmla="*/ 943312 w 943312"/>
                  <a:gd name="connsiteY23" fmla="*/ 702713 h 939019"/>
                  <a:gd name="connsiteX24" fmla="*/ 928990 w 943312"/>
                  <a:gd name="connsiteY24" fmla="*/ 893667 h 939019"/>
                  <a:gd name="connsiteX25" fmla="*/ 878865 w 943312"/>
                  <a:gd name="connsiteY25" fmla="*/ 862637 h 939019"/>
                  <a:gd name="connsiteX26" fmla="*/ 835900 w 943312"/>
                  <a:gd name="connsiteY26" fmla="*/ 862637 h 939019"/>
                  <a:gd name="connsiteX27" fmla="*/ 826352 w 943312"/>
                  <a:gd name="connsiteY27" fmla="*/ 838769 h 939019"/>
                  <a:gd name="connsiteX28" fmla="*/ 778612 w 943312"/>
                  <a:gd name="connsiteY28" fmla="*/ 845929 h 939019"/>
                  <a:gd name="connsiteX29" fmla="*/ 745196 w 943312"/>
                  <a:gd name="connsiteY29" fmla="*/ 822059 h 939019"/>
                  <a:gd name="connsiteX30" fmla="*/ 721328 w 943312"/>
                  <a:gd name="connsiteY30" fmla="*/ 833994 h 939019"/>
                  <a:gd name="connsiteX31" fmla="*/ 730874 w 943312"/>
                  <a:gd name="connsiteY31" fmla="*/ 872185 h 939019"/>
                  <a:gd name="connsiteX32" fmla="*/ 707006 w 943312"/>
                  <a:gd name="connsiteY32" fmla="*/ 884120 h 939019"/>
                  <a:gd name="connsiteX33" fmla="*/ 640170 w 943312"/>
                  <a:gd name="connsiteY33" fmla="*/ 857864 h 939019"/>
                  <a:gd name="connsiteX34" fmla="*/ 556628 w 943312"/>
                  <a:gd name="connsiteY34" fmla="*/ 857864 h 939019"/>
                  <a:gd name="connsiteX35" fmla="*/ 525598 w 943312"/>
                  <a:gd name="connsiteY35" fmla="*/ 884120 h 939019"/>
                  <a:gd name="connsiteX36" fmla="*/ 518437 w 943312"/>
                  <a:gd name="connsiteY36" fmla="*/ 912763 h 939019"/>
                  <a:gd name="connsiteX37" fmla="*/ 492182 w 943312"/>
                  <a:gd name="connsiteY37" fmla="*/ 910376 h 939019"/>
                  <a:gd name="connsiteX38" fmla="*/ 473085 w 943312"/>
                  <a:gd name="connsiteY38" fmla="*/ 896055 h 939019"/>
                  <a:gd name="connsiteX39" fmla="*/ 415800 w 943312"/>
                  <a:gd name="connsiteY39" fmla="*/ 939019 h 939019"/>
                  <a:gd name="connsiteX40" fmla="*/ 394317 w 943312"/>
                  <a:gd name="connsiteY40" fmla="*/ 903215 h 939019"/>
                  <a:gd name="connsiteX41" fmla="*/ 389542 w 943312"/>
                  <a:gd name="connsiteY41" fmla="*/ 848315 h 939019"/>
                  <a:gd name="connsiteX42" fmla="*/ 348965 w 943312"/>
                  <a:gd name="connsiteY42" fmla="*/ 884120 h 939019"/>
                  <a:gd name="connsiteX43" fmla="*/ 227231 w 943312"/>
                  <a:gd name="connsiteY43" fmla="*/ 915150 h 939019"/>
                  <a:gd name="connsiteX44" fmla="*/ 184267 w 943312"/>
                  <a:gd name="connsiteY44" fmla="*/ 910376 h 939019"/>
                  <a:gd name="connsiteX45" fmla="*/ 160396 w 943312"/>
                  <a:gd name="connsiteY45" fmla="*/ 919924 h 939019"/>
                  <a:gd name="connsiteX46" fmla="*/ 119820 w 943312"/>
                  <a:gd name="connsiteY46" fmla="*/ 869798 h 939019"/>
                  <a:gd name="connsiteX47" fmla="*/ 69694 w 943312"/>
                  <a:gd name="connsiteY47" fmla="*/ 867411 h 939019"/>
                  <a:gd name="connsiteX48" fmla="*/ 43438 w 943312"/>
                  <a:gd name="connsiteY48" fmla="*/ 836381 h 939019"/>
                  <a:gd name="connsiteX49" fmla="*/ 41050 w 943312"/>
                  <a:gd name="connsiteY49" fmla="*/ 817285 h 939019"/>
                  <a:gd name="connsiteX50" fmla="*/ 0 w 943312"/>
                  <a:gd name="connsiteY50" fmla="*/ 778516 h 939019"/>
                  <a:gd name="connsiteX51" fmla="*/ 0 w 943312"/>
                  <a:gd name="connsiteY51" fmla="*/ 16728 h 939019"/>
                  <a:gd name="connsiteX52" fmla="*/ 51553 w 943312"/>
                  <a:gd name="connsiteY52" fmla="*/ 22914 h 939019"/>
                  <a:gd name="connsiteX0" fmla="*/ 256676 w 1094968"/>
                  <a:gd name="connsiteY0" fmla="*/ 0 h 939019"/>
                  <a:gd name="connsiteX1" fmla="*/ 321601 w 1094968"/>
                  <a:gd name="connsiteY1" fmla="*/ 42010 h 939019"/>
                  <a:gd name="connsiteX2" fmla="*/ 417078 w 1094968"/>
                  <a:gd name="connsiteY2" fmla="*/ 118391 h 939019"/>
                  <a:gd name="connsiteX3" fmla="*/ 470546 w 1094968"/>
                  <a:gd name="connsiteY3" fmla="*/ 118391 h 939019"/>
                  <a:gd name="connsiteX4" fmla="*/ 485822 w 1094968"/>
                  <a:gd name="connsiteY4" fmla="*/ 106934 h 939019"/>
                  <a:gd name="connsiteX5" fmla="*/ 516375 w 1094968"/>
                  <a:gd name="connsiteY5" fmla="*/ 110753 h 939019"/>
                  <a:gd name="connsiteX6" fmla="*/ 619490 w 1094968"/>
                  <a:gd name="connsiteY6" fmla="*/ 84020 h 939019"/>
                  <a:gd name="connsiteX7" fmla="*/ 642405 w 1094968"/>
                  <a:gd name="connsiteY7" fmla="*/ 91658 h 939019"/>
                  <a:gd name="connsiteX8" fmla="*/ 676777 w 1094968"/>
                  <a:gd name="connsiteY8" fmla="*/ 114572 h 939019"/>
                  <a:gd name="connsiteX9" fmla="*/ 707329 w 1094968"/>
                  <a:gd name="connsiteY9" fmla="*/ 103115 h 939019"/>
                  <a:gd name="connsiteX10" fmla="*/ 731364 w 1094968"/>
                  <a:gd name="connsiteY10" fmla="*/ 74020 h 939019"/>
                  <a:gd name="connsiteX11" fmla="*/ 728971 w 1094968"/>
                  <a:gd name="connsiteY11" fmla="*/ 72562 h 939019"/>
                  <a:gd name="connsiteX12" fmla="*/ 772945 w 1094968"/>
                  <a:gd name="connsiteY12" fmla="*/ 99329 h 939019"/>
                  <a:gd name="connsiteX13" fmla="*/ 764616 w 1094968"/>
                  <a:gd name="connsiteY13" fmla="*/ 103115 h 939019"/>
                  <a:gd name="connsiteX14" fmla="*/ 798987 w 1094968"/>
                  <a:gd name="connsiteY14" fmla="*/ 194773 h 939019"/>
                  <a:gd name="connsiteX15" fmla="*/ 833359 w 1094968"/>
                  <a:gd name="connsiteY15" fmla="*/ 263517 h 939019"/>
                  <a:gd name="connsiteX16" fmla="*/ 833359 w 1094968"/>
                  <a:gd name="connsiteY16" fmla="*/ 301708 h 939019"/>
                  <a:gd name="connsiteX17" fmla="*/ 906640 w 1094968"/>
                  <a:gd name="connsiteY17" fmla="*/ 323692 h 939019"/>
                  <a:gd name="connsiteX18" fmla="*/ 937429 w 1094968"/>
                  <a:gd name="connsiteY18" fmla="*/ 387637 h 939019"/>
                  <a:gd name="connsiteX19" fmla="*/ 973234 w 1094968"/>
                  <a:gd name="connsiteY19" fmla="*/ 406733 h 939019"/>
                  <a:gd name="connsiteX20" fmla="*/ 970847 w 1094968"/>
                  <a:gd name="connsiteY20" fmla="*/ 497436 h 939019"/>
                  <a:gd name="connsiteX21" fmla="*/ 1013811 w 1094968"/>
                  <a:gd name="connsiteY21" fmla="*/ 590527 h 939019"/>
                  <a:gd name="connsiteX22" fmla="*/ 1049616 w 1094968"/>
                  <a:gd name="connsiteY22" fmla="*/ 619170 h 939019"/>
                  <a:gd name="connsiteX23" fmla="*/ 1094968 w 1094968"/>
                  <a:gd name="connsiteY23" fmla="*/ 702713 h 939019"/>
                  <a:gd name="connsiteX24" fmla="*/ 1080646 w 1094968"/>
                  <a:gd name="connsiteY24" fmla="*/ 893667 h 939019"/>
                  <a:gd name="connsiteX25" fmla="*/ 1030521 w 1094968"/>
                  <a:gd name="connsiteY25" fmla="*/ 862637 h 939019"/>
                  <a:gd name="connsiteX26" fmla="*/ 987556 w 1094968"/>
                  <a:gd name="connsiteY26" fmla="*/ 862637 h 939019"/>
                  <a:gd name="connsiteX27" fmla="*/ 978008 w 1094968"/>
                  <a:gd name="connsiteY27" fmla="*/ 838769 h 939019"/>
                  <a:gd name="connsiteX28" fmla="*/ 930268 w 1094968"/>
                  <a:gd name="connsiteY28" fmla="*/ 845929 h 939019"/>
                  <a:gd name="connsiteX29" fmla="*/ 896852 w 1094968"/>
                  <a:gd name="connsiteY29" fmla="*/ 822059 h 939019"/>
                  <a:gd name="connsiteX30" fmla="*/ 872984 w 1094968"/>
                  <a:gd name="connsiteY30" fmla="*/ 833994 h 939019"/>
                  <a:gd name="connsiteX31" fmla="*/ 882530 w 1094968"/>
                  <a:gd name="connsiteY31" fmla="*/ 872185 h 939019"/>
                  <a:gd name="connsiteX32" fmla="*/ 858662 w 1094968"/>
                  <a:gd name="connsiteY32" fmla="*/ 884120 h 939019"/>
                  <a:gd name="connsiteX33" fmla="*/ 791826 w 1094968"/>
                  <a:gd name="connsiteY33" fmla="*/ 857864 h 939019"/>
                  <a:gd name="connsiteX34" fmla="*/ 708284 w 1094968"/>
                  <a:gd name="connsiteY34" fmla="*/ 857864 h 939019"/>
                  <a:gd name="connsiteX35" fmla="*/ 677254 w 1094968"/>
                  <a:gd name="connsiteY35" fmla="*/ 884120 h 939019"/>
                  <a:gd name="connsiteX36" fmla="*/ 670093 w 1094968"/>
                  <a:gd name="connsiteY36" fmla="*/ 912763 h 939019"/>
                  <a:gd name="connsiteX37" fmla="*/ 643838 w 1094968"/>
                  <a:gd name="connsiteY37" fmla="*/ 910376 h 939019"/>
                  <a:gd name="connsiteX38" fmla="*/ 624741 w 1094968"/>
                  <a:gd name="connsiteY38" fmla="*/ 896055 h 939019"/>
                  <a:gd name="connsiteX39" fmla="*/ 567456 w 1094968"/>
                  <a:gd name="connsiteY39" fmla="*/ 939019 h 939019"/>
                  <a:gd name="connsiteX40" fmla="*/ 545973 w 1094968"/>
                  <a:gd name="connsiteY40" fmla="*/ 903215 h 939019"/>
                  <a:gd name="connsiteX41" fmla="*/ 541198 w 1094968"/>
                  <a:gd name="connsiteY41" fmla="*/ 848315 h 939019"/>
                  <a:gd name="connsiteX42" fmla="*/ 500621 w 1094968"/>
                  <a:gd name="connsiteY42" fmla="*/ 884120 h 939019"/>
                  <a:gd name="connsiteX43" fmla="*/ 378887 w 1094968"/>
                  <a:gd name="connsiteY43" fmla="*/ 915150 h 939019"/>
                  <a:gd name="connsiteX44" fmla="*/ 335923 w 1094968"/>
                  <a:gd name="connsiteY44" fmla="*/ 910376 h 939019"/>
                  <a:gd name="connsiteX45" fmla="*/ 312052 w 1094968"/>
                  <a:gd name="connsiteY45" fmla="*/ 919924 h 939019"/>
                  <a:gd name="connsiteX46" fmla="*/ 271476 w 1094968"/>
                  <a:gd name="connsiteY46" fmla="*/ 869798 h 939019"/>
                  <a:gd name="connsiteX47" fmla="*/ 221350 w 1094968"/>
                  <a:gd name="connsiteY47" fmla="*/ 867411 h 939019"/>
                  <a:gd name="connsiteX48" fmla="*/ 195094 w 1094968"/>
                  <a:gd name="connsiteY48" fmla="*/ 836381 h 939019"/>
                  <a:gd name="connsiteX49" fmla="*/ 192706 w 1094968"/>
                  <a:gd name="connsiteY49" fmla="*/ 817285 h 939019"/>
                  <a:gd name="connsiteX50" fmla="*/ 151656 w 1094968"/>
                  <a:gd name="connsiteY50" fmla="*/ 778516 h 939019"/>
                  <a:gd name="connsiteX51" fmla="*/ 0 w 1094968"/>
                  <a:gd name="connsiteY51" fmla="*/ 374369 h 939019"/>
                  <a:gd name="connsiteX52" fmla="*/ 151656 w 1094968"/>
                  <a:gd name="connsiteY52" fmla="*/ 16728 h 939019"/>
                  <a:gd name="connsiteX53" fmla="*/ 203209 w 1094968"/>
                  <a:gd name="connsiteY53" fmla="*/ 22914 h 939019"/>
                  <a:gd name="connsiteX54" fmla="*/ 256676 w 1094968"/>
                  <a:gd name="connsiteY54" fmla="*/ 0 h 939019"/>
                  <a:gd name="connsiteX0" fmla="*/ 0 w 1094968"/>
                  <a:gd name="connsiteY0" fmla="*/ 374369 h 939019"/>
                  <a:gd name="connsiteX1" fmla="*/ 151656 w 1094968"/>
                  <a:gd name="connsiteY1" fmla="*/ 16728 h 939019"/>
                  <a:gd name="connsiteX2" fmla="*/ 203209 w 1094968"/>
                  <a:gd name="connsiteY2" fmla="*/ 22914 h 939019"/>
                  <a:gd name="connsiteX3" fmla="*/ 256676 w 1094968"/>
                  <a:gd name="connsiteY3" fmla="*/ 0 h 939019"/>
                  <a:gd name="connsiteX4" fmla="*/ 321601 w 1094968"/>
                  <a:gd name="connsiteY4" fmla="*/ 42010 h 939019"/>
                  <a:gd name="connsiteX5" fmla="*/ 417078 w 1094968"/>
                  <a:gd name="connsiteY5" fmla="*/ 118391 h 939019"/>
                  <a:gd name="connsiteX6" fmla="*/ 470546 w 1094968"/>
                  <a:gd name="connsiteY6" fmla="*/ 118391 h 939019"/>
                  <a:gd name="connsiteX7" fmla="*/ 485822 w 1094968"/>
                  <a:gd name="connsiteY7" fmla="*/ 106934 h 939019"/>
                  <a:gd name="connsiteX8" fmla="*/ 516375 w 1094968"/>
                  <a:gd name="connsiteY8" fmla="*/ 110753 h 939019"/>
                  <a:gd name="connsiteX9" fmla="*/ 619490 w 1094968"/>
                  <a:gd name="connsiteY9" fmla="*/ 84020 h 939019"/>
                  <a:gd name="connsiteX10" fmla="*/ 642405 w 1094968"/>
                  <a:gd name="connsiteY10" fmla="*/ 91658 h 939019"/>
                  <a:gd name="connsiteX11" fmla="*/ 676777 w 1094968"/>
                  <a:gd name="connsiteY11" fmla="*/ 114572 h 939019"/>
                  <a:gd name="connsiteX12" fmla="*/ 707329 w 1094968"/>
                  <a:gd name="connsiteY12" fmla="*/ 103115 h 939019"/>
                  <a:gd name="connsiteX13" fmla="*/ 731364 w 1094968"/>
                  <a:gd name="connsiteY13" fmla="*/ 74020 h 939019"/>
                  <a:gd name="connsiteX14" fmla="*/ 728971 w 1094968"/>
                  <a:gd name="connsiteY14" fmla="*/ 72562 h 939019"/>
                  <a:gd name="connsiteX15" fmla="*/ 772945 w 1094968"/>
                  <a:gd name="connsiteY15" fmla="*/ 99329 h 939019"/>
                  <a:gd name="connsiteX16" fmla="*/ 764616 w 1094968"/>
                  <a:gd name="connsiteY16" fmla="*/ 103115 h 939019"/>
                  <a:gd name="connsiteX17" fmla="*/ 798987 w 1094968"/>
                  <a:gd name="connsiteY17" fmla="*/ 194773 h 939019"/>
                  <a:gd name="connsiteX18" fmla="*/ 833359 w 1094968"/>
                  <a:gd name="connsiteY18" fmla="*/ 263517 h 939019"/>
                  <a:gd name="connsiteX19" fmla="*/ 833359 w 1094968"/>
                  <a:gd name="connsiteY19" fmla="*/ 301708 h 939019"/>
                  <a:gd name="connsiteX20" fmla="*/ 906640 w 1094968"/>
                  <a:gd name="connsiteY20" fmla="*/ 323692 h 939019"/>
                  <a:gd name="connsiteX21" fmla="*/ 937429 w 1094968"/>
                  <a:gd name="connsiteY21" fmla="*/ 387637 h 939019"/>
                  <a:gd name="connsiteX22" fmla="*/ 973234 w 1094968"/>
                  <a:gd name="connsiteY22" fmla="*/ 406733 h 939019"/>
                  <a:gd name="connsiteX23" fmla="*/ 970847 w 1094968"/>
                  <a:gd name="connsiteY23" fmla="*/ 497436 h 939019"/>
                  <a:gd name="connsiteX24" fmla="*/ 1013811 w 1094968"/>
                  <a:gd name="connsiteY24" fmla="*/ 590527 h 939019"/>
                  <a:gd name="connsiteX25" fmla="*/ 1049616 w 1094968"/>
                  <a:gd name="connsiteY25" fmla="*/ 619170 h 939019"/>
                  <a:gd name="connsiteX26" fmla="*/ 1094968 w 1094968"/>
                  <a:gd name="connsiteY26" fmla="*/ 702713 h 939019"/>
                  <a:gd name="connsiteX27" fmla="*/ 1080646 w 1094968"/>
                  <a:gd name="connsiteY27" fmla="*/ 893667 h 939019"/>
                  <a:gd name="connsiteX28" fmla="*/ 1030521 w 1094968"/>
                  <a:gd name="connsiteY28" fmla="*/ 862637 h 939019"/>
                  <a:gd name="connsiteX29" fmla="*/ 987556 w 1094968"/>
                  <a:gd name="connsiteY29" fmla="*/ 862637 h 939019"/>
                  <a:gd name="connsiteX30" fmla="*/ 978008 w 1094968"/>
                  <a:gd name="connsiteY30" fmla="*/ 838769 h 939019"/>
                  <a:gd name="connsiteX31" fmla="*/ 930268 w 1094968"/>
                  <a:gd name="connsiteY31" fmla="*/ 845929 h 939019"/>
                  <a:gd name="connsiteX32" fmla="*/ 896852 w 1094968"/>
                  <a:gd name="connsiteY32" fmla="*/ 822059 h 939019"/>
                  <a:gd name="connsiteX33" fmla="*/ 872984 w 1094968"/>
                  <a:gd name="connsiteY33" fmla="*/ 833994 h 939019"/>
                  <a:gd name="connsiteX34" fmla="*/ 882530 w 1094968"/>
                  <a:gd name="connsiteY34" fmla="*/ 872185 h 939019"/>
                  <a:gd name="connsiteX35" fmla="*/ 858662 w 1094968"/>
                  <a:gd name="connsiteY35" fmla="*/ 884120 h 939019"/>
                  <a:gd name="connsiteX36" fmla="*/ 791826 w 1094968"/>
                  <a:gd name="connsiteY36" fmla="*/ 857864 h 939019"/>
                  <a:gd name="connsiteX37" fmla="*/ 708284 w 1094968"/>
                  <a:gd name="connsiteY37" fmla="*/ 857864 h 939019"/>
                  <a:gd name="connsiteX38" fmla="*/ 677254 w 1094968"/>
                  <a:gd name="connsiteY38" fmla="*/ 884120 h 939019"/>
                  <a:gd name="connsiteX39" fmla="*/ 670093 w 1094968"/>
                  <a:gd name="connsiteY39" fmla="*/ 912763 h 939019"/>
                  <a:gd name="connsiteX40" fmla="*/ 643838 w 1094968"/>
                  <a:gd name="connsiteY40" fmla="*/ 910376 h 939019"/>
                  <a:gd name="connsiteX41" fmla="*/ 624741 w 1094968"/>
                  <a:gd name="connsiteY41" fmla="*/ 896055 h 939019"/>
                  <a:gd name="connsiteX42" fmla="*/ 567456 w 1094968"/>
                  <a:gd name="connsiteY42" fmla="*/ 939019 h 939019"/>
                  <a:gd name="connsiteX43" fmla="*/ 545973 w 1094968"/>
                  <a:gd name="connsiteY43" fmla="*/ 903215 h 939019"/>
                  <a:gd name="connsiteX44" fmla="*/ 541198 w 1094968"/>
                  <a:gd name="connsiteY44" fmla="*/ 848315 h 939019"/>
                  <a:gd name="connsiteX45" fmla="*/ 500621 w 1094968"/>
                  <a:gd name="connsiteY45" fmla="*/ 884120 h 939019"/>
                  <a:gd name="connsiteX46" fmla="*/ 378887 w 1094968"/>
                  <a:gd name="connsiteY46" fmla="*/ 915150 h 939019"/>
                  <a:gd name="connsiteX47" fmla="*/ 335923 w 1094968"/>
                  <a:gd name="connsiteY47" fmla="*/ 910376 h 939019"/>
                  <a:gd name="connsiteX48" fmla="*/ 312052 w 1094968"/>
                  <a:gd name="connsiteY48" fmla="*/ 919924 h 939019"/>
                  <a:gd name="connsiteX49" fmla="*/ 271476 w 1094968"/>
                  <a:gd name="connsiteY49" fmla="*/ 869798 h 939019"/>
                  <a:gd name="connsiteX50" fmla="*/ 221350 w 1094968"/>
                  <a:gd name="connsiteY50" fmla="*/ 867411 h 939019"/>
                  <a:gd name="connsiteX51" fmla="*/ 195094 w 1094968"/>
                  <a:gd name="connsiteY51" fmla="*/ 836381 h 939019"/>
                  <a:gd name="connsiteX52" fmla="*/ 192706 w 1094968"/>
                  <a:gd name="connsiteY52" fmla="*/ 817285 h 939019"/>
                  <a:gd name="connsiteX53" fmla="*/ 151656 w 1094968"/>
                  <a:gd name="connsiteY53" fmla="*/ 778516 h 939019"/>
                  <a:gd name="connsiteX54" fmla="*/ 91440 w 1094968"/>
                  <a:gd name="connsiteY54" fmla="*/ 465809 h 939019"/>
                  <a:gd name="connsiteX0" fmla="*/ 89606 w 1032918"/>
                  <a:gd name="connsiteY0" fmla="*/ 16728 h 939019"/>
                  <a:gd name="connsiteX1" fmla="*/ 141159 w 1032918"/>
                  <a:gd name="connsiteY1" fmla="*/ 22914 h 939019"/>
                  <a:gd name="connsiteX2" fmla="*/ 194626 w 1032918"/>
                  <a:gd name="connsiteY2" fmla="*/ 0 h 939019"/>
                  <a:gd name="connsiteX3" fmla="*/ 259551 w 1032918"/>
                  <a:gd name="connsiteY3" fmla="*/ 42010 h 939019"/>
                  <a:gd name="connsiteX4" fmla="*/ 355028 w 1032918"/>
                  <a:gd name="connsiteY4" fmla="*/ 118391 h 939019"/>
                  <a:gd name="connsiteX5" fmla="*/ 408496 w 1032918"/>
                  <a:gd name="connsiteY5" fmla="*/ 118391 h 939019"/>
                  <a:gd name="connsiteX6" fmla="*/ 423772 w 1032918"/>
                  <a:gd name="connsiteY6" fmla="*/ 106934 h 939019"/>
                  <a:gd name="connsiteX7" fmla="*/ 454325 w 1032918"/>
                  <a:gd name="connsiteY7" fmla="*/ 110753 h 939019"/>
                  <a:gd name="connsiteX8" fmla="*/ 557440 w 1032918"/>
                  <a:gd name="connsiteY8" fmla="*/ 84020 h 939019"/>
                  <a:gd name="connsiteX9" fmla="*/ 580355 w 1032918"/>
                  <a:gd name="connsiteY9" fmla="*/ 91658 h 939019"/>
                  <a:gd name="connsiteX10" fmla="*/ 614727 w 1032918"/>
                  <a:gd name="connsiteY10" fmla="*/ 114572 h 939019"/>
                  <a:gd name="connsiteX11" fmla="*/ 645279 w 1032918"/>
                  <a:gd name="connsiteY11" fmla="*/ 103115 h 939019"/>
                  <a:gd name="connsiteX12" fmla="*/ 669314 w 1032918"/>
                  <a:gd name="connsiteY12" fmla="*/ 74020 h 939019"/>
                  <a:gd name="connsiteX13" fmla="*/ 666921 w 1032918"/>
                  <a:gd name="connsiteY13" fmla="*/ 72562 h 939019"/>
                  <a:gd name="connsiteX14" fmla="*/ 710895 w 1032918"/>
                  <a:gd name="connsiteY14" fmla="*/ 99329 h 939019"/>
                  <a:gd name="connsiteX15" fmla="*/ 702566 w 1032918"/>
                  <a:gd name="connsiteY15" fmla="*/ 103115 h 939019"/>
                  <a:gd name="connsiteX16" fmla="*/ 736937 w 1032918"/>
                  <a:gd name="connsiteY16" fmla="*/ 194773 h 939019"/>
                  <a:gd name="connsiteX17" fmla="*/ 771309 w 1032918"/>
                  <a:gd name="connsiteY17" fmla="*/ 263517 h 939019"/>
                  <a:gd name="connsiteX18" fmla="*/ 771309 w 1032918"/>
                  <a:gd name="connsiteY18" fmla="*/ 301708 h 939019"/>
                  <a:gd name="connsiteX19" fmla="*/ 844590 w 1032918"/>
                  <a:gd name="connsiteY19" fmla="*/ 323692 h 939019"/>
                  <a:gd name="connsiteX20" fmla="*/ 875379 w 1032918"/>
                  <a:gd name="connsiteY20" fmla="*/ 387637 h 939019"/>
                  <a:gd name="connsiteX21" fmla="*/ 911184 w 1032918"/>
                  <a:gd name="connsiteY21" fmla="*/ 406733 h 939019"/>
                  <a:gd name="connsiteX22" fmla="*/ 908797 w 1032918"/>
                  <a:gd name="connsiteY22" fmla="*/ 497436 h 939019"/>
                  <a:gd name="connsiteX23" fmla="*/ 951761 w 1032918"/>
                  <a:gd name="connsiteY23" fmla="*/ 590527 h 939019"/>
                  <a:gd name="connsiteX24" fmla="*/ 987566 w 1032918"/>
                  <a:gd name="connsiteY24" fmla="*/ 619170 h 939019"/>
                  <a:gd name="connsiteX25" fmla="*/ 1032918 w 1032918"/>
                  <a:gd name="connsiteY25" fmla="*/ 702713 h 939019"/>
                  <a:gd name="connsiteX26" fmla="*/ 1018596 w 1032918"/>
                  <a:gd name="connsiteY26" fmla="*/ 893667 h 939019"/>
                  <a:gd name="connsiteX27" fmla="*/ 968471 w 1032918"/>
                  <a:gd name="connsiteY27" fmla="*/ 862637 h 939019"/>
                  <a:gd name="connsiteX28" fmla="*/ 925506 w 1032918"/>
                  <a:gd name="connsiteY28" fmla="*/ 862637 h 939019"/>
                  <a:gd name="connsiteX29" fmla="*/ 915958 w 1032918"/>
                  <a:gd name="connsiteY29" fmla="*/ 838769 h 939019"/>
                  <a:gd name="connsiteX30" fmla="*/ 868218 w 1032918"/>
                  <a:gd name="connsiteY30" fmla="*/ 845929 h 939019"/>
                  <a:gd name="connsiteX31" fmla="*/ 834802 w 1032918"/>
                  <a:gd name="connsiteY31" fmla="*/ 822059 h 939019"/>
                  <a:gd name="connsiteX32" fmla="*/ 810934 w 1032918"/>
                  <a:gd name="connsiteY32" fmla="*/ 833994 h 939019"/>
                  <a:gd name="connsiteX33" fmla="*/ 820480 w 1032918"/>
                  <a:gd name="connsiteY33" fmla="*/ 872185 h 939019"/>
                  <a:gd name="connsiteX34" fmla="*/ 796612 w 1032918"/>
                  <a:gd name="connsiteY34" fmla="*/ 884120 h 939019"/>
                  <a:gd name="connsiteX35" fmla="*/ 729776 w 1032918"/>
                  <a:gd name="connsiteY35" fmla="*/ 857864 h 939019"/>
                  <a:gd name="connsiteX36" fmla="*/ 646234 w 1032918"/>
                  <a:gd name="connsiteY36" fmla="*/ 857864 h 939019"/>
                  <a:gd name="connsiteX37" fmla="*/ 615204 w 1032918"/>
                  <a:gd name="connsiteY37" fmla="*/ 884120 h 939019"/>
                  <a:gd name="connsiteX38" fmla="*/ 608043 w 1032918"/>
                  <a:gd name="connsiteY38" fmla="*/ 912763 h 939019"/>
                  <a:gd name="connsiteX39" fmla="*/ 581788 w 1032918"/>
                  <a:gd name="connsiteY39" fmla="*/ 910376 h 939019"/>
                  <a:gd name="connsiteX40" fmla="*/ 562691 w 1032918"/>
                  <a:gd name="connsiteY40" fmla="*/ 896055 h 939019"/>
                  <a:gd name="connsiteX41" fmla="*/ 505406 w 1032918"/>
                  <a:gd name="connsiteY41" fmla="*/ 939019 h 939019"/>
                  <a:gd name="connsiteX42" fmla="*/ 483923 w 1032918"/>
                  <a:gd name="connsiteY42" fmla="*/ 903215 h 939019"/>
                  <a:gd name="connsiteX43" fmla="*/ 479148 w 1032918"/>
                  <a:gd name="connsiteY43" fmla="*/ 848315 h 939019"/>
                  <a:gd name="connsiteX44" fmla="*/ 438571 w 1032918"/>
                  <a:gd name="connsiteY44" fmla="*/ 884120 h 939019"/>
                  <a:gd name="connsiteX45" fmla="*/ 316837 w 1032918"/>
                  <a:gd name="connsiteY45" fmla="*/ 915150 h 939019"/>
                  <a:gd name="connsiteX46" fmla="*/ 273873 w 1032918"/>
                  <a:gd name="connsiteY46" fmla="*/ 910376 h 939019"/>
                  <a:gd name="connsiteX47" fmla="*/ 250002 w 1032918"/>
                  <a:gd name="connsiteY47" fmla="*/ 919924 h 939019"/>
                  <a:gd name="connsiteX48" fmla="*/ 209426 w 1032918"/>
                  <a:gd name="connsiteY48" fmla="*/ 869798 h 939019"/>
                  <a:gd name="connsiteX49" fmla="*/ 159300 w 1032918"/>
                  <a:gd name="connsiteY49" fmla="*/ 867411 h 939019"/>
                  <a:gd name="connsiteX50" fmla="*/ 133044 w 1032918"/>
                  <a:gd name="connsiteY50" fmla="*/ 836381 h 939019"/>
                  <a:gd name="connsiteX51" fmla="*/ 130656 w 1032918"/>
                  <a:gd name="connsiteY51" fmla="*/ 817285 h 939019"/>
                  <a:gd name="connsiteX52" fmla="*/ 89606 w 1032918"/>
                  <a:gd name="connsiteY52" fmla="*/ 778516 h 939019"/>
                  <a:gd name="connsiteX53" fmla="*/ 29390 w 1032918"/>
                  <a:gd name="connsiteY53" fmla="*/ 465809 h 939019"/>
                  <a:gd name="connsiteX0" fmla="*/ 0 w 943312"/>
                  <a:gd name="connsiteY0" fmla="*/ 16728 h 939019"/>
                  <a:gd name="connsiteX1" fmla="*/ 51553 w 943312"/>
                  <a:gd name="connsiteY1" fmla="*/ 22914 h 939019"/>
                  <a:gd name="connsiteX2" fmla="*/ 105020 w 943312"/>
                  <a:gd name="connsiteY2" fmla="*/ 0 h 939019"/>
                  <a:gd name="connsiteX3" fmla="*/ 169945 w 943312"/>
                  <a:gd name="connsiteY3" fmla="*/ 42010 h 939019"/>
                  <a:gd name="connsiteX4" fmla="*/ 265422 w 943312"/>
                  <a:gd name="connsiteY4" fmla="*/ 118391 h 939019"/>
                  <a:gd name="connsiteX5" fmla="*/ 318890 w 943312"/>
                  <a:gd name="connsiteY5" fmla="*/ 118391 h 939019"/>
                  <a:gd name="connsiteX6" fmla="*/ 334166 w 943312"/>
                  <a:gd name="connsiteY6" fmla="*/ 106934 h 939019"/>
                  <a:gd name="connsiteX7" fmla="*/ 364719 w 943312"/>
                  <a:gd name="connsiteY7" fmla="*/ 110753 h 939019"/>
                  <a:gd name="connsiteX8" fmla="*/ 467834 w 943312"/>
                  <a:gd name="connsiteY8" fmla="*/ 84020 h 939019"/>
                  <a:gd name="connsiteX9" fmla="*/ 490749 w 943312"/>
                  <a:gd name="connsiteY9" fmla="*/ 91658 h 939019"/>
                  <a:gd name="connsiteX10" fmla="*/ 525121 w 943312"/>
                  <a:gd name="connsiteY10" fmla="*/ 114572 h 939019"/>
                  <a:gd name="connsiteX11" fmla="*/ 555673 w 943312"/>
                  <a:gd name="connsiteY11" fmla="*/ 103115 h 939019"/>
                  <a:gd name="connsiteX12" fmla="*/ 579708 w 943312"/>
                  <a:gd name="connsiteY12" fmla="*/ 74020 h 939019"/>
                  <a:gd name="connsiteX13" fmla="*/ 577315 w 943312"/>
                  <a:gd name="connsiteY13" fmla="*/ 72562 h 939019"/>
                  <a:gd name="connsiteX14" fmla="*/ 621289 w 943312"/>
                  <a:gd name="connsiteY14" fmla="*/ 99329 h 939019"/>
                  <a:gd name="connsiteX15" fmla="*/ 612960 w 943312"/>
                  <a:gd name="connsiteY15" fmla="*/ 103115 h 939019"/>
                  <a:gd name="connsiteX16" fmla="*/ 647331 w 943312"/>
                  <a:gd name="connsiteY16" fmla="*/ 194773 h 939019"/>
                  <a:gd name="connsiteX17" fmla="*/ 681703 w 943312"/>
                  <a:gd name="connsiteY17" fmla="*/ 263517 h 939019"/>
                  <a:gd name="connsiteX18" fmla="*/ 681703 w 943312"/>
                  <a:gd name="connsiteY18" fmla="*/ 301708 h 939019"/>
                  <a:gd name="connsiteX19" fmla="*/ 754984 w 943312"/>
                  <a:gd name="connsiteY19" fmla="*/ 323692 h 939019"/>
                  <a:gd name="connsiteX20" fmla="*/ 785773 w 943312"/>
                  <a:gd name="connsiteY20" fmla="*/ 387637 h 939019"/>
                  <a:gd name="connsiteX21" fmla="*/ 821578 w 943312"/>
                  <a:gd name="connsiteY21" fmla="*/ 406733 h 939019"/>
                  <a:gd name="connsiteX22" fmla="*/ 819191 w 943312"/>
                  <a:gd name="connsiteY22" fmla="*/ 497436 h 939019"/>
                  <a:gd name="connsiteX23" fmla="*/ 862155 w 943312"/>
                  <a:gd name="connsiteY23" fmla="*/ 590527 h 939019"/>
                  <a:gd name="connsiteX24" fmla="*/ 897960 w 943312"/>
                  <a:gd name="connsiteY24" fmla="*/ 619170 h 939019"/>
                  <a:gd name="connsiteX25" fmla="*/ 943312 w 943312"/>
                  <a:gd name="connsiteY25" fmla="*/ 702713 h 939019"/>
                  <a:gd name="connsiteX26" fmla="*/ 928990 w 943312"/>
                  <a:gd name="connsiteY26" fmla="*/ 893667 h 939019"/>
                  <a:gd name="connsiteX27" fmla="*/ 878865 w 943312"/>
                  <a:gd name="connsiteY27" fmla="*/ 862637 h 939019"/>
                  <a:gd name="connsiteX28" fmla="*/ 835900 w 943312"/>
                  <a:gd name="connsiteY28" fmla="*/ 862637 h 939019"/>
                  <a:gd name="connsiteX29" fmla="*/ 826352 w 943312"/>
                  <a:gd name="connsiteY29" fmla="*/ 838769 h 939019"/>
                  <a:gd name="connsiteX30" fmla="*/ 778612 w 943312"/>
                  <a:gd name="connsiteY30" fmla="*/ 845929 h 939019"/>
                  <a:gd name="connsiteX31" fmla="*/ 745196 w 943312"/>
                  <a:gd name="connsiteY31" fmla="*/ 822059 h 939019"/>
                  <a:gd name="connsiteX32" fmla="*/ 721328 w 943312"/>
                  <a:gd name="connsiteY32" fmla="*/ 833994 h 939019"/>
                  <a:gd name="connsiteX33" fmla="*/ 730874 w 943312"/>
                  <a:gd name="connsiteY33" fmla="*/ 872185 h 939019"/>
                  <a:gd name="connsiteX34" fmla="*/ 707006 w 943312"/>
                  <a:gd name="connsiteY34" fmla="*/ 884120 h 939019"/>
                  <a:gd name="connsiteX35" fmla="*/ 640170 w 943312"/>
                  <a:gd name="connsiteY35" fmla="*/ 857864 h 939019"/>
                  <a:gd name="connsiteX36" fmla="*/ 556628 w 943312"/>
                  <a:gd name="connsiteY36" fmla="*/ 857864 h 939019"/>
                  <a:gd name="connsiteX37" fmla="*/ 525598 w 943312"/>
                  <a:gd name="connsiteY37" fmla="*/ 884120 h 939019"/>
                  <a:gd name="connsiteX38" fmla="*/ 518437 w 943312"/>
                  <a:gd name="connsiteY38" fmla="*/ 912763 h 939019"/>
                  <a:gd name="connsiteX39" fmla="*/ 492182 w 943312"/>
                  <a:gd name="connsiteY39" fmla="*/ 910376 h 939019"/>
                  <a:gd name="connsiteX40" fmla="*/ 473085 w 943312"/>
                  <a:gd name="connsiteY40" fmla="*/ 896055 h 939019"/>
                  <a:gd name="connsiteX41" fmla="*/ 415800 w 943312"/>
                  <a:gd name="connsiteY41" fmla="*/ 939019 h 939019"/>
                  <a:gd name="connsiteX42" fmla="*/ 394317 w 943312"/>
                  <a:gd name="connsiteY42" fmla="*/ 903215 h 939019"/>
                  <a:gd name="connsiteX43" fmla="*/ 389542 w 943312"/>
                  <a:gd name="connsiteY43" fmla="*/ 848315 h 939019"/>
                  <a:gd name="connsiteX44" fmla="*/ 348965 w 943312"/>
                  <a:gd name="connsiteY44" fmla="*/ 884120 h 939019"/>
                  <a:gd name="connsiteX45" fmla="*/ 227231 w 943312"/>
                  <a:gd name="connsiteY45" fmla="*/ 915150 h 939019"/>
                  <a:gd name="connsiteX46" fmla="*/ 184267 w 943312"/>
                  <a:gd name="connsiteY46" fmla="*/ 910376 h 939019"/>
                  <a:gd name="connsiteX47" fmla="*/ 160396 w 943312"/>
                  <a:gd name="connsiteY47" fmla="*/ 919924 h 939019"/>
                  <a:gd name="connsiteX48" fmla="*/ 119820 w 943312"/>
                  <a:gd name="connsiteY48" fmla="*/ 869798 h 939019"/>
                  <a:gd name="connsiteX49" fmla="*/ 69694 w 943312"/>
                  <a:gd name="connsiteY49" fmla="*/ 867411 h 939019"/>
                  <a:gd name="connsiteX50" fmla="*/ 43438 w 943312"/>
                  <a:gd name="connsiteY50" fmla="*/ 836381 h 939019"/>
                  <a:gd name="connsiteX51" fmla="*/ 41050 w 943312"/>
                  <a:gd name="connsiteY51" fmla="*/ 817285 h 939019"/>
                  <a:gd name="connsiteX52" fmla="*/ 0 w 943312"/>
                  <a:gd name="connsiteY52" fmla="*/ 778516 h 939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43312" h="939019">
                    <a:moveTo>
                      <a:pt x="0" y="16728"/>
                    </a:moveTo>
                    <a:lnTo>
                      <a:pt x="51553" y="22914"/>
                    </a:lnTo>
                    <a:lnTo>
                      <a:pt x="105020" y="0"/>
                    </a:lnTo>
                    <a:lnTo>
                      <a:pt x="169945" y="42010"/>
                    </a:lnTo>
                    <a:lnTo>
                      <a:pt x="265422" y="118391"/>
                    </a:lnTo>
                    <a:lnTo>
                      <a:pt x="318890" y="118391"/>
                    </a:lnTo>
                    <a:lnTo>
                      <a:pt x="334166" y="106934"/>
                    </a:lnTo>
                    <a:lnTo>
                      <a:pt x="364719" y="110753"/>
                    </a:lnTo>
                    <a:lnTo>
                      <a:pt x="467834" y="84020"/>
                    </a:lnTo>
                    <a:lnTo>
                      <a:pt x="490749" y="91658"/>
                    </a:lnTo>
                    <a:lnTo>
                      <a:pt x="525121" y="114572"/>
                    </a:lnTo>
                    <a:lnTo>
                      <a:pt x="555673" y="103115"/>
                    </a:lnTo>
                    <a:lnTo>
                      <a:pt x="579708" y="74020"/>
                    </a:lnTo>
                    <a:lnTo>
                      <a:pt x="577315" y="72562"/>
                    </a:lnTo>
                    <a:lnTo>
                      <a:pt x="621289" y="99329"/>
                    </a:lnTo>
                    <a:lnTo>
                      <a:pt x="612960" y="103115"/>
                    </a:lnTo>
                    <a:lnTo>
                      <a:pt x="647331" y="194773"/>
                    </a:lnTo>
                    <a:lnTo>
                      <a:pt x="681703" y="263517"/>
                    </a:lnTo>
                    <a:lnTo>
                      <a:pt x="681703" y="301708"/>
                    </a:lnTo>
                    <a:lnTo>
                      <a:pt x="754984" y="323692"/>
                    </a:lnTo>
                    <a:lnTo>
                      <a:pt x="785773" y="387637"/>
                    </a:lnTo>
                    <a:lnTo>
                      <a:pt x="821578" y="406733"/>
                    </a:lnTo>
                    <a:cubicBezTo>
                      <a:pt x="820782" y="436967"/>
                      <a:pt x="819987" y="467202"/>
                      <a:pt x="819191" y="497436"/>
                    </a:cubicBezTo>
                    <a:lnTo>
                      <a:pt x="862155" y="590527"/>
                    </a:lnTo>
                    <a:lnTo>
                      <a:pt x="897960" y="619170"/>
                    </a:lnTo>
                    <a:lnTo>
                      <a:pt x="943312" y="702713"/>
                    </a:lnTo>
                    <a:lnTo>
                      <a:pt x="928990" y="893667"/>
                    </a:lnTo>
                    <a:lnTo>
                      <a:pt x="878865" y="862637"/>
                    </a:lnTo>
                    <a:lnTo>
                      <a:pt x="835900" y="862637"/>
                    </a:lnTo>
                    <a:lnTo>
                      <a:pt x="826352" y="838769"/>
                    </a:lnTo>
                    <a:lnTo>
                      <a:pt x="778612" y="845929"/>
                    </a:lnTo>
                    <a:lnTo>
                      <a:pt x="745196" y="822059"/>
                    </a:lnTo>
                    <a:lnTo>
                      <a:pt x="721328" y="833994"/>
                    </a:lnTo>
                    <a:lnTo>
                      <a:pt x="730874" y="872185"/>
                    </a:lnTo>
                    <a:lnTo>
                      <a:pt x="707006" y="884120"/>
                    </a:lnTo>
                    <a:lnTo>
                      <a:pt x="640170" y="857864"/>
                    </a:lnTo>
                    <a:lnTo>
                      <a:pt x="556628" y="857864"/>
                    </a:lnTo>
                    <a:lnTo>
                      <a:pt x="525598" y="884120"/>
                    </a:lnTo>
                    <a:lnTo>
                      <a:pt x="518437" y="912763"/>
                    </a:lnTo>
                    <a:lnTo>
                      <a:pt x="492182" y="910376"/>
                    </a:lnTo>
                    <a:lnTo>
                      <a:pt x="473085" y="896055"/>
                    </a:lnTo>
                    <a:lnTo>
                      <a:pt x="415800" y="939019"/>
                    </a:lnTo>
                    <a:lnTo>
                      <a:pt x="394317" y="903215"/>
                    </a:lnTo>
                    <a:lnTo>
                      <a:pt x="389542" y="848315"/>
                    </a:lnTo>
                    <a:lnTo>
                      <a:pt x="348965" y="884120"/>
                    </a:lnTo>
                    <a:lnTo>
                      <a:pt x="227231" y="915150"/>
                    </a:lnTo>
                    <a:lnTo>
                      <a:pt x="184267" y="910376"/>
                    </a:lnTo>
                    <a:lnTo>
                      <a:pt x="160396" y="919924"/>
                    </a:lnTo>
                    <a:lnTo>
                      <a:pt x="119820" y="869798"/>
                    </a:lnTo>
                    <a:lnTo>
                      <a:pt x="69694" y="867411"/>
                    </a:lnTo>
                    <a:lnTo>
                      <a:pt x="43438" y="836381"/>
                    </a:lnTo>
                    <a:lnTo>
                      <a:pt x="41050" y="817285"/>
                    </a:lnTo>
                    <a:lnTo>
                      <a:pt x="0" y="778516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51F1B92C-E039-BE11-F6CF-2D31F30CE099}"/>
                </a:ext>
              </a:extLst>
            </p:cNvPr>
            <p:cNvGrpSpPr/>
            <p:nvPr/>
          </p:nvGrpSpPr>
          <p:grpSpPr>
            <a:xfrm>
              <a:off x="3889315" y="3845648"/>
              <a:ext cx="1809946" cy="2518292"/>
              <a:chOff x="2077426" y="1728235"/>
              <a:chExt cx="688166" cy="957489"/>
            </a:xfrm>
          </p:grpSpPr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058DB387-FC01-8999-B3F5-9982E287B131}"/>
                  </a:ext>
                </a:extLst>
              </p:cNvPr>
              <p:cNvSpPr/>
              <p:nvPr/>
            </p:nvSpPr>
            <p:spPr>
              <a:xfrm>
                <a:off x="2237973" y="1939817"/>
                <a:ext cx="130878" cy="7538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07C02B8E-3144-9951-B652-D3219B7A8908}"/>
                  </a:ext>
                </a:extLst>
              </p:cNvPr>
              <p:cNvSpPr/>
              <p:nvPr/>
            </p:nvSpPr>
            <p:spPr>
              <a:xfrm>
                <a:off x="2433413" y="2242427"/>
                <a:ext cx="214639" cy="1256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C7E5F185-5849-CC78-CA99-E598A2B8792F}"/>
                  </a:ext>
                </a:extLst>
              </p:cNvPr>
              <p:cNvSpPr/>
              <p:nvPr/>
            </p:nvSpPr>
            <p:spPr>
              <a:xfrm>
                <a:off x="2634714" y="1728235"/>
                <a:ext cx="130878" cy="7538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DBB202C2-F55E-9858-4FEF-84F22E9F98F1}"/>
                  </a:ext>
                </a:extLst>
              </p:cNvPr>
              <p:cNvSpPr/>
              <p:nvPr/>
            </p:nvSpPr>
            <p:spPr>
              <a:xfrm>
                <a:off x="2077426" y="2446093"/>
                <a:ext cx="130878" cy="7538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449" name="正方形/長方形 448">
                <a:extLst>
                  <a:ext uri="{FF2B5EF4-FFF2-40B4-BE49-F238E27FC236}">
                    <a16:creationId xmlns:a16="http://schemas.microsoft.com/office/drawing/2014/main" id="{07853D98-971F-F97D-AE99-3B6B9733990B}"/>
                  </a:ext>
                </a:extLst>
              </p:cNvPr>
              <p:cNvSpPr/>
              <p:nvPr/>
            </p:nvSpPr>
            <p:spPr>
              <a:xfrm>
                <a:off x="2534180" y="2615511"/>
                <a:ext cx="121897" cy="702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千葉</a:t>
                </a:r>
              </a:p>
            </p:txBody>
          </p:sp>
        </p:grpSp>
      </p:grp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EC982C0E-27F5-49AE-046E-26CAAC306260}"/>
              </a:ext>
            </a:extLst>
          </p:cNvPr>
          <p:cNvGrpSpPr/>
          <p:nvPr/>
        </p:nvGrpSpPr>
        <p:grpSpPr>
          <a:xfrm>
            <a:off x="6605796" y="3724274"/>
            <a:ext cx="2618686" cy="2714626"/>
            <a:chOff x="6605796" y="3724274"/>
            <a:chExt cx="2618686" cy="2714626"/>
          </a:xfrm>
        </p:grpSpPr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5F397B24-C0F8-62FF-1CE8-C9E663F88138}"/>
                </a:ext>
              </a:extLst>
            </p:cNvPr>
            <p:cNvGrpSpPr/>
            <p:nvPr/>
          </p:nvGrpSpPr>
          <p:grpSpPr>
            <a:xfrm>
              <a:off x="6605796" y="3724274"/>
              <a:ext cx="2618686" cy="2714626"/>
              <a:chOff x="715536" y="3724274"/>
              <a:chExt cx="2618686" cy="2714626"/>
            </a:xfrm>
          </p:grpSpPr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5831A402-F6C6-A95D-2B8A-C0F99C3DA33E}"/>
                  </a:ext>
                </a:extLst>
              </p:cNvPr>
              <p:cNvSpPr/>
              <p:nvPr/>
            </p:nvSpPr>
            <p:spPr>
              <a:xfrm>
                <a:off x="715536" y="3724274"/>
                <a:ext cx="831921" cy="363040"/>
              </a:xfrm>
              <a:custGeom>
                <a:avLst/>
                <a:gdLst>
                  <a:gd name="connsiteX0" fmla="*/ 0 w 831921"/>
                  <a:gd name="connsiteY0" fmla="*/ 0 h 363040"/>
                  <a:gd name="connsiteX1" fmla="*/ 831134 w 831921"/>
                  <a:gd name="connsiteY1" fmla="*/ 0 h 363040"/>
                  <a:gd name="connsiteX2" fmla="*/ 831921 w 831921"/>
                  <a:gd name="connsiteY2" fmla="*/ 3409 h 363040"/>
                  <a:gd name="connsiteX3" fmla="*/ 831921 w 831921"/>
                  <a:gd name="connsiteY3" fmla="*/ 25687 h 363040"/>
                  <a:gd name="connsiteX4" fmla="*/ 755539 w 831921"/>
                  <a:gd name="connsiteY4" fmla="*/ 25687 h 363040"/>
                  <a:gd name="connsiteX5" fmla="*/ 707800 w 831921"/>
                  <a:gd name="connsiteY5" fmla="*/ 60695 h 363040"/>
                  <a:gd name="connsiteX6" fmla="*/ 660062 w 831921"/>
                  <a:gd name="connsiteY6" fmla="*/ 57513 h 363040"/>
                  <a:gd name="connsiteX7" fmla="*/ 609141 w 831921"/>
                  <a:gd name="connsiteY7" fmla="*/ 86156 h 363040"/>
                  <a:gd name="connsiteX8" fmla="*/ 590045 w 831921"/>
                  <a:gd name="connsiteY8" fmla="*/ 117982 h 363040"/>
                  <a:gd name="connsiteX9" fmla="*/ 526394 w 831921"/>
                  <a:gd name="connsiteY9" fmla="*/ 124347 h 363040"/>
                  <a:gd name="connsiteX10" fmla="*/ 523212 w 831921"/>
                  <a:gd name="connsiteY10" fmla="*/ 156173 h 363040"/>
                  <a:gd name="connsiteX11" fmla="*/ 469108 w 831921"/>
                  <a:gd name="connsiteY11" fmla="*/ 165721 h 363040"/>
                  <a:gd name="connsiteX12" fmla="*/ 446830 w 831921"/>
                  <a:gd name="connsiteY12" fmla="*/ 191181 h 363040"/>
                  <a:gd name="connsiteX13" fmla="*/ 418186 w 831921"/>
                  <a:gd name="connsiteY13" fmla="*/ 216641 h 363040"/>
                  <a:gd name="connsiteX14" fmla="*/ 325890 w 831921"/>
                  <a:gd name="connsiteY14" fmla="*/ 258015 h 363040"/>
                  <a:gd name="connsiteX15" fmla="*/ 290882 w 831921"/>
                  <a:gd name="connsiteY15" fmla="*/ 251650 h 363040"/>
                  <a:gd name="connsiteX16" fmla="*/ 271787 w 831921"/>
                  <a:gd name="connsiteY16" fmla="*/ 289841 h 363040"/>
                  <a:gd name="connsiteX17" fmla="*/ 204954 w 831921"/>
                  <a:gd name="connsiteY17" fmla="*/ 321667 h 363040"/>
                  <a:gd name="connsiteX18" fmla="*/ 198587 w 831921"/>
                  <a:gd name="connsiteY18" fmla="*/ 343945 h 363040"/>
                  <a:gd name="connsiteX19" fmla="*/ 166763 w 831921"/>
                  <a:gd name="connsiteY19" fmla="*/ 356675 h 363040"/>
                  <a:gd name="connsiteX20" fmla="*/ 154033 w 831921"/>
                  <a:gd name="connsiteY20" fmla="*/ 363040 h 363040"/>
                  <a:gd name="connsiteX21" fmla="*/ 138119 w 831921"/>
                  <a:gd name="connsiteY21" fmla="*/ 350310 h 363040"/>
                  <a:gd name="connsiteX22" fmla="*/ 87197 w 831921"/>
                  <a:gd name="connsiteY22" fmla="*/ 334397 h 363040"/>
                  <a:gd name="connsiteX23" fmla="*/ 0 w 831921"/>
                  <a:gd name="connsiteY23" fmla="*/ 318047 h 363040"/>
                  <a:gd name="connsiteX24" fmla="*/ 0 w 831921"/>
                  <a:gd name="connsiteY24" fmla="*/ 0 h 363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31921" h="363040">
                    <a:moveTo>
                      <a:pt x="0" y="0"/>
                    </a:moveTo>
                    <a:lnTo>
                      <a:pt x="831134" y="0"/>
                    </a:lnTo>
                    <a:lnTo>
                      <a:pt x="831921" y="3409"/>
                    </a:lnTo>
                    <a:lnTo>
                      <a:pt x="831921" y="25687"/>
                    </a:lnTo>
                    <a:lnTo>
                      <a:pt x="755539" y="25687"/>
                    </a:lnTo>
                    <a:lnTo>
                      <a:pt x="707800" y="60695"/>
                    </a:lnTo>
                    <a:lnTo>
                      <a:pt x="660062" y="57513"/>
                    </a:lnTo>
                    <a:lnTo>
                      <a:pt x="609141" y="86156"/>
                    </a:lnTo>
                    <a:lnTo>
                      <a:pt x="590045" y="117982"/>
                    </a:lnTo>
                    <a:lnTo>
                      <a:pt x="526394" y="124347"/>
                    </a:lnTo>
                    <a:lnTo>
                      <a:pt x="523212" y="156173"/>
                    </a:lnTo>
                    <a:lnTo>
                      <a:pt x="469108" y="165721"/>
                    </a:lnTo>
                    <a:lnTo>
                      <a:pt x="446830" y="191181"/>
                    </a:lnTo>
                    <a:lnTo>
                      <a:pt x="418186" y="216641"/>
                    </a:lnTo>
                    <a:lnTo>
                      <a:pt x="325890" y="258015"/>
                    </a:lnTo>
                    <a:lnTo>
                      <a:pt x="290882" y="251650"/>
                    </a:lnTo>
                    <a:lnTo>
                      <a:pt x="271787" y="289841"/>
                    </a:lnTo>
                    <a:lnTo>
                      <a:pt x="204954" y="321667"/>
                    </a:lnTo>
                    <a:lnTo>
                      <a:pt x="198587" y="343945"/>
                    </a:lnTo>
                    <a:lnTo>
                      <a:pt x="166763" y="356675"/>
                    </a:lnTo>
                    <a:lnTo>
                      <a:pt x="154033" y="363040"/>
                    </a:lnTo>
                    <a:lnTo>
                      <a:pt x="138119" y="350310"/>
                    </a:lnTo>
                    <a:lnTo>
                      <a:pt x="87197" y="334397"/>
                    </a:lnTo>
                    <a:lnTo>
                      <a:pt x="0" y="3180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3E3DB29A-23FB-334D-0670-0F3D05D77D23}"/>
                  </a:ext>
                </a:extLst>
              </p:cNvPr>
              <p:cNvSpPr/>
              <p:nvPr/>
            </p:nvSpPr>
            <p:spPr>
              <a:xfrm>
                <a:off x="715537" y="4042318"/>
                <a:ext cx="579709" cy="1424321"/>
              </a:xfrm>
              <a:custGeom>
                <a:avLst/>
                <a:gdLst>
                  <a:gd name="connsiteX0" fmla="*/ 0 w 579709"/>
                  <a:gd name="connsiteY0" fmla="*/ 0 h 1424321"/>
                  <a:gd name="connsiteX1" fmla="*/ 87198 w 579709"/>
                  <a:gd name="connsiteY1" fmla="*/ 16350 h 1424321"/>
                  <a:gd name="connsiteX2" fmla="*/ 138120 w 579709"/>
                  <a:gd name="connsiteY2" fmla="*/ 32263 h 1424321"/>
                  <a:gd name="connsiteX3" fmla="*/ 154033 w 579709"/>
                  <a:gd name="connsiteY3" fmla="*/ 44993 h 1424321"/>
                  <a:gd name="connsiteX4" fmla="*/ 160397 w 579709"/>
                  <a:gd name="connsiteY4" fmla="*/ 41812 h 1424321"/>
                  <a:gd name="connsiteX5" fmla="*/ 160397 w 579709"/>
                  <a:gd name="connsiteY5" fmla="*/ 67271 h 1424321"/>
                  <a:gd name="connsiteX6" fmla="*/ 138120 w 579709"/>
                  <a:gd name="connsiteY6" fmla="*/ 76819 h 1424321"/>
                  <a:gd name="connsiteX7" fmla="*/ 131754 w 579709"/>
                  <a:gd name="connsiteY7" fmla="*/ 99097 h 1424321"/>
                  <a:gd name="connsiteX8" fmla="*/ 115843 w 579709"/>
                  <a:gd name="connsiteY8" fmla="*/ 102280 h 1424321"/>
                  <a:gd name="connsiteX9" fmla="*/ 109475 w 579709"/>
                  <a:gd name="connsiteY9" fmla="*/ 159566 h 1424321"/>
                  <a:gd name="connsiteX10" fmla="*/ 144485 w 579709"/>
                  <a:gd name="connsiteY10" fmla="*/ 191392 h 1424321"/>
                  <a:gd name="connsiteX11" fmla="*/ 166764 w 579709"/>
                  <a:gd name="connsiteY11" fmla="*/ 194574 h 1424321"/>
                  <a:gd name="connsiteX12" fmla="*/ 189041 w 579709"/>
                  <a:gd name="connsiteY12" fmla="*/ 220035 h 1424321"/>
                  <a:gd name="connsiteX13" fmla="*/ 144485 w 579709"/>
                  <a:gd name="connsiteY13" fmla="*/ 280504 h 1424321"/>
                  <a:gd name="connsiteX14" fmla="*/ 106294 w 579709"/>
                  <a:gd name="connsiteY14" fmla="*/ 315512 h 1424321"/>
                  <a:gd name="connsiteX15" fmla="*/ 106294 w 579709"/>
                  <a:gd name="connsiteY15" fmla="*/ 334608 h 1424321"/>
                  <a:gd name="connsiteX16" fmla="*/ 138120 w 579709"/>
                  <a:gd name="connsiteY16" fmla="*/ 372798 h 1424321"/>
                  <a:gd name="connsiteX17" fmla="*/ 119024 w 579709"/>
                  <a:gd name="connsiteY17" fmla="*/ 414172 h 1424321"/>
                  <a:gd name="connsiteX18" fmla="*/ 77652 w 579709"/>
                  <a:gd name="connsiteY18" fmla="*/ 471458 h 1424321"/>
                  <a:gd name="connsiteX19" fmla="*/ 90382 w 579709"/>
                  <a:gd name="connsiteY19" fmla="*/ 496919 h 1424321"/>
                  <a:gd name="connsiteX20" fmla="*/ 71284 w 579709"/>
                  <a:gd name="connsiteY20" fmla="*/ 535110 h 1424321"/>
                  <a:gd name="connsiteX21" fmla="*/ 84015 w 579709"/>
                  <a:gd name="connsiteY21" fmla="*/ 586031 h 1424321"/>
                  <a:gd name="connsiteX22" fmla="*/ 119024 w 579709"/>
                  <a:gd name="connsiteY22" fmla="*/ 617857 h 1424321"/>
                  <a:gd name="connsiteX23" fmla="*/ 160397 w 579709"/>
                  <a:gd name="connsiteY23" fmla="*/ 621039 h 1424321"/>
                  <a:gd name="connsiteX24" fmla="*/ 179494 w 579709"/>
                  <a:gd name="connsiteY24" fmla="*/ 630587 h 1424321"/>
                  <a:gd name="connsiteX25" fmla="*/ 204955 w 579709"/>
                  <a:gd name="connsiteY25" fmla="*/ 630587 h 1424321"/>
                  <a:gd name="connsiteX26" fmla="*/ 220867 w 579709"/>
                  <a:gd name="connsiteY26" fmla="*/ 643317 h 1424321"/>
                  <a:gd name="connsiteX27" fmla="*/ 252692 w 579709"/>
                  <a:gd name="connsiteY27" fmla="*/ 621039 h 1424321"/>
                  <a:gd name="connsiteX28" fmla="*/ 284518 w 579709"/>
                  <a:gd name="connsiteY28" fmla="*/ 630587 h 1424321"/>
                  <a:gd name="connsiteX29" fmla="*/ 309979 w 579709"/>
                  <a:gd name="connsiteY29" fmla="*/ 681508 h 1424321"/>
                  <a:gd name="connsiteX30" fmla="*/ 281337 w 579709"/>
                  <a:gd name="connsiteY30" fmla="*/ 732429 h 1424321"/>
                  <a:gd name="connsiteX31" fmla="*/ 239962 w 579709"/>
                  <a:gd name="connsiteY31" fmla="*/ 732429 h 1424321"/>
                  <a:gd name="connsiteX32" fmla="*/ 236779 w 579709"/>
                  <a:gd name="connsiteY32" fmla="*/ 783351 h 1424321"/>
                  <a:gd name="connsiteX33" fmla="*/ 204955 w 579709"/>
                  <a:gd name="connsiteY33" fmla="*/ 834272 h 1424321"/>
                  <a:gd name="connsiteX34" fmla="*/ 236779 w 579709"/>
                  <a:gd name="connsiteY34" fmla="*/ 875645 h 1424321"/>
                  <a:gd name="connsiteX35" fmla="*/ 230415 w 579709"/>
                  <a:gd name="connsiteY35" fmla="*/ 901106 h 1424321"/>
                  <a:gd name="connsiteX36" fmla="*/ 195406 w 579709"/>
                  <a:gd name="connsiteY36" fmla="*/ 910653 h 1424321"/>
                  <a:gd name="connsiteX37" fmla="*/ 192224 w 579709"/>
                  <a:gd name="connsiteY37" fmla="*/ 929749 h 1424321"/>
                  <a:gd name="connsiteX38" fmla="*/ 131754 w 579709"/>
                  <a:gd name="connsiteY38" fmla="*/ 1022044 h 1424321"/>
                  <a:gd name="connsiteX39" fmla="*/ 125389 w 579709"/>
                  <a:gd name="connsiteY39" fmla="*/ 1082513 h 1424321"/>
                  <a:gd name="connsiteX40" fmla="*/ 173127 w 579709"/>
                  <a:gd name="connsiteY40" fmla="*/ 1133434 h 1424321"/>
                  <a:gd name="connsiteX41" fmla="*/ 204955 w 579709"/>
                  <a:gd name="connsiteY41" fmla="*/ 1139799 h 1424321"/>
                  <a:gd name="connsiteX42" fmla="*/ 211318 w 579709"/>
                  <a:gd name="connsiteY42" fmla="*/ 1155712 h 1424321"/>
                  <a:gd name="connsiteX43" fmla="*/ 201771 w 579709"/>
                  <a:gd name="connsiteY43" fmla="*/ 1177990 h 1424321"/>
                  <a:gd name="connsiteX44" fmla="*/ 281337 w 579709"/>
                  <a:gd name="connsiteY44" fmla="*/ 1263919 h 1424321"/>
                  <a:gd name="connsiteX45" fmla="*/ 338621 w 579709"/>
                  <a:gd name="connsiteY45" fmla="*/ 1263919 h 1424321"/>
                  <a:gd name="connsiteX46" fmla="*/ 379996 w 579709"/>
                  <a:gd name="connsiteY46" fmla="*/ 1248006 h 1424321"/>
                  <a:gd name="connsiteX47" fmla="*/ 418186 w 579709"/>
                  <a:gd name="connsiteY47" fmla="*/ 1254372 h 1424321"/>
                  <a:gd name="connsiteX48" fmla="*/ 430917 w 579709"/>
                  <a:gd name="connsiteY48" fmla="*/ 1267102 h 1424321"/>
                  <a:gd name="connsiteX49" fmla="*/ 500933 w 579709"/>
                  <a:gd name="connsiteY49" fmla="*/ 1270284 h 1424321"/>
                  <a:gd name="connsiteX50" fmla="*/ 507299 w 579709"/>
                  <a:gd name="connsiteY50" fmla="*/ 1263919 h 1424321"/>
                  <a:gd name="connsiteX51" fmla="*/ 542306 w 579709"/>
                  <a:gd name="connsiteY51" fmla="*/ 1260737 h 1424321"/>
                  <a:gd name="connsiteX52" fmla="*/ 539124 w 579709"/>
                  <a:gd name="connsiteY52" fmla="*/ 1298928 h 1424321"/>
                  <a:gd name="connsiteX53" fmla="*/ 574134 w 579709"/>
                  <a:gd name="connsiteY53" fmla="*/ 1356214 h 1424321"/>
                  <a:gd name="connsiteX54" fmla="*/ 577315 w 579709"/>
                  <a:gd name="connsiteY54" fmla="*/ 1378492 h 1424321"/>
                  <a:gd name="connsiteX55" fmla="*/ 579709 w 579709"/>
                  <a:gd name="connsiteY55" fmla="*/ 1379949 h 1424321"/>
                  <a:gd name="connsiteX56" fmla="*/ 555674 w 579709"/>
                  <a:gd name="connsiteY56" fmla="*/ 1409045 h 1424321"/>
                  <a:gd name="connsiteX57" fmla="*/ 525121 w 579709"/>
                  <a:gd name="connsiteY57" fmla="*/ 1420502 h 1424321"/>
                  <a:gd name="connsiteX58" fmla="*/ 490749 w 579709"/>
                  <a:gd name="connsiteY58" fmla="*/ 1397587 h 1424321"/>
                  <a:gd name="connsiteX59" fmla="*/ 467835 w 579709"/>
                  <a:gd name="connsiteY59" fmla="*/ 1389949 h 1424321"/>
                  <a:gd name="connsiteX60" fmla="*/ 364719 w 579709"/>
                  <a:gd name="connsiteY60" fmla="*/ 1416683 h 1424321"/>
                  <a:gd name="connsiteX61" fmla="*/ 334166 w 579709"/>
                  <a:gd name="connsiteY61" fmla="*/ 1412864 h 1424321"/>
                  <a:gd name="connsiteX62" fmla="*/ 318890 w 579709"/>
                  <a:gd name="connsiteY62" fmla="*/ 1424321 h 1424321"/>
                  <a:gd name="connsiteX63" fmla="*/ 265423 w 579709"/>
                  <a:gd name="connsiteY63" fmla="*/ 1424321 h 1424321"/>
                  <a:gd name="connsiteX64" fmla="*/ 169945 w 579709"/>
                  <a:gd name="connsiteY64" fmla="*/ 1347939 h 1424321"/>
                  <a:gd name="connsiteX65" fmla="*/ 105021 w 579709"/>
                  <a:gd name="connsiteY65" fmla="*/ 1305929 h 1424321"/>
                  <a:gd name="connsiteX66" fmla="*/ 51553 w 579709"/>
                  <a:gd name="connsiteY66" fmla="*/ 1328844 h 1424321"/>
                  <a:gd name="connsiteX67" fmla="*/ 0 w 579709"/>
                  <a:gd name="connsiteY67" fmla="*/ 1322658 h 1424321"/>
                  <a:gd name="connsiteX0" fmla="*/ 250716 w 830425"/>
                  <a:gd name="connsiteY0" fmla="*/ 0 h 1424321"/>
                  <a:gd name="connsiteX1" fmla="*/ 337914 w 830425"/>
                  <a:gd name="connsiteY1" fmla="*/ 16350 h 1424321"/>
                  <a:gd name="connsiteX2" fmla="*/ 388836 w 830425"/>
                  <a:gd name="connsiteY2" fmla="*/ 32263 h 1424321"/>
                  <a:gd name="connsiteX3" fmla="*/ 404749 w 830425"/>
                  <a:gd name="connsiteY3" fmla="*/ 44993 h 1424321"/>
                  <a:gd name="connsiteX4" fmla="*/ 411113 w 830425"/>
                  <a:gd name="connsiteY4" fmla="*/ 41812 h 1424321"/>
                  <a:gd name="connsiteX5" fmla="*/ 411113 w 830425"/>
                  <a:gd name="connsiteY5" fmla="*/ 67271 h 1424321"/>
                  <a:gd name="connsiteX6" fmla="*/ 388836 w 830425"/>
                  <a:gd name="connsiteY6" fmla="*/ 76819 h 1424321"/>
                  <a:gd name="connsiteX7" fmla="*/ 382470 w 830425"/>
                  <a:gd name="connsiteY7" fmla="*/ 99097 h 1424321"/>
                  <a:gd name="connsiteX8" fmla="*/ 366559 w 830425"/>
                  <a:gd name="connsiteY8" fmla="*/ 102280 h 1424321"/>
                  <a:gd name="connsiteX9" fmla="*/ 360191 w 830425"/>
                  <a:gd name="connsiteY9" fmla="*/ 159566 h 1424321"/>
                  <a:gd name="connsiteX10" fmla="*/ 395201 w 830425"/>
                  <a:gd name="connsiteY10" fmla="*/ 191392 h 1424321"/>
                  <a:gd name="connsiteX11" fmla="*/ 417480 w 830425"/>
                  <a:gd name="connsiteY11" fmla="*/ 194574 h 1424321"/>
                  <a:gd name="connsiteX12" fmla="*/ 439757 w 830425"/>
                  <a:gd name="connsiteY12" fmla="*/ 220035 h 1424321"/>
                  <a:gd name="connsiteX13" fmla="*/ 395201 w 830425"/>
                  <a:gd name="connsiteY13" fmla="*/ 280504 h 1424321"/>
                  <a:gd name="connsiteX14" fmla="*/ 357010 w 830425"/>
                  <a:gd name="connsiteY14" fmla="*/ 315512 h 1424321"/>
                  <a:gd name="connsiteX15" fmla="*/ 357010 w 830425"/>
                  <a:gd name="connsiteY15" fmla="*/ 334608 h 1424321"/>
                  <a:gd name="connsiteX16" fmla="*/ 388836 w 830425"/>
                  <a:gd name="connsiteY16" fmla="*/ 372798 h 1424321"/>
                  <a:gd name="connsiteX17" fmla="*/ 369740 w 830425"/>
                  <a:gd name="connsiteY17" fmla="*/ 414172 h 1424321"/>
                  <a:gd name="connsiteX18" fmla="*/ 328368 w 830425"/>
                  <a:gd name="connsiteY18" fmla="*/ 471458 h 1424321"/>
                  <a:gd name="connsiteX19" fmla="*/ 341098 w 830425"/>
                  <a:gd name="connsiteY19" fmla="*/ 496919 h 1424321"/>
                  <a:gd name="connsiteX20" fmla="*/ 322000 w 830425"/>
                  <a:gd name="connsiteY20" fmla="*/ 535110 h 1424321"/>
                  <a:gd name="connsiteX21" fmla="*/ 334731 w 830425"/>
                  <a:gd name="connsiteY21" fmla="*/ 586031 h 1424321"/>
                  <a:gd name="connsiteX22" fmla="*/ 369740 w 830425"/>
                  <a:gd name="connsiteY22" fmla="*/ 617857 h 1424321"/>
                  <a:gd name="connsiteX23" fmla="*/ 411113 w 830425"/>
                  <a:gd name="connsiteY23" fmla="*/ 621039 h 1424321"/>
                  <a:gd name="connsiteX24" fmla="*/ 430210 w 830425"/>
                  <a:gd name="connsiteY24" fmla="*/ 630587 h 1424321"/>
                  <a:gd name="connsiteX25" fmla="*/ 455671 w 830425"/>
                  <a:gd name="connsiteY25" fmla="*/ 630587 h 1424321"/>
                  <a:gd name="connsiteX26" fmla="*/ 471583 w 830425"/>
                  <a:gd name="connsiteY26" fmla="*/ 643317 h 1424321"/>
                  <a:gd name="connsiteX27" fmla="*/ 503408 w 830425"/>
                  <a:gd name="connsiteY27" fmla="*/ 621039 h 1424321"/>
                  <a:gd name="connsiteX28" fmla="*/ 535234 w 830425"/>
                  <a:gd name="connsiteY28" fmla="*/ 630587 h 1424321"/>
                  <a:gd name="connsiteX29" fmla="*/ 560695 w 830425"/>
                  <a:gd name="connsiteY29" fmla="*/ 681508 h 1424321"/>
                  <a:gd name="connsiteX30" fmla="*/ 532053 w 830425"/>
                  <a:gd name="connsiteY30" fmla="*/ 732429 h 1424321"/>
                  <a:gd name="connsiteX31" fmla="*/ 490678 w 830425"/>
                  <a:gd name="connsiteY31" fmla="*/ 732429 h 1424321"/>
                  <a:gd name="connsiteX32" fmla="*/ 487495 w 830425"/>
                  <a:gd name="connsiteY32" fmla="*/ 783351 h 1424321"/>
                  <a:gd name="connsiteX33" fmla="*/ 455671 w 830425"/>
                  <a:gd name="connsiteY33" fmla="*/ 834272 h 1424321"/>
                  <a:gd name="connsiteX34" fmla="*/ 487495 w 830425"/>
                  <a:gd name="connsiteY34" fmla="*/ 875645 h 1424321"/>
                  <a:gd name="connsiteX35" fmla="*/ 481131 w 830425"/>
                  <a:gd name="connsiteY35" fmla="*/ 901106 h 1424321"/>
                  <a:gd name="connsiteX36" fmla="*/ 446122 w 830425"/>
                  <a:gd name="connsiteY36" fmla="*/ 910653 h 1424321"/>
                  <a:gd name="connsiteX37" fmla="*/ 442940 w 830425"/>
                  <a:gd name="connsiteY37" fmla="*/ 929749 h 1424321"/>
                  <a:gd name="connsiteX38" fmla="*/ 382470 w 830425"/>
                  <a:gd name="connsiteY38" fmla="*/ 1022044 h 1424321"/>
                  <a:gd name="connsiteX39" fmla="*/ 376105 w 830425"/>
                  <a:gd name="connsiteY39" fmla="*/ 1082513 h 1424321"/>
                  <a:gd name="connsiteX40" fmla="*/ 423843 w 830425"/>
                  <a:gd name="connsiteY40" fmla="*/ 1133434 h 1424321"/>
                  <a:gd name="connsiteX41" fmla="*/ 455671 w 830425"/>
                  <a:gd name="connsiteY41" fmla="*/ 1139799 h 1424321"/>
                  <a:gd name="connsiteX42" fmla="*/ 462034 w 830425"/>
                  <a:gd name="connsiteY42" fmla="*/ 1155712 h 1424321"/>
                  <a:gd name="connsiteX43" fmla="*/ 452487 w 830425"/>
                  <a:gd name="connsiteY43" fmla="*/ 1177990 h 1424321"/>
                  <a:gd name="connsiteX44" fmla="*/ 532053 w 830425"/>
                  <a:gd name="connsiteY44" fmla="*/ 1263919 h 1424321"/>
                  <a:gd name="connsiteX45" fmla="*/ 589337 w 830425"/>
                  <a:gd name="connsiteY45" fmla="*/ 1263919 h 1424321"/>
                  <a:gd name="connsiteX46" fmla="*/ 630712 w 830425"/>
                  <a:gd name="connsiteY46" fmla="*/ 1248006 h 1424321"/>
                  <a:gd name="connsiteX47" fmla="*/ 668902 w 830425"/>
                  <a:gd name="connsiteY47" fmla="*/ 1254372 h 1424321"/>
                  <a:gd name="connsiteX48" fmla="*/ 681633 w 830425"/>
                  <a:gd name="connsiteY48" fmla="*/ 1267102 h 1424321"/>
                  <a:gd name="connsiteX49" fmla="*/ 751649 w 830425"/>
                  <a:gd name="connsiteY49" fmla="*/ 1270284 h 1424321"/>
                  <a:gd name="connsiteX50" fmla="*/ 758015 w 830425"/>
                  <a:gd name="connsiteY50" fmla="*/ 1263919 h 1424321"/>
                  <a:gd name="connsiteX51" fmla="*/ 793022 w 830425"/>
                  <a:gd name="connsiteY51" fmla="*/ 1260737 h 1424321"/>
                  <a:gd name="connsiteX52" fmla="*/ 789840 w 830425"/>
                  <a:gd name="connsiteY52" fmla="*/ 1298928 h 1424321"/>
                  <a:gd name="connsiteX53" fmla="*/ 824850 w 830425"/>
                  <a:gd name="connsiteY53" fmla="*/ 1356214 h 1424321"/>
                  <a:gd name="connsiteX54" fmla="*/ 828031 w 830425"/>
                  <a:gd name="connsiteY54" fmla="*/ 1378492 h 1424321"/>
                  <a:gd name="connsiteX55" fmla="*/ 830425 w 830425"/>
                  <a:gd name="connsiteY55" fmla="*/ 1379949 h 1424321"/>
                  <a:gd name="connsiteX56" fmla="*/ 806390 w 830425"/>
                  <a:gd name="connsiteY56" fmla="*/ 1409045 h 1424321"/>
                  <a:gd name="connsiteX57" fmla="*/ 775837 w 830425"/>
                  <a:gd name="connsiteY57" fmla="*/ 1420502 h 1424321"/>
                  <a:gd name="connsiteX58" fmla="*/ 741465 w 830425"/>
                  <a:gd name="connsiteY58" fmla="*/ 1397587 h 1424321"/>
                  <a:gd name="connsiteX59" fmla="*/ 718551 w 830425"/>
                  <a:gd name="connsiteY59" fmla="*/ 1389949 h 1424321"/>
                  <a:gd name="connsiteX60" fmla="*/ 615435 w 830425"/>
                  <a:gd name="connsiteY60" fmla="*/ 1416683 h 1424321"/>
                  <a:gd name="connsiteX61" fmla="*/ 584882 w 830425"/>
                  <a:gd name="connsiteY61" fmla="*/ 1412864 h 1424321"/>
                  <a:gd name="connsiteX62" fmla="*/ 569606 w 830425"/>
                  <a:gd name="connsiteY62" fmla="*/ 1424321 h 1424321"/>
                  <a:gd name="connsiteX63" fmla="*/ 516139 w 830425"/>
                  <a:gd name="connsiteY63" fmla="*/ 1424321 h 1424321"/>
                  <a:gd name="connsiteX64" fmla="*/ 420661 w 830425"/>
                  <a:gd name="connsiteY64" fmla="*/ 1347939 h 1424321"/>
                  <a:gd name="connsiteX65" fmla="*/ 355737 w 830425"/>
                  <a:gd name="connsiteY65" fmla="*/ 1305929 h 1424321"/>
                  <a:gd name="connsiteX66" fmla="*/ 302269 w 830425"/>
                  <a:gd name="connsiteY66" fmla="*/ 1328844 h 1424321"/>
                  <a:gd name="connsiteX67" fmla="*/ 250716 w 830425"/>
                  <a:gd name="connsiteY67" fmla="*/ 1322658 h 1424321"/>
                  <a:gd name="connsiteX68" fmla="*/ 0 w 830425"/>
                  <a:gd name="connsiteY68" fmla="*/ 712562 h 1424321"/>
                  <a:gd name="connsiteX69" fmla="*/ 250716 w 830425"/>
                  <a:gd name="connsiteY69" fmla="*/ 0 h 1424321"/>
                  <a:gd name="connsiteX0" fmla="*/ 0 w 830425"/>
                  <a:gd name="connsiteY0" fmla="*/ 712562 h 1424321"/>
                  <a:gd name="connsiteX1" fmla="*/ 250716 w 830425"/>
                  <a:gd name="connsiteY1" fmla="*/ 0 h 1424321"/>
                  <a:gd name="connsiteX2" fmla="*/ 337914 w 830425"/>
                  <a:gd name="connsiteY2" fmla="*/ 16350 h 1424321"/>
                  <a:gd name="connsiteX3" fmla="*/ 388836 w 830425"/>
                  <a:gd name="connsiteY3" fmla="*/ 32263 h 1424321"/>
                  <a:gd name="connsiteX4" fmla="*/ 404749 w 830425"/>
                  <a:gd name="connsiteY4" fmla="*/ 44993 h 1424321"/>
                  <a:gd name="connsiteX5" fmla="*/ 411113 w 830425"/>
                  <a:gd name="connsiteY5" fmla="*/ 41812 h 1424321"/>
                  <a:gd name="connsiteX6" fmla="*/ 411113 w 830425"/>
                  <a:gd name="connsiteY6" fmla="*/ 67271 h 1424321"/>
                  <a:gd name="connsiteX7" fmla="*/ 388836 w 830425"/>
                  <a:gd name="connsiteY7" fmla="*/ 76819 h 1424321"/>
                  <a:gd name="connsiteX8" fmla="*/ 382470 w 830425"/>
                  <a:gd name="connsiteY8" fmla="*/ 99097 h 1424321"/>
                  <a:gd name="connsiteX9" fmla="*/ 366559 w 830425"/>
                  <a:gd name="connsiteY9" fmla="*/ 102280 h 1424321"/>
                  <a:gd name="connsiteX10" fmla="*/ 360191 w 830425"/>
                  <a:gd name="connsiteY10" fmla="*/ 159566 h 1424321"/>
                  <a:gd name="connsiteX11" fmla="*/ 395201 w 830425"/>
                  <a:gd name="connsiteY11" fmla="*/ 191392 h 1424321"/>
                  <a:gd name="connsiteX12" fmla="*/ 417480 w 830425"/>
                  <a:gd name="connsiteY12" fmla="*/ 194574 h 1424321"/>
                  <a:gd name="connsiteX13" fmla="*/ 439757 w 830425"/>
                  <a:gd name="connsiteY13" fmla="*/ 220035 h 1424321"/>
                  <a:gd name="connsiteX14" fmla="*/ 395201 w 830425"/>
                  <a:gd name="connsiteY14" fmla="*/ 280504 h 1424321"/>
                  <a:gd name="connsiteX15" fmla="*/ 357010 w 830425"/>
                  <a:gd name="connsiteY15" fmla="*/ 315512 h 1424321"/>
                  <a:gd name="connsiteX16" fmla="*/ 357010 w 830425"/>
                  <a:gd name="connsiteY16" fmla="*/ 334608 h 1424321"/>
                  <a:gd name="connsiteX17" fmla="*/ 388836 w 830425"/>
                  <a:gd name="connsiteY17" fmla="*/ 372798 h 1424321"/>
                  <a:gd name="connsiteX18" fmla="*/ 369740 w 830425"/>
                  <a:gd name="connsiteY18" fmla="*/ 414172 h 1424321"/>
                  <a:gd name="connsiteX19" fmla="*/ 328368 w 830425"/>
                  <a:gd name="connsiteY19" fmla="*/ 471458 h 1424321"/>
                  <a:gd name="connsiteX20" fmla="*/ 341098 w 830425"/>
                  <a:gd name="connsiteY20" fmla="*/ 496919 h 1424321"/>
                  <a:gd name="connsiteX21" fmla="*/ 322000 w 830425"/>
                  <a:gd name="connsiteY21" fmla="*/ 535110 h 1424321"/>
                  <a:gd name="connsiteX22" fmla="*/ 334731 w 830425"/>
                  <a:gd name="connsiteY22" fmla="*/ 586031 h 1424321"/>
                  <a:gd name="connsiteX23" fmla="*/ 369740 w 830425"/>
                  <a:gd name="connsiteY23" fmla="*/ 617857 h 1424321"/>
                  <a:gd name="connsiteX24" fmla="*/ 411113 w 830425"/>
                  <a:gd name="connsiteY24" fmla="*/ 621039 h 1424321"/>
                  <a:gd name="connsiteX25" fmla="*/ 430210 w 830425"/>
                  <a:gd name="connsiteY25" fmla="*/ 630587 h 1424321"/>
                  <a:gd name="connsiteX26" fmla="*/ 455671 w 830425"/>
                  <a:gd name="connsiteY26" fmla="*/ 630587 h 1424321"/>
                  <a:gd name="connsiteX27" fmla="*/ 471583 w 830425"/>
                  <a:gd name="connsiteY27" fmla="*/ 643317 h 1424321"/>
                  <a:gd name="connsiteX28" fmla="*/ 503408 w 830425"/>
                  <a:gd name="connsiteY28" fmla="*/ 621039 h 1424321"/>
                  <a:gd name="connsiteX29" fmla="*/ 535234 w 830425"/>
                  <a:gd name="connsiteY29" fmla="*/ 630587 h 1424321"/>
                  <a:gd name="connsiteX30" fmla="*/ 560695 w 830425"/>
                  <a:gd name="connsiteY30" fmla="*/ 681508 h 1424321"/>
                  <a:gd name="connsiteX31" fmla="*/ 532053 w 830425"/>
                  <a:gd name="connsiteY31" fmla="*/ 732429 h 1424321"/>
                  <a:gd name="connsiteX32" fmla="*/ 490678 w 830425"/>
                  <a:gd name="connsiteY32" fmla="*/ 732429 h 1424321"/>
                  <a:gd name="connsiteX33" fmla="*/ 487495 w 830425"/>
                  <a:gd name="connsiteY33" fmla="*/ 783351 h 1424321"/>
                  <a:gd name="connsiteX34" fmla="*/ 455671 w 830425"/>
                  <a:gd name="connsiteY34" fmla="*/ 834272 h 1424321"/>
                  <a:gd name="connsiteX35" fmla="*/ 487495 w 830425"/>
                  <a:gd name="connsiteY35" fmla="*/ 875645 h 1424321"/>
                  <a:gd name="connsiteX36" fmla="*/ 481131 w 830425"/>
                  <a:gd name="connsiteY36" fmla="*/ 901106 h 1424321"/>
                  <a:gd name="connsiteX37" fmla="*/ 446122 w 830425"/>
                  <a:gd name="connsiteY37" fmla="*/ 910653 h 1424321"/>
                  <a:gd name="connsiteX38" fmla="*/ 442940 w 830425"/>
                  <a:gd name="connsiteY38" fmla="*/ 929749 h 1424321"/>
                  <a:gd name="connsiteX39" fmla="*/ 382470 w 830425"/>
                  <a:gd name="connsiteY39" fmla="*/ 1022044 h 1424321"/>
                  <a:gd name="connsiteX40" fmla="*/ 376105 w 830425"/>
                  <a:gd name="connsiteY40" fmla="*/ 1082513 h 1424321"/>
                  <a:gd name="connsiteX41" fmla="*/ 423843 w 830425"/>
                  <a:gd name="connsiteY41" fmla="*/ 1133434 h 1424321"/>
                  <a:gd name="connsiteX42" fmla="*/ 455671 w 830425"/>
                  <a:gd name="connsiteY42" fmla="*/ 1139799 h 1424321"/>
                  <a:gd name="connsiteX43" fmla="*/ 462034 w 830425"/>
                  <a:gd name="connsiteY43" fmla="*/ 1155712 h 1424321"/>
                  <a:gd name="connsiteX44" fmla="*/ 452487 w 830425"/>
                  <a:gd name="connsiteY44" fmla="*/ 1177990 h 1424321"/>
                  <a:gd name="connsiteX45" fmla="*/ 532053 w 830425"/>
                  <a:gd name="connsiteY45" fmla="*/ 1263919 h 1424321"/>
                  <a:gd name="connsiteX46" fmla="*/ 589337 w 830425"/>
                  <a:gd name="connsiteY46" fmla="*/ 1263919 h 1424321"/>
                  <a:gd name="connsiteX47" fmla="*/ 630712 w 830425"/>
                  <a:gd name="connsiteY47" fmla="*/ 1248006 h 1424321"/>
                  <a:gd name="connsiteX48" fmla="*/ 668902 w 830425"/>
                  <a:gd name="connsiteY48" fmla="*/ 1254372 h 1424321"/>
                  <a:gd name="connsiteX49" fmla="*/ 681633 w 830425"/>
                  <a:gd name="connsiteY49" fmla="*/ 1267102 h 1424321"/>
                  <a:gd name="connsiteX50" fmla="*/ 751649 w 830425"/>
                  <a:gd name="connsiteY50" fmla="*/ 1270284 h 1424321"/>
                  <a:gd name="connsiteX51" fmla="*/ 758015 w 830425"/>
                  <a:gd name="connsiteY51" fmla="*/ 1263919 h 1424321"/>
                  <a:gd name="connsiteX52" fmla="*/ 793022 w 830425"/>
                  <a:gd name="connsiteY52" fmla="*/ 1260737 h 1424321"/>
                  <a:gd name="connsiteX53" fmla="*/ 789840 w 830425"/>
                  <a:gd name="connsiteY53" fmla="*/ 1298928 h 1424321"/>
                  <a:gd name="connsiteX54" fmla="*/ 824850 w 830425"/>
                  <a:gd name="connsiteY54" fmla="*/ 1356214 h 1424321"/>
                  <a:gd name="connsiteX55" fmla="*/ 828031 w 830425"/>
                  <a:gd name="connsiteY55" fmla="*/ 1378492 h 1424321"/>
                  <a:gd name="connsiteX56" fmla="*/ 830425 w 830425"/>
                  <a:gd name="connsiteY56" fmla="*/ 1379949 h 1424321"/>
                  <a:gd name="connsiteX57" fmla="*/ 806390 w 830425"/>
                  <a:gd name="connsiteY57" fmla="*/ 1409045 h 1424321"/>
                  <a:gd name="connsiteX58" fmla="*/ 775837 w 830425"/>
                  <a:gd name="connsiteY58" fmla="*/ 1420502 h 1424321"/>
                  <a:gd name="connsiteX59" fmla="*/ 741465 w 830425"/>
                  <a:gd name="connsiteY59" fmla="*/ 1397587 h 1424321"/>
                  <a:gd name="connsiteX60" fmla="*/ 718551 w 830425"/>
                  <a:gd name="connsiteY60" fmla="*/ 1389949 h 1424321"/>
                  <a:gd name="connsiteX61" fmla="*/ 615435 w 830425"/>
                  <a:gd name="connsiteY61" fmla="*/ 1416683 h 1424321"/>
                  <a:gd name="connsiteX62" fmla="*/ 584882 w 830425"/>
                  <a:gd name="connsiteY62" fmla="*/ 1412864 h 1424321"/>
                  <a:gd name="connsiteX63" fmla="*/ 569606 w 830425"/>
                  <a:gd name="connsiteY63" fmla="*/ 1424321 h 1424321"/>
                  <a:gd name="connsiteX64" fmla="*/ 516139 w 830425"/>
                  <a:gd name="connsiteY64" fmla="*/ 1424321 h 1424321"/>
                  <a:gd name="connsiteX65" fmla="*/ 420661 w 830425"/>
                  <a:gd name="connsiteY65" fmla="*/ 1347939 h 1424321"/>
                  <a:gd name="connsiteX66" fmla="*/ 355737 w 830425"/>
                  <a:gd name="connsiteY66" fmla="*/ 1305929 h 1424321"/>
                  <a:gd name="connsiteX67" fmla="*/ 302269 w 830425"/>
                  <a:gd name="connsiteY67" fmla="*/ 1328844 h 1424321"/>
                  <a:gd name="connsiteX68" fmla="*/ 250716 w 830425"/>
                  <a:gd name="connsiteY68" fmla="*/ 1322658 h 1424321"/>
                  <a:gd name="connsiteX69" fmla="*/ 91440 w 830425"/>
                  <a:gd name="connsiteY69" fmla="*/ 804002 h 1424321"/>
                  <a:gd name="connsiteX0" fmla="*/ 178039 w 757748"/>
                  <a:gd name="connsiteY0" fmla="*/ 0 h 1424321"/>
                  <a:gd name="connsiteX1" fmla="*/ 265237 w 757748"/>
                  <a:gd name="connsiteY1" fmla="*/ 16350 h 1424321"/>
                  <a:gd name="connsiteX2" fmla="*/ 316159 w 757748"/>
                  <a:gd name="connsiteY2" fmla="*/ 32263 h 1424321"/>
                  <a:gd name="connsiteX3" fmla="*/ 332072 w 757748"/>
                  <a:gd name="connsiteY3" fmla="*/ 44993 h 1424321"/>
                  <a:gd name="connsiteX4" fmla="*/ 338436 w 757748"/>
                  <a:gd name="connsiteY4" fmla="*/ 41812 h 1424321"/>
                  <a:gd name="connsiteX5" fmla="*/ 338436 w 757748"/>
                  <a:gd name="connsiteY5" fmla="*/ 67271 h 1424321"/>
                  <a:gd name="connsiteX6" fmla="*/ 316159 w 757748"/>
                  <a:gd name="connsiteY6" fmla="*/ 76819 h 1424321"/>
                  <a:gd name="connsiteX7" fmla="*/ 309793 w 757748"/>
                  <a:gd name="connsiteY7" fmla="*/ 99097 h 1424321"/>
                  <a:gd name="connsiteX8" fmla="*/ 293882 w 757748"/>
                  <a:gd name="connsiteY8" fmla="*/ 102280 h 1424321"/>
                  <a:gd name="connsiteX9" fmla="*/ 287514 w 757748"/>
                  <a:gd name="connsiteY9" fmla="*/ 159566 h 1424321"/>
                  <a:gd name="connsiteX10" fmla="*/ 322524 w 757748"/>
                  <a:gd name="connsiteY10" fmla="*/ 191392 h 1424321"/>
                  <a:gd name="connsiteX11" fmla="*/ 344803 w 757748"/>
                  <a:gd name="connsiteY11" fmla="*/ 194574 h 1424321"/>
                  <a:gd name="connsiteX12" fmla="*/ 367080 w 757748"/>
                  <a:gd name="connsiteY12" fmla="*/ 220035 h 1424321"/>
                  <a:gd name="connsiteX13" fmla="*/ 322524 w 757748"/>
                  <a:gd name="connsiteY13" fmla="*/ 280504 h 1424321"/>
                  <a:gd name="connsiteX14" fmla="*/ 284333 w 757748"/>
                  <a:gd name="connsiteY14" fmla="*/ 315512 h 1424321"/>
                  <a:gd name="connsiteX15" fmla="*/ 284333 w 757748"/>
                  <a:gd name="connsiteY15" fmla="*/ 334608 h 1424321"/>
                  <a:gd name="connsiteX16" fmla="*/ 316159 w 757748"/>
                  <a:gd name="connsiteY16" fmla="*/ 372798 h 1424321"/>
                  <a:gd name="connsiteX17" fmla="*/ 297063 w 757748"/>
                  <a:gd name="connsiteY17" fmla="*/ 414172 h 1424321"/>
                  <a:gd name="connsiteX18" fmla="*/ 255691 w 757748"/>
                  <a:gd name="connsiteY18" fmla="*/ 471458 h 1424321"/>
                  <a:gd name="connsiteX19" fmla="*/ 268421 w 757748"/>
                  <a:gd name="connsiteY19" fmla="*/ 496919 h 1424321"/>
                  <a:gd name="connsiteX20" fmla="*/ 249323 w 757748"/>
                  <a:gd name="connsiteY20" fmla="*/ 535110 h 1424321"/>
                  <a:gd name="connsiteX21" fmla="*/ 262054 w 757748"/>
                  <a:gd name="connsiteY21" fmla="*/ 586031 h 1424321"/>
                  <a:gd name="connsiteX22" fmla="*/ 297063 w 757748"/>
                  <a:gd name="connsiteY22" fmla="*/ 617857 h 1424321"/>
                  <a:gd name="connsiteX23" fmla="*/ 338436 w 757748"/>
                  <a:gd name="connsiteY23" fmla="*/ 621039 h 1424321"/>
                  <a:gd name="connsiteX24" fmla="*/ 357533 w 757748"/>
                  <a:gd name="connsiteY24" fmla="*/ 630587 h 1424321"/>
                  <a:gd name="connsiteX25" fmla="*/ 382994 w 757748"/>
                  <a:gd name="connsiteY25" fmla="*/ 630587 h 1424321"/>
                  <a:gd name="connsiteX26" fmla="*/ 398906 w 757748"/>
                  <a:gd name="connsiteY26" fmla="*/ 643317 h 1424321"/>
                  <a:gd name="connsiteX27" fmla="*/ 430731 w 757748"/>
                  <a:gd name="connsiteY27" fmla="*/ 621039 h 1424321"/>
                  <a:gd name="connsiteX28" fmla="*/ 462557 w 757748"/>
                  <a:gd name="connsiteY28" fmla="*/ 630587 h 1424321"/>
                  <a:gd name="connsiteX29" fmla="*/ 488018 w 757748"/>
                  <a:gd name="connsiteY29" fmla="*/ 681508 h 1424321"/>
                  <a:gd name="connsiteX30" fmla="*/ 459376 w 757748"/>
                  <a:gd name="connsiteY30" fmla="*/ 732429 h 1424321"/>
                  <a:gd name="connsiteX31" fmla="*/ 418001 w 757748"/>
                  <a:gd name="connsiteY31" fmla="*/ 732429 h 1424321"/>
                  <a:gd name="connsiteX32" fmla="*/ 414818 w 757748"/>
                  <a:gd name="connsiteY32" fmla="*/ 783351 h 1424321"/>
                  <a:gd name="connsiteX33" fmla="*/ 382994 w 757748"/>
                  <a:gd name="connsiteY33" fmla="*/ 834272 h 1424321"/>
                  <a:gd name="connsiteX34" fmla="*/ 414818 w 757748"/>
                  <a:gd name="connsiteY34" fmla="*/ 875645 h 1424321"/>
                  <a:gd name="connsiteX35" fmla="*/ 408454 w 757748"/>
                  <a:gd name="connsiteY35" fmla="*/ 901106 h 1424321"/>
                  <a:gd name="connsiteX36" fmla="*/ 373445 w 757748"/>
                  <a:gd name="connsiteY36" fmla="*/ 910653 h 1424321"/>
                  <a:gd name="connsiteX37" fmla="*/ 370263 w 757748"/>
                  <a:gd name="connsiteY37" fmla="*/ 929749 h 1424321"/>
                  <a:gd name="connsiteX38" fmla="*/ 309793 w 757748"/>
                  <a:gd name="connsiteY38" fmla="*/ 1022044 h 1424321"/>
                  <a:gd name="connsiteX39" fmla="*/ 303428 w 757748"/>
                  <a:gd name="connsiteY39" fmla="*/ 1082513 h 1424321"/>
                  <a:gd name="connsiteX40" fmla="*/ 351166 w 757748"/>
                  <a:gd name="connsiteY40" fmla="*/ 1133434 h 1424321"/>
                  <a:gd name="connsiteX41" fmla="*/ 382994 w 757748"/>
                  <a:gd name="connsiteY41" fmla="*/ 1139799 h 1424321"/>
                  <a:gd name="connsiteX42" fmla="*/ 389357 w 757748"/>
                  <a:gd name="connsiteY42" fmla="*/ 1155712 h 1424321"/>
                  <a:gd name="connsiteX43" fmla="*/ 379810 w 757748"/>
                  <a:gd name="connsiteY43" fmla="*/ 1177990 h 1424321"/>
                  <a:gd name="connsiteX44" fmla="*/ 459376 w 757748"/>
                  <a:gd name="connsiteY44" fmla="*/ 1263919 h 1424321"/>
                  <a:gd name="connsiteX45" fmla="*/ 516660 w 757748"/>
                  <a:gd name="connsiteY45" fmla="*/ 1263919 h 1424321"/>
                  <a:gd name="connsiteX46" fmla="*/ 558035 w 757748"/>
                  <a:gd name="connsiteY46" fmla="*/ 1248006 h 1424321"/>
                  <a:gd name="connsiteX47" fmla="*/ 596225 w 757748"/>
                  <a:gd name="connsiteY47" fmla="*/ 1254372 h 1424321"/>
                  <a:gd name="connsiteX48" fmla="*/ 608956 w 757748"/>
                  <a:gd name="connsiteY48" fmla="*/ 1267102 h 1424321"/>
                  <a:gd name="connsiteX49" fmla="*/ 678972 w 757748"/>
                  <a:gd name="connsiteY49" fmla="*/ 1270284 h 1424321"/>
                  <a:gd name="connsiteX50" fmla="*/ 685338 w 757748"/>
                  <a:gd name="connsiteY50" fmla="*/ 1263919 h 1424321"/>
                  <a:gd name="connsiteX51" fmla="*/ 720345 w 757748"/>
                  <a:gd name="connsiteY51" fmla="*/ 1260737 h 1424321"/>
                  <a:gd name="connsiteX52" fmla="*/ 717163 w 757748"/>
                  <a:gd name="connsiteY52" fmla="*/ 1298928 h 1424321"/>
                  <a:gd name="connsiteX53" fmla="*/ 752173 w 757748"/>
                  <a:gd name="connsiteY53" fmla="*/ 1356214 h 1424321"/>
                  <a:gd name="connsiteX54" fmla="*/ 755354 w 757748"/>
                  <a:gd name="connsiteY54" fmla="*/ 1378492 h 1424321"/>
                  <a:gd name="connsiteX55" fmla="*/ 757748 w 757748"/>
                  <a:gd name="connsiteY55" fmla="*/ 1379949 h 1424321"/>
                  <a:gd name="connsiteX56" fmla="*/ 733713 w 757748"/>
                  <a:gd name="connsiteY56" fmla="*/ 1409045 h 1424321"/>
                  <a:gd name="connsiteX57" fmla="*/ 703160 w 757748"/>
                  <a:gd name="connsiteY57" fmla="*/ 1420502 h 1424321"/>
                  <a:gd name="connsiteX58" fmla="*/ 668788 w 757748"/>
                  <a:gd name="connsiteY58" fmla="*/ 1397587 h 1424321"/>
                  <a:gd name="connsiteX59" fmla="*/ 645874 w 757748"/>
                  <a:gd name="connsiteY59" fmla="*/ 1389949 h 1424321"/>
                  <a:gd name="connsiteX60" fmla="*/ 542758 w 757748"/>
                  <a:gd name="connsiteY60" fmla="*/ 1416683 h 1424321"/>
                  <a:gd name="connsiteX61" fmla="*/ 512205 w 757748"/>
                  <a:gd name="connsiteY61" fmla="*/ 1412864 h 1424321"/>
                  <a:gd name="connsiteX62" fmla="*/ 496929 w 757748"/>
                  <a:gd name="connsiteY62" fmla="*/ 1424321 h 1424321"/>
                  <a:gd name="connsiteX63" fmla="*/ 443462 w 757748"/>
                  <a:gd name="connsiteY63" fmla="*/ 1424321 h 1424321"/>
                  <a:gd name="connsiteX64" fmla="*/ 347984 w 757748"/>
                  <a:gd name="connsiteY64" fmla="*/ 1347939 h 1424321"/>
                  <a:gd name="connsiteX65" fmla="*/ 283060 w 757748"/>
                  <a:gd name="connsiteY65" fmla="*/ 1305929 h 1424321"/>
                  <a:gd name="connsiteX66" fmla="*/ 229592 w 757748"/>
                  <a:gd name="connsiteY66" fmla="*/ 1328844 h 1424321"/>
                  <a:gd name="connsiteX67" fmla="*/ 178039 w 757748"/>
                  <a:gd name="connsiteY67" fmla="*/ 1322658 h 1424321"/>
                  <a:gd name="connsiteX68" fmla="*/ 18763 w 757748"/>
                  <a:gd name="connsiteY68" fmla="*/ 804002 h 1424321"/>
                  <a:gd name="connsiteX0" fmla="*/ 0 w 579709"/>
                  <a:gd name="connsiteY0" fmla="*/ 0 h 1424321"/>
                  <a:gd name="connsiteX1" fmla="*/ 87198 w 579709"/>
                  <a:gd name="connsiteY1" fmla="*/ 16350 h 1424321"/>
                  <a:gd name="connsiteX2" fmla="*/ 138120 w 579709"/>
                  <a:gd name="connsiteY2" fmla="*/ 32263 h 1424321"/>
                  <a:gd name="connsiteX3" fmla="*/ 154033 w 579709"/>
                  <a:gd name="connsiteY3" fmla="*/ 44993 h 1424321"/>
                  <a:gd name="connsiteX4" fmla="*/ 160397 w 579709"/>
                  <a:gd name="connsiteY4" fmla="*/ 41812 h 1424321"/>
                  <a:gd name="connsiteX5" fmla="*/ 160397 w 579709"/>
                  <a:gd name="connsiteY5" fmla="*/ 67271 h 1424321"/>
                  <a:gd name="connsiteX6" fmla="*/ 138120 w 579709"/>
                  <a:gd name="connsiteY6" fmla="*/ 76819 h 1424321"/>
                  <a:gd name="connsiteX7" fmla="*/ 131754 w 579709"/>
                  <a:gd name="connsiteY7" fmla="*/ 99097 h 1424321"/>
                  <a:gd name="connsiteX8" fmla="*/ 115843 w 579709"/>
                  <a:gd name="connsiteY8" fmla="*/ 102280 h 1424321"/>
                  <a:gd name="connsiteX9" fmla="*/ 109475 w 579709"/>
                  <a:gd name="connsiteY9" fmla="*/ 159566 h 1424321"/>
                  <a:gd name="connsiteX10" fmla="*/ 144485 w 579709"/>
                  <a:gd name="connsiteY10" fmla="*/ 191392 h 1424321"/>
                  <a:gd name="connsiteX11" fmla="*/ 166764 w 579709"/>
                  <a:gd name="connsiteY11" fmla="*/ 194574 h 1424321"/>
                  <a:gd name="connsiteX12" fmla="*/ 189041 w 579709"/>
                  <a:gd name="connsiteY12" fmla="*/ 220035 h 1424321"/>
                  <a:gd name="connsiteX13" fmla="*/ 144485 w 579709"/>
                  <a:gd name="connsiteY13" fmla="*/ 280504 h 1424321"/>
                  <a:gd name="connsiteX14" fmla="*/ 106294 w 579709"/>
                  <a:gd name="connsiteY14" fmla="*/ 315512 h 1424321"/>
                  <a:gd name="connsiteX15" fmla="*/ 106294 w 579709"/>
                  <a:gd name="connsiteY15" fmla="*/ 334608 h 1424321"/>
                  <a:gd name="connsiteX16" fmla="*/ 138120 w 579709"/>
                  <a:gd name="connsiteY16" fmla="*/ 372798 h 1424321"/>
                  <a:gd name="connsiteX17" fmla="*/ 119024 w 579709"/>
                  <a:gd name="connsiteY17" fmla="*/ 414172 h 1424321"/>
                  <a:gd name="connsiteX18" fmla="*/ 77652 w 579709"/>
                  <a:gd name="connsiteY18" fmla="*/ 471458 h 1424321"/>
                  <a:gd name="connsiteX19" fmla="*/ 90382 w 579709"/>
                  <a:gd name="connsiteY19" fmla="*/ 496919 h 1424321"/>
                  <a:gd name="connsiteX20" fmla="*/ 71284 w 579709"/>
                  <a:gd name="connsiteY20" fmla="*/ 535110 h 1424321"/>
                  <a:gd name="connsiteX21" fmla="*/ 84015 w 579709"/>
                  <a:gd name="connsiteY21" fmla="*/ 586031 h 1424321"/>
                  <a:gd name="connsiteX22" fmla="*/ 119024 w 579709"/>
                  <a:gd name="connsiteY22" fmla="*/ 617857 h 1424321"/>
                  <a:gd name="connsiteX23" fmla="*/ 160397 w 579709"/>
                  <a:gd name="connsiteY23" fmla="*/ 621039 h 1424321"/>
                  <a:gd name="connsiteX24" fmla="*/ 179494 w 579709"/>
                  <a:gd name="connsiteY24" fmla="*/ 630587 h 1424321"/>
                  <a:gd name="connsiteX25" fmla="*/ 204955 w 579709"/>
                  <a:gd name="connsiteY25" fmla="*/ 630587 h 1424321"/>
                  <a:gd name="connsiteX26" fmla="*/ 220867 w 579709"/>
                  <a:gd name="connsiteY26" fmla="*/ 643317 h 1424321"/>
                  <a:gd name="connsiteX27" fmla="*/ 252692 w 579709"/>
                  <a:gd name="connsiteY27" fmla="*/ 621039 h 1424321"/>
                  <a:gd name="connsiteX28" fmla="*/ 284518 w 579709"/>
                  <a:gd name="connsiteY28" fmla="*/ 630587 h 1424321"/>
                  <a:gd name="connsiteX29" fmla="*/ 309979 w 579709"/>
                  <a:gd name="connsiteY29" fmla="*/ 681508 h 1424321"/>
                  <a:gd name="connsiteX30" fmla="*/ 281337 w 579709"/>
                  <a:gd name="connsiteY30" fmla="*/ 732429 h 1424321"/>
                  <a:gd name="connsiteX31" fmla="*/ 239962 w 579709"/>
                  <a:gd name="connsiteY31" fmla="*/ 732429 h 1424321"/>
                  <a:gd name="connsiteX32" fmla="*/ 236779 w 579709"/>
                  <a:gd name="connsiteY32" fmla="*/ 783351 h 1424321"/>
                  <a:gd name="connsiteX33" fmla="*/ 204955 w 579709"/>
                  <a:gd name="connsiteY33" fmla="*/ 834272 h 1424321"/>
                  <a:gd name="connsiteX34" fmla="*/ 236779 w 579709"/>
                  <a:gd name="connsiteY34" fmla="*/ 875645 h 1424321"/>
                  <a:gd name="connsiteX35" fmla="*/ 230415 w 579709"/>
                  <a:gd name="connsiteY35" fmla="*/ 901106 h 1424321"/>
                  <a:gd name="connsiteX36" fmla="*/ 195406 w 579709"/>
                  <a:gd name="connsiteY36" fmla="*/ 910653 h 1424321"/>
                  <a:gd name="connsiteX37" fmla="*/ 192224 w 579709"/>
                  <a:gd name="connsiteY37" fmla="*/ 929749 h 1424321"/>
                  <a:gd name="connsiteX38" fmla="*/ 131754 w 579709"/>
                  <a:gd name="connsiteY38" fmla="*/ 1022044 h 1424321"/>
                  <a:gd name="connsiteX39" fmla="*/ 125389 w 579709"/>
                  <a:gd name="connsiteY39" fmla="*/ 1082513 h 1424321"/>
                  <a:gd name="connsiteX40" fmla="*/ 173127 w 579709"/>
                  <a:gd name="connsiteY40" fmla="*/ 1133434 h 1424321"/>
                  <a:gd name="connsiteX41" fmla="*/ 204955 w 579709"/>
                  <a:gd name="connsiteY41" fmla="*/ 1139799 h 1424321"/>
                  <a:gd name="connsiteX42" fmla="*/ 211318 w 579709"/>
                  <a:gd name="connsiteY42" fmla="*/ 1155712 h 1424321"/>
                  <a:gd name="connsiteX43" fmla="*/ 201771 w 579709"/>
                  <a:gd name="connsiteY43" fmla="*/ 1177990 h 1424321"/>
                  <a:gd name="connsiteX44" fmla="*/ 281337 w 579709"/>
                  <a:gd name="connsiteY44" fmla="*/ 1263919 h 1424321"/>
                  <a:gd name="connsiteX45" fmla="*/ 338621 w 579709"/>
                  <a:gd name="connsiteY45" fmla="*/ 1263919 h 1424321"/>
                  <a:gd name="connsiteX46" fmla="*/ 379996 w 579709"/>
                  <a:gd name="connsiteY46" fmla="*/ 1248006 h 1424321"/>
                  <a:gd name="connsiteX47" fmla="*/ 418186 w 579709"/>
                  <a:gd name="connsiteY47" fmla="*/ 1254372 h 1424321"/>
                  <a:gd name="connsiteX48" fmla="*/ 430917 w 579709"/>
                  <a:gd name="connsiteY48" fmla="*/ 1267102 h 1424321"/>
                  <a:gd name="connsiteX49" fmla="*/ 500933 w 579709"/>
                  <a:gd name="connsiteY49" fmla="*/ 1270284 h 1424321"/>
                  <a:gd name="connsiteX50" fmla="*/ 507299 w 579709"/>
                  <a:gd name="connsiteY50" fmla="*/ 1263919 h 1424321"/>
                  <a:gd name="connsiteX51" fmla="*/ 542306 w 579709"/>
                  <a:gd name="connsiteY51" fmla="*/ 1260737 h 1424321"/>
                  <a:gd name="connsiteX52" fmla="*/ 539124 w 579709"/>
                  <a:gd name="connsiteY52" fmla="*/ 1298928 h 1424321"/>
                  <a:gd name="connsiteX53" fmla="*/ 574134 w 579709"/>
                  <a:gd name="connsiteY53" fmla="*/ 1356214 h 1424321"/>
                  <a:gd name="connsiteX54" fmla="*/ 577315 w 579709"/>
                  <a:gd name="connsiteY54" fmla="*/ 1378492 h 1424321"/>
                  <a:gd name="connsiteX55" fmla="*/ 579709 w 579709"/>
                  <a:gd name="connsiteY55" fmla="*/ 1379949 h 1424321"/>
                  <a:gd name="connsiteX56" fmla="*/ 555674 w 579709"/>
                  <a:gd name="connsiteY56" fmla="*/ 1409045 h 1424321"/>
                  <a:gd name="connsiteX57" fmla="*/ 525121 w 579709"/>
                  <a:gd name="connsiteY57" fmla="*/ 1420502 h 1424321"/>
                  <a:gd name="connsiteX58" fmla="*/ 490749 w 579709"/>
                  <a:gd name="connsiteY58" fmla="*/ 1397587 h 1424321"/>
                  <a:gd name="connsiteX59" fmla="*/ 467835 w 579709"/>
                  <a:gd name="connsiteY59" fmla="*/ 1389949 h 1424321"/>
                  <a:gd name="connsiteX60" fmla="*/ 364719 w 579709"/>
                  <a:gd name="connsiteY60" fmla="*/ 1416683 h 1424321"/>
                  <a:gd name="connsiteX61" fmla="*/ 334166 w 579709"/>
                  <a:gd name="connsiteY61" fmla="*/ 1412864 h 1424321"/>
                  <a:gd name="connsiteX62" fmla="*/ 318890 w 579709"/>
                  <a:gd name="connsiteY62" fmla="*/ 1424321 h 1424321"/>
                  <a:gd name="connsiteX63" fmla="*/ 265423 w 579709"/>
                  <a:gd name="connsiteY63" fmla="*/ 1424321 h 1424321"/>
                  <a:gd name="connsiteX64" fmla="*/ 169945 w 579709"/>
                  <a:gd name="connsiteY64" fmla="*/ 1347939 h 1424321"/>
                  <a:gd name="connsiteX65" fmla="*/ 105021 w 579709"/>
                  <a:gd name="connsiteY65" fmla="*/ 1305929 h 1424321"/>
                  <a:gd name="connsiteX66" fmla="*/ 51553 w 579709"/>
                  <a:gd name="connsiteY66" fmla="*/ 1328844 h 1424321"/>
                  <a:gd name="connsiteX67" fmla="*/ 0 w 579709"/>
                  <a:gd name="connsiteY67" fmla="*/ 1322658 h 142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79709" h="1424321">
                    <a:moveTo>
                      <a:pt x="0" y="0"/>
                    </a:moveTo>
                    <a:lnTo>
                      <a:pt x="87198" y="16350"/>
                    </a:lnTo>
                    <a:lnTo>
                      <a:pt x="138120" y="32263"/>
                    </a:lnTo>
                    <a:lnTo>
                      <a:pt x="154033" y="44993"/>
                    </a:lnTo>
                    <a:lnTo>
                      <a:pt x="160397" y="41812"/>
                    </a:lnTo>
                    <a:lnTo>
                      <a:pt x="160397" y="67271"/>
                    </a:lnTo>
                    <a:lnTo>
                      <a:pt x="138120" y="76819"/>
                    </a:lnTo>
                    <a:lnTo>
                      <a:pt x="131754" y="99097"/>
                    </a:lnTo>
                    <a:lnTo>
                      <a:pt x="115843" y="102280"/>
                    </a:lnTo>
                    <a:lnTo>
                      <a:pt x="109475" y="159566"/>
                    </a:lnTo>
                    <a:lnTo>
                      <a:pt x="144485" y="191392"/>
                    </a:lnTo>
                    <a:lnTo>
                      <a:pt x="166764" y="194574"/>
                    </a:lnTo>
                    <a:lnTo>
                      <a:pt x="189041" y="220035"/>
                    </a:lnTo>
                    <a:lnTo>
                      <a:pt x="144485" y="280504"/>
                    </a:lnTo>
                    <a:lnTo>
                      <a:pt x="106294" y="315512"/>
                    </a:lnTo>
                    <a:lnTo>
                      <a:pt x="106294" y="334608"/>
                    </a:lnTo>
                    <a:lnTo>
                      <a:pt x="138120" y="372798"/>
                    </a:lnTo>
                    <a:lnTo>
                      <a:pt x="119024" y="414172"/>
                    </a:lnTo>
                    <a:lnTo>
                      <a:pt x="77652" y="471458"/>
                    </a:lnTo>
                    <a:lnTo>
                      <a:pt x="90382" y="496919"/>
                    </a:lnTo>
                    <a:lnTo>
                      <a:pt x="71284" y="535110"/>
                    </a:lnTo>
                    <a:lnTo>
                      <a:pt x="84015" y="586031"/>
                    </a:lnTo>
                    <a:lnTo>
                      <a:pt x="119024" y="617857"/>
                    </a:lnTo>
                    <a:lnTo>
                      <a:pt x="160397" y="621039"/>
                    </a:lnTo>
                    <a:lnTo>
                      <a:pt x="179494" y="630587"/>
                    </a:lnTo>
                    <a:lnTo>
                      <a:pt x="204955" y="630587"/>
                    </a:lnTo>
                    <a:lnTo>
                      <a:pt x="220867" y="643317"/>
                    </a:lnTo>
                    <a:lnTo>
                      <a:pt x="252692" y="621039"/>
                    </a:lnTo>
                    <a:lnTo>
                      <a:pt x="284518" y="630587"/>
                    </a:lnTo>
                    <a:lnTo>
                      <a:pt x="309979" y="681508"/>
                    </a:lnTo>
                    <a:lnTo>
                      <a:pt x="281337" y="732429"/>
                    </a:lnTo>
                    <a:lnTo>
                      <a:pt x="239962" y="732429"/>
                    </a:lnTo>
                    <a:lnTo>
                      <a:pt x="236779" y="783351"/>
                    </a:lnTo>
                    <a:lnTo>
                      <a:pt x="204955" y="834272"/>
                    </a:lnTo>
                    <a:lnTo>
                      <a:pt x="236779" y="875645"/>
                    </a:lnTo>
                    <a:lnTo>
                      <a:pt x="230415" y="901106"/>
                    </a:lnTo>
                    <a:lnTo>
                      <a:pt x="195406" y="910653"/>
                    </a:lnTo>
                    <a:lnTo>
                      <a:pt x="192224" y="929749"/>
                    </a:lnTo>
                    <a:lnTo>
                      <a:pt x="131754" y="1022044"/>
                    </a:lnTo>
                    <a:lnTo>
                      <a:pt x="125389" y="1082513"/>
                    </a:lnTo>
                    <a:lnTo>
                      <a:pt x="173127" y="1133434"/>
                    </a:lnTo>
                    <a:lnTo>
                      <a:pt x="204955" y="1139799"/>
                    </a:lnTo>
                    <a:lnTo>
                      <a:pt x="211318" y="1155712"/>
                    </a:lnTo>
                    <a:lnTo>
                      <a:pt x="201771" y="1177990"/>
                    </a:lnTo>
                    <a:lnTo>
                      <a:pt x="281337" y="1263919"/>
                    </a:lnTo>
                    <a:lnTo>
                      <a:pt x="338621" y="1263919"/>
                    </a:lnTo>
                    <a:lnTo>
                      <a:pt x="379996" y="1248006"/>
                    </a:lnTo>
                    <a:lnTo>
                      <a:pt x="418186" y="1254372"/>
                    </a:lnTo>
                    <a:lnTo>
                      <a:pt x="430917" y="1267102"/>
                    </a:lnTo>
                    <a:lnTo>
                      <a:pt x="500933" y="1270284"/>
                    </a:lnTo>
                    <a:lnTo>
                      <a:pt x="507299" y="1263919"/>
                    </a:lnTo>
                    <a:lnTo>
                      <a:pt x="542306" y="1260737"/>
                    </a:lnTo>
                    <a:lnTo>
                      <a:pt x="539124" y="1298928"/>
                    </a:lnTo>
                    <a:lnTo>
                      <a:pt x="574134" y="1356214"/>
                    </a:lnTo>
                    <a:lnTo>
                      <a:pt x="577315" y="1378492"/>
                    </a:lnTo>
                    <a:lnTo>
                      <a:pt x="579709" y="1379949"/>
                    </a:lnTo>
                    <a:lnTo>
                      <a:pt x="555674" y="1409045"/>
                    </a:lnTo>
                    <a:lnTo>
                      <a:pt x="525121" y="1420502"/>
                    </a:lnTo>
                    <a:lnTo>
                      <a:pt x="490749" y="1397587"/>
                    </a:lnTo>
                    <a:lnTo>
                      <a:pt x="467835" y="1389949"/>
                    </a:lnTo>
                    <a:lnTo>
                      <a:pt x="364719" y="1416683"/>
                    </a:lnTo>
                    <a:lnTo>
                      <a:pt x="334166" y="1412864"/>
                    </a:lnTo>
                    <a:lnTo>
                      <a:pt x="318890" y="1424321"/>
                    </a:lnTo>
                    <a:lnTo>
                      <a:pt x="265423" y="1424321"/>
                    </a:lnTo>
                    <a:lnTo>
                      <a:pt x="169945" y="1347939"/>
                    </a:lnTo>
                    <a:lnTo>
                      <a:pt x="105021" y="1305929"/>
                    </a:lnTo>
                    <a:lnTo>
                      <a:pt x="51553" y="1328844"/>
                    </a:lnTo>
                    <a:lnTo>
                      <a:pt x="0" y="132265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10F920B9-42DC-742B-EA1C-70D0090E144F}"/>
                  </a:ext>
                </a:extLst>
              </p:cNvPr>
              <p:cNvSpPr/>
              <p:nvPr/>
            </p:nvSpPr>
            <p:spPr>
              <a:xfrm>
                <a:off x="715536" y="6126765"/>
                <a:ext cx="979588" cy="312135"/>
              </a:xfrm>
              <a:custGeom>
                <a:avLst/>
                <a:gdLst>
                  <a:gd name="connsiteX0" fmla="*/ 0 w 979588"/>
                  <a:gd name="connsiteY0" fmla="*/ 0 h 312135"/>
                  <a:gd name="connsiteX1" fmla="*/ 41048 w 979588"/>
                  <a:gd name="connsiteY1" fmla="*/ 38766 h 312135"/>
                  <a:gd name="connsiteX2" fmla="*/ 43435 w 979588"/>
                  <a:gd name="connsiteY2" fmla="*/ 57862 h 312135"/>
                  <a:gd name="connsiteX3" fmla="*/ 69692 w 979588"/>
                  <a:gd name="connsiteY3" fmla="*/ 88892 h 312135"/>
                  <a:gd name="connsiteX4" fmla="*/ 119817 w 979588"/>
                  <a:gd name="connsiteY4" fmla="*/ 91279 h 312135"/>
                  <a:gd name="connsiteX5" fmla="*/ 160393 w 979588"/>
                  <a:gd name="connsiteY5" fmla="*/ 141405 h 312135"/>
                  <a:gd name="connsiteX6" fmla="*/ 184264 w 979588"/>
                  <a:gd name="connsiteY6" fmla="*/ 131857 h 312135"/>
                  <a:gd name="connsiteX7" fmla="*/ 227228 w 979588"/>
                  <a:gd name="connsiteY7" fmla="*/ 136631 h 312135"/>
                  <a:gd name="connsiteX8" fmla="*/ 348962 w 979588"/>
                  <a:gd name="connsiteY8" fmla="*/ 105600 h 312135"/>
                  <a:gd name="connsiteX9" fmla="*/ 389539 w 979588"/>
                  <a:gd name="connsiteY9" fmla="*/ 69796 h 312135"/>
                  <a:gd name="connsiteX10" fmla="*/ 394314 w 979588"/>
                  <a:gd name="connsiteY10" fmla="*/ 124696 h 312135"/>
                  <a:gd name="connsiteX11" fmla="*/ 415797 w 979588"/>
                  <a:gd name="connsiteY11" fmla="*/ 160500 h 312135"/>
                  <a:gd name="connsiteX12" fmla="*/ 473081 w 979588"/>
                  <a:gd name="connsiteY12" fmla="*/ 117536 h 312135"/>
                  <a:gd name="connsiteX13" fmla="*/ 492179 w 979588"/>
                  <a:gd name="connsiteY13" fmla="*/ 131857 h 312135"/>
                  <a:gd name="connsiteX14" fmla="*/ 518433 w 979588"/>
                  <a:gd name="connsiteY14" fmla="*/ 134243 h 312135"/>
                  <a:gd name="connsiteX15" fmla="*/ 525594 w 979588"/>
                  <a:gd name="connsiteY15" fmla="*/ 105600 h 312135"/>
                  <a:gd name="connsiteX16" fmla="*/ 556624 w 979588"/>
                  <a:gd name="connsiteY16" fmla="*/ 79345 h 312135"/>
                  <a:gd name="connsiteX17" fmla="*/ 640167 w 979588"/>
                  <a:gd name="connsiteY17" fmla="*/ 79345 h 312135"/>
                  <a:gd name="connsiteX18" fmla="*/ 707002 w 979588"/>
                  <a:gd name="connsiteY18" fmla="*/ 105600 h 312135"/>
                  <a:gd name="connsiteX19" fmla="*/ 730871 w 979588"/>
                  <a:gd name="connsiteY19" fmla="*/ 93666 h 312135"/>
                  <a:gd name="connsiteX20" fmla="*/ 721324 w 979588"/>
                  <a:gd name="connsiteY20" fmla="*/ 55475 h 312135"/>
                  <a:gd name="connsiteX21" fmla="*/ 745193 w 979588"/>
                  <a:gd name="connsiteY21" fmla="*/ 43540 h 312135"/>
                  <a:gd name="connsiteX22" fmla="*/ 778608 w 979588"/>
                  <a:gd name="connsiteY22" fmla="*/ 67410 h 312135"/>
                  <a:gd name="connsiteX23" fmla="*/ 826348 w 979588"/>
                  <a:gd name="connsiteY23" fmla="*/ 60250 h 312135"/>
                  <a:gd name="connsiteX24" fmla="*/ 835896 w 979588"/>
                  <a:gd name="connsiteY24" fmla="*/ 84118 h 312135"/>
                  <a:gd name="connsiteX25" fmla="*/ 878860 w 979588"/>
                  <a:gd name="connsiteY25" fmla="*/ 84118 h 312135"/>
                  <a:gd name="connsiteX26" fmla="*/ 928986 w 979588"/>
                  <a:gd name="connsiteY26" fmla="*/ 115148 h 312135"/>
                  <a:gd name="connsiteX27" fmla="*/ 929375 w 979588"/>
                  <a:gd name="connsiteY27" fmla="*/ 109967 h 312135"/>
                  <a:gd name="connsiteX28" fmla="*/ 933759 w 979588"/>
                  <a:gd name="connsiteY28" fmla="*/ 115148 h 312135"/>
                  <a:gd name="connsiteX29" fmla="*/ 922302 w 979588"/>
                  <a:gd name="connsiteY29" fmla="*/ 160977 h 312135"/>
                  <a:gd name="connsiteX30" fmla="*/ 945216 w 979588"/>
                  <a:gd name="connsiteY30" fmla="*/ 176253 h 312135"/>
                  <a:gd name="connsiteX31" fmla="*/ 952854 w 979588"/>
                  <a:gd name="connsiteY31" fmla="*/ 229721 h 312135"/>
                  <a:gd name="connsiteX32" fmla="*/ 979588 w 979588"/>
                  <a:gd name="connsiteY32" fmla="*/ 271730 h 312135"/>
                  <a:gd name="connsiteX33" fmla="*/ 926121 w 979588"/>
                  <a:gd name="connsiteY33" fmla="*/ 309921 h 312135"/>
                  <a:gd name="connsiteX34" fmla="*/ 926121 w 979588"/>
                  <a:gd name="connsiteY34" fmla="*/ 312135 h 312135"/>
                  <a:gd name="connsiteX35" fmla="*/ 0 w 979588"/>
                  <a:gd name="connsiteY35" fmla="*/ 312135 h 312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79588" h="312135">
                    <a:moveTo>
                      <a:pt x="0" y="0"/>
                    </a:moveTo>
                    <a:lnTo>
                      <a:pt x="41048" y="38766"/>
                    </a:lnTo>
                    <a:lnTo>
                      <a:pt x="43435" y="57862"/>
                    </a:lnTo>
                    <a:lnTo>
                      <a:pt x="69692" y="88892"/>
                    </a:lnTo>
                    <a:lnTo>
                      <a:pt x="119817" y="91279"/>
                    </a:lnTo>
                    <a:lnTo>
                      <a:pt x="160393" y="141405"/>
                    </a:lnTo>
                    <a:lnTo>
                      <a:pt x="184264" y="131857"/>
                    </a:lnTo>
                    <a:lnTo>
                      <a:pt x="227228" y="136631"/>
                    </a:lnTo>
                    <a:lnTo>
                      <a:pt x="348962" y="105600"/>
                    </a:lnTo>
                    <a:lnTo>
                      <a:pt x="389539" y="69796"/>
                    </a:lnTo>
                    <a:lnTo>
                      <a:pt x="394314" y="124696"/>
                    </a:lnTo>
                    <a:lnTo>
                      <a:pt x="415797" y="160500"/>
                    </a:lnTo>
                    <a:lnTo>
                      <a:pt x="473081" y="117536"/>
                    </a:lnTo>
                    <a:lnTo>
                      <a:pt x="492179" y="131857"/>
                    </a:lnTo>
                    <a:lnTo>
                      <a:pt x="518433" y="134243"/>
                    </a:lnTo>
                    <a:lnTo>
                      <a:pt x="525594" y="105600"/>
                    </a:lnTo>
                    <a:lnTo>
                      <a:pt x="556624" y="79345"/>
                    </a:lnTo>
                    <a:lnTo>
                      <a:pt x="640167" y="79345"/>
                    </a:lnTo>
                    <a:lnTo>
                      <a:pt x="707002" y="105600"/>
                    </a:lnTo>
                    <a:lnTo>
                      <a:pt x="730871" y="93666"/>
                    </a:lnTo>
                    <a:lnTo>
                      <a:pt x="721324" y="55475"/>
                    </a:lnTo>
                    <a:lnTo>
                      <a:pt x="745193" y="43540"/>
                    </a:lnTo>
                    <a:lnTo>
                      <a:pt x="778608" y="67410"/>
                    </a:lnTo>
                    <a:lnTo>
                      <a:pt x="826348" y="60250"/>
                    </a:lnTo>
                    <a:lnTo>
                      <a:pt x="835896" y="84118"/>
                    </a:lnTo>
                    <a:lnTo>
                      <a:pt x="878860" y="84118"/>
                    </a:lnTo>
                    <a:lnTo>
                      <a:pt x="928986" y="115148"/>
                    </a:lnTo>
                    <a:lnTo>
                      <a:pt x="929375" y="109967"/>
                    </a:lnTo>
                    <a:lnTo>
                      <a:pt x="933759" y="115148"/>
                    </a:lnTo>
                    <a:lnTo>
                      <a:pt x="922302" y="160977"/>
                    </a:lnTo>
                    <a:lnTo>
                      <a:pt x="945216" y="176253"/>
                    </a:lnTo>
                    <a:lnTo>
                      <a:pt x="952854" y="229721"/>
                    </a:lnTo>
                    <a:lnTo>
                      <a:pt x="979588" y="271730"/>
                    </a:lnTo>
                    <a:lnTo>
                      <a:pt x="926121" y="309921"/>
                    </a:lnTo>
                    <a:lnTo>
                      <a:pt x="926121" y="312135"/>
                    </a:lnTo>
                    <a:lnTo>
                      <a:pt x="0" y="3121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DD1850CC-B8EE-A0A1-512B-8995CED5AE72}"/>
                  </a:ext>
                </a:extLst>
              </p:cNvPr>
              <p:cNvSpPr/>
              <p:nvPr/>
            </p:nvSpPr>
            <p:spPr>
              <a:xfrm>
                <a:off x="2029732" y="3724275"/>
                <a:ext cx="1304490" cy="592185"/>
              </a:xfrm>
              <a:custGeom>
                <a:avLst/>
                <a:gdLst>
                  <a:gd name="connsiteX0" fmla="*/ 0 w 1304490"/>
                  <a:gd name="connsiteY0" fmla="*/ 0 h 592185"/>
                  <a:gd name="connsiteX1" fmla="*/ 1304490 w 1304490"/>
                  <a:gd name="connsiteY1" fmla="*/ 0 h 592185"/>
                  <a:gd name="connsiteX2" fmla="*/ 1280874 w 1304490"/>
                  <a:gd name="connsiteY2" fmla="*/ 32053 h 592185"/>
                  <a:gd name="connsiteX3" fmla="*/ 1277689 w 1304490"/>
                  <a:gd name="connsiteY3" fmla="*/ 152990 h 592185"/>
                  <a:gd name="connsiteX4" fmla="*/ 1287238 w 1304490"/>
                  <a:gd name="connsiteY4" fmla="*/ 181633 h 592185"/>
                  <a:gd name="connsiteX5" fmla="*/ 1287238 w 1304490"/>
                  <a:gd name="connsiteY5" fmla="*/ 213459 h 592185"/>
                  <a:gd name="connsiteX6" fmla="*/ 1245865 w 1304490"/>
                  <a:gd name="connsiteY6" fmla="*/ 254833 h 592185"/>
                  <a:gd name="connsiteX7" fmla="*/ 1233136 w 1304490"/>
                  <a:gd name="connsiteY7" fmla="*/ 273928 h 592185"/>
                  <a:gd name="connsiteX8" fmla="*/ 1188577 w 1304490"/>
                  <a:gd name="connsiteY8" fmla="*/ 324849 h 592185"/>
                  <a:gd name="connsiteX9" fmla="*/ 1159936 w 1304490"/>
                  <a:gd name="connsiteY9" fmla="*/ 302571 h 592185"/>
                  <a:gd name="connsiteX10" fmla="*/ 1105832 w 1304490"/>
                  <a:gd name="connsiteY10" fmla="*/ 343945 h 592185"/>
                  <a:gd name="connsiteX11" fmla="*/ 1064458 w 1304490"/>
                  <a:gd name="connsiteY11" fmla="*/ 363040 h 592185"/>
                  <a:gd name="connsiteX12" fmla="*/ 1042181 w 1304490"/>
                  <a:gd name="connsiteY12" fmla="*/ 375771 h 592185"/>
                  <a:gd name="connsiteX13" fmla="*/ 1007172 w 1304490"/>
                  <a:gd name="connsiteY13" fmla="*/ 398048 h 592185"/>
                  <a:gd name="connsiteX14" fmla="*/ 984892 w 1304490"/>
                  <a:gd name="connsiteY14" fmla="*/ 452152 h 592185"/>
                  <a:gd name="connsiteX15" fmla="*/ 933971 w 1304490"/>
                  <a:gd name="connsiteY15" fmla="*/ 426692 h 592185"/>
                  <a:gd name="connsiteX16" fmla="*/ 892599 w 1304490"/>
                  <a:gd name="connsiteY16" fmla="*/ 442605 h 592185"/>
                  <a:gd name="connsiteX17" fmla="*/ 863956 w 1304490"/>
                  <a:gd name="connsiteY17" fmla="*/ 413961 h 592185"/>
                  <a:gd name="connsiteX18" fmla="*/ 806668 w 1304490"/>
                  <a:gd name="connsiteY18" fmla="*/ 391684 h 592185"/>
                  <a:gd name="connsiteX19" fmla="*/ 746200 w 1304490"/>
                  <a:gd name="connsiteY19" fmla="*/ 382135 h 592185"/>
                  <a:gd name="connsiteX20" fmla="*/ 692095 w 1304490"/>
                  <a:gd name="connsiteY20" fmla="*/ 302571 h 592185"/>
                  <a:gd name="connsiteX21" fmla="*/ 657088 w 1304490"/>
                  <a:gd name="connsiteY21" fmla="*/ 305754 h 592185"/>
                  <a:gd name="connsiteX22" fmla="*/ 657088 w 1304490"/>
                  <a:gd name="connsiteY22" fmla="*/ 353492 h 592185"/>
                  <a:gd name="connsiteX23" fmla="*/ 692095 w 1304490"/>
                  <a:gd name="connsiteY23" fmla="*/ 420326 h 592185"/>
                  <a:gd name="connsiteX24" fmla="*/ 609350 w 1304490"/>
                  <a:gd name="connsiteY24" fmla="*/ 468065 h 592185"/>
                  <a:gd name="connsiteX25" fmla="*/ 596620 w 1304490"/>
                  <a:gd name="connsiteY25" fmla="*/ 477613 h 592185"/>
                  <a:gd name="connsiteX26" fmla="*/ 564792 w 1304490"/>
                  <a:gd name="connsiteY26" fmla="*/ 525351 h 592185"/>
                  <a:gd name="connsiteX27" fmla="*/ 532968 w 1304490"/>
                  <a:gd name="connsiteY27" fmla="*/ 547630 h 592185"/>
                  <a:gd name="connsiteX28" fmla="*/ 504324 w 1304490"/>
                  <a:gd name="connsiteY28" fmla="*/ 592185 h 592185"/>
                  <a:gd name="connsiteX29" fmla="*/ 466133 w 1304490"/>
                  <a:gd name="connsiteY29" fmla="*/ 544446 h 592185"/>
                  <a:gd name="connsiteX30" fmla="*/ 427942 w 1304490"/>
                  <a:gd name="connsiteY30" fmla="*/ 518986 h 592185"/>
                  <a:gd name="connsiteX31" fmla="*/ 357926 w 1304490"/>
                  <a:gd name="connsiteY31" fmla="*/ 499891 h 592185"/>
                  <a:gd name="connsiteX32" fmla="*/ 342014 w 1304490"/>
                  <a:gd name="connsiteY32" fmla="*/ 423508 h 592185"/>
                  <a:gd name="connsiteX33" fmla="*/ 284726 w 1304490"/>
                  <a:gd name="connsiteY33" fmla="*/ 398048 h 592185"/>
                  <a:gd name="connsiteX34" fmla="*/ 262448 w 1304490"/>
                  <a:gd name="connsiteY34" fmla="*/ 343945 h 592185"/>
                  <a:gd name="connsiteX35" fmla="*/ 211527 w 1304490"/>
                  <a:gd name="connsiteY35" fmla="*/ 331214 h 592185"/>
                  <a:gd name="connsiteX36" fmla="*/ 182883 w 1304490"/>
                  <a:gd name="connsiteY36" fmla="*/ 324849 h 592185"/>
                  <a:gd name="connsiteX37" fmla="*/ 160606 w 1304490"/>
                  <a:gd name="connsiteY37" fmla="*/ 296206 h 592185"/>
                  <a:gd name="connsiteX38" fmla="*/ 166971 w 1304490"/>
                  <a:gd name="connsiteY38" fmla="*/ 273928 h 592185"/>
                  <a:gd name="connsiteX39" fmla="*/ 160606 w 1304490"/>
                  <a:gd name="connsiteY39" fmla="*/ 226190 h 592185"/>
                  <a:gd name="connsiteX40" fmla="*/ 154241 w 1304490"/>
                  <a:gd name="connsiteY40" fmla="*/ 197546 h 592185"/>
                  <a:gd name="connsiteX41" fmla="*/ 170153 w 1304490"/>
                  <a:gd name="connsiteY41" fmla="*/ 168903 h 592185"/>
                  <a:gd name="connsiteX42" fmla="*/ 170153 w 1304490"/>
                  <a:gd name="connsiteY42" fmla="*/ 149808 h 592185"/>
                  <a:gd name="connsiteX43" fmla="*/ 93770 w 1304490"/>
                  <a:gd name="connsiteY43" fmla="*/ 149808 h 592185"/>
                  <a:gd name="connsiteX44" fmla="*/ 81041 w 1304490"/>
                  <a:gd name="connsiteY44" fmla="*/ 79791 h 592185"/>
                  <a:gd name="connsiteX45" fmla="*/ 46033 w 1304490"/>
                  <a:gd name="connsiteY45" fmla="*/ 51148 h 592185"/>
                  <a:gd name="connsiteX46" fmla="*/ 0 w 1304490"/>
                  <a:gd name="connsiteY46" fmla="*/ 0 h 592185"/>
                  <a:gd name="connsiteX0" fmla="*/ 0 w 1304490"/>
                  <a:gd name="connsiteY0" fmla="*/ 98424 h 690609"/>
                  <a:gd name="connsiteX1" fmla="*/ 764268 w 1304490"/>
                  <a:gd name="connsiteY1" fmla="*/ 0 h 690609"/>
                  <a:gd name="connsiteX2" fmla="*/ 1304490 w 1304490"/>
                  <a:gd name="connsiteY2" fmla="*/ 98424 h 690609"/>
                  <a:gd name="connsiteX3" fmla="*/ 1280874 w 1304490"/>
                  <a:gd name="connsiteY3" fmla="*/ 130477 h 690609"/>
                  <a:gd name="connsiteX4" fmla="*/ 1277689 w 1304490"/>
                  <a:gd name="connsiteY4" fmla="*/ 251414 h 690609"/>
                  <a:gd name="connsiteX5" fmla="*/ 1287238 w 1304490"/>
                  <a:gd name="connsiteY5" fmla="*/ 280057 h 690609"/>
                  <a:gd name="connsiteX6" fmla="*/ 1287238 w 1304490"/>
                  <a:gd name="connsiteY6" fmla="*/ 311883 h 690609"/>
                  <a:gd name="connsiteX7" fmla="*/ 1245865 w 1304490"/>
                  <a:gd name="connsiteY7" fmla="*/ 353257 h 690609"/>
                  <a:gd name="connsiteX8" fmla="*/ 1233136 w 1304490"/>
                  <a:gd name="connsiteY8" fmla="*/ 372352 h 690609"/>
                  <a:gd name="connsiteX9" fmla="*/ 1188577 w 1304490"/>
                  <a:gd name="connsiteY9" fmla="*/ 423273 h 690609"/>
                  <a:gd name="connsiteX10" fmla="*/ 1159936 w 1304490"/>
                  <a:gd name="connsiteY10" fmla="*/ 400995 h 690609"/>
                  <a:gd name="connsiteX11" fmla="*/ 1105832 w 1304490"/>
                  <a:gd name="connsiteY11" fmla="*/ 442369 h 690609"/>
                  <a:gd name="connsiteX12" fmla="*/ 1064458 w 1304490"/>
                  <a:gd name="connsiteY12" fmla="*/ 461464 h 690609"/>
                  <a:gd name="connsiteX13" fmla="*/ 1042181 w 1304490"/>
                  <a:gd name="connsiteY13" fmla="*/ 474195 h 690609"/>
                  <a:gd name="connsiteX14" fmla="*/ 1007172 w 1304490"/>
                  <a:gd name="connsiteY14" fmla="*/ 496472 h 690609"/>
                  <a:gd name="connsiteX15" fmla="*/ 984892 w 1304490"/>
                  <a:gd name="connsiteY15" fmla="*/ 550576 h 690609"/>
                  <a:gd name="connsiteX16" fmla="*/ 933971 w 1304490"/>
                  <a:gd name="connsiteY16" fmla="*/ 525116 h 690609"/>
                  <a:gd name="connsiteX17" fmla="*/ 892599 w 1304490"/>
                  <a:gd name="connsiteY17" fmla="*/ 541029 h 690609"/>
                  <a:gd name="connsiteX18" fmla="*/ 863956 w 1304490"/>
                  <a:gd name="connsiteY18" fmla="*/ 512385 h 690609"/>
                  <a:gd name="connsiteX19" fmla="*/ 806668 w 1304490"/>
                  <a:gd name="connsiteY19" fmla="*/ 490108 h 690609"/>
                  <a:gd name="connsiteX20" fmla="*/ 746200 w 1304490"/>
                  <a:gd name="connsiteY20" fmla="*/ 480559 h 690609"/>
                  <a:gd name="connsiteX21" fmla="*/ 692095 w 1304490"/>
                  <a:gd name="connsiteY21" fmla="*/ 400995 h 690609"/>
                  <a:gd name="connsiteX22" fmla="*/ 657088 w 1304490"/>
                  <a:gd name="connsiteY22" fmla="*/ 404178 h 690609"/>
                  <a:gd name="connsiteX23" fmla="*/ 657088 w 1304490"/>
                  <a:gd name="connsiteY23" fmla="*/ 451916 h 690609"/>
                  <a:gd name="connsiteX24" fmla="*/ 692095 w 1304490"/>
                  <a:gd name="connsiteY24" fmla="*/ 518750 h 690609"/>
                  <a:gd name="connsiteX25" fmla="*/ 609350 w 1304490"/>
                  <a:gd name="connsiteY25" fmla="*/ 566489 h 690609"/>
                  <a:gd name="connsiteX26" fmla="*/ 596620 w 1304490"/>
                  <a:gd name="connsiteY26" fmla="*/ 576037 h 690609"/>
                  <a:gd name="connsiteX27" fmla="*/ 564792 w 1304490"/>
                  <a:gd name="connsiteY27" fmla="*/ 623775 h 690609"/>
                  <a:gd name="connsiteX28" fmla="*/ 532968 w 1304490"/>
                  <a:gd name="connsiteY28" fmla="*/ 646054 h 690609"/>
                  <a:gd name="connsiteX29" fmla="*/ 504324 w 1304490"/>
                  <a:gd name="connsiteY29" fmla="*/ 690609 h 690609"/>
                  <a:gd name="connsiteX30" fmla="*/ 466133 w 1304490"/>
                  <a:gd name="connsiteY30" fmla="*/ 642870 h 690609"/>
                  <a:gd name="connsiteX31" fmla="*/ 427942 w 1304490"/>
                  <a:gd name="connsiteY31" fmla="*/ 617410 h 690609"/>
                  <a:gd name="connsiteX32" fmla="*/ 357926 w 1304490"/>
                  <a:gd name="connsiteY32" fmla="*/ 598315 h 690609"/>
                  <a:gd name="connsiteX33" fmla="*/ 342014 w 1304490"/>
                  <a:gd name="connsiteY33" fmla="*/ 521932 h 690609"/>
                  <a:gd name="connsiteX34" fmla="*/ 284726 w 1304490"/>
                  <a:gd name="connsiteY34" fmla="*/ 496472 h 690609"/>
                  <a:gd name="connsiteX35" fmla="*/ 262448 w 1304490"/>
                  <a:gd name="connsiteY35" fmla="*/ 442369 h 690609"/>
                  <a:gd name="connsiteX36" fmla="*/ 211527 w 1304490"/>
                  <a:gd name="connsiteY36" fmla="*/ 429638 h 690609"/>
                  <a:gd name="connsiteX37" fmla="*/ 182883 w 1304490"/>
                  <a:gd name="connsiteY37" fmla="*/ 423273 h 690609"/>
                  <a:gd name="connsiteX38" fmla="*/ 160606 w 1304490"/>
                  <a:gd name="connsiteY38" fmla="*/ 394630 h 690609"/>
                  <a:gd name="connsiteX39" fmla="*/ 166971 w 1304490"/>
                  <a:gd name="connsiteY39" fmla="*/ 372352 h 690609"/>
                  <a:gd name="connsiteX40" fmla="*/ 160606 w 1304490"/>
                  <a:gd name="connsiteY40" fmla="*/ 324614 h 690609"/>
                  <a:gd name="connsiteX41" fmla="*/ 154241 w 1304490"/>
                  <a:gd name="connsiteY41" fmla="*/ 295970 h 690609"/>
                  <a:gd name="connsiteX42" fmla="*/ 170153 w 1304490"/>
                  <a:gd name="connsiteY42" fmla="*/ 267327 h 690609"/>
                  <a:gd name="connsiteX43" fmla="*/ 170153 w 1304490"/>
                  <a:gd name="connsiteY43" fmla="*/ 248232 h 690609"/>
                  <a:gd name="connsiteX44" fmla="*/ 93770 w 1304490"/>
                  <a:gd name="connsiteY44" fmla="*/ 248232 h 690609"/>
                  <a:gd name="connsiteX45" fmla="*/ 81041 w 1304490"/>
                  <a:gd name="connsiteY45" fmla="*/ 178215 h 690609"/>
                  <a:gd name="connsiteX46" fmla="*/ 46033 w 1304490"/>
                  <a:gd name="connsiteY46" fmla="*/ 149572 h 690609"/>
                  <a:gd name="connsiteX47" fmla="*/ 0 w 1304490"/>
                  <a:gd name="connsiteY47" fmla="*/ 98424 h 690609"/>
                  <a:gd name="connsiteX0" fmla="*/ 764268 w 1304490"/>
                  <a:gd name="connsiteY0" fmla="*/ 0 h 690609"/>
                  <a:gd name="connsiteX1" fmla="*/ 1304490 w 1304490"/>
                  <a:gd name="connsiteY1" fmla="*/ 98424 h 690609"/>
                  <a:gd name="connsiteX2" fmla="*/ 1280874 w 1304490"/>
                  <a:gd name="connsiteY2" fmla="*/ 130477 h 690609"/>
                  <a:gd name="connsiteX3" fmla="*/ 1277689 w 1304490"/>
                  <a:gd name="connsiteY3" fmla="*/ 251414 h 690609"/>
                  <a:gd name="connsiteX4" fmla="*/ 1287238 w 1304490"/>
                  <a:gd name="connsiteY4" fmla="*/ 280057 h 690609"/>
                  <a:gd name="connsiteX5" fmla="*/ 1287238 w 1304490"/>
                  <a:gd name="connsiteY5" fmla="*/ 311883 h 690609"/>
                  <a:gd name="connsiteX6" fmla="*/ 1245865 w 1304490"/>
                  <a:gd name="connsiteY6" fmla="*/ 353257 h 690609"/>
                  <a:gd name="connsiteX7" fmla="*/ 1233136 w 1304490"/>
                  <a:gd name="connsiteY7" fmla="*/ 372352 h 690609"/>
                  <a:gd name="connsiteX8" fmla="*/ 1188577 w 1304490"/>
                  <a:gd name="connsiteY8" fmla="*/ 423273 h 690609"/>
                  <a:gd name="connsiteX9" fmla="*/ 1159936 w 1304490"/>
                  <a:gd name="connsiteY9" fmla="*/ 400995 h 690609"/>
                  <a:gd name="connsiteX10" fmla="*/ 1105832 w 1304490"/>
                  <a:gd name="connsiteY10" fmla="*/ 442369 h 690609"/>
                  <a:gd name="connsiteX11" fmla="*/ 1064458 w 1304490"/>
                  <a:gd name="connsiteY11" fmla="*/ 461464 h 690609"/>
                  <a:gd name="connsiteX12" fmla="*/ 1042181 w 1304490"/>
                  <a:gd name="connsiteY12" fmla="*/ 474195 h 690609"/>
                  <a:gd name="connsiteX13" fmla="*/ 1007172 w 1304490"/>
                  <a:gd name="connsiteY13" fmla="*/ 496472 h 690609"/>
                  <a:gd name="connsiteX14" fmla="*/ 984892 w 1304490"/>
                  <a:gd name="connsiteY14" fmla="*/ 550576 h 690609"/>
                  <a:gd name="connsiteX15" fmla="*/ 933971 w 1304490"/>
                  <a:gd name="connsiteY15" fmla="*/ 525116 h 690609"/>
                  <a:gd name="connsiteX16" fmla="*/ 892599 w 1304490"/>
                  <a:gd name="connsiteY16" fmla="*/ 541029 h 690609"/>
                  <a:gd name="connsiteX17" fmla="*/ 863956 w 1304490"/>
                  <a:gd name="connsiteY17" fmla="*/ 512385 h 690609"/>
                  <a:gd name="connsiteX18" fmla="*/ 806668 w 1304490"/>
                  <a:gd name="connsiteY18" fmla="*/ 490108 h 690609"/>
                  <a:gd name="connsiteX19" fmla="*/ 746200 w 1304490"/>
                  <a:gd name="connsiteY19" fmla="*/ 480559 h 690609"/>
                  <a:gd name="connsiteX20" fmla="*/ 692095 w 1304490"/>
                  <a:gd name="connsiteY20" fmla="*/ 400995 h 690609"/>
                  <a:gd name="connsiteX21" fmla="*/ 657088 w 1304490"/>
                  <a:gd name="connsiteY21" fmla="*/ 404178 h 690609"/>
                  <a:gd name="connsiteX22" fmla="*/ 657088 w 1304490"/>
                  <a:gd name="connsiteY22" fmla="*/ 451916 h 690609"/>
                  <a:gd name="connsiteX23" fmla="*/ 692095 w 1304490"/>
                  <a:gd name="connsiteY23" fmla="*/ 518750 h 690609"/>
                  <a:gd name="connsiteX24" fmla="*/ 609350 w 1304490"/>
                  <a:gd name="connsiteY24" fmla="*/ 566489 h 690609"/>
                  <a:gd name="connsiteX25" fmla="*/ 596620 w 1304490"/>
                  <a:gd name="connsiteY25" fmla="*/ 576037 h 690609"/>
                  <a:gd name="connsiteX26" fmla="*/ 564792 w 1304490"/>
                  <a:gd name="connsiteY26" fmla="*/ 623775 h 690609"/>
                  <a:gd name="connsiteX27" fmla="*/ 532968 w 1304490"/>
                  <a:gd name="connsiteY27" fmla="*/ 646054 h 690609"/>
                  <a:gd name="connsiteX28" fmla="*/ 504324 w 1304490"/>
                  <a:gd name="connsiteY28" fmla="*/ 690609 h 690609"/>
                  <a:gd name="connsiteX29" fmla="*/ 466133 w 1304490"/>
                  <a:gd name="connsiteY29" fmla="*/ 642870 h 690609"/>
                  <a:gd name="connsiteX30" fmla="*/ 427942 w 1304490"/>
                  <a:gd name="connsiteY30" fmla="*/ 617410 h 690609"/>
                  <a:gd name="connsiteX31" fmla="*/ 357926 w 1304490"/>
                  <a:gd name="connsiteY31" fmla="*/ 598315 h 690609"/>
                  <a:gd name="connsiteX32" fmla="*/ 342014 w 1304490"/>
                  <a:gd name="connsiteY32" fmla="*/ 521932 h 690609"/>
                  <a:gd name="connsiteX33" fmla="*/ 284726 w 1304490"/>
                  <a:gd name="connsiteY33" fmla="*/ 496472 h 690609"/>
                  <a:gd name="connsiteX34" fmla="*/ 262448 w 1304490"/>
                  <a:gd name="connsiteY34" fmla="*/ 442369 h 690609"/>
                  <a:gd name="connsiteX35" fmla="*/ 211527 w 1304490"/>
                  <a:gd name="connsiteY35" fmla="*/ 429638 h 690609"/>
                  <a:gd name="connsiteX36" fmla="*/ 182883 w 1304490"/>
                  <a:gd name="connsiteY36" fmla="*/ 423273 h 690609"/>
                  <a:gd name="connsiteX37" fmla="*/ 160606 w 1304490"/>
                  <a:gd name="connsiteY37" fmla="*/ 394630 h 690609"/>
                  <a:gd name="connsiteX38" fmla="*/ 166971 w 1304490"/>
                  <a:gd name="connsiteY38" fmla="*/ 372352 h 690609"/>
                  <a:gd name="connsiteX39" fmla="*/ 160606 w 1304490"/>
                  <a:gd name="connsiteY39" fmla="*/ 324614 h 690609"/>
                  <a:gd name="connsiteX40" fmla="*/ 154241 w 1304490"/>
                  <a:gd name="connsiteY40" fmla="*/ 295970 h 690609"/>
                  <a:gd name="connsiteX41" fmla="*/ 170153 w 1304490"/>
                  <a:gd name="connsiteY41" fmla="*/ 267327 h 690609"/>
                  <a:gd name="connsiteX42" fmla="*/ 170153 w 1304490"/>
                  <a:gd name="connsiteY42" fmla="*/ 248232 h 690609"/>
                  <a:gd name="connsiteX43" fmla="*/ 93770 w 1304490"/>
                  <a:gd name="connsiteY43" fmla="*/ 248232 h 690609"/>
                  <a:gd name="connsiteX44" fmla="*/ 81041 w 1304490"/>
                  <a:gd name="connsiteY44" fmla="*/ 178215 h 690609"/>
                  <a:gd name="connsiteX45" fmla="*/ 46033 w 1304490"/>
                  <a:gd name="connsiteY45" fmla="*/ 149572 h 690609"/>
                  <a:gd name="connsiteX46" fmla="*/ 0 w 1304490"/>
                  <a:gd name="connsiteY46" fmla="*/ 98424 h 690609"/>
                  <a:gd name="connsiteX47" fmla="*/ 855708 w 1304490"/>
                  <a:gd name="connsiteY47" fmla="*/ 91440 h 690609"/>
                  <a:gd name="connsiteX0" fmla="*/ 1304490 w 1304490"/>
                  <a:gd name="connsiteY0" fmla="*/ 44653 h 636838"/>
                  <a:gd name="connsiteX1" fmla="*/ 1280874 w 1304490"/>
                  <a:gd name="connsiteY1" fmla="*/ 76706 h 636838"/>
                  <a:gd name="connsiteX2" fmla="*/ 1277689 w 1304490"/>
                  <a:gd name="connsiteY2" fmla="*/ 197643 h 636838"/>
                  <a:gd name="connsiteX3" fmla="*/ 1287238 w 1304490"/>
                  <a:gd name="connsiteY3" fmla="*/ 226286 h 636838"/>
                  <a:gd name="connsiteX4" fmla="*/ 1287238 w 1304490"/>
                  <a:gd name="connsiteY4" fmla="*/ 258112 h 636838"/>
                  <a:gd name="connsiteX5" fmla="*/ 1245865 w 1304490"/>
                  <a:gd name="connsiteY5" fmla="*/ 299486 h 636838"/>
                  <a:gd name="connsiteX6" fmla="*/ 1233136 w 1304490"/>
                  <a:gd name="connsiteY6" fmla="*/ 318581 h 636838"/>
                  <a:gd name="connsiteX7" fmla="*/ 1188577 w 1304490"/>
                  <a:gd name="connsiteY7" fmla="*/ 369502 h 636838"/>
                  <a:gd name="connsiteX8" fmla="*/ 1159936 w 1304490"/>
                  <a:gd name="connsiteY8" fmla="*/ 347224 h 636838"/>
                  <a:gd name="connsiteX9" fmla="*/ 1105832 w 1304490"/>
                  <a:gd name="connsiteY9" fmla="*/ 388598 h 636838"/>
                  <a:gd name="connsiteX10" fmla="*/ 1064458 w 1304490"/>
                  <a:gd name="connsiteY10" fmla="*/ 407693 h 636838"/>
                  <a:gd name="connsiteX11" fmla="*/ 1042181 w 1304490"/>
                  <a:gd name="connsiteY11" fmla="*/ 420424 h 636838"/>
                  <a:gd name="connsiteX12" fmla="*/ 1007172 w 1304490"/>
                  <a:gd name="connsiteY12" fmla="*/ 442701 h 636838"/>
                  <a:gd name="connsiteX13" fmla="*/ 984892 w 1304490"/>
                  <a:gd name="connsiteY13" fmla="*/ 496805 h 636838"/>
                  <a:gd name="connsiteX14" fmla="*/ 933971 w 1304490"/>
                  <a:gd name="connsiteY14" fmla="*/ 471345 h 636838"/>
                  <a:gd name="connsiteX15" fmla="*/ 892599 w 1304490"/>
                  <a:gd name="connsiteY15" fmla="*/ 487258 h 636838"/>
                  <a:gd name="connsiteX16" fmla="*/ 863956 w 1304490"/>
                  <a:gd name="connsiteY16" fmla="*/ 458614 h 636838"/>
                  <a:gd name="connsiteX17" fmla="*/ 806668 w 1304490"/>
                  <a:gd name="connsiteY17" fmla="*/ 436337 h 636838"/>
                  <a:gd name="connsiteX18" fmla="*/ 746200 w 1304490"/>
                  <a:gd name="connsiteY18" fmla="*/ 426788 h 636838"/>
                  <a:gd name="connsiteX19" fmla="*/ 692095 w 1304490"/>
                  <a:gd name="connsiteY19" fmla="*/ 347224 h 636838"/>
                  <a:gd name="connsiteX20" fmla="*/ 657088 w 1304490"/>
                  <a:gd name="connsiteY20" fmla="*/ 350407 h 636838"/>
                  <a:gd name="connsiteX21" fmla="*/ 657088 w 1304490"/>
                  <a:gd name="connsiteY21" fmla="*/ 398145 h 636838"/>
                  <a:gd name="connsiteX22" fmla="*/ 692095 w 1304490"/>
                  <a:gd name="connsiteY22" fmla="*/ 464979 h 636838"/>
                  <a:gd name="connsiteX23" fmla="*/ 609350 w 1304490"/>
                  <a:gd name="connsiteY23" fmla="*/ 512718 h 636838"/>
                  <a:gd name="connsiteX24" fmla="*/ 596620 w 1304490"/>
                  <a:gd name="connsiteY24" fmla="*/ 522266 h 636838"/>
                  <a:gd name="connsiteX25" fmla="*/ 564792 w 1304490"/>
                  <a:gd name="connsiteY25" fmla="*/ 570004 h 636838"/>
                  <a:gd name="connsiteX26" fmla="*/ 532968 w 1304490"/>
                  <a:gd name="connsiteY26" fmla="*/ 592283 h 636838"/>
                  <a:gd name="connsiteX27" fmla="*/ 504324 w 1304490"/>
                  <a:gd name="connsiteY27" fmla="*/ 636838 h 636838"/>
                  <a:gd name="connsiteX28" fmla="*/ 466133 w 1304490"/>
                  <a:gd name="connsiteY28" fmla="*/ 589099 h 636838"/>
                  <a:gd name="connsiteX29" fmla="*/ 427942 w 1304490"/>
                  <a:gd name="connsiteY29" fmla="*/ 563639 h 636838"/>
                  <a:gd name="connsiteX30" fmla="*/ 357926 w 1304490"/>
                  <a:gd name="connsiteY30" fmla="*/ 544544 h 636838"/>
                  <a:gd name="connsiteX31" fmla="*/ 342014 w 1304490"/>
                  <a:gd name="connsiteY31" fmla="*/ 468161 h 636838"/>
                  <a:gd name="connsiteX32" fmla="*/ 284726 w 1304490"/>
                  <a:gd name="connsiteY32" fmla="*/ 442701 h 636838"/>
                  <a:gd name="connsiteX33" fmla="*/ 262448 w 1304490"/>
                  <a:gd name="connsiteY33" fmla="*/ 388598 h 636838"/>
                  <a:gd name="connsiteX34" fmla="*/ 211527 w 1304490"/>
                  <a:gd name="connsiteY34" fmla="*/ 375867 h 636838"/>
                  <a:gd name="connsiteX35" fmla="*/ 182883 w 1304490"/>
                  <a:gd name="connsiteY35" fmla="*/ 369502 h 636838"/>
                  <a:gd name="connsiteX36" fmla="*/ 160606 w 1304490"/>
                  <a:gd name="connsiteY36" fmla="*/ 340859 h 636838"/>
                  <a:gd name="connsiteX37" fmla="*/ 166971 w 1304490"/>
                  <a:gd name="connsiteY37" fmla="*/ 318581 h 636838"/>
                  <a:gd name="connsiteX38" fmla="*/ 160606 w 1304490"/>
                  <a:gd name="connsiteY38" fmla="*/ 270843 h 636838"/>
                  <a:gd name="connsiteX39" fmla="*/ 154241 w 1304490"/>
                  <a:gd name="connsiteY39" fmla="*/ 242199 h 636838"/>
                  <a:gd name="connsiteX40" fmla="*/ 170153 w 1304490"/>
                  <a:gd name="connsiteY40" fmla="*/ 213556 h 636838"/>
                  <a:gd name="connsiteX41" fmla="*/ 170153 w 1304490"/>
                  <a:gd name="connsiteY41" fmla="*/ 194461 h 636838"/>
                  <a:gd name="connsiteX42" fmla="*/ 93770 w 1304490"/>
                  <a:gd name="connsiteY42" fmla="*/ 194461 h 636838"/>
                  <a:gd name="connsiteX43" fmla="*/ 81041 w 1304490"/>
                  <a:gd name="connsiteY43" fmla="*/ 124444 h 636838"/>
                  <a:gd name="connsiteX44" fmla="*/ 46033 w 1304490"/>
                  <a:gd name="connsiteY44" fmla="*/ 95801 h 636838"/>
                  <a:gd name="connsiteX45" fmla="*/ 0 w 1304490"/>
                  <a:gd name="connsiteY45" fmla="*/ 44653 h 636838"/>
                  <a:gd name="connsiteX46" fmla="*/ 855708 w 1304490"/>
                  <a:gd name="connsiteY46" fmla="*/ 37669 h 636838"/>
                  <a:gd name="connsiteX0" fmla="*/ 1304490 w 1304490"/>
                  <a:gd name="connsiteY0" fmla="*/ 0 h 592185"/>
                  <a:gd name="connsiteX1" fmla="*/ 1280874 w 1304490"/>
                  <a:gd name="connsiteY1" fmla="*/ 32053 h 592185"/>
                  <a:gd name="connsiteX2" fmla="*/ 1277689 w 1304490"/>
                  <a:gd name="connsiteY2" fmla="*/ 152990 h 592185"/>
                  <a:gd name="connsiteX3" fmla="*/ 1287238 w 1304490"/>
                  <a:gd name="connsiteY3" fmla="*/ 181633 h 592185"/>
                  <a:gd name="connsiteX4" fmla="*/ 1287238 w 1304490"/>
                  <a:gd name="connsiteY4" fmla="*/ 213459 h 592185"/>
                  <a:gd name="connsiteX5" fmla="*/ 1245865 w 1304490"/>
                  <a:gd name="connsiteY5" fmla="*/ 254833 h 592185"/>
                  <a:gd name="connsiteX6" fmla="*/ 1233136 w 1304490"/>
                  <a:gd name="connsiteY6" fmla="*/ 273928 h 592185"/>
                  <a:gd name="connsiteX7" fmla="*/ 1188577 w 1304490"/>
                  <a:gd name="connsiteY7" fmla="*/ 324849 h 592185"/>
                  <a:gd name="connsiteX8" fmla="*/ 1159936 w 1304490"/>
                  <a:gd name="connsiteY8" fmla="*/ 302571 h 592185"/>
                  <a:gd name="connsiteX9" fmla="*/ 1105832 w 1304490"/>
                  <a:gd name="connsiteY9" fmla="*/ 343945 h 592185"/>
                  <a:gd name="connsiteX10" fmla="*/ 1064458 w 1304490"/>
                  <a:gd name="connsiteY10" fmla="*/ 363040 h 592185"/>
                  <a:gd name="connsiteX11" fmla="*/ 1042181 w 1304490"/>
                  <a:gd name="connsiteY11" fmla="*/ 375771 h 592185"/>
                  <a:gd name="connsiteX12" fmla="*/ 1007172 w 1304490"/>
                  <a:gd name="connsiteY12" fmla="*/ 398048 h 592185"/>
                  <a:gd name="connsiteX13" fmla="*/ 984892 w 1304490"/>
                  <a:gd name="connsiteY13" fmla="*/ 452152 h 592185"/>
                  <a:gd name="connsiteX14" fmla="*/ 933971 w 1304490"/>
                  <a:gd name="connsiteY14" fmla="*/ 426692 h 592185"/>
                  <a:gd name="connsiteX15" fmla="*/ 892599 w 1304490"/>
                  <a:gd name="connsiteY15" fmla="*/ 442605 h 592185"/>
                  <a:gd name="connsiteX16" fmla="*/ 863956 w 1304490"/>
                  <a:gd name="connsiteY16" fmla="*/ 413961 h 592185"/>
                  <a:gd name="connsiteX17" fmla="*/ 806668 w 1304490"/>
                  <a:gd name="connsiteY17" fmla="*/ 391684 h 592185"/>
                  <a:gd name="connsiteX18" fmla="*/ 746200 w 1304490"/>
                  <a:gd name="connsiteY18" fmla="*/ 382135 h 592185"/>
                  <a:gd name="connsiteX19" fmla="*/ 692095 w 1304490"/>
                  <a:gd name="connsiteY19" fmla="*/ 302571 h 592185"/>
                  <a:gd name="connsiteX20" fmla="*/ 657088 w 1304490"/>
                  <a:gd name="connsiteY20" fmla="*/ 305754 h 592185"/>
                  <a:gd name="connsiteX21" fmla="*/ 657088 w 1304490"/>
                  <a:gd name="connsiteY21" fmla="*/ 353492 h 592185"/>
                  <a:gd name="connsiteX22" fmla="*/ 692095 w 1304490"/>
                  <a:gd name="connsiteY22" fmla="*/ 420326 h 592185"/>
                  <a:gd name="connsiteX23" fmla="*/ 609350 w 1304490"/>
                  <a:gd name="connsiteY23" fmla="*/ 468065 h 592185"/>
                  <a:gd name="connsiteX24" fmla="*/ 596620 w 1304490"/>
                  <a:gd name="connsiteY24" fmla="*/ 477613 h 592185"/>
                  <a:gd name="connsiteX25" fmla="*/ 564792 w 1304490"/>
                  <a:gd name="connsiteY25" fmla="*/ 525351 h 592185"/>
                  <a:gd name="connsiteX26" fmla="*/ 532968 w 1304490"/>
                  <a:gd name="connsiteY26" fmla="*/ 547630 h 592185"/>
                  <a:gd name="connsiteX27" fmla="*/ 504324 w 1304490"/>
                  <a:gd name="connsiteY27" fmla="*/ 592185 h 592185"/>
                  <a:gd name="connsiteX28" fmla="*/ 466133 w 1304490"/>
                  <a:gd name="connsiteY28" fmla="*/ 544446 h 592185"/>
                  <a:gd name="connsiteX29" fmla="*/ 427942 w 1304490"/>
                  <a:gd name="connsiteY29" fmla="*/ 518986 h 592185"/>
                  <a:gd name="connsiteX30" fmla="*/ 357926 w 1304490"/>
                  <a:gd name="connsiteY30" fmla="*/ 499891 h 592185"/>
                  <a:gd name="connsiteX31" fmla="*/ 342014 w 1304490"/>
                  <a:gd name="connsiteY31" fmla="*/ 423508 h 592185"/>
                  <a:gd name="connsiteX32" fmla="*/ 284726 w 1304490"/>
                  <a:gd name="connsiteY32" fmla="*/ 398048 h 592185"/>
                  <a:gd name="connsiteX33" fmla="*/ 262448 w 1304490"/>
                  <a:gd name="connsiteY33" fmla="*/ 343945 h 592185"/>
                  <a:gd name="connsiteX34" fmla="*/ 211527 w 1304490"/>
                  <a:gd name="connsiteY34" fmla="*/ 331214 h 592185"/>
                  <a:gd name="connsiteX35" fmla="*/ 182883 w 1304490"/>
                  <a:gd name="connsiteY35" fmla="*/ 324849 h 592185"/>
                  <a:gd name="connsiteX36" fmla="*/ 160606 w 1304490"/>
                  <a:gd name="connsiteY36" fmla="*/ 296206 h 592185"/>
                  <a:gd name="connsiteX37" fmla="*/ 166971 w 1304490"/>
                  <a:gd name="connsiteY37" fmla="*/ 273928 h 592185"/>
                  <a:gd name="connsiteX38" fmla="*/ 160606 w 1304490"/>
                  <a:gd name="connsiteY38" fmla="*/ 226190 h 592185"/>
                  <a:gd name="connsiteX39" fmla="*/ 154241 w 1304490"/>
                  <a:gd name="connsiteY39" fmla="*/ 197546 h 592185"/>
                  <a:gd name="connsiteX40" fmla="*/ 170153 w 1304490"/>
                  <a:gd name="connsiteY40" fmla="*/ 168903 h 592185"/>
                  <a:gd name="connsiteX41" fmla="*/ 170153 w 1304490"/>
                  <a:gd name="connsiteY41" fmla="*/ 149808 h 592185"/>
                  <a:gd name="connsiteX42" fmla="*/ 93770 w 1304490"/>
                  <a:gd name="connsiteY42" fmla="*/ 149808 h 592185"/>
                  <a:gd name="connsiteX43" fmla="*/ 81041 w 1304490"/>
                  <a:gd name="connsiteY43" fmla="*/ 79791 h 592185"/>
                  <a:gd name="connsiteX44" fmla="*/ 46033 w 1304490"/>
                  <a:gd name="connsiteY44" fmla="*/ 51148 h 592185"/>
                  <a:gd name="connsiteX45" fmla="*/ 0 w 1304490"/>
                  <a:gd name="connsiteY45" fmla="*/ 0 h 592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304490" h="592185">
                    <a:moveTo>
                      <a:pt x="1304490" y="0"/>
                    </a:moveTo>
                    <a:lnTo>
                      <a:pt x="1280874" y="32053"/>
                    </a:lnTo>
                    <a:cubicBezTo>
                      <a:pt x="1279812" y="72365"/>
                      <a:pt x="1278751" y="112678"/>
                      <a:pt x="1277689" y="152990"/>
                    </a:cubicBezTo>
                    <a:lnTo>
                      <a:pt x="1287238" y="181633"/>
                    </a:lnTo>
                    <a:lnTo>
                      <a:pt x="1287238" y="213459"/>
                    </a:lnTo>
                    <a:lnTo>
                      <a:pt x="1245865" y="254833"/>
                    </a:lnTo>
                    <a:lnTo>
                      <a:pt x="1233136" y="273928"/>
                    </a:lnTo>
                    <a:lnTo>
                      <a:pt x="1188577" y="324849"/>
                    </a:lnTo>
                    <a:lnTo>
                      <a:pt x="1159936" y="302571"/>
                    </a:lnTo>
                    <a:lnTo>
                      <a:pt x="1105832" y="343945"/>
                    </a:lnTo>
                    <a:lnTo>
                      <a:pt x="1064458" y="363040"/>
                    </a:lnTo>
                    <a:lnTo>
                      <a:pt x="1042181" y="375771"/>
                    </a:lnTo>
                    <a:lnTo>
                      <a:pt x="1007172" y="398048"/>
                    </a:lnTo>
                    <a:lnTo>
                      <a:pt x="984892" y="452152"/>
                    </a:lnTo>
                    <a:lnTo>
                      <a:pt x="933971" y="426692"/>
                    </a:lnTo>
                    <a:lnTo>
                      <a:pt x="892599" y="442605"/>
                    </a:lnTo>
                    <a:lnTo>
                      <a:pt x="863956" y="413961"/>
                    </a:lnTo>
                    <a:lnTo>
                      <a:pt x="806668" y="391684"/>
                    </a:lnTo>
                    <a:lnTo>
                      <a:pt x="746200" y="382135"/>
                    </a:lnTo>
                    <a:lnTo>
                      <a:pt x="692095" y="302571"/>
                    </a:lnTo>
                    <a:lnTo>
                      <a:pt x="657088" y="305754"/>
                    </a:lnTo>
                    <a:lnTo>
                      <a:pt x="657088" y="353492"/>
                    </a:lnTo>
                    <a:lnTo>
                      <a:pt x="692095" y="420326"/>
                    </a:lnTo>
                    <a:lnTo>
                      <a:pt x="609350" y="468065"/>
                    </a:lnTo>
                    <a:lnTo>
                      <a:pt x="596620" y="477613"/>
                    </a:lnTo>
                    <a:lnTo>
                      <a:pt x="564792" y="525351"/>
                    </a:lnTo>
                    <a:lnTo>
                      <a:pt x="532968" y="547630"/>
                    </a:lnTo>
                    <a:lnTo>
                      <a:pt x="504324" y="592185"/>
                    </a:lnTo>
                    <a:lnTo>
                      <a:pt x="466133" y="544446"/>
                    </a:lnTo>
                    <a:lnTo>
                      <a:pt x="427942" y="518986"/>
                    </a:lnTo>
                    <a:lnTo>
                      <a:pt x="357926" y="499891"/>
                    </a:lnTo>
                    <a:lnTo>
                      <a:pt x="342014" y="423508"/>
                    </a:lnTo>
                    <a:lnTo>
                      <a:pt x="284726" y="398048"/>
                    </a:lnTo>
                    <a:lnTo>
                      <a:pt x="262448" y="343945"/>
                    </a:lnTo>
                    <a:lnTo>
                      <a:pt x="211527" y="331214"/>
                    </a:lnTo>
                    <a:lnTo>
                      <a:pt x="182883" y="324849"/>
                    </a:lnTo>
                    <a:lnTo>
                      <a:pt x="160606" y="296206"/>
                    </a:lnTo>
                    <a:lnTo>
                      <a:pt x="166971" y="273928"/>
                    </a:lnTo>
                    <a:lnTo>
                      <a:pt x="160606" y="226190"/>
                    </a:lnTo>
                    <a:lnTo>
                      <a:pt x="154241" y="197546"/>
                    </a:lnTo>
                    <a:lnTo>
                      <a:pt x="170153" y="168903"/>
                    </a:lnTo>
                    <a:lnTo>
                      <a:pt x="170153" y="149808"/>
                    </a:lnTo>
                    <a:lnTo>
                      <a:pt x="93770" y="149808"/>
                    </a:lnTo>
                    <a:lnTo>
                      <a:pt x="81041" y="79791"/>
                    </a:lnTo>
                    <a:lnTo>
                      <a:pt x="46033" y="511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F81A188C-8837-613D-EFC9-87A62A6F155C}"/>
                  </a:ext>
                </a:extLst>
              </p:cNvPr>
              <p:cNvSpPr/>
              <p:nvPr/>
            </p:nvSpPr>
            <p:spPr>
              <a:xfrm>
                <a:off x="786817" y="3724275"/>
                <a:ext cx="1484989" cy="1723299"/>
              </a:xfrm>
              <a:custGeom>
                <a:avLst/>
                <a:gdLst>
                  <a:gd name="connsiteX0" fmla="*/ 759849 w 1484989"/>
                  <a:gd name="connsiteY0" fmla="*/ 0 h 1723299"/>
                  <a:gd name="connsiteX1" fmla="*/ 958384 w 1484989"/>
                  <a:gd name="connsiteY1" fmla="*/ 0 h 1723299"/>
                  <a:gd name="connsiteX2" fmla="*/ 1057473 w 1484989"/>
                  <a:gd name="connsiteY2" fmla="*/ 123181 h 1723299"/>
                  <a:gd name="connsiteX3" fmla="*/ 1156562 w 1484989"/>
                  <a:gd name="connsiteY3" fmla="*/ 0 h 1723299"/>
                  <a:gd name="connsiteX4" fmla="*/ 1242914 w 1484989"/>
                  <a:gd name="connsiteY4" fmla="*/ 0 h 1723299"/>
                  <a:gd name="connsiteX5" fmla="*/ 1288943 w 1484989"/>
                  <a:gd name="connsiteY5" fmla="*/ 51144 h 1723299"/>
                  <a:gd name="connsiteX6" fmla="*/ 1323951 w 1484989"/>
                  <a:gd name="connsiteY6" fmla="*/ 79786 h 1723299"/>
                  <a:gd name="connsiteX7" fmla="*/ 1336680 w 1484989"/>
                  <a:gd name="connsiteY7" fmla="*/ 149803 h 1723299"/>
                  <a:gd name="connsiteX8" fmla="*/ 1413063 w 1484989"/>
                  <a:gd name="connsiteY8" fmla="*/ 149803 h 1723299"/>
                  <a:gd name="connsiteX9" fmla="*/ 1413063 w 1484989"/>
                  <a:gd name="connsiteY9" fmla="*/ 168898 h 1723299"/>
                  <a:gd name="connsiteX10" fmla="*/ 1397151 w 1484989"/>
                  <a:gd name="connsiteY10" fmla="*/ 197542 h 1723299"/>
                  <a:gd name="connsiteX11" fmla="*/ 1403515 w 1484989"/>
                  <a:gd name="connsiteY11" fmla="*/ 226185 h 1723299"/>
                  <a:gd name="connsiteX12" fmla="*/ 1409881 w 1484989"/>
                  <a:gd name="connsiteY12" fmla="*/ 273923 h 1723299"/>
                  <a:gd name="connsiteX13" fmla="*/ 1403515 w 1484989"/>
                  <a:gd name="connsiteY13" fmla="*/ 296202 h 1723299"/>
                  <a:gd name="connsiteX14" fmla="*/ 1424936 w 1484989"/>
                  <a:gd name="connsiteY14" fmla="*/ 323744 h 1723299"/>
                  <a:gd name="connsiteX15" fmla="*/ 1412427 w 1484989"/>
                  <a:gd name="connsiteY15" fmla="*/ 340757 h 1723299"/>
                  <a:gd name="connsiteX16" fmla="*/ 1420065 w 1484989"/>
                  <a:gd name="connsiteY16" fmla="*/ 470607 h 1723299"/>
                  <a:gd name="connsiteX17" fmla="*/ 1446799 w 1484989"/>
                  <a:gd name="connsiteY17" fmla="*/ 524074 h 1723299"/>
                  <a:gd name="connsiteX18" fmla="*/ 1442979 w 1484989"/>
                  <a:gd name="connsiteY18" fmla="*/ 596636 h 1723299"/>
                  <a:gd name="connsiteX19" fmla="*/ 1431522 w 1484989"/>
                  <a:gd name="connsiteY19" fmla="*/ 611913 h 1723299"/>
                  <a:gd name="connsiteX20" fmla="*/ 1427703 w 1484989"/>
                  <a:gd name="connsiteY20" fmla="*/ 653923 h 1723299"/>
                  <a:gd name="connsiteX21" fmla="*/ 1484989 w 1484989"/>
                  <a:gd name="connsiteY21" fmla="*/ 749400 h 1723299"/>
                  <a:gd name="connsiteX22" fmla="*/ 1389513 w 1484989"/>
                  <a:gd name="connsiteY22" fmla="*/ 760857 h 1723299"/>
                  <a:gd name="connsiteX23" fmla="*/ 1370417 w 1484989"/>
                  <a:gd name="connsiteY23" fmla="*/ 791409 h 1723299"/>
                  <a:gd name="connsiteX24" fmla="*/ 1389513 w 1484989"/>
                  <a:gd name="connsiteY24" fmla="*/ 844877 h 1723299"/>
                  <a:gd name="connsiteX25" fmla="*/ 1404789 w 1484989"/>
                  <a:gd name="connsiteY25" fmla="*/ 936535 h 1723299"/>
                  <a:gd name="connsiteX26" fmla="*/ 1397151 w 1484989"/>
                  <a:gd name="connsiteY26" fmla="*/ 1070203 h 1723299"/>
                  <a:gd name="connsiteX27" fmla="*/ 1416246 w 1484989"/>
                  <a:gd name="connsiteY27" fmla="*/ 1116032 h 1723299"/>
                  <a:gd name="connsiteX28" fmla="*/ 1343684 w 1484989"/>
                  <a:gd name="connsiteY28" fmla="*/ 1219147 h 1723299"/>
                  <a:gd name="connsiteX29" fmla="*/ 1339865 w 1484989"/>
                  <a:gd name="connsiteY29" fmla="*/ 1295528 h 1723299"/>
                  <a:gd name="connsiteX30" fmla="*/ 1316949 w 1484989"/>
                  <a:gd name="connsiteY30" fmla="*/ 1333720 h 1723299"/>
                  <a:gd name="connsiteX31" fmla="*/ 1271120 w 1484989"/>
                  <a:gd name="connsiteY31" fmla="*/ 1341358 h 1723299"/>
                  <a:gd name="connsiteX32" fmla="*/ 1240568 w 1484989"/>
                  <a:gd name="connsiteY32" fmla="*/ 1310806 h 1723299"/>
                  <a:gd name="connsiteX33" fmla="*/ 1217653 w 1484989"/>
                  <a:gd name="connsiteY33" fmla="*/ 1310806 h 1723299"/>
                  <a:gd name="connsiteX34" fmla="*/ 1206196 w 1484989"/>
                  <a:gd name="connsiteY34" fmla="*/ 1337539 h 1723299"/>
                  <a:gd name="connsiteX35" fmla="*/ 1133633 w 1484989"/>
                  <a:gd name="connsiteY35" fmla="*/ 1329901 h 1723299"/>
                  <a:gd name="connsiteX36" fmla="*/ 1133633 w 1484989"/>
                  <a:gd name="connsiteY36" fmla="*/ 1360453 h 1723299"/>
                  <a:gd name="connsiteX37" fmla="*/ 1103080 w 1484989"/>
                  <a:gd name="connsiteY37" fmla="*/ 1383368 h 1723299"/>
                  <a:gd name="connsiteX38" fmla="*/ 999965 w 1484989"/>
                  <a:gd name="connsiteY38" fmla="*/ 1402463 h 1723299"/>
                  <a:gd name="connsiteX39" fmla="*/ 977051 w 1484989"/>
                  <a:gd name="connsiteY39" fmla="*/ 1387187 h 1723299"/>
                  <a:gd name="connsiteX40" fmla="*/ 977051 w 1484989"/>
                  <a:gd name="connsiteY40" fmla="*/ 1421559 h 1723299"/>
                  <a:gd name="connsiteX41" fmla="*/ 893030 w 1484989"/>
                  <a:gd name="connsiteY41" fmla="*/ 1455930 h 1723299"/>
                  <a:gd name="connsiteX42" fmla="*/ 893030 w 1484989"/>
                  <a:gd name="connsiteY42" fmla="*/ 1520854 h 1723299"/>
                  <a:gd name="connsiteX43" fmla="*/ 870116 w 1484989"/>
                  <a:gd name="connsiteY43" fmla="*/ 1520854 h 1723299"/>
                  <a:gd name="connsiteX44" fmla="*/ 835744 w 1484989"/>
                  <a:gd name="connsiteY44" fmla="*/ 1494121 h 1723299"/>
                  <a:gd name="connsiteX45" fmla="*/ 786097 w 1484989"/>
                  <a:gd name="connsiteY45" fmla="*/ 1520854 h 1723299"/>
                  <a:gd name="connsiteX46" fmla="*/ 763182 w 1484989"/>
                  <a:gd name="connsiteY46" fmla="*/ 1635427 h 1723299"/>
                  <a:gd name="connsiteX47" fmla="*/ 625695 w 1484989"/>
                  <a:gd name="connsiteY47" fmla="*/ 1707990 h 1723299"/>
                  <a:gd name="connsiteX48" fmla="*/ 583685 w 1484989"/>
                  <a:gd name="connsiteY48" fmla="*/ 1707990 h 1723299"/>
                  <a:gd name="connsiteX49" fmla="*/ 550005 w 1484989"/>
                  <a:gd name="connsiteY49" fmla="*/ 1723299 h 1723299"/>
                  <a:gd name="connsiteX50" fmla="*/ 506030 w 1484989"/>
                  <a:gd name="connsiteY50" fmla="*/ 1696532 h 1723299"/>
                  <a:gd name="connsiteX51" fmla="*/ 502849 w 1484989"/>
                  <a:gd name="connsiteY51" fmla="*/ 1674255 h 1723299"/>
                  <a:gd name="connsiteX52" fmla="*/ 467840 w 1484989"/>
                  <a:gd name="connsiteY52" fmla="*/ 1616969 h 1723299"/>
                  <a:gd name="connsiteX53" fmla="*/ 471021 w 1484989"/>
                  <a:gd name="connsiteY53" fmla="*/ 1578778 h 1723299"/>
                  <a:gd name="connsiteX54" fmla="*/ 436014 w 1484989"/>
                  <a:gd name="connsiteY54" fmla="*/ 1581960 h 1723299"/>
                  <a:gd name="connsiteX55" fmla="*/ 429649 w 1484989"/>
                  <a:gd name="connsiteY55" fmla="*/ 1588325 h 1723299"/>
                  <a:gd name="connsiteX56" fmla="*/ 359632 w 1484989"/>
                  <a:gd name="connsiteY56" fmla="*/ 1585143 h 1723299"/>
                  <a:gd name="connsiteX57" fmla="*/ 346902 w 1484989"/>
                  <a:gd name="connsiteY57" fmla="*/ 1572412 h 1723299"/>
                  <a:gd name="connsiteX58" fmla="*/ 308711 w 1484989"/>
                  <a:gd name="connsiteY58" fmla="*/ 1566047 h 1723299"/>
                  <a:gd name="connsiteX59" fmla="*/ 267336 w 1484989"/>
                  <a:gd name="connsiteY59" fmla="*/ 1581960 h 1723299"/>
                  <a:gd name="connsiteX60" fmla="*/ 210052 w 1484989"/>
                  <a:gd name="connsiteY60" fmla="*/ 1581960 h 1723299"/>
                  <a:gd name="connsiteX61" fmla="*/ 130486 w 1484989"/>
                  <a:gd name="connsiteY61" fmla="*/ 1496031 h 1723299"/>
                  <a:gd name="connsiteX62" fmla="*/ 140033 w 1484989"/>
                  <a:gd name="connsiteY62" fmla="*/ 1473753 h 1723299"/>
                  <a:gd name="connsiteX63" fmla="*/ 133671 w 1484989"/>
                  <a:gd name="connsiteY63" fmla="*/ 1457840 h 1723299"/>
                  <a:gd name="connsiteX64" fmla="*/ 101843 w 1484989"/>
                  <a:gd name="connsiteY64" fmla="*/ 1451474 h 1723299"/>
                  <a:gd name="connsiteX65" fmla="*/ 54105 w 1484989"/>
                  <a:gd name="connsiteY65" fmla="*/ 1400553 h 1723299"/>
                  <a:gd name="connsiteX66" fmla="*/ 60469 w 1484989"/>
                  <a:gd name="connsiteY66" fmla="*/ 1340085 h 1723299"/>
                  <a:gd name="connsiteX67" fmla="*/ 120940 w 1484989"/>
                  <a:gd name="connsiteY67" fmla="*/ 1247790 h 1723299"/>
                  <a:gd name="connsiteX68" fmla="*/ 124121 w 1484989"/>
                  <a:gd name="connsiteY68" fmla="*/ 1228695 h 1723299"/>
                  <a:gd name="connsiteX69" fmla="*/ 159131 w 1484989"/>
                  <a:gd name="connsiteY69" fmla="*/ 1219147 h 1723299"/>
                  <a:gd name="connsiteX70" fmla="*/ 165494 w 1484989"/>
                  <a:gd name="connsiteY70" fmla="*/ 1193687 h 1723299"/>
                  <a:gd name="connsiteX71" fmla="*/ 133671 w 1484989"/>
                  <a:gd name="connsiteY71" fmla="*/ 1152313 h 1723299"/>
                  <a:gd name="connsiteX72" fmla="*/ 165494 w 1484989"/>
                  <a:gd name="connsiteY72" fmla="*/ 1101391 h 1723299"/>
                  <a:gd name="connsiteX73" fmla="*/ 168678 w 1484989"/>
                  <a:gd name="connsiteY73" fmla="*/ 1050471 h 1723299"/>
                  <a:gd name="connsiteX74" fmla="*/ 210052 w 1484989"/>
                  <a:gd name="connsiteY74" fmla="*/ 1050471 h 1723299"/>
                  <a:gd name="connsiteX75" fmla="*/ 238694 w 1484989"/>
                  <a:gd name="connsiteY75" fmla="*/ 999550 h 1723299"/>
                  <a:gd name="connsiteX76" fmla="*/ 213233 w 1484989"/>
                  <a:gd name="connsiteY76" fmla="*/ 948629 h 1723299"/>
                  <a:gd name="connsiteX77" fmla="*/ 181407 w 1484989"/>
                  <a:gd name="connsiteY77" fmla="*/ 939081 h 1723299"/>
                  <a:gd name="connsiteX78" fmla="*/ 149582 w 1484989"/>
                  <a:gd name="connsiteY78" fmla="*/ 961359 h 1723299"/>
                  <a:gd name="connsiteX79" fmla="*/ 133671 w 1484989"/>
                  <a:gd name="connsiteY79" fmla="*/ 948629 h 1723299"/>
                  <a:gd name="connsiteX80" fmla="*/ 108209 w 1484989"/>
                  <a:gd name="connsiteY80" fmla="*/ 948629 h 1723299"/>
                  <a:gd name="connsiteX81" fmla="*/ 89112 w 1484989"/>
                  <a:gd name="connsiteY81" fmla="*/ 939081 h 1723299"/>
                  <a:gd name="connsiteX82" fmla="*/ 47740 w 1484989"/>
                  <a:gd name="connsiteY82" fmla="*/ 935898 h 1723299"/>
                  <a:gd name="connsiteX83" fmla="*/ 12731 w 1484989"/>
                  <a:gd name="connsiteY83" fmla="*/ 904072 h 1723299"/>
                  <a:gd name="connsiteX84" fmla="*/ 0 w 1484989"/>
                  <a:gd name="connsiteY84" fmla="*/ 853151 h 1723299"/>
                  <a:gd name="connsiteX85" fmla="*/ 19098 w 1484989"/>
                  <a:gd name="connsiteY85" fmla="*/ 814960 h 1723299"/>
                  <a:gd name="connsiteX86" fmla="*/ 6367 w 1484989"/>
                  <a:gd name="connsiteY86" fmla="*/ 789500 h 1723299"/>
                  <a:gd name="connsiteX87" fmla="*/ 47740 w 1484989"/>
                  <a:gd name="connsiteY87" fmla="*/ 732214 h 1723299"/>
                  <a:gd name="connsiteX88" fmla="*/ 66835 w 1484989"/>
                  <a:gd name="connsiteY88" fmla="*/ 690840 h 1723299"/>
                  <a:gd name="connsiteX89" fmla="*/ 35009 w 1484989"/>
                  <a:gd name="connsiteY89" fmla="*/ 652649 h 1723299"/>
                  <a:gd name="connsiteX90" fmla="*/ 35009 w 1484989"/>
                  <a:gd name="connsiteY90" fmla="*/ 633554 h 1723299"/>
                  <a:gd name="connsiteX91" fmla="*/ 73200 w 1484989"/>
                  <a:gd name="connsiteY91" fmla="*/ 598546 h 1723299"/>
                  <a:gd name="connsiteX92" fmla="*/ 117757 w 1484989"/>
                  <a:gd name="connsiteY92" fmla="*/ 538077 h 1723299"/>
                  <a:gd name="connsiteX93" fmla="*/ 95479 w 1484989"/>
                  <a:gd name="connsiteY93" fmla="*/ 512616 h 1723299"/>
                  <a:gd name="connsiteX94" fmla="*/ 73200 w 1484989"/>
                  <a:gd name="connsiteY94" fmla="*/ 509434 h 1723299"/>
                  <a:gd name="connsiteX95" fmla="*/ 38191 w 1484989"/>
                  <a:gd name="connsiteY95" fmla="*/ 477608 h 1723299"/>
                  <a:gd name="connsiteX96" fmla="*/ 44559 w 1484989"/>
                  <a:gd name="connsiteY96" fmla="*/ 420322 h 1723299"/>
                  <a:gd name="connsiteX97" fmla="*/ 60469 w 1484989"/>
                  <a:gd name="connsiteY97" fmla="*/ 417140 h 1723299"/>
                  <a:gd name="connsiteX98" fmla="*/ 66835 w 1484989"/>
                  <a:gd name="connsiteY98" fmla="*/ 394861 h 1723299"/>
                  <a:gd name="connsiteX99" fmla="*/ 89112 w 1484989"/>
                  <a:gd name="connsiteY99" fmla="*/ 385314 h 1723299"/>
                  <a:gd name="connsiteX100" fmla="*/ 89112 w 1484989"/>
                  <a:gd name="connsiteY100" fmla="*/ 359854 h 1723299"/>
                  <a:gd name="connsiteX101" fmla="*/ 95479 w 1484989"/>
                  <a:gd name="connsiteY101" fmla="*/ 356670 h 1723299"/>
                  <a:gd name="connsiteX102" fmla="*/ 127303 w 1484989"/>
                  <a:gd name="connsiteY102" fmla="*/ 343940 h 1723299"/>
                  <a:gd name="connsiteX103" fmla="*/ 133671 w 1484989"/>
                  <a:gd name="connsiteY103" fmla="*/ 321662 h 1723299"/>
                  <a:gd name="connsiteX104" fmla="*/ 200503 w 1484989"/>
                  <a:gd name="connsiteY104" fmla="*/ 289836 h 1723299"/>
                  <a:gd name="connsiteX105" fmla="*/ 219599 w 1484989"/>
                  <a:gd name="connsiteY105" fmla="*/ 251645 h 1723299"/>
                  <a:gd name="connsiteX106" fmla="*/ 254606 w 1484989"/>
                  <a:gd name="connsiteY106" fmla="*/ 258011 h 1723299"/>
                  <a:gd name="connsiteX107" fmla="*/ 346902 w 1484989"/>
                  <a:gd name="connsiteY107" fmla="*/ 216637 h 1723299"/>
                  <a:gd name="connsiteX108" fmla="*/ 375545 w 1484989"/>
                  <a:gd name="connsiteY108" fmla="*/ 191177 h 1723299"/>
                  <a:gd name="connsiteX109" fmla="*/ 397823 w 1484989"/>
                  <a:gd name="connsiteY109" fmla="*/ 165716 h 1723299"/>
                  <a:gd name="connsiteX110" fmla="*/ 451928 w 1484989"/>
                  <a:gd name="connsiteY110" fmla="*/ 156169 h 1723299"/>
                  <a:gd name="connsiteX111" fmla="*/ 455109 w 1484989"/>
                  <a:gd name="connsiteY111" fmla="*/ 124343 h 1723299"/>
                  <a:gd name="connsiteX112" fmla="*/ 518761 w 1484989"/>
                  <a:gd name="connsiteY112" fmla="*/ 117978 h 1723299"/>
                  <a:gd name="connsiteX113" fmla="*/ 537856 w 1484989"/>
                  <a:gd name="connsiteY113" fmla="*/ 86152 h 1723299"/>
                  <a:gd name="connsiteX114" fmla="*/ 588777 w 1484989"/>
                  <a:gd name="connsiteY114" fmla="*/ 57508 h 1723299"/>
                  <a:gd name="connsiteX115" fmla="*/ 636514 w 1484989"/>
                  <a:gd name="connsiteY115" fmla="*/ 60691 h 1723299"/>
                  <a:gd name="connsiteX116" fmla="*/ 684254 w 1484989"/>
                  <a:gd name="connsiteY116" fmla="*/ 25682 h 1723299"/>
                  <a:gd name="connsiteX117" fmla="*/ 760635 w 1484989"/>
                  <a:gd name="connsiteY117" fmla="*/ 25682 h 1723299"/>
                  <a:gd name="connsiteX118" fmla="*/ 760635 w 1484989"/>
                  <a:gd name="connsiteY118" fmla="*/ 3405 h 1723299"/>
                  <a:gd name="connsiteX0" fmla="*/ 759849 w 1484989"/>
                  <a:gd name="connsiteY0" fmla="*/ 0 h 1723299"/>
                  <a:gd name="connsiteX1" fmla="*/ 1057473 w 1484989"/>
                  <a:gd name="connsiteY1" fmla="*/ 123181 h 1723299"/>
                  <a:gd name="connsiteX2" fmla="*/ 1156562 w 1484989"/>
                  <a:gd name="connsiteY2" fmla="*/ 0 h 1723299"/>
                  <a:gd name="connsiteX3" fmla="*/ 1242914 w 1484989"/>
                  <a:gd name="connsiteY3" fmla="*/ 0 h 1723299"/>
                  <a:gd name="connsiteX4" fmla="*/ 1288943 w 1484989"/>
                  <a:gd name="connsiteY4" fmla="*/ 51144 h 1723299"/>
                  <a:gd name="connsiteX5" fmla="*/ 1323951 w 1484989"/>
                  <a:gd name="connsiteY5" fmla="*/ 79786 h 1723299"/>
                  <a:gd name="connsiteX6" fmla="*/ 1336680 w 1484989"/>
                  <a:gd name="connsiteY6" fmla="*/ 149803 h 1723299"/>
                  <a:gd name="connsiteX7" fmla="*/ 1413063 w 1484989"/>
                  <a:gd name="connsiteY7" fmla="*/ 149803 h 1723299"/>
                  <a:gd name="connsiteX8" fmla="*/ 1413063 w 1484989"/>
                  <a:gd name="connsiteY8" fmla="*/ 168898 h 1723299"/>
                  <a:gd name="connsiteX9" fmla="*/ 1397151 w 1484989"/>
                  <a:gd name="connsiteY9" fmla="*/ 197542 h 1723299"/>
                  <a:gd name="connsiteX10" fmla="*/ 1403515 w 1484989"/>
                  <a:gd name="connsiteY10" fmla="*/ 226185 h 1723299"/>
                  <a:gd name="connsiteX11" fmla="*/ 1409881 w 1484989"/>
                  <a:gd name="connsiteY11" fmla="*/ 273923 h 1723299"/>
                  <a:gd name="connsiteX12" fmla="*/ 1403515 w 1484989"/>
                  <a:gd name="connsiteY12" fmla="*/ 296202 h 1723299"/>
                  <a:gd name="connsiteX13" fmla="*/ 1424936 w 1484989"/>
                  <a:gd name="connsiteY13" fmla="*/ 323744 h 1723299"/>
                  <a:gd name="connsiteX14" fmla="*/ 1412427 w 1484989"/>
                  <a:gd name="connsiteY14" fmla="*/ 340757 h 1723299"/>
                  <a:gd name="connsiteX15" fmla="*/ 1420065 w 1484989"/>
                  <a:gd name="connsiteY15" fmla="*/ 470607 h 1723299"/>
                  <a:gd name="connsiteX16" fmla="*/ 1446799 w 1484989"/>
                  <a:gd name="connsiteY16" fmla="*/ 524074 h 1723299"/>
                  <a:gd name="connsiteX17" fmla="*/ 1442979 w 1484989"/>
                  <a:gd name="connsiteY17" fmla="*/ 596636 h 1723299"/>
                  <a:gd name="connsiteX18" fmla="*/ 1431522 w 1484989"/>
                  <a:gd name="connsiteY18" fmla="*/ 611913 h 1723299"/>
                  <a:gd name="connsiteX19" fmla="*/ 1427703 w 1484989"/>
                  <a:gd name="connsiteY19" fmla="*/ 653923 h 1723299"/>
                  <a:gd name="connsiteX20" fmla="*/ 1484989 w 1484989"/>
                  <a:gd name="connsiteY20" fmla="*/ 749400 h 1723299"/>
                  <a:gd name="connsiteX21" fmla="*/ 1389513 w 1484989"/>
                  <a:gd name="connsiteY21" fmla="*/ 760857 h 1723299"/>
                  <a:gd name="connsiteX22" fmla="*/ 1370417 w 1484989"/>
                  <a:gd name="connsiteY22" fmla="*/ 791409 h 1723299"/>
                  <a:gd name="connsiteX23" fmla="*/ 1389513 w 1484989"/>
                  <a:gd name="connsiteY23" fmla="*/ 844877 h 1723299"/>
                  <a:gd name="connsiteX24" fmla="*/ 1404789 w 1484989"/>
                  <a:gd name="connsiteY24" fmla="*/ 936535 h 1723299"/>
                  <a:gd name="connsiteX25" fmla="*/ 1397151 w 1484989"/>
                  <a:gd name="connsiteY25" fmla="*/ 1070203 h 1723299"/>
                  <a:gd name="connsiteX26" fmla="*/ 1416246 w 1484989"/>
                  <a:gd name="connsiteY26" fmla="*/ 1116032 h 1723299"/>
                  <a:gd name="connsiteX27" fmla="*/ 1343684 w 1484989"/>
                  <a:gd name="connsiteY27" fmla="*/ 1219147 h 1723299"/>
                  <a:gd name="connsiteX28" fmla="*/ 1339865 w 1484989"/>
                  <a:gd name="connsiteY28" fmla="*/ 1295528 h 1723299"/>
                  <a:gd name="connsiteX29" fmla="*/ 1316949 w 1484989"/>
                  <a:gd name="connsiteY29" fmla="*/ 1333720 h 1723299"/>
                  <a:gd name="connsiteX30" fmla="*/ 1271120 w 1484989"/>
                  <a:gd name="connsiteY30" fmla="*/ 1341358 h 1723299"/>
                  <a:gd name="connsiteX31" fmla="*/ 1240568 w 1484989"/>
                  <a:gd name="connsiteY31" fmla="*/ 1310806 h 1723299"/>
                  <a:gd name="connsiteX32" fmla="*/ 1217653 w 1484989"/>
                  <a:gd name="connsiteY32" fmla="*/ 1310806 h 1723299"/>
                  <a:gd name="connsiteX33" fmla="*/ 1206196 w 1484989"/>
                  <a:gd name="connsiteY33" fmla="*/ 1337539 h 1723299"/>
                  <a:gd name="connsiteX34" fmla="*/ 1133633 w 1484989"/>
                  <a:gd name="connsiteY34" fmla="*/ 1329901 h 1723299"/>
                  <a:gd name="connsiteX35" fmla="*/ 1133633 w 1484989"/>
                  <a:gd name="connsiteY35" fmla="*/ 1360453 h 1723299"/>
                  <a:gd name="connsiteX36" fmla="*/ 1103080 w 1484989"/>
                  <a:gd name="connsiteY36" fmla="*/ 1383368 h 1723299"/>
                  <a:gd name="connsiteX37" fmla="*/ 999965 w 1484989"/>
                  <a:gd name="connsiteY37" fmla="*/ 1402463 h 1723299"/>
                  <a:gd name="connsiteX38" fmla="*/ 977051 w 1484989"/>
                  <a:gd name="connsiteY38" fmla="*/ 1387187 h 1723299"/>
                  <a:gd name="connsiteX39" fmla="*/ 977051 w 1484989"/>
                  <a:gd name="connsiteY39" fmla="*/ 1421559 h 1723299"/>
                  <a:gd name="connsiteX40" fmla="*/ 893030 w 1484989"/>
                  <a:gd name="connsiteY40" fmla="*/ 1455930 h 1723299"/>
                  <a:gd name="connsiteX41" fmla="*/ 893030 w 1484989"/>
                  <a:gd name="connsiteY41" fmla="*/ 1520854 h 1723299"/>
                  <a:gd name="connsiteX42" fmla="*/ 870116 w 1484989"/>
                  <a:gd name="connsiteY42" fmla="*/ 1520854 h 1723299"/>
                  <a:gd name="connsiteX43" fmla="*/ 835744 w 1484989"/>
                  <a:gd name="connsiteY43" fmla="*/ 1494121 h 1723299"/>
                  <a:gd name="connsiteX44" fmla="*/ 786097 w 1484989"/>
                  <a:gd name="connsiteY44" fmla="*/ 1520854 h 1723299"/>
                  <a:gd name="connsiteX45" fmla="*/ 763182 w 1484989"/>
                  <a:gd name="connsiteY45" fmla="*/ 1635427 h 1723299"/>
                  <a:gd name="connsiteX46" fmla="*/ 625695 w 1484989"/>
                  <a:gd name="connsiteY46" fmla="*/ 1707990 h 1723299"/>
                  <a:gd name="connsiteX47" fmla="*/ 583685 w 1484989"/>
                  <a:gd name="connsiteY47" fmla="*/ 1707990 h 1723299"/>
                  <a:gd name="connsiteX48" fmla="*/ 550005 w 1484989"/>
                  <a:gd name="connsiteY48" fmla="*/ 1723299 h 1723299"/>
                  <a:gd name="connsiteX49" fmla="*/ 506030 w 1484989"/>
                  <a:gd name="connsiteY49" fmla="*/ 1696532 h 1723299"/>
                  <a:gd name="connsiteX50" fmla="*/ 502849 w 1484989"/>
                  <a:gd name="connsiteY50" fmla="*/ 1674255 h 1723299"/>
                  <a:gd name="connsiteX51" fmla="*/ 467840 w 1484989"/>
                  <a:gd name="connsiteY51" fmla="*/ 1616969 h 1723299"/>
                  <a:gd name="connsiteX52" fmla="*/ 471021 w 1484989"/>
                  <a:gd name="connsiteY52" fmla="*/ 1578778 h 1723299"/>
                  <a:gd name="connsiteX53" fmla="*/ 436014 w 1484989"/>
                  <a:gd name="connsiteY53" fmla="*/ 1581960 h 1723299"/>
                  <a:gd name="connsiteX54" fmla="*/ 429649 w 1484989"/>
                  <a:gd name="connsiteY54" fmla="*/ 1588325 h 1723299"/>
                  <a:gd name="connsiteX55" fmla="*/ 359632 w 1484989"/>
                  <a:gd name="connsiteY55" fmla="*/ 1585143 h 1723299"/>
                  <a:gd name="connsiteX56" fmla="*/ 346902 w 1484989"/>
                  <a:gd name="connsiteY56" fmla="*/ 1572412 h 1723299"/>
                  <a:gd name="connsiteX57" fmla="*/ 308711 w 1484989"/>
                  <a:gd name="connsiteY57" fmla="*/ 1566047 h 1723299"/>
                  <a:gd name="connsiteX58" fmla="*/ 267336 w 1484989"/>
                  <a:gd name="connsiteY58" fmla="*/ 1581960 h 1723299"/>
                  <a:gd name="connsiteX59" fmla="*/ 210052 w 1484989"/>
                  <a:gd name="connsiteY59" fmla="*/ 1581960 h 1723299"/>
                  <a:gd name="connsiteX60" fmla="*/ 130486 w 1484989"/>
                  <a:gd name="connsiteY60" fmla="*/ 1496031 h 1723299"/>
                  <a:gd name="connsiteX61" fmla="*/ 140033 w 1484989"/>
                  <a:gd name="connsiteY61" fmla="*/ 1473753 h 1723299"/>
                  <a:gd name="connsiteX62" fmla="*/ 133671 w 1484989"/>
                  <a:gd name="connsiteY62" fmla="*/ 1457840 h 1723299"/>
                  <a:gd name="connsiteX63" fmla="*/ 101843 w 1484989"/>
                  <a:gd name="connsiteY63" fmla="*/ 1451474 h 1723299"/>
                  <a:gd name="connsiteX64" fmla="*/ 54105 w 1484989"/>
                  <a:gd name="connsiteY64" fmla="*/ 1400553 h 1723299"/>
                  <a:gd name="connsiteX65" fmla="*/ 60469 w 1484989"/>
                  <a:gd name="connsiteY65" fmla="*/ 1340085 h 1723299"/>
                  <a:gd name="connsiteX66" fmla="*/ 120940 w 1484989"/>
                  <a:gd name="connsiteY66" fmla="*/ 1247790 h 1723299"/>
                  <a:gd name="connsiteX67" fmla="*/ 124121 w 1484989"/>
                  <a:gd name="connsiteY67" fmla="*/ 1228695 h 1723299"/>
                  <a:gd name="connsiteX68" fmla="*/ 159131 w 1484989"/>
                  <a:gd name="connsiteY68" fmla="*/ 1219147 h 1723299"/>
                  <a:gd name="connsiteX69" fmla="*/ 165494 w 1484989"/>
                  <a:gd name="connsiteY69" fmla="*/ 1193687 h 1723299"/>
                  <a:gd name="connsiteX70" fmla="*/ 133671 w 1484989"/>
                  <a:gd name="connsiteY70" fmla="*/ 1152313 h 1723299"/>
                  <a:gd name="connsiteX71" fmla="*/ 165494 w 1484989"/>
                  <a:gd name="connsiteY71" fmla="*/ 1101391 h 1723299"/>
                  <a:gd name="connsiteX72" fmla="*/ 168678 w 1484989"/>
                  <a:gd name="connsiteY72" fmla="*/ 1050471 h 1723299"/>
                  <a:gd name="connsiteX73" fmla="*/ 210052 w 1484989"/>
                  <a:gd name="connsiteY73" fmla="*/ 1050471 h 1723299"/>
                  <a:gd name="connsiteX74" fmla="*/ 238694 w 1484989"/>
                  <a:gd name="connsiteY74" fmla="*/ 999550 h 1723299"/>
                  <a:gd name="connsiteX75" fmla="*/ 213233 w 1484989"/>
                  <a:gd name="connsiteY75" fmla="*/ 948629 h 1723299"/>
                  <a:gd name="connsiteX76" fmla="*/ 181407 w 1484989"/>
                  <a:gd name="connsiteY76" fmla="*/ 939081 h 1723299"/>
                  <a:gd name="connsiteX77" fmla="*/ 149582 w 1484989"/>
                  <a:gd name="connsiteY77" fmla="*/ 961359 h 1723299"/>
                  <a:gd name="connsiteX78" fmla="*/ 133671 w 1484989"/>
                  <a:gd name="connsiteY78" fmla="*/ 948629 h 1723299"/>
                  <a:gd name="connsiteX79" fmla="*/ 108209 w 1484989"/>
                  <a:gd name="connsiteY79" fmla="*/ 948629 h 1723299"/>
                  <a:gd name="connsiteX80" fmla="*/ 89112 w 1484989"/>
                  <a:gd name="connsiteY80" fmla="*/ 939081 h 1723299"/>
                  <a:gd name="connsiteX81" fmla="*/ 47740 w 1484989"/>
                  <a:gd name="connsiteY81" fmla="*/ 935898 h 1723299"/>
                  <a:gd name="connsiteX82" fmla="*/ 12731 w 1484989"/>
                  <a:gd name="connsiteY82" fmla="*/ 904072 h 1723299"/>
                  <a:gd name="connsiteX83" fmla="*/ 0 w 1484989"/>
                  <a:gd name="connsiteY83" fmla="*/ 853151 h 1723299"/>
                  <a:gd name="connsiteX84" fmla="*/ 19098 w 1484989"/>
                  <a:gd name="connsiteY84" fmla="*/ 814960 h 1723299"/>
                  <a:gd name="connsiteX85" fmla="*/ 6367 w 1484989"/>
                  <a:gd name="connsiteY85" fmla="*/ 789500 h 1723299"/>
                  <a:gd name="connsiteX86" fmla="*/ 47740 w 1484989"/>
                  <a:gd name="connsiteY86" fmla="*/ 732214 h 1723299"/>
                  <a:gd name="connsiteX87" fmla="*/ 66835 w 1484989"/>
                  <a:gd name="connsiteY87" fmla="*/ 690840 h 1723299"/>
                  <a:gd name="connsiteX88" fmla="*/ 35009 w 1484989"/>
                  <a:gd name="connsiteY88" fmla="*/ 652649 h 1723299"/>
                  <a:gd name="connsiteX89" fmla="*/ 35009 w 1484989"/>
                  <a:gd name="connsiteY89" fmla="*/ 633554 h 1723299"/>
                  <a:gd name="connsiteX90" fmla="*/ 73200 w 1484989"/>
                  <a:gd name="connsiteY90" fmla="*/ 598546 h 1723299"/>
                  <a:gd name="connsiteX91" fmla="*/ 117757 w 1484989"/>
                  <a:gd name="connsiteY91" fmla="*/ 538077 h 1723299"/>
                  <a:gd name="connsiteX92" fmla="*/ 95479 w 1484989"/>
                  <a:gd name="connsiteY92" fmla="*/ 512616 h 1723299"/>
                  <a:gd name="connsiteX93" fmla="*/ 73200 w 1484989"/>
                  <a:gd name="connsiteY93" fmla="*/ 509434 h 1723299"/>
                  <a:gd name="connsiteX94" fmla="*/ 38191 w 1484989"/>
                  <a:gd name="connsiteY94" fmla="*/ 477608 h 1723299"/>
                  <a:gd name="connsiteX95" fmla="*/ 44559 w 1484989"/>
                  <a:gd name="connsiteY95" fmla="*/ 420322 h 1723299"/>
                  <a:gd name="connsiteX96" fmla="*/ 60469 w 1484989"/>
                  <a:gd name="connsiteY96" fmla="*/ 417140 h 1723299"/>
                  <a:gd name="connsiteX97" fmla="*/ 66835 w 1484989"/>
                  <a:gd name="connsiteY97" fmla="*/ 394861 h 1723299"/>
                  <a:gd name="connsiteX98" fmla="*/ 89112 w 1484989"/>
                  <a:gd name="connsiteY98" fmla="*/ 385314 h 1723299"/>
                  <a:gd name="connsiteX99" fmla="*/ 89112 w 1484989"/>
                  <a:gd name="connsiteY99" fmla="*/ 359854 h 1723299"/>
                  <a:gd name="connsiteX100" fmla="*/ 95479 w 1484989"/>
                  <a:gd name="connsiteY100" fmla="*/ 356670 h 1723299"/>
                  <a:gd name="connsiteX101" fmla="*/ 127303 w 1484989"/>
                  <a:gd name="connsiteY101" fmla="*/ 343940 h 1723299"/>
                  <a:gd name="connsiteX102" fmla="*/ 133671 w 1484989"/>
                  <a:gd name="connsiteY102" fmla="*/ 321662 h 1723299"/>
                  <a:gd name="connsiteX103" fmla="*/ 200503 w 1484989"/>
                  <a:gd name="connsiteY103" fmla="*/ 289836 h 1723299"/>
                  <a:gd name="connsiteX104" fmla="*/ 219599 w 1484989"/>
                  <a:gd name="connsiteY104" fmla="*/ 251645 h 1723299"/>
                  <a:gd name="connsiteX105" fmla="*/ 254606 w 1484989"/>
                  <a:gd name="connsiteY105" fmla="*/ 258011 h 1723299"/>
                  <a:gd name="connsiteX106" fmla="*/ 346902 w 1484989"/>
                  <a:gd name="connsiteY106" fmla="*/ 216637 h 1723299"/>
                  <a:gd name="connsiteX107" fmla="*/ 375545 w 1484989"/>
                  <a:gd name="connsiteY107" fmla="*/ 191177 h 1723299"/>
                  <a:gd name="connsiteX108" fmla="*/ 397823 w 1484989"/>
                  <a:gd name="connsiteY108" fmla="*/ 165716 h 1723299"/>
                  <a:gd name="connsiteX109" fmla="*/ 451928 w 1484989"/>
                  <a:gd name="connsiteY109" fmla="*/ 156169 h 1723299"/>
                  <a:gd name="connsiteX110" fmla="*/ 455109 w 1484989"/>
                  <a:gd name="connsiteY110" fmla="*/ 124343 h 1723299"/>
                  <a:gd name="connsiteX111" fmla="*/ 518761 w 1484989"/>
                  <a:gd name="connsiteY111" fmla="*/ 117978 h 1723299"/>
                  <a:gd name="connsiteX112" fmla="*/ 537856 w 1484989"/>
                  <a:gd name="connsiteY112" fmla="*/ 86152 h 1723299"/>
                  <a:gd name="connsiteX113" fmla="*/ 588777 w 1484989"/>
                  <a:gd name="connsiteY113" fmla="*/ 57508 h 1723299"/>
                  <a:gd name="connsiteX114" fmla="*/ 636514 w 1484989"/>
                  <a:gd name="connsiteY114" fmla="*/ 60691 h 1723299"/>
                  <a:gd name="connsiteX115" fmla="*/ 684254 w 1484989"/>
                  <a:gd name="connsiteY115" fmla="*/ 25682 h 1723299"/>
                  <a:gd name="connsiteX116" fmla="*/ 760635 w 1484989"/>
                  <a:gd name="connsiteY116" fmla="*/ 25682 h 1723299"/>
                  <a:gd name="connsiteX117" fmla="*/ 760635 w 1484989"/>
                  <a:gd name="connsiteY117" fmla="*/ 3405 h 1723299"/>
                  <a:gd name="connsiteX118" fmla="*/ 759849 w 1484989"/>
                  <a:gd name="connsiteY118" fmla="*/ 0 h 1723299"/>
                  <a:gd name="connsiteX0" fmla="*/ 759849 w 1484989"/>
                  <a:gd name="connsiteY0" fmla="*/ 0 h 1723299"/>
                  <a:gd name="connsiteX1" fmla="*/ 1057473 w 1484989"/>
                  <a:gd name="connsiteY1" fmla="*/ 123181 h 1723299"/>
                  <a:gd name="connsiteX2" fmla="*/ 1242914 w 1484989"/>
                  <a:gd name="connsiteY2" fmla="*/ 0 h 1723299"/>
                  <a:gd name="connsiteX3" fmla="*/ 1288943 w 1484989"/>
                  <a:gd name="connsiteY3" fmla="*/ 51144 h 1723299"/>
                  <a:gd name="connsiteX4" fmla="*/ 1323951 w 1484989"/>
                  <a:gd name="connsiteY4" fmla="*/ 79786 h 1723299"/>
                  <a:gd name="connsiteX5" fmla="*/ 1336680 w 1484989"/>
                  <a:gd name="connsiteY5" fmla="*/ 149803 h 1723299"/>
                  <a:gd name="connsiteX6" fmla="*/ 1413063 w 1484989"/>
                  <a:gd name="connsiteY6" fmla="*/ 149803 h 1723299"/>
                  <a:gd name="connsiteX7" fmla="*/ 1413063 w 1484989"/>
                  <a:gd name="connsiteY7" fmla="*/ 168898 h 1723299"/>
                  <a:gd name="connsiteX8" fmla="*/ 1397151 w 1484989"/>
                  <a:gd name="connsiteY8" fmla="*/ 197542 h 1723299"/>
                  <a:gd name="connsiteX9" fmla="*/ 1403515 w 1484989"/>
                  <a:gd name="connsiteY9" fmla="*/ 226185 h 1723299"/>
                  <a:gd name="connsiteX10" fmla="*/ 1409881 w 1484989"/>
                  <a:gd name="connsiteY10" fmla="*/ 273923 h 1723299"/>
                  <a:gd name="connsiteX11" fmla="*/ 1403515 w 1484989"/>
                  <a:gd name="connsiteY11" fmla="*/ 296202 h 1723299"/>
                  <a:gd name="connsiteX12" fmla="*/ 1424936 w 1484989"/>
                  <a:gd name="connsiteY12" fmla="*/ 323744 h 1723299"/>
                  <a:gd name="connsiteX13" fmla="*/ 1412427 w 1484989"/>
                  <a:gd name="connsiteY13" fmla="*/ 340757 h 1723299"/>
                  <a:gd name="connsiteX14" fmla="*/ 1420065 w 1484989"/>
                  <a:gd name="connsiteY14" fmla="*/ 470607 h 1723299"/>
                  <a:gd name="connsiteX15" fmla="*/ 1446799 w 1484989"/>
                  <a:gd name="connsiteY15" fmla="*/ 524074 h 1723299"/>
                  <a:gd name="connsiteX16" fmla="*/ 1442979 w 1484989"/>
                  <a:gd name="connsiteY16" fmla="*/ 596636 h 1723299"/>
                  <a:gd name="connsiteX17" fmla="*/ 1431522 w 1484989"/>
                  <a:gd name="connsiteY17" fmla="*/ 611913 h 1723299"/>
                  <a:gd name="connsiteX18" fmla="*/ 1427703 w 1484989"/>
                  <a:gd name="connsiteY18" fmla="*/ 653923 h 1723299"/>
                  <a:gd name="connsiteX19" fmla="*/ 1484989 w 1484989"/>
                  <a:gd name="connsiteY19" fmla="*/ 749400 h 1723299"/>
                  <a:gd name="connsiteX20" fmla="*/ 1389513 w 1484989"/>
                  <a:gd name="connsiteY20" fmla="*/ 760857 h 1723299"/>
                  <a:gd name="connsiteX21" fmla="*/ 1370417 w 1484989"/>
                  <a:gd name="connsiteY21" fmla="*/ 791409 h 1723299"/>
                  <a:gd name="connsiteX22" fmla="*/ 1389513 w 1484989"/>
                  <a:gd name="connsiteY22" fmla="*/ 844877 h 1723299"/>
                  <a:gd name="connsiteX23" fmla="*/ 1404789 w 1484989"/>
                  <a:gd name="connsiteY23" fmla="*/ 936535 h 1723299"/>
                  <a:gd name="connsiteX24" fmla="*/ 1397151 w 1484989"/>
                  <a:gd name="connsiteY24" fmla="*/ 1070203 h 1723299"/>
                  <a:gd name="connsiteX25" fmla="*/ 1416246 w 1484989"/>
                  <a:gd name="connsiteY25" fmla="*/ 1116032 h 1723299"/>
                  <a:gd name="connsiteX26" fmla="*/ 1343684 w 1484989"/>
                  <a:gd name="connsiteY26" fmla="*/ 1219147 h 1723299"/>
                  <a:gd name="connsiteX27" fmla="*/ 1339865 w 1484989"/>
                  <a:gd name="connsiteY27" fmla="*/ 1295528 h 1723299"/>
                  <a:gd name="connsiteX28" fmla="*/ 1316949 w 1484989"/>
                  <a:gd name="connsiteY28" fmla="*/ 1333720 h 1723299"/>
                  <a:gd name="connsiteX29" fmla="*/ 1271120 w 1484989"/>
                  <a:gd name="connsiteY29" fmla="*/ 1341358 h 1723299"/>
                  <a:gd name="connsiteX30" fmla="*/ 1240568 w 1484989"/>
                  <a:gd name="connsiteY30" fmla="*/ 1310806 h 1723299"/>
                  <a:gd name="connsiteX31" fmla="*/ 1217653 w 1484989"/>
                  <a:gd name="connsiteY31" fmla="*/ 1310806 h 1723299"/>
                  <a:gd name="connsiteX32" fmla="*/ 1206196 w 1484989"/>
                  <a:gd name="connsiteY32" fmla="*/ 1337539 h 1723299"/>
                  <a:gd name="connsiteX33" fmla="*/ 1133633 w 1484989"/>
                  <a:gd name="connsiteY33" fmla="*/ 1329901 h 1723299"/>
                  <a:gd name="connsiteX34" fmla="*/ 1133633 w 1484989"/>
                  <a:gd name="connsiteY34" fmla="*/ 1360453 h 1723299"/>
                  <a:gd name="connsiteX35" fmla="*/ 1103080 w 1484989"/>
                  <a:gd name="connsiteY35" fmla="*/ 1383368 h 1723299"/>
                  <a:gd name="connsiteX36" fmla="*/ 999965 w 1484989"/>
                  <a:gd name="connsiteY36" fmla="*/ 1402463 h 1723299"/>
                  <a:gd name="connsiteX37" fmla="*/ 977051 w 1484989"/>
                  <a:gd name="connsiteY37" fmla="*/ 1387187 h 1723299"/>
                  <a:gd name="connsiteX38" fmla="*/ 977051 w 1484989"/>
                  <a:gd name="connsiteY38" fmla="*/ 1421559 h 1723299"/>
                  <a:gd name="connsiteX39" fmla="*/ 893030 w 1484989"/>
                  <a:gd name="connsiteY39" fmla="*/ 1455930 h 1723299"/>
                  <a:gd name="connsiteX40" fmla="*/ 893030 w 1484989"/>
                  <a:gd name="connsiteY40" fmla="*/ 1520854 h 1723299"/>
                  <a:gd name="connsiteX41" fmla="*/ 870116 w 1484989"/>
                  <a:gd name="connsiteY41" fmla="*/ 1520854 h 1723299"/>
                  <a:gd name="connsiteX42" fmla="*/ 835744 w 1484989"/>
                  <a:gd name="connsiteY42" fmla="*/ 1494121 h 1723299"/>
                  <a:gd name="connsiteX43" fmla="*/ 786097 w 1484989"/>
                  <a:gd name="connsiteY43" fmla="*/ 1520854 h 1723299"/>
                  <a:gd name="connsiteX44" fmla="*/ 763182 w 1484989"/>
                  <a:gd name="connsiteY44" fmla="*/ 1635427 h 1723299"/>
                  <a:gd name="connsiteX45" fmla="*/ 625695 w 1484989"/>
                  <a:gd name="connsiteY45" fmla="*/ 1707990 h 1723299"/>
                  <a:gd name="connsiteX46" fmla="*/ 583685 w 1484989"/>
                  <a:gd name="connsiteY46" fmla="*/ 1707990 h 1723299"/>
                  <a:gd name="connsiteX47" fmla="*/ 550005 w 1484989"/>
                  <a:gd name="connsiteY47" fmla="*/ 1723299 h 1723299"/>
                  <a:gd name="connsiteX48" fmla="*/ 506030 w 1484989"/>
                  <a:gd name="connsiteY48" fmla="*/ 1696532 h 1723299"/>
                  <a:gd name="connsiteX49" fmla="*/ 502849 w 1484989"/>
                  <a:gd name="connsiteY49" fmla="*/ 1674255 h 1723299"/>
                  <a:gd name="connsiteX50" fmla="*/ 467840 w 1484989"/>
                  <a:gd name="connsiteY50" fmla="*/ 1616969 h 1723299"/>
                  <a:gd name="connsiteX51" fmla="*/ 471021 w 1484989"/>
                  <a:gd name="connsiteY51" fmla="*/ 1578778 h 1723299"/>
                  <a:gd name="connsiteX52" fmla="*/ 436014 w 1484989"/>
                  <a:gd name="connsiteY52" fmla="*/ 1581960 h 1723299"/>
                  <a:gd name="connsiteX53" fmla="*/ 429649 w 1484989"/>
                  <a:gd name="connsiteY53" fmla="*/ 1588325 h 1723299"/>
                  <a:gd name="connsiteX54" fmla="*/ 359632 w 1484989"/>
                  <a:gd name="connsiteY54" fmla="*/ 1585143 h 1723299"/>
                  <a:gd name="connsiteX55" fmla="*/ 346902 w 1484989"/>
                  <a:gd name="connsiteY55" fmla="*/ 1572412 h 1723299"/>
                  <a:gd name="connsiteX56" fmla="*/ 308711 w 1484989"/>
                  <a:gd name="connsiteY56" fmla="*/ 1566047 h 1723299"/>
                  <a:gd name="connsiteX57" fmla="*/ 267336 w 1484989"/>
                  <a:gd name="connsiteY57" fmla="*/ 1581960 h 1723299"/>
                  <a:gd name="connsiteX58" fmla="*/ 210052 w 1484989"/>
                  <a:gd name="connsiteY58" fmla="*/ 1581960 h 1723299"/>
                  <a:gd name="connsiteX59" fmla="*/ 130486 w 1484989"/>
                  <a:gd name="connsiteY59" fmla="*/ 1496031 h 1723299"/>
                  <a:gd name="connsiteX60" fmla="*/ 140033 w 1484989"/>
                  <a:gd name="connsiteY60" fmla="*/ 1473753 h 1723299"/>
                  <a:gd name="connsiteX61" fmla="*/ 133671 w 1484989"/>
                  <a:gd name="connsiteY61" fmla="*/ 1457840 h 1723299"/>
                  <a:gd name="connsiteX62" fmla="*/ 101843 w 1484989"/>
                  <a:gd name="connsiteY62" fmla="*/ 1451474 h 1723299"/>
                  <a:gd name="connsiteX63" fmla="*/ 54105 w 1484989"/>
                  <a:gd name="connsiteY63" fmla="*/ 1400553 h 1723299"/>
                  <a:gd name="connsiteX64" fmla="*/ 60469 w 1484989"/>
                  <a:gd name="connsiteY64" fmla="*/ 1340085 h 1723299"/>
                  <a:gd name="connsiteX65" fmla="*/ 120940 w 1484989"/>
                  <a:gd name="connsiteY65" fmla="*/ 1247790 h 1723299"/>
                  <a:gd name="connsiteX66" fmla="*/ 124121 w 1484989"/>
                  <a:gd name="connsiteY66" fmla="*/ 1228695 h 1723299"/>
                  <a:gd name="connsiteX67" fmla="*/ 159131 w 1484989"/>
                  <a:gd name="connsiteY67" fmla="*/ 1219147 h 1723299"/>
                  <a:gd name="connsiteX68" fmla="*/ 165494 w 1484989"/>
                  <a:gd name="connsiteY68" fmla="*/ 1193687 h 1723299"/>
                  <a:gd name="connsiteX69" fmla="*/ 133671 w 1484989"/>
                  <a:gd name="connsiteY69" fmla="*/ 1152313 h 1723299"/>
                  <a:gd name="connsiteX70" fmla="*/ 165494 w 1484989"/>
                  <a:gd name="connsiteY70" fmla="*/ 1101391 h 1723299"/>
                  <a:gd name="connsiteX71" fmla="*/ 168678 w 1484989"/>
                  <a:gd name="connsiteY71" fmla="*/ 1050471 h 1723299"/>
                  <a:gd name="connsiteX72" fmla="*/ 210052 w 1484989"/>
                  <a:gd name="connsiteY72" fmla="*/ 1050471 h 1723299"/>
                  <a:gd name="connsiteX73" fmla="*/ 238694 w 1484989"/>
                  <a:gd name="connsiteY73" fmla="*/ 999550 h 1723299"/>
                  <a:gd name="connsiteX74" fmla="*/ 213233 w 1484989"/>
                  <a:gd name="connsiteY74" fmla="*/ 948629 h 1723299"/>
                  <a:gd name="connsiteX75" fmla="*/ 181407 w 1484989"/>
                  <a:gd name="connsiteY75" fmla="*/ 939081 h 1723299"/>
                  <a:gd name="connsiteX76" fmla="*/ 149582 w 1484989"/>
                  <a:gd name="connsiteY76" fmla="*/ 961359 h 1723299"/>
                  <a:gd name="connsiteX77" fmla="*/ 133671 w 1484989"/>
                  <a:gd name="connsiteY77" fmla="*/ 948629 h 1723299"/>
                  <a:gd name="connsiteX78" fmla="*/ 108209 w 1484989"/>
                  <a:gd name="connsiteY78" fmla="*/ 948629 h 1723299"/>
                  <a:gd name="connsiteX79" fmla="*/ 89112 w 1484989"/>
                  <a:gd name="connsiteY79" fmla="*/ 939081 h 1723299"/>
                  <a:gd name="connsiteX80" fmla="*/ 47740 w 1484989"/>
                  <a:gd name="connsiteY80" fmla="*/ 935898 h 1723299"/>
                  <a:gd name="connsiteX81" fmla="*/ 12731 w 1484989"/>
                  <a:gd name="connsiteY81" fmla="*/ 904072 h 1723299"/>
                  <a:gd name="connsiteX82" fmla="*/ 0 w 1484989"/>
                  <a:gd name="connsiteY82" fmla="*/ 853151 h 1723299"/>
                  <a:gd name="connsiteX83" fmla="*/ 19098 w 1484989"/>
                  <a:gd name="connsiteY83" fmla="*/ 814960 h 1723299"/>
                  <a:gd name="connsiteX84" fmla="*/ 6367 w 1484989"/>
                  <a:gd name="connsiteY84" fmla="*/ 789500 h 1723299"/>
                  <a:gd name="connsiteX85" fmla="*/ 47740 w 1484989"/>
                  <a:gd name="connsiteY85" fmla="*/ 732214 h 1723299"/>
                  <a:gd name="connsiteX86" fmla="*/ 66835 w 1484989"/>
                  <a:gd name="connsiteY86" fmla="*/ 690840 h 1723299"/>
                  <a:gd name="connsiteX87" fmla="*/ 35009 w 1484989"/>
                  <a:gd name="connsiteY87" fmla="*/ 652649 h 1723299"/>
                  <a:gd name="connsiteX88" fmla="*/ 35009 w 1484989"/>
                  <a:gd name="connsiteY88" fmla="*/ 633554 h 1723299"/>
                  <a:gd name="connsiteX89" fmla="*/ 73200 w 1484989"/>
                  <a:gd name="connsiteY89" fmla="*/ 598546 h 1723299"/>
                  <a:gd name="connsiteX90" fmla="*/ 117757 w 1484989"/>
                  <a:gd name="connsiteY90" fmla="*/ 538077 h 1723299"/>
                  <a:gd name="connsiteX91" fmla="*/ 95479 w 1484989"/>
                  <a:gd name="connsiteY91" fmla="*/ 512616 h 1723299"/>
                  <a:gd name="connsiteX92" fmla="*/ 73200 w 1484989"/>
                  <a:gd name="connsiteY92" fmla="*/ 509434 h 1723299"/>
                  <a:gd name="connsiteX93" fmla="*/ 38191 w 1484989"/>
                  <a:gd name="connsiteY93" fmla="*/ 477608 h 1723299"/>
                  <a:gd name="connsiteX94" fmla="*/ 44559 w 1484989"/>
                  <a:gd name="connsiteY94" fmla="*/ 420322 h 1723299"/>
                  <a:gd name="connsiteX95" fmla="*/ 60469 w 1484989"/>
                  <a:gd name="connsiteY95" fmla="*/ 417140 h 1723299"/>
                  <a:gd name="connsiteX96" fmla="*/ 66835 w 1484989"/>
                  <a:gd name="connsiteY96" fmla="*/ 394861 h 1723299"/>
                  <a:gd name="connsiteX97" fmla="*/ 89112 w 1484989"/>
                  <a:gd name="connsiteY97" fmla="*/ 385314 h 1723299"/>
                  <a:gd name="connsiteX98" fmla="*/ 89112 w 1484989"/>
                  <a:gd name="connsiteY98" fmla="*/ 359854 h 1723299"/>
                  <a:gd name="connsiteX99" fmla="*/ 95479 w 1484989"/>
                  <a:gd name="connsiteY99" fmla="*/ 356670 h 1723299"/>
                  <a:gd name="connsiteX100" fmla="*/ 127303 w 1484989"/>
                  <a:gd name="connsiteY100" fmla="*/ 343940 h 1723299"/>
                  <a:gd name="connsiteX101" fmla="*/ 133671 w 1484989"/>
                  <a:gd name="connsiteY101" fmla="*/ 321662 h 1723299"/>
                  <a:gd name="connsiteX102" fmla="*/ 200503 w 1484989"/>
                  <a:gd name="connsiteY102" fmla="*/ 289836 h 1723299"/>
                  <a:gd name="connsiteX103" fmla="*/ 219599 w 1484989"/>
                  <a:gd name="connsiteY103" fmla="*/ 251645 h 1723299"/>
                  <a:gd name="connsiteX104" fmla="*/ 254606 w 1484989"/>
                  <a:gd name="connsiteY104" fmla="*/ 258011 h 1723299"/>
                  <a:gd name="connsiteX105" fmla="*/ 346902 w 1484989"/>
                  <a:gd name="connsiteY105" fmla="*/ 216637 h 1723299"/>
                  <a:gd name="connsiteX106" fmla="*/ 375545 w 1484989"/>
                  <a:gd name="connsiteY106" fmla="*/ 191177 h 1723299"/>
                  <a:gd name="connsiteX107" fmla="*/ 397823 w 1484989"/>
                  <a:gd name="connsiteY107" fmla="*/ 165716 h 1723299"/>
                  <a:gd name="connsiteX108" fmla="*/ 451928 w 1484989"/>
                  <a:gd name="connsiteY108" fmla="*/ 156169 h 1723299"/>
                  <a:gd name="connsiteX109" fmla="*/ 455109 w 1484989"/>
                  <a:gd name="connsiteY109" fmla="*/ 124343 h 1723299"/>
                  <a:gd name="connsiteX110" fmla="*/ 518761 w 1484989"/>
                  <a:gd name="connsiteY110" fmla="*/ 117978 h 1723299"/>
                  <a:gd name="connsiteX111" fmla="*/ 537856 w 1484989"/>
                  <a:gd name="connsiteY111" fmla="*/ 86152 h 1723299"/>
                  <a:gd name="connsiteX112" fmla="*/ 588777 w 1484989"/>
                  <a:gd name="connsiteY112" fmla="*/ 57508 h 1723299"/>
                  <a:gd name="connsiteX113" fmla="*/ 636514 w 1484989"/>
                  <a:gd name="connsiteY113" fmla="*/ 60691 h 1723299"/>
                  <a:gd name="connsiteX114" fmla="*/ 684254 w 1484989"/>
                  <a:gd name="connsiteY114" fmla="*/ 25682 h 1723299"/>
                  <a:gd name="connsiteX115" fmla="*/ 760635 w 1484989"/>
                  <a:gd name="connsiteY115" fmla="*/ 25682 h 1723299"/>
                  <a:gd name="connsiteX116" fmla="*/ 760635 w 1484989"/>
                  <a:gd name="connsiteY116" fmla="*/ 3405 h 1723299"/>
                  <a:gd name="connsiteX117" fmla="*/ 759849 w 1484989"/>
                  <a:gd name="connsiteY117" fmla="*/ 0 h 1723299"/>
                  <a:gd name="connsiteX0" fmla="*/ 1057473 w 1484989"/>
                  <a:gd name="connsiteY0" fmla="*/ 123181 h 1723299"/>
                  <a:gd name="connsiteX1" fmla="*/ 1242914 w 1484989"/>
                  <a:gd name="connsiteY1" fmla="*/ 0 h 1723299"/>
                  <a:gd name="connsiteX2" fmla="*/ 1288943 w 1484989"/>
                  <a:gd name="connsiteY2" fmla="*/ 51144 h 1723299"/>
                  <a:gd name="connsiteX3" fmla="*/ 1323951 w 1484989"/>
                  <a:gd name="connsiteY3" fmla="*/ 79786 h 1723299"/>
                  <a:gd name="connsiteX4" fmla="*/ 1336680 w 1484989"/>
                  <a:gd name="connsiteY4" fmla="*/ 149803 h 1723299"/>
                  <a:gd name="connsiteX5" fmla="*/ 1413063 w 1484989"/>
                  <a:gd name="connsiteY5" fmla="*/ 149803 h 1723299"/>
                  <a:gd name="connsiteX6" fmla="*/ 1413063 w 1484989"/>
                  <a:gd name="connsiteY6" fmla="*/ 168898 h 1723299"/>
                  <a:gd name="connsiteX7" fmla="*/ 1397151 w 1484989"/>
                  <a:gd name="connsiteY7" fmla="*/ 197542 h 1723299"/>
                  <a:gd name="connsiteX8" fmla="*/ 1403515 w 1484989"/>
                  <a:gd name="connsiteY8" fmla="*/ 226185 h 1723299"/>
                  <a:gd name="connsiteX9" fmla="*/ 1409881 w 1484989"/>
                  <a:gd name="connsiteY9" fmla="*/ 273923 h 1723299"/>
                  <a:gd name="connsiteX10" fmla="*/ 1403515 w 1484989"/>
                  <a:gd name="connsiteY10" fmla="*/ 296202 h 1723299"/>
                  <a:gd name="connsiteX11" fmla="*/ 1424936 w 1484989"/>
                  <a:gd name="connsiteY11" fmla="*/ 323744 h 1723299"/>
                  <a:gd name="connsiteX12" fmla="*/ 1412427 w 1484989"/>
                  <a:gd name="connsiteY12" fmla="*/ 340757 h 1723299"/>
                  <a:gd name="connsiteX13" fmla="*/ 1420065 w 1484989"/>
                  <a:gd name="connsiteY13" fmla="*/ 470607 h 1723299"/>
                  <a:gd name="connsiteX14" fmla="*/ 1446799 w 1484989"/>
                  <a:gd name="connsiteY14" fmla="*/ 524074 h 1723299"/>
                  <a:gd name="connsiteX15" fmla="*/ 1442979 w 1484989"/>
                  <a:gd name="connsiteY15" fmla="*/ 596636 h 1723299"/>
                  <a:gd name="connsiteX16" fmla="*/ 1431522 w 1484989"/>
                  <a:gd name="connsiteY16" fmla="*/ 611913 h 1723299"/>
                  <a:gd name="connsiteX17" fmla="*/ 1427703 w 1484989"/>
                  <a:gd name="connsiteY17" fmla="*/ 653923 h 1723299"/>
                  <a:gd name="connsiteX18" fmla="*/ 1484989 w 1484989"/>
                  <a:gd name="connsiteY18" fmla="*/ 749400 h 1723299"/>
                  <a:gd name="connsiteX19" fmla="*/ 1389513 w 1484989"/>
                  <a:gd name="connsiteY19" fmla="*/ 760857 h 1723299"/>
                  <a:gd name="connsiteX20" fmla="*/ 1370417 w 1484989"/>
                  <a:gd name="connsiteY20" fmla="*/ 791409 h 1723299"/>
                  <a:gd name="connsiteX21" fmla="*/ 1389513 w 1484989"/>
                  <a:gd name="connsiteY21" fmla="*/ 844877 h 1723299"/>
                  <a:gd name="connsiteX22" fmla="*/ 1404789 w 1484989"/>
                  <a:gd name="connsiteY22" fmla="*/ 936535 h 1723299"/>
                  <a:gd name="connsiteX23" fmla="*/ 1397151 w 1484989"/>
                  <a:gd name="connsiteY23" fmla="*/ 1070203 h 1723299"/>
                  <a:gd name="connsiteX24" fmla="*/ 1416246 w 1484989"/>
                  <a:gd name="connsiteY24" fmla="*/ 1116032 h 1723299"/>
                  <a:gd name="connsiteX25" fmla="*/ 1343684 w 1484989"/>
                  <a:gd name="connsiteY25" fmla="*/ 1219147 h 1723299"/>
                  <a:gd name="connsiteX26" fmla="*/ 1339865 w 1484989"/>
                  <a:gd name="connsiteY26" fmla="*/ 1295528 h 1723299"/>
                  <a:gd name="connsiteX27" fmla="*/ 1316949 w 1484989"/>
                  <a:gd name="connsiteY27" fmla="*/ 1333720 h 1723299"/>
                  <a:gd name="connsiteX28" fmla="*/ 1271120 w 1484989"/>
                  <a:gd name="connsiteY28" fmla="*/ 1341358 h 1723299"/>
                  <a:gd name="connsiteX29" fmla="*/ 1240568 w 1484989"/>
                  <a:gd name="connsiteY29" fmla="*/ 1310806 h 1723299"/>
                  <a:gd name="connsiteX30" fmla="*/ 1217653 w 1484989"/>
                  <a:gd name="connsiteY30" fmla="*/ 1310806 h 1723299"/>
                  <a:gd name="connsiteX31" fmla="*/ 1206196 w 1484989"/>
                  <a:gd name="connsiteY31" fmla="*/ 1337539 h 1723299"/>
                  <a:gd name="connsiteX32" fmla="*/ 1133633 w 1484989"/>
                  <a:gd name="connsiteY32" fmla="*/ 1329901 h 1723299"/>
                  <a:gd name="connsiteX33" fmla="*/ 1133633 w 1484989"/>
                  <a:gd name="connsiteY33" fmla="*/ 1360453 h 1723299"/>
                  <a:gd name="connsiteX34" fmla="*/ 1103080 w 1484989"/>
                  <a:gd name="connsiteY34" fmla="*/ 1383368 h 1723299"/>
                  <a:gd name="connsiteX35" fmla="*/ 999965 w 1484989"/>
                  <a:gd name="connsiteY35" fmla="*/ 1402463 h 1723299"/>
                  <a:gd name="connsiteX36" fmla="*/ 977051 w 1484989"/>
                  <a:gd name="connsiteY36" fmla="*/ 1387187 h 1723299"/>
                  <a:gd name="connsiteX37" fmla="*/ 977051 w 1484989"/>
                  <a:gd name="connsiteY37" fmla="*/ 1421559 h 1723299"/>
                  <a:gd name="connsiteX38" fmla="*/ 893030 w 1484989"/>
                  <a:gd name="connsiteY38" fmla="*/ 1455930 h 1723299"/>
                  <a:gd name="connsiteX39" fmla="*/ 893030 w 1484989"/>
                  <a:gd name="connsiteY39" fmla="*/ 1520854 h 1723299"/>
                  <a:gd name="connsiteX40" fmla="*/ 870116 w 1484989"/>
                  <a:gd name="connsiteY40" fmla="*/ 1520854 h 1723299"/>
                  <a:gd name="connsiteX41" fmla="*/ 835744 w 1484989"/>
                  <a:gd name="connsiteY41" fmla="*/ 1494121 h 1723299"/>
                  <a:gd name="connsiteX42" fmla="*/ 786097 w 1484989"/>
                  <a:gd name="connsiteY42" fmla="*/ 1520854 h 1723299"/>
                  <a:gd name="connsiteX43" fmla="*/ 763182 w 1484989"/>
                  <a:gd name="connsiteY43" fmla="*/ 1635427 h 1723299"/>
                  <a:gd name="connsiteX44" fmla="*/ 625695 w 1484989"/>
                  <a:gd name="connsiteY44" fmla="*/ 1707990 h 1723299"/>
                  <a:gd name="connsiteX45" fmla="*/ 583685 w 1484989"/>
                  <a:gd name="connsiteY45" fmla="*/ 1707990 h 1723299"/>
                  <a:gd name="connsiteX46" fmla="*/ 550005 w 1484989"/>
                  <a:gd name="connsiteY46" fmla="*/ 1723299 h 1723299"/>
                  <a:gd name="connsiteX47" fmla="*/ 506030 w 1484989"/>
                  <a:gd name="connsiteY47" fmla="*/ 1696532 h 1723299"/>
                  <a:gd name="connsiteX48" fmla="*/ 502849 w 1484989"/>
                  <a:gd name="connsiteY48" fmla="*/ 1674255 h 1723299"/>
                  <a:gd name="connsiteX49" fmla="*/ 467840 w 1484989"/>
                  <a:gd name="connsiteY49" fmla="*/ 1616969 h 1723299"/>
                  <a:gd name="connsiteX50" fmla="*/ 471021 w 1484989"/>
                  <a:gd name="connsiteY50" fmla="*/ 1578778 h 1723299"/>
                  <a:gd name="connsiteX51" fmla="*/ 436014 w 1484989"/>
                  <a:gd name="connsiteY51" fmla="*/ 1581960 h 1723299"/>
                  <a:gd name="connsiteX52" fmla="*/ 429649 w 1484989"/>
                  <a:gd name="connsiteY52" fmla="*/ 1588325 h 1723299"/>
                  <a:gd name="connsiteX53" fmla="*/ 359632 w 1484989"/>
                  <a:gd name="connsiteY53" fmla="*/ 1585143 h 1723299"/>
                  <a:gd name="connsiteX54" fmla="*/ 346902 w 1484989"/>
                  <a:gd name="connsiteY54" fmla="*/ 1572412 h 1723299"/>
                  <a:gd name="connsiteX55" fmla="*/ 308711 w 1484989"/>
                  <a:gd name="connsiteY55" fmla="*/ 1566047 h 1723299"/>
                  <a:gd name="connsiteX56" fmla="*/ 267336 w 1484989"/>
                  <a:gd name="connsiteY56" fmla="*/ 1581960 h 1723299"/>
                  <a:gd name="connsiteX57" fmla="*/ 210052 w 1484989"/>
                  <a:gd name="connsiteY57" fmla="*/ 1581960 h 1723299"/>
                  <a:gd name="connsiteX58" fmla="*/ 130486 w 1484989"/>
                  <a:gd name="connsiteY58" fmla="*/ 1496031 h 1723299"/>
                  <a:gd name="connsiteX59" fmla="*/ 140033 w 1484989"/>
                  <a:gd name="connsiteY59" fmla="*/ 1473753 h 1723299"/>
                  <a:gd name="connsiteX60" fmla="*/ 133671 w 1484989"/>
                  <a:gd name="connsiteY60" fmla="*/ 1457840 h 1723299"/>
                  <a:gd name="connsiteX61" fmla="*/ 101843 w 1484989"/>
                  <a:gd name="connsiteY61" fmla="*/ 1451474 h 1723299"/>
                  <a:gd name="connsiteX62" fmla="*/ 54105 w 1484989"/>
                  <a:gd name="connsiteY62" fmla="*/ 1400553 h 1723299"/>
                  <a:gd name="connsiteX63" fmla="*/ 60469 w 1484989"/>
                  <a:gd name="connsiteY63" fmla="*/ 1340085 h 1723299"/>
                  <a:gd name="connsiteX64" fmla="*/ 120940 w 1484989"/>
                  <a:gd name="connsiteY64" fmla="*/ 1247790 h 1723299"/>
                  <a:gd name="connsiteX65" fmla="*/ 124121 w 1484989"/>
                  <a:gd name="connsiteY65" fmla="*/ 1228695 h 1723299"/>
                  <a:gd name="connsiteX66" fmla="*/ 159131 w 1484989"/>
                  <a:gd name="connsiteY66" fmla="*/ 1219147 h 1723299"/>
                  <a:gd name="connsiteX67" fmla="*/ 165494 w 1484989"/>
                  <a:gd name="connsiteY67" fmla="*/ 1193687 h 1723299"/>
                  <a:gd name="connsiteX68" fmla="*/ 133671 w 1484989"/>
                  <a:gd name="connsiteY68" fmla="*/ 1152313 h 1723299"/>
                  <a:gd name="connsiteX69" fmla="*/ 165494 w 1484989"/>
                  <a:gd name="connsiteY69" fmla="*/ 1101391 h 1723299"/>
                  <a:gd name="connsiteX70" fmla="*/ 168678 w 1484989"/>
                  <a:gd name="connsiteY70" fmla="*/ 1050471 h 1723299"/>
                  <a:gd name="connsiteX71" fmla="*/ 210052 w 1484989"/>
                  <a:gd name="connsiteY71" fmla="*/ 1050471 h 1723299"/>
                  <a:gd name="connsiteX72" fmla="*/ 238694 w 1484989"/>
                  <a:gd name="connsiteY72" fmla="*/ 999550 h 1723299"/>
                  <a:gd name="connsiteX73" fmla="*/ 213233 w 1484989"/>
                  <a:gd name="connsiteY73" fmla="*/ 948629 h 1723299"/>
                  <a:gd name="connsiteX74" fmla="*/ 181407 w 1484989"/>
                  <a:gd name="connsiteY74" fmla="*/ 939081 h 1723299"/>
                  <a:gd name="connsiteX75" fmla="*/ 149582 w 1484989"/>
                  <a:gd name="connsiteY75" fmla="*/ 961359 h 1723299"/>
                  <a:gd name="connsiteX76" fmla="*/ 133671 w 1484989"/>
                  <a:gd name="connsiteY76" fmla="*/ 948629 h 1723299"/>
                  <a:gd name="connsiteX77" fmla="*/ 108209 w 1484989"/>
                  <a:gd name="connsiteY77" fmla="*/ 948629 h 1723299"/>
                  <a:gd name="connsiteX78" fmla="*/ 89112 w 1484989"/>
                  <a:gd name="connsiteY78" fmla="*/ 939081 h 1723299"/>
                  <a:gd name="connsiteX79" fmla="*/ 47740 w 1484989"/>
                  <a:gd name="connsiteY79" fmla="*/ 935898 h 1723299"/>
                  <a:gd name="connsiteX80" fmla="*/ 12731 w 1484989"/>
                  <a:gd name="connsiteY80" fmla="*/ 904072 h 1723299"/>
                  <a:gd name="connsiteX81" fmla="*/ 0 w 1484989"/>
                  <a:gd name="connsiteY81" fmla="*/ 853151 h 1723299"/>
                  <a:gd name="connsiteX82" fmla="*/ 19098 w 1484989"/>
                  <a:gd name="connsiteY82" fmla="*/ 814960 h 1723299"/>
                  <a:gd name="connsiteX83" fmla="*/ 6367 w 1484989"/>
                  <a:gd name="connsiteY83" fmla="*/ 789500 h 1723299"/>
                  <a:gd name="connsiteX84" fmla="*/ 47740 w 1484989"/>
                  <a:gd name="connsiteY84" fmla="*/ 732214 h 1723299"/>
                  <a:gd name="connsiteX85" fmla="*/ 66835 w 1484989"/>
                  <a:gd name="connsiteY85" fmla="*/ 690840 h 1723299"/>
                  <a:gd name="connsiteX86" fmla="*/ 35009 w 1484989"/>
                  <a:gd name="connsiteY86" fmla="*/ 652649 h 1723299"/>
                  <a:gd name="connsiteX87" fmla="*/ 35009 w 1484989"/>
                  <a:gd name="connsiteY87" fmla="*/ 633554 h 1723299"/>
                  <a:gd name="connsiteX88" fmla="*/ 73200 w 1484989"/>
                  <a:gd name="connsiteY88" fmla="*/ 598546 h 1723299"/>
                  <a:gd name="connsiteX89" fmla="*/ 117757 w 1484989"/>
                  <a:gd name="connsiteY89" fmla="*/ 538077 h 1723299"/>
                  <a:gd name="connsiteX90" fmla="*/ 95479 w 1484989"/>
                  <a:gd name="connsiteY90" fmla="*/ 512616 h 1723299"/>
                  <a:gd name="connsiteX91" fmla="*/ 73200 w 1484989"/>
                  <a:gd name="connsiteY91" fmla="*/ 509434 h 1723299"/>
                  <a:gd name="connsiteX92" fmla="*/ 38191 w 1484989"/>
                  <a:gd name="connsiteY92" fmla="*/ 477608 h 1723299"/>
                  <a:gd name="connsiteX93" fmla="*/ 44559 w 1484989"/>
                  <a:gd name="connsiteY93" fmla="*/ 420322 h 1723299"/>
                  <a:gd name="connsiteX94" fmla="*/ 60469 w 1484989"/>
                  <a:gd name="connsiteY94" fmla="*/ 417140 h 1723299"/>
                  <a:gd name="connsiteX95" fmla="*/ 66835 w 1484989"/>
                  <a:gd name="connsiteY95" fmla="*/ 394861 h 1723299"/>
                  <a:gd name="connsiteX96" fmla="*/ 89112 w 1484989"/>
                  <a:gd name="connsiteY96" fmla="*/ 385314 h 1723299"/>
                  <a:gd name="connsiteX97" fmla="*/ 89112 w 1484989"/>
                  <a:gd name="connsiteY97" fmla="*/ 359854 h 1723299"/>
                  <a:gd name="connsiteX98" fmla="*/ 95479 w 1484989"/>
                  <a:gd name="connsiteY98" fmla="*/ 356670 h 1723299"/>
                  <a:gd name="connsiteX99" fmla="*/ 127303 w 1484989"/>
                  <a:gd name="connsiteY99" fmla="*/ 343940 h 1723299"/>
                  <a:gd name="connsiteX100" fmla="*/ 133671 w 1484989"/>
                  <a:gd name="connsiteY100" fmla="*/ 321662 h 1723299"/>
                  <a:gd name="connsiteX101" fmla="*/ 200503 w 1484989"/>
                  <a:gd name="connsiteY101" fmla="*/ 289836 h 1723299"/>
                  <a:gd name="connsiteX102" fmla="*/ 219599 w 1484989"/>
                  <a:gd name="connsiteY102" fmla="*/ 251645 h 1723299"/>
                  <a:gd name="connsiteX103" fmla="*/ 254606 w 1484989"/>
                  <a:gd name="connsiteY103" fmla="*/ 258011 h 1723299"/>
                  <a:gd name="connsiteX104" fmla="*/ 346902 w 1484989"/>
                  <a:gd name="connsiteY104" fmla="*/ 216637 h 1723299"/>
                  <a:gd name="connsiteX105" fmla="*/ 375545 w 1484989"/>
                  <a:gd name="connsiteY105" fmla="*/ 191177 h 1723299"/>
                  <a:gd name="connsiteX106" fmla="*/ 397823 w 1484989"/>
                  <a:gd name="connsiteY106" fmla="*/ 165716 h 1723299"/>
                  <a:gd name="connsiteX107" fmla="*/ 451928 w 1484989"/>
                  <a:gd name="connsiteY107" fmla="*/ 156169 h 1723299"/>
                  <a:gd name="connsiteX108" fmla="*/ 455109 w 1484989"/>
                  <a:gd name="connsiteY108" fmla="*/ 124343 h 1723299"/>
                  <a:gd name="connsiteX109" fmla="*/ 518761 w 1484989"/>
                  <a:gd name="connsiteY109" fmla="*/ 117978 h 1723299"/>
                  <a:gd name="connsiteX110" fmla="*/ 537856 w 1484989"/>
                  <a:gd name="connsiteY110" fmla="*/ 86152 h 1723299"/>
                  <a:gd name="connsiteX111" fmla="*/ 588777 w 1484989"/>
                  <a:gd name="connsiteY111" fmla="*/ 57508 h 1723299"/>
                  <a:gd name="connsiteX112" fmla="*/ 636514 w 1484989"/>
                  <a:gd name="connsiteY112" fmla="*/ 60691 h 1723299"/>
                  <a:gd name="connsiteX113" fmla="*/ 684254 w 1484989"/>
                  <a:gd name="connsiteY113" fmla="*/ 25682 h 1723299"/>
                  <a:gd name="connsiteX114" fmla="*/ 760635 w 1484989"/>
                  <a:gd name="connsiteY114" fmla="*/ 25682 h 1723299"/>
                  <a:gd name="connsiteX115" fmla="*/ 760635 w 1484989"/>
                  <a:gd name="connsiteY115" fmla="*/ 3405 h 1723299"/>
                  <a:gd name="connsiteX116" fmla="*/ 759849 w 1484989"/>
                  <a:gd name="connsiteY116" fmla="*/ 0 h 1723299"/>
                  <a:gd name="connsiteX117" fmla="*/ 1148913 w 1484989"/>
                  <a:gd name="connsiteY117" fmla="*/ 214621 h 1723299"/>
                  <a:gd name="connsiteX0" fmla="*/ 1242914 w 1484989"/>
                  <a:gd name="connsiteY0" fmla="*/ 0 h 1723299"/>
                  <a:gd name="connsiteX1" fmla="*/ 1288943 w 1484989"/>
                  <a:gd name="connsiteY1" fmla="*/ 51144 h 1723299"/>
                  <a:gd name="connsiteX2" fmla="*/ 1323951 w 1484989"/>
                  <a:gd name="connsiteY2" fmla="*/ 79786 h 1723299"/>
                  <a:gd name="connsiteX3" fmla="*/ 1336680 w 1484989"/>
                  <a:gd name="connsiteY3" fmla="*/ 149803 h 1723299"/>
                  <a:gd name="connsiteX4" fmla="*/ 1413063 w 1484989"/>
                  <a:gd name="connsiteY4" fmla="*/ 149803 h 1723299"/>
                  <a:gd name="connsiteX5" fmla="*/ 1413063 w 1484989"/>
                  <a:gd name="connsiteY5" fmla="*/ 168898 h 1723299"/>
                  <a:gd name="connsiteX6" fmla="*/ 1397151 w 1484989"/>
                  <a:gd name="connsiteY6" fmla="*/ 197542 h 1723299"/>
                  <a:gd name="connsiteX7" fmla="*/ 1403515 w 1484989"/>
                  <a:gd name="connsiteY7" fmla="*/ 226185 h 1723299"/>
                  <a:gd name="connsiteX8" fmla="*/ 1409881 w 1484989"/>
                  <a:gd name="connsiteY8" fmla="*/ 273923 h 1723299"/>
                  <a:gd name="connsiteX9" fmla="*/ 1403515 w 1484989"/>
                  <a:gd name="connsiteY9" fmla="*/ 296202 h 1723299"/>
                  <a:gd name="connsiteX10" fmla="*/ 1424936 w 1484989"/>
                  <a:gd name="connsiteY10" fmla="*/ 323744 h 1723299"/>
                  <a:gd name="connsiteX11" fmla="*/ 1412427 w 1484989"/>
                  <a:gd name="connsiteY11" fmla="*/ 340757 h 1723299"/>
                  <a:gd name="connsiteX12" fmla="*/ 1420065 w 1484989"/>
                  <a:gd name="connsiteY12" fmla="*/ 470607 h 1723299"/>
                  <a:gd name="connsiteX13" fmla="*/ 1446799 w 1484989"/>
                  <a:gd name="connsiteY13" fmla="*/ 524074 h 1723299"/>
                  <a:gd name="connsiteX14" fmla="*/ 1442979 w 1484989"/>
                  <a:gd name="connsiteY14" fmla="*/ 596636 h 1723299"/>
                  <a:gd name="connsiteX15" fmla="*/ 1431522 w 1484989"/>
                  <a:gd name="connsiteY15" fmla="*/ 611913 h 1723299"/>
                  <a:gd name="connsiteX16" fmla="*/ 1427703 w 1484989"/>
                  <a:gd name="connsiteY16" fmla="*/ 653923 h 1723299"/>
                  <a:gd name="connsiteX17" fmla="*/ 1484989 w 1484989"/>
                  <a:gd name="connsiteY17" fmla="*/ 749400 h 1723299"/>
                  <a:gd name="connsiteX18" fmla="*/ 1389513 w 1484989"/>
                  <a:gd name="connsiteY18" fmla="*/ 760857 h 1723299"/>
                  <a:gd name="connsiteX19" fmla="*/ 1370417 w 1484989"/>
                  <a:gd name="connsiteY19" fmla="*/ 791409 h 1723299"/>
                  <a:gd name="connsiteX20" fmla="*/ 1389513 w 1484989"/>
                  <a:gd name="connsiteY20" fmla="*/ 844877 h 1723299"/>
                  <a:gd name="connsiteX21" fmla="*/ 1404789 w 1484989"/>
                  <a:gd name="connsiteY21" fmla="*/ 936535 h 1723299"/>
                  <a:gd name="connsiteX22" fmla="*/ 1397151 w 1484989"/>
                  <a:gd name="connsiteY22" fmla="*/ 1070203 h 1723299"/>
                  <a:gd name="connsiteX23" fmla="*/ 1416246 w 1484989"/>
                  <a:gd name="connsiteY23" fmla="*/ 1116032 h 1723299"/>
                  <a:gd name="connsiteX24" fmla="*/ 1343684 w 1484989"/>
                  <a:gd name="connsiteY24" fmla="*/ 1219147 h 1723299"/>
                  <a:gd name="connsiteX25" fmla="*/ 1339865 w 1484989"/>
                  <a:gd name="connsiteY25" fmla="*/ 1295528 h 1723299"/>
                  <a:gd name="connsiteX26" fmla="*/ 1316949 w 1484989"/>
                  <a:gd name="connsiteY26" fmla="*/ 1333720 h 1723299"/>
                  <a:gd name="connsiteX27" fmla="*/ 1271120 w 1484989"/>
                  <a:gd name="connsiteY27" fmla="*/ 1341358 h 1723299"/>
                  <a:gd name="connsiteX28" fmla="*/ 1240568 w 1484989"/>
                  <a:gd name="connsiteY28" fmla="*/ 1310806 h 1723299"/>
                  <a:gd name="connsiteX29" fmla="*/ 1217653 w 1484989"/>
                  <a:gd name="connsiteY29" fmla="*/ 1310806 h 1723299"/>
                  <a:gd name="connsiteX30" fmla="*/ 1206196 w 1484989"/>
                  <a:gd name="connsiteY30" fmla="*/ 1337539 h 1723299"/>
                  <a:gd name="connsiteX31" fmla="*/ 1133633 w 1484989"/>
                  <a:gd name="connsiteY31" fmla="*/ 1329901 h 1723299"/>
                  <a:gd name="connsiteX32" fmla="*/ 1133633 w 1484989"/>
                  <a:gd name="connsiteY32" fmla="*/ 1360453 h 1723299"/>
                  <a:gd name="connsiteX33" fmla="*/ 1103080 w 1484989"/>
                  <a:gd name="connsiteY33" fmla="*/ 1383368 h 1723299"/>
                  <a:gd name="connsiteX34" fmla="*/ 999965 w 1484989"/>
                  <a:gd name="connsiteY34" fmla="*/ 1402463 h 1723299"/>
                  <a:gd name="connsiteX35" fmla="*/ 977051 w 1484989"/>
                  <a:gd name="connsiteY35" fmla="*/ 1387187 h 1723299"/>
                  <a:gd name="connsiteX36" fmla="*/ 977051 w 1484989"/>
                  <a:gd name="connsiteY36" fmla="*/ 1421559 h 1723299"/>
                  <a:gd name="connsiteX37" fmla="*/ 893030 w 1484989"/>
                  <a:gd name="connsiteY37" fmla="*/ 1455930 h 1723299"/>
                  <a:gd name="connsiteX38" fmla="*/ 893030 w 1484989"/>
                  <a:gd name="connsiteY38" fmla="*/ 1520854 h 1723299"/>
                  <a:gd name="connsiteX39" fmla="*/ 870116 w 1484989"/>
                  <a:gd name="connsiteY39" fmla="*/ 1520854 h 1723299"/>
                  <a:gd name="connsiteX40" fmla="*/ 835744 w 1484989"/>
                  <a:gd name="connsiteY40" fmla="*/ 1494121 h 1723299"/>
                  <a:gd name="connsiteX41" fmla="*/ 786097 w 1484989"/>
                  <a:gd name="connsiteY41" fmla="*/ 1520854 h 1723299"/>
                  <a:gd name="connsiteX42" fmla="*/ 763182 w 1484989"/>
                  <a:gd name="connsiteY42" fmla="*/ 1635427 h 1723299"/>
                  <a:gd name="connsiteX43" fmla="*/ 625695 w 1484989"/>
                  <a:gd name="connsiteY43" fmla="*/ 1707990 h 1723299"/>
                  <a:gd name="connsiteX44" fmla="*/ 583685 w 1484989"/>
                  <a:gd name="connsiteY44" fmla="*/ 1707990 h 1723299"/>
                  <a:gd name="connsiteX45" fmla="*/ 550005 w 1484989"/>
                  <a:gd name="connsiteY45" fmla="*/ 1723299 h 1723299"/>
                  <a:gd name="connsiteX46" fmla="*/ 506030 w 1484989"/>
                  <a:gd name="connsiteY46" fmla="*/ 1696532 h 1723299"/>
                  <a:gd name="connsiteX47" fmla="*/ 502849 w 1484989"/>
                  <a:gd name="connsiteY47" fmla="*/ 1674255 h 1723299"/>
                  <a:gd name="connsiteX48" fmla="*/ 467840 w 1484989"/>
                  <a:gd name="connsiteY48" fmla="*/ 1616969 h 1723299"/>
                  <a:gd name="connsiteX49" fmla="*/ 471021 w 1484989"/>
                  <a:gd name="connsiteY49" fmla="*/ 1578778 h 1723299"/>
                  <a:gd name="connsiteX50" fmla="*/ 436014 w 1484989"/>
                  <a:gd name="connsiteY50" fmla="*/ 1581960 h 1723299"/>
                  <a:gd name="connsiteX51" fmla="*/ 429649 w 1484989"/>
                  <a:gd name="connsiteY51" fmla="*/ 1588325 h 1723299"/>
                  <a:gd name="connsiteX52" fmla="*/ 359632 w 1484989"/>
                  <a:gd name="connsiteY52" fmla="*/ 1585143 h 1723299"/>
                  <a:gd name="connsiteX53" fmla="*/ 346902 w 1484989"/>
                  <a:gd name="connsiteY53" fmla="*/ 1572412 h 1723299"/>
                  <a:gd name="connsiteX54" fmla="*/ 308711 w 1484989"/>
                  <a:gd name="connsiteY54" fmla="*/ 1566047 h 1723299"/>
                  <a:gd name="connsiteX55" fmla="*/ 267336 w 1484989"/>
                  <a:gd name="connsiteY55" fmla="*/ 1581960 h 1723299"/>
                  <a:gd name="connsiteX56" fmla="*/ 210052 w 1484989"/>
                  <a:gd name="connsiteY56" fmla="*/ 1581960 h 1723299"/>
                  <a:gd name="connsiteX57" fmla="*/ 130486 w 1484989"/>
                  <a:gd name="connsiteY57" fmla="*/ 1496031 h 1723299"/>
                  <a:gd name="connsiteX58" fmla="*/ 140033 w 1484989"/>
                  <a:gd name="connsiteY58" fmla="*/ 1473753 h 1723299"/>
                  <a:gd name="connsiteX59" fmla="*/ 133671 w 1484989"/>
                  <a:gd name="connsiteY59" fmla="*/ 1457840 h 1723299"/>
                  <a:gd name="connsiteX60" fmla="*/ 101843 w 1484989"/>
                  <a:gd name="connsiteY60" fmla="*/ 1451474 h 1723299"/>
                  <a:gd name="connsiteX61" fmla="*/ 54105 w 1484989"/>
                  <a:gd name="connsiteY61" fmla="*/ 1400553 h 1723299"/>
                  <a:gd name="connsiteX62" fmla="*/ 60469 w 1484989"/>
                  <a:gd name="connsiteY62" fmla="*/ 1340085 h 1723299"/>
                  <a:gd name="connsiteX63" fmla="*/ 120940 w 1484989"/>
                  <a:gd name="connsiteY63" fmla="*/ 1247790 h 1723299"/>
                  <a:gd name="connsiteX64" fmla="*/ 124121 w 1484989"/>
                  <a:gd name="connsiteY64" fmla="*/ 1228695 h 1723299"/>
                  <a:gd name="connsiteX65" fmla="*/ 159131 w 1484989"/>
                  <a:gd name="connsiteY65" fmla="*/ 1219147 h 1723299"/>
                  <a:gd name="connsiteX66" fmla="*/ 165494 w 1484989"/>
                  <a:gd name="connsiteY66" fmla="*/ 1193687 h 1723299"/>
                  <a:gd name="connsiteX67" fmla="*/ 133671 w 1484989"/>
                  <a:gd name="connsiteY67" fmla="*/ 1152313 h 1723299"/>
                  <a:gd name="connsiteX68" fmla="*/ 165494 w 1484989"/>
                  <a:gd name="connsiteY68" fmla="*/ 1101391 h 1723299"/>
                  <a:gd name="connsiteX69" fmla="*/ 168678 w 1484989"/>
                  <a:gd name="connsiteY69" fmla="*/ 1050471 h 1723299"/>
                  <a:gd name="connsiteX70" fmla="*/ 210052 w 1484989"/>
                  <a:gd name="connsiteY70" fmla="*/ 1050471 h 1723299"/>
                  <a:gd name="connsiteX71" fmla="*/ 238694 w 1484989"/>
                  <a:gd name="connsiteY71" fmla="*/ 999550 h 1723299"/>
                  <a:gd name="connsiteX72" fmla="*/ 213233 w 1484989"/>
                  <a:gd name="connsiteY72" fmla="*/ 948629 h 1723299"/>
                  <a:gd name="connsiteX73" fmla="*/ 181407 w 1484989"/>
                  <a:gd name="connsiteY73" fmla="*/ 939081 h 1723299"/>
                  <a:gd name="connsiteX74" fmla="*/ 149582 w 1484989"/>
                  <a:gd name="connsiteY74" fmla="*/ 961359 h 1723299"/>
                  <a:gd name="connsiteX75" fmla="*/ 133671 w 1484989"/>
                  <a:gd name="connsiteY75" fmla="*/ 948629 h 1723299"/>
                  <a:gd name="connsiteX76" fmla="*/ 108209 w 1484989"/>
                  <a:gd name="connsiteY76" fmla="*/ 948629 h 1723299"/>
                  <a:gd name="connsiteX77" fmla="*/ 89112 w 1484989"/>
                  <a:gd name="connsiteY77" fmla="*/ 939081 h 1723299"/>
                  <a:gd name="connsiteX78" fmla="*/ 47740 w 1484989"/>
                  <a:gd name="connsiteY78" fmla="*/ 935898 h 1723299"/>
                  <a:gd name="connsiteX79" fmla="*/ 12731 w 1484989"/>
                  <a:gd name="connsiteY79" fmla="*/ 904072 h 1723299"/>
                  <a:gd name="connsiteX80" fmla="*/ 0 w 1484989"/>
                  <a:gd name="connsiteY80" fmla="*/ 853151 h 1723299"/>
                  <a:gd name="connsiteX81" fmla="*/ 19098 w 1484989"/>
                  <a:gd name="connsiteY81" fmla="*/ 814960 h 1723299"/>
                  <a:gd name="connsiteX82" fmla="*/ 6367 w 1484989"/>
                  <a:gd name="connsiteY82" fmla="*/ 789500 h 1723299"/>
                  <a:gd name="connsiteX83" fmla="*/ 47740 w 1484989"/>
                  <a:gd name="connsiteY83" fmla="*/ 732214 h 1723299"/>
                  <a:gd name="connsiteX84" fmla="*/ 66835 w 1484989"/>
                  <a:gd name="connsiteY84" fmla="*/ 690840 h 1723299"/>
                  <a:gd name="connsiteX85" fmla="*/ 35009 w 1484989"/>
                  <a:gd name="connsiteY85" fmla="*/ 652649 h 1723299"/>
                  <a:gd name="connsiteX86" fmla="*/ 35009 w 1484989"/>
                  <a:gd name="connsiteY86" fmla="*/ 633554 h 1723299"/>
                  <a:gd name="connsiteX87" fmla="*/ 73200 w 1484989"/>
                  <a:gd name="connsiteY87" fmla="*/ 598546 h 1723299"/>
                  <a:gd name="connsiteX88" fmla="*/ 117757 w 1484989"/>
                  <a:gd name="connsiteY88" fmla="*/ 538077 h 1723299"/>
                  <a:gd name="connsiteX89" fmla="*/ 95479 w 1484989"/>
                  <a:gd name="connsiteY89" fmla="*/ 512616 h 1723299"/>
                  <a:gd name="connsiteX90" fmla="*/ 73200 w 1484989"/>
                  <a:gd name="connsiteY90" fmla="*/ 509434 h 1723299"/>
                  <a:gd name="connsiteX91" fmla="*/ 38191 w 1484989"/>
                  <a:gd name="connsiteY91" fmla="*/ 477608 h 1723299"/>
                  <a:gd name="connsiteX92" fmla="*/ 44559 w 1484989"/>
                  <a:gd name="connsiteY92" fmla="*/ 420322 h 1723299"/>
                  <a:gd name="connsiteX93" fmla="*/ 60469 w 1484989"/>
                  <a:gd name="connsiteY93" fmla="*/ 417140 h 1723299"/>
                  <a:gd name="connsiteX94" fmla="*/ 66835 w 1484989"/>
                  <a:gd name="connsiteY94" fmla="*/ 394861 h 1723299"/>
                  <a:gd name="connsiteX95" fmla="*/ 89112 w 1484989"/>
                  <a:gd name="connsiteY95" fmla="*/ 385314 h 1723299"/>
                  <a:gd name="connsiteX96" fmla="*/ 89112 w 1484989"/>
                  <a:gd name="connsiteY96" fmla="*/ 359854 h 1723299"/>
                  <a:gd name="connsiteX97" fmla="*/ 95479 w 1484989"/>
                  <a:gd name="connsiteY97" fmla="*/ 356670 h 1723299"/>
                  <a:gd name="connsiteX98" fmla="*/ 127303 w 1484989"/>
                  <a:gd name="connsiteY98" fmla="*/ 343940 h 1723299"/>
                  <a:gd name="connsiteX99" fmla="*/ 133671 w 1484989"/>
                  <a:gd name="connsiteY99" fmla="*/ 321662 h 1723299"/>
                  <a:gd name="connsiteX100" fmla="*/ 200503 w 1484989"/>
                  <a:gd name="connsiteY100" fmla="*/ 289836 h 1723299"/>
                  <a:gd name="connsiteX101" fmla="*/ 219599 w 1484989"/>
                  <a:gd name="connsiteY101" fmla="*/ 251645 h 1723299"/>
                  <a:gd name="connsiteX102" fmla="*/ 254606 w 1484989"/>
                  <a:gd name="connsiteY102" fmla="*/ 258011 h 1723299"/>
                  <a:gd name="connsiteX103" fmla="*/ 346902 w 1484989"/>
                  <a:gd name="connsiteY103" fmla="*/ 216637 h 1723299"/>
                  <a:gd name="connsiteX104" fmla="*/ 375545 w 1484989"/>
                  <a:gd name="connsiteY104" fmla="*/ 191177 h 1723299"/>
                  <a:gd name="connsiteX105" fmla="*/ 397823 w 1484989"/>
                  <a:gd name="connsiteY105" fmla="*/ 165716 h 1723299"/>
                  <a:gd name="connsiteX106" fmla="*/ 451928 w 1484989"/>
                  <a:gd name="connsiteY106" fmla="*/ 156169 h 1723299"/>
                  <a:gd name="connsiteX107" fmla="*/ 455109 w 1484989"/>
                  <a:gd name="connsiteY107" fmla="*/ 124343 h 1723299"/>
                  <a:gd name="connsiteX108" fmla="*/ 518761 w 1484989"/>
                  <a:gd name="connsiteY108" fmla="*/ 117978 h 1723299"/>
                  <a:gd name="connsiteX109" fmla="*/ 537856 w 1484989"/>
                  <a:gd name="connsiteY109" fmla="*/ 86152 h 1723299"/>
                  <a:gd name="connsiteX110" fmla="*/ 588777 w 1484989"/>
                  <a:gd name="connsiteY110" fmla="*/ 57508 h 1723299"/>
                  <a:gd name="connsiteX111" fmla="*/ 636514 w 1484989"/>
                  <a:gd name="connsiteY111" fmla="*/ 60691 h 1723299"/>
                  <a:gd name="connsiteX112" fmla="*/ 684254 w 1484989"/>
                  <a:gd name="connsiteY112" fmla="*/ 25682 h 1723299"/>
                  <a:gd name="connsiteX113" fmla="*/ 760635 w 1484989"/>
                  <a:gd name="connsiteY113" fmla="*/ 25682 h 1723299"/>
                  <a:gd name="connsiteX114" fmla="*/ 760635 w 1484989"/>
                  <a:gd name="connsiteY114" fmla="*/ 3405 h 1723299"/>
                  <a:gd name="connsiteX115" fmla="*/ 759849 w 1484989"/>
                  <a:gd name="connsiteY115" fmla="*/ 0 h 1723299"/>
                  <a:gd name="connsiteX116" fmla="*/ 1148913 w 1484989"/>
                  <a:gd name="connsiteY116" fmla="*/ 214621 h 1723299"/>
                  <a:gd name="connsiteX0" fmla="*/ 1242914 w 1484989"/>
                  <a:gd name="connsiteY0" fmla="*/ 0 h 1723299"/>
                  <a:gd name="connsiteX1" fmla="*/ 1288943 w 1484989"/>
                  <a:gd name="connsiteY1" fmla="*/ 51144 h 1723299"/>
                  <a:gd name="connsiteX2" fmla="*/ 1323951 w 1484989"/>
                  <a:gd name="connsiteY2" fmla="*/ 79786 h 1723299"/>
                  <a:gd name="connsiteX3" fmla="*/ 1336680 w 1484989"/>
                  <a:gd name="connsiteY3" fmla="*/ 149803 h 1723299"/>
                  <a:gd name="connsiteX4" fmla="*/ 1413063 w 1484989"/>
                  <a:gd name="connsiteY4" fmla="*/ 149803 h 1723299"/>
                  <a:gd name="connsiteX5" fmla="*/ 1413063 w 1484989"/>
                  <a:gd name="connsiteY5" fmla="*/ 168898 h 1723299"/>
                  <a:gd name="connsiteX6" fmla="*/ 1397151 w 1484989"/>
                  <a:gd name="connsiteY6" fmla="*/ 197542 h 1723299"/>
                  <a:gd name="connsiteX7" fmla="*/ 1403515 w 1484989"/>
                  <a:gd name="connsiteY7" fmla="*/ 226185 h 1723299"/>
                  <a:gd name="connsiteX8" fmla="*/ 1409881 w 1484989"/>
                  <a:gd name="connsiteY8" fmla="*/ 273923 h 1723299"/>
                  <a:gd name="connsiteX9" fmla="*/ 1403515 w 1484989"/>
                  <a:gd name="connsiteY9" fmla="*/ 296202 h 1723299"/>
                  <a:gd name="connsiteX10" fmla="*/ 1424936 w 1484989"/>
                  <a:gd name="connsiteY10" fmla="*/ 323744 h 1723299"/>
                  <a:gd name="connsiteX11" fmla="*/ 1412427 w 1484989"/>
                  <a:gd name="connsiteY11" fmla="*/ 340757 h 1723299"/>
                  <a:gd name="connsiteX12" fmla="*/ 1420065 w 1484989"/>
                  <a:gd name="connsiteY12" fmla="*/ 470607 h 1723299"/>
                  <a:gd name="connsiteX13" fmla="*/ 1446799 w 1484989"/>
                  <a:gd name="connsiteY13" fmla="*/ 524074 h 1723299"/>
                  <a:gd name="connsiteX14" fmla="*/ 1442979 w 1484989"/>
                  <a:gd name="connsiteY14" fmla="*/ 596636 h 1723299"/>
                  <a:gd name="connsiteX15" fmla="*/ 1431522 w 1484989"/>
                  <a:gd name="connsiteY15" fmla="*/ 611913 h 1723299"/>
                  <a:gd name="connsiteX16" fmla="*/ 1427703 w 1484989"/>
                  <a:gd name="connsiteY16" fmla="*/ 653923 h 1723299"/>
                  <a:gd name="connsiteX17" fmla="*/ 1484989 w 1484989"/>
                  <a:gd name="connsiteY17" fmla="*/ 749400 h 1723299"/>
                  <a:gd name="connsiteX18" fmla="*/ 1389513 w 1484989"/>
                  <a:gd name="connsiteY18" fmla="*/ 760857 h 1723299"/>
                  <a:gd name="connsiteX19" fmla="*/ 1370417 w 1484989"/>
                  <a:gd name="connsiteY19" fmla="*/ 791409 h 1723299"/>
                  <a:gd name="connsiteX20" fmla="*/ 1389513 w 1484989"/>
                  <a:gd name="connsiteY20" fmla="*/ 844877 h 1723299"/>
                  <a:gd name="connsiteX21" fmla="*/ 1404789 w 1484989"/>
                  <a:gd name="connsiteY21" fmla="*/ 936535 h 1723299"/>
                  <a:gd name="connsiteX22" fmla="*/ 1397151 w 1484989"/>
                  <a:gd name="connsiteY22" fmla="*/ 1070203 h 1723299"/>
                  <a:gd name="connsiteX23" fmla="*/ 1416246 w 1484989"/>
                  <a:gd name="connsiteY23" fmla="*/ 1116032 h 1723299"/>
                  <a:gd name="connsiteX24" fmla="*/ 1343684 w 1484989"/>
                  <a:gd name="connsiteY24" fmla="*/ 1219147 h 1723299"/>
                  <a:gd name="connsiteX25" fmla="*/ 1339865 w 1484989"/>
                  <a:gd name="connsiteY25" fmla="*/ 1295528 h 1723299"/>
                  <a:gd name="connsiteX26" fmla="*/ 1316949 w 1484989"/>
                  <a:gd name="connsiteY26" fmla="*/ 1333720 h 1723299"/>
                  <a:gd name="connsiteX27" fmla="*/ 1271120 w 1484989"/>
                  <a:gd name="connsiteY27" fmla="*/ 1341358 h 1723299"/>
                  <a:gd name="connsiteX28" fmla="*/ 1240568 w 1484989"/>
                  <a:gd name="connsiteY28" fmla="*/ 1310806 h 1723299"/>
                  <a:gd name="connsiteX29" fmla="*/ 1217653 w 1484989"/>
                  <a:gd name="connsiteY29" fmla="*/ 1310806 h 1723299"/>
                  <a:gd name="connsiteX30" fmla="*/ 1206196 w 1484989"/>
                  <a:gd name="connsiteY30" fmla="*/ 1337539 h 1723299"/>
                  <a:gd name="connsiteX31" fmla="*/ 1133633 w 1484989"/>
                  <a:gd name="connsiteY31" fmla="*/ 1329901 h 1723299"/>
                  <a:gd name="connsiteX32" fmla="*/ 1133633 w 1484989"/>
                  <a:gd name="connsiteY32" fmla="*/ 1360453 h 1723299"/>
                  <a:gd name="connsiteX33" fmla="*/ 1103080 w 1484989"/>
                  <a:gd name="connsiteY33" fmla="*/ 1383368 h 1723299"/>
                  <a:gd name="connsiteX34" fmla="*/ 999965 w 1484989"/>
                  <a:gd name="connsiteY34" fmla="*/ 1402463 h 1723299"/>
                  <a:gd name="connsiteX35" fmla="*/ 977051 w 1484989"/>
                  <a:gd name="connsiteY35" fmla="*/ 1387187 h 1723299"/>
                  <a:gd name="connsiteX36" fmla="*/ 977051 w 1484989"/>
                  <a:gd name="connsiteY36" fmla="*/ 1421559 h 1723299"/>
                  <a:gd name="connsiteX37" fmla="*/ 893030 w 1484989"/>
                  <a:gd name="connsiteY37" fmla="*/ 1455930 h 1723299"/>
                  <a:gd name="connsiteX38" fmla="*/ 893030 w 1484989"/>
                  <a:gd name="connsiteY38" fmla="*/ 1520854 h 1723299"/>
                  <a:gd name="connsiteX39" fmla="*/ 870116 w 1484989"/>
                  <a:gd name="connsiteY39" fmla="*/ 1520854 h 1723299"/>
                  <a:gd name="connsiteX40" fmla="*/ 835744 w 1484989"/>
                  <a:gd name="connsiteY40" fmla="*/ 1494121 h 1723299"/>
                  <a:gd name="connsiteX41" fmla="*/ 786097 w 1484989"/>
                  <a:gd name="connsiteY41" fmla="*/ 1520854 h 1723299"/>
                  <a:gd name="connsiteX42" fmla="*/ 763182 w 1484989"/>
                  <a:gd name="connsiteY42" fmla="*/ 1635427 h 1723299"/>
                  <a:gd name="connsiteX43" fmla="*/ 625695 w 1484989"/>
                  <a:gd name="connsiteY43" fmla="*/ 1707990 h 1723299"/>
                  <a:gd name="connsiteX44" fmla="*/ 583685 w 1484989"/>
                  <a:gd name="connsiteY44" fmla="*/ 1707990 h 1723299"/>
                  <a:gd name="connsiteX45" fmla="*/ 550005 w 1484989"/>
                  <a:gd name="connsiteY45" fmla="*/ 1723299 h 1723299"/>
                  <a:gd name="connsiteX46" fmla="*/ 506030 w 1484989"/>
                  <a:gd name="connsiteY46" fmla="*/ 1696532 h 1723299"/>
                  <a:gd name="connsiteX47" fmla="*/ 502849 w 1484989"/>
                  <a:gd name="connsiteY47" fmla="*/ 1674255 h 1723299"/>
                  <a:gd name="connsiteX48" fmla="*/ 467840 w 1484989"/>
                  <a:gd name="connsiteY48" fmla="*/ 1616969 h 1723299"/>
                  <a:gd name="connsiteX49" fmla="*/ 471021 w 1484989"/>
                  <a:gd name="connsiteY49" fmla="*/ 1578778 h 1723299"/>
                  <a:gd name="connsiteX50" fmla="*/ 436014 w 1484989"/>
                  <a:gd name="connsiteY50" fmla="*/ 1581960 h 1723299"/>
                  <a:gd name="connsiteX51" fmla="*/ 429649 w 1484989"/>
                  <a:gd name="connsiteY51" fmla="*/ 1588325 h 1723299"/>
                  <a:gd name="connsiteX52" fmla="*/ 359632 w 1484989"/>
                  <a:gd name="connsiteY52" fmla="*/ 1585143 h 1723299"/>
                  <a:gd name="connsiteX53" fmla="*/ 346902 w 1484989"/>
                  <a:gd name="connsiteY53" fmla="*/ 1572412 h 1723299"/>
                  <a:gd name="connsiteX54" fmla="*/ 308711 w 1484989"/>
                  <a:gd name="connsiteY54" fmla="*/ 1566047 h 1723299"/>
                  <a:gd name="connsiteX55" fmla="*/ 267336 w 1484989"/>
                  <a:gd name="connsiteY55" fmla="*/ 1581960 h 1723299"/>
                  <a:gd name="connsiteX56" fmla="*/ 210052 w 1484989"/>
                  <a:gd name="connsiteY56" fmla="*/ 1581960 h 1723299"/>
                  <a:gd name="connsiteX57" fmla="*/ 130486 w 1484989"/>
                  <a:gd name="connsiteY57" fmla="*/ 1496031 h 1723299"/>
                  <a:gd name="connsiteX58" fmla="*/ 140033 w 1484989"/>
                  <a:gd name="connsiteY58" fmla="*/ 1473753 h 1723299"/>
                  <a:gd name="connsiteX59" fmla="*/ 133671 w 1484989"/>
                  <a:gd name="connsiteY59" fmla="*/ 1457840 h 1723299"/>
                  <a:gd name="connsiteX60" fmla="*/ 101843 w 1484989"/>
                  <a:gd name="connsiteY60" fmla="*/ 1451474 h 1723299"/>
                  <a:gd name="connsiteX61" fmla="*/ 54105 w 1484989"/>
                  <a:gd name="connsiteY61" fmla="*/ 1400553 h 1723299"/>
                  <a:gd name="connsiteX62" fmla="*/ 60469 w 1484989"/>
                  <a:gd name="connsiteY62" fmla="*/ 1340085 h 1723299"/>
                  <a:gd name="connsiteX63" fmla="*/ 120940 w 1484989"/>
                  <a:gd name="connsiteY63" fmla="*/ 1247790 h 1723299"/>
                  <a:gd name="connsiteX64" fmla="*/ 124121 w 1484989"/>
                  <a:gd name="connsiteY64" fmla="*/ 1228695 h 1723299"/>
                  <a:gd name="connsiteX65" fmla="*/ 159131 w 1484989"/>
                  <a:gd name="connsiteY65" fmla="*/ 1219147 h 1723299"/>
                  <a:gd name="connsiteX66" fmla="*/ 165494 w 1484989"/>
                  <a:gd name="connsiteY66" fmla="*/ 1193687 h 1723299"/>
                  <a:gd name="connsiteX67" fmla="*/ 133671 w 1484989"/>
                  <a:gd name="connsiteY67" fmla="*/ 1152313 h 1723299"/>
                  <a:gd name="connsiteX68" fmla="*/ 165494 w 1484989"/>
                  <a:gd name="connsiteY68" fmla="*/ 1101391 h 1723299"/>
                  <a:gd name="connsiteX69" fmla="*/ 168678 w 1484989"/>
                  <a:gd name="connsiteY69" fmla="*/ 1050471 h 1723299"/>
                  <a:gd name="connsiteX70" fmla="*/ 210052 w 1484989"/>
                  <a:gd name="connsiteY70" fmla="*/ 1050471 h 1723299"/>
                  <a:gd name="connsiteX71" fmla="*/ 238694 w 1484989"/>
                  <a:gd name="connsiteY71" fmla="*/ 999550 h 1723299"/>
                  <a:gd name="connsiteX72" fmla="*/ 213233 w 1484989"/>
                  <a:gd name="connsiteY72" fmla="*/ 948629 h 1723299"/>
                  <a:gd name="connsiteX73" fmla="*/ 181407 w 1484989"/>
                  <a:gd name="connsiteY73" fmla="*/ 939081 h 1723299"/>
                  <a:gd name="connsiteX74" fmla="*/ 149582 w 1484989"/>
                  <a:gd name="connsiteY74" fmla="*/ 961359 h 1723299"/>
                  <a:gd name="connsiteX75" fmla="*/ 133671 w 1484989"/>
                  <a:gd name="connsiteY75" fmla="*/ 948629 h 1723299"/>
                  <a:gd name="connsiteX76" fmla="*/ 108209 w 1484989"/>
                  <a:gd name="connsiteY76" fmla="*/ 948629 h 1723299"/>
                  <a:gd name="connsiteX77" fmla="*/ 89112 w 1484989"/>
                  <a:gd name="connsiteY77" fmla="*/ 939081 h 1723299"/>
                  <a:gd name="connsiteX78" fmla="*/ 47740 w 1484989"/>
                  <a:gd name="connsiteY78" fmla="*/ 935898 h 1723299"/>
                  <a:gd name="connsiteX79" fmla="*/ 12731 w 1484989"/>
                  <a:gd name="connsiteY79" fmla="*/ 904072 h 1723299"/>
                  <a:gd name="connsiteX80" fmla="*/ 0 w 1484989"/>
                  <a:gd name="connsiteY80" fmla="*/ 853151 h 1723299"/>
                  <a:gd name="connsiteX81" fmla="*/ 19098 w 1484989"/>
                  <a:gd name="connsiteY81" fmla="*/ 814960 h 1723299"/>
                  <a:gd name="connsiteX82" fmla="*/ 6367 w 1484989"/>
                  <a:gd name="connsiteY82" fmla="*/ 789500 h 1723299"/>
                  <a:gd name="connsiteX83" fmla="*/ 47740 w 1484989"/>
                  <a:gd name="connsiteY83" fmla="*/ 732214 h 1723299"/>
                  <a:gd name="connsiteX84" fmla="*/ 66835 w 1484989"/>
                  <a:gd name="connsiteY84" fmla="*/ 690840 h 1723299"/>
                  <a:gd name="connsiteX85" fmla="*/ 35009 w 1484989"/>
                  <a:gd name="connsiteY85" fmla="*/ 652649 h 1723299"/>
                  <a:gd name="connsiteX86" fmla="*/ 35009 w 1484989"/>
                  <a:gd name="connsiteY86" fmla="*/ 633554 h 1723299"/>
                  <a:gd name="connsiteX87" fmla="*/ 73200 w 1484989"/>
                  <a:gd name="connsiteY87" fmla="*/ 598546 h 1723299"/>
                  <a:gd name="connsiteX88" fmla="*/ 117757 w 1484989"/>
                  <a:gd name="connsiteY88" fmla="*/ 538077 h 1723299"/>
                  <a:gd name="connsiteX89" fmla="*/ 95479 w 1484989"/>
                  <a:gd name="connsiteY89" fmla="*/ 512616 h 1723299"/>
                  <a:gd name="connsiteX90" fmla="*/ 73200 w 1484989"/>
                  <a:gd name="connsiteY90" fmla="*/ 509434 h 1723299"/>
                  <a:gd name="connsiteX91" fmla="*/ 38191 w 1484989"/>
                  <a:gd name="connsiteY91" fmla="*/ 477608 h 1723299"/>
                  <a:gd name="connsiteX92" fmla="*/ 44559 w 1484989"/>
                  <a:gd name="connsiteY92" fmla="*/ 420322 h 1723299"/>
                  <a:gd name="connsiteX93" fmla="*/ 60469 w 1484989"/>
                  <a:gd name="connsiteY93" fmla="*/ 417140 h 1723299"/>
                  <a:gd name="connsiteX94" fmla="*/ 66835 w 1484989"/>
                  <a:gd name="connsiteY94" fmla="*/ 394861 h 1723299"/>
                  <a:gd name="connsiteX95" fmla="*/ 89112 w 1484989"/>
                  <a:gd name="connsiteY95" fmla="*/ 385314 h 1723299"/>
                  <a:gd name="connsiteX96" fmla="*/ 89112 w 1484989"/>
                  <a:gd name="connsiteY96" fmla="*/ 359854 h 1723299"/>
                  <a:gd name="connsiteX97" fmla="*/ 95479 w 1484989"/>
                  <a:gd name="connsiteY97" fmla="*/ 356670 h 1723299"/>
                  <a:gd name="connsiteX98" fmla="*/ 127303 w 1484989"/>
                  <a:gd name="connsiteY98" fmla="*/ 343940 h 1723299"/>
                  <a:gd name="connsiteX99" fmla="*/ 133671 w 1484989"/>
                  <a:gd name="connsiteY99" fmla="*/ 321662 h 1723299"/>
                  <a:gd name="connsiteX100" fmla="*/ 200503 w 1484989"/>
                  <a:gd name="connsiteY100" fmla="*/ 289836 h 1723299"/>
                  <a:gd name="connsiteX101" fmla="*/ 219599 w 1484989"/>
                  <a:gd name="connsiteY101" fmla="*/ 251645 h 1723299"/>
                  <a:gd name="connsiteX102" fmla="*/ 254606 w 1484989"/>
                  <a:gd name="connsiteY102" fmla="*/ 258011 h 1723299"/>
                  <a:gd name="connsiteX103" fmla="*/ 346902 w 1484989"/>
                  <a:gd name="connsiteY103" fmla="*/ 216637 h 1723299"/>
                  <a:gd name="connsiteX104" fmla="*/ 375545 w 1484989"/>
                  <a:gd name="connsiteY104" fmla="*/ 191177 h 1723299"/>
                  <a:gd name="connsiteX105" fmla="*/ 397823 w 1484989"/>
                  <a:gd name="connsiteY105" fmla="*/ 165716 h 1723299"/>
                  <a:gd name="connsiteX106" fmla="*/ 451928 w 1484989"/>
                  <a:gd name="connsiteY106" fmla="*/ 156169 h 1723299"/>
                  <a:gd name="connsiteX107" fmla="*/ 455109 w 1484989"/>
                  <a:gd name="connsiteY107" fmla="*/ 124343 h 1723299"/>
                  <a:gd name="connsiteX108" fmla="*/ 518761 w 1484989"/>
                  <a:gd name="connsiteY108" fmla="*/ 117978 h 1723299"/>
                  <a:gd name="connsiteX109" fmla="*/ 537856 w 1484989"/>
                  <a:gd name="connsiteY109" fmla="*/ 86152 h 1723299"/>
                  <a:gd name="connsiteX110" fmla="*/ 588777 w 1484989"/>
                  <a:gd name="connsiteY110" fmla="*/ 57508 h 1723299"/>
                  <a:gd name="connsiteX111" fmla="*/ 636514 w 1484989"/>
                  <a:gd name="connsiteY111" fmla="*/ 60691 h 1723299"/>
                  <a:gd name="connsiteX112" fmla="*/ 684254 w 1484989"/>
                  <a:gd name="connsiteY112" fmla="*/ 25682 h 1723299"/>
                  <a:gd name="connsiteX113" fmla="*/ 760635 w 1484989"/>
                  <a:gd name="connsiteY113" fmla="*/ 25682 h 1723299"/>
                  <a:gd name="connsiteX114" fmla="*/ 760635 w 1484989"/>
                  <a:gd name="connsiteY114" fmla="*/ 3405 h 1723299"/>
                  <a:gd name="connsiteX115" fmla="*/ 759849 w 1484989"/>
                  <a:gd name="connsiteY115" fmla="*/ 0 h 1723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1484989" h="1723299">
                    <a:moveTo>
                      <a:pt x="1242914" y="0"/>
                    </a:moveTo>
                    <a:lnTo>
                      <a:pt x="1288943" y="51144"/>
                    </a:lnTo>
                    <a:lnTo>
                      <a:pt x="1323951" y="79786"/>
                    </a:lnTo>
                    <a:lnTo>
                      <a:pt x="1336680" y="149803"/>
                    </a:lnTo>
                    <a:lnTo>
                      <a:pt x="1413063" y="149803"/>
                    </a:lnTo>
                    <a:lnTo>
                      <a:pt x="1413063" y="168898"/>
                    </a:lnTo>
                    <a:lnTo>
                      <a:pt x="1397151" y="197542"/>
                    </a:lnTo>
                    <a:lnTo>
                      <a:pt x="1403515" y="226185"/>
                    </a:lnTo>
                    <a:lnTo>
                      <a:pt x="1409881" y="273923"/>
                    </a:lnTo>
                    <a:lnTo>
                      <a:pt x="1403515" y="296202"/>
                    </a:lnTo>
                    <a:lnTo>
                      <a:pt x="1424936" y="323744"/>
                    </a:lnTo>
                    <a:lnTo>
                      <a:pt x="1412427" y="340757"/>
                    </a:lnTo>
                    <a:lnTo>
                      <a:pt x="1420065" y="470607"/>
                    </a:lnTo>
                    <a:lnTo>
                      <a:pt x="1446799" y="524074"/>
                    </a:lnTo>
                    <a:lnTo>
                      <a:pt x="1442979" y="596636"/>
                    </a:lnTo>
                    <a:lnTo>
                      <a:pt x="1431522" y="611913"/>
                    </a:lnTo>
                    <a:lnTo>
                      <a:pt x="1427703" y="653923"/>
                    </a:lnTo>
                    <a:lnTo>
                      <a:pt x="1484989" y="749400"/>
                    </a:lnTo>
                    <a:lnTo>
                      <a:pt x="1389513" y="760857"/>
                    </a:lnTo>
                    <a:lnTo>
                      <a:pt x="1370417" y="791409"/>
                    </a:lnTo>
                    <a:lnTo>
                      <a:pt x="1389513" y="844877"/>
                    </a:lnTo>
                    <a:lnTo>
                      <a:pt x="1404789" y="936535"/>
                    </a:lnTo>
                    <a:lnTo>
                      <a:pt x="1397151" y="1070203"/>
                    </a:lnTo>
                    <a:lnTo>
                      <a:pt x="1416246" y="1116032"/>
                    </a:lnTo>
                    <a:lnTo>
                      <a:pt x="1343684" y="1219147"/>
                    </a:lnTo>
                    <a:lnTo>
                      <a:pt x="1339865" y="1295528"/>
                    </a:lnTo>
                    <a:lnTo>
                      <a:pt x="1316949" y="1333720"/>
                    </a:lnTo>
                    <a:lnTo>
                      <a:pt x="1271120" y="1341358"/>
                    </a:lnTo>
                    <a:lnTo>
                      <a:pt x="1240568" y="1310806"/>
                    </a:lnTo>
                    <a:lnTo>
                      <a:pt x="1217653" y="1310806"/>
                    </a:lnTo>
                    <a:lnTo>
                      <a:pt x="1206196" y="1337539"/>
                    </a:lnTo>
                    <a:lnTo>
                      <a:pt x="1133633" y="1329901"/>
                    </a:lnTo>
                    <a:lnTo>
                      <a:pt x="1133633" y="1360453"/>
                    </a:lnTo>
                    <a:lnTo>
                      <a:pt x="1103080" y="1383368"/>
                    </a:lnTo>
                    <a:lnTo>
                      <a:pt x="999965" y="1402463"/>
                    </a:lnTo>
                    <a:lnTo>
                      <a:pt x="977051" y="1387187"/>
                    </a:lnTo>
                    <a:lnTo>
                      <a:pt x="977051" y="1421559"/>
                    </a:lnTo>
                    <a:lnTo>
                      <a:pt x="893030" y="1455930"/>
                    </a:lnTo>
                    <a:lnTo>
                      <a:pt x="893030" y="1520854"/>
                    </a:lnTo>
                    <a:lnTo>
                      <a:pt x="870116" y="1520854"/>
                    </a:lnTo>
                    <a:lnTo>
                      <a:pt x="835744" y="1494121"/>
                    </a:lnTo>
                    <a:lnTo>
                      <a:pt x="786097" y="1520854"/>
                    </a:lnTo>
                    <a:lnTo>
                      <a:pt x="763182" y="1635427"/>
                    </a:lnTo>
                    <a:lnTo>
                      <a:pt x="625695" y="1707990"/>
                    </a:lnTo>
                    <a:lnTo>
                      <a:pt x="583685" y="1707990"/>
                    </a:lnTo>
                    <a:lnTo>
                      <a:pt x="550005" y="1723299"/>
                    </a:lnTo>
                    <a:lnTo>
                      <a:pt x="506030" y="1696532"/>
                    </a:lnTo>
                    <a:lnTo>
                      <a:pt x="502849" y="1674255"/>
                    </a:lnTo>
                    <a:lnTo>
                      <a:pt x="467840" y="1616969"/>
                    </a:lnTo>
                    <a:lnTo>
                      <a:pt x="471021" y="1578778"/>
                    </a:lnTo>
                    <a:lnTo>
                      <a:pt x="436014" y="1581960"/>
                    </a:lnTo>
                    <a:lnTo>
                      <a:pt x="429649" y="1588325"/>
                    </a:lnTo>
                    <a:lnTo>
                      <a:pt x="359632" y="1585143"/>
                    </a:lnTo>
                    <a:lnTo>
                      <a:pt x="346902" y="1572412"/>
                    </a:lnTo>
                    <a:lnTo>
                      <a:pt x="308711" y="1566047"/>
                    </a:lnTo>
                    <a:lnTo>
                      <a:pt x="267336" y="1581960"/>
                    </a:lnTo>
                    <a:lnTo>
                      <a:pt x="210052" y="1581960"/>
                    </a:lnTo>
                    <a:lnTo>
                      <a:pt x="130486" y="1496031"/>
                    </a:lnTo>
                    <a:lnTo>
                      <a:pt x="140033" y="1473753"/>
                    </a:lnTo>
                    <a:lnTo>
                      <a:pt x="133671" y="1457840"/>
                    </a:lnTo>
                    <a:lnTo>
                      <a:pt x="101843" y="1451474"/>
                    </a:lnTo>
                    <a:lnTo>
                      <a:pt x="54105" y="1400553"/>
                    </a:lnTo>
                    <a:lnTo>
                      <a:pt x="60469" y="1340085"/>
                    </a:lnTo>
                    <a:lnTo>
                      <a:pt x="120940" y="1247790"/>
                    </a:lnTo>
                    <a:lnTo>
                      <a:pt x="124121" y="1228695"/>
                    </a:lnTo>
                    <a:lnTo>
                      <a:pt x="159131" y="1219147"/>
                    </a:lnTo>
                    <a:lnTo>
                      <a:pt x="165494" y="1193687"/>
                    </a:lnTo>
                    <a:lnTo>
                      <a:pt x="133671" y="1152313"/>
                    </a:lnTo>
                    <a:lnTo>
                      <a:pt x="165494" y="1101391"/>
                    </a:lnTo>
                    <a:lnTo>
                      <a:pt x="168678" y="1050471"/>
                    </a:lnTo>
                    <a:lnTo>
                      <a:pt x="210052" y="1050471"/>
                    </a:lnTo>
                    <a:lnTo>
                      <a:pt x="238694" y="999550"/>
                    </a:lnTo>
                    <a:lnTo>
                      <a:pt x="213233" y="948629"/>
                    </a:lnTo>
                    <a:lnTo>
                      <a:pt x="181407" y="939081"/>
                    </a:lnTo>
                    <a:lnTo>
                      <a:pt x="149582" y="961359"/>
                    </a:lnTo>
                    <a:lnTo>
                      <a:pt x="133671" y="948629"/>
                    </a:lnTo>
                    <a:lnTo>
                      <a:pt x="108209" y="948629"/>
                    </a:lnTo>
                    <a:lnTo>
                      <a:pt x="89112" y="939081"/>
                    </a:lnTo>
                    <a:lnTo>
                      <a:pt x="47740" y="935898"/>
                    </a:lnTo>
                    <a:lnTo>
                      <a:pt x="12731" y="904072"/>
                    </a:lnTo>
                    <a:lnTo>
                      <a:pt x="0" y="853151"/>
                    </a:lnTo>
                    <a:lnTo>
                      <a:pt x="19098" y="814960"/>
                    </a:lnTo>
                    <a:lnTo>
                      <a:pt x="6367" y="789500"/>
                    </a:lnTo>
                    <a:lnTo>
                      <a:pt x="47740" y="732214"/>
                    </a:lnTo>
                    <a:lnTo>
                      <a:pt x="66835" y="690840"/>
                    </a:lnTo>
                    <a:lnTo>
                      <a:pt x="35009" y="652649"/>
                    </a:lnTo>
                    <a:lnTo>
                      <a:pt x="35009" y="633554"/>
                    </a:lnTo>
                    <a:lnTo>
                      <a:pt x="73200" y="598546"/>
                    </a:lnTo>
                    <a:lnTo>
                      <a:pt x="117757" y="538077"/>
                    </a:lnTo>
                    <a:lnTo>
                      <a:pt x="95479" y="512616"/>
                    </a:lnTo>
                    <a:lnTo>
                      <a:pt x="73200" y="509434"/>
                    </a:lnTo>
                    <a:lnTo>
                      <a:pt x="38191" y="477608"/>
                    </a:lnTo>
                    <a:lnTo>
                      <a:pt x="44559" y="420322"/>
                    </a:lnTo>
                    <a:lnTo>
                      <a:pt x="60469" y="417140"/>
                    </a:lnTo>
                    <a:lnTo>
                      <a:pt x="66835" y="394861"/>
                    </a:lnTo>
                    <a:lnTo>
                      <a:pt x="89112" y="385314"/>
                    </a:lnTo>
                    <a:lnTo>
                      <a:pt x="89112" y="359854"/>
                    </a:lnTo>
                    <a:lnTo>
                      <a:pt x="95479" y="356670"/>
                    </a:lnTo>
                    <a:lnTo>
                      <a:pt x="127303" y="343940"/>
                    </a:lnTo>
                    <a:lnTo>
                      <a:pt x="133671" y="321662"/>
                    </a:lnTo>
                    <a:lnTo>
                      <a:pt x="200503" y="289836"/>
                    </a:lnTo>
                    <a:lnTo>
                      <a:pt x="219599" y="251645"/>
                    </a:lnTo>
                    <a:lnTo>
                      <a:pt x="254606" y="258011"/>
                    </a:lnTo>
                    <a:lnTo>
                      <a:pt x="346902" y="216637"/>
                    </a:lnTo>
                    <a:lnTo>
                      <a:pt x="375545" y="191177"/>
                    </a:lnTo>
                    <a:lnTo>
                      <a:pt x="397823" y="165716"/>
                    </a:lnTo>
                    <a:lnTo>
                      <a:pt x="451928" y="156169"/>
                    </a:lnTo>
                    <a:lnTo>
                      <a:pt x="455109" y="124343"/>
                    </a:lnTo>
                    <a:lnTo>
                      <a:pt x="518761" y="117978"/>
                    </a:lnTo>
                    <a:lnTo>
                      <a:pt x="537856" y="86152"/>
                    </a:lnTo>
                    <a:lnTo>
                      <a:pt x="588777" y="57508"/>
                    </a:lnTo>
                    <a:lnTo>
                      <a:pt x="636514" y="60691"/>
                    </a:lnTo>
                    <a:lnTo>
                      <a:pt x="684254" y="25682"/>
                    </a:lnTo>
                    <a:lnTo>
                      <a:pt x="760635" y="25682"/>
                    </a:lnTo>
                    <a:lnTo>
                      <a:pt x="760635" y="3405"/>
                    </a:lnTo>
                    <a:lnTo>
                      <a:pt x="759849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DC882D1C-CE33-0BC0-364B-4D28BC3D7711}"/>
                  </a:ext>
                </a:extLst>
              </p:cNvPr>
              <p:cNvSpPr/>
              <p:nvPr/>
            </p:nvSpPr>
            <p:spPr>
              <a:xfrm>
                <a:off x="1468608" y="5634679"/>
                <a:ext cx="1689229" cy="804220"/>
              </a:xfrm>
              <a:custGeom>
                <a:avLst/>
                <a:gdLst>
                  <a:gd name="connsiteX0" fmla="*/ 33654 w 1689229"/>
                  <a:gd name="connsiteY0" fmla="*/ 0 h 804220"/>
                  <a:gd name="connsiteX1" fmla="*/ 68026 w 1689229"/>
                  <a:gd name="connsiteY1" fmla="*/ 76382 h 804220"/>
                  <a:gd name="connsiteX2" fmla="*/ 106217 w 1689229"/>
                  <a:gd name="connsiteY2" fmla="*/ 122211 h 804220"/>
                  <a:gd name="connsiteX3" fmla="*/ 152046 w 1689229"/>
                  <a:gd name="connsiteY3" fmla="*/ 152764 h 804220"/>
                  <a:gd name="connsiteX4" fmla="*/ 182598 w 1689229"/>
                  <a:gd name="connsiteY4" fmla="*/ 236784 h 804220"/>
                  <a:gd name="connsiteX5" fmla="*/ 239885 w 1689229"/>
                  <a:gd name="connsiteY5" fmla="*/ 252060 h 804220"/>
                  <a:gd name="connsiteX6" fmla="*/ 243704 w 1689229"/>
                  <a:gd name="connsiteY6" fmla="*/ 305527 h 804220"/>
                  <a:gd name="connsiteX7" fmla="*/ 343000 w 1689229"/>
                  <a:gd name="connsiteY7" fmla="*/ 374271 h 804220"/>
                  <a:gd name="connsiteX8" fmla="*/ 369733 w 1689229"/>
                  <a:gd name="connsiteY8" fmla="*/ 362814 h 804220"/>
                  <a:gd name="connsiteX9" fmla="*/ 457573 w 1689229"/>
                  <a:gd name="connsiteY9" fmla="*/ 412462 h 804220"/>
                  <a:gd name="connsiteX10" fmla="*/ 495763 w 1689229"/>
                  <a:gd name="connsiteY10" fmla="*/ 412462 h 804220"/>
                  <a:gd name="connsiteX11" fmla="*/ 537773 w 1689229"/>
                  <a:gd name="connsiteY11" fmla="*/ 423919 h 804220"/>
                  <a:gd name="connsiteX12" fmla="*/ 575964 w 1689229"/>
                  <a:gd name="connsiteY12" fmla="*/ 488844 h 804220"/>
                  <a:gd name="connsiteX13" fmla="*/ 648527 w 1689229"/>
                  <a:gd name="connsiteY13" fmla="*/ 454472 h 804220"/>
                  <a:gd name="connsiteX14" fmla="*/ 679080 w 1689229"/>
                  <a:gd name="connsiteY14" fmla="*/ 458291 h 804220"/>
                  <a:gd name="connsiteX15" fmla="*/ 721090 w 1689229"/>
                  <a:gd name="connsiteY15" fmla="*/ 458291 h 804220"/>
                  <a:gd name="connsiteX16" fmla="*/ 755461 w 1689229"/>
                  <a:gd name="connsiteY16" fmla="*/ 431557 h 804220"/>
                  <a:gd name="connsiteX17" fmla="*/ 782195 w 1689229"/>
                  <a:gd name="connsiteY17" fmla="*/ 431557 h 804220"/>
                  <a:gd name="connsiteX18" fmla="*/ 808929 w 1689229"/>
                  <a:gd name="connsiteY18" fmla="*/ 443015 h 804220"/>
                  <a:gd name="connsiteX19" fmla="*/ 862396 w 1689229"/>
                  <a:gd name="connsiteY19" fmla="*/ 443015 h 804220"/>
                  <a:gd name="connsiteX20" fmla="*/ 889129 w 1689229"/>
                  <a:gd name="connsiteY20" fmla="*/ 381909 h 804220"/>
                  <a:gd name="connsiteX21" fmla="*/ 961692 w 1689229"/>
                  <a:gd name="connsiteY21" fmla="*/ 366633 h 804220"/>
                  <a:gd name="connsiteX22" fmla="*/ 1011340 w 1689229"/>
                  <a:gd name="connsiteY22" fmla="*/ 366633 h 804220"/>
                  <a:gd name="connsiteX23" fmla="*/ 1045712 w 1689229"/>
                  <a:gd name="connsiteY23" fmla="*/ 332261 h 804220"/>
                  <a:gd name="connsiteX24" fmla="*/ 1095360 w 1689229"/>
                  <a:gd name="connsiteY24" fmla="*/ 370452 h 804220"/>
                  <a:gd name="connsiteX25" fmla="*/ 1095360 w 1689229"/>
                  <a:gd name="connsiteY25" fmla="*/ 324623 h 804220"/>
                  <a:gd name="connsiteX26" fmla="*/ 1122094 w 1689229"/>
                  <a:gd name="connsiteY26" fmla="*/ 274975 h 804220"/>
                  <a:gd name="connsiteX27" fmla="*/ 1259581 w 1689229"/>
                  <a:gd name="connsiteY27" fmla="*/ 362814 h 804220"/>
                  <a:gd name="connsiteX28" fmla="*/ 1316867 w 1689229"/>
                  <a:gd name="connsiteY28" fmla="*/ 458291 h 804220"/>
                  <a:gd name="connsiteX29" fmla="*/ 1366515 w 1689229"/>
                  <a:gd name="connsiteY29" fmla="*/ 469748 h 804220"/>
                  <a:gd name="connsiteX30" fmla="*/ 1423802 w 1689229"/>
                  <a:gd name="connsiteY30" fmla="*/ 492663 h 804220"/>
                  <a:gd name="connsiteX31" fmla="*/ 1442897 w 1689229"/>
                  <a:gd name="connsiteY31" fmla="*/ 534673 h 804220"/>
                  <a:gd name="connsiteX32" fmla="*/ 1450535 w 1689229"/>
                  <a:gd name="connsiteY32" fmla="*/ 569045 h 804220"/>
                  <a:gd name="connsiteX33" fmla="*/ 1572746 w 1689229"/>
                  <a:gd name="connsiteY33" fmla="*/ 668341 h 804220"/>
                  <a:gd name="connsiteX34" fmla="*/ 1607118 w 1689229"/>
                  <a:gd name="connsiteY34" fmla="*/ 675979 h 804220"/>
                  <a:gd name="connsiteX35" fmla="*/ 1660585 w 1689229"/>
                  <a:gd name="connsiteY35" fmla="*/ 675979 h 804220"/>
                  <a:gd name="connsiteX36" fmla="*/ 1662496 w 1689229"/>
                  <a:gd name="connsiteY36" fmla="*/ 672160 h 804220"/>
                  <a:gd name="connsiteX37" fmla="*/ 1689229 w 1689229"/>
                  <a:gd name="connsiteY37" fmla="*/ 687436 h 804220"/>
                  <a:gd name="connsiteX38" fmla="*/ 1677772 w 1689229"/>
                  <a:gd name="connsiteY38" fmla="*/ 740904 h 804220"/>
                  <a:gd name="connsiteX39" fmla="*/ 1662496 w 1689229"/>
                  <a:gd name="connsiteY39" fmla="*/ 759999 h 804220"/>
                  <a:gd name="connsiteX40" fmla="*/ 1643400 w 1689229"/>
                  <a:gd name="connsiteY40" fmla="*/ 759999 h 804220"/>
                  <a:gd name="connsiteX41" fmla="*/ 1624305 w 1689229"/>
                  <a:gd name="connsiteY41" fmla="*/ 729446 h 804220"/>
                  <a:gd name="connsiteX42" fmla="*/ 1597571 w 1689229"/>
                  <a:gd name="connsiteY42" fmla="*/ 729446 h 804220"/>
                  <a:gd name="connsiteX43" fmla="*/ 1563199 w 1689229"/>
                  <a:gd name="connsiteY43" fmla="*/ 737084 h 804220"/>
                  <a:gd name="connsiteX44" fmla="*/ 1525008 w 1689229"/>
                  <a:gd name="connsiteY44" fmla="*/ 763818 h 804220"/>
                  <a:gd name="connsiteX45" fmla="*/ 1471541 w 1689229"/>
                  <a:gd name="connsiteY45" fmla="*/ 775275 h 804220"/>
                  <a:gd name="connsiteX46" fmla="*/ 1460084 w 1689229"/>
                  <a:gd name="connsiteY46" fmla="*/ 763818 h 804220"/>
                  <a:gd name="connsiteX47" fmla="*/ 1406617 w 1689229"/>
                  <a:gd name="connsiteY47" fmla="*/ 759999 h 804220"/>
                  <a:gd name="connsiteX48" fmla="*/ 1318778 w 1689229"/>
                  <a:gd name="connsiteY48" fmla="*/ 790552 h 804220"/>
                  <a:gd name="connsiteX49" fmla="*/ 1302232 w 1689229"/>
                  <a:gd name="connsiteY49" fmla="*/ 804220 h 804220"/>
                  <a:gd name="connsiteX50" fmla="*/ 311521 w 1689229"/>
                  <a:gd name="connsiteY50" fmla="*/ 804220 h 804220"/>
                  <a:gd name="connsiteX51" fmla="*/ 310539 w 1689229"/>
                  <a:gd name="connsiteY51" fmla="*/ 802009 h 804220"/>
                  <a:gd name="connsiteX52" fmla="*/ 272951 w 1689229"/>
                  <a:gd name="connsiteY52" fmla="*/ 804220 h 804220"/>
                  <a:gd name="connsiteX53" fmla="*/ 173052 w 1689229"/>
                  <a:gd name="connsiteY53" fmla="*/ 804220 h 804220"/>
                  <a:gd name="connsiteX54" fmla="*/ 173052 w 1689229"/>
                  <a:gd name="connsiteY54" fmla="*/ 802009 h 804220"/>
                  <a:gd name="connsiteX55" fmla="*/ 226519 w 1689229"/>
                  <a:gd name="connsiteY55" fmla="*/ 763818 h 804220"/>
                  <a:gd name="connsiteX56" fmla="*/ 199785 w 1689229"/>
                  <a:gd name="connsiteY56" fmla="*/ 721808 h 804220"/>
                  <a:gd name="connsiteX57" fmla="*/ 192147 w 1689229"/>
                  <a:gd name="connsiteY57" fmla="*/ 668341 h 804220"/>
                  <a:gd name="connsiteX58" fmla="*/ 169233 w 1689229"/>
                  <a:gd name="connsiteY58" fmla="*/ 653065 h 804220"/>
                  <a:gd name="connsiteX59" fmla="*/ 180690 w 1689229"/>
                  <a:gd name="connsiteY59" fmla="*/ 607235 h 804220"/>
                  <a:gd name="connsiteX60" fmla="*/ 174549 w 1689229"/>
                  <a:gd name="connsiteY60" fmla="*/ 599979 h 804220"/>
                  <a:gd name="connsiteX61" fmla="*/ 188328 w 1689229"/>
                  <a:gd name="connsiteY61" fmla="*/ 416281 h 804220"/>
                  <a:gd name="connsiteX62" fmla="*/ 142976 w 1689229"/>
                  <a:gd name="connsiteY62" fmla="*/ 332738 h 804220"/>
                  <a:gd name="connsiteX63" fmla="*/ 107171 w 1689229"/>
                  <a:gd name="connsiteY63" fmla="*/ 304096 h 804220"/>
                  <a:gd name="connsiteX64" fmla="*/ 64207 w 1689229"/>
                  <a:gd name="connsiteY64" fmla="*/ 211004 h 804220"/>
                  <a:gd name="connsiteX65" fmla="*/ 66594 w 1689229"/>
                  <a:gd name="connsiteY65" fmla="*/ 120302 h 804220"/>
                  <a:gd name="connsiteX66" fmla="*/ 30789 w 1689229"/>
                  <a:gd name="connsiteY66" fmla="*/ 101206 h 804220"/>
                  <a:gd name="connsiteX67" fmla="*/ 0 w 1689229"/>
                  <a:gd name="connsiteY67" fmla="*/ 37261 h 804220"/>
                  <a:gd name="connsiteX68" fmla="*/ 3101 w 1689229"/>
                  <a:gd name="connsiteY68" fmla="*/ 38191 h 804220"/>
                  <a:gd name="connsiteX69" fmla="*/ 3101 w 1689229"/>
                  <a:gd name="connsiteY69" fmla="*/ 7638 h 804220"/>
                  <a:gd name="connsiteX0" fmla="*/ 33654 w 1689229"/>
                  <a:gd name="connsiteY0" fmla="*/ 0 h 1089971"/>
                  <a:gd name="connsiteX1" fmla="*/ 68026 w 1689229"/>
                  <a:gd name="connsiteY1" fmla="*/ 76382 h 1089971"/>
                  <a:gd name="connsiteX2" fmla="*/ 106217 w 1689229"/>
                  <a:gd name="connsiteY2" fmla="*/ 122211 h 1089971"/>
                  <a:gd name="connsiteX3" fmla="*/ 152046 w 1689229"/>
                  <a:gd name="connsiteY3" fmla="*/ 152764 h 1089971"/>
                  <a:gd name="connsiteX4" fmla="*/ 182598 w 1689229"/>
                  <a:gd name="connsiteY4" fmla="*/ 236784 h 1089971"/>
                  <a:gd name="connsiteX5" fmla="*/ 239885 w 1689229"/>
                  <a:gd name="connsiteY5" fmla="*/ 252060 h 1089971"/>
                  <a:gd name="connsiteX6" fmla="*/ 243704 w 1689229"/>
                  <a:gd name="connsiteY6" fmla="*/ 305527 h 1089971"/>
                  <a:gd name="connsiteX7" fmla="*/ 343000 w 1689229"/>
                  <a:gd name="connsiteY7" fmla="*/ 374271 h 1089971"/>
                  <a:gd name="connsiteX8" fmla="*/ 369733 w 1689229"/>
                  <a:gd name="connsiteY8" fmla="*/ 362814 h 1089971"/>
                  <a:gd name="connsiteX9" fmla="*/ 457573 w 1689229"/>
                  <a:gd name="connsiteY9" fmla="*/ 412462 h 1089971"/>
                  <a:gd name="connsiteX10" fmla="*/ 495763 w 1689229"/>
                  <a:gd name="connsiteY10" fmla="*/ 412462 h 1089971"/>
                  <a:gd name="connsiteX11" fmla="*/ 537773 w 1689229"/>
                  <a:gd name="connsiteY11" fmla="*/ 423919 h 1089971"/>
                  <a:gd name="connsiteX12" fmla="*/ 575964 w 1689229"/>
                  <a:gd name="connsiteY12" fmla="*/ 488844 h 1089971"/>
                  <a:gd name="connsiteX13" fmla="*/ 648527 w 1689229"/>
                  <a:gd name="connsiteY13" fmla="*/ 454472 h 1089971"/>
                  <a:gd name="connsiteX14" fmla="*/ 679080 w 1689229"/>
                  <a:gd name="connsiteY14" fmla="*/ 458291 h 1089971"/>
                  <a:gd name="connsiteX15" fmla="*/ 721090 w 1689229"/>
                  <a:gd name="connsiteY15" fmla="*/ 458291 h 1089971"/>
                  <a:gd name="connsiteX16" fmla="*/ 755461 w 1689229"/>
                  <a:gd name="connsiteY16" fmla="*/ 431557 h 1089971"/>
                  <a:gd name="connsiteX17" fmla="*/ 782195 w 1689229"/>
                  <a:gd name="connsiteY17" fmla="*/ 431557 h 1089971"/>
                  <a:gd name="connsiteX18" fmla="*/ 808929 w 1689229"/>
                  <a:gd name="connsiteY18" fmla="*/ 443015 h 1089971"/>
                  <a:gd name="connsiteX19" fmla="*/ 862396 w 1689229"/>
                  <a:gd name="connsiteY19" fmla="*/ 443015 h 1089971"/>
                  <a:gd name="connsiteX20" fmla="*/ 889129 w 1689229"/>
                  <a:gd name="connsiteY20" fmla="*/ 381909 h 1089971"/>
                  <a:gd name="connsiteX21" fmla="*/ 961692 w 1689229"/>
                  <a:gd name="connsiteY21" fmla="*/ 366633 h 1089971"/>
                  <a:gd name="connsiteX22" fmla="*/ 1011340 w 1689229"/>
                  <a:gd name="connsiteY22" fmla="*/ 366633 h 1089971"/>
                  <a:gd name="connsiteX23" fmla="*/ 1045712 w 1689229"/>
                  <a:gd name="connsiteY23" fmla="*/ 332261 h 1089971"/>
                  <a:gd name="connsiteX24" fmla="*/ 1095360 w 1689229"/>
                  <a:gd name="connsiteY24" fmla="*/ 370452 h 1089971"/>
                  <a:gd name="connsiteX25" fmla="*/ 1095360 w 1689229"/>
                  <a:gd name="connsiteY25" fmla="*/ 324623 h 1089971"/>
                  <a:gd name="connsiteX26" fmla="*/ 1122094 w 1689229"/>
                  <a:gd name="connsiteY26" fmla="*/ 274975 h 1089971"/>
                  <a:gd name="connsiteX27" fmla="*/ 1259581 w 1689229"/>
                  <a:gd name="connsiteY27" fmla="*/ 362814 h 1089971"/>
                  <a:gd name="connsiteX28" fmla="*/ 1316867 w 1689229"/>
                  <a:gd name="connsiteY28" fmla="*/ 458291 h 1089971"/>
                  <a:gd name="connsiteX29" fmla="*/ 1366515 w 1689229"/>
                  <a:gd name="connsiteY29" fmla="*/ 469748 h 1089971"/>
                  <a:gd name="connsiteX30" fmla="*/ 1423802 w 1689229"/>
                  <a:gd name="connsiteY30" fmla="*/ 492663 h 1089971"/>
                  <a:gd name="connsiteX31" fmla="*/ 1442897 w 1689229"/>
                  <a:gd name="connsiteY31" fmla="*/ 534673 h 1089971"/>
                  <a:gd name="connsiteX32" fmla="*/ 1450535 w 1689229"/>
                  <a:gd name="connsiteY32" fmla="*/ 569045 h 1089971"/>
                  <a:gd name="connsiteX33" fmla="*/ 1572746 w 1689229"/>
                  <a:gd name="connsiteY33" fmla="*/ 668341 h 1089971"/>
                  <a:gd name="connsiteX34" fmla="*/ 1607118 w 1689229"/>
                  <a:gd name="connsiteY34" fmla="*/ 675979 h 1089971"/>
                  <a:gd name="connsiteX35" fmla="*/ 1660585 w 1689229"/>
                  <a:gd name="connsiteY35" fmla="*/ 675979 h 1089971"/>
                  <a:gd name="connsiteX36" fmla="*/ 1662496 w 1689229"/>
                  <a:gd name="connsiteY36" fmla="*/ 672160 h 1089971"/>
                  <a:gd name="connsiteX37" fmla="*/ 1689229 w 1689229"/>
                  <a:gd name="connsiteY37" fmla="*/ 687436 h 1089971"/>
                  <a:gd name="connsiteX38" fmla="*/ 1677772 w 1689229"/>
                  <a:gd name="connsiteY38" fmla="*/ 740904 h 1089971"/>
                  <a:gd name="connsiteX39" fmla="*/ 1662496 w 1689229"/>
                  <a:gd name="connsiteY39" fmla="*/ 759999 h 1089971"/>
                  <a:gd name="connsiteX40" fmla="*/ 1643400 w 1689229"/>
                  <a:gd name="connsiteY40" fmla="*/ 759999 h 1089971"/>
                  <a:gd name="connsiteX41" fmla="*/ 1624305 w 1689229"/>
                  <a:gd name="connsiteY41" fmla="*/ 729446 h 1089971"/>
                  <a:gd name="connsiteX42" fmla="*/ 1597571 w 1689229"/>
                  <a:gd name="connsiteY42" fmla="*/ 729446 h 1089971"/>
                  <a:gd name="connsiteX43" fmla="*/ 1563199 w 1689229"/>
                  <a:gd name="connsiteY43" fmla="*/ 737084 h 1089971"/>
                  <a:gd name="connsiteX44" fmla="*/ 1525008 w 1689229"/>
                  <a:gd name="connsiteY44" fmla="*/ 763818 h 1089971"/>
                  <a:gd name="connsiteX45" fmla="*/ 1471541 w 1689229"/>
                  <a:gd name="connsiteY45" fmla="*/ 775275 h 1089971"/>
                  <a:gd name="connsiteX46" fmla="*/ 1460084 w 1689229"/>
                  <a:gd name="connsiteY46" fmla="*/ 763818 h 1089971"/>
                  <a:gd name="connsiteX47" fmla="*/ 1406617 w 1689229"/>
                  <a:gd name="connsiteY47" fmla="*/ 759999 h 1089971"/>
                  <a:gd name="connsiteX48" fmla="*/ 1318778 w 1689229"/>
                  <a:gd name="connsiteY48" fmla="*/ 790552 h 1089971"/>
                  <a:gd name="connsiteX49" fmla="*/ 1302232 w 1689229"/>
                  <a:gd name="connsiteY49" fmla="*/ 804220 h 1089971"/>
                  <a:gd name="connsiteX50" fmla="*/ 1036467 w 1689229"/>
                  <a:gd name="connsiteY50" fmla="*/ 1089971 h 1089971"/>
                  <a:gd name="connsiteX51" fmla="*/ 311521 w 1689229"/>
                  <a:gd name="connsiteY51" fmla="*/ 804220 h 1089971"/>
                  <a:gd name="connsiteX52" fmla="*/ 310539 w 1689229"/>
                  <a:gd name="connsiteY52" fmla="*/ 802009 h 1089971"/>
                  <a:gd name="connsiteX53" fmla="*/ 272951 w 1689229"/>
                  <a:gd name="connsiteY53" fmla="*/ 804220 h 1089971"/>
                  <a:gd name="connsiteX54" fmla="*/ 173052 w 1689229"/>
                  <a:gd name="connsiteY54" fmla="*/ 804220 h 1089971"/>
                  <a:gd name="connsiteX55" fmla="*/ 173052 w 1689229"/>
                  <a:gd name="connsiteY55" fmla="*/ 802009 h 1089971"/>
                  <a:gd name="connsiteX56" fmla="*/ 226519 w 1689229"/>
                  <a:gd name="connsiteY56" fmla="*/ 763818 h 1089971"/>
                  <a:gd name="connsiteX57" fmla="*/ 199785 w 1689229"/>
                  <a:gd name="connsiteY57" fmla="*/ 721808 h 1089971"/>
                  <a:gd name="connsiteX58" fmla="*/ 192147 w 1689229"/>
                  <a:gd name="connsiteY58" fmla="*/ 668341 h 1089971"/>
                  <a:gd name="connsiteX59" fmla="*/ 169233 w 1689229"/>
                  <a:gd name="connsiteY59" fmla="*/ 653065 h 1089971"/>
                  <a:gd name="connsiteX60" fmla="*/ 180690 w 1689229"/>
                  <a:gd name="connsiteY60" fmla="*/ 607235 h 1089971"/>
                  <a:gd name="connsiteX61" fmla="*/ 174549 w 1689229"/>
                  <a:gd name="connsiteY61" fmla="*/ 599979 h 1089971"/>
                  <a:gd name="connsiteX62" fmla="*/ 188328 w 1689229"/>
                  <a:gd name="connsiteY62" fmla="*/ 416281 h 1089971"/>
                  <a:gd name="connsiteX63" fmla="*/ 142976 w 1689229"/>
                  <a:gd name="connsiteY63" fmla="*/ 332738 h 1089971"/>
                  <a:gd name="connsiteX64" fmla="*/ 107171 w 1689229"/>
                  <a:gd name="connsiteY64" fmla="*/ 304096 h 1089971"/>
                  <a:gd name="connsiteX65" fmla="*/ 64207 w 1689229"/>
                  <a:gd name="connsiteY65" fmla="*/ 211004 h 1089971"/>
                  <a:gd name="connsiteX66" fmla="*/ 66594 w 1689229"/>
                  <a:gd name="connsiteY66" fmla="*/ 120302 h 1089971"/>
                  <a:gd name="connsiteX67" fmla="*/ 30789 w 1689229"/>
                  <a:gd name="connsiteY67" fmla="*/ 101206 h 1089971"/>
                  <a:gd name="connsiteX68" fmla="*/ 0 w 1689229"/>
                  <a:gd name="connsiteY68" fmla="*/ 37261 h 1089971"/>
                  <a:gd name="connsiteX69" fmla="*/ 3101 w 1689229"/>
                  <a:gd name="connsiteY69" fmla="*/ 38191 h 1089971"/>
                  <a:gd name="connsiteX70" fmla="*/ 3101 w 1689229"/>
                  <a:gd name="connsiteY70" fmla="*/ 7638 h 1089971"/>
                  <a:gd name="connsiteX71" fmla="*/ 33654 w 1689229"/>
                  <a:gd name="connsiteY71" fmla="*/ 0 h 1089971"/>
                  <a:gd name="connsiteX0" fmla="*/ 1036467 w 1689229"/>
                  <a:gd name="connsiteY0" fmla="*/ 1089971 h 1181411"/>
                  <a:gd name="connsiteX1" fmla="*/ 311521 w 1689229"/>
                  <a:gd name="connsiteY1" fmla="*/ 804220 h 1181411"/>
                  <a:gd name="connsiteX2" fmla="*/ 310539 w 1689229"/>
                  <a:gd name="connsiteY2" fmla="*/ 802009 h 1181411"/>
                  <a:gd name="connsiteX3" fmla="*/ 272951 w 1689229"/>
                  <a:gd name="connsiteY3" fmla="*/ 804220 h 1181411"/>
                  <a:gd name="connsiteX4" fmla="*/ 173052 w 1689229"/>
                  <a:gd name="connsiteY4" fmla="*/ 804220 h 1181411"/>
                  <a:gd name="connsiteX5" fmla="*/ 173052 w 1689229"/>
                  <a:gd name="connsiteY5" fmla="*/ 802009 h 1181411"/>
                  <a:gd name="connsiteX6" fmla="*/ 226519 w 1689229"/>
                  <a:gd name="connsiteY6" fmla="*/ 763818 h 1181411"/>
                  <a:gd name="connsiteX7" fmla="*/ 199785 w 1689229"/>
                  <a:gd name="connsiteY7" fmla="*/ 721808 h 1181411"/>
                  <a:gd name="connsiteX8" fmla="*/ 192147 w 1689229"/>
                  <a:gd name="connsiteY8" fmla="*/ 668341 h 1181411"/>
                  <a:gd name="connsiteX9" fmla="*/ 169233 w 1689229"/>
                  <a:gd name="connsiteY9" fmla="*/ 653065 h 1181411"/>
                  <a:gd name="connsiteX10" fmla="*/ 180690 w 1689229"/>
                  <a:gd name="connsiteY10" fmla="*/ 607235 h 1181411"/>
                  <a:gd name="connsiteX11" fmla="*/ 174549 w 1689229"/>
                  <a:gd name="connsiteY11" fmla="*/ 599979 h 1181411"/>
                  <a:gd name="connsiteX12" fmla="*/ 188328 w 1689229"/>
                  <a:gd name="connsiteY12" fmla="*/ 416281 h 1181411"/>
                  <a:gd name="connsiteX13" fmla="*/ 142976 w 1689229"/>
                  <a:gd name="connsiteY13" fmla="*/ 332738 h 1181411"/>
                  <a:gd name="connsiteX14" fmla="*/ 107171 w 1689229"/>
                  <a:gd name="connsiteY14" fmla="*/ 304096 h 1181411"/>
                  <a:gd name="connsiteX15" fmla="*/ 64207 w 1689229"/>
                  <a:gd name="connsiteY15" fmla="*/ 211004 h 1181411"/>
                  <a:gd name="connsiteX16" fmla="*/ 66594 w 1689229"/>
                  <a:gd name="connsiteY16" fmla="*/ 120302 h 1181411"/>
                  <a:gd name="connsiteX17" fmla="*/ 30789 w 1689229"/>
                  <a:gd name="connsiteY17" fmla="*/ 101206 h 1181411"/>
                  <a:gd name="connsiteX18" fmla="*/ 0 w 1689229"/>
                  <a:gd name="connsiteY18" fmla="*/ 37261 h 1181411"/>
                  <a:gd name="connsiteX19" fmla="*/ 3101 w 1689229"/>
                  <a:gd name="connsiteY19" fmla="*/ 38191 h 1181411"/>
                  <a:gd name="connsiteX20" fmla="*/ 3101 w 1689229"/>
                  <a:gd name="connsiteY20" fmla="*/ 7638 h 1181411"/>
                  <a:gd name="connsiteX21" fmla="*/ 33654 w 1689229"/>
                  <a:gd name="connsiteY21" fmla="*/ 0 h 1181411"/>
                  <a:gd name="connsiteX22" fmla="*/ 68026 w 1689229"/>
                  <a:gd name="connsiteY22" fmla="*/ 76382 h 1181411"/>
                  <a:gd name="connsiteX23" fmla="*/ 106217 w 1689229"/>
                  <a:gd name="connsiteY23" fmla="*/ 122211 h 1181411"/>
                  <a:gd name="connsiteX24" fmla="*/ 152046 w 1689229"/>
                  <a:gd name="connsiteY24" fmla="*/ 152764 h 1181411"/>
                  <a:gd name="connsiteX25" fmla="*/ 182598 w 1689229"/>
                  <a:gd name="connsiteY25" fmla="*/ 236784 h 1181411"/>
                  <a:gd name="connsiteX26" fmla="*/ 239885 w 1689229"/>
                  <a:gd name="connsiteY26" fmla="*/ 252060 h 1181411"/>
                  <a:gd name="connsiteX27" fmla="*/ 243704 w 1689229"/>
                  <a:gd name="connsiteY27" fmla="*/ 305527 h 1181411"/>
                  <a:gd name="connsiteX28" fmla="*/ 343000 w 1689229"/>
                  <a:gd name="connsiteY28" fmla="*/ 374271 h 1181411"/>
                  <a:gd name="connsiteX29" fmla="*/ 369733 w 1689229"/>
                  <a:gd name="connsiteY29" fmla="*/ 362814 h 1181411"/>
                  <a:gd name="connsiteX30" fmla="*/ 457573 w 1689229"/>
                  <a:gd name="connsiteY30" fmla="*/ 412462 h 1181411"/>
                  <a:gd name="connsiteX31" fmla="*/ 495763 w 1689229"/>
                  <a:gd name="connsiteY31" fmla="*/ 412462 h 1181411"/>
                  <a:gd name="connsiteX32" fmla="*/ 537773 w 1689229"/>
                  <a:gd name="connsiteY32" fmla="*/ 423919 h 1181411"/>
                  <a:gd name="connsiteX33" fmla="*/ 575964 w 1689229"/>
                  <a:gd name="connsiteY33" fmla="*/ 488844 h 1181411"/>
                  <a:gd name="connsiteX34" fmla="*/ 648527 w 1689229"/>
                  <a:gd name="connsiteY34" fmla="*/ 454472 h 1181411"/>
                  <a:gd name="connsiteX35" fmla="*/ 679080 w 1689229"/>
                  <a:gd name="connsiteY35" fmla="*/ 458291 h 1181411"/>
                  <a:gd name="connsiteX36" fmla="*/ 721090 w 1689229"/>
                  <a:gd name="connsiteY36" fmla="*/ 458291 h 1181411"/>
                  <a:gd name="connsiteX37" fmla="*/ 755461 w 1689229"/>
                  <a:gd name="connsiteY37" fmla="*/ 431557 h 1181411"/>
                  <a:gd name="connsiteX38" fmla="*/ 782195 w 1689229"/>
                  <a:gd name="connsiteY38" fmla="*/ 431557 h 1181411"/>
                  <a:gd name="connsiteX39" fmla="*/ 808929 w 1689229"/>
                  <a:gd name="connsiteY39" fmla="*/ 443015 h 1181411"/>
                  <a:gd name="connsiteX40" fmla="*/ 862396 w 1689229"/>
                  <a:gd name="connsiteY40" fmla="*/ 443015 h 1181411"/>
                  <a:gd name="connsiteX41" fmla="*/ 889129 w 1689229"/>
                  <a:gd name="connsiteY41" fmla="*/ 381909 h 1181411"/>
                  <a:gd name="connsiteX42" fmla="*/ 961692 w 1689229"/>
                  <a:gd name="connsiteY42" fmla="*/ 366633 h 1181411"/>
                  <a:gd name="connsiteX43" fmla="*/ 1011340 w 1689229"/>
                  <a:gd name="connsiteY43" fmla="*/ 366633 h 1181411"/>
                  <a:gd name="connsiteX44" fmla="*/ 1045712 w 1689229"/>
                  <a:gd name="connsiteY44" fmla="*/ 332261 h 1181411"/>
                  <a:gd name="connsiteX45" fmla="*/ 1095360 w 1689229"/>
                  <a:gd name="connsiteY45" fmla="*/ 370452 h 1181411"/>
                  <a:gd name="connsiteX46" fmla="*/ 1095360 w 1689229"/>
                  <a:gd name="connsiteY46" fmla="*/ 324623 h 1181411"/>
                  <a:gd name="connsiteX47" fmla="*/ 1122094 w 1689229"/>
                  <a:gd name="connsiteY47" fmla="*/ 274975 h 1181411"/>
                  <a:gd name="connsiteX48" fmla="*/ 1259581 w 1689229"/>
                  <a:gd name="connsiteY48" fmla="*/ 362814 h 1181411"/>
                  <a:gd name="connsiteX49" fmla="*/ 1316867 w 1689229"/>
                  <a:gd name="connsiteY49" fmla="*/ 458291 h 1181411"/>
                  <a:gd name="connsiteX50" fmla="*/ 1366515 w 1689229"/>
                  <a:gd name="connsiteY50" fmla="*/ 469748 h 1181411"/>
                  <a:gd name="connsiteX51" fmla="*/ 1423802 w 1689229"/>
                  <a:gd name="connsiteY51" fmla="*/ 492663 h 1181411"/>
                  <a:gd name="connsiteX52" fmla="*/ 1442897 w 1689229"/>
                  <a:gd name="connsiteY52" fmla="*/ 534673 h 1181411"/>
                  <a:gd name="connsiteX53" fmla="*/ 1450535 w 1689229"/>
                  <a:gd name="connsiteY53" fmla="*/ 569045 h 1181411"/>
                  <a:gd name="connsiteX54" fmla="*/ 1572746 w 1689229"/>
                  <a:gd name="connsiteY54" fmla="*/ 668341 h 1181411"/>
                  <a:gd name="connsiteX55" fmla="*/ 1607118 w 1689229"/>
                  <a:gd name="connsiteY55" fmla="*/ 675979 h 1181411"/>
                  <a:gd name="connsiteX56" fmla="*/ 1660585 w 1689229"/>
                  <a:gd name="connsiteY56" fmla="*/ 675979 h 1181411"/>
                  <a:gd name="connsiteX57" fmla="*/ 1662496 w 1689229"/>
                  <a:gd name="connsiteY57" fmla="*/ 672160 h 1181411"/>
                  <a:gd name="connsiteX58" fmla="*/ 1689229 w 1689229"/>
                  <a:gd name="connsiteY58" fmla="*/ 687436 h 1181411"/>
                  <a:gd name="connsiteX59" fmla="*/ 1677772 w 1689229"/>
                  <a:gd name="connsiteY59" fmla="*/ 740904 h 1181411"/>
                  <a:gd name="connsiteX60" fmla="*/ 1662496 w 1689229"/>
                  <a:gd name="connsiteY60" fmla="*/ 759999 h 1181411"/>
                  <a:gd name="connsiteX61" fmla="*/ 1643400 w 1689229"/>
                  <a:gd name="connsiteY61" fmla="*/ 759999 h 1181411"/>
                  <a:gd name="connsiteX62" fmla="*/ 1624305 w 1689229"/>
                  <a:gd name="connsiteY62" fmla="*/ 729446 h 1181411"/>
                  <a:gd name="connsiteX63" fmla="*/ 1597571 w 1689229"/>
                  <a:gd name="connsiteY63" fmla="*/ 729446 h 1181411"/>
                  <a:gd name="connsiteX64" fmla="*/ 1563199 w 1689229"/>
                  <a:gd name="connsiteY64" fmla="*/ 737084 h 1181411"/>
                  <a:gd name="connsiteX65" fmla="*/ 1525008 w 1689229"/>
                  <a:gd name="connsiteY65" fmla="*/ 763818 h 1181411"/>
                  <a:gd name="connsiteX66" fmla="*/ 1471541 w 1689229"/>
                  <a:gd name="connsiteY66" fmla="*/ 775275 h 1181411"/>
                  <a:gd name="connsiteX67" fmla="*/ 1460084 w 1689229"/>
                  <a:gd name="connsiteY67" fmla="*/ 763818 h 1181411"/>
                  <a:gd name="connsiteX68" fmla="*/ 1406617 w 1689229"/>
                  <a:gd name="connsiteY68" fmla="*/ 759999 h 1181411"/>
                  <a:gd name="connsiteX69" fmla="*/ 1318778 w 1689229"/>
                  <a:gd name="connsiteY69" fmla="*/ 790552 h 1181411"/>
                  <a:gd name="connsiteX70" fmla="*/ 1302232 w 1689229"/>
                  <a:gd name="connsiteY70" fmla="*/ 804220 h 1181411"/>
                  <a:gd name="connsiteX71" fmla="*/ 1127907 w 1689229"/>
                  <a:gd name="connsiteY71" fmla="*/ 1181411 h 1181411"/>
                  <a:gd name="connsiteX0" fmla="*/ 311521 w 1689229"/>
                  <a:gd name="connsiteY0" fmla="*/ 804220 h 1181411"/>
                  <a:gd name="connsiteX1" fmla="*/ 310539 w 1689229"/>
                  <a:gd name="connsiteY1" fmla="*/ 802009 h 1181411"/>
                  <a:gd name="connsiteX2" fmla="*/ 272951 w 1689229"/>
                  <a:gd name="connsiteY2" fmla="*/ 804220 h 1181411"/>
                  <a:gd name="connsiteX3" fmla="*/ 173052 w 1689229"/>
                  <a:gd name="connsiteY3" fmla="*/ 804220 h 1181411"/>
                  <a:gd name="connsiteX4" fmla="*/ 173052 w 1689229"/>
                  <a:gd name="connsiteY4" fmla="*/ 802009 h 1181411"/>
                  <a:gd name="connsiteX5" fmla="*/ 226519 w 1689229"/>
                  <a:gd name="connsiteY5" fmla="*/ 763818 h 1181411"/>
                  <a:gd name="connsiteX6" fmla="*/ 199785 w 1689229"/>
                  <a:gd name="connsiteY6" fmla="*/ 721808 h 1181411"/>
                  <a:gd name="connsiteX7" fmla="*/ 192147 w 1689229"/>
                  <a:gd name="connsiteY7" fmla="*/ 668341 h 1181411"/>
                  <a:gd name="connsiteX8" fmla="*/ 169233 w 1689229"/>
                  <a:gd name="connsiteY8" fmla="*/ 653065 h 1181411"/>
                  <a:gd name="connsiteX9" fmla="*/ 180690 w 1689229"/>
                  <a:gd name="connsiteY9" fmla="*/ 607235 h 1181411"/>
                  <a:gd name="connsiteX10" fmla="*/ 174549 w 1689229"/>
                  <a:gd name="connsiteY10" fmla="*/ 599979 h 1181411"/>
                  <a:gd name="connsiteX11" fmla="*/ 188328 w 1689229"/>
                  <a:gd name="connsiteY11" fmla="*/ 416281 h 1181411"/>
                  <a:gd name="connsiteX12" fmla="*/ 142976 w 1689229"/>
                  <a:gd name="connsiteY12" fmla="*/ 332738 h 1181411"/>
                  <a:gd name="connsiteX13" fmla="*/ 107171 w 1689229"/>
                  <a:gd name="connsiteY13" fmla="*/ 304096 h 1181411"/>
                  <a:gd name="connsiteX14" fmla="*/ 64207 w 1689229"/>
                  <a:gd name="connsiteY14" fmla="*/ 211004 h 1181411"/>
                  <a:gd name="connsiteX15" fmla="*/ 66594 w 1689229"/>
                  <a:gd name="connsiteY15" fmla="*/ 120302 h 1181411"/>
                  <a:gd name="connsiteX16" fmla="*/ 30789 w 1689229"/>
                  <a:gd name="connsiteY16" fmla="*/ 101206 h 1181411"/>
                  <a:gd name="connsiteX17" fmla="*/ 0 w 1689229"/>
                  <a:gd name="connsiteY17" fmla="*/ 37261 h 1181411"/>
                  <a:gd name="connsiteX18" fmla="*/ 3101 w 1689229"/>
                  <a:gd name="connsiteY18" fmla="*/ 38191 h 1181411"/>
                  <a:gd name="connsiteX19" fmla="*/ 3101 w 1689229"/>
                  <a:gd name="connsiteY19" fmla="*/ 7638 h 1181411"/>
                  <a:gd name="connsiteX20" fmla="*/ 33654 w 1689229"/>
                  <a:gd name="connsiteY20" fmla="*/ 0 h 1181411"/>
                  <a:gd name="connsiteX21" fmla="*/ 68026 w 1689229"/>
                  <a:gd name="connsiteY21" fmla="*/ 76382 h 1181411"/>
                  <a:gd name="connsiteX22" fmla="*/ 106217 w 1689229"/>
                  <a:gd name="connsiteY22" fmla="*/ 122211 h 1181411"/>
                  <a:gd name="connsiteX23" fmla="*/ 152046 w 1689229"/>
                  <a:gd name="connsiteY23" fmla="*/ 152764 h 1181411"/>
                  <a:gd name="connsiteX24" fmla="*/ 182598 w 1689229"/>
                  <a:gd name="connsiteY24" fmla="*/ 236784 h 1181411"/>
                  <a:gd name="connsiteX25" fmla="*/ 239885 w 1689229"/>
                  <a:gd name="connsiteY25" fmla="*/ 252060 h 1181411"/>
                  <a:gd name="connsiteX26" fmla="*/ 243704 w 1689229"/>
                  <a:gd name="connsiteY26" fmla="*/ 305527 h 1181411"/>
                  <a:gd name="connsiteX27" fmla="*/ 343000 w 1689229"/>
                  <a:gd name="connsiteY27" fmla="*/ 374271 h 1181411"/>
                  <a:gd name="connsiteX28" fmla="*/ 369733 w 1689229"/>
                  <a:gd name="connsiteY28" fmla="*/ 362814 h 1181411"/>
                  <a:gd name="connsiteX29" fmla="*/ 457573 w 1689229"/>
                  <a:gd name="connsiteY29" fmla="*/ 412462 h 1181411"/>
                  <a:gd name="connsiteX30" fmla="*/ 495763 w 1689229"/>
                  <a:gd name="connsiteY30" fmla="*/ 412462 h 1181411"/>
                  <a:gd name="connsiteX31" fmla="*/ 537773 w 1689229"/>
                  <a:gd name="connsiteY31" fmla="*/ 423919 h 1181411"/>
                  <a:gd name="connsiteX32" fmla="*/ 575964 w 1689229"/>
                  <a:gd name="connsiteY32" fmla="*/ 488844 h 1181411"/>
                  <a:gd name="connsiteX33" fmla="*/ 648527 w 1689229"/>
                  <a:gd name="connsiteY33" fmla="*/ 454472 h 1181411"/>
                  <a:gd name="connsiteX34" fmla="*/ 679080 w 1689229"/>
                  <a:gd name="connsiteY34" fmla="*/ 458291 h 1181411"/>
                  <a:gd name="connsiteX35" fmla="*/ 721090 w 1689229"/>
                  <a:gd name="connsiteY35" fmla="*/ 458291 h 1181411"/>
                  <a:gd name="connsiteX36" fmla="*/ 755461 w 1689229"/>
                  <a:gd name="connsiteY36" fmla="*/ 431557 h 1181411"/>
                  <a:gd name="connsiteX37" fmla="*/ 782195 w 1689229"/>
                  <a:gd name="connsiteY37" fmla="*/ 431557 h 1181411"/>
                  <a:gd name="connsiteX38" fmla="*/ 808929 w 1689229"/>
                  <a:gd name="connsiteY38" fmla="*/ 443015 h 1181411"/>
                  <a:gd name="connsiteX39" fmla="*/ 862396 w 1689229"/>
                  <a:gd name="connsiteY39" fmla="*/ 443015 h 1181411"/>
                  <a:gd name="connsiteX40" fmla="*/ 889129 w 1689229"/>
                  <a:gd name="connsiteY40" fmla="*/ 381909 h 1181411"/>
                  <a:gd name="connsiteX41" fmla="*/ 961692 w 1689229"/>
                  <a:gd name="connsiteY41" fmla="*/ 366633 h 1181411"/>
                  <a:gd name="connsiteX42" fmla="*/ 1011340 w 1689229"/>
                  <a:gd name="connsiteY42" fmla="*/ 366633 h 1181411"/>
                  <a:gd name="connsiteX43" fmla="*/ 1045712 w 1689229"/>
                  <a:gd name="connsiteY43" fmla="*/ 332261 h 1181411"/>
                  <a:gd name="connsiteX44" fmla="*/ 1095360 w 1689229"/>
                  <a:gd name="connsiteY44" fmla="*/ 370452 h 1181411"/>
                  <a:gd name="connsiteX45" fmla="*/ 1095360 w 1689229"/>
                  <a:gd name="connsiteY45" fmla="*/ 324623 h 1181411"/>
                  <a:gd name="connsiteX46" fmla="*/ 1122094 w 1689229"/>
                  <a:gd name="connsiteY46" fmla="*/ 274975 h 1181411"/>
                  <a:gd name="connsiteX47" fmla="*/ 1259581 w 1689229"/>
                  <a:gd name="connsiteY47" fmla="*/ 362814 h 1181411"/>
                  <a:gd name="connsiteX48" fmla="*/ 1316867 w 1689229"/>
                  <a:gd name="connsiteY48" fmla="*/ 458291 h 1181411"/>
                  <a:gd name="connsiteX49" fmla="*/ 1366515 w 1689229"/>
                  <a:gd name="connsiteY49" fmla="*/ 469748 h 1181411"/>
                  <a:gd name="connsiteX50" fmla="*/ 1423802 w 1689229"/>
                  <a:gd name="connsiteY50" fmla="*/ 492663 h 1181411"/>
                  <a:gd name="connsiteX51" fmla="*/ 1442897 w 1689229"/>
                  <a:gd name="connsiteY51" fmla="*/ 534673 h 1181411"/>
                  <a:gd name="connsiteX52" fmla="*/ 1450535 w 1689229"/>
                  <a:gd name="connsiteY52" fmla="*/ 569045 h 1181411"/>
                  <a:gd name="connsiteX53" fmla="*/ 1572746 w 1689229"/>
                  <a:gd name="connsiteY53" fmla="*/ 668341 h 1181411"/>
                  <a:gd name="connsiteX54" fmla="*/ 1607118 w 1689229"/>
                  <a:gd name="connsiteY54" fmla="*/ 675979 h 1181411"/>
                  <a:gd name="connsiteX55" fmla="*/ 1660585 w 1689229"/>
                  <a:gd name="connsiteY55" fmla="*/ 675979 h 1181411"/>
                  <a:gd name="connsiteX56" fmla="*/ 1662496 w 1689229"/>
                  <a:gd name="connsiteY56" fmla="*/ 672160 h 1181411"/>
                  <a:gd name="connsiteX57" fmla="*/ 1689229 w 1689229"/>
                  <a:gd name="connsiteY57" fmla="*/ 687436 h 1181411"/>
                  <a:gd name="connsiteX58" fmla="*/ 1677772 w 1689229"/>
                  <a:gd name="connsiteY58" fmla="*/ 740904 h 1181411"/>
                  <a:gd name="connsiteX59" fmla="*/ 1662496 w 1689229"/>
                  <a:gd name="connsiteY59" fmla="*/ 759999 h 1181411"/>
                  <a:gd name="connsiteX60" fmla="*/ 1643400 w 1689229"/>
                  <a:gd name="connsiteY60" fmla="*/ 759999 h 1181411"/>
                  <a:gd name="connsiteX61" fmla="*/ 1624305 w 1689229"/>
                  <a:gd name="connsiteY61" fmla="*/ 729446 h 1181411"/>
                  <a:gd name="connsiteX62" fmla="*/ 1597571 w 1689229"/>
                  <a:gd name="connsiteY62" fmla="*/ 729446 h 1181411"/>
                  <a:gd name="connsiteX63" fmla="*/ 1563199 w 1689229"/>
                  <a:gd name="connsiteY63" fmla="*/ 737084 h 1181411"/>
                  <a:gd name="connsiteX64" fmla="*/ 1525008 w 1689229"/>
                  <a:gd name="connsiteY64" fmla="*/ 763818 h 1181411"/>
                  <a:gd name="connsiteX65" fmla="*/ 1471541 w 1689229"/>
                  <a:gd name="connsiteY65" fmla="*/ 775275 h 1181411"/>
                  <a:gd name="connsiteX66" fmla="*/ 1460084 w 1689229"/>
                  <a:gd name="connsiteY66" fmla="*/ 763818 h 1181411"/>
                  <a:gd name="connsiteX67" fmla="*/ 1406617 w 1689229"/>
                  <a:gd name="connsiteY67" fmla="*/ 759999 h 1181411"/>
                  <a:gd name="connsiteX68" fmla="*/ 1318778 w 1689229"/>
                  <a:gd name="connsiteY68" fmla="*/ 790552 h 1181411"/>
                  <a:gd name="connsiteX69" fmla="*/ 1302232 w 1689229"/>
                  <a:gd name="connsiteY69" fmla="*/ 804220 h 1181411"/>
                  <a:gd name="connsiteX70" fmla="*/ 1127907 w 1689229"/>
                  <a:gd name="connsiteY70" fmla="*/ 1181411 h 1181411"/>
                  <a:gd name="connsiteX0" fmla="*/ 311521 w 1689229"/>
                  <a:gd name="connsiteY0" fmla="*/ 804220 h 804220"/>
                  <a:gd name="connsiteX1" fmla="*/ 310539 w 1689229"/>
                  <a:gd name="connsiteY1" fmla="*/ 802009 h 804220"/>
                  <a:gd name="connsiteX2" fmla="*/ 272951 w 1689229"/>
                  <a:gd name="connsiteY2" fmla="*/ 804220 h 804220"/>
                  <a:gd name="connsiteX3" fmla="*/ 173052 w 1689229"/>
                  <a:gd name="connsiteY3" fmla="*/ 804220 h 804220"/>
                  <a:gd name="connsiteX4" fmla="*/ 173052 w 1689229"/>
                  <a:gd name="connsiteY4" fmla="*/ 802009 h 804220"/>
                  <a:gd name="connsiteX5" fmla="*/ 226519 w 1689229"/>
                  <a:gd name="connsiteY5" fmla="*/ 763818 h 804220"/>
                  <a:gd name="connsiteX6" fmla="*/ 199785 w 1689229"/>
                  <a:gd name="connsiteY6" fmla="*/ 721808 h 804220"/>
                  <a:gd name="connsiteX7" fmla="*/ 192147 w 1689229"/>
                  <a:gd name="connsiteY7" fmla="*/ 668341 h 804220"/>
                  <a:gd name="connsiteX8" fmla="*/ 169233 w 1689229"/>
                  <a:gd name="connsiteY8" fmla="*/ 653065 h 804220"/>
                  <a:gd name="connsiteX9" fmla="*/ 180690 w 1689229"/>
                  <a:gd name="connsiteY9" fmla="*/ 607235 h 804220"/>
                  <a:gd name="connsiteX10" fmla="*/ 174549 w 1689229"/>
                  <a:gd name="connsiteY10" fmla="*/ 599979 h 804220"/>
                  <a:gd name="connsiteX11" fmla="*/ 188328 w 1689229"/>
                  <a:gd name="connsiteY11" fmla="*/ 416281 h 804220"/>
                  <a:gd name="connsiteX12" fmla="*/ 142976 w 1689229"/>
                  <a:gd name="connsiteY12" fmla="*/ 332738 h 804220"/>
                  <a:gd name="connsiteX13" fmla="*/ 107171 w 1689229"/>
                  <a:gd name="connsiteY13" fmla="*/ 304096 h 804220"/>
                  <a:gd name="connsiteX14" fmla="*/ 64207 w 1689229"/>
                  <a:gd name="connsiteY14" fmla="*/ 211004 h 804220"/>
                  <a:gd name="connsiteX15" fmla="*/ 66594 w 1689229"/>
                  <a:gd name="connsiteY15" fmla="*/ 120302 h 804220"/>
                  <a:gd name="connsiteX16" fmla="*/ 30789 w 1689229"/>
                  <a:gd name="connsiteY16" fmla="*/ 101206 h 804220"/>
                  <a:gd name="connsiteX17" fmla="*/ 0 w 1689229"/>
                  <a:gd name="connsiteY17" fmla="*/ 37261 h 804220"/>
                  <a:gd name="connsiteX18" fmla="*/ 3101 w 1689229"/>
                  <a:gd name="connsiteY18" fmla="*/ 38191 h 804220"/>
                  <a:gd name="connsiteX19" fmla="*/ 3101 w 1689229"/>
                  <a:gd name="connsiteY19" fmla="*/ 7638 h 804220"/>
                  <a:gd name="connsiteX20" fmla="*/ 33654 w 1689229"/>
                  <a:gd name="connsiteY20" fmla="*/ 0 h 804220"/>
                  <a:gd name="connsiteX21" fmla="*/ 68026 w 1689229"/>
                  <a:gd name="connsiteY21" fmla="*/ 76382 h 804220"/>
                  <a:gd name="connsiteX22" fmla="*/ 106217 w 1689229"/>
                  <a:gd name="connsiteY22" fmla="*/ 122211 h 804220"/>
                  <a:gd name="connsiteX23" fmla="*/ 152046 w 1689229"/>
                  <a:gd name="connsiteY23" fmla="*/ 152764 h 804220"/>
                  <a:gd name="connsiteX24" fmla="*/ 182598 w 1689229"/>
                  <a:gd name="connsiteY24" fmla="*/ 236784 h 804220"/>
                  <a:gd name="connsiteX25" fmla="*/ 239885 w 1689229"/>
                  <a:gd name="connsiteY25" fmla="*/ 252060 h 804220"/>
                  <a:gd name="connsiteX26" fmla="*/ 243704 w 1689229"/>
                  <a:gd name="connsiteY26" fmla="*/ 305527 h 804220"/>
                  <a:gd name="connsiteX27" fmla="*/ 343000 w 1689229"/>
                  <a:gd name="connsiteY27" fmla="*/ 374271 h 804220"/>
                  <a:gd name="connsiteX28" fmla="*/ 369733 w 1689229"/>
                  <a:gd name="connsiteY28" fmla="*/ 362814 h 804220"/>
                  <a:gd name="connsiteX29" fmla="*/ 457573 w 1689229"/>
                  <a:gd name="connsiteY29" fmla="*/ 412462 h 804220"/>
                  <a:gd name="connsiteX30" fmla="*/ 495763 w 1689229"/>
                  <a:gd name="connsiteY30" fmla="*/ 412462 h 804220"/>
                  <a:gd name="connsiteX31" fmla="*/ 537773 w 1689229"/>
                  <a:gd name="connsiteY31" fmla="*/ 423919 h 804220"/>
                  <a:gd name="connsiteX32" fmla="*/ 575964 w 1689229"/>
                  <a:gd name="connsiteY32" fmla="*/ 488844 h 804220"/>
                  <a:gd name="connsiteX33" fmla="*/ 648527 w 1689229"/>
                  <a:gd name="connsiteY33" fmla="*/ 454472 h 804220"/>
                  <a:gd name="connsiteX34" fmla="*/ 679080 w 1689229"/>
                  <a:gd name="connsiteY34" fmla="*/ 458291 h 804220"/>
                  <a:gd name="connsiteX35" fmla="*/ 721090 w 1689229"/>
                  <a:gd name="connsiteY35" fmla="*/ 458291 h 804220"/>
                  <a:gd name="connsiteX36" fmla="*/ 755461 w 1689229"/>
                  <a:gd name="connsiteY36" fmla="*/ 431557 h 804220"/>
                  <a:gd name="connsiteX37" fmla="*/ 782195 w 1689229"/>
                  <a:gd name="connsiteY37" fmla="*/ 431557 h 804220"/>
                  <a:gd name="connsiteX38" fmla="*/ 808929 w 1689229"/>
                  <a:gd name="connsiteY38" fmla="*/ 443015 h 804220"/>
                  <a:gd name="connsiteX39" fmla="*/ 862396 w 1689229"/>
                  <a:gd name="connsiteY39" fmla="*/ 443015 h 804220"/>
                  <a:gd name="connsiteX40" fmla="*/ 889129 w 1689229"/>
                  <a:gd name="connsiteY40" fmla="*/ 381909 h 804220"/>
                  <a:gd name="connsiteX41" fmla="*/ 961692 w 1689229"/>
                  <a:gd name="connsiteY41" fmla="*/ 366633 h 804220"/>
                  <a:gd name="connsiteX42" fmla="*/ 1011340 w 1689229"/>
                  <a:gd name="connsiteY42" fmla="*/ 366633 h 804220"/>
                  <a:gd name="connsiteX43" fmla="*/ 1045712 w 1689229"/>
                  <a:gd name="connsiteY43" fmla="*/ 332261 h 804220"/>
                  <a:gd name="connsiteX44" fmla="*/ 1095360 w 1689229"/>
                  <a:gd name="connsiteY44" fmla="*/ 370452 h 804220"/>
                  <a:gd name="connsiteX45" fmla="*/ 1095360 w 1689229"/>
                  <a:gd name="connsiteY45" fmla="*/ 324623 h 804220"/>
                  <a:gd name="connsiteX46" fmla="*/ 1122094 w 1689229"/>
                  <a:gd name="connsiteY46" fmla="*/ 274975 h 804220"/>
                  <a:gd name="connsiteX47" fmla="*/ 1259581 w 1689229"/>
                  <a:gd name="connsiteY47" fmla="*/ 362814 h 804220"/>
                  <a:gd name="connsiteX48" fmla="*/ 1316867 w 1689229"/>
                  <a:gd name="connsiteY48" fmla="*/ 458291 h 804220"/>
                  <a:gd name="connsiteX49" fmla="*/ 1366515 w 1689229"/>
                  <a:gd name="connsiteY49" fmla="*/ 469748 h 804220"/>
                  <a:gd name="connsiteX50" fmla="*/ 1423802 w 1689229"/>
                  <a:gd name="connsiteY50" fmla="*/ 492663 h 804220"/>
                  <a:gd name="connsiteX51" fmla="*/ 1442897 w 1689229"/>
                  <a:gd name="connsiteY51" fmla="*/ 534673 h 804220"/>
                  <a:gd name="connsiteX52" fmla="*/ 1450535 w 1689229"/>
                  <a:gd name="connsiteY52" fmla="*/ 569045 h 804220"/>
                  <a:gd name="connsiteX53" fmla="*/ 1572746 w 1689229"/>
                  <a:gd name="connsiteY53" fmla="*/ 668341 h 804220"/>
                  <a:gd name="connsiteX54" fmla="*/ 1607118 w 1689229"/>
                  <a:gd name="connsiteY54" fmla="*/ 675979 h 804220"/>
                  <a:gd name="connsiteX55" fmla="*/ 1660585 w 1689229"/>
                  <a:gd name="connsiteY55" fmla="*/ 675979 h 804220"/>
                  <a:gd name="connsiteX56" fmla="*/ 1662496 w 1689229"/>
                  <a:gd name="connsiteY56" fmla="*/ 672160 h 804220"/>
                  <a:gd name="connsiteX57" fmla="*/ 1689229 w 1689229"/>
                  <a:gd name="connsiteY57" fmla="*/ 687436 h 804220"/>
                  <a:gd name="connsiteX58" fmla="*/ 1677772 w 1689229"/>
                  <a:gd name="connsiteY58" fmla="*/ 740904 h 804220"/>
                  <a:gd name="connsiteX59" fmla="*/ 1662496 w 1689229"/>
                  <a:gd name="connsiteY59" fmla="*/ 759999 h 804220"/>
                  <a:gd name="connsiteX60" fmla="*/ 1643400 w 1689229"/>
                  <a:gd name="connsiteY60" fmla="*/ 759999 h 804220"/>
                  <a:gd name="connsiteX61" fmla="*/ 1624305 w 1689229"/>
                  <a:gd name="connsiteY61" fmla="*/ 729446 h 804220"/>
                  <a:gd name="connsiteX62" fmla="*/ 1597571 w 1689229"/>
                  <a:gd name="connsiteY62" fmla="*/ 729446 h 804220"/>
                  <a:gd name="connsiteX63" fmla="*/ 1563199 w 1689229"/>
                  <a:gd name="connsiteY63" fmla="*/ 737084 h 804220"/>
                  <a:gd name="connsiteX64" fmla="*/ 1525008 w 1689229"/>
                  <a:gd name="connsiteY64" fmla="*/ 763818 h 804220"/>
                  <a:gd name="connsiteX65" fmla="*/ 1471541 w 1689229"/>
                  <a:gd name="connsiteY65" fmla="*/ 775275 h 804220"/>
                  <a:gd name="connsiteX66" fmla="*/ 1460084 w 1689229"/>
                  <a:gd name="connsiteY66" fmla="*/ 763818 h 804220"/>
                  <a:gd name="connsiteX67" fmla="*/ 1406617 w 1689229"/>
                  <a:gd name="connsiteY67" fmla="*/ 759999 h 804220"/>
                  <a:gd name="connsiteX68" fmla="*/ 1318778 w 1689229"/>
                  <a:gd name="connsiteY68" fmla="*/ 790552 h 804220"/>
                  <a:gd name="connsiteX69" fmla="*/ 1302232 w 1689229"/>
                  <a:gd name="connsiteY69" fmla="*/ 804220 h 804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689229" h="804220">
                    <a:moveTo>
                      <a:pt x="311521" y="804220"/>
                    </a:moveTo>
                    <a:lnTo>
                      <a:pt x="310539" y="802009"/>
                    </a:lnTo>
                    <a:lnTo>
                      <a:pt x="272951" y="804220"/>
                    </a:lnTo>
                    <a:lnTo>
                      <a:pt x="173052" y="804220"/>
                    </a:lnTo>
                    <a:lnTo>
                      <a:pt x="173052" y="802009"/>
                    </a:lnTo>
                    <a:lnTo>
                      <a:pt x="226519" y="763818"/>
                    </a:lnTo>
                    <a:lnTo>
                      <a:pt x="199785" y="721808"/>
                    </a:lnTo>
                    <a:lnTo>
                      <a:pt x="192147" y="668341"/>
                    </a:lnTo>
                    <a:lnTo>
                      <a:pt x="169233" y="653065"/>
                    </a:lnTo>
                    <a:lnTo>
                      <a:pt x="180690" y="607235"/>
                    </a:lnTo>
                    <a:lnTo>
                      <a:pt x="174549" y="599979"/>
                    </a:lnTo>
                    <a:lnTo>
                      <a:pt x="188328" y="416281"/>
                    </a:lnTo>
                    <a:lnTo>
                      <a:pt x="142976" y="332738"/>
                    </a:lnTo>
                    <a:lnTo>
                      <a:pt x="107171" y="304096"/>
                    </a:lnTo>
                    <a:lnTo>
                      <a:pt x="64207" y="211004"/>
                    </a:lnTo>
                    <a:cubicBezTo>
                      <a:pt x="65003" y="180770"/>
                      <a:pt x="65798" y="150536"/>
                      <a:pt x="66594" y="120302"/>
                    </a:cubicBezTo>
                    <a:lnTo>
                      <a:pt x="30789" y="101206"/>
                    </a:lnTo>
                    <a:lnTo>
                      <a:pt x="0" y="37261"/>
                    </a:lnTo>
                    <a:lnTo>
                      <a:pt x="3101" y="38191"/>
                    </a:lnTo>
                    <a:lnTo>
                      <a:pt x="3101" y="7638"/>
                    </a:lnTo>
                    <a:lnTo>
                      <a:pt x="33654" y="0"/>
                    </a:lnTo>
                    <a:lnTo>
                      <a:pt x="68026" y="76382"/>
                    </a:lnTo>
                    <a:lnTo>
                      <a:pt x="106217" y="122211"/>
                    </a:lnTo>
                    <a:lnTo>
                      <a:pt x="152046" y="152764"/>
                    </a:lnTo>
                    <a:lnTo>
                      <a:pt x="182598" y="236784"/>
                    </a:lnTo>
                    <a:lnTo>
                      <a:pt x="239885" y="252060"/>
                    </a:lnTo>
                    <a:lnTo>
                      <a:pt x="243704" y="305527"/>
                    </a:lnTo>
                    <a:lnTo>
                      <a:pt x="343000" y="374271"/>
                    </a:lnTo>
                    <a:lnTo>
                      <a:pt x="369733" y="362814"/>
                    </a:lnTo>
                    <a:lnTo>
                      <a:pt x="457573" y="412462"/>
                    </a:lnTo>
                    <a:lnTo>
                      <a:pt x="495763" y="412462"/>
                    </a:lnTo>
                    <a:lnTo>
                      <a:pt x="537773" y="423919"/>
                    </a:lnTo>
                    <a:lnTo>
                      <a:pt x="575964" y="488844"/>
                    </a:lnTo>
                    <a:lnTo>
                      <a:pt x="648527" y="454472"/>
                    </a:lnTo>
                    <a:lnTo>
                      <a:pt x="679080" y="458291"/>
                    </a:lnTo>
                    <a:lnTo>
                      <a:pt x="721090" y="458291"/>
                    </a:lnTo>
                    <a:lnTo>
                      <a:pt x="755461" y="431557"/>
                    </a:lnTo>
                    <a:lnTo>
                      <a:pt x="782195" y="431557"/>
                    </a:lnTo>
                    <a:lnTo>
                      <a:pt x="808929" y="443015"/>
                    </a:lnTo>
                    <a:lnTo>
                      <a:pt x="862396" y="443015"/>
                    </a:lnTo>
                    <a:lnTo>
                      <a:pt x="889129" y="381909"/>
                    </a:lnTo>
                    <a:lnTo>
                      <a:pt x="961692" y="366633"/>
                    </a:lnTo>
                    <a:lnTo>
                      <a:pt x="1011340" y="366633"/>
                    </a:lnTo>
                    <a:lnTo>
                      <a:pt x="1045712" y="332261"/>
                    </a:lnTo>
                    <a:lnTo>
                      <a:pt x="1095360" y="370452"/>
                    </a:lnTo>
                    <a:lnTo>
                      <a:pt x="1095360" y="324623"/>
                    </a:lnTo>
                    <a:lnTo>
                      <a:pt x="1122094" y="274975"/>
                    </a:lnTo>
                    <a:lnTo>
                      <a:pt x="1259581" y="362814"/>
                    </a:lnTo>
                    <a:lnTo>
                      <a:pt x="1316867" y="458291"/>
                    </a:lnTo>
                    <a:lnTo>
                      <a:pt x="1366515" y="469748"/>
                    </a:lnTo>
                    <a:lnTo>
                      <a:pt x="1423802" y="492663"/>
                    </a:lnTo>
                    <a:lnTo>
                      <a:pt x="1442897" y="534673"/>
                    </a:lnTo>
                    <a:lnTo>
                      <a:pt x="1450535" y="569045"/>
                    </a:lnTo>
                    <a:lnTo>
                      <a:pt x="1572746" y="668341"/>
                    </a:lnTo>
                    <a:lnTo>
                      <a:pt x="1607118" y="675979"/>
                    </a:lnTo>
                    <a:lnTo>
                      <a:pt x="1660585" y="675979"/>
                    </a:lnTo>
                    <a:lnTo>
                      <a:pt x="1662496" y="672160"/>
                    </a:lnTo>
                    <a:lnTo>
                      <a:pt x="1689229" y="687436"/>
                    </a:lnTo>
                    <a:lnTo>
                      <a:pt x="1677772" y="740904"/>
                    </a:lnTo>
                    <a:lnTo>
                      <a:pt x="1662496" y="759999"/>
                    </a:lnTo>
                    <a:lnTo>
                      <a:pt x="1643400" y="759999"/>
                    </a:lnTo>
                    <a:lnTo>
                      <a:pt x="1624305" y="729446"/>
                    </a:lnTo>
                    <a:lnTo>
                      <a:pt x="1597571" y="729446"/>
                    </a:lnTo>
                    <a:lnTo>
                      <a:pt x="1563199" y="737084"/>
                    </a:lnTo>
                    <a:lnTo>
                      <a:pt x="1525008" y="763818"/>
                    </a:lnTo>
                    <a:lnTo>
                      <a:pt x="1471541" y="775275"/>
                    </a:lnTo>
                    <a:lnTo>
                      <a:pt x="1460084" y="763818"/>
                    </a:lnTo>
                    <a:lnTo>
                      <a:pt x="1406617" y="759999"/>
                    </a:lnTo>
                    <a:lnTo>
                      <a:pt x="1318778" y="790552"/>
                    </a:lnTo>
                    <a:lnTo>
                      <a:pt x="1302232" y="80422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73C017B4-9382-8662-DCF9-F5399441E115}"/>
                  </a:ext>
                </a:extLst>
              </p:cNvPr>
              <p:cNvSpPr/>
              <p:nvPr/>
            </p:nvSpPr>
            <p:spPr>
              <a:xfrm>
                <a:off x="1328494" y="4026843"/>
                <a:ext cx="1802611" cy="2283812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4EB9E4EE-33C9-33CD-CE85-E8D0DE518734}"/>
                  </a:ext>
                </a:extLst>
              </p:cNvPr>
              <p:cNvSpPr/>
              <p:nvPr/>
            </p:nvSpPr>
            <p:spPr>
              <a:xfrm>
                <a:off x="715536" y="5348251"/>
                <a:ext cx="943312" cy="939019"/>
              </a:xfrm>
              <a:custGeom>
                <a:avLst/>
                <a:gdLst>
                  <a:gd name="connsiteX0" fmla="*/ 105020 w 943312"/>
                  <a:gd name="connsiteY0" fmla="*/ 0 h 939019"/>
                  <a:gd name="connsiteX1" fmla="*/ 169945 w 943312"/>
                  <a:gd name="connsiteY1" fmla="*/ 42010 h 939019"/>
                  <a:gd name="connsiteX2" fmla="*/ 265422 w 943312"/>
                  <a:gd name="connsiteY2" fmla="*/ 118391 h 939019"/>
                  <a:gd name="connsiteX3" fmla="*/ 318890 w 943312"/>
                  <a:gd name="connsiteY3" fmla="*/ 118391 h 939019"/>
                  <a:gd name="connsiteX4" fmla="*/ 334166 w 943312"/>
                  <a:gd name="connsiteY4" fmla="*/ 106934 h 939019"/>
                  <a:gd name="connsiteX5" fmla="*/ 364719 w 943312"/>
                  <a:gd name="connsiteY5" fmla="*/ 110753 h 939019"/>
                  <a:gd name="connsiteX6" fmla="*/ 467834 w 943312"/>
                  <a:gd name="connsiteY6" fmla="*/ 84020 h 939019"/>
                  <a:gd name="connsiteX7" fmla="*/ 490749 w 943312"/>
                  <a:gd name="connsiteY7" fmla="*/ 91658 h 939019"/>
                  <a:gd name="connsiteX8" fmla="*/ 525121 w 943312"/>
                  <a:gd name="connsiteY8" fmla="*/ 114572 h 939019"/>
                  <a:gd name="connsiteX9" fmla="*/ 555673 w 943312"/>
                  <a:gd name="connsiteY9" fmla="*/ 103115 h 939019"/>
                  <a:gd name="connsiteX10" fmla="*/ 579708 w 943312"/>
                  <a:gd name="connsiteY10" fmla="*/ 74020 h 939019"/>
                  <a:gd name="connsiteX11" fmla="*/ 577315 w 943312"/>
                  <a:gd name="connsiteY11" fmla="*/ 72562 h 939019"/>
                  <a:gd name="connsiteX12" fmla="*/ 621289 w 943312"/>
                  <a:gd name="connsiteY12" fmla="*/ 99329 h 939019"/>
                  <a:gd name="connsiteX13" fmla="*/ 612960 w 943312"/>
                  <a:gd name="connsiteY13" fmla="*/ 103115 h 939019"/>
                  <a:gd name="connsiteX14" fmla="*/ 647331 w 943312"/>
                  <a:gd name="connsiteY14" fmla="*/ 194773 h 939019"/>
                  <a:gd name="connsiteX15" fmla="*/ 681703 w 943312"/>
                  <a:gd name="connsiteY15" fmla="*/ 263517 h 939019"/>
                  <a:gd name="connsiteX16" fmla="*/ 681703 w 943312"/>
                  <a:gd name="connsiteY16" fmla="*/ 301708 h 939019"/>
                  <a:gd name="connsiteX17" fmla="*/ 754984 w 943312"/>
                  <a:gd name="connsiteY17" fmla="*/ 323692 h 939019"/>
                  <a:gd name="connsiteX18" fmla="*/ 785773 w 943312"/>
                  <a:gd name="connsiteY18" fmla="*/ 387637 h 939019"/>
                  <a:gd name="connsiteX19" fmla="*/ 821578 w 943312"/>
                  <a:gd name="connsiteY19" fmla="*/ 406733 h 939019"/>
                  <a:gd name="connsiteX20" fmla="*/ 819191 w 943312"/>
                  <a:gd name="connsiteY20" fmla="*/ 497436 h 939019"/>
                  <a:gd name="connsiteX21" fmla="*/ 862155 w 943312"/>
                  <a:gd name="connsiteY21" fmla="*/ 590527 h 939019"/>
                  <a:gd name="connsiteX22" fmla="*/ 897960 w 943312"/>
                  <a:gd name="connsiteY22" fmla="*/ 619170 h 939019"/>
                  <a:gd name="connsiteX23" fmla="*/ 943312 w 943312"/>
                  <a:gd name="connsiteY23" fmla="*/ 702713 h 939019"/>
                  <a:gd name="connsiteX24" fmla="*/ 928990 w 943312"/>
                  <a:gd name="connsiteY24" fmla="*/ 893667 h 939019"/>
                  <a:gd name="connsiteX25" fmla="*/ 878865 w 943312"/>
                  <a:gd name="connsiteY25" fmla="*/ 862637 h 939019"/>
                  <a:gd name="connsiteX26" fmla="*/ 835900 w 943312"/>
                  <a:gd name="connsiteY26" fmla="*/ 862637 h 939019"/>
                  <a:gd name="connsiteX27" fmla="*/ 826352 w 943312"/>
                  <a:gd name="connsiteY27" fmla="*/ 838769 h 939019"/>
                  <a:gd name="connsiteX28" fmla="*/ 778612 w 943312"/>
                  <a:gd name="connsiteY28" fmla="*/ 845929 h 939019"/>
                  <a:gd name="connsiteX29" fmla="*/ 745196 w 943312"/>
                  <a:gd name="connsiteY29" fmla="*/ 822059 h 939019"/>
                  <a:gd name="connsiteX30" fmla="*/ 721328 w 943312"/>
                  <a:gd name="connsiteY30" fmla="*/ 833994 h 939019"/>
                  <a:gd name="connsiteX31" fmla="*/ 730874 w 943312"/>
                  <a:gd name="connsiteY31" fmla="*/ 872185 h 939019"/>
                  <a:gd name="connsiteX32" fmla="*/ 707006 w 943312"/>
                  <a:gd name="connsiteY32" fmla="*/ 884120 h 939019"/>
                  <a:gd name="connsiteX33" fmla="*/ 640170 w 943312"/>
                  <a:gd name="connsiteY33" fmla="*/ 857864 h 939019"/>
                  <a:gd name="connsiteX34" fmla="*/ 556628 w 943312"/>
                  <a:gd name="connsiteY34" fmla="*/ 857864 h 939019"/>
                  <a:gd name="connsiteX35" fmla="*/ 525598 w 943312"/>
                  <a:gd name="connsiteY35" fmla="*/ 884120 h 939019"/>
                  <a:gd name="connsiteX36" fmla="*/ 518437 w 943312"/>
                  <a:gd name="connsiteY36" fmla="*/ 912763 h 939019"/>
                  <a:gd name="connsiteX37" fmla="*/ 492182 w 943312"/>
                  <a:gd name="connsiteY37" fmla="*/ 910376 h 939019"/>
                  <a:gd name="connsiteX38" fmla="*/ 473085 w 943312"/>
                  <a:gd name="connsiteY38" fmla="*/ 896055 h 939019"/>
                  <a:gd name="connsiteX39" fmla="*/ 415800 w 943312"/>
                  <a:gd name="connsiteY39" fmla="*/ 939019 h 939019"/>
                  <a:gd name="connsiteX40" fmla="*/ 394317 w 943312"/>
                  <a:gd name="connsiteY40" fmla="*/ 903215 h 939019"/>
                  <a:gd name="connsiteX41" fmla="*/ 389542 w 943312"/>
                  <a:gd name="connsiteY41" fmla="*/ 848315 h 939019"/>
                  <a:gd name="connsiteX42" fmla="*/ 348965 w 943312"/>
                  <a:gd name="connsiteY42" fmla="*/ 884120 h 939019"/>
                  <a:gd name="connsiteX43" fmla="*/ 227231 w 943312"/>
                  <a:gd name="connsiteY43" fmla="*/ 915150 h 939019"/>
                  <a:gd name="connsiteX44" fmla="*/ 184267 w 943312"/>
                  <a:gd name="connsiteY44" fmla="*/ 910376 h 939019"/>
                  <a:gd name="connsiteX45" fmla="*/ 160396 w 943312"/>
                  <a:gd name="connsiteY45" fmla="*/ 919924 h 939019"/>
                  <a:gd name="connsiteX46" fmla="*/ 119820 w 943312"/>
                  <a:gd name="connsiteY46" fmla="*/ 869798 h 939019"/>
                  <a:gd name="connsiteX47" fmla="*/ 69694 w 943312"/>
                  <a:gd name="connsiteY47" fmla="*/ 867411 h 939019"/>
                  <a:gd name="connsiteX48" fmla="*/ 43438 w 943312"/>
                  <a:gd name="connsiteY48" fmla="*/ 836381 h 939019"/>
                  <a:gd name="connsiteX49" fmla="*/ 41050 w 943312"/>
                  <a:gd name="connsiteY49" fmla="*/ 817285 h 939019"/>
                  <a:gd name="connsiteX50" fmla="*/ 0 w 943312"/>
                  <a:gd name="connsiteY50" fmla="*/ 778516 h 939019"/>
                  <a:gd name="connsiteX51" fmla="*/ 0 w 943312"/>
                  <a:gd name="connsiteY51" fmla="*/ 16728 h 939019"/>
                  <a:gd name="connsiteX52" fmla="*/ 51553 w 943312"/>
                  <a:gd name="connsiteY52" fmla="*/ 22914 h 939019"/>
                  <a:gd name="connsiteX0" fmla="*/ 256676 w 1094968"/>
                  <a:gd name="connsiteY0" fmla="*/ 0 h 939019"/>
                  <a:gd name="connsiteX1" fmla="*/ 321601 w 1094968"/>
                  <a:gd name="connsiteY1" fmla="*/ 42010 h 939019"/>
                  <a:gd name="connsiteX2" fmla="*/ 417078 w 1094968"/>
                  <a:gd name="connsiteY2" fmla="*/ 118391 h 939019"/>
                  <a:gd name="connsiteX3" fmla="*/ 470546 w 1094968"/>
                  <a:gd name="connsiteY3" fmla="*/ 118391 h 939019"/>
                  <a:gd name="connsiteX4" fmla="*/ 485822 w 1094968"/>
                  <a:gd name="connsiteY4" fmla="*/ 106934 h 939019"/>
                  <a:gd name="connsiteX5" fmla="*/ 516375 w 1094968"/>
                  <a:gd name="connsiteY5" fmla="*/ 110753 h 939019"/>
                  <a:gd name="connsiteX6" fmla="*/ 619490 w 1094968"/>
                  <a:gd name="connsiteY6" fmla="*/ 84020 h 939019"/>
                  <a:gd name="connsiteX7" fmla="*/ 642405 w 1094968"/>
                  <a:gd name="connsiteY7" fmla="*/ 91658 h 939019"/>
                  <a:gd name="connsiteX8" fmla="*/ 676777 w 1094968"/>
                  <a:gd name="connsiteY8" fmla="*/ 114572 h 939019"/>
                  <a:gd name="connsiteX9" fmla="*/ 707329 w 1094968"/>
                  <a:gd name="connsiteY9" fmla="*/ 103115 h 939019"/>
                  <a:gd name="connsiteX10" fmla="*/ 731364 w 1094968"/>
                  <a:gd name="connsiteY10" fmla="*/ 74020 h 939019"/>
                  <a:gd name="connsiteX11" fmla="*/ 728971 w 1094968"/>
                  <a:gd name="connsiteY11" fmla="*/ 72562 h 939019"/>
                  <a:gd name="connsiteX12" fmla="*/ 772945 w 1094968"/>
                  <a:gd name="connsiteY12" fmla="*/ 99329 h 939019"/>
                  <a:gd name="connsiteX13" fmla="*/ 764616 w 1094968"/>
                  <a:gd name="connsiteY13" fmla="*/ 103115 h 939019"/>
                  <a:gd name="connsiteX14" fmla="*/ 798987 w 1094968"/>
                  <a:gd name="connsiteY14" fmla="*/ 194773 h 939019"/>
                  <a:gd name="connsiteX15" fmla="*/ 833359 w 1094968"/>
                  <a:gd name="connsiteY15" fmla="*/ 263517 h 939019"/>
                  <a:gd name="connsiteX16" fmla="*/ 833359 w 1094968"/>
                  <a:gd name="connsiteY16" fmla="*/ 301708 h 939019"/>
                  <a:gd name="connsiteX17" fmla="*/ 906640 w 1094968"/>
                  <a:gd name="connsiteY17" fmla="*/ 323692 h 939019"/>
                  <a:gd name="connsiteX18" fmla="*/ 937429 w 1094968"/>
                  <a:gd name="connsiteY18" fmla="*/ 387637 h 939019"/>
                  <a:gd name="connsiteX19" fmla="*/ 973234 w 1094968"/>
                  <a:gd name="connsiteY19" fmla="*/ 406733 h 939019"/>
                  <a:gd name="connsiteX20" fmla="*/ 970847 w 1094968"/>
                  <a:gd name="connsiteY20" fmla="*/ 497436 h 939019"/>
                  <a:gd name="connsiteX21" fmla="*/ 1013811 w 1094968"/>
                  <a:gd name="connsiteY21" fmla="*/ 590527 h 939019"/>
                  <a:gd name="connsiteX22" fmla="*/ 1049616 w 1094968"/>
                  <a:gd name="connsiteY22" fmla="*/ 619170 h 939019"/>
                  <a:gd name="connsiteX23" fmla="*/ 1094968 w 1094968"/>
                  <a:gd name="connsiteY23" fmla="*/ 702713 h 939019"/>
                  <a:gd name="connsiteX24" fmla="*/ 1080646 w 1094968"/>
                  <a:gd name="connsiteY24" fmla="*/ 893667 h 939019"/>
                  <a:gd name="connsiteX25" fmla="*/ 1030521 w 1094968"/>
                  <a:gd name="connsiteY25" fmla="*/ 862637 h 939019"/>
                  <a:gd name="connsiteX26" fmla="*/ 987556 w 1094968"/>
                  <a:gd name="connsiteY26" fmla="*/ 862637 h 939019"/>
                  <a:gd name="connsiteX27" fmla="*/ 978008 w 1094968"/>
                  <a:gd name="connsiteY27" fmla="*/ 838769 h 939019"/>
                  <a:gd name="connsiteX28" fmla="*/ 930268 w 1094968"/>
                  <a:gd name="connsiteY28" fmla="*/ 845929 h 939019"/>
                  <a:gd name="connsiteX29" fmla="*/ 896852 w 1094968"/>
                  <a:gd name="connsiteY29" fmla="*/ 822059 h 939019"/>
                  <a:gd name="connsiteX30" fmla="*/ 872984 w 1094968"/>
                  <a:gd name="connsiteY30" fmla="*/ 833994 h 939019"/>
                  <a:gd name="connsiteX31" fmla="*/ 882530 w 1094968"/>
                  <a:gd name="connsiteY31" fmla="*/ 872185 h 939019"/>
                  <a:gd name="connsiteX32" fmla="*/ 858662 w 1094968"/>
                  <a:gd name="connsiteY32" fmla="*/ 884120 h 939019"/>
                  <a:gd name="connsiteX33" fmla="*/ 791826 w 1094968"/>
                  <a:gd name="connsiteY33" fmla="*/ 857864 h 939019"/>
                  <a:gd name="connsiteX34" fmla="*/ 708284 w 1094968"/>
                  <a:gd name="connsiteY34" fmla="*/ 857864 h 939019"/>
                  <a:gd name="connsiteX35" fmla="*/ 677254 w 1094968"/>
                  <a:gd name="connsiteY35" fmla="*/ 884120 h 939019"/>
                  <a:gd name="connsiteX36" fmla="*/ 670093 w 1094968"/>
                  <a:gd name="connsiteY36" fmla="*/ 912763 h 939019"/>
                  <a:gd name="connsiteX37" fmla="*/ 643838 w 1094968"/>
                  <a:gd name="connsiteY37" fmla="*/ 910376 h 939019"/>
                  <a:gd name="connsiteX38" fmla="*/ 624741 w 1094968"/>
                  <a:gd name="connsiteY38" fmla="*/ 896055 h 939019"/>
                  <a:gd name="connsiteX39" fmla="*/ 567456 w 1094968"/>
                  <a:gd name="connsiteY39" fmla="*/ 939019 h 939019"/>
                  <a:gd name="connsiteX40" fmla="*/ 545973 w 1094968"/>
                  <a:gd name="connsiteY40" fmla="*/ 903215 h 939019"/>
                  <a:gd name="connsiteX41" fmla="*/ 541198 w 1094968"/>
                  <a:gd name="connsiteY41" fmla="*/ 848315 h 939019"/>
                  <a:gd name="connsiteX42" fmla="*/ 500621 w 1094968"/>
                  <a:gd name="connsiteY42" fmla="*/ 884120 h 939019"/>
                  <a:gd name="connsiteX43" fmla="*/ 378887 w 1094968"/>
                  <a:gd name="connsiteY43" fmla="*/ 915150 h 939019"/>
                  <a:gd name="connsiteX44" fmla="*/ 335923 w 1094968"/>
                  <a:gd name="connsiteY44" fmla="*/ 910376 h 939019"/>
                  <a:gd name="connsiteX45" fmla="*/ 312052 w 1094968"/>
                  <a:gd name="connsiteY45" fmla="*/ 919924 h 939019"/>
                  <a:gd name="connsiteX46" fmla="*/ 271476 w 1094968"/>
                  <a:gd name="connsiteY46" fmla="*/ 869798 h 939019"/>
                  <a:gd name="connsiteX47" fmla="*/ 221350 w 1094968"/>
                  <a:gd name="connsiteY47" fmla="*/ 867411 h 939019"/>
                  <a:gd name="connsiteX48" fmla="*/ 195094 w 1094968"/>
                  <a:gd name="connsiteY48" fmla="*/ 836381 h 939019"/>
                  <a:gd name="connsiteX49" fmla="*/ 192706 w 1094968"/>
                  <a:gd name="connsiteY49" fmla="*/ 817285 h 939019"/>
                  <a:gd name="connsiteX50" fmla="*/ 151656 w 1094968"/>
                  <a:gd name="connsiteY50" fmla="*/ 778516 h 939019"/>
                  <a:gd name="connsiteX51" fmla="*/ 0 w 1094968"/>
                  <a:gd name="connsiteY51" fmla="*/ 374369 h 939019"/>
                  <a:gd name="connsiteX52" fmla="*/ 151656 w 1094968"/>
                  <a:gd name="connsiteY52" fmla="*/ 16728 h 939019"/>
                  <a:gd name="connsiteX53" fmla="*/ 203209 w 1094968"/>
                  <a:gd name="connsiteY53" fmla="*/ 22914 h 939019"/>
                  <a:gd name="connsiteX54" fmla="*/ 256676 w 1094968"/>
                  <a:gd name="connsiteY54" fmla="*/ 0 h 939019"/>
                  <a:gd name="connsiteX0" fmla="*/ 0 w 1094968"/>
                  <a:gd name="connsiteY0" fmla="*/ 374369 h 939019"/>
                  <a:gd name="connsiteX1" fmla="*/ 151656 w 1094968"/>
                  <a:gd name="connsiteY1" fmla="*/ 16728 h 939019"/>
                  <a:gd name="connsiteX2" fmla="*/ 203209 w 1094968"/>
                  <a:gd name="connsiteY2" fmla="*/ 22914 h 939019"/>
                  <a:gd name="connsiteX3" fmla="*/ 256676 w 1094968"/>
                  <a:gd name="connsiteY3" fmla="*/ 0 h 939019"/>
                  <a:gd name="connsiteX4" fmla="*/ 321601 w 1094968"/>
                  <a:gd name="connsiteY4" fmla="*/ 42010 h 939019"/>
                  <a:gd name="connsiteX5" fmla="*/ 417078 w 1094968"/>
                  <a:gd name="connsiteY5" fmla="*/ 118391 h 939019"/>
                  <a:gd name="connsiteX6" fmla="*/ 470546 w 1094968"/>
                  <a:gd name="connsiteY6" fmla="*/ 118391 h 939019"/>
                  <a:gd name="connsiteX7" fmla="*/ 485822 w 1094968"/>
                  <a:gd name="connsiteY7" fmla="*/ 106934 h 939019"/>
                  <a:gd name="connsiteX8" fmla="*/ 516375 w 1094968"/>
                  <a:gd name="connsiteY8" fmla="*/ 110753 h 939019"/>
                  <a:gd name="connsiteX9" fmla="*/ 619490 w 1094968"/>
                  <a:gd name="connsiteY9" fmla="*/ 84020 h 939019"/>
                  <a:gd name="connsiteX10" fmla="*/ 642405 w 1094968"/>
                  <a:gd name="connsiteY10" fmla="*/ 91658 h 939019"/>
                  <a:gd name="connsiteX11" fmla="*/ 676777 w 1094968"/>
                  <a:gd name="connsiteY11" fmla="*/ 114572 h 939019"/>
                  <a:gd name="connsiteX12" fmla="*/ 707329 w 1094968"/>
                  <a:gd name="connsiteY12" fmla="*/ 103115 h 939019"/>
                  <a:gd name="connsiteX13" fmla="*/ 731364 w 1094968"/>
                  <a:gd name="connsiteY13" fmla="*/ 74020 h 939019"/>
                  <a:gd name="connsiteX14" fmla="*/ 728971 w 1094968"/>
                  <a:gd name="connsiteY14" fmla="*/ 72562 h 939019"/>
                  <a:gd name="connsiteX15" fmla="*/ 772945 w 1094968"/>
                  <a:gd name="connsiteY15" fmla="*/ 99329 h 939019"/>
                  <a:gd name="connsiteX16" fmla="*/ 764616 w 1094968"/>
                  <a:gd name="connsiteY16" fmla="*/ 103115 h 939019"/>
                  <a:gd name="connsiteX17" fmla="*/ 798987 w 1094968"/>
                  <a:gd name="connsiteY17" fmla="*/ 194773 h 939019"/>
                  <a:gd name="connsiteX18" fmla="*/ 833359 w 1094968"/>
                  <a:gd name="connsiteY18" fmla="*/ 263517 h 939019"/>
                  <a:gd name="connsiteX19" fmla="*/ 833359 w 1094968"/>
                  <a:gd name="connsiteY19" fmla="*/ 301708 h 939019"/>
                  <a:gd name="connsiteX20" fmla="*/ 906640 w 1094968"/>
                  <a:gd name="connsiteY20" fmla="*/ 323692 h 939019"/>
                  <a:gd name="connsiteX21" fmla="*/ 937429 w 1094968"/>
                  <a:gd name="connsiteY21" fmla="*/ 387637 h 939019"/>
                  <a:gd name="connsiteX22" fmla="*/ 973234 w 1094968"/>
                  <a:gd name="connsiteY22" fmla="*/ 406733 h 939019"/>
                  <a:gd name="connsiteX23" fmla="*/ 970847 w 1094968"/>
                  <a:gd name="connsiteY23" fmla="*/ 497436 h 939019"/>
                  <a:gd name="connsiteX24" fmla="*/ 1013811 w 1094968"/>
                  <a:gd name="connsiteY24" fmla="*/ 590527 h 939019"/>
                  <a:gd name="connsiteX25" fmla="*/ 1049616 w 1094968"/>
                  <a:gd name="connsiteY25" fmla="*/ 619170 h 939019"/>
                  <a:gd name="connsiteX26" fmla="*/ 1094968 w 1094968"/>
                  <a:gd name="connsiteY26" fmla="*/ 702713 h 939019"/>
                  <a:gd name="connsiteX27" fmla="*/ 1080646 w 1094968"/>
                  <a:gd name="connsiteY27" fmla="*/ 893667 h 939019"/>
                  <a:gd name="connsiteX28" fmla="*/ 1030521 w 1094968"/>
                  <a:gd name="connsiteY28" fmla="*/ 862637 h 939019"/>
                  <a:gd name="connsiteX29" fmla="*/ 987556 w 1094968"/>
                  <a:gd name="connsiteY29" fmla="*/ 862637 h 939019"/>
                  <a:gd name="connsiteX30" fmla="*/ 978008 w 1094968"/>
                  <a:gd name="connsiteY30" fmla="*/ 838769 h 939019"/>
                  <a:gd name="connsiteX31" fmla="*/ 930268 w 1094968"/>
                  <a:gd name="connsiteY31" fmla="*/ 845929 h 939019"/>
                  <a:gd name="connsiteX32" fmla="*/ 896852 w 1094968"/>
                  <a:gd name="connsiteY32" fmla="*/ 822059 h 939019"/>
                  <a:gd name="connsiteX33" fmla="*/ 872984 w 1094968"/>
                  <a:gd name="connsiteY33" fmla="*/ 833994 h 939019"/>
                  <a:gd name="connsiteX34" fmla="*/ 882530 w 1094968"/>
                  <a:gd name="connsiteY34" fmla="*/ 872185 h 939019"/>
                  <a:gd name="connsiteX35" fmla="*/ 858662 w 1094968"/>
                  <a:gd name="connsiteY35" fmla="*/ 884120 h 939019"/>
                  <a:gd name="connsiteX36" fmla="*/ 791826 w 1094968"/>
                  <a:gd name="connsiteY36" fmla="*/ 857864 h 939019"/>
                  <a:gd name="connsiteX37" fmla="*/ 708284 w 1094968"/>
                  <a:gd name="connsiteY37" fmla="*/ 857864 h 939019"/>
                  <a:gd name="connsiteX38" fmla="*/ 677254 w 1094968"/>
                  <a:gd name="connsiteY38" fmla="*/ 884120 h 939019"/>
                  <a:gd name="connsiteX39" fmla="*/ 670093 w 1094968"/>
                  <a:gd name="connsiteY39" fmla="*/ 912763 h 939019"/>
                  <a:gd name="connsiteX40" fmla="*/ 643838 w 1094968"/>
                  <a:gd name="connsiteY40" fmla="*/ 910376 h 939019"/>
                  <a:gd name="connsiteX41" fmla="*/ 624741 w 1094968"/>
                  <a:gd name="connsiteY41" fmla="*/ 896055 h 939019"/>
                  <a:gd name="connsiteX42" fmla="*/ 567456 w 1094968"/>
                  <a:gd name="connsiteY42" fmla="*/ 939019 h 939019"/>
                  <a:gd name="connsiteX43" fmla="*/ 545973 w 1094968"/>
                  <a:gd name="connsiteY43" fmla="*/ 903215 h 939019"/>
                  <a:gd name="connsiteX44" fmla="*/ 541198 w 1094968"/>
                  <a:gd name="connsiteY44" fmla="*/ 848315 h 939019"/>
                  <a:gd name="connsiteX45" fmla="*/ 500621 w 1094968"/>
                  <a:gd name="connsiteY45" fmla="*/ 884120 h 939019"/>
                  <a:gd name="connsiteX46" fmla="*/ 378887 w 1094968"/>
                  <a:gd name="connsiteY46" fmla="*/ 915150 h 939019"/>
                  <a:gd name="connsiteX47" fmla="*/ 335923 w 1094968"/>
                  <a:gd name="connsiteY47" fmla="*/ 910376 h 939019"/>
                  <a:gd name="connsiteX48" fmla="*/ 312052 w 1094968"/>
                  <a:gd name="connsiteY48" fmla="*/ 919924 h 939019"/>
                  <a:gd name="connsiteX49" fmla="*/ 271476 w 1094968"/>
                  <a:gd name="connsiteY49" fmla="*/ 869798 h 939019"/>
                  <a:gd name="connsiteX50" fmla="*/ 221350 w 1094968"/>
                  <a:gd name="connsiteY50" fmla="*/ 867411 h 939019"/>
                  <a:gd name="connsiteX51" fmla="*/ 195094 w 1094968"/>
                  <a:gd name="connsiteY51" fmla="*/ 836381 h 939019"/>
                  <a:gd name="connsiteX52" fmla="*/ 192706 w 1094968"/>
                  <a:gd name="connsiteY52" fmla="*/ 817285 h 939019"/>
                  <a:gd name="connsiteX53" fmla="*/ 151656 w 1094968"/>
                  <a:gd name="connsiteY53" fmla="*/ 778516 h 939019"/>
                  <a:gd name="connsiteX54" fmla="*/ 91440 w 1094968"/>
                  <a:gd name="connsiteY54" fmla="*/ 465809 h 939019"/>
                  <a:gd name="connsiteX0" fmla="*/ 89606 w 1032918"/>
                  <a:gd name="connsiteY0" fmla="*/ 16728 h 939019"/>
                  <a:gd name="connsiteX1" fmla="*/ 141159 w 1032918"/>
                  <a:gd name="connsiteY1" fmla="*/ 22914 h 939019"/>
                  <a:gd name="connsiteX2" fmla="*/ 194626 w 1032918"/>
                  <a:gd name="connsiteY2" fmla="*/ 0 h 939019"/>
                  <a:gd name="connsiteX3" fmla="*/ 259551 w 1032918"/>
                  <a:gd name="connsiteY3" fmla="*/ 42010 h 939019"/>
                  <a:gd name="connsiteX4" fmla="*/ 355028 w 1032918"/>
                  <a:gd name="connsiteY4" fmla="*/ 118391 h 939019"/>
                  <a:gd name="connsiteX5" fmla="*/ 408496 w 1032918"/>
                  <a:gd name="connsiteY5" fmla="*/ 118391 h 939019"/>
                  <a:gd name="connsiteX6" fmla="*/ 423772 w 1032918"/>
                  <a:gd name="connsiteY6" fmla="*/ 106934 h 939019"/>
                  <a:gd name="connsiteX7" fmla="*/ 454325 w 1032918"/>
                  <a:gd name="connsiteY7" fmla="*/ 110753 h 939019"/>
                  <a:gd name="connsiteX8" fmla="*/ 557440 w 1032918"/>
                  <a:gd name="connsiteY8" fmla="*/ 84020 h 939019"/>
                  <a:gd name="connsiteX9" fmla="*/ 580355 w 1032918"/>
                  <a:gd name="connsiteY9" fmla="*/ 91658 h 939019"/>
                  <a:gd name="connsiteX10" fmla="*/ 614727 w 1032918"/>
                  <a:gd name="connsiteY10" fmla="*/ 114572 h 939019"/>
                  <a:gd name="connsiteX11" fmla="*/ 645279 w 1032918"/>
                  <a:gd name="connsiteY11" fmla="*/ 103115 h 939019"/>
                  <a:gd name="connsiteX12" fmla="*/ 669314 w 1032918"/>
                  <a:gd name="connsiteY12" fmla="*/ 74020 h 939019"/>
                  <a:gd name="connsiteX13" fmla="*/ 666921 w 1032918"/>
                  <a:gd name="connsiteY13" fmla="*/ 72562 h 939019"/>
                  <a:gd name="connsiteX14" fmla="*/ 710895 w 1032918"/>
                  <a:gd name="connsiteY14" fmla="*/ 99329 h 939019"/>
                  <a:gd name="connsiteX15" fmla="*/ 702566 w 1032918"/>
                  <a:gd name="connsiteY15" fmla="*/ 103115 h 939019"/>
                  <a:gd name="connsiteX16" fmla="*/ 736937 w 1032918"/>
                  <a:gd name="connsiteY16" fmla="*/ 194773 h 939019"/>
                  <a:gd name="connsiteX17" fmla="*/ 771309 w 1032918"/>
                  <a:gd name="connsiteY17" fmla="*/ 263517 h 939019"/>
                  <a:gd name="connsiteX18" fmla="*/ 771309 w 1032918"/>
                  <a:gd name="connsiteY18" fmla="*/ 301708 h 939019"/>
                  <a:gd name="connsiteX19" fmla="*/ 844590 w 1032918"/>
                  <a:gd name="connsiteY19" fmla="*/ 323692 h 939019"/>
                  <a:gd name="connsiteX20" fmla="*/ 875379 w 1032918"/>
                  <a:gd name="connsiteY20" fmla="*/ 387637 h 939019"/>
                  <a:gd name="connsiteX21" fmla="*/ 911184 w 1032918"/>
                  <a:gd name="connsiteY21" fmla="*/ 406733 h 939019"/>
                  <a:gd name="connsiteX22" fmla="*/ 908797 w 1032918"/>
                  <a:gd name="connsiteY22" fmla="*/ 497436 h 939019"/>
                  <a:gd name="connsiteX23" fmla="*/ 951761 w 1032918"/>
                  <a:gd name="connsiteY23" fmla="*/ 590527 h 939019"/>
                  <a:gd name="connsiteX24" fmla="*/ 987566 w 1032918"/>
                  <a:gd name="connsiteY24" fmla="*/ 619170 h 939019"/>
                  <a:gd name="connsiteX25" fmla="*/ 1032918 w 1032918"/>
                  <a:gd name="connsiteY25" fmla="*/ 702713 h 939019"/>
                  <a:gd name="connsiteX26" fmla="*/ 1018596 w 1032918"/>
                  <a:gd name="connsiteY26" fmla="*/ 893667 h 939019"/>
                  <a:gd name="connsiteX27" fmla="*/ 968471 w 1032918"/>
                  <a:gd name="connsiteY27" fmla="*/ 862637 h 939019"/>
                  <a:gd name="connsiteX28" fmla="*/ 925506 w 1032918"/>
                  <a:gd name="connsiteY28" fmla="*/ 862637 h 939019"/>
                  <a:gd name="connsiteX29" fmla="*/ 915958 w 1032918"/>
                  <a:gd name="connsiteY29" fmla="*/ 838769 h 939019"/>
                  <a:gd name="connsiteX30" fmla="*/ 868218 w 1032918"/>
                  <a:gd name="connsiteY30" fmla="*/ 845929 h 939019"/>
                  <a:gd name="connsiteX31" fmla="*/ 834802 w 1032918"/>
                  <a:gd name="connsiteY31" fmla="*/ 822059 h 939019"/>
                  <a:gd name="connsiteX32" fmla="*/ 810934 w 1032918"/>
                  <a:gd name="connsiteY32" fmla="*/ 833994 h 939019"/>
                  <a:gd name="connsiteX33" fmla="*/ 820480 w 1032918"/>
                  <a:gd name="connsiteY33" fmla="*/ 872185 h 939019"/>
                  <a:gd name="connsiteX34" fmla="*/ 796612 w 1032918"/>
                  <a:gd name="connsiteY34" fmla="*/ 884120 h 939019"/>
                  <a:gd name="connsiteX35" fmla="*/ 729776 w 1032918"/>
                  <a:gd name="connsiteY35" fmla="*/ 857864 h 939019"/>
                  <a:gd name="connsiteX36" fmla="*/ 646234 w 1032918"/>
                  <a:gd name="connsiteY36" fmla="*/ 857864 h 939019"/>
                  <a:gd name="connsiteX37" fmla="*/ 615204 w 1032918"/>
                  <a:gd name="connsiteY37" fmla="*/ 884120 h 939019"/>
                  <a:gd name="connsiteX38" fmla="*/ 608043 w 1032918"/>
                  <a:gd name="connsiteY38" fmla="*/ 912763 h 939019"/>
                  <a:gd name="connsiteX39" fmla="*/ 581788 w 1032918"/>
                  <a:gd name="connsiteY39" fmla="*/ 910376 h 939019"/>
                  <a:gd name="connsiteX40" fmla="*/ 562691 w 1032918"/>
                  <a:gd name="connsiteY40" fmla="*/ 896055 h 939019"/>
                  <a:gd name="connsiteX41" fmla="*/ 505406 w 1032918"/>
                  <a:gd name="connsiteY41" fmla="*/ 939019 h 939019"/>
                  <a:gd name="connsiteX42" fmla="*/ 483923 w 1032918"/>
                  <a:gd name="connsiteY42" fmla="*/ 903215 h 939019"/>
                  <a:gd name="connsiteX43" fmla="*/ 479148 w 1032918"/>
                  <a:gd name="connsiteY43" fmla="*/ 848315 h 939019"/>
                  <a:gd name="connsiteX44" fmla="*/ 438571 w 1032918"/>
                  <a:gd name="connsiteY44" fmla="*/ 884120 h 939019"/>
                  <a:gd name="connsiteX45" fmla="*/ 316837 w 1032918"/>
                  <a:gd name="connsiteY45" fmla="*/ 915150 h 939019"/>
                  <a:gd name="connsiteX46" fmla="*/ 273873 w 1032918"/>
                  <a:gd name="connsiteY46" fmla="*/ 910376 h 939019"/>
                  <a:gd name="connsiteX47" fmla="*/ 250002 w 1032918"/>
                  <a:gd name="connsiteY47" fmla="*/ 919924 h 939019"/>
                  <a:gd name="connsiteX48" fmla="*/ 209426 w 1032918"/>
                  <a:gd name="connsiteY48" fmla="*/ 869798 h 939019"/>
                  <a:gd name="connsiteX49" fmla="*/ 159300 w 1032918"/>
                  <a:gd name="connsiteY49" fmla="*/ 867411 h 939019"/>
                  <a:gd name="connsiteX50" fmla="*/ 133044 w 1032918"/>
                  <a:gd name="connsiteY50" fmla="*/ 836381 h 939019"/>
                  <a:gd name="connsiteX51" fmla="*/ 130656 w 1032918"/>
                  <a:gd name="connsiteY51" fmla="*/ 817285 h 939019"/>
                  <a:gd name="connsiteX52" fmla="*/ 89606 w 1032918"/>
                  <a:gd name="connsiteY52" fmla="*/ 778516 h 939019"/>
                  <a:gd name="connsiteX53" fmla="*/ 29390 w 1032918"/>
                  <a:gd name="connsiteY53" fmla="*/ 465809 h 939019"/>
                  <a:gd name="connsiteX0" fmla="*/ 0 w 943312"/>
                  <a:gd name="connsiteY0" fmla="*/ 16728 h 939019"/>
                  <a:gd name="connsiteX1" fmla="*/ 51553 w 943312"/>
                  <a:gd name="connsiteY1" fmla="*/ 22914 h 939019"/>
                  <a:gd name="connsiteX2" fmla="*/ 105020 w 943312"/>
                  <a:gd name="connsiteY2" fmla="*/ 0 h 939019"/>
                  <a:gd name="connsiteX3" fmla="*/ 169945 w 943312"/>
                  <a:gd name="connsiteY3" fmla="*/ 42010 h 939019"/>
                  <a:gd name="connsiteX4" fmla="*/ 265422 w 943312"/>
                  <a:gd name="connsiteY4" fmla="*/ 118391 h 939019"/>
                  <a:gd name="connsiteX5" fmla="*/ 318890 w 943312"/>
                  <a:gd name="connsiteY5" fmla="*/ 118391 h 939019"/>
                  <a:gd name="connsiteX6" fmla="*/ 334166 w 943312"/>
                  <a:gd name="connsiteY6" fmla="*/ 106934 h 939019"/>
                  <a:gd name="connsiteX7" fmla="*/ 364719 w 943312"/>
                  <a:gd name="connsiteY7" fmla="*/ 110753 h 939019"/>
                  <a:gd name="connsiteX8" fmla="*/ 467834 w 943312"/>
                  <a:gd name="connsiteY8" fmla="*/ 84020 h 939019"/>
                  <a:gd name="connsiteX9" fmla="*/ 490749 w 943312"/>
                  <a:gd name="connsiteY9" fmla="*/ 91658 h 939019"/>
                  <a:gd name="connsiteX10" fmla="*/ 525121 w 943312"/>
                  <a:gd name="connsiteY10" fmla="*/ 114572 h 939019"/>
                  <a:gd name="connsiteX11" fmla="*/ 555673 w 943312"/>
                  <a:gd name="connsiteY11" fmla="*/ 103115 h 939019"/>
                  <a:gd name="connsiteX12" fmla="*/ 579708 w 943312"/>
                  <a:gd name="connsiteY12" fmla="*/ 74020 h 939019"/>
                  <a:gd name="connsiteX13" fmla="*/ 577315 w 943312"/>
                  <a:gd name="connsiteY13" fmla="*/ 72562 h 939019"/>
                  <a:gd name="connsiteX14" fmla="*/ 621289 w 943312"/>
                  <a:gd name="connsiteY14" fmla="*/ 99329 h 939019"/>
                  <a:gd name="connsiteX15" fmla="*/ 612960 w 943312"/>
                  <a:gd name="connsiteY15" fmla="*/ 103115 h 939019"/>
                  <a:gd name="connsiteX16" fmla="*/ 647331 w 943312"/>
                  <a:gd name="connsiteY16" fmla="*/ 194773 h 939019"/>
                  <a:gd name="connsiteX17" fmla="*/ 681703 w 943312"/>
                  <a:gd name="connsiteY17" fmla="*/ 263517 h 939019"/>
                  <a:gd name="connsiteX18" fmla="*/ 681703 w 943312"/>
                  <a:gd name="connsiteY18" fmla="*/ 301708 h 939019"/>
                  <a:gd name="connsiteX19" fmla="*/ 754984 w 943312"/>
                  <a:gd name="connsiteY19" fmla="*/ 323692 h 939019"/>
                  <a:gd name="connsiteX20" fmla="*/ 785773 w 943312"/>
                  <a:gd name="connsiteY20" fmla="*/ 387637 h 939019"/>
                  <a:gd name="connsiteX21" fmla="*/ 821578 w 943312"/>
                  <a:gd name="connsiteY21" fmla="*/ 406733 h 939019"/>
                  <a:gd name="connsiteX22" fmla="*/ 819191 w 943312"/>
                  <a:gd name="connsiteY22" fmla="*/ 497436 h 939019"/>
                  <a:gd name="connsiteX23" fmla="*/ 862155 w 943312"/>
                  <a:gd name="connsiteY23" fmla="*/ 590527 h 939019"/>
                  <a:gd name="connsiteX24" fmla="*/ 897960 w 943312"/>
                  <a:gd name="connsiteY24" fmla="*/ 619170 h 939019"/>
                  <a:gd name="connsiteX25" fmla="*/ 943312 w 943312"/>
                  <a:gd name="connsiteY25" fmla="*/ 702713 h 939019"/>
                  <a:gd name="connsiteX26" fmla="*/ 928990 w 943312"/>
                  <a:gd name="connsiteY26" fmla="*/ 893667 h 939019"/>
                  <a:gd name="connsiteX27" fmla="*/ 878865 w 943312"/>
                  <a:gd name="connsiteY27" fmla="*/ 862637 h 939019"/>
                  <a:gd name="connsiteX28" fmla="*/ 835900 w 943312"/>
                  <a:gd name="connsiteY28" fmla="*/ 862637 h 939019"/>
                  <a:gd name="connsiteX29" fmla="*/ 826352 w 943312"/>
                  <a:gd name="connsiteY29" fmla="*/ 838769 h 939019"/>
                  <a:gd name="connsiteX30" fmla="*/ 778612 w 943312"/>
                  <a:gd name="connsiteY30" fmla="*/ 845929 h 939019"/>
                  <a:gd name="connsiteX31" fmla="*/ 745196 w 943312"/>
                  <a:gd name="connsiteY31" fmla="*/ 822059 h 939019"/>
                  <a:gd name="connsiteX32" fmla="*/ 721328 w 943312"/>
                  <a:gd name="connsiteY32" fmla="*/ 833994 h 939019"/>
                  <a:gd name="connsiteX33" fmla="*/ 730874 w 943312"/>
                  <a:gd name="connsiteY33" fmla="*/ 872185 h 939019"/>
                  <a:gd name="connsiteX34" fmla="*/ 707006 w 943312"/>
                  <a:gd name="connsiteY34" fmla="*/ 884120 h 939019"/>
                  <a:gd name="connsiteX35" fmla="*/ 640170 w 943312"/>
                  <a:gd name="connsiteY35" fmla="*/ 857864 h 939019"/>
                  <a:gd name="connsiteX36" fmla="*/ 556628 w 943312"/>
                  <a:gd name="connsiteY36" fmla="*/ 857864 h 939019"/>
                  <a:gd name="connsiteX37" fmla="*/ 525598 w 943312"/>
                  <a:gd name="connsiteY37" fmla="*/ 884120 h 939019"/>
                  <a:gd name="connsiteX38" fmla="*/ 518437 w 943312"/>
                  <a:gd name="connsiteY38" fmla="*/ 912763 h 939019"/>
                  <a:gd name="connsiteX39" fmla="*/ 492182 w 943312"/>
                  <a:gd name="connsiteY39" fmla="*/ 910376 h 939019"/>
                  <a:gd name="connsiteX40" fmla="*/ 473085 w 943312"/>
                  <a:gd name="connsiteY40" fmla="*/ 896055 h 939019"/>
                  <a:gd name="connsiteX41" fmla="*/ 415800 w 943312"/>
                  <a:gd name="connsiteY41" fmla="*/ 939019 h 939019"/>
                  <a:gd name="connsiteX42" fmla="*/ 394317 w 943312"/>
                  <a:gd name="connsiteY42" fmla="*/ 903215 h 939019"/>
                  <a:gd name="connsiteX43" fmla="*/ 389542 w 943312"/>
                  <a:gd name="connsiteY43" fmla="*/ 848315 h 939019"/>
                  <a:gd name="connsiteX44" fmla="*/ 348965 w 943312"/>
                  <a:gd name="connsiteY44" fmla="*/ 884120 h 939019"/>
                  <a:gd name="connsiteX45" fmla="*/ 227231 w 943312"/>
                  <a:gd name="connsiteY45" fmla="*/ 915150 h 939019"/>
                  <a:gd name="connsiteX46" fmla="*/ 184267 w 943312"/>
                  <a:gd name="connsiteY46" fmla="*/ 910376 h 939019"/>
                  <a:gd name="connsiteX47" fmla="*/ 160396 w 943312"/>
                  <a:gd name="connsiteY47" fmla="*/ 919924 h 939019"/>
                  <a:gd name="connsiteX48" fmla="*/ 119820 w 943312"/>
                  <a:gd name="connsiteY48" fmla="*/ 869798 h 939019"/>
                  <a:gd name="connsiteX49" fmla="*/ 69694 w 943312"/>
                  <a:gd name="connsiteY49" fmla="*/ 867411 h 939019"/>
                  <a:gd name="connsiteX50" fmla="*/ 43438 w 943312"/>
                  <a:gd name="connsiteY50" fmla="*/ 836381 h 939019"/>
                  <a:gd name="connsiteX51" fmla="*/ 41050 w 943312"/>
                  <a:gd name="connsiteY51" fmla="*/ 817285 h 939019"/>
                  <a:gd name="connsiteX52" fmla="*/ 0 w 943312"/>
                  <a:gd name="connsiteY52" fmla="*/ 778516 h 939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43312" h="939019">
                    <a:moveTo>
                      <a:pt x="0" y="16728"/>
                    </a:moveTo>
                    <a:lnTo>
                      <a:pt x="51553" y="22914"/>
                    </a:lnTo>
                    <a:lnTo>
                      <a:pt x="105020" y="0"/>
                    </a:lnTo>
                    <a:lnTo>
                      <a:pt x="169945" y="42010"/>
                    </a:lnTo>
                    <a:lnTo>
                      <a:pt x="265422" y="118391"/>
                    </a:lnTo>
                    <a:lnTo>
                      <a:pt x="318890" y="118391"/>
                    </a:lnTo>
                    <a:lnTo>
                      <a:pt x="334166" y="106934"/>
                    </a:lnTo>
                    <a:lnTo>
                      <a:pt x="364719" y="110753"/>
                    </a:lnTo>
                    <a:lnTo>
                      <a:pt x="467834" y="84020"/>
                    </a:lnTo>
                    <a:lnTo>
                      <a:pt x="490749" y="91658"/>
                    </a:lnTo>
                    <a:lnTo>
                      <a:pt x="525121" y="114572"/>
                    </a:lnTo>
                    <a:lnTo>
                      <a:pt x="555673" y="103115"/>
                    </a:lnTo>
                    <a:lnTo>
                      <a:pt x="579708" y="74020"/>
                    </a:lnTo>
                    <a:lnTo>
                      <a:pt x="577315" y="72562"/>
                    </a:lnTo>
                    <a:lnTo>
                      <a:pt x="621289" y="99329"/>
                    </a:lnTo>
                    <a:lnTo>
                      <a:pt x="612960" y="103115"/>
                    </a:lnTo>
                    <a:lnTo>
                      <a:pt x="647331" y="194773"/>
                    </a:lnTo>
                    <a:lnTo>
                      <a:pt x="681703" y="263517"/>
                    </a:lnTo>
                    <a:lnTo>
                      <a:pt x="681703" y="301708"/>
                    </a:lnTo>
                    <a:lnTo>
                      <a:pt x="754984" y="323692"/>
                    </a:lnTo>
                    <a:lnTo>
                      <a:pt x="785773" y="387637"/>
                    </a:lnTo>
                    <a:lnTo>
                      <a:pt x="821578" y="406733"/>
                    </a:lnTo>
                    <a:cubicBezTo>
                      <a:pt x="820782" y="436967"/>
                      <a:pt x="819987" y="467202"/>
                      <a:pt x="819191" y="497436"/>
                    </a:cubicBezTo>
                    <a:lnTo>
                      <a:pt x="862155" y="590527"/>
                    </a:lnTo>
                    <a:lnTo>
                      <a:pt x="897960" y="619170"/>
                    </a:lnTo>
                    <a:lnTo>
                      <a:pt x="943312" y="702713"/>
                    </a:lnTo>
                    <a:lnTo>
                      <a:pt x="928990" y="893667"/>
                    </a:lnTo>
                    <a:lnTo>
                      <a:pt x="878865" y="862637"/>
                    </a:lnTo>
                    <a:lnTo>
                      <a:pt x="835900" y="862637"/>
                    </a:lnTo>
                    <a:lnTo>
                      <a:pt x="826352" y="838769"/>
                    </a:lnTo>
                    <a:lnTo>
                      <a:pt x="778612" y="845929"/>
                    </a:lnTo>
                    <a:lnTo>
                      <a:pt x="745196" y="822059"/>
                    </a:lnTo>
                    <a:lnTo>
                      <a:pt x="721328" y="833994"/>
                    </a:lnTo>
                    <a:lnTo>
                      <a:pt x="730874" y="872185"/>
                    </a:lnTo>
                    <a:lnTo>
                      <a:pt x="707006" y="884120"/>
                    </a:lnTo>
                    <a:lnTo>
                      <a:pt x="640170" y="857864"/>
                    </a:lnTo>
                    <a:lnTo>
                      <a:pt x="556628" y="857864"/>
                    </a:lnTo>
                    <a:lnTo>
                      <a:pt x="525598" y="884120"/>
                    </a:lnTo>
                    <a:lnTo>
                      <a:pt x="518437" y="912763"/>
                    </a:lnTo>
                    <a:lnTo>
                      <a:pt x="492182" y="910376"/>
                    </a:lnTo>
                    <a:lnTo>
                      <a:pt x="473085" y="896055"/>
                    </a:lnTo>
                    <a:lnTo>
                      <a:pt x="415800" y="939019"/>
                    </a:lnTo>
                    <a:lnTo>
                      <a:pt x="394317" y="903215"/>
                    </a:lnTo>
                    <a:lnTo>
                      <a:pt x="389542" y="848315"/>
                    </a:lnTo>
                    <a:lnTo>
                      <a:pt x="348965" y="884120"/>
                    </a:lnTo>
                    <a:lnTo>
                      <a:pt x="227231" y="915150"/>
                    </a:lnTo>
                    <a:lnTo>
                      <a:pt x="184267" y="910376"/>
                    </a:lnTo>
                    <a:lnTo>
                      <a:pt x="160396" y="919924"/>
                    </a:lnTo>
                    <a:lnTo>
                      <a:pt x="119820" y="869798"/>
                    </a:lnTo>
                    <a:lnTo>
                      <a:pt x="69694" y="867411"/>
                    </a:lnTo>
                    <a:lnTo>
                      <a:pt x="43438" y="836381"/>
                    </a:lnTo>
                    <a:lnTo>
                      <a:pt x="41050" y="817285"/>
                    </a:lnTo>
                    <a:lnTo>
                      <a:pt x="0" y="778516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11E9DBDF-C727-3F6B-C767-FD089AD46882}"/>
                </a:ext>
              </a:extLst>
            </p:cNvPr>
            <p:cNvGrpSpPr/>
            <p:nvPr/>
          </p:nvGrpSpPr>
          <p:grpSpPr>
            <a:xfrm>
              <a:off x="6838255" y="3845648"/>
              <a:ext cx="1809946" cy="2518292"/>
              <a:chOff x="2077426" y="1728235"/>
              <a:chExt cx="688166" cy="957489"/>
            </a:xfrm>
          </p:grpSpPr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DB77D299-5971-AAA7-5CC8-1A64F53A75EB}"/>
                  </a:ext>
                </a:extLst>
              </p:cNvPr>
              <p:cNvSpPr/>
              <p:nvPr/>
            </p:nvSpPr>
            <p:spPr>
              <a:xfrm>
                <a:off x="2237973" y="1939817"/>
                <a:ext cx="130878" cy="7538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栃木</a:t>
                </a:r>
              </a:p>
            </p:txBody>
          </p:sp>
          <p:sp>
            <p:nvSpPr>
              <p:cNvPr id="461" name="正方形/長方形 460">
                <a:extLst>
                  <a:ext uri="{FF2B5EF4-FFF2-40B4-BE49-F238E27FC236}">
                    <a16:creationId xmlns:a16="http://schemas.microsoft.com/office/drawing/2014/main" id="{C96A865C-8205-7A64-1D5A-C97D0A9DA6D9}"/>
                  </a:ext>
                </a:extLst>
              </p:cNvPr>
              <p:cNvSpPr/>
              <p:nvPr/>
            </p:nvSpPr>
            <p:spPr>
              <a:xfrm>
                <a:off x="2433413" y="2242427"/>
                <a:ext cx="214639" cy="1256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茨城</a:t>
                </a:r>
              </a:p>
            </p:txBody>
          </p:sp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A87F553A-3E01-9352-51EE-48C24B985B32}"/>
                  </a:ext>
                </a:extLst>
              </p:cNvPr>
              <p:cNvSpPr/>
              <p:nvPr/>
            </p:nvSpPr>
            <p:spPr>
              <a:xfrm>
                <a:off x="2634714" y="1728235"/>
                <a:ext cx="130878" cy="7538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福島</a:t>
                </a:r>
              </a:p>
            </p:txBody>
          </p:sp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FD3F7C79-1804-DC87-AE6A-67AC258E8036}"/>
                  </a:ext>
                </a:extLst>
              </p:cNvPr>
              <p:cNvSpPr/>
              <p:nvPr/>
            </p:nvSpPr>
            <p:spPr>
              <a:xfrm>
                <a:off x="2077426" y="2446093"/>
                <a:ext cx="130878" cy="75386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464" name="正方形/長方形 463">
                <a:extLst>
                  <a:ext uri="{FF2B5EF4-FFF2-40B4-BE49-F238E27FC236}">
                    <a16:creationId xmlns:a16="http://schemas.microsoft.com/office/drawing/2014/main" id="{68D2039D-6A62-D232-422F-FAEE7F0A2578}"/>
                  </a:ext>
                </a:extLst>
              </p:cNvPr>
              <p:cNvSpPr/>
              <p:nvPr/>
            </p:nvSpPr>
            <p:spPr>
              <a:xfrm>
                <a:off x="2534180" y="2615511"/>
                <a:ext cx="121897" cy="7021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8257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D3F681-54CC-8DEA-6653-4639217F5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A8C15D1-B1CE-8614-A24F-39D933FA87CC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茨城県のおとなり、隣接する県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F2D74E09-ADF8-EB4B-C29A-D3BC166927F8}"/>
              </a:ext>
            </a:extLst>
          </p:cNvPr>
          <p:cNvGrpSpPr/>
          <p:nvPr/>
        </p:nvGrpSpPr>
        <p:grpSpPr>
          <a:xfrm>
            <a:off x="6613352" y="4986959"/>
            <a:ext cx="2594008" cy="697794"/>
            <a:chOff x="6973138" y="5060359"/>
            <a:chExt cx="2321145" cy="624393"/>
          </a:xfrm>
        </p:grpSpPr>
        <p:sp>
          <p:nvSpPr>
            <p:cNvPr id="315" name="台形 314">
              <a:extLst>
                <a:ext uri="{FF2B5EF4-FFF2-40B4-BE49-F238E27FC236}">
                  <a16:creationId xmlns:a16="http://schemas.microsoft.com/office/drawing/2014/main" id="{691556F4-77F4-A1AE-9DAF-4FF16AB93053}"/>
                </a:ext>
              </a:extLst>
            </p:cNvPr>
            <p:cNvSpPr/>
            <p:nvPr/>
          </p:nvSpPr>
          <p:spPr>
            <a:xfrm rot="8100000" flipH="1">
              <a:off x="784841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66DABCA4-DC73-420F-140F-EDD78A9F4796}"/>
                </a:ext>
              </a:extLst>
            </p:cNvPr>
            <p:cNvGrpSpPr/>
            <p:nvPr/>
          </p:nvGrpSpPr>
          <p:grpSpPr>
            <a:xfrm>
              <a:off x="7596951" y="5519367"/>
              <a:ext cx="89747" cy="165384"/>
              <a:chOff x="5146675" y="2893474"/>
              <a:chExt cx="276225" cy="577278"/>
            </a:xfrm>
          </p:grpSpPr>
          <p:sp>
            <p:nvSpPr>
              <p:cNvPr id="490" name="台形 489">
                <a:extLst>
                  <a:ext uri="{FF2B5EF4-FFF2-40B4-BE49-F238E27FC236}">
                    <a16:creationId xmlns:a16="http://schemas.microsoft.com/office/drawing/2014/main" id="{65FEAE51-63DB-DFC9-893D-3248938ACC8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台形 490">
                <a:extLst>
                  <a:ext uri="{FF2B5EF4-FFF2-40B4-BE49-F238E27FC236}">
                    <a16:creationId xmlns:a16="http://schemas.microsoft.com/office/drawing/2014/main" id="{0658B015-E819-F842-8D51-ED1356797040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B3B8330B-9385-65AE-7D9E-FDE0DA615C08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53BBCE82-2513-2261-9E6C-E1202983A84C}"/>
                </a:ext>
              </a:extLst>
            </p:cNvPr>
            <p:cNvGrpSpPr/>
            <p:nvPr/>
          </p:nvGrpSpPr>
          <p:grpSpPr>
            <a:xfrm>
              <a:off x="7699459" y="5519367"/>
              <a:ext cx="89747" cy="165384"/>
              <a:chOff x="5146675" y="2893474"/>
              <a:chExt cx="276225" cy="577278"/>
            </a:xfrm>
          </p:grpSpPr>
          <p:sp>
            <p:nvSpPr>
              <p:cNvPr id="487" name="台形 486">
                <a:extLst>
                  <a:ext uri="{FF2B5EF4-FFF2-40B4-BE49-F238E27FC236}">
                    <a16:creationId xmlns:a16="http://schemas.microsoft.com/office/drawing/2014/main" id="{464DA717-5729-55CA-B56D-CDF0E861C6B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台形 487">
                <a:extLst>
                  <a:ext uri="{FF2B5EF4-FFF2-40B4-BE49-F238E27FC236}">
                    <a16:creationId xmlns:a16="http://schemas.microsoft.com/office/drawing/2014/main" id="{AA2E98A2-AB69-EA7F-E19E-C2583DBD1D55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0C0F1F14-B983-4581-BC4C-0B4984D34736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77B65AA0-C12F-69F6-C1D5-61CBD2183502}"/>
                </a:ext>
              </a:extLst>
            </p:cNvPr>
            <p:cNvSpPr/>
            <p:nvPr/>
          </p:nvSpPr>
          <p:spPr>
            <a:xfrm rot="10800000">
              <a:off x="7580532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台形 323">
              <a:extLst>
                <a:ext uri="{FF2B5EF4-FFF2-40B4-BE49-F238E27FC236}">
                  <a16:creationId xmlns:a16="http://schemas.microsoft.com/office/drawing/2014/main" id="{A96ECE4D-22AB-A59A-F40C-5233842E2305}"/>
                </a:ext>
              </a:extLst>
            </p:cNvPr>
            <p:cNvSpPr/>
            <p:nvPr/>
          </p:nvSpPr>
          <p:spPr>
            <a:xfrm rot="13500000">
              <a:off x="7512635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73CF0E1C-4376-B859-5D92-E8708C863029}"/>
                </a:ext>
              </a:extLst>
            </p:cNvPr>
            <p:cNvSpPr/>
            <p:nvPr/>
          </p:nvSpPr>
          <p:spPr>
            <a:xfrm>
              <a:off x="7514229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7C9D78DB-B25A-D7FA-1045-8BA722554572}"/>
                </a:ext>
              </a:extLst>
            </p:cNvPr>
            <p:cNvGrpSpPr/>
            <p:nvPr/>
          </p:nvGrpSpPr>
          <p:grpSpPr>
            <a:xfrm>
              <a:off x="7023503" y="5321851"/>
              <a:ext cx="409521" cy="362899"/>
              <a:chOff x="5445709" y="4203669"/>
              <a:chExt cx="732515" cy="649123"/>
            </a:xfrm>
          </p:grpSpPr>
          <p:sp>
            <p:nvSpPr>
              <p:cNvPr id="429" name="台形 428">
                <a:extLst>
                  <a:ext uri="{FF2B5EF4-FFF2-40B4-BE49-F238E27FC236}">
                    <a16:creationId xmlns:a16="http://schemas.microsoft.com/office/drawing/2014/main" id="{2F866FF4-1D5A-8DE5-2150-D2FBBD2D0362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960230E5-CF37-C66E-16EB-0F2A2591AA0D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84" name="台形 483">
                  <a:extLst>
                    <a:ext uri="{FF2B5EF4-FFF2-40B4-BE49-F238E27FC236}">
                      <a16:creationId xmlns:a16="http://schemas.microsoft.com/office/drawing/2014/main" id="{34D3438F-383E-6F32-1E88-8AF45E19D59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台形 484">
                  <a:extLst>
                    <a:ext uri="{FF2B5EF4-FFF2-40B4-BE49-F238E27FC236}">
                      <a16:creationId xmlns:a16="http://schemas.microsoft.com/office/drawing/2014/main" id="{6D863BDF-7D33-AF5B-17C5-C52C97C56D1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1754C947-3E62-1A3B-DA18-6A0DFCF4CE9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673692D7-2CDA-CF49-4463-50416B17650B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81" name="台形 480">
                  <a:extLst>
                    <a:ext uri="{FF2B5EF4-FFF2-40B4-BE49-F238E27FC236}">
                      <a16:creationId xmlns:a16="http://schemas.microsoft.com/office/drawing/2014/main" id="{B020AAA9-DDC3-8582-44A8-FF78AF8FFD2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台形 481">
                  <a:extLst>
                    <a:ext uri="{FF2B5EF4-FFF2-40B4-BE49-F238E27FC236}">
                      <a16:creationId xmlns:a16="http://schemas.microsoft.com/office/drawing/2014/main" id="{50118EF5-DBF1-F917-C3DA-0CA7106373C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E7C1DA23-3FCD-8B9B-56B2-D9F1DE68541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FB3D52AC-C91F-AC6C-13B4-30B1A1B313BB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台形 432">
                <a:extLst>
                  <a:ext uri="{FF2B5EF4-FFF2-40B4-BE49-F238E27FC236}">
                    <a16:creationId xmlns:a16="http://schemas.microsoft.com/office/drawing/2014/main" id="{8D1D0B28-0F10-5B19-AAF9-C098E27A5991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F44D96F7-4881-14FA-AED0-C08E501A4846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30573F39-DA9A-BF58-0564-7F043259350C}"/>
                </a:ext>
              </a:extLst>
            </p:cNvPr>
            <p:cNvGrpSpPr/>
            <p:nvPr/>
          </p:nvGrpSpPr>
          <p:grpSpPr>
            <a:xfrm rot="2700000" flipH="1">
              <a:off x="6983544" y="5443828"/>
              <a:ext cx="98674" cy="119486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427" name="四角形: 上の 2 つの角を丸める 426">
                <a:extLst>
                  <a:ext uri="{FF2B5EF4-FFF2-40B4-BE49-F238E27FC236}">
                    <a16:creationId xmlns:a16="http://schemas.microsoft.com/office/drawing/2014/main" id="{72567CF4-07C4-6958-0684-9BE101902D5D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A1E51A39-232F-712A-D7E9-2A34A9356840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D696F1CD-832E-FD0F-2A71-329515325F37}"/>
                </a:ext>
              </a:extLst>
            </p:cNvPr>
            <p:cNvGrpSpPr/>
            <p:nvPr/>
          </p:nvGrpSpPr>
          <p:grpSpPr>
            <a:xfrm>
              <a:off x="7413664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19" name="四角形: 上の 2 つの角を丸める 418">
                <a:extLst>
                  <a:ext uri="{FF2B5EF4-FFF2-40B4-BE49-F238E27FC236}">
                    <a16:creationId xmlns:a16="http://schemas.microsoft.com/office/drawing/2014/main" id="{CC3CF77B-6C75-EF51-B1E6-B1504FBCEC70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F048BC9E-FF4F-FCBF-5502-4ADEF1F6E92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四角形: 上の 2 つの角を丸める 420">
                <a:extLst>
                  <a:ext uri="{FF2B5EF4-FFF2-40B4-BE49-F238E27FC236}">
                    <a16:creationId xmlns:a16="http://schemas.microsoft.com/office/drawing/2014/main" id="{0046826D-C9C2-6D26-303F-D9FEDC314DEE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22" name="四角形: 上の 2 つの角を丸める 421">
                <a:extLst>
                  <a:ext uri="{FF2B5EF4-FFF2-40B4-BE49-F238E27FC236}">
                    <a16:creationId xmlns:a16="http://schemas.microsoft.com/office/drawing/2014/main" id="{21237298-554C-CB21-496F-51138D5865C2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四角形: 上の 2 つの角を丸める 422">
                <a:extLst>
                  <a:ext uri="{FF2B5EF4-FFF2-40B4-BE49-F238E27FC236}">
                    <a16:creationId xmlns:a16="http://schemas.microsoft.com/office/drawing/2014/main" id="{CF0954A8-9E90-1DF8-ABF8-77D250E6791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四角形: 上の 2 つの角を丸める 423">
                <a:extLst>
                  <a:ext uri="{FF2B5EF4-FFF2-40B4-BE49-F238E27FC236}">
                    <a16:creationId xmlns:a16="http://schemas.microsoft.com/office/drawing/2014/main" id="{48E0F269-D348-9A17-6E65-84E7465DE30C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30FC9706-7C34-4730-E2D4-00FB17B253D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四角形: 上の 2 つの角を丸める 425">
                <a:extLst>
                  <a:ext uri="{FF2B5EF4-FFF2-40B4-BE49-F238E27FC236}">
                    <a16:creationId xmlns:a16="http://schemas.microsoft.com/office/drawing/2014/main" id="{678A8342-F524-2DDC-FBCB-C9CAB5BA454B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9" name="台形 328">
              <a:extLst>
                <a:ext uri="{FF2B5EF4-FFF2-40B4-BE49-F238E27FC236}">
                  <a16:creationId xmlns:a16="http://schemas.microsoft.com/office/drawing/2014/main" id="{2398D202-9375-E775-12CD-471AB51CED07}"/>
                </a:ext>
              </a:extLst>
            </p:cNvPr>
            <p:cNvSpPr/>
            <p:nvPr/>
          </p:nvSpPr>
          <p:spPr>
            <a:xfrm rot="8100000" flipH="1">
              <a:off x="8735919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CADD9431-6FF4-C9C4-2404-EAA9727E05C3}"/>
                </a:ext>
              </a:extLst>
            </p:cNvPr>
            <p:cNvGrpSpPr/>
            <p:nvPr/>
          </p:nvGrpSpPr>
          <p:grpSpPr>
            <a:xfrm>
              <a:off x="8484460" y="5519367"/>
              <a:ext cx="89747" cy="165384"/>
              <a:chOff x="5146675" y="2893474"/>
              <a:chExt cx="276225" cy="577278"/>
            </a:xfrm>
          </p:grpSpPr>
          <p:sp>
            <p:nvSpPr>
              <p:cNvPr id="416" name="台形 415">
                <a:extLst>
                  <a:ext uri="{FF2B5EF4-FFF2-40B4-BE49-F238E27FC236}">
                    <a16:creationId xmlns:a16="http://schemas.microsoft.com/office/drawing/2014/main" id="{344E524D-9485-1CFB-18CA-7BEBD18814FE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台形 416">
                <a:extLst>
                  <a:ext uri="{FF2B5EF4-FFF2-40B4-BE49-F238E27FC236}">
                    <a16:creationId xmlns:a16="http://schemas.microsoft.com/office/drawing/2014/main" id="{0D58C7A9-E474-8AEF-ABF9-95CC2907CE2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51F4B2D9-4C1F-E9AF-0B48-E430292A18C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378AF3A7-DB74-7A14-23E1-D1DE520CCFCD}"/>
                </a:ext>
              </a:extLst>
            </p:cNvPr>
            <p:cNvGrpSpPr/>
            <p:nvPr/>
          </p:nvGrpSpPr>
          <p:grpSpPr>
            <a:xfrm>
              <a:off x="8586968" y="5519367"/>
              <a:ext cx="89747" cy="165384"/>
              <a:chOff x="5146675" y="2893474"/>
              <a:chExt cx="276225" cy="577278"/>
            </a:xfrm>
          </p:grpSpPr>
          <p:sp>
            <p:nvSpPr>
              <p:cNvPr id="413" name="台形 412">
                <a:extLst>
                  <a:ext uri="{FF2B5EF4-FFF2-40B4-BE49-F238E27FC236}">
                    <a16:creationId xmlns:a16="http://schemas.microsoft.com/office/drawing/2014/main" id="{27C2138A-5907-F744-F292-92920619BD84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台形 413">
                <a:extLst>
                  <a:ext uri="{FF2B5EF4-FFF2-40B4-BE49-F238E27FC236}">
                    <a16:creationId xmlns:a16="http://schemas.microsoft.com/office/drawing/2014/main" id="{14DCAB9B-61BE-45FC-C96E-1FA2BC10CCD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18FF0B12-089E-06B5-C338-CD2EDD83ECA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D7DC452E-F10C-6CE9-84E0-381190D8D6F8}"/>
                </a:ext>
              </a:extLst>
            </p:cNvPr>
            <p:cNvSpPr/>
            <p:nvPr/>
          </p:nvSpPr>
          <p:spPr>
            <a:xfrm rot="10800000">
              <a:off x="8468041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台形 332">
              <a:extLst>
                <a:ext uri="{FF2B5EF4-FFF2-40B4-BE49-F238E27FC236}">
                  <a16:creationId xmlns:a16="http://schemas.microsoft.com/office/drawing/2014/main" id="{3EE7B547-D973-B8B1-8FF3-D4CE73079436}"/>
                </a:ext>
              </a:extLst>
            </p:cNvPr>
            <p:cNvSpPr/>
            <p:nvPr/>
          </p:nvSpPr>
          <p:spPr>
            <a:xfrm rot="13500000">
              <a:off x="840014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BA4A91B8-0E10-C23B-0E54-F0EC6DA48D33}"/>
                </a:ext>
              </a:extLst>
            </p:cNvPr>
            <p:cNvSpPr/>
            <p:nvPr/>
          </p:nvSpPr>
          <p:spPr>
            <a:xfrm>
              <a:off x="8401738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3043BDCE-32B4-3D79-5332-3C9CED75AF5C}"/>
                </a:ext>
              </a:extLst>
            </p:cNvPr>
            <p:cNvGrpSpPr/>
            <p:nvPr/>
          </p:nvGrpSpPr>
          <p:grpSpPr>
            <a:xfrm>
              <a:off x="7911012" y="5321851"/>
              <a:ext cx="409521" cy="362899"/>
              <a:chOff x="5445709" y="4203669"/>
              <a:chExt cx="732515" cy="649123"/>
            </a:xfrm>
          </p:grpSpPr>
          <p:sp>
            <p:nvSpPr>
              <p:cNvPr id="401" name="台形 400">
                <a:extLst>
                  <a:ext uri="{FF2B5EF4-FFF2-40B4-BE49-F238E27FC236}">
                    <a16:creationId xmlns:a16="http://schemas.microsoft.com/office/drawing/2014/main" id="{7420CB27-662E-D6D4-2660-52EEB0087AE7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6EA123CE-FCB8-F4E5-58F2-262A72C4321A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10" name="台形 409">
                  <a:extLst>
                    <a:ext uri="{FF2B5EF4-FFF2-40B4-BE49-F238E27FC236}">
                      <a16:creationId xmlns:a16="http://schemas.microsoft.com/office/drawing/2014/main" id="{342227A0-0E29-9329-B60B-90703257A1B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台形 410">
                  <a:extLst>
                    <a:ext uri="{FF2B5EF4-FFF2-40B4-BE49-F238E27FC236}">
                      <a16:creationId xmlns:a16="http://schemas.microsoft.com/office/drawing/2014/main" id="{9D2D5D20-3DF5-9228-6D88-C94B2933441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6033CF1C-8E20-4782-94E8-B89658C51E8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FF57B1CE-3E9B-18C6-954C-5A5D539A491A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07" name="台形 406">
                  <a:extLst>
                    <a:ext uri="{FF2B5EF4-FFF2-40B4-BE49-F238E27FC236}">
                      <a16:creationId xmlns:a16="http://schemas.microsoft.com/office/drawing/2014/main" id="{894FA253-9F06-AE1A-E93A-38E129A424F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台形 407">
                  <a:extLst>
                    <a:ext uri="{FF2B5EF4-FFF2-40B4-BE49-F238E27FC236}">
                      <a16:creationId xmlns:a16="http://schemas.microsoft.com/office/drawing/2014/main" id="{07337C2D-089A-2CC9-31BB-59A8764E14C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36B07924-E4F4-EE4D-6EE6-8DB7712FF19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1A7470B4-A2A1-BD83-0554-A5ACA557717F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台形 404">
                <a:extLst>
                  <a:ext uri="{FF2B5EF4-FFF2-40B4-BE49-F238E27FC236}">
                    <a16:creationId xmlns:a16="http://schemas.microsoft.com/office/drawing/2014/main" id="{67541375-0033-22BD-9842-416D18366B4C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89524186-B953-313E-C430-CDDD8C7064FA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C01E8945-1888-F332-E9D1-87C442CBD2FE}"/>
                </a:ext>
              </a:extLst>
            </p:cNvPr>
            <p:cNvGrpSpPr/>
            <p:nvPr/>
          </p:nvGrpSpPr>
          <p:grpSpPr>
            <a:xfrm>
              <a:off x="785741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93" name="四角形: 上の 2 つの角を丸める 392">
                <a:extLst>
                  <a:ext uri="{FF2B5EF4-FFF2-40B4-BE49-F238E27FC236}">
                    <a16:creationId xmlns:a16="http://schemas.microsoft.com/office/drawing/2014/main" id="{A4B713FD-D4E0-050B-7C7C-E9387FF35D14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33EE262F-8E30-25B4-43EF-74D10E32F33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四角形: 上の 2 つの角を丸める 394">
                <a:extLst>
                  <a:ext uri="{FF2B5EF4-FFF2-40B4-BE49-F238E27FC236}">
                    <a16:creationId xmlns:a16="http://schemas.microsoft.com/office/drawing/2014/main" id="{88307F99-A158-6E57-49BE-62D47C087FBB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96" name="四角形: 上の 2 つの角を丸める 395">
                <a:extLst>
                  <a:ext uri="{FF2B5EF4-FFF2-40B4-BE49-F238E27FC236}">
                    <a16:creationId xmlns:a16="http://schemas.microsoft.com/office/drawing/2014/main" id="{3AEC3670-FEFD-25CC-D3CB-E0E5490110C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四角形: 上の 2 つの角を丸める 396">
                <a:extLst>
                  <a:ext uri="{FF2B5EF4-FFF2-40B4-BE49-F238E27FC236}">
                    <a16:creationId xmlns:a16="http://schemas.microsoft.com/office/drawing/2014/main" id="{24E26D29-00CF-9A08-823A-40C9C16B34C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四角形: 上の 2 つの角を丸める 397">
                <a:extLst>
                  <a:ext uri="{FF2B5EF4-FFF2-40B4-BE49-F238E27FC236}">
                    <a16:creationId xmlns:a16="http://schemas.microsoft.com/office/drawing/2014/main" id="{CBFBB27D-C8CD-62F9-5FF3-0DF86097AB3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四角形: 上の 2 つの角を丸める 398">
                <a:extLst>
                  <a:ext uri="{FF2B5EF4-FFF2-40B4-BE49-F238E27FC236}">
                    <a16:creationId xmlns:a16="http://schemas.microsoft.com/office/drawing/2014/main" id="{129A4592-9D5B-E242-A00C-C0FBAC748A5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上の 2 つの角を丸める 399">
                <a:extLst>
                  <a:ext uri="{FF2B5EF4-FFF2-40B4-BE49-F238E27FC236}">
                    <a16:creationId xmlns:a16="http://schemas.microsoft.com/office/drawing/2014/main" id="{F110F716-8D14-CC38-B3B2-02FF3833B435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1B51E962-E880-D2A5-AEEC-59C73E5034D5}"/>
                </a:ext>
              </a:extLst>
            </p:cNvPr>
            <p:cNvGrpSpPr/>
            <p:nvPr/>
          </p:nvGrpSpPr>
          <p:grpSpPr>
            <a:xfrm>
              <a:off x="830117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83" name="四角形: 上の 2 つの角を丸める 382">
                <a:extLst>
                  <a:ext uri="{FF2B5EF4-FFF2-40B4-BE49-F238E27FC236}">
                    <a16:creationId xmlns:a16="http://schemas.microsoft.com/office/drawing/2014/main" id="{30C02E72-EAF4-40EC-9D9B-48E3A4226204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EB9C0652-22B0-7D8E-2E84-E22EA08C4151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1F247AFC-4598-EAEA-16A2-5FE8603D81FE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D6BE87B6-3D5B-3FDF-4E88-5ECD42372A77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F97C2E94-D2CB-4121-8888-659856E3424E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四角形: 上の 2 つの角を丸める 389">
                <a:extLst>
                  <a:ext uri="{FF2B5EF4-FFF2-40B4-BE49-F238E27FC236}">
                    <a16:creationId xmlns:a16="http://schemas.microsoft.com/office/drawing/2014/main" id="{54AF12D0-98D7-FCBC-2A60-140020D9760D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四角形: 上の 2 つの角を丸める 390">
                <a:extLst>
                  <a:ext uri="{FF2B5EF4-FFF2-40B4-BE49-F238E27FC236}">
                    <a16:creationId xmlns:a16="http://schemas.microsoft.com/office/drawing/2014/main" id="{07EA8FC2-9315-EA34-3008-74C81A4C2A54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上の 2 つの角を丸める 391">
                <a:extLst>
                  <a:ext uri="{FF2B5EF4-FFF2-40B4-BE49-F238E27FC236}">
                    <a16:creationId xmlns:a16="http://schemas.microsoft.com/office/drawing/2014/main" id="{336BC0B4-E483-E1C0-3B58-A0A2A174FE79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68E18489-64ED-0086-88E2-9705A5F071D1}"/>
                </a:ext>
              </a:extLst>
            </p:cNvPr>
            <p:cNvGrpSpPr/>
            <p:nvPr/>
          </p:nvGrpSpPr>
          <p:grpSpPr>
            <a:xfrm>
              <a:off x="7102061" y="5060359"/>
              <a:ext cx="294862" cy="294862"/>
              <a:chOff x="5209989" y="3310357"/>
              <a:chExt cx="527424" cy="527424"/>
            </a:xfrm>
          </p:grpSpPr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9BAFAE41-B2C3-FB16-01F0-97B7BE81B194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2" name="テキスト ボックス 381">
                <a:extLst>
                  <a:ext uri="{FF2B5EF4-FFF2-40B4-BE49-F238E27FC236}">
                    <a16:creationId xmlns:a16="http://schemas.microsoft.com/office/drawing/2014/main" id="{65E65AC6-EBBF-97C6-E375-67E7CA93612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島</a:t>
                </a: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2BDA2073-205C-2F7F-038C-4EDAA2647C68}"/>
                </a:ext>
              </a:extLst>
            </p:cNvPr>
            <p:cNvGrpSpPr/>
            <p:nvPr/>
          </p:nvGrpSpPr>
          <p:grpSpPr>
            <a:xfrm>
              <a:off x="7545105" y="5060359"/>
              <a:ext cx="294862" cy="294862"/>
              <a:chOff x="5209989" y="3310357"/>
              <a:chExt cx="527424" cy="527424"/>
            </a:xfrm>
          </p:grpSpPr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280B06CC-9262-C0C7-D588-9E835E7DD054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0" name="テキスト ボックス 379">
                <a:extLst>
                  <a:ext uri="{FF2B5EF4-FFF2-40B4-BE49-F238E27FC236}">
                    <a16:creationId xmlns:a16="http://schemas.microsoft.com/office/drawing/2014/main" id="{E91111A9-F62A-8956-6FD7-06B585C6704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　木</a:t>
                </a:r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006735D0-B8DF-39CF-087A-779048238B8C}"/>
                </a:ext>
              </a:extLst>
            </p:cNvPr>
            <p:cNvGrpSpPr/>
            <p:nvPr/>
          </p:nvGrpSpPr>
          <p:grpSpPr>
            <a:xfrm>
              <a:off x="7981760" y="5060359"/>
              <a:ext cx="294862" cy="294862"/>
              <a:chOff x="5209989" y="3310357"/>
              <a:chExt cx="527424" cy="527424"/>
            </a:xfrm>
          </p:grpSpPr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D4CE5E3D-C208-6E60-2C74-F9304132EBAD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8" name="テキスト ボックス 377">
                <a:extLst>
                  <a:ext uri="{FF2B5EF4-FFF2-40B4-BE49-F238E27FC236}">
                    <a16:creationId xmlns:a16="http://schemas.microsoft.com/office/drawing/2014/main" id="{56CB8F76-BD1D-7D20-4176-807280E7BC88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　城</a:t>
                </a:r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80DA08C4-43F2-52DF-4A62-349AD040B984}"/>
                </a:ext>
              </a:extLst>
            </p:cNvPr>
            <p:cNvGrpSpPr/>
            <p:nvPr/>
          </p:nvGrpSpPr>
          <p:grpSpPr>
            <a:xfrm>
              <a:off x="8436165" y="5060359"/>
              <a:ext cx="294862" cy="294862"/>
              <a:chOff x="5209989" y="3310357"/>
              <a:chExt cx="527424" cy="527424"/>
            </a:xfrm>
          </p:grpSpPr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2CBF0E4C-6D1A-8E93-049A-35B4E2E35AE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6" name="テキスト ボックス 375">
                <a:extLst>
                  <a:ext uri="{FF2B5EF4-FFF2-40B4-BE49-F238E27FC236}">
                    <a16:creationId xmlns:a16="http://schemas.microsoft.com/office/drawing/2014/main" id="{D09F1F6D-139A-0E86-1A26-67CEDBCBA49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　葉</a:t>
                </a:r>
              </a:p>
            </p:txBody>
          </p:sp>
        </p:grpSp>
        <p:sp>
          <p:nvSpPr>
            <p:cNvPr id="344" name="台形 343">
              <a:extLst>
                <a:ext uri="{FF2B5EF4-FFF2-40B4-BE49-F238E27FC236}">
                  <a16:creationId xmlns:a16="http://schemas.microsoft.com/office/drawing/2014/main" id="{E5C7C895-CCF3-1105-561C-C500A459B1EE}"/>
                </a:ext>
              </a:extLst>
            </p:cNvPr>
            <p:cNvSpPr/>
            <p:nvPr/>
          </p:nvSpPr>
          <p:spPr>
            <a:xfrm rot="8100000" flipH="1">
              <a:off x="917967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69AD3A4A-49F3-3E4D-A0B8-C6CC7F45884A}"/>
                </a:ext>
              </a:extLst>
            </p:cNvPr>
            <p:cNvGrpSpPr/>
            <p:nvPr/>
          </p:nvGrpSpPr>
          <p:grpSpPr>
            <a:xfrm>
              <a:off x="8928214" y="5519368"/>
              <a:ext cx="89747" cy="165384"/>
              <a:chOff x="5146675" y="2893474"/>
              <a:chExt cx="276225" cy="577278"/>
            </a:xfrm>
          </p:grpSpPr>
          <p:sp>
            <p:nvSpPr>
              <p:cNvPr id="372" name="台形 371">
                <a:extLst>
                  <a:ext uri="{FF2B5EF4-FFF2-40B4-BE49-F238E27FC236}">
                    <a16:creationId xmlns:a16="http://schemas.microsoft.com/office/drawing/2014/main" id="{B7C9D580-6983-9DE6-CBE1-2901A3F6FF7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台形 372">
                <a:extLst>
                  <a:ext uri="{FF2B5EF4-FFF2-40B4-BE49-F238E27FC236}">
                    <a16:creationId xmlns:a16="http://schemas.microsoft.com/office/drawing/2014/main" id="{0DD4EC75-D29F-82DB-3C6D-3DDDA5B6A78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A850141-6385-2D2D-8BC8-84A301C0F8B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F5EE83E5-64A9-8475-9496-01E3217A3750}"/>
                </a:ext>
              </a:extLst>
            </p:cNvPr>
            <p:cNvGrpSpPr/>
            <p:nvPr/>
          </p:nvGrpSpPr>
          <p:grpSpPr>
            <a:xfrm>
              <a:off x="9030722" y="5519368"/>
              <a:ext cx="89747" cy="165384"/>
              <a:chOff x="5146675" y="2893474"/>
              <a:chExt cx="276225" cy="577278"/>
            </a:xfrm>
          </p:grpSpPr>
          <p:sp>
            <p:nvSpPr>
              <p:cNvPr id="369" name="台形 368">
                <a:extLst>
                  <a:ext uri="{FF2B5EF4-FFF2-40B4-BE49-F238E27FC236}">
                    <a16:creationId xmlns:a16="http://schemas.microsoft.com/office/drawing/2014/main" id="{DE2E67F1-D884-EE35-49D3-E32E3F97375C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45249C64-9ED6-DDF7-21E6-6CEB97A25D5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D618A7D-ECBB-203A-CC4A-8CEB86A8A0F9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BECB639A-4CD2-B5FD-8F4F-71F1BEEFFDF3}"/>
                </a:ext>
              </a:extLst>
            </p:cNvPr>
            <p:cNvSpPr/>
            <p:nvPr/>
          </p:nvSpPr>
          <p:spPr>
            <a:xfrm rot="10800000">
              <a:off x="8911795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台形 348">
              <a:extLst>
                <a:ext uri="{FF2B5EF4-FFF2-40B4-BE49-F238E27FC236}">
                  <a16:creationId xmlns:a16="http://schemas.microsoft.com/office/drawing/2014/main" id="{E8DD9B5E-9616-D0A7-A0C0-B6385F2B785D}"/>
                </a:ext>
              </a:extLst>
            </p:cNvPr>
            <p:cNvSpPr/>
            <p:nvPr/>
          </p:nvSpPr>
          <p:spPr>
            <a:xfrm rot="13500000">
              <a:off x="884389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9354C265-2F09-DF6F-313D-91210F9127BF}"/>
                </a:ext>
              </a:extLst>
            </p:cNvPr>
            <p:cNvSpPr/>
            <p:nvPr/>
          </p:nvSpPr>
          <p:spPr>
            <a:xfrm>
              <a:off x="8845492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0BD25DD2-03B3-07A0-4EEB-C24757B8EEF9}"/>
                </a:ext>
              </a:extLst>
            </p:cNvPr>
            <p:cNvGrpSpPr/>
            <p:nvPr/>
          </p:nvGrpSpPr>
          <p:grpSpPr>
            <a:xfrm>
              <a:off x="8744928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61" name="四角形: 上の 2 つの角を丸める 360">
                <a:extLst>
                  <a:ext uri="{FF2B5EF4-FFF2-40B4-BE49-F238E27FC236}">
                    <a16:creationId xmlns:a16="http://schemas.microsoft.com/office/drawing/2014/main" id="{C069A90C-5670-3BA0-F164-597EC93E95A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27A1235B-5542-BD0A-4DB6-14C2FC837003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A898F00D-8870-CB2D-870C-BCFB199F683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64" name="四角形: 上の 2 つの角を丸める 363">
                <a:extLst>
                  <a:ext uri="{FF2B5EF4-FFF2-40B4-BE49-F238E27FC236}">
                    <a16:creationId xmlns:a16="http://schemas.microsoft.com/office/drawing/2014/main" id="{B3FF6F0D-0C71-840F-3D55-8FC97BF3C2CB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EEC4BAEF-28BB-4C58-CA28-F04D617978B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四角形: 上の 2 つの角を丸める 365">
                <a:extLst>
                  <a:ext uri="{FF2B5EF4-FFF2-40B4-BE49-F238E27FC236}">
                    <a16:creationId xmlns:a16="http://schemas.microsoft.com/office/drawing/2014/main" id="{7770F0EF-C66F-04D6-4764-EDE8A6981B5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上の 2 つの角を丸める 366">
                <a:extLst>
                  <a:ext uri="{FF2B5EF4-FFF2-40B4-BE49-F238E27FC236}">
                    <a16:creationId xmlns:a16="http://schemas.microsoft.com/office/drawing/2014/main" id="{AB0E4897-CB89-8CB2-0835-B199825CC601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四角形: 上の 2 つの角を丸める 367">
                <a:extLst>
                  <a:ext uri="{FF2B5EF4-FFF2-40B4-BE49-F238E27FC236}">
                    <a16:creationId xmlns:a16="http://schemas.microsoft.com/office/drawing/2014/main" id="{E843D4D2-2CEB-2734-DE25-7FE350315140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24ED3889-0710-289C-9DCE-250DA251C1D3}"/>
                </a:ext>
              </a:extLst>
            </p:cNvPr>
            <p:cNvGrpSpPr/>
            <p:nvPr/>
          </p:nvGrpSpPr>
          <p:grpSpPr>
            <a:xfrm>
              <a:off x="9184635" y="5446774"/>
              <a:ext cx="109648" cy="103789"/>
              <a:chOff x="8095331" y="5472437"/>
              <a:chExt cx="196128" cy="185649"/>
            </a:xfrm>
          </p:grpSpPr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4239178B-CEE4-3BA7-59F7-9675012E0AA1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9C79044C-4EAF-1894-824D-B9BAC3DE96F5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336C2991-7D3C-AC0C-6DFF-0E34A1253FA8}"/>
                </a:ext>
              </a:extLst>
            </p:cNvPr>
            <p:cNvGrpSpPr/>
            <p:nvPr/>
          </p:nvGrpSpPr>
          <p:grpSpPr>
            <a:xfrm>
              <a:off x="8879919" y="5060360"/>
              <a:ext cx="294862" cy="294862"/>
              <a:chOff x="5209989" y="3310357"/>
              <a:chExt cx="527424" cy="527424"/>
            </a:xfrm>
          </p:grpSpPr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6DC64A80-A6C6-C263-8DCE-6F926493756F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8" name="テキスト ボックス 357">
                <a:extLst>
                  <a:ext uri="{FF2B5EF4-FFF2-40B4-BE49-F238E27FC236}">
                    <a16:creationId xmlns:a16="http://schemas.microsoft.com/office/drawing/2014/main" id="{C25089FA-151D-E650-DA0C-8DF6DFA3FE14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</p:grpSp>
      </p:grpSp>
      <p:grpSp>
        <p:nvGrpSpPr>
          <p:cNvPr id="854" name="グループ化 853">
            <a:extLst>
              <a:ext uri="{FF2B5EF4-FFF2-40B4-BE49-F238E27FC236}">
                <a16:creationId xmlns:a16="http://schemas.microsoft.com/office/drawing/2014/main" id="{AA9DB415-6F6D-C635-FFE1-E28DFF8B3C83}"/>
              </a:ext>
            </a:extLst>
          </p:cNvPr>
          <p:cNvGrpSpPr/>
          <p:nvPr/>
        </p:nvGrpSpPr>
        <p:grpSpPr>
          <a:xfrm>
            <a:off x="1166944" y="973791"/>
            <a:ext cx="1492436" cy="2455210"/>
            <a:chOff x="1166944" y="973791"/>
            <a:chExt cx="1492436" cy="2455210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E111A340-0773-57E0-D2F5-06195459C98F}"/>
                </a:ext>
              </a:extLst>
            </p:cNvPr>
            <p:cNvGrpSpPr/>
            <p:nvPr/>
          </p:nvGrpSpPr>
          <p:grpSpPr>
            <a:xfrm>
              <a:off x="1166944" y="973791"/>
              <a:ext cx="1492436" cy="2455210"/>
              <a:chOff x="1656153" y="1038978"/>
              <a:chExt cx="1355871" cy="2230547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0310842A-86A0-08F3-44BB-FB8FB58D30D3}"/>
                  </a:ext>
                </a:extLst>
              </p:cNvPr>
              <p:cNvSpPr/>
              <p:nvPr/>
            </p:nvSpPr>
            <p:spPr>
              <a:xfrm>
                <a:off x="2016144" y="1643449"/>
                <a:ext cx="564613" cy="693859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6763FC4C-5092-F142-7DE3-776903B5B3A1}"/>
                  </a:ext>
                </a:extLst>
              </p:cNvPr>
              <p:cNvSpPr/>
              <p:nvPr/>
            </p:nvSpPr>
            <p:spPr>
              <a:xfrm>
                <a:off x="2267111" y="2408448"/>
                <a:ext cx="650527" cy="861077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5F3378C6-6172-6B6D-BBBA-2F282AD6ED17}"/>
                  </a:ext>
                </a:extLst>
              </p:cNvPr>
              <p:cNvSpPr/>
              <p:nvPr/>
            </p:nvSpPr>
            <p:spPr>
              <a:xfrm>
                <a:off x="1922971" y="1038978"/>
                <a:ext cx="1089053" cy="868265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95A1A34F-1273-9E2A-7AF6-C693F2132613}"/>
                  </a:ext>
                </a:extLst>
              </p:cNvPr>
              <p:cNvSpPr/>
              <p:nvPr/>
            </p:nvSpPr>
            <p:spPr>
              <a:xfrm>
                <a:off x="2222097" y="1797127"/>
                <a:ext cx="685377" cy="868336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2293665B-3CFC-524D-D020-F08FFDA8CC1C}"/>
                  </a:ext>
                </a:extLst>
              </p:cNvPr>
              <p:cNvSpPr/>
              <p:nvPr/>
            </p:nvSpPr>
            <p:spPr>
              <a:xfrm>
                <a:off x="1656153" y="2279215"/>
                <a:ext cx="691549" cy="377357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6106B788-423D-A7A4-C698-8DBAD1690C03}"/>
                </a:ext>
              </a:extLst>
            </p:cNvPr>
            <p:cNvGrpSpPr/>
            <p:nvPr/>
          </p:nvGrpSpPr>
          <p:grpSpPr>
            <a:xfrm>
              <a:off x="2136856" y="1931547"/>
              <a:ext cx="346965" cy="156435"/>
              <a:chOff x="5559286" y="1975686"/>
              <a:chExt cx="346965" cy="156435"/>
            </a:xfrm>
          </p:grpSpPr>
          <p:sp>
            <p:nvSpPr>
              <p:cNvPr id="648" name="楕円 647">
                <a:extLst>
                  <a:ext uri="{FF2B5EF4-FFF2-40B4-BE49-F238E27FC236}">
                    <a16:creationId xmlns:a16="http://schemas.microsoft.com/office/drawing/2014/main" id="{CF537D60-80AA-C593-54F4-81476AD6FD2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9" name="楕円 648">
                <a:extLst>
                  <a:ext uri="{FF2B5EF4-FFF2-40B4-BE49-F238E27FC236}">
                    <a16:creationId xmlns:a16="http://schemas.microsoft.com/office/drawing/2014/main" id="{201B0501-0B55-DA00-907C-8A2FCFBBFE51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0" name="楕円 649">
                <a:extLst>
                  <a:ext uri="{FF2B5EF4-FFF2-40B4-BE49-F238E27FC236}">
                    <a16:creationId xmlns:a16="http://schemas.microsoft.com/office/drawing/2014/main" id="{9C84E3D6-F555-492D-60B1-D29AE23689F5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720C8751-B8E6-619E-538F-BC327211FD0C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2473B8A1-9820-3B40-526D-DFB48938C3FD}"/>
                </a:ext>
              </a:extLst>
            </p:cNvPr>
            <p:cNvGrpSpPr/>
            <p:nvPr/>
          </p:nvGrpSpPr>
          <p:grpSpPr>
            <a:xfrm>
              <a:off x="1724985" y="1817247"/>
              <a:ext cx="346965" cy="156435"/>
              <a:chOff x="5559286" y="1975686"/>
              <a:chExt cx="346965" cy="156435"/>
            </a:xfrm>
          </p:grpSpPr>
          <p:sp>
            <p:nvSpPr>
              <p:cNvPr id="654" name="楕円 653">
                <a:extLst>
                  <a:ext uri="{FF2B5EF4-FFF2-40B4-BE49-F238E27FC236}">
                    <a16:creationId xmlns:a16="http://schemas.microsoft.com/office/drawing/2014/main" id="{144F20FB-77D3-AE85-509A-13F39F3D6A49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5" name="楕円 654">
                <a:extLst>
                  <a:ext uri="{FF2B5EF4-FFF2-40B4-BE49-F238E27FC236}">
                    <a16:creationId xmlns:a16="http://schemas.microsoft.com/office/drawing/2014/main" id="{8A49177A-4181-4786-28FE-652FADB23037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DC992DA8-FAE2-5C06-8DE0-74C35C9AC0E6}"/>
                  </a:ext>
                </a:extLst>
              </p:cNvPr>
              <p:cNvSpPr/>
              <p:nvPr/>
            </p:nvSpPr>
            <p:spPr>
              <a:xfrm>
                <a:off x="5637241" y="20316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DCA69046-4C42-5CB4-0780-CA86D0A4558D}"/>
                  </a:ext>
                </a:extLst>
              </p:cNvPr>
              <p:cNvSpPr/>
              <p:nvPr/>
            </p:nvSpPr>
            <p:spPr>
              <a:xfrm>
                <a:off x="5827771" y="20316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37D4663F-C024-D6B5-C1AF-FBE608E484F7}"/>
                </a:ext>
              </a:extLst>
            </p:cNvPr>
            <p:cNvGrpSpPr/>
            <p:nvPr/>
          </p:nvGrpSpPr>
          <p:grpSpPr>
            <a:xfrm>
              <a:off x="2008354" y="1226697"/>
              <a:ext cx="346965" cy="156435"/>
              <a:chOff x="5559286" y="1975686"/>
              <a:chExt cx="346965" cy="156435"/>
            </a:xfrm>
          </p:grpSpPr>
          <p:sp>
            <p:nvSpPr>
              <p:cNvPr id="659" name="楕円 658">
                <a:extLst>
                  <a:ext uri="{FF2B5EF4-FFF2-40B4-BE49-F238E27FC236}">
                    <a16:creationId xmlns:a16="http://schemas.microsoft.com/office/drawing/2014/main" id="{F7326C5B-0D48-543A-EA20-9BBF35C67CBF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0" name="楕円 659">
                <a:extLst>
                  <a:ext uri="{FF2B5EF4-FFF2-40B4-BE49-F238E27FC236}">
                    <a16:creationId xmlns:a16="http://schemas.microsoft.com/office/drawing/2014/main" id="{5C38E591-5FF2-5AAF-8324-BF0FB35CEE87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42CF92DC-06DB-8526-9D5B-2A1603B08E46}"/>
                  </a:ext>
                </a:extLst>
              </p:cNvPr>
              <p:cNvSpPr/>
              <p:nvPr/>
            </p:nvSpPr>
            <p:spPr>
              <a:xfrm>
                <a:off x="5603904" y="205782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4E9C16AF-9DC9-8A3F-5298-DB008A92BDA2}"/>
                  </a:ext>
                </a:extLst>
              </p:cNvPr>
              <p:cNvSpPr/>
              <p:nvPr/>
            </p:nvSpPr>
            <p:spPr>
              <a:xfrm>
                <a:off x="5794434" y="205782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A0CE8683-5738-E279-29B7-E9A49ACA91C6}"/>
                </a:ext>
              </a:extLst>
            </p:cNvPr>
            <p:cNvGrpSpPr/>
            <p:nvPr/>
          </p:nvGrpSpPr>
          <p:grpSpPr>
            <a:xfrm>
              <a:off x="1442410" y="2436372"/>
              <a:ext cx="346965" cy="156435"/>
              <a:chOff x="5559286" y="1975686"/>
              <a:chExt cx="346965" cy="156435"/>
            </a:xfrm>
          </p:grpSpPr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F0BCE496-62F2-CB13-2931-63A566FEECF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ED3730F8-1E33-89F4-1B7C-B0C3760E97EF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3819C8AF-4591-5188-9A0E-B714E37A1198}"/>
                  </a:ext>
                </a:extLst>
              </p:cNvPr>
              <p:cNvSpPr/>
              <p:nvPr/>
            </p:nvSpPr>
            <p:spPr>
              <a:xfrm>
                <a:off x="5637241" y="199988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F6770925-E3E3-1BE5-69BC-26B74356FD57}"/>
                  </a:ext>
                </a:extLst>
              </p:cNvPr>
              <p:cNvSpPr/>
              <p:nvPr/>
            </p:nvSpPr>
            <p:spPr>
              <a:xfrm>
                <a:off x="5827771" y="199988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84E3D0FE-654F-53F2-6292-A8AC00FD3995}"/>
                </a:ext>
              </a:extLst>
            </p:cNvPr>
            <p:cNvGrpSpPr/>
            <p:nvPr/>
          </p:nvGrpSpPr>
          <p:grpSpPr>
            <a:xfrm>
              <a:off x="2034548" y="2688785"/>
              <a:ext cx="346965" cy="156435"/>
              <a:chOff x="5559286" y="1975686"/>
              <a:chExt cx="346965" cy="156435"/>
            </a:xfrm>
          </p:grpSpPr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FD0EE1DA-E9F5-2030-4A1C-3200E5239FC2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AD985561-5EEE-0F03-D854-C0C9A33D45CD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AE9B357A-812C-22A8-7287-4F69C60B4561}"/>
                  </a:ext>
                </a:extLst>
              </p:cNvPr>
              <p:cNvSpPr/>
              <p:nvPr/>
            </p:nvSpPr>
            <p:spPr>
              <a:xfrm>
                <a:off x="5603904" y="199829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AE02E406-E893-C424-BB90-43A13E3C0811}"/>
                  </a:ext>
                </a:extLst>
              </p:cNvPr>
              <p:cNvSpPr/>
              <p:nvPr/>
            </p:nvSpPr>
            <p:spPr>
              <a:xfrm>
                <a:off x="5794434" y="199829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2" name="グループ化 941">
            <a:extLst>
              <a:ext uri="{FF2B5EF4-FFF2-40B4-BE49-F238E27FC236}">
                <a16:creationId xmlns:a16="http://schemas.microsoft.com/office/drawing/2014/main" id="{6AE086F7-6CD2-B24E-0CD1-EB0E093272B3}"/>
              </a:ext>
            </a:extLst>
          </p:cNvPr>
          <p:cNvGrpSpPr/>
          <p:nvPr/>
        </p:nvGrpSpPr>
        <p:grpSpPr>
          <a:xfrm>
            <a:off x="3792880" y="863734"/>
            <a:ext cx="2275087" cy="2518885"/>
            <a:chOff x="3792880" y="863734"/>
            <a:chExt cx="2275087" cy="2518885"/>
          </a:xfrm>
        </p:grpSpPr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12602EEA-D195-D2FC-66F0-9498C36365B8}"/>
                </a:ext>
              </a:extLst>
            </p:cNvPr>
            <p:cNvSpPr/>
            <p:nvPr/>
          </p:nvSpPr>
          <p:spPr>
            <a:xfrm>
              <a:off x="3904757" y="1437579"/>
              <a:ext cx="621482" cy="763745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CEA04560-3475-EA71-65EA-C1424AC790F2}"/>
                </a:ext>
              </a:extLst>
            </p:cNvPr>
            <p:cNvSpPr/>
            <p:nvPr/>
          </p:nvSpPr>
          <p:spPr>
            <a:xfrm>
              <a:off x="5351918" y="2434813"/>
              <a:ext cx="716049" cy="947806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DD8E93C4-BBB0-34C0-7D5C-63CEA99A6685}"/>
                </a:ext>
              </a:extLst>
            </p:cNvPr>
            <p:cNvSpPr/>
            <p:nvPr/>
          </p:nvSpPr>
          <p:spPr>
            <a:xfrm>
              <a:off x="4681227" y="863734"/>
              <a:ext cx="1198744" cy="955718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F9384242-2DCF-B23C-62A8-A996416C2286}"/>
                </a:ext>
              </a:extLst>
            </p:cNvPr>
            <p:cNvSpPr/>
            <p:nvPr/>
          </p:nvSpPr>
          <p:spPr>
            <a:xfrm>
              <a:off x="4392379" y="1956915"/>
              <a:ext cx="754409" cy="955796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FB09FF83-51F6-F4AB-42C2-A6B1C21FE352}"/>
                </a:ext>
              </a:extLst>
            </p:cNvPr>
            <p:cNvSpPr/>
            <p:nvPr/>
          </p:nvSpPr>
          <p:spPr>
            <a:xfrm>
              <a:off x="3792880" y="2760766"/>
              <a:ext cx="761203" cy="415365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C7A36E27-B39E-D18F-AA84-DC72A123CDCA}"/>
                </a:ext>
              </a:extLst>
            </p:cNvPr>
            <p:cNvGrpSpPr/>
            <p:nvPr/>
          </p:nvGrpSpPr>
          <p:grpSpPr>
            <a:xfrm>
              <a:off x="4739344" y="2080160"/>
              <a:ext cx="346965" cy="156435"/>
              <a:chOff x="5559286" y="1975686"/>
              <a:chExt cx="346965" cy="156435"/>
            </a:xfrm>
          </p:grpSpPr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4EA46F5E-94EC-E2D0-08B2-A16B68EC128D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37FAB7E8-6273-D9BD-A85C-2622C178957C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0288604D-5C45-C36A-531E-C435B165E36B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3BE99FD6-C38C-ADC2-1504-BA2AC3C32373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E00B96E1-41E9-924A-A78B-9C970E568F44}"/>
                </a:ext>
              </a:extLst>
            </p:cNvPr>
            <p:cNvGrpSpPr/>
            <p:nvPr/>
          </p:nvGrpSpPr>
          <p:grpSpPr>
            <a:xfrm>
              <a:off x="4066548" y="1615681"/>
              <a:ext cx="346965" cy="156435"/>
              <a:chOff x="5559286" y="1975686"/>
              <a:chExt cx="346965" cy="156435"/>
            </a:xfrm>
          </p:grpSpPr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1B818BB7-5E5F-15F1-9DD5-B82C3F37B3B4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57A55213-586B-3E89-5489-A0F9C20ECE03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8FC2C402-89AE-2B70-77CA-B34F4D9C5F08}"/>
                  </a:ext>
                </a:extLst>
              </p:cNvPr>
              <p:cNvSpPr/>
              <p:nvPr/>
            </p:nvSpPr>
            <p:spPr>
              <a:xfrm>
                <a:off x="5637241" y="20316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CEDEEE69-3823-CDFF-37CA-DEC3FDCA46B0}"/>
                  </a:ext>
                </a:extLst>
              </p:cNvPr>
              <p:cNvSpPr/>
              <p:nvPr/>
            </p:nvSpPr>
            <p:spPr>
              <a:xfrm>
                <a:off x="5827771" y="20316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7CBEC22D-38F4-0B73-B91E-446BD8725E81}"/>
                </a:ext>
              </a:extLst>
            </p:cNvPr>
            <p:cNvGrpSpPr/>
            <p:nvPr/>
          </p:nvGrpSpPr>
          <p:grpSpPr>
            <a:xfrm>
              <a:off x="5228945" y="1116640"/>
              <a:ext cx="346965" cy="156435"/>
              <a:chOff x="5559286" y="1975686"/>
              <a:chExt cx="346965" cy="156435"/>
            </a:xfrm>
          </p:grpSpPr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33D473A6-568D-1E75-7EFF-6B4289491C97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E137BAFC-7054-DF30-433C-BC6F1620B3BB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22DE3FC0-8EE1-7C7C-815F-D075BCBEDBF1}"/>
                  </a:ext>
                </a:extLst>
              </p:cNvPr>
              <p:cNvSpPr/>
              <p:nvPr/>
            </p:nvSpPr>
            <p:spPr>
              <a:xfrm>
                <a:off x="5603904" y="205782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303688C6-A8B5-76B2-FD87-0F9945635325}"/>
                  </a:ext>
                </a:extLst>
              </p:cNvPr>
              <p:cNvSpPr/>
              <p:nvPr/>
            </p:nvSpPr>
            <p:spPr>
              <a:xfrm>
                <a:off x="5794434" y="205782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1B6E0B98-8B2C-B91D-7960-D960A5B06880}"/>
                </a:ext>
              </a:extLst>
            </p:cNvPr>
            <p:cNvGrpSpPr/>
            <p:nvPr/>
          </p:nvGrpSpPr>
          <p:grpSpPr>
            <a:xfrm>
              <a:off x="4068346" y="2858192"/>
              <a:ext cx="346965" cy="156435"/>
              <a:chOff x="5559286" y="1975686"/>
              <a:chExt cx="346965" cy="156435"/>
            </a:xfrm>
          </p:grpSpPr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ED230335-0686-8109-20E3-54B9D6452A7B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739050C3-01A2-B022-6735-8211A966DF21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80B5D49A-4047-6156-86B4-60E25AAEAEDB}"/>
                  </a:ext>
                </a:extLst>
              </p:cNvPr>
              <p:cNvSpPr/>
              <p:nvPr/>
            </p:nvSpPr>
            <p:spPr>
              <a:xfrm>
                <a:off x="5637241" y="199988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89819FE6-FA1B-24DF-94B6-FF88549A1A52}"/>
                  </a:ext>
                </a:extLst>
              </p:cNvPr>
              <p:cNvSpPr/>
              <p:nvPr/>
            </p:nvSpPr>
            <p:spPr>
              <a:xfrm>
                <a:off x="5827771" y="199988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E0F8979E-9B33-0D6E-14C0-25374A36F347}"/>
                </a:ext>
              </a:extLst>
            </p:cNvPr>
            <p:cNvGrpSpPr/>
            <p:nvPr/>
          </p:nvGrpSpPr>
          <p:grpSpPr>
            <a:xfrm>
              <a:off x="5547028" y="2642403"/>
              <a:ext cx="346965" cy="156435"/>
              <a:chOff x="5559286" y="1975686"/>
              <a:chExt cx="346965" cy="156435"/>
            </a:xfrm>
          </p:grpSpPr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93D852C0-66F7-58E7-1D92-741AB2434F3A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744B565E-8E45-AD56-532C-42B25094C7ED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2050E072-DA6B-A2B2-CB80-7FBD2364EFE3}"/>
                  </a:ext>
                </a:extLst>
              </p:cNvPr>
              <p:cNvSpPr/>
              <p:nvPr/>
            </p:nvSpPr>
            <p:spPr>
              <a:xfrm>
                <a:off x="5603904" y="199829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CA6E837F-332D-E8A2-6D0D-889139E8EC32}"/>
                  </a:ext>
                </a:extLst>
              </p:cNvPr>
              <p:cNvSpPr/>
              <p:nvPr/>
            </p:nvSpPr>
            <p:spPr>
              <a:xfrm>
                <a:off x="5794434" y="1998293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4" name="グループ化 943">
            <a:extLst>
              <a:ext uri="{FF2B5EF4-FFF2-40B4-BE49-F238E27FC236}">
                <a16:creationId xmlns:a16="http://schemas.microsoft.com/office/drawing/2014/main" id="{42FF678F-8083-ACEC-98B6-B2646F0F873A}"/>
              </a:ext>
            </a:extLst>
          </p:cNvPr>
          <p:cNvGrpSpPr/>
          <p:nvPr/>
        </p:nvGrpSpPr>
        <p:grpSpPr>
          <a:xfrm>
            <a:off x="3567729" y="4657897"/>
            <a:ext cx="2762497" cy="898268"/>
            <a:chOff x="3567729" y="4657897"/>
            <a:chExt cx="2762497" cy="898268"/>
          </a:xfrm>
        </p:grpSpPr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B5B9371B-B54A-8F2F-B861-1324CEFC3485}"/>
                </a:ext>
              </a:extLst>
            </p:cNvPr>
            <p:cNvGrpSpPr/>
            <p:nvPr/>
          </p:nvGrpSpPr>
          <p:grpSpPr>
            <a:xfrm>
              <a:off x="3596009" y="5128097"/>
              <a:ext cx="2734217" cy="428068"/>
              <a:chOff x="5005709" y="6627894"/>
              <a:chExt cx="4146175" cy="649124"/>
            </a:xfrm>
          </p:grpSpPr>
          <p:sp>
            <p:nvSpPr>
              <p:cNvPr id="520" name="台形 519">
                <a:extLst>
                  <a:ext uri="{FF2B5EF4-FFF2-40B4-BE49-F238E27FC236}">
                    <a16:creationId xmlns:a16="http://schemas.microsoft.com/office/drawing/2014/main" id="{FD33CE14-71B3-20C1-6FF0-D49AADBAAD7B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4244F140-2BBF-A14D-B473-D2EACD685A81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632" name="台形 631">
                  <a:extLst>
                    <a:ext uri="{FF2B5EF4-FFF2-40B4-BE49-F238E27FC236}">
                      <a16:creationId xmlns:a16="http://schemas.microsoft.com/office/drawing/2014/main" id="{EED81BE4-E848-E407-649A-3365A0E7610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台形 632">
                  <a:extLst>
                    <a:ext uri="{FF2B5EF4-FFF2-40B4-BE49-F238E27FC236}">
                      <a16:creationId xmlns:a16="http://schemas.microsoft.com/office/drawing/2014/main" id="{91AE5769-F72C-7021-8004-5766B984A2E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DC7B4008-A697-FCBF-A66E-225AE0397F8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0368A001-265C-428F-9322-5E57FA275003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629" name="台形 628">
                  <a:extLst>
                    <a:ext uri="{FF2B5EF4-FFF2-40B4-BE49-F238E27FC236}">
                      <a16:creationId xmlns:a16="http://schemas.microsoft.com/office/drawing/2014/main" id="{9FC384DC-7B1E-6FA5-A60D-202C6E70DBA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台形 629">
                  <a:extLst>
                    <a:ext uri="{FF2B5EF4-FFF2-40B4-BE49-F238E27FC236}">
                      <a16:creationId xmlns:a16="http://schemas.microsoft.com/office/drawing/2014/main" id="{92BEB9CE-8086-8627-E653-E1ACD103753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541D954E-1709-7BEE-8275-2DB47A04C60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53335906-FD79-8A32-915D-7C7BEB9C8857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台形 523">
                <a:extLst>
                  <a:ext uri="{FF2B5EF4-FFF2-40B4-BE49-F238E27FC236}">
                    <a16:creationId xmlns:a16="http://schemas.microsoft.com/office/drawing/2014/main" id="{403F8681-B06A-C648-FC6A-434AC06CDA84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91B003CA-899C-26A9-3453-9019C32AB084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正方形/長方形 525">
                <a:extLst>
                  <a:ext uri="{FF2B5EF4-FFF2-40B4-BE49-F238E27FC236}">
                    <a16:creationId xmlns:a16="http://schemas.microsoft.com/office/drawing/2014/main" id="{65F95545-63D9-423C-D71B-21D9BE71A02C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テキスト ボックス 526">
                <a:extLst>
                  <a:ext uri="{FF2B5EF4-FFF2-40B4-BE49-F238E27FC236}">
                    <a16:creationId xmlns:a16="http://schemas.microsoft.com/office/drawing/2014/main" id="{792B0AF8-1F6E-2180-FBE4-40690C1A81D0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　城</a:t>
                </a:r>
              </a:p>
            </p:txBody>
          </p:sp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7F96A40B-9F2C-9A83-B954-EE0C32894412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615" name="台形 614">
                  <a:extLst>
                    <a:ext uri="{FF2B5EF4-FFF2-40B4-BE49-F238E27FC236}">
                      <a16:creationId xmlns:a16="http://schemas.microsoft.com/office/drawing/2014/main" id="{5A82F89A-2F37-D9FB-8324-EDD49AFF783D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6" name="グループ化 615">
                  <a:extLst>
                    <a:ext uri="{FF2B5EF4-FFF2-40B4-BE49-F238E27FC236}">
                      <a16:creationId xmlns:a16="http://schemas.microsoft.com/office/drawing/2014/main" id="{BD261F00-652F-B54E-007A-3FCD3BA44689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26" name="台形 625">
                    <a:extLst>
                      <a:ext uri="{FF2B5EF4-FFF2-40B4-BE49-F238E27FC236}">
                        <a16:creationId xmlns:a16="http://schemas.microsoft.com/office/drawing/2014/main" id="{64C2CC1F-2795-F64D-99DF-2D50128C826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台形 626">
                    <a:extLst>
                      <a:ext uri="{FF2B5EF4-FFF2-40B4-BE49-F238E27FC236}">
                        <a16:creationId xmlns:a16="http://schemas.microsoft.com/office/drawing/2014/main" id="{CA11D71F-0EF6-F246-7B6A-5A5DC914820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7D72A6CB-7993-59CC-E3B0-476B130022D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7" name="グループ化 616">
                  <a:extLst>
                    <a:ext uri="{FF2B5EF4-FFF2-40B4-BE49-F238E27FC236}">
                      <a16:creationId xmlns:a16="http://schemas.microsoft.com/office/drawing/2014/main" id="{0460CA4B-27CD-B14B-B6D7-9B09216F102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23" name="台形 622">
                    <a:extLst>
                      <a:ext uri="{FF2B5EF4-FFF2-40B4-BE49-F238E27FC236}">
                        <a16:creationId xmlns:a16="http://schemas.microsoft.com/office/drawing/2014/main" id="{DC86070C-953B-0D58-23CE-7E0436A487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台形 623">
                    <a:extLst>
                      <a:ext uri="{FF2B5EF4-FFF2-40B4-BE49-F238E27FC236}">
                        <a16:creationId xmlns:a16="http://schemas.microsoft.com/office/drawing/2014/main" id="{0934F451-AACC-12A1-9A17-E4E852F576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22E2935E-5EC3-C70A-A1AB-050ABD284A6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5D60D3A5-04ED-CE80-4DF0-E6A77A0F39EF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台形 618">
                  <a:extLst>
                    <a:ext uri="{FF2B5EF4-FFF2-40B4-BE49-F238E27FC236}">
                      <a16:creationId xmlns:a16="http://schemas.microsoft.com/office/drawing/2014/main" id="{77710DE1-666E-E90A-4CFC-7A161DDAAB6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4A83C22A-441E-E606-DE86-4B018EB98683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正方形/長方形 620">
                  <a:extLst>
                    <a:ext uri="{FF2B5EF4-FFF2-40B4-BE49-F238E27FC236}">
                      <a16:creationId xmlns:a16="http://schemas.microsoft.com/office/drawing/2014/main" id="{DDE18D4A-4835-F9EA-979E-2DBBC7C4B810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テキスト ボックス 621">
                  <a:extLst>
                    <a:ext uri="{FF2B5EF4-FFF2-40B4-BE49-F238E27FC236}">
                      <a16:creationId xmlns:a16="http://schemas.microsoft.com/office/drawing/2014/main" id="{ED16E232-D755-B0D3-BA35-4557A88983CA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栃　木</a:t>
                  </a:r>
                </a:p>
              </p:txBody>
            </p:sp>
          </p:grp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5B872704-5BFD-0D0F-1E20-BD93666B0B91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598" name="台形 597">
                  <a:extLst>
                    <a:ext uri="{FF2B5EF4-FFF2-40B4-BE49-F238E27FC236}">
                      <a16:creationId xmlns:a16="http://schemas.microsoft.com/office/drawing/2014/main" id="{AF45D851-3183-A864-C340-E5BFB59D93B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7DE0E555-DBB6-3E64-6DBA-BD954B72FE6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12" name="台形 611">
                    <a:extLst>
                      <a:ext uri="{FF2B5EF4-FFF2-40B4-BE49-F238E27FC236}">
                        <a16:creationId xmlns:a16="http://schemas.microsoft.com/office/drawing/2014/main" id="{12514B31-ADD4-88AC-67CD-6F0906B839A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台形 612">
                    <a:extLst>
                      <a:ext uri="{FF2B5EF4-FFF2-40B4-BE49-F238E27FC236}">
                        <a16:creationId xmlns:a16="http://schemas.microsoft.com/office/drawing/2014/main" id="{A843B8A0-886B-8AFE-1C8B-4628AD840B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96802914-C1A6-63F3-09CE-FCB03C448B1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12A7989A-05E0-C2C3-3F2A-C91FBB19F2EC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09" name="台形 608">
                    <a:extLst>
                      <a:ext uri="{FF2B5EF4-FFF2-40B4-BE49-F238E27FC236}">
                        <a16:creationId xmlns:a16="http://schemas.microsoft.com/office/drawing/2014/main" id="{06FA599D-1AED-A634-E898-585200CB3D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台形 609">
                    <a:extLst>
                      <a:ext uri="{FF2B5EF4-FFF2-40B4-BE49-F238E27FC236}">
                        <a16:creationId xmlns:a16="http://schemas.microsoft.com/office/drawing/2014/main" id="{AF678E81-6975-760D-BB45-B177858AD13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6E725F8E-3C33-6084-3B66-F6ECE6CDF4E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8D17043F-DF3D-DF80-EECF-E98A87C466A2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台形 601">
                  <a:extLst>
                    <a:ext uri="{FF2B5EF4-FFF2-40B4-BE49-F238E27FC236}">
                      <a16:creationId xmlns:a16="http://schemas.microsoft.com/office/drawing/2014/main" id="{F7ACA406-F755-4F38-C57C-F844091F2D0B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0F1DDD7C-BAAC-A768-2088-99884D2A8F33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4" name="グループ化 603">
                  <a:extLst>
                    <a:ext uri="{FF2B5EF4-FFF2-40B4-BE49-F238E27FC236}">
                      <a16:creationId xmlns:a16="http://schemas.microsoft.com/office/drawing/2014/main" id="{6966592E-D756-9D59-2BC7-4DB496A98A58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607" name="四角形: 上の 2 つの角を丸める 606">
                    <a:extLst>
                      <a:ext uri="{FF2B5EF4-FFF2-40B4-BE49-F238E27FC236}">
                        <a16:creationId xmlns:a16="http://schemas.microsoft.com/office/drawing/2014/main" id="{562649D1-8568-AACD-5787-6E3E37E04AD6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A253A663-0724-2396-5D62-D1874DB01B8E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5" name="正方形/長方形 604">
                  <a:extLst>
                    <a:ext uri="{FF2B5EF4-FFF2-40B4-BE49-F238E27FC236}">
                      <a16:creationId xmlns:a16="http://schemas.microsoft.com/office/drawing/2014/main" id="{A0DC4AB6-2EB5-E9EB-C3F2-13CE996FDA03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テキスト ボックス 605">
                  <a:extLst>
                    <a:ext uri="{FF2B5EF4-FFF2-40B4-BE49-F238E27FC236}">
                      <a16:creationId xmlns:a16="http://schemas.microsoft.com/office/drawing/2014/main" id="{CED25C96-5A7A-D944-8542-E4CC34F9FB7E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島</a:t>
                  </a:r>
                </a:p>
              </p:txBody>
            </p:sp>
          </p:grp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C919BD48-0E09-1624-A5A5-D3ED98E731B1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90" name="四角形: 上の 2 つの角を丸める 589">
                  <a:extLst>
                    <a:ext uri="{FF2B5EF4-FFF2-40B4-BE49-F238E27FC236}">
                      <a16:creationId xmlns:a16="http://schemas.microsoft.com/office/drawing/2014/main" id="{D92E4427-A9DD-8D5B-9199-4072A777AD9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2E0F84F7-B426-23F0-18F7-587AF6CE2A9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四角形: 上の 2 つの角を丸める 591">
                  <a:extLst>
                    <a:ext uri="{FF2B5EF4-FFF2-40B4-BE49-F238E27FC236}">
                      <a16:creationId xmlns:a16="http://schemas.microsoft.com/office/drawing/2014/main" id="{298AAB8E-CFD0-71EB-A36F-CD523A3014A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93" name="四角形: 上の 2 つの角を丸める 592">
                  <a:extLst>
                    <a:ext uri="{FF2B5EF4-FFF2-40B4-BE49-F238E27FC236}">
                      <a16:creationId xmlns:a16="http://schemas.microsoft.com/office/drawing/2014/main" id="{75E2BC43-D096-FFD2-CECD-1AB3F063794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四角形: 上の 2 つの角を丸める 593">
                  <a:extLst>
                    <a:ext uri="{FF2B5EF4-FFF2-40B4-BE49-F238E27FC236}">
                      <a16:creationId xmlns:a16="http://schemas.microsoft.com/office/drawing/2014/main" id="{9DD92803-84EA-BD91-A98D-1C1AB70853B8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四角形: 上の 2 つの角を丸める 594">
                  <a:extLst>
                    <a:ext uri="{FF2B5EF4-FFF2-40B4-BE49-F238E27FC236}">
                      <a16:creationId xmlns:a16="http://schemas.microsoft.com/office/drawing/2014/main" id="{B391CB7C-6099-4555-D434-343595C5158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四角形: 上の 2 つの角を丸める 595">
                  <a:extLst>
                    <a:ext uri="{FF2B5EF4-FFF2-40B4-BE49-F238E27FC236}">
                      <a16:creationId xmlns:a16="http://schemas.microsoft.com/office/drawing/2014/main" id="{0A670E26-B802-645A-1B9D-23C152EEE691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四角形: 上の 2 つの角を丸める 596">
                  <a:extLst>
                    <a:ext uri="{FF2B5EF4-FFF2-40B4-BE49-F238E27FC236}">
                      <a16:creationId xmlns:a16="http://schemas.microsoft.com/office/drawing/2014/main" id="{AB0EE0D6-B9BC-C32C-ABA5-F039A2BF55D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2B08A024-65F6-49C8-9545-0D98FDBF8823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82" name="四角形: 上の 2 つの角を丸める 581">
                  <a:extLst>
                    <a:ext uri="{FF2B5EF4-FFF2-40B4-BE49-F238E27FC236}">
                      <a16:creationId xmlns:a16="http://schemas.microsoft.com/office/drawing/2014/main" id="{C60692EA-B98A-659E-8375-323FCD39B79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3D8F374E-A6E8-38FF-F645-9FC12184FEF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四角形: 上の 2 つの角を丸める 583">
                  <a:extLst>
                    <a:ext uri="{FF2B5EF4-FFF2-40B4-BE49-F238E27FC236}">
                      <a16:creationId xmlns:a16="http://schemas.microsoft.com/office/drawing/2014/main" id="{0FF12C19-5F78-D3C4-3663-5A4CC91460A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85" name="四角形: 上の 2 つの角を丸める 584">
                  <a:extLst>
                    <a:ext uri="{FF2B5EF4-FFF2-40B4-BE49-F238E27FC236}">
                      <a16:creationId xmlns:a16="http://schemas.microsoft.com/office/drawing/2014/main" id="{F147A922-D9B1-BAF2-6E16-16E80394EC0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四角形: 上の 2 つの角を丸める 585">
                  <a:extLst>
                    <a:ext uri="{FF2B5EF4-FFF2-40B4-BE49-F238E27FC236}">
                      <a16:creationId xmlns:a16="http://schemas.microsoft.com/office/drawing/2014/main" id="{164FDCE8-E6CD-BFAF-F9F4-27745057C238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四角形: 上の 2 つの角を丸める 586">
                  <a:extLst>
                    <a:ext uri="{FF2B5EF4-FFF2-40B4-BE49-F238E27FC236}">
                      <a16:creationId xmlns:a16="http://schemas.microsoft.com/office/drawing/2014/main" id="{7A6A07B8-75BD-9728-AEC2-D6F25CCEDE65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四角形: 上の 2 つの角を丸める 587">
                  <a:extLst>
                    <a:ext uri="{FF2B5EF4-FFF2-40B4-BE49-F238E27FC236}">
                      <a16:creationId xmlns:a16="http://schemas.microsoft.com/office/drawing/2014/main" id="{5946EB44-3ADB-11B9-DC1D-B0B71C6903F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四角形: 上の 2 つの角を丸める 588">
                  <a:extLst>
                    <a:ext uri="{FF2B5EF4-FFF2-40B4-BE49-F238E27FC236}">
                      <a16:creationId xmlns:a16="http://schemas.microsoft.com/office/drawing/2014/main" id="{D90D96C3-40E3-CC37-1E74-98F2AE7EAF1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2" name="台形 531">
                <a:extLst>
                  <a:ext uri="{FF2B5EF4-FFF2-40B4-BE49-F238E27FC236}">
                    <a16:creationId xmlns:a16="http://schemas.microsoft.com/office/drawing/2014/main" id="{402F5D9C-E6AC-6665-438B-68D20D3F410E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1ABCAF9D-1EF0-4960-8710-3FEE6F329AE3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579" name="台形 578">
                  <a:extLst>
                    <a:ext uri="{FF2B5EF4-FFF2-40B4-BE49-F238E27FC236}">
                      <a16:creationId xmlns:a16="http://schemas.microsoft.com/office/drawing/2014/main" id="{B0BC938E-C993-B0D5-09F8-A6197BDA036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台形 579">
                  <a:extLst>
                    <a:ext uri="{FF2B5EF4-FFF2-40B4-BE49-F238E27FC236}">
                      <a16:creationId xmlns:a16="http://schemas.microsoft.com/office/drawing/2014/main" id="{7FF06096-2870-5A63-F614-598C9F0A7C9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4D54C7C9-8870-770F-F053-D075F51CC63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6D64A83E-3143-3683-FEA2-8B72351C89CC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576" name="台形 575">
                  <a:extLst>
                    <a:ext uri="{FF2B5EF4-FFF2-40B4-BE49-F238E27FC236}">
                      <a16:creationId xmlns:a16="http://schemas.microsoft.com/office/drawing/2014/main" id="{97407F5C-4FCE-34F9-AAC1-C4173EA54F0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台形 576">
                  <a:extLst>
                    <a:ext uri="{FF2B5EF4-FFF2-40B4-BE49-F238E27FC236}">
                      <a16:creationId xmlns:a16="http://schemas.microsoft.com/office/drawing/2014/main" id="{DCF90B80-3ED1-01AC-65EC-7DD7DEAEA20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E56A6476-50D1-B5C1-8699-AFFA060C1FB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5A740EB5-C8EC-1C70-C423-7CDF28FC934C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台形 535">
                <a:extLst>
                  <a:ext uri="{FF2B5EF4-FFF2-40B4-BE49-F238E27FC236}">
                    <a16:creationId xmlns:a16="http://schemas.microsoft.com/office/drawing/2014/main" id="{E88FFDDC-D33A-86F7-1D98-D873C8949447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25FA7139-D09C-6ABF-2781-04AD61E94AE4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正方形/長方形 537">
                <a:extLst>
                  <a:ext uri="{FF2B5EF4-FFF2-40B4-BE49-F238E27FC236}">
                    <a16:creationId xmlns:a16="http://schemas.microsoft.com/office/drawing/2014/main" id="{6158CE9F-2C65-7FD4-3FA5-AE7100CE41B2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テキスト ボックス 538">
                <a:extLst>
                  <a:ext uri="{FF2B5EF4-FFF2-40B4-BE49-F238E27FC236}">
                    <a16:creationId xmlns:a16="http://schemas.microsoft.com/office/drawing/2014/main" id="{CCEE5707-2A5A-5450-DCA3-995A03459F3D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4F1F58EA-9CEC-B06E-A2EA-1D769FF60B05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562" name="台形 561">
                  <a:extLst>
                    <a:ext uri="{FF2B5EF4-FFF2-40B4-BE49-F238E27FC236}">
                      <a16:creationId xmlns:a16="http://schemas.microsoft.com/office/drawing/2014/main" id="{4D908336-ED26-0A16-7D17-56DDA5ED561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5177EDDC-12F5-00AF-2A73-BFDA66A93BFB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73" name="台形 572">
                    <a:extLst>
                      <a:ext uri="{FF2B5EF4-FFF2-40B4-BE49-F238E27FC236}">
                        <a16:creationId xmlns:a16="http://schemas.microsoft.com/office/drawing/2014/main" id="{2953E44D-E9ED-441B-2418-7CDBA5106ED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台形 573">
                    <a:extLst>
                      <a:ext uri="{FF2B5EF4-FFF2-40B4-BE49-F238E27FC236}">
                        <a16:creationId xmlns:a16="http://schemas.microsoft.com/office/drawing/2014/main" id="{E2C34CE2-F79A-98ED-CC9F-9CCDBCB0A2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58CBDAAE-414E-67D6-2F78-755B54B82A4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1941E3B3-FB78-B23D-086B-CD2CACF43D48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70" name="台形 569">
                    <a:extLst>
                      <a:ext uri="{FF2B5EF4-FFF2-40B4-BE49-F238E27FC236}">
                        <a16:creationId xmlns:a16="http://schemas.microsoft.com/office/drawing/2014/main" id="{F9670662-FA7D-94DD-5C44-450A61A47B3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台形 570">
                    <a:extLst>
                      <a:ext uri="{FF2B5EF4-FFF2-40B4-BE49-F238E27FC236}">
                        <a16:creationId xmlns:a16="http://schemas.microsoft.com/office/drawing/2014/main" id="{B40315BD-DBF0-BAFC-ADDE-B71A064E09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57A17585-015A-A1A3-282E-C51D15091E3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2D3DE1C2-58AA-8EEC-5C73-27EA1AA92EB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台形 565">
                  <a:extLst>
                    <a:ext uri="{FF2B5EF4-FFF2-40B4-BE49-F238E27FC236}">
                      <a16:creationId xmlns:a16="http://schemas.microsoft.com/office/drawing/2014/main" id="{BBF0F9B7-C219-6C59-4D3A-B8281B76BBD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5DBDE152-E976-8675-BFC4-8525A4856CE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正方形/長方形 567">
                  <a:extLst>
                    <a:ext uri="{FF2B5EF4-FFF2-40B4-BE49-F238E27FC236}">
                      <a16:creationId xmlns:a16="http://schemas.microsoft.com/office/drawing/2014/main" id="{E9D07CDF-0838-328D-D290-9E145515F586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テキスト ボックス 568">
                  <a:extLst>
                    <a:ext uri="{FF2B5EF4-FFF2-40B4-BE49-F238E27FC236}">
                      <a16:creationId xmlns:a16="http://schemas.microsoft.com/office/drawing/2014/main" id="{421B42CA-1AE3-504A-6224-4BE41E0F126E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千　葉</a:t>
                  </a:r>
                </a:p>
              </p:txBody>
            </p: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5C3217D9-231B-B645-5668-9C74B8CB0B26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54" name="四角形: 上の 2 つの角を丸める 553">
                  <a:extLst>
                    <a:ext uri="{FF2B5EF4-FFF2-40B4-BE49-F238E27FC236}">
                      <a16:creationId xmlns:a16="http://schemas.microsoft.com/office/drawing/2014/main" id="{9CA31A0F-DAE5-DBB8-1015-5FE9E5EC8DC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450254F4-4BEB-E340-C358-870132BA492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四角形: 上の 2 つの角を丸める 555">
                  <a:extLst>
                    <a:ext uri="{FF2B5EF4-FFF2-40B4-BE49-F238E27FC236}">
                      <a16:creationId xmlns:a16="http://schemas.microsoft.com/office/drawing/2014/main" id="{183D0F9D-843C-10D0-E097-60CE4B56B53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57" name="四角形: 上の 2 つの角を丸める 556">
                  <a:extLst>
                    <a:ext uri="{FF2B5EF4-FFF2-40B4-BE49-F238E27FC236}">
                      <a16:creationId xmlns:a16="http://schemas.microsoft.com/office/drawing/2014/main" id="{81635BBD-3462-ED92-FF71-28E7F2F9FE4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四角形: 上の 2 つの角を丸める 557">
                  <a:extLst>
                    <a:ext uri="{FF2B5EF4-FFF2-40B4-BE49-F238E27FC236}">
                      <a16:creationId xmlns:a16="http://schemas.microsoft.com/office/drawing/2014/main" id="{66F5BE5E-0EA0-1DB5-81FB-4E0F0D3CA8B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四角形: 上の 2 つの角を丸める 558">
                  <a:extLst>
                    <a:ext uri="{FF2B5EF4-FFF2-40B4-BE49-F238E27FC236}">
                      <a16:creationId xmlns:a16="http://schemas.microsoft.com/office/drawing/2014/main" id="{E1254D80-C354-1D4F-C916-C5D2962E479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四角形: 上の 2 つの角を丸める 559">
                  <a:extLst>
                    <a:ext uri="{FF2B5EF4-FFF2-40B4-BE49-F238E27FC236}">
                      <a16:creationId xmlns:a16="http://schemas.microsoft.com/office/drawing/2014/main" id="{D7EEC882-851E-F095-267B-9EE02426542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四角形: 上の 2 つの角を丸める 560">
                  <a:extLst>
                    <a:ext uri="{FF2B5EF4-FFF2-40B4-BE49-F238E27FC236}">
                      <a16:creationId xmlns:a16="http://schemas.microsoft.com/office/drawing/2014/main" id="{71ACB716-AA21-E3B1-547F-232040A6655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AA962700-669B-FE2B-40AE-66FFD5CFE35E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46" name="四角形: 上の 2 つの角を丸める 545">
                  <a:extLst>
                    <a:ext uri="{FF2B5EF4-FFF2-40B4-BE49-F238E27FC236}">
                      <a16:creationId xmlns:a16="http://schemas.microsoft.com/office/drawing/2014/main" id="{6924D929-0178-E90A-84AF-DE0E3E2207B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EDE9F33C-EB72-DA69-9825-8387FB2C36F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四角形: 上の 2 つの角を丸める 547">
                  <a:extLst>
                    <a:ext uri="{FF2B5EF4-FFF2-40B4-BE49-F238E27FC236}">
                      <a16:creationId xmlns:a16="http://schemas.microsoft.com/office/drawing/2014/main" id="{740A8B6E-A754-0C0A-8BC7-8CBD8E0C149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49" name="四角形: 上の 2 つの角を丸める 548">
                  <a:extLst>
                    <a:ext uri="{FF2B5EF4-FFF2-40B4-BE49-F238E27FC236}">
                      <a16:creationId xmlns:a16="http://schemas.microsoft.com/office/drawing/2014/main" id="{4C285D4A-FA6F-66E6-5B64-7D225857DF2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四角形: 上の 2 つの角を丸める 549">
                  <a:extLst>
                    <a:ext uri="{FF2B5EF4-FFF2-40B4-BE49-F238E27FC236}">
                      <a16:creationId xmlns:a16="http://schemas.microsoft.com/office/drawing/2014/main" id="{B24AED35-4D01-3EE2-B4CE-7EFFFC3BB99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四角形: 上の 2 つの角を丸める 550">
                  <a:extLst>
                    <a:ext uri="{FF2B5EF4-FFF2-40B4-BE49-F238E27FC236}">
                      <a16:creationId xmlns:a16="http://schemas.microsoft.com/office/drawing/2014/main" id="{930BF567-D98B-C79A-A16A-626FA74395E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四角形: 上の 2 つの角を丸める 551">
                  <a:extLst>
                    <a:ext uri="{FF2B5EF4-FFF2-40B4-BE49-F238E27FC236}">
                      <a16:creationId xmlns:a16="http://schemas.microsoft.com/office/drawing/2014/main" id="{C17B6202-2767-9F06-58F1-F2102BD25CF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四角形: 上の 2 つの角を丸める 552">
                  <a:extLst>
                    <a:ext uri="{FF2B5EF4-FFF2-40B4-BE49-F238E27FC236}">
                      <a16:creationId xmlns:a16="http://schemas.microsoft.com/office/drawing/2014/main" id="{AC8AA5FE-AE63-3CED-DD11-F1B781225FB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51576E33-2C66-DC21-E4C2-354DB3E3176D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544" name="四角形: 上の 2 つの角を丸める 543">
                  <a:extLst>
                    <a:ext uri="{FF2B5EF4-FFF2-40B4-BE49-F238E27FC236}">
                      <a16:creationId xmlns:a16="http://schemas.microsoft.com/office/drawing/2014/main" id="{9F5DF464-3A3B-83DF-CA0A-C1DEDFDB146A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28DED774-6081-D746-DF79-DF1124806FEA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4B5B355B-5304-35A5-45EA-CD6DC721ED41}"/>
                </a:ext>
              </a:extLst>
            </p:cNvPr>
            <p:cNvSpPr/>
            <p:nvPr/>
          </p:nvSpPr>
          <p:spPr>
            <a:xfrm>
              <a:off x="4315351" y="4740690"/>
              <a:ext cx="365876" cy="44962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9366816C-7C37-E25F-668A-90A561186A7D}"/>
                </a:ext>
              </a:extLst>
            </p:cNvPr>
            <p:cNvSpPr/>
            <p:nvPr/>
          </p:nvSpPr>
          <p:spPr>
            <a:xfrm>
              <a:off x="3567729" y="4755476"/>
              <a:ext cx="705718" cy="562644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635F2521-D372-5CEC-6B40-29A83A596E9A}"/>
                </a:ext>
              </a:extLst>
            </p:cNvPr>
            <p:cNvSpPr/>
            <p:nvPr/>
          </p:nvSpPr>
          <p:spPr>
            <a:xfrm>
              <a:off x="4769584" y="4657897"/>
              <a:ext cx="444132" cy="562692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34D0AFF7-9799-6D02-8487-27D75DEC50CC}"/>
                </a:ext>
              </a:extLst>
            </p:cNvPr>
            <p:cNvSpPr/>
            <p:nvPr/>
          </p:nvSpPr>
          <p:spPr>
            <a:xfrm>
              <a:off x="5757293" y="4945786"/>
              <a:ext cx="448132" cy="244532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7F4EB38F-ADB8-8497-5E06-99B806E843AB}"/>
                </a:ext>
              </a:extLst>
            </p:cNvPr>
            <p:cNvGrpSpPr/>
            <p:nvPr/>
          </p:nvGrpSpPr>
          <p:grpSpPr>
            <a:xfrm>
              <a:off x="3864893" y="4931312"/>
              <a:ext cx="102459" cy="138554"/>
              <a:chOff x="4965309" y="3938588"/>
              <a:chExt cx="232961" cy="315032"/>
            </a:xfrm>
          </p:grpSpPr>
          <p:sp>
            <p:nvSpPr>
              <p:cNvPr id="517" name="四角形: 角を丸くする 516">
                <a:extLst>
                  <a:ext uri="{FF2B5EF4-FFF2-40B4-BE49-F238E27FC236}">
                    <a16:creationId xmlns:a16="http://schemas.microsoft.com/office/drawing/2014/main" id="{EF42B655-D1DE-7858-C2C2-DD5A03F0166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四角形: 角を丸くする 517">
                <a:extLst>
                  <a:ext uri="{FF2B5EF4-FFF2-40B4-BE49-F238E27FC236}">
                    <a16:creationId xmlns:a16="http://schemas.microsoft.com/office/drawing/2014/main" id="{0FE613BD-3E26-825A-B150-41E324DBE80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月 518">
                <a:extLst>
                  <a:ext uri="{FF2B5EF4-FFF2-40B4-BE49-F238E27FC236}">
                    <a16:creationId xmlns:a16="http://schemas.microsoft.com/office/drawing/2014/main" id="{B53211E3-044B-AE71-F7E1-DAE935EAEC23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218CCE78-A138-9478-D9EA-EADC50336F10}"/>
                </a:ext>
              </a:extLst>
            </p:cNvPr>
            <p:cNvGrpSpPr/>
            <p:nvPr/>
          </p:nvGrpSpPr>
          <p:grpSpPr>
            <a:xfrm>
              <a:off x="4436644" y="4880141"/>
              <a:ext cx="102459" cy="138554"/>
              <a:chOff x="4965309" y="3938588"/>
              <a:chExt cx="232961" cy="315032"/>
            </a:xfrm>
          </p:grpSpPr>
          <p:sp>
            <p:nvSpPr>
              <p:cNvPr id="514" name="四角形: 角を丸くする 513">
                <a:extLst>
                  <a:ext uri="{FF2B5EF4-FFF2-40B4-BE49-F238E27FC236}">
                    <a16:creationId xmlns:a16="http://schemas.microsoft.com/office/drawing/2014/main" id="{EAD56BE7-5DA9-77D9-4514-57BC880ED86A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四角形: 角を丸くする 514">
                <a:extLst>
                  <a:ext uri="{FF2B5EF4-FFF2-40B4-BE49-F238E27FC236}">
                    <a16:creationId xmlns:a16="http://schemas.microsoft.com/office/drawing/2014/main" id="{CC9BA290-1175-35EA-7580-F0B49F3D2246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月 515">
                <a:extLst>
                  <a:ext uri="{FF2B5EF4-FFF2-40B4-BE49-F238E27FC236}">
                    <a16:creationId xmlns:a16="http://schemas.microsoft.com/office/drawing/2014/main" id="{46F25639-5155-48E9-4B72-97EF2CE33F5D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740196EB-553E-7E9B-05D2-5EFDE031016A}"/>
                </a:ext>
              </a:extLst>
            </p:cNvPr>
            <p:cNvGrpSpPr/>
            <p:nvPr/>
          </p:nvGrpSpPr>
          <p:grpSpPr>
            <a:xfrm flipH="1">
              <a:off x="4942565" y="4927930"/>
              <a:ext cx="102459" cy="138554"/>
              <a:chOff x="4965309" y="3938588"/>
              <a:chExt cx="232961" cy="315032"/>
            </a:xfrm>
          </p:grpSpPr>
          <p:sp>
            <p:nvSpPr>
              <p:cNvPr id="508" name="四角形: 角を丸くする 507">
                <a:extLst>
                  <a:ext uri="{FF2B5EF4-FFF2-40B4-BE49-F238E27FC236}">
                    <a16:creationId xmlns:a16="http://schemas.microsoft.com/office/drawing/2014/main" id="{75F52709-9D96-9E9A-9C4E-1185A76E12B8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四角形: 角を丸くする 508">
                <a:extLst>
                  <a:ext uri="{FF2B5EF4-FFF2-40B4-BE49-F238E27FC236}">
                    <a16:creationId xmlns:a16="http://schemas.microsoft.com/office/drawing/2014/main" id="{7DC7EE19-E419-1280-959B-BDBFD7B7159B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月 509">
                <a:extLst>
                  <a:ext uri="{FF2B5EF4-FFF2-40B4-BE49-F238E27FC236}">
                    <a16:creationId xmlns:a16="http://schemas.microsoft.com/office/drawing/2014/main" id="{60EF7337-E128-AC2E-385D-E96CD8903DD3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5AE8A347-0F3A-0B0D-9D13-D7810197748E}"/>
                </a:ext>
              </a:extLst>
            </p:cNvPr>
            <p:cNvGrpSpPr/>
            <p:nvPr/>
          </p:nvGrpSpPr>
          <p:grpSpPr>
            <a:xfrm flipH="1">
              <a:off x="5953203" y="5006493"/>
              <a:ext cx="102459" cy="138554"/>
              <a:chOff x="4965309" y="3938588"/>
              <a:chExt cx="232961" cy="315032"/>
            </a:xfrm>
          </p:grpSpPr>
          <p:sp>
            <p:nvSpPr>
              <p:cNvPr id="505" name="四角形: 角を丸くする 504">
                <a:extLst>
                  <a:ext uri="{FF2B5EF4-FFF2-40B4-BE49-F238E27FC236}">
                    <a16:creationId xmlns:a16="http://schemas.microsoft.com/office/drawing/2014/main" id="{C54A9222-DDE5-DB51-4531-16E8B0A0B051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四角形: 角を丸くする 505">
                <a:extLst>
                  <a:ext uri="{FF2B5EF4-FFF2-40B4-BE49-F238E27FC236}">
                    <a16:creationId xmlns:a16="http://schemas.microsoft.com/office/drawing/2014/main" id="{C9AC39FE-D801-3B3C-7B32-A1A0407BA525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月 506">
                <a:extLst>
                  <a:ext uri="{FF2B5EF4-FFF2-40B4-BE49-F238E27FC236}">
                    <a16:creationId xmlns:a16="http://schemas.microsoft.com/office/drawing/2014/main" id="{FF838CC0-9E93-1891-BA9F-1A7363CF515F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D53F8B6A-CF9C-D46C-7037-A03340EA3237}"/>
                </a:ext>
              </a:extLst>
            </p:cNvPr>
            <p:cNvSpPr/>
            <p:nvPr/>
          </p:nvSpPr>
          <p:spPr>
            <a:xfrm>
              <a:off x="5390430" y="4672311"/>
              <a:ext cx="414215" cy="548278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C0DA7C64-CF70-474E-0809-298C74FFD8E5}"/>
                </a:ext>
              </a:extLst>
            </p:cNvPr>
            <p:cNvGrpSpPr/>
            <p:nvPr/>
          </p:nvGrpSpPr>
          <p:grpSpPr>
            <a:xfrm flipH="1">
              <a:off x="5524578" y="4825518"/>
              <a:ext cx="102459" cy="138554"/>
              <a:chOff x="4965309" y="3938588"/>
              <a:chExt cx="232961" cy="315032"/>
            </a:xfrm>
          </p:grpSpPr>
          <p:sp>
            <p:nvSpPr>
              <p:cNvPr id="710" name="四角形: 角を丸くする 709">
                <a:extLst>
                  <a:ext uri="{FF2B5EF4-FFF2-40B4-BE49-F238E27FC236}">
                    <a16:creationId xmlns:a16="http://schemas.microsoft.com/office/drawing/2014/main" id="{561E68E3-B09A-184F-5523-C1366B8178E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四角形: 角を丸くする 710">
                <a:extLst>
                  <a:ext uri="{FF2B5EF4-FFF2-40B4-BE49-F238E27FC236}">
                    <a16:creationId xmlns:a16="http://schemas.microsoft.com/office/drawing/2014/main" id="{B0ED90B9-8B41-ED68-EDCE-AE1BEEEDD3FD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月 711">
                <a:extLst>
                  <a:ext uri="{FF2B5EF4-FFF2-40B4-BE49-F238E27FC236}">
                    <a16:creationId xmlns:a16="http://schemas.microsoft.com/office/drawing/2014/main" id="{2066ABE9-5D0D-175E-209D-71880E9F831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43" name="グループ化 942">
            <a:extLst>
              <a:ext uri="{FF2B5EF4-FFF2-40B4-BE49-F238E27FC236}">
                <a16:creationId xmlns:a16="http://schemas.microsoft.com/office/drawing/2014/main" id="{C30DCC18-DA94-E4F3-2665-BE6F317E6655}"/>
              </a:ext>
            </a:extLst>
          </p:cNvPr>
          <p:cNvGrpSpPr/>
          <p:nvPr/>
        </p:nvGrpSpPr>
        <p:grpSpPr>
          <a:xfrm>
            <a:off x="622916" y="4657897"/>
            <a:ext cx="2762497" cy="898268"/>
            <a:chOff x="622916" y="4657897"/>
            <a:chExt cx="2762497" cy="898268"/>
          </a:xfrm>
        </p:grpSpPr>
        <p:grpSp>
          <p:nvGrpSpPr>
            <p:cNvPr id="713" name="グループ化 712">
              <a:extLst>
                <a:ext uri="{FF2B5EF4-FFF2-40B4-BE49-F238E27FC236}">
                  <a16:creationId xmlns:a16="http://schemas.microsoft.com/office/drawing/2014/main" id="{DE45493D-9CFF-284D-6A55-BAB988282B8B}"/>
                </a:ext>
              </a:extLst>
            </p:cNvPr>
            <p:cNvGrpSpPr/>
            <p:nvPr/>
          </p:nvGrpSpPr>
          <p:grpSpPr>
            <a:xfrm>
              <a:off x="651196" y="5128097"/>
              <a:ext cx="2734217" cy="428068"/>
              <a:chOff x="5005709" y="6627894"/>
              <a:chExt cx="4146175" cy="649124"/>
            </a:xfrm>
          </p:grpSpPr>
          <p:sp>
            <p:nvSpPr>
              <p:cNvPr id="714" name="台形 713">
                <a:extLst>
                  <a:ext uri="{FF2B5EF4-FFF2-40B4-BE49-F238E27FC236}">
                    <a16:creationId xmlns:a16="http://schemas.microsoft.com/office/drawing/2014/main" id="{6E99891D-9112-C1C5-EC2C-5EB1006897BD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EF971A3C-E7C4-3013-A7BD-B096DF256690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826" name="台形 825">
                  <a:extLst>
                    <a:ext uri="{FF2B5EF4-FFF2-40B4-BE49-F238E27FC236}">
                      <a16:creationId xmlns:a16="http://schemas.microsoft.com/office/drawing/2014/main" id="{6B60D11C-9425-0754-44AD-020FF67AA95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台形 826">
                  <a:extLst>
                    <a:ext uri="{FF2B5EF4-FFF2-40B4-BE49-F238E27FC236}">
                      <a16:creationId xmlns:a16="http://schemas.microsoft.com/office/drawing/2014/main" id="{E8DD4784-2B0A-E7BC-36E5-9CBB3F53B6D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3B1E1486-91CC-209F-C354-F0168A8D5F1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74865804-8E6E-D801-27EE-1D30A6A6A415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823" name="台形 822">
                  <a:extLst>
                    <a:ext uri="{FF2B5EF4-FFF2-40B4-BE49-F238E27FC236}">
                      <a16:creationId xmlns:a16="http://schemas.microsoft.com/office/drawing/2014/main" id="{A52043EE-1D3F-1479-2D20-24B781A7588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台形 823">
                  <a:extLst>
                    <a:ext uri="{FF2B5EF4-FFF2-40B4-BE49-F238E27FC236}">
                      <a16:creationId xmlns:a16="http://schemas.microsoft.com/office/drawing/2014/main" id="{7BF954DB-BFA4-8D22-525B-F86B89B6568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A86B5396-F692-F64D-2F0D-7D9D1A912E4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F5907D7A-3F69-0F67-A4FF-FEDC3E19D71E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台形 717">
                <a:extLst>
                  <a:ext uri="{FF2B5EF4-FFF2-40B4-BE49-F238E27FC236}">
                    <a16:creationId xmlns:a16="http://schemas.microsoft.com/office/drawing/2014/main" id="{D411DD06-9452-E586-0CDD-C3AA8F2185E5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26A28BCF-6321-FC29-5B87-04DF15A35B94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正方形/長方形 719">
                <a:extLst>
                  <a:ext uri="{FF2B5EF4-FFF2-40B4-BE49-F238E27FC236}">
                    <a16:creationId xmlns:a16="http://schemas.microsoft.com/office/drawing/2014/main" id="{69779D52-F7CF-C7B3-75DC-ED28581886C6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テキスト ボックス 720">
                <a:extLst>
                  <a:ext uri="{FF2B5EF4-FFF2-40B4-BE49-F238E27FC236}">
                    <a16:creationId xmlns:a16="http://schemas.microsoft.com/office/drawing/2014/main" id="{637796EC-1469-26E7-DC8A-4A8A55B23991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　城</a:t>
                </a:r>
              </a:p>
            </p:txBody>
          </p: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AEBB7821-E0E1-2ABE-5BFC-126F8FCC75FC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809" name="台形 808">
                  <a:extLst>
                    <a:ext uri="{FF2B5EF4-FFF2-40B4-BE49-F238E27FC236}">
                      <a16:creationId xmlns:a16="http://schemas.microsoft.com/office/drawing/2014/main" id="{3ABE0A25-6ABA-E28D-C78E-47A9575F0463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0572520A-2E2C-284E-A7DE-131741DEB5B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20" name="台形 819">
                    <a:extLst>
                      <a:ext uri="{FF2B5EF4-FFF2-40B4-BE49-F238E27FC236}">
                        <a16:creationId xmlns:a16="http://schemas.microsoft.com/office/drawing/2014/main" id="{3056DF9E-3B7E-B352-6319-39F148A0DE4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1" name="台形 820">
                    <a:extLst>
                      <a:ext uri="{FF2B5EF4-FFF2-40B4-BE49-F238E27FC236}">
                        <a16:creationId xmlns:a16="http://schemas.microsoft.com/office/drawing/2014/main" id="{8E9931EA-6C13-29EA-3D0B-AD0EDBDC708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2" name="フリーフォーム: 図形 821">
                    <a:extLst>
                      <a:ext uri="{FF2B5EF4-FFF2-40B4-BE49-F238E27FC236}">
                        <a16:creationId xmlns:a16="http://schemas.microsoft.com/office/drawing/2014/main" id="{67C6F7BC-132A-C943-BAB7-C06760FDB5D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1" name="グループ化 810">
                  <a:extLst>
                    <a:ext uri="{FF2B5EF4-FFF2-40B4-BE49-F238E27FC236}">
                      <a16:creationId xmlns:a16="http://schemas.microsoft.com/office/drawing/2014/main" id="{ADB9FFC8-D21D-D8C5-FE33-4FEBEAB0B14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17" name="台形 816">
                    <a:extLst>
                      <a:ext uri="{FF2B5EF4-FFF2-40B4-BE49-F238E27FC236}">
                        <a16:creationId xmlns:a16="http://schemas.microsoft.com/office/drawing/2014/main" id="{88416B24-E6E5-782F-F147-F02F0ACD842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台形 817">
                    <a:extLst>
                      <a:ext uri="{FF2B5EF4-FFF2-40B4-BE49-F238E27FC236}">
                        <a16:creationId xmlns:a16="http://schemas.microsoft.com/office/drawing/2014/main" id="{D8A13392-DB1B-2D07-2C0E-9C20473E961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19" name="フリーフォーム: 図形 818">
                    <a:extLst>
                      <a:ext uri="{FF2B5EF4-FFF2-40B4-BE49-F238E27FC236}">
                        <a16:creationId xmlns:a16="http://schemas.microsoft.com/office/drawing/2014/main" id="{E00FEEBA-E502-E66A-B5D5-03AF83B5E59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986ABD8C-B998-0762-0AF4-CDB24B57B2A3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台形 812">
                  <a:extLst>
                    <a:ext uri="{FF2B5EF4-FFF2-40B4-BE49-F238E27FC236}">
                      <a16:creationId xmlns:a16="http://schemas.microsoft.com/office/drawing/2014/main" id="{80CB0A95-8C37-646B-596F-8189213F9427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26ECE74C-C250-96A6-2C4F-55E4C9E40D7F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正方形/長方形 814">
                  <a:extLst>
                    <a:ext uri="{FF2B5EF4-FFF2-40B4-BE49-F238E27FC236}">
                      <a16:creationId xmlns:a16="http://schemas.microsoft.com/office/drawing/2014/main" id="{42EC64D8-8F62-012E-DB40-37CD1CEB3B9E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テキスト ボックス 815">
                  <a:extLst>
                    <a:ext uri="{FF2B5EF4-FFF2-40B4-BE49-F238E27FC236}">
                      <a16:creationId xmlns:a16="http://schemas.microsoft.com/office/drawing/2014/main" id="{CE151590-C552-9B5D-243C-933C0D061945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栃　木</a:t>
                  </a:r>
                </a:p>
              </p:txBody>
            </p:sp>
          </p:grp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609D51E8-AF3F-7621-A070-910E3DD6F62D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792" name="台形 791">
                  <a:extLst>
                    <a:ext uri="{FF2B5EF4-FFF2-40B4-BE49-F238E27FC236}">
                      <a16:creationId xmlns:a16="http://schemas.microsoft.com/office/drawing/2014/main" id="{B75FBF57-3076-4B6A-44E9-12B04EAD7DF6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3" name="グループ化 792">
                  <a:extLst>
                    <a:ext uri="{FF2B5EF4-FFF2-40B4-BE49-F238E27FC236}">
                      <a16:creationId xmlns:a16="http://schemas.microsoft.com/office/drawing/2014/main" id="{EA7168D9-030C-CAED-1E01-4362D90825E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06" name="台形 805">
                    <a:extLst>
                      <a:ext uri="{FF2B5EF4-FFF2-40B4-BE49-F238E27FC236}">
                        <a16:creationId xmlns:a16="http://schemas.microsoft.com/office/drawing/2014/main" id="{98ED83B6-356A-D973-C92A-5CBAE68B18F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台形 806">
                    <a:extLst>
                      <a:ext uri="{FF2B5EF4-FFF2-40B4-BE49-F238E27FC236}">
                        <a16:creationId xmlns:a16="http://schemas.microsoft.com/office/drawing/2014/main" id="{F4415ADE-A57E-33A5-98F1-17C2D7447AD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フリーフォーム: 図形 807">
                    <a:extLst>
                      <a:ext uri="{FF2B5EF4-FFF2-40B4-BE49-F238E27FC236}">
                        <a16:creationId xmlns:a16="http://schemas.microsoft.com/office/drawing/2014/main" id="{890EAB34-C1FE-51B6-3764-D9FA407254B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4" name="グループ化 793">
                  <a:extLst>
                    <a:ext uri="{FF2B5EF4-FFF2-40B4-BE49-F238E27FC236}">
                      <a16:creationId xmlns:a16="http://schemas.microsoft.com/office/drawing/2014/main" id="{3062EE04-0566-2B4C-52EE-917144AC26F2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803" name="台形 802">
                    <a:extLst>
                      <a:ext uri="{FF2B5EF4-FFF2-40B4-BE49-F238E27FC236}">
                        <a16:creationId xmlns:a16="http://schemas.microsoft.com/office/drawing/2014/main" id="{C25B3B15-9264-D4A6-3D36-3E5D8D3655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台形 803">
                    <a:extLst>
                      <a:ext uri="{FF2B5EF4-FFF2-40B4-BE49-F238E27FC236}">
                        <a16:creationId xmlns:a16="http://schemas.microsoft.com/office/drawing/2014/main" id="{4FD6DBBD-A87F-A86F-E4C8-CD5E56E2225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05" name="フリーフォーム: 図形 804">
                    <a:extLst>
                      <a:ext uri="{FF2B5EF4-FFF2-40B4-BE49-F238E27FC236}">
                        <a16:creationId xmlns:a16="http://schemas.microsoft.com/office/drawing/2014/main" id="{4AD93C92-EF45-6FE1-4353-8E6F37D2F1C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8855DDE3-06EF-4358-F3A6-3C919C60A133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台形 795">
                  <a:extLst>
                    <a:ext uri="{FF2B5EF4-FFF2-40B4-BE49-F238E27FC236}">
                      <a16:creationId xmlns:a16="http://schemas.microsoft.com/office/drawing/2014/main" id="{4D0480A8-8414-371A-80DA-AFD559AA7738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92C7D4F7-5808-2357-228A-0706B96E6095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98" name="グループ化 797">
                  <a:extLst>
                    <a:ext uri="{FF2B5EF4-FFF2-40B4-BE49-F238E27FC236}">
                      <a16:creationId xmlns:a16="http://schemas.microsoft.com/office/drawing/2014/main" id="{E17F8B1D-4FAD-A832-A7F3-B4515D231906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801" name="四角形: 上の 2 つの角を丸める 800">
                    <a:extLst>
                      <a:ext uri="{FF2B5EF4-FFF2-40B4-BE49-F238E27FC236}">
                        <a16:creationId xmlns:a16="http://schemas.microsoft.com/office/drawing/2014/main" id="{81D67F23-77A6-6B47-03B5-08E3D626949D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フリーフォーム: 図形 801">
                    <a:extLst>
                      <a:ext uri="{FF2B5EF4-FFF2-40B4-BE49-F238E27FC236}">
                        <a16:creationId xmlns:a16="http://schemas.microsoft.com/office/drawing/2014/main" id="{1E461017-DD60-D468-DDEB-E12156D6FCC0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9" name="正方形/長方形 798">
                  <a:extLst>
                    <a:ext uri="{FF2B5EF4-FFF2-40B4-BE49-F238E27FC236}">
                      <a16:creationId xmlns:a16="http://schemas.microsoft.com/office/drawing/2014/main" id="{2ECA22F2-2C11-8114-7653-6E5EFCFA0CB1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テキスト ボックス 799">
                  <a:extLst>
                    <a:ext uri="{FF2B5EF4-FFF2-40B4-BE49-F238E27FC236}">
                      <a16:creationId xmlns:a16="http://schemas.microsoft.com/office/drawing/2014/main" id="{64062A07-FBE4-67CE-0B2D-E10B28D7CA92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島</a:t>
                  </a:r>
                </a:p>
              </p:txBody>
            </p:sp>
          </p:grpSp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4CD03DD1-9179-5590-E1F8-B3F24BC0A33A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84" name="四角形: 上の 2 つの角を丸める 783">
                  <a:extLst>
                    <a:ext uri="{FF2B5EF4-FFF2-40B4-BE49-F238E27FC236}">
                      <a16:creationId xmlns:a16="http://schemas.microsoft.com/office/drawing/2014/main" id="{C2C310CF-6582-6F2E-023F-A6F66FF1960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43BA584C-419D-4BCE-8A64-B6C015B68DBE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四角形: 上の 2 つの角を丸める 785">
                  <a:extLst>
                    <a:ext uri="{FF2B5EF4-FFF2-40B4-BE49-F238E27FC236}">
                      <a16:creationId xmlns:a16="http://schemas.microsoft.com/office/drawing/2014/main" id="{C2B0D352-975E-5916-8D1A-092A0A022B3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87" name="四角形: 上の 2 つの角を丸める 786">
                  <a:extLst>
                    <a:ext uri="{FF2B5EF4-FFF2-40B4-BE49-F238E27FC236}">
                      <a16:creationId xmlns:a16="http://schemas.microsoft.com/office/drawing/2014/main" id="{A6F96EFE-0090-8368-8315-8D10078C135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四角形: 上の 2 つの角を丸める 787">
                  <a:extLst>
                    <a:ext uri="{FF2B5EF4-FFF2-40B4-BE49-F238E27FC236}">
                      <a16:creationId xmlns:a16="http://schemas.microsoft.com/office/drawing/2014/main" id="{ED68382D-BFDD-AC89-8C65-900FFDF5740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四角形: 上の 2 つの角を丸める 788">
                  <a:extLst>
                    <a:ext uri="{FF2B5EF4-FFF2-40B4-BE49-F238E27FC236}">
                      <a16:creationId xmlns:a16="http://schemas.microsoft.com/office/drawing/2014/main" id="{46B73C0C-09BD-DABE-F553-6ECAC8663E9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四角形: 上の 2 つの角を丸める 789">
                  <a:extLst>
                    <a:ext uri="{FF2B5EF4-FFF2-40B4-BE49-F238E27FC236}">
                      <a16:creationId xmlns:a16="http://schemas.microsoft.com/office/drawing/2014/main" id="{57832533-F992-340D-C4CD-D04CA8CE4E3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四角形: 上の 2 つの角を丸める 790">
                  <a:extLst>
                    <a:ext uri="{FF2B5EF4-FFF2-40B4-BE49-F238E27FC236}">
                      <a16:creationId xmlns:a16="http://schemas.microsoft.com/office/drawing/2014/main" id="{BEAEFD9E-B587-E262-325F-9E855046708D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1B39C983-4E3E-6733-0472-6F74D58EBFC8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76" name="四角形: 上の 2 つの角を丸める 775">
                  <a:extLst>
                    <a:ext uri="{FF2B5EF4-FFF2-40B4-BE49-F238E27FC236}">
                      <a16:creationId xmlns:a16="http://schemas.microsoft.com/office/drawing/2014/main" id="{72D84985-8F8B-B640-BA00-062D61C0F92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A206E0FB-3D7C-AED2-C580-387216E104E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四角形: 上の 2 つの角を丸める 777">
                  <a:extLst>
                    <a:ext uri="{FF2B5EF4-FFF2-40B4-BE49-F238E27FC236}">
                      <a16:creationId xmlns:a16="http://schemas.microsoft.com/office/drawing/2014/main" id="{7C48AAE6-9805-D5ED-65D2-40C019970F69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79" name="四角形: 上の 2 つの角を丸める 778">
                  <a:extLst>
                    <a:ext uri="{FF2B5EF4-FFF2-40B4-BE49-F238E27FC236}">
                      <a16:creationId xmlns:a16="http://schemas.microsoft.com/office/drawing/2014/main" id="{B9A5D11C-B540-9230-23D2-030870D7904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四角形: 上の 2 つの角を丸める 779">
                  <a:extLst>
                    <a:ext uri="{FF2B5EF4-FFF2-40B4-BE49-F238E27FC236}">
                      <a16:creationId xmlns:a16="http://schemas.microsoft.com/office/drawing/2014/main" id="{FEA2D12A-B299-BCA1-240C-AB5EE356EDB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四角形: 上の 2 つの角を丸める 780">
                  <a:extLst>
                    <a:ext uri="{FF2B5EF4-FFF2-40B4-BE49-F238E27FC236}">
                      <a16:creationId xmlns:a16="http://schemas.microsoft.com/office/drawing/2014/main" id="{55548A4D-78E5-5AB7-C20C-FB11D04B9D2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四角形: 上の 2 つの角を丸める 781">
                  <a:extLst>
                    <a:ext uri="{FF2B5EF4-FFF2-40B4-BE49-F238E27FC236}">
                      <a16:creationId xmlns:a16="http://schemas.microsoft.com/office/drawing/2014/main" id="{BAC63DA0-B504-E32A-8B06-1893943E0DE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四角形: 上の 2 つの角を丸める 782">
                  <a:extLst>
                    <a:ext uri="{FF2B5EF4-FFF2-40B4-BE49-F238E27FC236}">
                      <a16:creationId xmlns:a16="http://schemas.microsoft.com/office/drawing/2014/main" id="{58F7C6EC-2D02-6656-C09D-16A656FE8A9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6" name="台形 725">
                <a:extLst>
                  <a:ext uri="{FF2B5EF4-FFF2-40B4-BE49-F238E27FC236}">
                    <a16:creationId xmlns:a16="http://schemas.microsoft.com/office/drawing/2014/main" id="{1030B5AC-D702-0333-7A5E-3630396A37C2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7" name="グループ化 726">
                <a:extLst>
                  <a:ext uri="{FF2B5EF4-FFF2-40B4-BE49-F238E27FC236}">
                    <a16:creationId xmlns:a16="http://schemas.microsoft.com/office/drawing/2014/main" id="{665F3FC8-A287-6252-DD2D-701C114B7875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773" name="台形 772">
                  <a:extLst>
                    <a:ext uri="{FF2B5EF4-FFF2-40B4-BE49-F238E27FC236}">
                      <a16:creationId xmlns:a16="http://schemas.microsoft.com/office/drawing/2014/main" id="{B133D2E5-2A8D-BFB9-66CB-CD507D47E02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台形 773">
                  <a:extLst>
                    <a:ext uri="{FF2B5EF4-FFF2-40B4-BE49-F238E27FC236}">
                      <a16:creationId xmlns:a16="http://schemas.microsoft.com/office/drawing/2014/main" id="{ABDEC056-C4AE-238E-9683-1B5E8DB6DE2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A1724BB3-AA46-23B5-2B40-8FC7D1061AD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7BCEDB1D-77A8-AE62-3E8F-D3007D922A39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770" name="台形 769">
                  <a:extLst>
                    <a:ext uri="{FF2B5EF4-FFF2-40B4-BE49-F238E27FC236}">
                      <a16:creationId xmlns:a16="http://schemas.microsoft.com/office/drawing/2014/main" id="{61DE4FBC-542C-1325-F668-BFF01E0D4AC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台形 770">
                  <a:extLst>
                    <a:ext uri="{FF2B5EF4-FFF2-40B4-BE49-F238E27FC236}">
                      <a16:creationId xmlns:a16="http://schemas.microsoft.com/office/drawing/2014/main" id="{D9E4A375-4AA0-EC6C-AD1E-F2627DAA58A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64B7D8A7-7397-450F-8ADB-161F9AC1143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6FDAAAFE-58EE-D7AB-E68F-A9349E512EC7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台形 729">
                <a:extLst>
                  <a:ext uri="{FF2B5EF4-FFF2-40B4-BE49-F238E27FC236}">
                    <a16:creationId xmlns:a16="http://schemas.microsoft.com/office/drawing/2014/main" id="{669D468E-F172-D226-45AB-E64D4B031083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46273D1D-DE5F-2E2B-600F-BF26C394D807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正方形/長方形 731">
                <a:extLst>
                  <a:ext uri="{FF2B5EF4-FFF2-40B4-BE49-F238E27FC236}">
                    <a16:creationId xmlns:a16="http://schemas.microsoft.com/office/drawing/2014/main" id="{1DD3242A-7646-A777-0F53-B7DD596866A7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テキスト ボックス 732">
                <a:extLst>
                  <a:ext uri="{FF2B5EF4-FFF2-40B4-BE49-F238E27FC236}">
                    <a16:creationId xmlns:a16="http://schemas.microsoft.com/office/drawing/2014/main" id="{B3C1A787-DCC6-8082-68E9-4341FB606FE9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埼　玉</a:t>
                </a:r>
              </a:p>
            </p:txBody>
          </p: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E3B6F58D-1355-C21F-D917-A0BEFFE25F8C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756" name="台形 755">
                  <a:extLst>
                    <a:ext uri="{FF2B5EF4-FFF2-40B4-BE49-F238E27FC236}">
                      <a16:creationId xmlns:a16="http://schemas.microsoft.com/office/drawing/2014/main" id="{F0B5AE0D-9224-F696-FE7B-326544F22872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7" name="グループ化 756">
                  <a:extLst>
                    <a:ext uri="{FF2B5EF4-FFF2-40B4-BE49-F238E27FC236}">
                      <a16:creationId xmlns:a16="http://schemas.microsoft.com/office/drawing/2014/main" id="{FBB1A4F3-EFAB-C63E-8DEA-ED501257BED1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67" name="台形 766">
                    <a:extLst>
                      <a:ext uri="{FF2B5EF4-FFF2-40B4-BE49-F238E27FC236}">
                        <a16:creationId xmlns:a16="http://schemas.microsoft.com/office/drawing/2014/main" id="{FE381F20-4F99-CF2D-F015-E3A43740956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8" name="台形 767">
                    <a:extLst>
                      <a:ext uri="{FF2B5EF4-FFF2-40B4-BE49-F238E27FC236}">
                        <a16:creationId xmlns:a16="http://schemas.microsoft.com/office/drawing/2014/main" id="{78ED4B77-F188-66BA-77B2-417847C67CA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7C06D2C2-1B11-FC1D-7891-B05823F7529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C03CB9A6-EA37-75DD-F571-4B005E159BA3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64" name="台形 763">
                    <a:extLst>
                      <a:ext uri="{FF2B5EF4-FFF2-40B4-BE49-F238E27FC236}">
                        <a16:creationId xmlns:a16="http://schemas.microsoft.com/office/drawing/2014/main" id="{26CF939D-6DAD-16C4-40A2-D93F276FA84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5" name="台形 764">
                    <a:extLst>
                      <a:ext uri="{FF2B5EF4-FFF2-40B4-BE49-F238E27FC236}">
                        <a16:creationId xmlns:a16="http://schemas.microsoft.com/office/drawing/2014/main" id="{475BF60D-212C-D156-478D-56309522B38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66" name="フリーフォーム: 図形 765">
                    <a:extLst>
                      <a:ext uri="{FF2B5EF4-FFF2-40B4-BE49-F238E27FC236}">
                        <a16:creationId xmlns:a16="http://schemas.microsoft.com/office/drawing/2014/main" id="{3E82B9ED-332D-A30F-D9A5-A6A5DE990D9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1D5F1ADE-DE93-8B32-11E6-B32B48BEFAB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台形 759">
                  <a:extLst>
                    <a:ext uri="{FF2B5EF4-FFF2-40B4-BE49-F238E27FC236}">
                      <a16:creationId xmlns:a16="http://schemas.microsoft.com/office/drawing/2014/main" id="{88A9BFDC-BC0E-6CDC-818F-6BA27894A40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FC7A460E-98BD-871A-B4F8-4F080530C59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正方形/長方形 761">
                  <a:extLst>
                    <a:ext uri="{FF2B5EF4-FFF2-40B4-BE49-F238E27FC236}">
                      <a16:creationId xmlns:a16="http://schemas.microsoft.com/office/drawing/2014/main" id="{B3A3031C-E6EF-7142-AA25-7B010A0A231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テキスト ボックス 762">
                  <a:extLst>
                    <a:ext uri="{FF2B5EF4-FFF2-40B4-BE49-F238E27FC236}">
                      <a16:creationId xmlns:a16="http://schemas.microsoft.com/office/drawing/2014/main" id="{0354C5F8-B3E3-AA43-D967-EFDC22B957E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千　葉</a:t>
                  </a:r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1E97DFAA-CB10-BFD7-BAD2-7FD6F5B9CF64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48" name="四角形: 上の 2 つの角を丸める 747">
                  <a:extLst>
                    <a:ext uri="{FF2B5EF4-FFF2-40B4-BE49-F238E27FC236}">
                      <a16:creationId xmlns:a16="http://schemas.microsoft.com/office/drawing/2014/main" id="{5DF6A420-87B9-96D7-145A-9B57334C472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35650052-5E99-F6D4-E80C-58F3B3C22B0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四角形: 上の 2 つの角を丸める 749">
                  <a:extLst>
                    <a:ext uri="{FF2B5EF4-FFF2-40B4-BE49-F238E27FC236}">
                      <a16:creationId xmlns:a16="http://schemas.microsoft.com/office/drawing/2014/main" id="{3A5D6ED4-0F2B-2897-30C9-C32266CE637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51" name="四角形: 上の 2 つの角を丸める 750">
                  <a:extLst>
                    <a:ext uri="{FF2B5EF4-FFF2-40B4-BE49-F238E27FC236}">
                      <a16:creationId xmlns:a16="http://schemas.microsoft.com/office/drawing/2014/main" id="{4E94251B-8E4B-C4C0-9F8B-108255AAB7E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四角形: 上の 2 つの角を丸める 751">
                  <a:extLst>
                    <a:ext uri="{FF2B5EF4-FFF2-40B4-BE49-F238E27FC236}">
                      <a16:creationId xmlns:a16="http://schemas.microsoft.com/office/drawing/2014/main" id="{AD06F0A7-1804-4D81-F5ED-3B64A3F4324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四角形: 上の 2 つの角を丸める 752">
                  <a:extLst>
                    <a:ext uri="{FF2B5EF4-FFF2-40B4-BE49-F238E27FC236}">
                      <a16:creationId xmlns:a16="http://schemas.microsoft.com/office/drawing/2014/main" id="{8D6C5DFF-4C57-F170-A1D8-C9370C4F890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四角形: 上の 2 つの角を丸める 753">
                  <a:extLst>
                    <a:ext uri="{FF2B5EF4-FFF2-40B4-BE49-F238E27FC236}">
                      <a16:creationId xmlns:a16="http://schemas.microsoft.com/office/drawing/2014/main" id="{87615254-118B-EB6D-4877-9E046341B95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四角形: 上の 2 つの角を丸める 754">
                  <a:extLst>
                    <a:ext uri="{FF2B5EF4-FFF2-40B4-BE49-F238E27FC236}">
                      <a16:creationId xmlns:a16="http://schemas.microsoft.com/office/drawing/2014/main" id="{40F715F1-3DC3-C587-B3B3-B3ED188115F8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C54EE211-1E4E-B1F8-F03A-4A4E2B6FBA13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40" name="四角形: 上の 2 つの角を丸める 739">
                  <a:extLst>
                    <a:ext uri="{FF2B5EF4-FFF2-40B4-BE49-F238E27FC236}">
                      <a16:creationId xmlns:a16="http://schemas.microsoft.com/office/drawing/2014/main" id="{730E526D-AB6E-37A1-FD79-EFE1F1DBB2A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AE418B98-FFE5-7806-2B81-255F04E52F7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四角形: 上の 2 つの角を丸める 741">
                  <a:extLst>
                    <a:ext uri="{FF2B5EF4-FFF2-40B4-BE49-F238E27FC236}">
                      <a16:creationId xmlns:a16="http://schemas.microsoft.com/office/drawing/2014/main" id="{12B8C512-4E6A-B811-BC77-E7187CE1B6F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43" name="四角形: 上の 2 つの角を丸める 742">
                  <a:extLst>
                    <a:ext uri="{FF2B5EF4-FFF2-40B4-BE49-F238E27FC236}">
                      <a16:creationId xmlns:a16="http://schemas.microsoft.com/office/drawing/2014/main" id="{DB38404F-926E-A065-733C-C3EA97C88BF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四角形: 上の 2 つの角を丸める 743">
                  <a:extLst>
                    <a:ext uri="{FF2B5EF4-FFF2-40B4-BE49-F238E27FC236}">
                      <a16:creationId xmlns:a16="http://schemas.microsoft.com/office/drawing/2014/main" id="{7079DCED-F661-43E5-A16E-F7D5A6113A78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四角形: 上の 2 つの角を丸める 744">
                  <a:extLst>
                    <a:ext uri="{FF2B5EF4-FFF2-40B4-BE49-F238E27FC236}">
                      <a16:creationId xmlns:a16="http://schemas.microsoft.com/office/drawing/2014/main" id="{B9F87E42-7406-1AF4-CE0A-83587A05372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四角形: 上の 2 つの角を丸める 745">
                  <a:extLst>
                    <a:ext uri="{FF2B5EF4-FFF2-40B4-BE49-F238E27FC236}">
                      <a16:creationId xmlns:a16="http://schemas.microsoft.com/office/drawing/2014/main" id="{97F340C2-5718-D915-3875-A9C97522DE8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四角形: 上の 2 つの角を丸める 746">
                  <a:extLst>
                    <a:ext uri="{FF2B5EF4-FFF2-40B4-BE49-F238E27FC236}">
                      <a16:creationId xmlns:a16="http://schemas.microsoft.com/office/drawing/2014/main" id="{6A8358B5-DE9F-7E7C-E627-7C06DB66486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5250EAE2-1364-40F5-2FDB-ACE12109A2B6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738" name="四角形: 上の 2 つの角を丸める 737">
                  <a:extLst>
                    <a:ext uri="{FF2B5EF4-FFF2-40B4-BE49-F238E27FC236}">
                      <a16:creationId xmlns:a16="http://schemas.microsoft.com/office/drawing/2014/main" id="{FEDA504D-41DC-0CB6-11C2-43524B04C184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4ED5CC1F-D7EA-C095-4241-B805C77DEBB3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29" name="フリーフォーム: 図形 828">
              <a:extLst>
                <a:ext uri="{FF2B5EF4-FFF2-40B4-BE49-F238E27FC236}">
                  <a16:creationId xmlns:a16="http://schemas.microsoft.com/office/drawing/2014/main" id="{3337B0C5-A192-5717-D06B-30FFE3E23DFE}"/>
                </a:ext>
              </a:extLst>
            </p:cNvPr>
            <p:cNvSpPr/>
            <p:nvPr/>
          </p:nvSpPr>
          <p:spPr>
            <a:xfrm>
              <a:off x="1370538" y="4740690"/>
              <a:ext cx="365876" cy="44962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E8C844C5-6397-B0A7-3EE4-54BDED2E44BC}"/>
                </a:ext>
              </a:extLst>
            </p:cNvPr>
            <p:cNvSpPr/>
            <p:nvPr/>
          </p:nvSpPr>
          <p:spPr>
            <a:xfrm>
              <a:off x="622916" y="4755476"/>
              <a:ext cx="705718" cy="562644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1" name="フリーフォーム: 図形 830">
              <a:extLst>
                <a:ext uri="{FF2B5EF4-FFF2-40B4-BE49-F238E27FC236}">
                  <a16:creationId xmlns:a16="http://schemas.microsoft.com/office/drawing/2014/main" id="{900AC07A-19D8-3C74-D857-9C427FE05D20}"/>
                </a:ext>
              </a:extLst>
            </p:cNvPr>
            <p:cNvSpPr/>
            <p:nvPr/>
          </p:nvSpPr>
          <p:spPr>
            <a:xfrm>
              <a:off x="1824771" y="4657897"/>
              <a:ext cx="444132" cy="562692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2" name="フリーフォーム: 図形 831">
              <a:extLst>
                <a:ext uri="{FF2B5EF4-FFF2-40B4-BE49-F238E27FC236}">
                  <a16:creationId xmlns:a16="http://schemas.microsoft.com/office/drawing/2014/main" id="{AA581577-135A-13CC-FE2A-1012C1912CDE}"/>
                </a:ext>
              </a:extLst>
            </p:cNvPr>
            <p:cNvSpPr/>
            <p:nvPr/>
          </p:nvSpPr>
          <p:spPr>
            <a:xfrm>
              <a:off x="2812480" y="4945786"/>
              <a:ext cx="448132" cy="244532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415CC20C-3DFF-AB02-496F-0B76234D3F20}"/>
                </a:ext>
              </a:extLst>
            </p:cNvPr>
            <p:cNvSpPr/>
            <p:nvPr/>
          </p:nvSpPr>
          <p:spPr>
            <a:xfrm>
              <a:off x="2445617" y="4672311"/>
              <a:ext cx="414215" cy="548278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1" name="グループ化 940">
            <a:extLst>
              <a:ext uri="{FF2B5EF4-FFF2-40B4-BE49-F238E27FC236}">
                <a16:creationId xmlns:a16="http://schemas.microsoft.com/office/drawing/2014/main" id="{CFEF26BE-54EE-01ED-3734-3389787ECF46}"/>
              </a:ext>
            </a:extLst>
          </p:cNvPr>
          <p:cNvGrpSpPr/>
          <p:nvPr/>
        </p:nvGrpSpPr>
        <p:grpSpPr>
          <a:xfrm>
            <a:off x="6726580" y="1009784"/>
            <a:ext cx="2364106" cy="2189772"/>
            <a:chOff x="6726580" y="1009784"/>
            <a:chExt cx="2364106" cy="2189772"/>
          </a:xfrm>
        </p:grpSpPr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093FDF9F-A869-E972-F4C9-AEAC323CB76C}"/>
                </a:ext>
              </a:extLst>
            </p:cNvPr>
            <p:cNvGrpSpPr/>
            <p:nvPr/>
          </p:nvGrpSpPr>
          <p:grpSpPr>
            <a:xfrm rot="18000000">
              <a:off x="8116371" y="1693324"/>
              <a:ext cx="511662" cy="448624"/>
              <a:chOff x="7830602" y="3040956"/>
              <a:chExt cx="447858" cy="392679"/>
            </a:xfrm>
          </p:grpSpPr>
          <p:sp>
            <p:nvSpPr>
              <p:cNvPr id="886" name="台形 885">
                <a:extLst>
                  <a:ext uri="{FF2B5EF4-FFF2-40B4-BE49-F238E27FC236}">
                    <a16:creationId xmlns:a16="http://schemas.microsoft.com/office/drawing/2014/main" id="{D4F9A9EA-E19E-CF7C-9673-8348BC54B0AF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台形 886">
                <a:extLst>
                  <a:ext uri="{FF2B5EF4-FFF2-40B4-BE49-F238E27FC236}">
                    <a16:creationId xmlns:a16="http://schemas.microsoft.com/office/drawing/2014/main" id="{C6E81155-7052-73D9-E270-E49850F8B396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四角形: 上の 2 つの角を丸める 887">
                <a:extLst>
                  <a:ext uri="{FF2B5EF4-FFF2-40B4-BE49-F238E27FC236}">
                    <a16:creationId xmlns:a16="http://schemas.microsoft.com/office/drawing/2014/main" id="{7A28C3F4-8301-698F-2AFC-61FC2F08AB0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F1CDD67B-3E79-81C1-A277-7E935C42CDC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四角形: 上の 2 つの角を丸める 889">
                <a:extLst>
                  <a:ext uri="{FF2B5EF4-FFF2-40B4-BE49-F238E27FC236}">
                    <a16:creationId xmlns:a16="http://schemas.microsoft.com/office/drawing/2014/main" id="{C4A94D61-727A-1B17-4EA0-1CB19E60AD86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91" name="四角形: 上の 2 つの角を丸める 890">
                <a:extLst>
                  <a:ext uri="{FF2B5EF4-FFF2-40B4-BE49-F238E27FC236}">
                    <a16:creationId xmlns:a16="http://schemas.microsoft.com/office/drawing/2014/main" id="{D99F5C63-093E-9226-4219-B953E2B5010B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四角形: 上の 2 つの角を丸める 891">
                <a:extLst>
                  <a:ext uri="{FF2B5EF4-FFF2-40B4-BE49-F238E27FC236}">
                    <a16:creationId xmlns:a16="http://schemas.microsoft.com/office/drawing/2014/main" id="{24288AAD-2124-66D5-DE4F-B39F310BFC9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四角形: 上の 2 つの角を丸める 892">
                <a:extLst>
                  <a:ext uri="{FF2B5EF4-FFF2-40B4-BE49-F238E27FC236}">
                    <a16:creationId xmlns:a16="http://schemas.microsoft.com/office/drawing/2014/main" id="{69309398-B9DA-D099-0781-8AE92BBD6FF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四角形: 上の 2 つの角を丸める 893">
                <a:extLst>
                  <a:ext uri="{FF2B5EF4-FFF2-40B4-BE49-F238E27FC236}">
                    <a16:creationId xmlns:a16="http://schemas.microsoft.com/office/drawing/2014/main" id="{CA9AB3A4-9DD6-BEC6-3B48-53A3B6E2DDE6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四角形: 上の 2 つの角を丸める 894">
                <a:extLst>
                  <a:ext uri="{FF2B5EF4-FFF2-40B4-BE49-F238E27FC236}">
                    <a16:creationId xmlns:a16="http://schemas.microsoft.com/office/drawing/2014/main" id="{5CF322A9-D43E-8E4D-52DB-C5D728F16709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6" name="グループ化 895">
              <a:extLst>
                <a:ext uri="{FF2B5EF4-FFF2-40B4-BE49-F238E27FC236}">
                  <a16:creationId xmlns:a16="http://schemas.microsoft.com/office/drawing/2014/main" id="{7B275491-0073-ABED-F015-7BC895DED697}"/>
                </a:ext>
              </a:extLst>
            </p:cNvPr>
            <p:cNvGrpSpPr/>
            <p:nvPr/>
          </p:nvGrpSpPr>
          <p:grpSpPr>
            <a:xfrm rot="900000">
              <a:off x="7375220" y="2050559"/>
              <a:ext cx="511662" cy="448624"/>
              <a:chOff x="7830602" y="3040956"/>
              <a:chExt cx="447858" cy="392679"/>
            </a:xfrm>
          </p:grpSpPr>
          <p:sp>
            <p:nvSpPr>
              <p:cNvPr id="897" name="台形 896">
                <a:extLst>
                  <a:ext uri="{FF2B5EF4-FFF2-40B4-BE49-F238E27FC236}">
                    <a16:creationId xmlns:a16="http://schemas.microsoft.com/office/drawing/2014/main" id="{9278B42F-2866-B1C4-D398-C934DD2DC322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台形 897">
                <a:extLst>
                  <a:ext uri="{FF2B5EF4-FFF2-40B4-BE49-F238E27FC236}">
                    <a16:creationId xmlns:a16="http://schemas.microsoft.com/office/drawing/2014/main" id="{3A55215B-AA46-C118-0BB4-4CF3FE94D3EF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四角形: 上の 2 つの角を丸める 898">
                <a:extLst>
                  <a:ext uri="{FF2B5EF4-FFF2-40B4-BE49-F238E27FC236}">
                    <a16:creationId xmlns:a16="http://schemas.microsoft.com/office/drawing/2014/main" id="{7D28B0FC-3B07-1B07-AC6A-F72C38E5A85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58076819-A4E7-7C6A-4EA5-6F170815D357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四角形: 上の 2 つの角を丸める 900">
                <a:extLst>
                  <a:ext uri="{FF2B5EF4-FFF2-40B4-BE49-F238E27FC236}">
                    <a16:creationId xmlns:a16="http://schemas.microsoft.com/office/drawing/2014/main" id="{89E600FD-FD2C-4AAB-1550-0F2A1E47638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02" name="四角形: 上の 2 つの角を丸める 901">
                <a:extLst>
                  <a:ext uri="{FF2B5EF4-FFF2-40B4-BE49-F238E27FC236}">
                    <a16:creationId xmlns:a16="http://schemas.microsoft.com/office/drawing/2014/main" id="{3D0A5A2C-26A9-6488-B1D5-8DE165B0D28B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四角形: 上の 2 つの角を丸める 902">
                <a:extLst>
                  <a:ext uri="{FF2B5EF4-FFF2-40B4-BE49-F238E27FC236}">
                    <a16:creationId xmlns:a16="http://schemas.microsoft.com/office/drawing/2014/main" id="{43E0D1A8-F71F-45E5-D839-6247C1377698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四角形: 上の 2 つの角を丸める 903">
                <a:extLst>
                  <a:ext uri="{FF2B5EF4-FFF2-40B4-BE49-F238E27FC236}">
                    <a16:creationId xmlns:a16="http://schemas.microsoft.com/office/drawing/2014/main" id="{CE02196F-C08B-8761-B688-AC7386AC0B96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四角形: 上の 2 つの角を丸める 904">
                <a:extLst>
                  <a:ext uri="{FF2B5EF4-FFF2-40B4-BE49-F238E27FC236}">
                    <a16:creationId xmlns:a16="http://schemas.microsoft.com/office/drawing/2014/main" id="{F006B2F4-1E6B-D28E-AF2C-8C571EABD350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四角形: 上の 2 つの角を丸める 905">
                <a:extLst>
                  <a:ext uri="{FF2B5EF4-FFF2-40B4-BE49-F238E27FC236}">
                    <a16:creationId xmlns:a16="http://schemas.microsoft.com/office/drawing/2014/main" id="{026E83B8-AEF0-9DD6-D77F-DC6322DFA27E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1FEB31C2-B794-A478-54A5-BBAA6CA42112}"/>
                </a:ext>
              </a:extLst>
            </p:cNvPr>
            <p:cNvGrpSpPr/>
            <p:nvPr/>
          </p:nvGrpSpPr>
          <p:grpSpPr>
            <a:xfrm rot="18900000">
              <a:off x="7473395" y="2750932"/>
              <a:ext cx="511662" cy="448624"/>
              <a:chOff x="7830602" y="3040956"/>
              <a:chExt cx="447858" cy="392679"/>
            </a:xfrm>
          </p:grpSpPr>
          <p:sp>
            <p:nvSpPr>
              <p:cNvPr id="908" name="台形 907">
                <a:extLst>
                  <a:ext uri="{FF2B5EF4-FFF2-40B4-BE49-F238E27FC236}">
                    <a16:creationId xmlns:a16="http://schemas.microsoft.com/office/drawing/2014/main" id="{CFC8DE2D-FD0B-1C31-774B-FB315573494E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台形 908">
                <a:extLst>
                  <a:ext uri="{FF2B5EF4-FFF2-40B4-BE49-F238E27FC236}">
                    <a16:creationId xmlns:a16="http://schemas.microsoft.com/office/drawing/2014/main" id="{2F712630-BE55-AE11-7A19-0B2841379CA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四角形: 上の 2 つの角を丸める 909">
                <a:extLst>
                  <a:ext uri="{FF2B5EF4-FFF2-40B4-BE49-F238E27FC236}">
                    <a16:creationId xmlns:a16="http://schemas.microsoft.com/office/drawing/2014/main" id="{E1A980A3-2051-F471-CD16-E9097C12236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1CD8F6A7-3E86-4BAB-C83F-B75698F2073E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四角形: 上の 2 つの角を丸める 911">
                <a:extLst>
                  <a:ext uri="{FF2B5EF4-FFF2-40B4-BE49-F238E27FC236}">
                    <a16:creationId xmlns:a16="http://schemas.microsoft.com/office/drawing/2014/main" id="{9E1074E4-C4B3-963C-553C-41A7B542BCC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13" name="四角形: 上の 2 つの角を丸める 912">
                <a:extLst>
                  <a:ext uri="{FF2B5EF4-FFF2-40B4-BE49-F238E27FC236}">
                    <a16:creationId xmlns:a16="http://schemas.microsoft.com/office/drawing/2014/main" id="{CDE139E6-4AF1-581D-115E-671E24C3F30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四角形: 上の 2 つの角を丸める 913">
                <a:extLst>
                  <a:ext uri="{FF2B5EF4-FFF2-40B4-BE49-F238E27FC236}">
                    <a16:creationId xmlns:a16="http://schemas.microsoft.com/office/drawing/2014/main" id="{BB39EF7A-4EC3-37EA-DA9C-CC3D5CD7922A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四角形: 上の 2 つの角を丸める 914">
                <a:extLst>
                  <a:ext uri="{FF2B5EF4-FFF2-40B4-BE49-F238E27FC236}">
                    <a16:creationId xmlns:a16="http://schemas.microsoft.com/office/drawing/2014/main" id="{CA5B0716-E9A9-873A-271E-BE53BB77C389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四角形: 上の 2 つの角を丸める 915">
                <a:extLst>
                  <a:ext uri="{FF2B5EF4-FFF2-40B4-BE49-F238E27FC236}">
                    <a16:creationId xmlns:a16="http://schemas.microsoft.com/office/drawing/2014/main" id="{8B0FB511-162D-8AD4-EF0E-FA5D1BF7C91F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四角形: 上の 2 つの角を丸める 916">
                <a:extLst>
                  <a:ext uri="{FF2B5EF4-FFF2-40B4-BE49-F238E27FC236}">
                    <a16:creationId xmlns:a16="http://schemas.microsoft.com/office/drawing/2014/main" id="{8D58A5FC-3030-6B7F-DF18-9617FB2C25BB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58FDBDD5-F641-25DF-1FE0-1FC7A1316B63}"/>
                </a:ext>
              </a:extLst>
            </p:cNvPr>
            <p:cNvGrpSpPr/>
            <p:nvPr/>
          </p:nvGrpSpPr>
          <p:grpSpPr>
            <a:xfrm rot="11700000">
              <a:off x="7933917" y="2309919"/>
              <a:ext cx="511662" cy="448624"/>
              <a:chOff x="7830602" y="3040956"/>
              <a:chExt cx="447858" cy="392679"/>
            </a:xfrm>
          </p:grpSpPr>
          <p:sp>
            <p:nvSpPr>
              <p:cNvPr id="919" name="台形 918">
                <a:extLst>
                  <a:ext uri="{FF2B5EF4-FFF2-40B4-BE49-F238E27FC236}">
                    <a16:creationId xmlns:a16="http://schemas.microsoft.com/office/drawing/2014/main" id="{BB9A1B32-DCB0-6AAD-0962-81CF09B43BA2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台形 919">
                <a:extLst>
                  <a:ext uri="{FF2B5EF4-FFF2-40B4-BE49-F238E27FC236}">
                    <a16:creationId xmlns:a16="http://schemas.microsoft.com/office/drawing/2014/main" id="{C5DB0158-A346-A371-35AC-4F122AD98D8B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四角形: 上の 2 つの角を丸める 920">
                <a:extLst>
                  <a:ext uri="{FF2B5EF4-FFF2-40B4-BE49-F238E27FC236}">
                    <a16:creationId xmlns:a16="http://schemas.microsoft.com/office/drawing/2014/main" id="{BD848300-FE1F-C567-AD16-D7F1E487754B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17A373DA-FC34-491C-CD87-C36C76085FB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四角形: 上の 2 つの角を丸める 922">
                <a:extLst>
                  <a:ext uri="{FF2B5EF4-FFF2-40B4-BE49-F238E27FC236}">
                    <a16:creationId xmlns:a16="http://schemas.microsoft.com/office/drawing/2014/main" id="{C1108D70-778B-5130-3F35-B8F17CB748AB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24" name="四角形: 上の 2 つの角を丸める 923">
                <a:extLst>
                  <a:ext uri="{FF2B5EF4-FFF2-40B4-BE49-F238E27FC236}">
                    <a16:creationId xmlns:a16="http://schemas.microsoft.com/office/drawing/2014/main" id="{38862E4E-34A6-1700-82F1-32ABBFA9B136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四角形: 上の 2 つの角を丸める 924">
                <a:extLst>
                  <a:ext uri="{FF2B5EF4-FFF2-40B4-BE49-F238E27FC236}">
                    <a16:creationId xmlns:a16="http://schemas.microsoft.com/office/drawing/2014/main" id="{8F497D20-6391-825B-91AD-BE064C1AD757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四角形: 上の 2 つの角を丸める 925">
                <a:extLst>
                  <a:ext uri="{FF2B5EF4-FFF2-40B4-BE49-F238E27FC236}">
                    <a16:creationId xmlns:a16="http://schemas.microsoft.com/office/drawing/2014/main" id="{111C9B3D-43B9-F380-2F7B-4B588F7C3AEB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四角形: 上の 2 つの角を丸める 926">
                <a:extLst>
                  <a:ext uri="{FF2B5EF4-FFF2-40B4-BE49-F238E27FC236}">
                    <a16:creationId xmlns:a16="http://schemas.microsoft.com/office/drawing/2014/main" id="{50C5AC63-6C4A-156D-1E88-9B06030E657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四角形: 上の 2 つの角を丸める 927">
                <a:extLst>
                  <a:ext uri="{FF2B5EF4-FFF2-40B4-BE49-F238E27FC236}">
                    <a16:creationId xmlns:a16="http://schemas.microsoft.com/office/drawing/2014/main" id="{91103ED9-4EE1-5532-E048-CB82ED23C63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89E6EF22-3C1A-5108-046F-5271165AEB0B}"/>
                </a:ext>
              </a:extLst>
            </p:cNvPr>
            <p:cNvSpPr/>
            <p:nvPr/>
          </p:nvSpPr>
          <p:spPr>
            <a:xfrm>
              <a:off x="6807996" y="1733601"/>
              <a:ext cx="621482" cy="763745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F4CEA22F-1257-F721-ED1B-DB8F3AA6ED69}"/>
                </a:ext>
              </a:extLst>
            </p:cNvPr>
            <p:cNvSpPr/>
            <p:nvPr/>
          </p:nvSpPr>
          <p:spPr>
            <a:xfrm>
              <a:off x="7729227" y="1009784"/>
              <a:ext cx="1198744" cy="955718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96C231F6-E676-E9B8-855D-96E851720C3B}"/>
                </a:ext>
              </a:extLst>
            </p:cNvPr>
            <p:cNvSpPr/>
            <p:nvPr/>
          </p:nvSpPr>
          <p:spPr>
            <a:xfrm>
              <a:off x="7428545" y="2019448"/>
              <a:ext cx="754409" cy="955796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F598091A-DA21-D5B9-07E6-93110764F326}"/>
                </a:ext>
              </a:extLst>
            </p:cNvPr>
            <p:cNvSpPr/>
            <p:nvPr/>
          </p:nvSpPr>
          <p:spPr>
            <a:xfrm>
              <a:off x="6726580" y="2760766"/>
              <a:ext cx="761203" cy="415365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EECCC750-FE7C-5BCE-62A2-31B1E882878F}"/>
                </a:ext>
              </a:extLst>
            </p:cNvPr>
            <p:cNvGrpSpPr/>
            <p:nvPr/>
          </p:nvGrpSpPr>
          <p:grpSpPr>
            <a:xfrm>
              <a:off x="7775510" y="2142693"/>
              <a:ext cx="346965" cy="156435"/>
              <a:chOff x="5559286" y="1975686"/>
              <a:chExt cx="346965" cy="156435"/>
            </a:xfrm>
          </p:grpSpPr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75917CEB-2FD2-5514-0216-A8E758E5B9E0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886FC1E6-0160-65AA-3A65-9B863DD4AD2D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9230ACD5-F9C0-9AA2-5158-D89D7672C055}"/>
                  </a:ext>
                </a:extLst>
              </p:cNvPr>
              <p:cNvSpPr/>
              <p:nvPr/>
            </p:nvSpPr>
            <p:spPr>
              <a:xfrm>
                <a:off x="561104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FA6E5552-6C0E-A5CB-5A64-D2711091A699}"/>
                  </a:ext>
                </a:extLst>
              </p:cNvPr>
              <p:cNvSpPr/>
              <p:nvPr/>
            </p:nvSpPr>
            <p:spPr>
              <a:xfrm>
                <a:off x="5801578" y="201734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5" name="グループ化 864">
              <a:extLst>
                <a:ext uri="{FF2B5EF4-FFF2-40B4-BE49-F238E27FC236}">
                  <a16:creationId xmlns:a16="http://schemas.microsoft.com/office/drawing/2014/main" id="{6D4DC909-2421-1CB3-5786-CF05DE67BCA3}"/>
                </a:ext>
              </a:extLst>
            </p:cNvPr>
            <p:cNvGrpSpPr/>
            <p:nvPr/>
          </p:nvGrpSpPr>
          <p:grpSpPr>
            <a:xfrm>
              <a:off x="6969787" y="1911703"/>
              <a:ext cx="346965" cy="156435"/>
              <a:chOff x="5559286" y="1975686"/>
              <a:chExt cx="346965" cy="156435"/>
            </a:xfrm>
          </p:grpSpPr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3989DA18-2B7B-7881-9546-B0BD34A9A13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6416A090-F971-2E0B-E979-BCA53ADF4507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6D47A920-5223-2EF7-2E40-21723AF9CA42}"/>
                  </a:ext>
                </a:extLst>
              </p:cNvPr>
              <p:cNvSpPr/>
              <p:nvPr/>
            </p:nvSpPr>
            <p:spPr>
              <a:xfrm>
                <a:off x="5637241" y="20316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楕円 868">
                <a:extLst>
                  <a:ext uri="{FF2B5EF4-FFF2-40B4-BE49-F238E27FC236}">
                    <a16:creationId xmlns:a16="http://schemas.microsoft.com/office/drawing/2014/main" id="{AB624814-E92F-8070-218D-405EE4310082}"/>
                  </a:ext>
                </a:extLst>
              </p:cNvPr>
              <p:cNvSpPr/>
              <p:nvPr/>
            </p:nvSpPr>
            <p:spPr>
              <a:xfrm>
                <a:off x="5827771" y="203163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0" name="グループ化 869">
              <a:extLst>
                <a:ext uri="{FF2B5EF4-FFF2-40B4-BE49-F238E27FC236}">
                  <a16:creationId xmlns:a16="http://schemas.microsoft.com/office/drawing/2014/main" id="{2ECDAB14-5B8C-DB62-205A-88D3B327384B}"/>
                </a:ext>
              </a:extLst>
            </p:cNvPr>
            <p:cNvGrpSpPr/>
            <p:nvPr/>
          </p:nvGrpSpPr>
          <p:grpSpPr>
            <a:xfrm>
              <a:off x="8276945" y="1262690"/>
              <a:ext cx="346965" cy="156435"/>
              <a:chOff x="5559286" y="1975686"/>
              <a:chExt cx="346965" cy="156435"/>
            </a:xfrm>
          </p:grpSpPr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4A80E9C8-463A-3256-7277-02E6C2FB98CC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5255D435-BA0B-CA17-9DAB-D27AAF0C0BFE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3" name="楕円 872">
                <a:extLst>
                  <a:ext uri="{FF2B5EF4-FFF2-40B4-BE49-F238E27FC236}">
                    <a16:creationId xmlns:a16="http://schemas.microsoft.com/office/drawing/2014/main" id="{CA22EB63-0225-84B9-0792-6654E4D2CABF}"/>
                  </a:ext>
                </a:extLst>
              </p:cNvPr>
              <p:cNvSpPr/>
              <p:nvPr/>
            </p:nvSpPr>
            <p:spPr>
              <a:xfrm>
                <a:off x="5603904" y="205782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C2120452-7951-B569-B5BE-A0F1115F3A7C}"/>
                  </a:ext>
                </a:extLst>
              </p:cNvPr>
              <p:cNvSpPr/>
              <p:nvPr/>
            </p:nvSpPr>
            <p:spPr>
              <a:xfrm>
                <a:off x="5794434" y="2057824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5" name="グループ化 874">
              <a:extLst>
                <a:ext uri="{FF2B5EF4-FFF2-40B4-BE49-F238E27FC236}">
                  <a16:creationId xmlns:a16="http://schemas.microsoft.com/office/drawing/2014/main" id="{2D471107-151F-9247-121D-2A662309D995}"/>
                </a:ext>
              </a:extLst>
            </p:cNvPr>
            <p:cNvGrpSpPr/>
            <p:nvPr/>
          </p:nvGrpSpPr>
          <p:grpSpPr>
            <a:xfrm>
              <a:off x="7002046" y="2858192"/>
              <a:ext cx="346965" cy="156435"/>
              <a:chOff x="5559286" y="1975686"/>
              <a:chExt cx="346965" cy="156435"/>
            </a:xfrm>
          </p:grpSpPr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DC057BDA-04CB-1412-CAF1-7279A94DB4EE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EFD6128D-F812-0C3C-CCB5-3B607DFCB318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5D6FEA66-DB3E-B2CE-B795-4E1BD2A9C57E}"/>
                  </a:ext>
                </a:extLst>
              </p:cNvPr>
              <p:cNvSpPr/>
              <p:nvPr/>
            </p:nvSpPr>
            <p:spPr>
              <a:xfrm>
                <a:off x="5637241" y="199988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1AA8F833-560E-2A7A-E524-9EE360B2A990}"/>
                  </a:ext>
                </a:extLst>
              </p:cNvPr>
              <p:cNvSpPr/>
              <p:nvPr/>
            </p:nvSpPr>
            <p:spPr>
              <a:xfrm>
                <a:off x="5827771" y="199988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5" name="フリーフォーム: 図形 934">
              <a:extLst>
                <a:ext uri="{FF2B5EF4-FFF2-40B4-BE49-F238E27FC236}">
                  <a16:creationId xmlns:a16="http://schemas.microsoft.com/office/drawing/2014/main" id="{2E6B87A3-721C-4AC3-5049-794B74F024A2}"/>
                </a:ext>
              </a:extLst>
            </p:cNvPr>
            <p:cNvSpPr/>
            <p:nvPr/>
          </p:nvSpPr>
          <p:spPr>
            <a:xfrm>
              <a:off x="8374637" y="2198418"/>
              <a:ext cx="716049" cy="947806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36" name="グループ化 935">
              <a:extLst>
                <a:ext uri="{FF2B5EF4-FFF2-40B4-BE49-F238E27FC236}">
                  <a16:creationId xmlns:a16="http://schemas.microsoft.com/office/drawing/2014/main" id="{D39ECA10-C757-6750-BB48-36460FECE989}"/>
                </a:ext>
              </a:extLst>
            </p:cNvPr>
            <p:cNvGrpSpPr/>
            <p:nvPr/>
          </p:nvGrpSpPr>
          <p:grpSpPr>
            <a:xfrm>
              <a:off x="8569747" y="2406008"/>
              <a:ext cx="346965" cy="156435"/>
              <a:chOff x="5559286" y="1975686"/>
              <a:chExt cx="346965" cy="156435"/>
            </a:xfrm>
          </p:grpSpPr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6967F356-271C-5217-D7E3-5172055752C5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B4B421CE-A5BD-E077-09E1-F2EAECAD4E05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9" name="楕円 938">
                <a:extLst>
                  <a:ext uri="{FF2B5EF4-FFF2-40B4-BE49-F238E27FC236}">
                    <a16:creationId xmlns:a16="http://schemas.microsoft.com/office/drawing/2014/main" id="{F3C68AB5-2F8A-4D29-30AA-ADFE9D6633F1}"/>
                  </a:ext>
                </a:extLst>
              </p:cNvPr>
              <p:cNvSpPr/>
              <p:nvPr/>
            </p:nvSpPr>
            <p:spPr>
              <a:xfrm>
                <a:off x="5582473" y="200543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585C9CE2-52BB-C5A2-D446-D74EEA49E2B1}"/>
                  </a:ext>
                </a:extLst>
              </p:cNvPr>
              <p:cNvSpPr/>
              <p:nvPr/>
            </p:nvSpPr>
            <p:spPr>
              <a:xfrm>
                <a:off x="5773003" y="2005437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348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164740</TotalTime>
  <Words>77</Words>
  <Application>Microsoft Office PowerPoint</Application>
  <PresentationFormat>A4 210 x 297 mm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pptxn46_茨城県のおとなり、隣接する県</dc:title>
  <dc:subject>pptxn46_茨城県のおとなり、隣接する県</dc:subject>
  <dc:creator>でじけろお</dc:creator>
  <cp:revision>1</cp:revision>
  <dcterms:created xsi:type="dcterms:W3CDTF">2018-05-20T00:31:01Z</dcterms:created>
  <dcterms:modified xsi:type="dcterms:W3CDTF">2025-01-22T01:45:38Z</dcterms:modified>
  <cp:version>1</cp:version>
</cp:coreProperties>
</file>